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8" r:id="rId2"/>
    <p:sldId id="293" r:id="rId3"/>
    <p:sldId id="294" r:id="rId4"/>
    <p:sldId id="295" r:id="rId5"/>
    <p:sldId id="298" r:id="rId6"/>
    <p:sldId id="299" r:id="rId7"/>
    <p:sldId id="300" r:id="rId8"/>
    <p:sldId id="27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BE6F6-2A53-4533-AD8B-0393CE82D64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B38A9-4474-4E98-BA65-464A6EC20D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873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200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798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998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36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7566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046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852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42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820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203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419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15/03/2022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18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4.xml"/><Relationship Id="rId4" Type="http://schemas.openxmlformats.org/officeDocument/2006/relationships/slide" Target="slide3.xml"/><Relationship Id="rId9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9207" y="1684049"/>
            <a:ext cx="2745025" cy="4860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1993/94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Iezzi  Iolanda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3°B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dell’Istituto Statale d’Arte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«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G. Mazara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» di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«Disegno geometrico e architettonico»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Fragass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4320532" y="1786744"/>
            <a:ext cx="5087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DUE  CILINDRI  CON  GLI  ASSI  SGHEMBI  PARALLELI 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AL  PIANO  VERTICALE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4379401" y="259522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4379401" y="299548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4379401" y="337414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5" name="Pulsante di azione: vuoto 24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9B0F6EDE-4505-49FD-A28C-001E61C0FA2E}"/>
              </a:ext>
            </a:extLst>
          </p:cNvPr>
          <p:cNvSpPr/>
          <p:nvPr/>
        </p:nvSpPr>
        <p:spPr>
          <a:xfrm>
            <a:off x="4381542" y="457328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26" name="Pulsante di azione: vuoto 25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4381542" y="416817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28" name="Pulsante di azione: vuoto 27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4379401" y="3776280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4338001" y="5231568"/>
            <a:ext cx="5069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804176" y="2595227"/>
            <a:ext cx="4863606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813056" y="2991398"/>
            <a:ext cx="4959118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Analisi e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sezioni relativamente alle basi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4802036" y="3769225"/>
            <a:ext cx="4959117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Sintesi e caratterizzazione dei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risultati delle sezioni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802036" y="3376491"/>
            <a:ext cx="4959119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Analisi sezioni relativamente alle superfici laterali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4806902" y="4165962"/>
            <a:ext cx="4763228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 e scomposizione dei solidi (1)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5DA7AA4-27A5-4021-AC86-8B26057CB63C}"/>
              </a:ext>
            </a:extLst>
          </p:cNvPr>
          <p:cNvSpPr txBox="1"/>
          <p:nvPr/>
        </p:nvSpPr>
        <p:spPr>
          <a:xfrm>
            <a:off x="4815197" y="4576078"/>
            <a:ext cx="4959116" cy="32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 e scomposizione dei solidi  (2)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FAD6F7F-06DF-4AAA-8747-1CE7808F719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3" y="1692501"/>
            <a:ext cx="4283258" cy="4849943"/>
          </a:xfrm>
          <a:prstGeom prst="rect">
            <a:avLst/>
          </a:prstGeom>
          <a:ln>
            <a:solidFill>
              <a:srgbClr val="0070C0"/>
            </a:solidFill>
          </a:ln>
        </p:spPr>
      </p:pic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/>
      <p:bldP spid="14" grpId="0"/>
      <p:bldP spid="36" grpId="0"/>
      <p:bldP spid="37" grpId="0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7076E82C-B980-4D35-918A-A4BF04C1C8E3}"/>
              </a:ext>
            </a:extLst>
          </p:cNvPr>
          <p:cNvCxnSpPr/>
          <p:nvPr/>
        </p:nvCxnSpPr>
        <p:spPr>
          <a:xfrm>
            <a:off x="5326602" y="4336131"/>
            <a:ext cx="628539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>
            <a:extLst>
              <a:ext uri="{FF2B5EF4-FFF2-40B4-BE49-F238E27FC236}">
                <a16:creationId xmlns:a16="http://schemas.microsoft.com/office/drawing/2014/main" id="{C129FB89-9FAC-4412-95A8-A325A190B8DB}"/>
              </a:ext>
            </a:extLst>
          </p:cNvPr>
          <p:cNvSpPr/>
          <p:nvPr/>
        </p:nvSpPr>
        <p:spPr>
          <a:xfrm rot="-2400000">
            <a:off x="6209337" y="1878684"/>
            <a:ext cx="4680000" cy="108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E9D14AD-EA9C-4D8A-8FB3-E98836A3C749}"/>
              </a:ext>
            </a:extLst>
          </p:cNvPr>
          <p:cNvCxnSpPr>
            <a:cxnSpLocks/>
          </p:cNvCxnSpPr>
          <p:nvPr/>
        </p:nvCxnSpPr>
        <p:spPr>
          <a:xfrm>
            <a:off x="6409685" y="5422889"/>
            <a:ext cx="427930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53270603-C70A-4358-A562-307B4859492F}"/>
              </a:ext>
            </a:extLst>
          </p:cNvPr>
          <p:cNvCxnSpPr>
            <a:cxnSpLocks/>
          </p:cNvCxnSpPr>
          <p:nvPr/>
        </p:nvCxnSpPr>
        <p:spPr>
          <a:xfrm>
            <a:off x="6409685" y="6502889"/>
            <a:ext cx="427930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3E210D3-F726-474E-B3F5-7B26EAAD38FF}"/>
              </a:ext>
            </a:extLst>
          </p:cNvPr>
          <p:cNvCxnSpPr>
            <a:cxnSpLocks/>
          </p:cNvCxnSpPr>
          <p:nvPr/>
        </p:nvCxnSpPr>
        <p:spPr>
          <a:xfrm>
            <a:off x="6410950" y="3507228"/>
            <a:ext cx="0" cy="299820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A7F8FB5-DB8C-4803-91F9-F1DBF3A0B3DF}"/>
              </a:ext>
            </a:extLst>
          </p:cNvPr>
          <p:cNvCxnSpPr>
            <a:cxnSpLocks/>
          </p:cNvCxnSpPr>
          <p:nvPr/>
        </p:nvCxnSpPr>
        <p:spPr>
          <a:xfrm>
            <a:off x="7104370" y="4333591"/>
            <a:ext cx="0" cy="21637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BACBD0B2-0D65-4F56-8A33-CB6D812E38CA}"/>
              </a:ext>
            </a:extLst>
          </p:cNvPr>
          <p:cNvCxnSpPr>
            <a:cxnSpLocks/>
          </p:cNvCxnSpPr>
          <p:nvPr/>
        </p:nvCxnSpPr>
        <p:spPr>
          <a:xfrm>
            <a:off x="9989832" y="500896"/>
            <a:ext cx="0" cy="600453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F64D164-155E-48AC-92D5-1992CCEE79BA}"/>
              </a:ext>
            </a:extLst>
          </p:cNvPr>
          <p:cNvCxnSpPr>
            <a:cxnSpLocks/>
          </p:cNvCxnSpPr>
          <p:nvPr/>
        </p:nvCxnSpPr>
        <p:spPr>
          <a:xfrm>
            <a:off x="10688987" y="1325339"/>
            <a:ext cx="0" cy="518009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e 29">
            <a:extLst>
              <a:ext uri="{FF2B5EF4-FFF2-40B4-BE49-F238E27FC236}">
                <a16:creationId xmlns:a16="http://schemas.microsoft.com/office/drawing/2014/main" id="{1261626B-49DA-4981-A619-035F8F613263}"/>
              </a:ext>
            </a:extLst>
          </p:cNvPr>
          <p:cNvSpPr/>
          <p:nvPr/>
        </p:nvSpPr>
        <p:spPr>
          <a:xfrm>
            <a:off x="7362129" y="439444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E69D4EB0-DAFA-4DCF-BB6E-529DFC238E69}"/>
              </a:ext>
            </a:extLst>
          </p:cNvPr>
          <p:cNvCxnSpPr>
            <a:cxnSpLocks/>
            <a:stCxn id="30" idx="2"/>
          </p:cNvCxnSpPr>
          <p:nvPr/>
        </p:nvCxnSpPr>
        <p:spPr>
          <a:xfrm flipV="1">
            <a:off x="7362129" y="1207382"/>
            <a:ext cx="0" cy="42670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5AB6A6C-4B03-41D5-85E1-873B8C3920AD}"/>
              </a:ext>
            </a:extLst>
          </p:cNvPr>
          <p:cNvCxnSpPr>
            <a:cxnSpLocks/>
          </p:cNvCxnSpPr>
          <p:nvPr/>
        </p:nvCxnSpPr>
        <p:spPr>
          <a:xfrm>
            <a:off x="7353643" y="1189587"/>
            <a:ext cx="216848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A4D816CC-1318-453C-A0D6-5269E5275B2B}"/>
              </a:ext>
            </a:extLst>
          </p:cNvPr>
          <p:cNvCxnSpPr>
            <a:cxnSpLocks/>
          </p:cNvCxnSpPr>
          <p:nvPr/>
        </p:nvCxnSpPr>
        <p:spPr>
          <a:xfrm flipH="1">
            <a:off x="7346443" y="3347165"/>
            <a:ext cx="219100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itolo 3">
            <a:extLst>
              <a:ext uri="{FF2B5EF4-FFF2-40B4-BE49-F238E27FC236}">
                <a16:creationId xmlns:a16="http://schemas.microsoft.com/office/drawing/2014/main" id="{2D6DE0F6-0C54-4212-9971-D5EE84751366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24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(Dati)</a:t>
            </a:r>
            <a:endParaRPr lang="it-IT" sz="1700" dirty="0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E6253DB5-ED9F-403F-9255-C7BEFF65CC29}"/>
              </a:ext>
            </a:extLst>
          </p:cNvPr>
          <p:cNvCxnSpPr>
            <a:cxnSpLocks/>
            <a:stCxn id="30" idx="6"/>
          </p:cNvCxnSpPr>
          <p:nvPr/>
        </p:nvCxnSpPr>
        <p:spPr>
          <a:xfrm flipV="1">
            <a:off x="9522129" y="1189587"/>
            <a:ext cx="0" cy="42848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6FE51F7A-5AB6-48E8-BDE3-3611E816CC7F}"/>
              </a:ext>
            </a:extLst>
          </p:cNvPr>
          <p:cNvCxnSpPr>
            <a:cxnSpLocks/>
          </p:cNvCxnSpPr>
          <p:nvPr/>
        </p:nvCxnSpPr>
        <p:spPr>
          <a:xfrm>
            <a:off x="6409685" y="5422889"/>
            <a:ext cx="694685" cy="10786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32C0472-D1A3-4A3F-A4EA-3335AD1C3B87}"/>
              </a:ext>
            </a:extLst>
          </p:cNvPr>
          <p:cNvCxnSpPr/>
          <p:nvPr/>
        </p:nvCxnSpPr>
        <p:spPr>
          <a:xfrm flipH="1">
            <a:off x="6409685" y="5422889"/>
            <a:ext cx="694685" cy="10786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F8E8085-E0AC-4E9B-B3F6-D767458ACDB8}"/>
              </a:ext>
            </a:extLst>
          </p:cNvPr>
          <p:cNvCxnSpPr>
            <a:cxnSpLocks/>
          </p:cNvCxnSpPr>
          <p:nvPr/>
        </p:nvCxnSpPr>
        <p:spPr>
          <a:xfrm flipV="1">
            <a:off x="6757035" y="5422890"/>
            <a:ext cx="0" cy="1078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>
            <a:extLst>
              <a:ext uri="{FF2B5EF4-FFF2-40B4-BE49-F238E27FC236}">
                <a16:creationId xmlns:a16="http://schemas.microsoft.com/office/drawing/2014/main" id="{F189AC5B-3582-42F2-81AB-92E60BA55615}"/>
              </a:ext>
            </a:extLst>
          </p:cNvPr>
          <p:cNvSpPr/>
          <p:nvPr/>
        </p:nvSpPr>
        <p:spPr>
          <a:xfrm>
            <a:off x="6409684" y="5422888"/>
            <a:ext cx="694683" cy="1078689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9E9D685-D34C-4DB0-BF97-3ED7A31951FB}"/>
              </a:ext>
            </a:extLst>
          </p:cNvPr>
          <p:cNvCxnSpPr>
            <a:cxnSpLocks/>
          </p:cNvCxnSpPr>
          <p:nvPr/>
        </p:nvCxnSpPr>
        <p:spPr>
          <a:xfrm>
            <a:off x="5326602" y="5963140"/>
            <a:ext cx="628539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4302EA98-A3FF-421C-B7F8-9AF65B8F939C}"/>
              </a:ext>
            </a:extLst>
          </p:cNvPr>
          <p:cNvCxnSpPr>
            <a:stCxn id="18" idx="0"/>
            <a:endCxn id="10" idx="1"/>
          </p:cNvCxnSpPr>
          <p:nvPr/>
        </p:nvCxnSpPr>
        <p:spPr>
          <a:xfrm flipH="1" flipV="1">
            <a:off x="6756793" y="3922807"/>
            <a:ext cx="233" cy="15000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FBB7D427-D13A-4D9E-82A5-AB9A95C455F2}"/>
              </a:ext>
            </a:extLst>
          </p:cNvPr>
          <p:cNvCxnSpPr>
            <a:cxnSpLocks/>
          </p:cNvCxnSpPr>
          <p:nvPr/>
        </p:nvCxnSpPr>
        <p:spPr>
          <a:xfrm>
            <a:off x="9988919" y="5422333"/>
            <a:ext cx="696572" cy="10749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F9A2535E-BF9F-4100-88D9-DE240AE871A5}"/>
              </a:ext>
            </a:extLst>
          </p:cNvPr>
          <p:cNvCxnSpPr>
            <a:cxnSpLocks/>
          </p:cNvCxnSpPr>
          <p:nvPr/>
        </p:nvCxnSpPr>
        <p:spPr>
          <a:xfrm flipH="1">
            <a:off x="9987986" y="5421777"/>
            <a:ext cx="701002" cy="10836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F861C96F-E814-4A7B-9E5E-1807EDDD62CE}"/>
              </a:ext>
            </a:extLst>
          </p:cNvPr>
          <p:cNvCxnSpPr>
            <a:cxnSpLocks/>
          </p:cNvCxnSpPr>
          <p:nvPr/>
        </p:nvCxnSpPr>
        <p:spPr>
          <a:xfrm>
            <a:off x="9987986" y="5962081"/>
            <a:ext cx="69750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7F7D5C60-7F61-4538-BA6C-6B2B4343FB40}"/>
              </a:ext>
            </a:extLst>
          </p:cNvPr>
          <p:cNvCxnSpPr>
            <a:cxnSpLocks/>
          </p:cNvCxnSpPr>
          <p:nvPr/>
        </p:nvCxnSpPr>
        <p:spPr>
          <a:xfrm>
            <a:off x="10338503" y="5421777"/>
            <a:ext cx="0" cy="10836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e 98">
            <a:extLst>
              <a:ext uri="{FF2B5EF4-FFF2-40B4-BE49-F238E27FC236}">
                <a16:creationId xmlns:a16="http://schemas.microsoft.com/office/drawing/2014/main" id="{56609730-38CD-4EA0-B731-BD13C56EC3DB}"/>
              </a:ext>
            </a:extLst>
          </p:cNvPr>
          <p:cNvSpPr/>
          <p:nvPr/>
        </p:nvSpPr>
        <p:spPr>
          <a:xfrm>
            <a:off x="9992501" y="5423140"/>
            <a:ext cx="694800" cy="10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CF36F195-2799-49AA-A866-856360A7E2D0}"/>
              </a:ext>
            </a:extLst>
          </p:cNvPr>
          <p:cNvCxnSpPr>
            <a:cxnSpLocks/>
          </p:cNvCxnSpPr>
          <p:nvPr/>
        </p:nvCxnSpPr>
        <p:spPr>
          <a:xfrm>
            <a:off x="8442129" y="493276"/>
            <a:ext cx="0" cy="49802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46AD550D-B8BF-4DAF-AAD4-C4F7A67E2199}"/>
              </a:ext>
            </a:extLst>
          </p:cNvPr>
          <p:cNvGrpSpPr/>
          <p:nvPr/>
        </p:nvGrpSpPr>
        <p:grpSpPr>
          <a:xfrm>
            <a:off x="8408356" y="5438447"/>
            <a:ext cx="72000" cy="72000"/>
            <a:chOff x="8408356" y="5438447"/>
            <a:chExt cx="72000" cy="72000"/>
          </a:xfrm>
        </p:grpSpPr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D3A7C7D6-1E94-4F4C-9FA8-3D655FB45911}"/>
                </a:ext>
              </a:extLst>
            </p:cNvPr>
            <p:cNvCxnSpPr>
              <a:cxnSpLocks/>
            </p:cNvCxnSpPr>
            <p:nvPr/>
          </p:nvCxnSpPr>
          <p:spPr>
            <a:xfrm>
              <a:off x="8408356" y="5474447"/>
              <a:ext cx="72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CE9B0500-769A-4D7F-B9C1-03632082B546}"/>
                </a:ext>
              </a:extLst>
            </p:cNvPr>
            <p:cNvCxnSpPr/>
            <p:nvPr/>
          </p:nvCxnSpPr>
          <p:spPr>
            <a:xfrm>
              <a:off x="8442129" y="5438447"/>
              <a:ext cx="0" cy="72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CEA1D9B6-2A7A-46A5-9254-A54D092CBFC0}"/>
              </a:ext>
            </a:extLst>
          </p:cNvPr>
          <p:cNvCxnSpPr>
            <a:cxnSpLocks/>
          </p:cNvCxnSpPr>
          <p:nvPr/>
        </p:nvCxnSpPr>
        <p:spPr>
          <a:xfrm flipV="1">
            <a:off x="6272233" y="493276"/>
            <a:ext cx="4576709" cy="384031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76A5F84-4986-427E-8AA9-906198D76885}"/>
              </a:ext>
            </a:extLst>
          </p:cNvPr>
          <p:cNvCxnSpPr/>
          <p:nvPr/>
        </p:nvCxnSpPr>
        <p:spPr>
          <a:xfrm>
            <a:off x="6272233" y="4333591"/>
            <a:ext cx="0" cy="16284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9F15E6DF-F1DB-4D15-8654-733C5AD3C9D7}"/>
              </a:ext>
            </a:extLst>
          </p:cNvPr>
          <p:cNvSpPr txBox="1"/>
          <p:nvPr/>
        </p:nvSpPr>
        <p:spPr>
          <a:xfrm>
            <a:off x="8907336" y="1957456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0070C0"/>
                </a:solidFill>
              </a:rPr>
              <a:t>a’</a:t>
            </a:r>
            <a:r>
              <a:rPr lang="it-IT" sz="1400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D69F7FDA-79F5-4CE6-8953-53D261FEDC79}"/>
              </a:ext>
            </a:extLst>
          </p:cNvPr>
          <p:cNvSpPr txBox="1"/>
          <p:nvPr/>
        </p:nvSpPr>
        <p:spPr>
          <a:xfrm>
            <a:off x="6015355" y="5943809"/>
            <a:ext cx="456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T</a:t>
            </a:r>
            <a:r>
              <a:rPr lang="it-IT" sz="1400" baseline="-25000" dirty="0">
                <a:solidFill>
                  <a:srgbClr val="0070C0"/>
                </a:solidFill>
              </a:rPr>
              <a:t>1</a:t>
            </a:r>
            <a:r>
              <a:rPr lang="it-IT" sz="1400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DBB15CC3-B565-4A8E-877C-35FBB210CCB9}"/>
              </a:ext>
            </a:extLst>
          </p:cNvPr>
          <p:cNvSpPr txBox="1"/>
          <p:nvPr/>
        </p:nvSpPr>
        <p:spPr>
          <a:xfrm>
            <a:off x="8559532" y="5885658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0070C0"/>
                </a:solidFill>
              </a:rPr>
              <a:t>a’</a:t>
            </a:r>
            <a:endParaRPr lang="it-IT" sz="1400" dirty="0">
              <a:solidFill>
                <a:srgbClr val="0070C0"/>
              </a:solidFill>
            </a:endParaRPr>
          </a:p>
        </p:txBody>
      </p:sp>
      <p:sp>
        <p:nvSpPr>
          <p:cNvPr id="169" name="CasellaDiTesto 168">
            <a:extLst>
              <a:ext uri="{FF2B5EF4-FFF2-40B4-BE49-F238E27FC236}">
                <a16:creationId xmlns:a16="http://schemas.microsoft.com/office/drawing/2014/main" id="{3080C617-118C-4C76-90F2-EFEA4B8F7583}"/>
              </a:ext>
            </a:extLst>
          </p:cNvPr>
          <p:cNvSpPr txBox="1"/>
          <p:nvPr/>
        </p:nvSpPr>
        <p:spPr>
          <a:xfrm>
            <a:off x="6987303" y="6457962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D’</a:t>
            </a:r>
          </a:p>
        </p:txBody>
      </p: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98328F65-0964-4E4D-A28C-8298F5FA7480}"/>
              </a:ext>
            </a:extLst>
          </p:cNvPr>
          <p:cNvSpPr txBox="1"/>
          <p:nvPr/>
        </p:nvSpPr>
        <p:spPr>
          <a:xfrm>
            <a:off x="6966474" y="5186872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C’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664C20B0-70F6-404C-ADEE-2F1A654BEF93}"/>
              </a:ext>
            </a:extLst>
          </p:cNvPr>
          <p:cNvSpPr txBox="1"/>
          <p:nvPr/>
        </p:nvSpPr>
        <p:spPr>
          <a:xfrm>
            <a:off x="6267636" y="518076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B’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EC9F3146-6767-49C5-B3BB-41CDE8BC71BE}"/>
              </a:ext>
            </a:extLst>
          </p:cNvPr>
          <p:cNvSpPr txBox="1"/>
          <p:nvPr/>
        </p:nvSpPr>
        <p:spPr>
          <a:xfrm>
            <a:off x="6241238" y="6494816"/>
            <a:ext cx="347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A’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A705C5E4-59FD-40BB-8A72-536BE87EA680}"/>
              </a:ext>
            </a:extLst>
          </p:cNvPr>
          <p:cNvSpPr txBox="1"/>
          <p:nvPr/>
        </p:nvSpPr>
        <p:spPr>
          <a:xfrm>
            <a:off x="10611958" y="5222163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G’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73B1CA40-B24A-4A87-BF5D-05380274828F}"/>
              </a:ext>
            </a:extLst>
          </p:cNvPr>
          <p:cNvSpPr txBox="1"/>
          <p:nvPr/>
        </p:nvSpPr>
        <p:spPr>
          <a:xfrm>
            <a:off x="10538794" y="6479036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H’</a:t>
            </a:r>
          </a:p>
        </p:txBody>
      </p:sp>
      <p:sp>
        <p:nvSpPr>
          <p:cNvPr id="184" name="CasellaDiTesto 183">
            <a:extLst>
              <a:ext uri="{FF2B5EF4-FFF2-40B4-BE49-F238E27FC236}">
                <a16:creationId xmlns:a16="http://schemas.microsoft.com/office/drawing/2014/main" id="{96243EF0-BB8A-49D2-BE73-7E75A93F0BA7}"/>
              </a:ext>
            </a:extLst>
          </p:cNvPr>
          <p:cNvSpPr txBox="1"/>
          <p:nvPr/>
        </p:nvSpPr>
        <p:spPr>
          <a:xfrm>
            <a:off x="9846890" y="6479036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E’</a:t>
            </a:r>
          </a:p>
        </p:txBody>
      </p:sp>
      <p:sp>
        <p:nvSpPr>
          <p:cNvPr id="186" name="CasellaDiTesto 185">
            <a:extLst>
              <a:ext uri="{FF2B5EF4-FFF2-40B4-BE49-F238E27FC236}">
                <a16:creationId xmlns:a16="http://schemas.microsoft.com/office/drawing/2014/main" id="{29A39AD0-894D-4A5F-BE80-F65C0E3A1ABC}"/>
              </a:ext>
            </a:extLst>
          </p:cNvPr>
          <p:cNvSpPr txBox="1"/>
          <p:nvPr/>
        </p:nvSpPr>
        <p:spPr>
          <a:xfrm>
            <a:off x="9873929" y="5159484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F’</a:t>
            </a:r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347F7812-EA63-4D0B-97A7-68AEA6E57545}"/>
              </a:ext>
            </a:extLst>
          </p:cNvPr>
          <p:cNvGrpSpPr/>
          <p:nvPr/>
        </p:nvGrpSpPr>
        <p:grpSpPr>
          <a:xfrm>
            <a:off x="10715945" y="337113"/>
            <a:ext cx="649975" cy="707886"/>
            <a:chOff x="4523475" y="4209781"/>
            <a:chExt cx="649975" cy="707886"/>
          </a:xfrm>
        </p:grpSpPr>
        <p:sp>
          <p:nvSpPr>
            <p:cNvPr id="187" name="CasellaDiTesto 186">
              <a:extLst>
                <a:ext uri="{FF2B5EF4-FFF2-40B4-BE49-F238E27FC236}">
                  <a16:creationId xmlns:a16="http://schemas.microsoft.com/office/drawing/2014/main" id="{EB785F5B-4CA0-4F7B-955E-4F9C9C1DFFCD}"/>
                </a:ext>
              </a:extLst>
            </p:cNvPr>
            <p:cNvSpPr txBox="1"/>
            <p:nvPr/>
          </p:nvSpPr>
          <p:spPr>
            <a:xfrm>
              <a:off x="4669034" y="4209781"/>
              <a:ext cx="5044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88" name="CasellaDiTesto 187">
              <a:extLst>
                <a:ext uri="{FF2B5EF4-FFF2-40B4-BE49-F238E27FC236}">
                  <a16:creationId xmlns:a16="http://schemas.microsoft.com/office/drawing/2014/main" id="{CEE1B68F-53F3-4724-928D-EEAF35657B83}"/>
                </a:ext>
              </a:extLst>
            </p:cNvPr>
            <p:cNvSpPr txBox="1"/>
            <p:nvPr/>
          </p:nvSpPr>
          <p:spPr>
            <a:xfrm>
              <a:off x="4523475" y="4394447"/>
              <a:ext cx="46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</a:rPr>
                <a:t>T</a:t>
              </a:r>
              <a:r>
                <a:rPr lang="it-IT" sz="1400" baseline="-25000" dirty="0">
                  <a:solidFill>
                    <a:srgbClr val="0070C0"/>
                  </a:solidFill>
                </a:rPr>
                <a:t>2</a:t>
              </a:r>
              <a:r>
                <a:rPr lang="it-IT" sz="1400" dirty="0">
                  <a:solidFill>
                    <a:srgbClr val="0070C0"/>
                  </a:solidFill>
                </a:rPr>
                <a:t>a</a:t>
              </a:r>
            </a:p>
          </p:txBody>
        </p:sp>
      </p:grp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1BE79B70-7DCE-4016-BD9C-92827D307E0F}"/>
              </a:ext>
            </a:extLst>
          </p:cNvPr>
          <p:cNvSpPr txBox="1"/>
          <p:nvPr/>
        </p:nvSpPr>
        <p:spPr>
          <a:xfrm>
            <a:off x="8010210" y="5435908"/>
            <a:ext cx="534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50"/>
                </a:solidFill>
              </a:rPr>
              <a:t>T</a:t>
            </a:r>
            <a:r>
              <a:rPr lang="it-IT" sz="1400" baseline="-25000" dirty="0">
                <a:solidFill>
                  <a:srgbClr val="00B050"/>
                </a:solidFill>
              </a:rPr>
              <a:t>1</a:t>
            </a:r>
            <a:r>
              <a:rPr lang="it-IT" sz="1400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20082EE7-7791-4E85-A4ED-F82C37EA9EE0}"/>
              </a:ext>
            </a:extLst>
          </p:cNvPr>
          <p:cNvSpPr txBox="1"/>
          <p:nvPr/>
        </p:nvSpPr>
        <p:spPr>
          <a:xfrm>
            <a:off x="8461151" y="5432733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50"/>
                </a:solidFill>
              </a:rPr>
              <a:t>b’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541F51B5-53B3-435E-B340-1B18DBBF85BB}"/>
              </a:ext>
            </a:extLst>
          </p:cNvPr>
          <p:cNvSpPr txBox="1"/>
          <p:nvPr/>
        </p:nvSpPr>
        <p:spPr>
          <a:xfrm>
            <a:off x="8405640" y="1305964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50"/>
                </a:solidFill>
              </a:rPr>
              <a:t>b’’</a:t>
            </a:r>
          </a:p>
        </p:txBody>
      </p:sp>
      <p:grpSp>
        <p:nvGrpSpPr>
          <p:cNvPr id="211" name="Gruppo 210">
            <a:extLst>
              <a:ext uri="{FF2B5EF4-FFF2-40B4-BE49-F238E27FC236}">
                <a16:creationId xmlns:a16="http://schemas.microsoft.com/office/drawing/2014/main" id="{6445CD01-2E5F-4EA5-80F3-05D82E1598A3}"/>
              </a:ext>
            </a:extLst>
          </p:cNvPr>
          <p:cNvGrpSpPr/>
          <p:nvPr/>
        </p:nvGrpSpPr>
        <p:grpSpPr>
          <a:xfrm>
            <a:off x="8377823" y="322497"/>
            <a:ext cx="649975" cy="508666"/>
            <a:chOff x="4523475" y="4209781"/>
            <a:chExt cx="649975" cy="508666"/>
          </a:xfrm>
        </p:grpSpPr>
        <p:sp>
          <p:nvSpPr>
            <p:cNvPr id="213" name="CasellaDiTesto 212">
              <a:extLst>
                <a:ext uri="{FF2B5EF4-FFF2-40B4-BE49-F238E27FC236}">
                  <a16:creationId xmlns:a16="http://schemas.microsoft.com/office/drawing/2014/main" id="{D4A8F55D-5E14-4B2A-999A-AC5A09F938FB}"/>
                </a:ext>
              </a:extLst>
            </p:cNvPr>
            <p:cNvSpPr txBox="1"/>
            <p:nvPr/>
          </p:nvSpPr>
          <p:spPr>
            <a:xfrm>
              <a:off x="4669034" y="4209781"/>
              <a:ext cx="5044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00B050"/>
                  </a:solidFill>
                  <a:latin typeface="Symbol" panose="05050102010706020507" pitchFamily="18" charset="2"/>
                </a:rPr>
                <a:t>¥</a:t>
              </a:r>
              <a:endParaRPr lang="it-IT" sz="1800" dirty="0">
                <a:solidFill>
                  <a:srgbClr val="00B05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14" name="CasellaDiTesto 213">
              <a:extLst>
                <a:ext uri="{FF2B5EF4-FFF2-40B4-BE49-F238E27FC236}">
                  <a16:creationId xmlns:a16="http://schemas.microsoft.com/office/drawing/2014/main" id="{FA4DC6E0-E6CD-465A-9B7E-B951E5696195}"/>
                </a:ext>
              </a:extLst>
            </p:cNvPr>
            <p:cNvSpPr txBox="1"/>
            <p:nvPr/>
          </p:nvSpPr>
          <p:spPr>
            <a:xfrm>
              <a:off x="4523475" y="4394447"/>
              <a:ext cx="504000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B050"/>
                  </a:solidFill>
                </a:rPr>
                <a:t>T</a:t>
              </a:r>
              <a:r>
                <a:rPr lang="it-IT" sz="1400" baseline="-25000" dirty="0">
                  <a:solidFill>
                    <a:srgbClr val="00B050"/>
                  </a:solidFill>
                </a:rPr>
                <a:t>2</a:t>
              </a:r>
              <a:r>
                <a:rPr lang="it-IT" sz="1400" dirty="0">
                  <a:solidFill>
                    <a:srgbClr val="00B050"/>
                  </a:solidFill>
                </a:rPr>
                <a:t>b</a:t>
              </a:r>
            </a:p>
          </p:txBody>
        </p:sp>
      </p:grp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6429603E-2A0D-46D8-9B3D-8EC3A5111873}"/>
              </a:ext>
            </a:extLst>
          </p:cNvPr>
          <p:cNvSpPr txBox="1"/>
          <p:nvPr/>
        </p:nvSpPr>
        <p:spPr>
          <a:xfrm>
            <a:off x="8329354" y="5391538"/>
            <a:ext cx="3020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B05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00B05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B0A4D946-CBEA-4E7F-84F5-B6BCFAA0CF92}"/>
              </a:ext>
            </a:extLst>
          </p:cNvPr>
          <p:cNvGrpSpPr/>
          <p:nvPr/>
        </p:nvGrpSpPr>
        <p:grpSpPr>
          <a:xfrm>
            <a:off x="9685366" y="238883"/>
            <a:ext cx="673508" cy="372119"/>
            <a:chOff x="9685366" y="238883"/>
            <a:chExt cx="673508" cy="372119"/>
          </a:xfrm>
        </p:grpSpPr>
        <p:sp>
          <p:nvSpPr>
            <p:cNvPr id="174" name="CasellaDiTesto 173">
              <a:extLst>
                <a:ext uri="{FF2B5EF4-FFF2-40B4-BE49-F238E27FC236}">
                  <a16:creationId xmlns:a16="http://schemas.microsoft.com/office/drawing/2014/main" id="{FA5AC21E-98AD-453A-AB0C-91F6D83B317E}"/>
                </a:ext>
              </a:extLst>
            </p:cNvPr>
            <p:cNvSpPr txBox="1"/>
            <p:nvPr/>
          </p:nvSpPr>
          <p:spPr>
            <a:xfrm>
              <a:off x="9685366" y="300438"/>
              <a:ext cx="3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</a:rPr>
                <a:t>E’’</a:t>
              </a:r>
            </a:p>
          </p:txBody>
        </p:sp>
        <p:sp>
          <p:nvSpPr>
            <p:cNvPr id="180" name="CasellaDiTesto 179">
              <a:extLst>
                <a:ext uri="{FF2B5EF4-FFF2-40B4-BE49-F238E27FC236}">
                  <a16:creationId xmlns:a16="http://schemas.microsoft.com/office/drawing/2014/main" id="{6180A194-E6D2-438C-9EFC-71382D7248D5}"/>
                </a:ext>
              </a:extLst>
            </p:cNvPr>
            <p:cNvSpPr txBox="1"/>
            <p:nvPr/>
          </p:nvSpPr>
          <p:spPr>
            <a:xfrm>
              <a:off x="9962874" y="303225"/>
              <a:ext cx="3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</a:rPr>
                <a:t>F’’</a:t>
              </a:r>
            </a:p>
          </p:txBody>
        </p:sp>
        <p:sp>
          <p:nvSpPr>
            <p:cNvPr id="216" name="CasellaDiTesto 215">
              <a:extLst>
                <a:ext uri="{FF2B5EF4-FFF2-40B4-BE49-F238E27FC236}">
                  <a16:creationId xmlns:a16="http://schemas.microsoft.com/office/drawing/2014/main" id="{B24A1080-0CF0-48FE-B4F2-531EFBE3ABCC}"/>
                </a:ext>
              </a:extLst>
            </p:cNvPr>
            <p:cNvSpPr txBox="1"/>
            <p:nvPr/>
          </p:nvSpPr>
          <p:spPr>
            <a:xfrm>
              <a:off x="9846890" y="238883"/>
              <a:ext cx="30200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105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5EE03620-B69E-4724-A9F5-711568D82D1C}"/>
              </a:ext>
            </a:extLst>
          </p:cNvPr>
          <p:cNvGrpSpPr/>
          <p:nvPr/>
        </p:nvGrpSpPr>
        <p:grpSpPr>
          <a:xfrm>
            <a:off x="6818997" y="4062545"/>
            <a:ext cx="638971" cy="369332"/>
            <a:chOff x="6807707" y="4067061"/>
            <a:chExt cx="638971" cy="369332"/>
          </a:xfrm>
        </p:grpSpPr>
        <p:sp>
          <p:nvSpPr>
            <p:cNvPr id="143" name="CasellaDiTesto 142">
              <a:extLst>
                <a:ext uri="{FF2B5EF4-FFF2-40B4-BE49-F238E27FC236}">
                  <a16:creationId xmlns:a16="http://schemas.microsoft.com/office/drawing/2014/main" id="{CC7D567C-E524-48AD-8ED3-D1F42F8B256A}"/>
                </a:ext>
              </a:extLst>
            </p:cNvPr>
            <p:cNvSpPr txBox="1"/>
            <p:nvPr/>
          </p:nvSpPr>
          <p:spPr>
            <a:xfrm>
              <a:off x="6807707" y="4119474"/>
              <a:ext cx="3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</a:rPr>
                <a:t>C’’</a:t>
              </a:r>
            </a:p>
          </p:txBody>
        </p:sp>
        <p:sp>
          <p:nvSpPr>
            <p:cNvPr id="144" name="CasellaDiTesto 143">
              <a:extLst>
                <a:ext uri="{FF2B5EF4-FFF2-40B4-BE49-F238E27FC236}">
                  <a16:creationId xmlns:a16="http://schemas.microsoft.com/office/drawing/2014/main" id="{09A78278-27DF-4BCA-85CB-BCB4900EFB64}"/>
                </a:ext>
              </a:extLst>
            </p:cNvPr>
            <p:cNvSpPr txBox="1"/>
            <p:nvPr/>
          </p:nvSpPr>
          <p:spPr>
            <a:xfrm>
              <a:off x="7050678" y="4116272"/>
              <a:ext cx="3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</a:rPr>
                <a:t>D’’</a:t>
              </a:r>
            </a:p>
          </p:txBody>
        </p:sp>
        <p:sp>
          <p:nvSpPr>
            <p:cNvPr id="217" name="CasellaDiTesto 216">
              <a:extLst>
                <a:ext uri="{FF2B5EF4-FFF2-40B4-BE49-F238E27FC236}">
                  <a16:creationId xmlns:a16="http://schemas.microsoft.com/office/drawing/2014/main" id="{E4DCC385-E475-457C-86B4-125302BDF1A8}"/>
                </a:ext>
              </a:extLst>
            </p:cNvPr>
            <p:cNvSpPr txBox="1"/>
            <p:nvPr/>
          </p:nvSpPr>
          <p:spPr>
            <a:xfrm>
              <a:off x="6931031" y="4067061"/>
              <a:ext cx="30200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105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47" name="Gruppo 46">
            <a:extLst>
              <a:ext uri="{FF2B5EF4-FFF2-40B4-BE49-F238E27FC236}">
                <a16:creationId xmlns:a16="http://schemas.microsoft.com/office/drawing/2014/main" id="{ADEEFBA7-AC5D-44DA-ACCF-0E32459BC2EA}"/>
              </a:ext>
            </a:extLst>
          </p:cNvPr>
          <p:cNvGrpSpPr/>
          <p:nvPr/>
        </p:nvGrpSpPr>
        <p:grpSpPr>
          <a:xfrm>
            <a:off x="6093804" y="3235142"/>
            <a:ext cx="677915" cy="369332"/>
            <a:chOff x="6097238" y="3262642"/>
            <a:chExt cx="677915" cy="369332"/>
          </a:xfrm>
        </p:grpSpPr>
        <p:sp>
          <p:nvSpPr>
            <p:cNvPr id="38" name="CasellaDiTesto 37">
              <a:extLst>
                <a:ext uri="{FF2B5EF4-FFF2-40B4-BE49-F238E27FC236}">
                  <a16:creationId xmlns:a16="http://schemas.microsoft.com/office/drawing/2014/main" id="{406D9088-0955-4B0D-9A64-07589031EDA0}"/>
                </a:ext>
              </a:extLst>
            </p:cNvPr>
            <p:cNvSpPr txBox="1"/>
            <p:nvPr/>
          </p:nvSpPr>
          <p:spPr>
            <a:xfrm>
              <a:off x="6097238" y="3321308"/>
              <a:ext cx="396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</a:rPr>
                <a:t>A’’</a:t>
              </a:r>
            </a:p>
          </p:txBody>
        </p:sp>
        <p:sp>
          <p:nvSpPr>
            <p:cNvPr id="142" name="CasellaDiTesto 141">
              <a:extLst>
                <a:ext uri="{FF2B5EF4-FFF2-40B4-BE49-F238E27FC236}">
                  <a16:creationId xmlns:a16="http://schemas.microsoft.com/office/drawing/2014/main" id="{5275B9C4-78AD-4D7F-94F3-B6D4CC2EE199}"/>
                </a:ext>
              </a:extLst>
            </p:cNvPr>
            <p:cNvSpPr txBox="1"/>
            <p:nvPr/>
          </p:nvSpPr>
          <p:spPr>
            <a:xfrm>
              <a:off x="6379153" y="3321144"/>
              <a:ext cx="3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</a:rPr>
                <a:t>B’’</a:t>
              </a:r>
            </a:p>
          </p:txBody>
        </p:sp>
        <p:sp>
          <p:nvSpPr>
            <p:cNvPr id="218" name="CasellaDiTesto 217">
              <a:extLst>
                <a:ext uri="{FF2B5EF4-FFF2-40B4-BE49-F238E27FC236}">
                  <a16:creationId xmlns:a16="http://schemas.microsoft.com/office/drawing/2014/main" id="{F4ADB2CB-9D14-4BBD-A398-2854617CD2BF}"/>
                </a:ext>
              </a:extLst>
            </p:cNvPr>
            <p:cNvSpPr txBox="1"/>
            <p:nvPr/>
          </p:nvSpPr>
          <p:spPr>
            <a:xfrm>
              <a:off x="6269337" y="3262642"/>
              <a:ext cx="30200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105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53" name="Gruppo 52">
            <a:extLst>
              <a:ext uri="{FF2B5EF4-FFF2-40B4-BE49-F238E27FC236}">
                <a16:creationId xmlns:a16="http://schemas.microsoft.com/office/drawing/2014/main" id="{9443FE8D-DF78-49EC-8B2C-BD290B122559}"/>
              </a:ext>
            </a:extLst>
          </p:cNvPr>
          <p:cNvGrpSpPr/>
          <p:nvPr/>
        </p:nvGrpSpPr>
        <p:grpSpPr>
          <a:xfrm>
            <a:off x="10378465" y="1118527"/>
            <a:ext cx="688133" cy="369332"/>
            <a:chOff x="10378465" y="1118527"/>
            <a:chExt cx="688133" cy="369332"/>
          </a:xfrm>
        </p:grpSpPr>
        <p:sp>
          <p:nvSpPr>
            <p:cNvPr id="173" name="CasellaDiTesto 172">
              <a:extLst>
                <a:ext uri="{FF2B5EF4-FFF2-40B4-BE49-F238E27FC236}">
                  <a16:creationId xmlns:a16="http://schemas.microsoft.com/office/drawing/2014/main" id="{C48CCA17-0A7C-459F-BC30-1CBD7D3C8057}"/>
                </a:ext>
              </a:extLst>
            </p:cNvPr>
            <p:cNvSpPr txBox="1"/>
            <p:nvPr/>
          </p:nvSpPr>
          <p:spPr>
            <a:xfrm>
              <a:off x="10670598" y="1172775"/>
              <a:ext cx="3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</a:rPr>
                <a:t>H’’</a:t>
              </a:r>
            </a:p>
          </p:txBody>
        </p:sp>
        <p:sp>
          <p:nvSpPr>
            <p:cNvPr id="177" name="CasellaDiTesto 176">
              <a:extLst>
                <a:ext uri="{FF2B5EF4-FFF2-40B4-BE49-F238E27FC236}">
                  <a16:creationId xmlns:a16="http://schemas.microsoft.com/office/drawing/2014/main" id="{553F2E9E-5E97-4FA0-B0F3-1A4B0898A1B5}"/>
                </a:ext>
              </a:extLst>
            </p:cNvPr>
            <p:cNvSpPr txBox="1"/>
            <p:nvPr/>
          </p:nvSpPr>
          <p:spPr>
            <a:xfrm>
              <a:off x="10378465" y="1155774"/>
              <a:ext cx="3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0070C0"/>
                  </a:solidFill>
                </a:rPr>
                <a:t>G’’</a:t>
              </a:r>
            </a:p>
          </p:txBody>
        </p:sp>
        <p:sp>
          <p:nvSpPr>
            <p:cNvPr id="219" name="CasellaDiTesto 218">
              <a:extLst>
                <a:ext uri="{FF2B5EF4-FFF2-40B4-BE49-F238E27FC236}">
                  <a16:creationId xmlns:a16="http://schemas.microsoft.com/office/drawing/2014/main" id="{36BFA2D2-07B1-4184-A398-8C14024C88F0}"/>
                </a:ext>
              </a:extLst>
            </p:cNvPr>
            <p:cNvSpPr txBox="1"/>
            <p:nvPr/>
          </p:nvSpPr>
          <p:spPr>
            <a:xfrm>
              <a:off x="10540881" y="1118527"/>
              <a:ext cx="30200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º</a:t>
              </a:r>
              <a:endParaRPr lang="it-IT" sz="105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659484-4A8D-4907-8488-407D5D44B53C}"/>
              </a:ext>
            </a:extLst>
          </p:cNvPr>
          <p:cNvSpPr txBox="1"/>
          <p:nvPr/>
        </p:nvSpPr>
        <p:spPr>
          <a:xfrm>
            <a:off x="79899" y="691829"/>
            <a:ext cx="5221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composizione è costituita dai seguenti solidi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3CA7253C-B0BA-407F-AAF6-24D8FA16250D}"/>
              </a:ext>
            </a:extLst>
          </p:cNvPr>
          <p:cNvGrpSpPr/>
          <p:nvPr/>
        </p:nvGrpSpPr>
        <p:grpSpPr>
          <a:xfrm>
            <a:off x="0" y="2265233"/>
            <a:ext cx="5269330" cy="923330"/>
            <a:chOff x="0" y="3258515"/>
            <a:chExt cx="5269330" cy="923330"/>
          </a:xfrm>
        </p:grpSpPr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A9E81F0A-6C3D-4F6B-BE29-C6F88DD5EF6D}"/>
                </a:ext>
              </a:extLst>
            </p:cNvPr>
            <p:cNvSpPr txBox="1"/>
            <p:nvPr/>
          </p:nvSpPr>
          <p:spPr>
            <a:xfrm>
              <a:off x="0" y="3258515"/>
              <a:ext cx="526933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70C0"/>
                  </a:solidFill>
                </a:rPr>
                <a:t>Cilindro circolare con la base tangente a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0070C0"/>
                  </a:solidFill>
                </a:rPr>
                <a:t>1</a:t>
              </a:r>
              <a:r>
                <a:rPr lang="it-IT" dirty="0">
                  <a:solidFill>
                    <a:srgbClr val="0070C0"/>
                  </a:solidFill>
                </a:rPr>
                <a:t> e l’asse a(</a:t>
              </a:r>
              <a:r>
                <a:rPr lang="it-IT" dirty="0" err="1">
                  <a:solidFill>
                    <a:srgbClr val="0070C0"/>
                  </a:solidFill>
                </a:rPr>
                <a:t>a’</a:t>
              </a:r>
              <a:r>
                <a:rPr lang="it-IT" dirty="0">
                  <a:solidFill>
                    <a:srgbClr val="0070C0"/>
                  </a:solidFill>
                </a:rPr>
                <a:t>; </a:t>
              </a:r>
              <a:r>
                <a:rPr lang="it-IT" dirty="0" err="1">
                  <a:solidFill>
                    <a:srgbClr val="0070C0"/>
                  </a:solidFill>
                </a:rPr>
                <a:t>a’</a:t>
              </a:r>
              <a:r>
                <a:rPr lang="it-IT" dirty="0">
                  <a:solidFill>
                    <a:srgbClr val="0070C0"/>
                  </a:solidFill>
                </a:rPr>
                <a:t>’; T</a:t>
              </a:r>
              <a:r>
                <a:rPr lang="it-IT" baseline="-25000" dirty="0">
                  <a:solidFill>
                    <a:srgbClr val="0070C0"/>
                  </a:solidFill>
                </a:rPr>
                <a:t>1</a:t>
              </a:r>
              <a:r>
                <a:rPr lang="it-IT" dirty="0">
                  <a:solidFill>
                    <a:srgbClr val="0070C0"/>
                  </a:solidFill>
                </a:rPr>
                <a:t>a; T</a:t>
              </a:r>
              <a:r>
                <a:rPr lang="it-IT" baseline="-25000" dirty="0">
                  <a:solidFill>
                    <a:srgbClr val="0070C0"/>
                  </a:solidFill>
                </a:rPr>
                <a:t>2</a:t>
              </a:r>
              <a:r>
                <a:rPr lang="it-IT" dirty="0">
                  <a:solidFill>
                    <a:srgbClr val="0070C0"/>
                  </a:solidFill>
                </a:rPr>
                <a:t>a) come retta frontale obliqua a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0070C0"/>
                  </a:solidFill>
                </a:rPr>
                <a:t>1</a:t>
              </a:r>
              <a:r>
                <a:rPr lang="it-IT" dirty="0">
                  <a:solidFill>
                    <a:srgbClr val="0070C0"/>
                  </a:solidFill>
                </a:rPr>
                <a:t> e parallela a </a:t>
              </a:r>
              <a:r>
                <a:rPr lang="it-IT" dirty="0">
                  <a:solidFill>
                    <a:srgbClr val="0070C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0070C0"/>
                  </a:solidFill>
                </a:rPr>
                <a:t>2</a:t>
              </a:r>
            </a:p>
          </p:txBody>
        </p:sp>
        <p:sp>
          <p:nvSpPr>
            <p:cNvPr id="73" name="CasellaDiTesto 72">
              <a:extLst>
                <a:ext uri="{FF2B5EF4-FFF2-40B4-BE49-F238E27FC236}">
                  <a16:creationId xmlns:a16="http://schemas.microsoft.com/office/drawing/2014/main" id="{08A29AED-94B8-4B74-9BD2-E571647881B0}"/>
                </a:ext>
              </a:extLst>
            </p:cNvPr>
            <p:cNvSpPr txBox="1"/>
            <p:nvPr/>
          </p:nvSpPr>
          <p:spPr>
            <a:xfrm>
              <a:off x="2130249" y="3416755"/>
              <a:ext cx="5044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0070C0"/>
                  </a:solidFill>
                  <a:latin typeface="Symbol" panose="05050102010706020507" pitchFamily="18" charset="2"/>
                </a:rPr>
                <a:t>¥</a:t>
              </a:r>
              <a:endParaRPr lang="it-IT" sz="1800" dirty="0">
                <a:solidFill>
                  <a:srgbClr val="0070C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D222D160-48DD-4130-B4F8-6CF27FD43064}"/>
              </a:ext>
            </a:extLst>
          </p:cNvPr>
          <p:cNvSpPr txBox="1"/>
          <p:nvPr/>
        </p:nvSpPr>
        <p:spPr>
          <a:xfrm>
            <a:off x="0" y="3680931"/>
            <a:ext cx="5269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Cilindro circolare con le basi parallele ed a quote costanti mentre l’asse b(b’; b’’; T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>
                <a:solidFill>
                  <a:srgbClr val="00B050"/>
                </a:solidFill>
              </a:rPr>
              <a:t>b; T</a:t>
            </a:r>
            <a:r>
              <a:rPr lang="it-IT" baseline="-25000" dirty="0">
                <a:solidFill>
                  <a:srgbClr val="00B050"/>
                </a:solidFill>
              </a:rPr>
              <a:t>2</a:t>
            </a:r>
            <a:r>
              <a:rPr lang="it-IT" dirty="0">
                <a:solidFill>
                  <a:srgbClr val="00B050"/>
                </a:solidFill>
              </a:rPr>
              <a:t>b) ha le caratteristiche di retta proiettante su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B8E35D7-1E6A-4797-AB9A-2FD160DE5E6F}"/>
              </a:ext>
            </a:extLst>
          </p:cNvPr>
          <p:cNvSpPr txBox="1"/>
          <p:nvPr/>
        </p:nvSpPr>
        <p:spPr>
          <a:xfrm>
            <a:off x="11433095" y="4037590"/>
            <a:ext cx="447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E31874B-C490-4BFF-A341-286B10C296EC}"/>
              </a:ext>
            </a:extLst>
          </p:cNvPr>
          <p:cNvSpPr/>
          <p:nvPr/>
        </p:nvSpPr>
        <p:spPr>
          <a:xfrm>
            <a:off x="6410804" y="5424768"/>
            <a:ext cx="694800" cy="108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480CC51-E4FA-4691-B668-9E58CAF82123}"/>
              </a:ext>
            </a:extLst>
          </p:cNvPr>
          <p:cNvSpPr/>
          <p:nvPr/>
        </p:nvSpPr>
        <p:spPr>
          <a:xfrm>
            <a:off x="9992163" y="5422858"/>
            <a:ext cx="694800" cy="108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Pulsante di azione: vuoto 7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19C5091-4FF7-4D27-8FAE-265B87B027C7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9A190978-D0AA-4312-8AC0-9C7A0F8AD3DA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518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0" grpId="0" animBg="1"/>
      <p:bldP spid="18" grpId="0" animBg="1"/>
      <p:bldP spid="99" grpId="0" animBg="1"/>
      <p:bldP spid="155" grpId="0"/>
      <p:bldP spid="156" grpId="0"/>
      <p:bldP spid="162" grpId="0"/>
      <p:bldP spid="169" grpId="0"/>
      <p:bldP spid="170" grpId="0"/>
      <p:bldP spid="171" grpId="0"/>
      <p:bldP spid="172" grpId="0"/>
      <p:bldP spid="178" grpId="0"/>
      <p:bldP spid="179" grpId="0"/>
      <p:bldP spid="184" grpId="0"/>
      <p:bldP spid="186" grpId="0"/>
      <p:bldP spid="194" grpId="0"/>
      <p:bldP spid="207" grpId="0"/>
      <p:bldP spid="209" grpId="0"/>
      <p:bldP spid="215" grpId="0"/>
      <p:bldP spid="2" grpId="0"/>
      <p:bldP spid="74" grpId="0"/>
      <p:bldP spid="8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7076E82C-B980-4D35-918A-A4BF04C1C8E3}"/>
              </a:ext>
            </a:extLst>
          </p:cNvPr>
          <p:cNvCxnSpPr>
            <a:cxnSpLocks/>
          </p:cNvCxnSpPr>
          <p:nvPr/>
        </p:nvCxnSpPr>
        <p:spPr>
          <a:xfrm>
            <a:off x="5326602" y="4336131"/>
            <a:ext cx="664049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>
            <a:extLst>
              <a:ext uri="{FF2B5EF4-FFF2-40B4-BE49-F238E27FC236}">
                <a16:creationId xmlns:a16="http://schemas.microsoft.com/office/drawing/2014/main" id="{C129FB89-9FAC-4412-95A8-A325A190B8DB}"/>
              </a:ext>
            </a:extLst>
          </p:cNvPr>
          <p:cNvSpPr/>
          <p:nvPr/>
        </p:nvSpPr>
        <p:spPr>
          <a:xfrm rot="-2400000">
            <a:off x="6209337" y="1878684"/>
            <a:ext cx="4680000" cy="108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E9D14AD-EA9C-4D8A-8FB3-E98836A3C749}"/>
              </a:ext>
            </a:extLst>
          </p:cNvPr>
          <p:cNvCxnSpPr>
            <a:cxnSpLocks/>
          </p:cNvCxnSpPr>
          <p:nvPr/>
        </p:nvCxnSpPr>
        <p:spPr>
          <a:xfrm>
            <a:off x="6409685" y="5422889"/>
            <a:ext cx="427930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53270603-C70A-4358-A562-307B4859492F}"/>
              </a:ext>
            </a:extLst>
          </p:cNvPr>
          <p:cNvCxnSpPr>
            <a:cxnSpLocks/>
          </p:cNvCxnSpPr>
          <p:nvPr/>
        </p:nvCxnSpPr>
        <p:spPr>
          <a:xfrm>
            <a:off x="6409685" y="6502889"/>
            <a:ext cx="427930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3E210D3-F726-474E-B3F5-7B26EAAD38FF}"/>
              </a:ext>
            </a:extLst>
          </p:cNvPr>
          <p:cNvCxnSpPr>
            <a:cxnSpLocks/>
          </p:cNvCxnSpPr>
          <p:nvPr/>
        </p:nvCxnSpPr>
        <p:spPr>
          <a:xfrm>
            <a:off x="6410950" y="3507228"/>
            <a:ext cx="0" cy="299820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A7F8FB5-DB8C-4803-91F9-F1DBF3A0B3DF}"/>
              </a:ext>
            </a:extLst>
          </p:cNvPr>
          <p:cNvCxnSpPr>
            <a:cxnSpLocks/>
          </p:cNvCxnSpPr>
          <p:nvPr/>
        </p:nvCxnSpPr>
        <p:spPr>
          <a:xfrm>
            <a:off x="7104370" y="4333591"/>
            <a:ext cx="0" cy="21637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BACBD0B2-0D65-4F56-8A33-CB6D812E38CA}"/>
              </a:ext>
            </a:extLst>
          </p:cNvPr>
          <p:cNvCxnSpPr>
            <a:cxnSpLocks/>
          </p:cNvCxnSpPr>
          <p:nvPr/>
        </p:nvCxnSpPr>
        <p:spPr>
          <a:xfrm>
            <a:off x="9989832" y="500896"/>
            <a:ext cx="0" cy="600453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F64D164-155E-48AC-92D5-1992CCEE79BA}"/>
              </a:ext>
            </a:extLst>
          </p:cNvPr>
          <p:cNvCxnSpPr>
            <a:cxnSpLocks/>
          </p:cNvCxnSpPr>
          <p:nvPr/>
        </p:nvCxnSpPr>
        <p:spPr>
          <a:xfrm>
            <a:off x="10688987" y="1325339"/>
            <a:ext cx="0" cy="518009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e 29">
            <a:extLst>
              <a:ext uri="{FF2B5EF4-FFF2-40B4-BE49-F238E27FC236}">
                <a16:creationId xmlns:a16="http://schemas.microsoft.com/office/drawing/2014/main" id="{1261626B-49DA-4981-A619-035F8F613263}"/>
              </a:ext>
            </a:extLst>
          </p:cNvPr>
          <p:cNvSpPr/>
          <p:nvPr/>
        </p:nvSpPr>
        <p:spPr>
          <a:xfrm>
            <a:off x="7362129" y="439444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E69D4EB0-DAFA-4DCF-BB6E-529DFC238E69}"/>
              </a:ext>
            </a:extLst>
          </p:cNvPr>
          <p:cNvCxnSpPr>
            <a:cxnSpLocks/>
          </p:cNvCxnSpPr>
          <p:nvPr/>
        </p:nvCxnSpPr>
        <p:spPr>
          <a:xfrm flipV="1">
            <a:off x="7362129" y="1189626"/>
            <a:ext cx="0" cy="42670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5AB6A6C-4B03-41D5-85E1-873B8C3920AD}"/>
              </a:ext>
            </a:extLst>
          </p:cNvPr>
          <p:cNvCxnSpPr>
            <a:cxnSpLocks/>
          </p:cNvCxnSpPr>
          <p:nvPr/>
        </p:nvCxnSpPr>
        <p:spPr>
          <a:xfrm>
            <a:off x="7353643" y="1189587"/>
            <a:ext cx="216848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A4D816CC-1318-453C-A0D6-5269E5275B2B}"/>
              </a:ext>
            </a:extLst>
          </p:cNvPr>
          <p:cNvCxnSpPr>
            <a:cxnSpLocks/>
          </p:cNvCxnSpPr>
          <p:nvPr/>
        </p:nvCxnSpPr>
        <p:spPr>
          <a:xfrm flipH="1">
            <a:off x="7346443" y="3347165"/>
            <a:ext cx="219100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itolo 3">
            <a:extLst>
              <a:ext uri="{FF2B5EF4-FFF2-40B4-BE49-F238E27FC236}">
                <a16:creationId xmlns:a16="http://schemas.microsoft.com/office/drawing/2014/main" id="{2D6DE0F6-0C54-4212-9971-D5EE84751366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(1)</a:t>
            </a:r>
            <a:endParaRPr lang="it-IT" sz="1700" dirty="0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E6253DB5-ED9F-403F-9255-C7BEFF65CC29}"/>
              </a:ext>
            </a:extLst>
          </p:cNvPr>
          <p:cNvCxnSpPr>
            <a:cxnSpLocks/>
          </p:cNvCxnSpPr>
          <p:nvPr/>
        </p:nvCxnSpPr>
        <p:spPr>
          <a:xfrm flipV="1">
            <a:off x="9522129" y="1195434"/>
            <a:ext cx="0" cy="43647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6FE51F7A-5AB6-48E8-BDE3-3611E816CC7F}"/>
              </a:ext>
            </a:extLst>
          </p:cNvPr>
          <p:cNvCxnSpPr>
            <a:cxnSpLocks/>
          </p:cNvCxnSpPr>
          <p:nvPr/>
        </p:nvCxnSpPr>
        <p:spPr>
          <a:xfrm>
            <a:off x="6409685" y="5422889"/>
            <a:ext cx="694685" cy="10786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32C0472-D1A3-4A3F-A4EA-3335AD1C3B87}"/>
              </a:ext>
            </a:extLst>
          </p:cNvPr>
          <p:cNvCxnSpPr/>
          <p:nvPr/>
        </p:nvCxnSpPr>
        <p:spPr>
          <a:xfrm flipH="1">
            <a:off x="6409685" y="5422889"/>
            <a:ext cx="694685" cy="10786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F8E8085-E0AC-4E9B-B3F6-D767458ACDB8}"/>
              </a:ext>
            </a:extLst>
          </p:cNvPr>
          <p:cNvCxnSpPr>
            <a:cxnSpLocks/>
          </p:cNvCxnSpPr>
          <p:nvPr/>
        </p:nvCxnSpPr>
        <p:spPr>
          <a:xfrm flipV="1">
            <a:off x="6757035" y="5422890"/>
            <a:ext cx="0" cy="1078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>
            <a:extLst>
              <a:ext uri="{FF2B5EF4-FFF2-40B4-BE49-F238E27FC236}">
                <a16:creationId xmlns:a16="http://schemas.microsoft.com/office/drawing/2014/main" id="{F189AC5B-3582-42F2-81AB-92E60BA55615}"/>
              </a:ext>
            </a:extLst>
          </p:cNvPr>
          <p:cNvSpPr/>
          <p:nvPr/>
        </p:nvSpPr>
        <p:spPr>
          <a:xfrm>
            <a:off x="6409684" y="5422888"/>
            <a:ext cx="694683" cy="1078689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B415F1E6-E85B-4A66-8641-631924C88F88}"/>
              </a:ext>
            </a:extLst>
          </p:cNvPr>
          <p:cNvCxnSpPr>
            <a:cxnSpLocks/>
          </p:cNvCxnSpPr>
          <p:nvPr/>
        </p:nvCxnSpPr>
        <p:spPr>
          <a:xfrm>
            <a:off x="8282526" y="3347165"/>
            <a:ext cx="0" cy="26126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4302EA98-A3FF-421C-B7F8-9AF65B8F939C}"/>
              </a:ext>
            </a:extLst>
          </p:cNvPr>
          <p:cNvCxnSpPr>
            <a:stCxn id="18" idx="0"/>
            <a:endCxn id="10" idx="1"/>
          </p:cNvCxnSpPr>
          <p:nvPr/>
        </p:nvCxnSpPr>
        <p:spPr>
          <a:xfrm flipH="1" flipV="1">
            <a:off x="6756793" y="3922807"/>
            <a:ext cx="233" cy="15000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5CA471A7-EF99-4BCC-A223-D372E544124A}"/>
              </a:ext>
            </a:extLst>
          </p:cNvPr>
          <p:cNvCxnSpPr>
            <a:cxnSpLocks/>
          </p:cNvCxnSpPr>
          <p:nvPr/>
        </p:nvCxnSpPr>
        <p:spPr>
          <a:xfrm flipV="1">
            <a:off x="6756793" y="922020"/>
            <a:ext cx="3581192" cy="300497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e 40">
            <a:extLst>
              <a:ext uri="{FF2B5EF4-FFF2-40B4-BE49-F238E27FC236}">
                <a16:creationId xmlns:a16="http://schemas.microsoft.com/office/drawing/2014/main" id="{684AEFB9-F81C-4623-B510-A7635EC2658B}"/>
              </a:ext>
            </a:extLst>
          </p:cNvPr>
          <p:cNvSpPr/>
          <p:nvPr/>
        </p:nvSpPr>
        <p:spPr>
          <a:xfrm>
            <a:off x="6600631" y="5422333"/>
            <a:ext cx="1681895" cy="108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18A0B83-DE08-4A4C-BC8D-B853D503FA60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6511418" y="6343607"/>
            <a:ext cx="408105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e 80">
            <a:extLst>
              <a:ext uri="{FF2B5EF4-FFF2-40B4-BE49-F238E27FC236}">
                <a16:creationId xmlns:a16="http://schemas.microsoft.com/office/drawing/2014/main" id="{E19971E2-C841-43F9-A371-2981C67B2762}"/>
              </a:ext>
            </a:extLst>
          </p:cNvPr>
          <p:cNvSpPr/>
          <p:nvPr/>
        </p:nvSpPr>
        <p:spPr>
          <a:xfrm>
            <a:off x="9175486" y="5422333"/>
            <a:ext cx="1681895" cy="108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08E06F2D-1240-4BD1-A277-C19314C64A33}"/>
              </a:ext>
            </a:extLst>
          </p:cNvPr>
          <p:cNvCxnSpPr>
            <a:cxnSpLocks/>
          </p:cNvCxnSpPr>
          <p:nvPr/>
        </p:nvCxnSpPr>
        <p:spPr>
          <a:xfrm flipV="1">
            <a:off x="10570869" y="1188473"/>
            <a:ext cx="0" cy="51844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FBB7D427-D13A-4D9E-82A5-AB9A95C455F2}"/>
              </a:ext>
            </a:extLst>
          </p:cNvPr>
          <p:cNvCxnSpPr>
            <a:cxnSpLocks/>
          </p:cNvCxnSpPr>
          <p:nvPr/>
        </p:nvCxnSpPr>
        <p:spPr>
          <a:xfrm>
            <a:off x="9988919" y="5422333"/>
            <a:ext cx="696572" cy="10749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F9A2535E-BF9F-4100-88D9-DE240AE871A5}"/>
              </a:ext>
            </a:extLst>
          </p:cNvPr>
          <p:cNvCxnSpPr>
            <a:cxnSpLocks/>
          </p:cNvCxnSpPr>
          <p:nvPr/>
        </p:nvCxnSpPr>
        <p:spPr>
          <a:xfrm flipH="1">
            <a:off x="9987986" y="5421777"/>
            <a:ext cx="701002" cy="10836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7F7D5C60-7F61-4538-BA6C-6B2B4343FB40}"/>
              </a:ext>
            </a:extLst>
          </p:cNvPr>
          <p:cNvCxnSpPr>
            <a:cxnSpLocks/>
          </p:cNvCxnSpPr>
          <p:nvPr/>
        </p:nvCxnSpPr>
        <p:spPr>
          <a:xfrm>
            <a:off x="10338503" y="5421777"/>
            <a:ext cx="0" cy="10836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e 98">
            <a:extLst>
              <a:ext uri="{FF2B5EF4-FFF2-40B4-BE49-F238E27FC236}">
                <a16:creationId xmlns:a16="http://schemas.microsoft.com/office/drawing/2014/main" id="{56609730-38CD-4EA0-B731-BD13C56EC3DB}"/>
              </a:ext>
            </a:extLst>
          </p:cNvPr>
          <p:cNvSpPr/>
          <p:nvPr/>
        </p:nvSpPr>
        <p:spPr>
          <a:xfrm>
            <a:off x="9992151" y="5423140"/>
            <a:ext cx="694800" cy="10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BBB91437-8077-449A-8A08-E2D21D772968}"/>
              </a:ext>
            </a:extLst>
          </p:cNvPr>
          <p:cNvSpPr txBox="1"/>
          <p:nvPr/>
        </p:nvSpPr>
        <p:spPr>
          <a:xfrm>
            <a:off x="6779844" y="4000406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1F3F164-6C1C-45D5-84DF-C4863AA5B85A}"/>
              </a:ext>
            </a:extLst>
          </p:cNvPr>
          <p:cNvCxnSpPr>
            <a:cxnSpLocks/>
            <a:stCxn id="30" idx="0"/>
          </p:cNvCxnSpPr>
          <p:nvPr/>
        </p:nvCxnSpPr>
        <p:spPr>
          <a:xfrm>
            <a:off x="8442129" y="4394447"/>
            <a:ext cx="0" cy="11263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CF36F195-2799-49AA-A866-856360A7E2D0}"/>
              </a:ext>
            </a:extLst>
          </p:cNvPr>
          <p:cNvCxnSpPr>
            <a:cxnSpLocks/>
          </p:cNvCxnSpPr>
          <p:nvPr/>
        </p:nvCxnSpPr>
        <p:spPr>
          <a:xfrm>
            <a:off x="8442129" y="493276"/>
            <a:ext cx="0" cy="49802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B235878C-2F06-4594-810F-50EB3C431FF2}"/>
              </a:ext>
            </a:extLst>
          </p:cNvPr>
          <p:cNvCxnSpPr>
            <a:cxnSpLocks/>
          </p:cNvCxnSpPr>
          <p:nvPr/>
        </p:nvCxnSpPr>
        <p:spPr>
          <a:xfrm>
            <a:off x="6511417" y="5583360"/>
            <a:ext cx="408105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59A13184-1BAF-468A-9FC6-2B945F9F7901}"/>
              </a:ext>
            </a:extLst>
          </p:cNvPr>
          <p:cNvCxnSpPr>
            <a:cxnSpLocks/>
          </p:cNvCxnSpPr>
          <p:nvPr/>
        </p:nvCxnSpPr>
        <p:spPr>
          <a:xfrm>
            <a:off x="6600631" y="3329766"/>
            <a:ext cx="0" cy="26126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96E34C41-23A7-40A4-8E5E-6F3D90412DED}"/>
              </a:ext>
            </a:extLst>
          </p:cNvPr>
          <p:cNvCxnSpPr>
            <a:cxnSpLocks/>
          </p:cNvCxnSpPr>
          <p:nvPr/>
        </p:nvCxnSpPr>
        <p:spPr>
          <a:xfrm>
            <a:off x="9175486" y="1188473"/>
            <a:ext cx="0" cy="47539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27615C55-7B23-4826-A3A8-084E56C100FA}"/>
              </a:ext>
            </a:extLst>
          </p:cNvPr>
          <p:cNvCxnSpPr>
            <a:cxnSpLocks/>
          </p:cNvCxnSpPr>
          <p:nvPr/>
        </p:nvCxnSpPr>
        <p:spPr>
          <a:xfrm>
            <a:off x="10857303" y="1188473"/>
            <a:ext cx="0" cy="475395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18B5252A-E8DC-4FFE-B758-972711CFCFFF}"/>
              </a:ext>
            </a:extLst>
          </p:cNvPr>
          <p:cNvCxnSpPr>
            <a:cxnSpLocks/>
          </p:cNvCxnSpPr>
          <p:nvPr/>
        </p:nvCxnSpPr>
        <p:spPr>
          <a:xfrm flipV="1">
            <a:off x="10595234" y="853902"/>
            <a:ext cx="657785" cy="55194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46AD550D-B8BF-4DAF-AAD4-C4F7A67E2199}"/>
              </a:ext>
            </a:extLst>
          </p:cNvPr>
          <p:cNvGrpSpPr/>
          <p:nvPr/>
        </p:nvGrpSpPr>
        <p:grpSpPr>
          <a:xfrm>
            <a:off x="8408356" y="5438447"/>
            <a:ext cx="72000" cy="72000"/>
            <a:chOff x="8408356" y="5438447"/>
            <a:chExt cx="72000" cy="72000"/>
          </a:xfrm>
        </p:grpSpPr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D3A7C7D6-1E94-4F4C-9FA8-3D655FB45911}"/>
                </a:ext>
              </a:extLst>
            </p:cNvPr>
            <p:cNvCxnSpPr>
              <a:cxnSpLocks/>
            </p:cNvCxnSpPr>
            <p:nvPr/>
          </p:nvCxnSpPr>
          <p:spPr>
            <a:xfrm>
              <a:off x="8408356" y="5474447"/>
              <a:ext cx="72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CE9B0500-769A-4D7F-B9C1-03632082B546}"/>
                </a:ext>
              </a:extLst>
            </p:cNvPr>
            <p:cNvCxnSpPr/>
            <p:nvPr/>
          </p:nvCxnSpPr>
          <p:spPr>
            <a:xfrm>
              <a:off x="8442129" y="5438447"/>
              <a:ext cx="0" cy="72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0BCC63EE-2481-4A67-9060-D455941A9949}"/>
              </a:ext>
            </a:extLst>
          </p:cNvPr>
          <p:cNvCxnSpPr>
            <a:cxnSpLocks/>
          </p:cNvCxnSpPr>
          <p:nvPr/>
        </p:nvCxnSpPr>
        <p:spPr>
          <a:xfrm flipH="1">
            <a:off x="5306768" y="3347165"/>
            <a:ext cx="630522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FD64319F-7D5D-4DA9-B27C-E6A0D12C6353}"/>
              </a:ext>
            </a:extLst>
          </p:cNvPr>
          <p:cNvCxnSpPr>
            <a:cxnSpLocks/>
          </p:cNvCxnSpPr>
          <p:nvPr/>
        </p:nvCxnSpPr>
        <p:spPr>
          <a:xfrm flipH="1">
            <a:off x="5848890" y="1188473"/>
            <a:ext cx="58607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7B585B07-A41E-44F2-BBF6-6F1466D378E7}"/>
              </a:ext>
            </a:extLst>
          </p:cNvPr>
          <p:cNvCxnSpPr>
            <a:cxnSpLocks/>
          </p:cNvCxnSpPr>
          <p:nvPr/>
        </p:nvCxnSpPr>
        <p:spPr>
          <a:xfrm>
            <a:off x="10020312" y="1188473"/>
            <a:ext cx="0" cy="53169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6B223104-73EE-4771-AB7D-455D334FC63D}"/>
              </a:ext>
            </a:extLst>
          </p:cNvPr>
          <p:cNvCxnSpPr>
            <a:cxnSpLocks/>
          </p:cNvCxnSpPr>
          <p:nvPr/>
        </p:nvCxnSpPr>
        <p:spPr>
          <a:xfrm>
            <a:off x="7454421" y="3326643"/>
            <a:ext cx="0" cy="31787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ED0DFCFC-29B3-426C-B9D8-1E7E5381DDF6}"/>
              </a:ext>
            </a:extLst>
          </p:cNvPr>
          <p:cNvCxnSpPr>
            <a:cxnSpLocks/>
          </p:cNvCxnSpPr>
          <p:nvPr/>
        </p:nvCxnSpPr>
        <p:spPr>
          <a:xfrm>
            <a:off x="6409684" y="5963140"/>
            <a:ext cx="392830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20E41B41-53ED-43EC-839E-EABEC88B031B}"/>
              </a:ext>
            </a:extLst>
          </p:cNvPr>
          <p:cNvSpPr txBox="1"/>
          <p:nvPr/>
        </p:nvSpPr>
        <p:spPr>
          <a:xfrm>
            <a:off x="11129537" y="3060123"/>
            <a:ext cx="456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E65D61A8-ED27-487C-98BF-DA1BB4A5A00E}"/>
              </a:ext>
            </a:extLst>
          </p:cNvPr>
          <p:cNvSpPr txBox="1"/>
          <p:nvPr/>
        </p:nvSpPr>
        <p:spPr>
          <a:xfrm>
            <a:off x="11326558" y="936400"/>
            <a:ext cx="456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t</a:t>
            </a:r>
            <a:r>
              <a:rPr lang="it-IT" sz="1400" baseline="-25000" dirty="0">
                <a:solidFill>
                  <a:srgbClr val="FF0000"/>
                </a:solidFill>
              </a:rPr>
              <a:t>2</a:t>
            </a:r>
            <a:r>
              <a:rPr lang="it-IT" sz="1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3150D8C-A3CB-4F0A-9EAD-93111B4A4AA3}"/>
              </a:ext>
            </a:extLst>
          </p:cNvPr>
          <p:cNvSpPr txBox="1"/>
          <p:nvPr/>
        </p:nvSpPr>
        <p:spPr>
          <a:xfrm>
            <a:off x="1" y="361867"/>
            <a:ext cx="730391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Per risolvere il problema immaginiamo di far contenere le basi inferiore e superiore – a quote costanti- da un piano orizzontale</a:t>
            </a:r>
          </a:p>
        </p:txBody>
      </p: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D83A459C-6A13-4A53-A860-2F6C61B7C42C}"/>
              </a:ext>
            </a:extLst>
          </p:cNvPr>
          <p:cNvGrpSpPr/>
          <p:nvPr/>
        </p:nvGrpSpPr>
        <p:grpSpPr>
          <a:xfrm>
            <a:off x="0" y="1218597"/>
            <a:ext cx="6137454" cy="997544"/>
            <a:chOff x="0" y="969907"/>
            <a:chExt cx="6137454" cy="997544"/>
          </a:xfrm>
        </p:grpSpPr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808E385E-7884-43DA-B6F2-E05125128A73}"/>
                </a:ext>
              </a:extLst>
            </p:cNvPr>
            <p:cNvSpPr txBox="1"/>
            <p:nvPr/>
          </p:nvSpPr>
          <p:spPr>
            <a:xfrm>
              <a:off x="0" y="1090288"/>
              <a:ext cx="6137454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/>
                <a:t>Il piano 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700" dirty="0">
                  <a:solidFill>
                    <a:srgbClr val="FF0000"/>
                  </a:solidFill>
                </a:rPr>
                <a:t> (t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700" dirty="0">
                  <a:solidFill>
                    <a:srgbClr val="FF0000"/>
                  </a:solidFill>
                </a:rPr>
                <a:t>; 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700" dirty="0">
                  <a:solidFill>
                    <a:srgbClr val="FF0000"/>
                  </a:solidFill>
                </a:rPr>
                <a:t>) </a:t>
              </a:r>
              <a:r>
                <a:rPr lang="it-IT" sz="1700" dirty="0"/>
                <a:t>interseca le generatrici </a:t>
              </a:r>
              <a:r>
                <a:rPr lang="it-IT" sz="1700" dirty="0">
                  <a:solidFill>
                    <a:srgbClr val="0070C0"/>
                  </a:solidFill>
                </a:rPr>
                <a:t>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1</a:t>
              </a:r>
              <a:r>
                <a:rPr lang="it-IT" sz="1700" dirty="0">
                  <a:solidFill>
                    <a:srgbClr val="0070C0"/>
                  </a:solidFill>
                </a:rPr>
                <a:t>(g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1</a:t>
              </a:r>
              <a:r>
                <a:rPr lang="it-IT" sz="1700" dirty="0">
                  <a:solidFill>
                    <a:srgbClr val="0070C0"/>
                  </a:solidFill>
                </a:rPr>
                <a:t>’; 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1</a:t>
              </a:r>
              <a:r>
                <a:rPr lang="it-IT" sz="1700" dirty="0">
                  <a:solidFill>
                    <a:srgbClr val="0070C0"/>
                  </a:solidFill>
                </a:rPr>
                <a:t>’’) </a:t>
              </a:r>
              <a:r>
                <a:rPr lang="it-IT" sz="1700" dirty="0"/>
                <a:t>e</a:t>
              </a:r>
              <a:r>
                <a:rPr lang="it-IT" sz="1700" dirty="0">
                  <a:solidFill>
                    <a:srgbClr val="0070C0"/>
                  </a:solidFill>
                </a:rPr>
                <a:t> 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2</a:t>
              </a:r>
              <a:r>
                <a:rPr lang="it-IT" sz="1700" dirty="0">
                  <a:solidFill>
                    <a:srgbClr val="0070C0"/>
                  </a:solidFill>
                </a:rPr>
                <a:t>(g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2</a:t>
              </a:r>
              <a:r>
                <a:rPr lang="it-IT" sz="1700" dirty="0">
                  <a:solidFill>
                    <a:srgbClr val="0070C0"/>
                  </a:solidFill>
                </a:rPr>
                <a:t>’; 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2</a:t>
              </a:r>
              <a:r>
                <a:rPr lang="it-IT" sz="1700" dirty="0">
                  <a:solidFill>
                    <a:srgbClr val="0070C0"/>
                  </a:solidFill>
                </a:rPr>
                <a:t>’’) </a:t>
              </a:r>
              <a:r>
                <a:rPr lang="it-IT" sz="1700" dirty="0"/>
                <a:t>nei punti </a:t>
              </a:r>
              <a:r>
                <a:rPr lang="it-IT" sz="1700" dirty="0">
                  <a:solidFill>
                    <a:srgbClr val="FF0000"/>
                  </a:solidFill>
                </a:rPr>
                <a:t>A(A’; A’’)</a:t>
              </a:r>
              <a:r>
                <a:rPr lang="it-IT" sz="1700" dirty="0"/>
                <a:t> e </a:t>
              </a:r>
              <a:r>
                <a:rPr lang="it-IT" sz="1700" dirty="0">
                  <a:solidFill>
                    <a:srgbClr val="FF0000"/>
                  </a:solidFill>
                </a:rPr>
                <a:t>B(B’; B’’) </a:t>
              </a:r>
              <a:r>
                <a:rPr lang="it-IT" sz="1700" dirty="0"/>
                <a:t>determinando la dimensione dell’asse maggiore dell’ellisse di sezione</a:t>
              </a:r>
            </a:p>
          </p:txBody>
        </p:sp>
        <p:sp>
          <p:nvSpPr>
            <p:cNvPr id="53" name="CasellaDiTesto 52">
              <a:extLst>
                <a:ext uri="{FF2B5EF4-FFF2-40B4-BE49-F238E27FC236}">
                  <a16:creationId xmlns:a16="http://schemas.microsoft.com/office/drawing/2014/main" id="{1C9A9F1A-D971-4747-942E-035DE7F27708}"/>
                </a:ext>
              </a:extLst>
            </p:cNvPr>
            <p:cNvSpPr txBox="1"/>
            <p:nvPr/>
          </p:nvSpPr>
          <p:spPr>
            <a:xfrm>
              <a:off x="1287273" y="969907"/>
              <a:ext cx="50441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7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482C232B-A349-4FAF-B455-BAA2FBA1F234}"/>
              </a:ext>
            </a:extLst>
          </p:cNvPr>
          <p:cNvGrpSpPr/>
          <p:nvPr/>
        </p:nvGrpSpPr>
        <p:grpSpPr>
          <a:xfrm>
            <a:off x="17893" y="2062311"/>
            <a:ext cx="5941985" cy="1011408"/>
            <a:chOff x="57176" y="2137836"/>
            <a:chExt cx="5941985" cy="982412"/>
          </a:xfrm>
        </p:grpSpPr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318775D7-F1A3-42E2-ACCC-F3EF8DEDDFFD}"/>
                </a:ext>
              </a:extLst>
            </p:cNvPr>
            <p:cNvSpPr txBox="1"/>
            <p:nvPr/>
          </p:nvSpPr>
          <p:spPr>
            <a:xfrm>
              <a:off x="57176" y="2243085"/>
              <a:ext cx="5941985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700" dirty="0"/>
                <a:t>Contemporaneamente il piano 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700" dirty="0">
                  <a:solidFill>
                    <a:srgbClr val="FF0000"/>
                  </a:solidFill>
                </a:rPr>
                <a:t> (t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700" dirty="0">
                  <a:solidFill>
                    <a:srgbClr val="FF0000"/>
                  </a:solidFill>
                </a:rPr>
                <a:t>; 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sz="1700" dirty="0">
                  <a:solidFill>
                    <a:srgbClr val="FF0000"/>
                  </a:solidFill>
                </a:rPr>
                <a:t>) </a:t>
              </a:r>
              <a:r>
                <a:rPr lang="it-IT" sz="1700" dirty="0"/>
                <a:t>interseca l’asse </a:t>
              </a:r>
              <a:r>
                <a:rPr lang="it-IT" sz="1700" dirty="0">
                  <a:solidFill>
                    <a:srgbClr val="0070C0"/>
                  </a:solidFill>
                </a:rPr>
                <a:t>a(</a:t>
              </a:r>
              <a:r>
                <a:rPr lang="it-IT" sz="1700" dirty="0" err="1">
                  <a:solidFill>
                    <a:srgbClr val="0070C0"/>
                  </a:solidFill>
                </a:rPr>
                <a:t>a’</a:t>
              </a:r>
              <a:r>
                <a:rPr lang="it-IT" sz="1700" dirty="0">
                  <a:solidFill>
                    <a:srgbClr val="0070C0"/>
                  </a:solidFill>
                </a:rPr>
                <a:t>; </a:t>
              </a:r>
              <a:r>
                <a:rPr lang="it-IT" sz="1700" dirty="0" err="1">
                  <a:solidFill>
                    <a:srgbClr val="0070C0"/>
                  </a:solidFill>
                </a:rPr>
                <a:t>a’</a:t>
              </a:r>
              <a:r>
                <a:rPr lang="it-IT" sz="1700" dirty="0">
                  <a:solidFill>
                    <a:srgbClr val="0070C0"/>
                  </a:solidFill>
                </a:rPr>
                <a:t>’) </a:t>
              </a:r>
              <a:r>
                <a:rPr lang="it-IT" sz="1700" dirty="0"/>
                <a:t>nel punto </a:t>
              </a:r>
              <a:r>
                <a:rPr lang="it-IT" sz="1700" dirty="0">
                  <a:solidFill>
                    <a:srgbClr val="FF0000"/>
                  </a:solidFill>
                </a:rPr>
                <a:t>C(C’; C’’) </a:t>
              </a:r>
              <a:r>
                <a:rPr lang="it-IT" sz="1700" dirty="0"/>
                <a:t>centro dell’ellisse per il quale punto passa l’asse minore della conica</a:t>
              </a:r>
            </a:p>
          </p:txBody>
        </p:sp>
        <p:sp>
          <p:nvSpPr>
            <p:cNvPr id="54" name="CasellaDiTesto 53">
              <a:extLst>
                <a:ext uri="{FF2B5EF4-FFF2-40B4-BE49-F238E27FC236}">
                  <a16:creationId xmlns:a16="http://schemas.microsoft.com/office/drawing/2014/main" id="{8620F072-E092-414F-9133-46C6E5E7A64F}"/>
                </a:ext>
              </a:extLst>
            </p:cNvPr>
            <p:cNvSpPr txBox="1"/>
            <p:nvPr/>
          </p:nvSpPr>
          <p:spPr>
            <a:xfrm>
              <a:off x="3439031" y="2137836"/>
              <a:ext cx="50441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7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68EF9180-0964-4834-A7B5-58021FBFFB5F}"/>
              </a:ext>
            </a:extLst>
          </p:cNvPr>
          <p:cNvSpPr txBox="1"/>
          <p:nvPr/>
        </p:nvSpPr>
        <p:spPr>
          <a:xfrm>
            <a:off x="7361623" y="2244508"/>
            <a:ext cx="43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g</a:t>
            </a:r>
            <a:r>
              <a:rPr lang="it-IT" sz="1400" baseline="-25000" dirty="0">
                <a:solidFill>
                  <a:srgbClr val="0070C0"/>
                </a:solidFill>
              </a:rPr>
              <a:t>2</a:t>
            </a:r>
            <a:r>
              <a:rPr lang="it-IT" sz="1400" dirty="0">
                <a:solidFill>
                  <a:srgbClr val="0070C0"/>
                </a:solidFill>
              </a:rPr>
              <a:t>’’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00B40086-D3F5-43F1-86B2-0793FC78C5D6}"/>
              </a:ext>
            </a:extLst>
          </p:cNvPr>
          <p:cNvSpPr txBox="1"/>
          <p:nvPr/>
        </p:nvSpPr>
        <p:spPr>
          <a:xfrm>
            <a:off x="8775995" y="5861120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g</a:t>
            </a:r>
            <a:r>
              <a:rPr lang="it-IT" sz="1400" baseline="-25000" dirty="0">
                <a:solidFill>
                  <a:srgbClr val="0070C0"/>
                </a:solidFill>
              </a:rPr>
              <a:t>2</a:t>
            </a:r>
            <a:r>
              <a:rPr lang="it-IT" sz="1400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B8493E2C-DAB4-4B70-99E6-6576564C52BB}"/>
              </a:ext>
            </a:extLst>
          </p:cNvPr>
          <p:cNvSpPr txBox="1"/>
          <p:nvPr/>
        </p:nvSpPr>
        <p:spPr>
          <a:xfrm>
            <a:off x="8475199" y="5865861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g</a:t>
            </a:r>
            <a:r>
              <a:rPr lang="it-IT" sz="1400" baseline="-25000" dirty="0">
                <a:solidFill>
                  <a:srgbClr val="0070C0"/>
                </a:solidFill>
              </a:rPr>
              <a:t>1</a:t>
            </a:r>
            <a:r>
              <a:rPr lang="it-IT" sz="1400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C9046C2-D0E2-4969-B14D-5584D84B2A29}"/>
              </a:ext>
            </a:extLst>
          </p:cNvPr>
          <p:cNvSpPr txBox="1"/>
          <p:nvPr/>
        </p:nvSpPr>
        <p:spPr>
          <a:xfrm>
            <a:off x="7534118" y="3809109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</a:rPr>
              <a:t>g</a:t>
            </a:r>
            <a:r>
              <a:rPr lang="it-IT" sz="1400" baseline="-25000" dirty="0">
                <a:solidFill>
                  <a:srgbClr val="0070C0"/>
                </a:solidFill>
              </a:rPr>
              <a:t>1</a:t>
            </a:r>
            <a:r>
              <a:rPr lang="it-IT" sz="1400" dirty="0">
                <a:solidFill>
                  <a:srgbClr val="0070C0"/>
                </a:solidFill>
              </a:rPr>
              <a:t>’’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534BCB58-426F-4F90-8058-B934B4AD8F21}"/>
              </a:ext>
            </a:extLst>
          </p:cNvPr>
          <p:cNvSpPr txBox="1"/>
          <p:nvPr/>
        </p:nvSpPr>
        <p:spPr>
          <a:xfrm>
            <a:off x="7303910" y="5729660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C’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E5693B68-E053-450A-A6D6-E0E0796C4972}"/>
              </a:ext>
            </a:extLst>
          </p:cNvPr>
          <p:cNvSpPr txBox="1"/>
          <p:nvPr/>
        </p:nvSpPr>
        <p:spPr>
          <a:xfrm>
            <a:off x="8037266" y="5803194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52A8BC3F-AC72-497F-9ADD-3C87CFEAF7C7}"/>
              </a:ext>
            </a:extLst>
          </p:cNvPr>
          <p:cNvSpPr txBox="1"/>
          <p:nvPr/>
        </p:nvSpPr>
        <p:spPr>
          <a:xfrm>
            <a:off x="6375314" y="5811691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79B7B0C3-5997-4960-BE4A-29EDFF4188AC}"/>
              </a:ext>
            </a:extLst>
          </p:cNvPr>
          <p:cNvSpPr txBox="1"/>
          <p:nvPr/>
        </p:nvSpPr>
        <p:spPr>
          <a:xfrm>
            <a:off x="7335970" y="3138189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936C5BDF-5A3E-49B4-A0AE-04B98C8E119B}"/>
              </a:ext>
            </a:extLst>
          </p:cNvPr>
          <p:cNvSpPr txBox="1"/>
          <p:nvPr/>
        </p:nvSpPr>
        <p:spPr>
          <a:xfrm>
            <a:off x="8118365" y="3138189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80070701-01F6-4A5A-8612-5DEB1879811A}"/>
              </a:ext>
            </a:extLst>
          </p:cNvPr>
          <p:cNvSpPr txBox="1"/>
          <p:nvPr/>
        </p:nvSpPr>
        <p:spPr>
          <a:xfrm>
            <a:off x="6433655" y="3091952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2730293C-C4F7-404A-B7B0-9198772FC421}"/>
              </a:ext>
            </a:extLst>
          </p:cNvPr>
          <p:cNvSpPr txBox="1"/>
          <p:nvPr/>
        </p:nvSpPr>
        <p:spPr>
          <a:xfrm>
            <a:off x="8489661" y="2321040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0070C0"/>
                </a:solidFill>
              </a:rPr>
              <a:t>a’</a:t>
            </a:r>
            <a:r>
              <a:rPr lang="it-IT" sz="1400" dirty="0">
                <a:solidFill>
                  <a:srgbClr val="0070C0"/>
                </a:solidFill>
              </a:rPr>
              <a:t>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7728EC77-91E3-4C61-8DE0-B6349F68737E}"/>
              </a:ext>
            </a:extLst>
          </p:cNvPr>
          <p:cNvSpPr txBox="1"/>
          <p:nvPr/>
        </p:nvSpPr>
        <p:spPr>
          <a:xfrm>
            <a:off x="8242271" y="5884061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solidFill>
                  <a:srgbClr val="0070C0"/>
                </a:solidFill>
              </a:rPr>
              <a:t>a’</a:t>
            </a:r>
            <a:endParaRPr lang="it-IT" sz="1400" dirty="0">
              <a:solidFill>
                <a:srgbClr val="0070C0"/>
              </a:solidFill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4A160C86-8AAD-4C8D-867E-4AED396344F1}"/>
              </a:ext>
            </a:extLst>
          </p:cNvPr>
          <p:cNvCxnSpPr/>
          <p:nvPr/>
        </p:nvCxnSpPr>
        <p:spPr>
          <a:xfrm>
            <a:off x="10337205" y="5963603"/>
            <a:ext cx="91581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E7DEE7D-39BA-4DF7-A0F2-C9B38B7B6A24}"/>
              </a:ext>
            </a:extLst>
          </p:cNvPr>
          <p:cNvSpPr txBox="1"/>
          <p:nvPr/>
        </p:nvSpPr>
        <p:spPr>
          <a:xfrm>
            <a:off x="39283" y="932149"/>
            <a:ext cx="2393199" cy="353943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FF0000"/>
                </a:solidFill>
              </a:rPr>
              <a:t>Per la base inferiore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FE1231B1-373A-4152-AAA0-4644ED044A89}"/>
              </a:ext>
            </a:extLst>
          </p:cNvPr>
          <p:cNvSpPr txBox="1"/>
          <p:nvPr/>
        </p:nvSpPr>
        <p:spPr>
          <a:xfrm>
            <a:off x="39283" y="3037246"/>
            <a:ext cx="2448000" cy="353943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FF0000"/>
                </a:solidFill>
              </a:rPr>
              <a:t>Per la base superiore</a:t>
            </a:r>
          </a:p>
        </p:txBody>
      </p: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EF137617-AFA8-45D6-92D9-2CEE37111872}"/>
              </a:ext>
            </a:extLst>
          </p:cNvPr>
          <p:cNvGrpSpPr/>
          <p:nvPr/>
        </p:nvGrpSpPr>
        <p:grpSpPr>
          <a:xfrm>
            <a:off x="-44604" y="3832285"/>
            <a:ext cx="6137454" cy="1011765"/>
            <a:chOff x="-44604" y="624990"/>
            <a:chExt cx="6137454" cy="1011765"/>
          </a:xfrm>
        </p:grpSpPr>
        <p:sp>
          <p:nvSpPr>
            <p:cNvPr id="74" name="CasellaDiTesto 73">
              <a:extLst>
                <a:ext uri="{FF2B5EF4-FFF2-40B4-BE49-F238E27FC236}">
                  <a16:creationId xmlns:a16="http://schemas.microsoft.com/office/drawing/2014/main" id="{F4444479-AE0E-4C78-962E-0AE51D2C8C14}"/>
                </a:ext>
              </a:extLst>
            </p:cNvPr>
            <p:cNvSpPr txBox="1"/>
            <p:nvPr/>
          </p:nvSpPr>
          <p:spPr>
            <a:xfrm>
              <a:off x="-44604" y="759592"/>
              <a:ext cx="6137454" cy="8771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it-IT" sz="1700" dirty="0"/>
                <a:t>Il piano 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 (t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; 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) </a:t>
              </a:r>
              <a:r>
                <a:rPr lang="it-IT" sz="1700" dirty="0"/>
                <a:t>interseca le generatrici </a:t>
              </a:r>
              <a:r>
                <a:rPr lang="it-IT" sz="1700" dirty="0">
                  <a:solidFill>
                    <a:srgbClr val="0070C0"/>
                  </a:solidFill>
                </a:rPr>
                <a:t>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1</a:t>
              </a:r>
              <a:r>
                <a:rPr lang="it-IT" sz="1700" dirty="0">
                  <a:solidFill>
                    <a:srgbClr val="0070C0"/>
                  </a:solidFill>
                </a:rPr>
                <a:t>(g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1</a:t>
              </a:r>
              <a:r>
                <a:rPr lang="it-IT" sz="1700" dirty="0">
                  <a:solidFill>
                    <a:srgbClr val="0070C0"/>
                  </a:solidFill>
                </a:rPr>
                <a:t>’; 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1</a:t>
              </a:r>
              <a:r>
                <a:rPr lang="it-IT" sz="1700" dirty="0">
                  <a:solidFill>
                    <a:srgbClr val="0070C0"/>
                  </a:solidFill>
                </a:rPr>
                <a:t>’’) </a:t>
              </a:r>
              <a:r>
                <a:rPr lang="it-IT" sz="1700" dirty="0"/>
                <a:t>e</a:t>
              </a:r>
              <a:r>
                <a:rPr lang="it-IT" sz="1700" dirty="0">
                  <a:solidFill>
                    <a:srgbClr val="0070C0"/>
                  </a:solidFill>
                </a:rPr>
                <a:t> 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2</a:t>
              </a:r>
              <a:r>
                <a:rPr lang="it-IT" sz="1700" dirty="0">
                  <a:solidFill>
                    <a:srgbClr val="0070C0"/>
                  </a:solidFill>
                </a:rPr>
                <a:t>(g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2</a:t>
              </a:r>
              <a:r>
                <a:rPr lang="it-IT" sz="1700" dirty="0">
                  <a:solidFill>
                    <a:srgbClr val="0070C0"/>
                  </a:solidFill>
                </a:rPr>
                <a:t>’; g</a:t>
              </a:r>
              <a:r>
                <a:rPr lang="it-IT" sz="1700" baseline="-25000" dirty="0">
                  <a:solidFill>
                    <a:srgbClr val="0070C0"/>
                  </a:solidFill>
                </a:rPr>
                <a:t>2</a:t>
              </a:r>
              <a:r>
                <a:rPr lang="it-IT" sz="1700" dirty="0">
                  <a:solidFill>
                    <a:srgbClr val="0070C0"/>
                  </a:solidFill>
                </a:rPr>
                <a:t>’’) </a:t>
              </a:r>
              <a:r>
                <a:rPr lang="it-IT" sz="1700" dirty="0"/>
                <a:t>nei punti </a:t>
              </a:r>
              <a:r>
                <a:rPr lang="it-IT" sz="1700" dirty="0">
                  <a:solidFill>
                    <a:srgbClr val="FF0000"/>
                  </a:solidFill>
                </a:rPr>
                <a:t>D(D’; D’’)</a:t>
              </a:r>
              <a:r>
                <a:rPr lang="it-IT" sz="1700" dirty="0"/>
                <a:t> e </a:t>
              </a:r>
              <a:r>
                <a:rPr lang="it-IT" sz="1700" dirty="0">
                  <a:solidFill>
                    <a:srgbClr val="FF0000"/>
                  </a:solidFill>
                </a:rPr>
                <a:t>E(E’; E’’) </a:t>
              </a:r>
              <a:r>
                <a:rPr lang="it-IT" sz="1700" dirty="0"/>
                <a:t>determinando la dimensione dell’asse maggiore dell’ellisse di sezione</a:t>
              </a:r>
            </a:p>
          </p:txBody>
        </p:sp>
        <p:sp>
          <p:nvSpPr>
            <p:cNvPr id="75" name="CasellaDiTesto 74">
              <a:extLst>
                <a:ext uri="{FF2B5EF4-FFF2-40B4-BE49-F238E27FC236}">
                  <a16:creationId xmlns:a16="http://schemas.microsoft.com/office/drawing/2014/main" id="{98510A88-B1C8-4C7A-9988-42062C4C9153}"/>
                </a:ext>
              </a:extLst>
            </p:cNvPr>
            <p:cNvSpPr txBox="1"/>
            <p:nvPr/>
          </p:nvSpPr>
          <p:spPr>
            <a:xfrm>
              <a:off x="1116714" y="624990"/>
              <a:ext cx="50441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7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4E6F987E-E6A5-47BC-9F56-971DE49B640B}"/>
              </a:ext>
            </a:extLst>
          </p:cNvPr>
          <p:cNvSpPr txBox="1"/>
          <p:nvPr/>
        </p:nvSpPr>
        <p:spPr>
          <a:xfrm>
            <a:off x="-4190" y="3395879"/>
            <a:ext cx="54626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E’ necessario prolungare la generatrice </a:t>
            </a:r>
            <a:r>
              <a:rPr lang="it-IT" sz="1700" dirty="0">
                <a:solidFill>
                  <a:srgbClr val="0070C0"/>
                </a:solidFill>
              </a:rPr>
              <a:t>g</a:t>
            </a:r>
            <a:r>
              <a:rPr lang="it-IT" sz="1700" baseline="-25000" dirty="0">
                <a:solidFill>
                  <a:srgbClr val="0070C0"/>
                </a:solidFill>
              </a:rPr>
              <a:t>1 </a:t>
            </a:r>
            <a:r>
              <a:rPr lang="it-IT" sz="1700" dirty="0"/>
              <a:t>affinché  il piano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700" dirty="0"/>
              <a:t> la intersechi in un punto esterno al solido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FC631675-5D02-46E3-B19C-6CE721A29A1D}"/>
              </a:ext>
            </a:extLst>
          </p:cNvPr>
          <p:cNvSpPr txBox="1"/>
          <p:nvPr/>
        </p:nvSpPr>
        <p:spPr>
          <a:xfrm>
            <a:off x="9816823" y="5721539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F’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5BF696F0-0749-4CDA-AA35-C9038954F95A}"/>
              </a:ext>
            </a:extLst>
          </p:cNvPr>
          <p:cNvSpPr txBox="1"/>
          <p:nvPr/>
        </p:nvSpPr>
        <p:spPr>
          <a:xfrm>
            <a:off x="9917095" y="933384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F’’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8B99BD54-83E7-47D7-962E-BDD6B9FB0638}"/>
              </a:ext>
            </a:extLst>
          </p:cNvPr>
          <p:cNvSpPr txBox="1"/>
          <p:nvPr/>
        </p:nvSpPr>
        <p:spPr>
          <a:xfrm>
            <a:off x="10800016" y="5743334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E’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A26F2DD9-6CFE-46CB-96DB-4C721FAD0794}"/>
              </a:ext>
            </a:extLst>
          </p:cNvPr>
          <p:cNvSpPr txBox="1"/>
          <p:nvPr/>
        </p:nvSpPr>
        <p:spPr>
          <a:xfrm>
            <a:off x="8942558" y="5725224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D’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925934B7-0558-4BCA-A63E-7C699C182F87}"/>
              </a:ext>
            </a:extLst>
          </p:cNvPr>
          <p:cNvSpPr txBox="1"/>
          <p:nvPr/>
        </p:nvSpPr>
        <p:spPr>
          <a:xfrm>
            <a:off x="10684205" y="912902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E’’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D640E845-E14D-4CDE-85C3-36AC8EFA53EB}"/>
              </a:ext>
            </a:extLst>
          </p:cNvPr>
          <p:cNvSpPr txBox="1"/>
          <p:nvPr/>
        </p:nvSpPr>
        <p:spPr>
          <a:xfrm>
            <a:off x="8999622" y="933384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D’’</a:t>
            </a:r>
          </a:p>
        </p:txBody>
      </p: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518CCDEA-EC50-4E9C-BD07-34B731BC56C2}"/>
              </a:ext>
            </a:extLst>
          </p:cNvPr>
          <p:cNvGrpSpPr/>
          <p:nvPr/>
        </p:nvGrpSpPr>
        <p:grpSpPr>
          <a:xfrm>
            <a:off x="6941" y="4631153"/>
            <a:ext cx="5941985" cy="1016008"/>
            <a:chOff x="44951" y="1949170"/>
            <a:chExt cx="5941985" cy="1016008"/>
          </a:xfrm>
        </p:grpSpPr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id="{A34CE19B-973D-4CAB-9045-DC9AE49303C4}"/>
                </a:ext>
              </a:extLst>
            </p:cNvPr>
            <p:cNvSpPr txBox="1"/>
            <p:nvPr/>
          </p:nvSpPr>
          <p:spPr>
            <a:xfrm>
              <a:off x="44951" y="2088015"/>
              <a:ext cx="5941985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700" dirty="0"/>
                <a:t>Contemporaneamente il piano 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 (t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1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; t</a:t>
              </a:r>
              <a:r>
                <a:rPr lang="it-IT" sz="1700" baseline="-25000" dirty="0">
                  <a:solidFill>
                    <a:srgbClr val="FF0000"/>
                  </a:solidFill>
                </a:rPr>
                <a:t>2</a:t>
              </a:r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  <a:r>
                <a:rPr lang="it-IT" sz="1700" dirty="0">
                  <a:solidFill>
                    <a:srgbClr val="FF0000"/>
                  </a:solidFill>
                </a:rPr>
                <a:t>) </a:t>
              </a:r>
              <a:r>
                <a:rPr lang="it-IT" sz="1700" dirty="0"/>
                <a:t>interseca l’asse </a:t>
              </a:r>
              <a:r>
                <a:rPr lang="it-IT" sz="1700" dirty="0">
                  <a:solidFill>
                    <a:srgbClr val="0070C0"/>
                  </a:solidFill>
                </a:rPr>
                <a:t>a(</a:t>
              </a:r>
              <a:r>
                <a:rPr lang="it-IT" sz="1700" dirty="0" err="1">
                  <a:solidFill>
                    <a:srgbClr val="0070C0"/>
                  </a:solidFill>
                </a:rPr>
                <a:t>a’</a:t>
              </a:r>
              <a:r>
                <a:rPr lang="it-IT" sz="1700" dirty="0">
                  <a:solidFill>
                    <a:srgbClr val="0070C0"/>
                  </a:solidFill>
                </a:rPr>
                <a:t>; </a:t>
              </a:r>
              <a:r>
                <a:rPr lang="it-IT" sz="1700" dirty="0" err="1">
                  <a:solidFill>
                    <a:srgbClr val="0070C0"/>
                  </a:solidFill>
                </a:rPr>
                <a:t>a’</a:t>
              </a:r>
              <a:r>
                <a:rPr lang="it-IT" sz="1700" dirty="0">
                  <a:solidFill>
                    <a:srgbClr val="0070C0"/>
                  </a:solidFill>
                </a:rPr>
                <a:t>’) </a:t>
              </a:r>
              <a:r>
                <a:rPr lang="it-IT" sz="1700" dirty="0"/>
                <a:t>nel punto </a:t>
              </a:r>
              <a:r>
                <a:rPr lang="it-IT" sz="1700" dirty="0">
                  <a:solidFill>
                    <a:srgbClr val="FF0000"/>
                  </a:solidFill>
                </a:rPr>
                <a:t>F(F’; F’’) </a:t>
              </a:r>
              <a:r>
                <a:rPr lang="it-IT" sz="1700" dirty="0"/>
                <a:t>centro dell’ellisse per il quale punto passa l’asse minore della conica</a:t>
              </a:r>
            </a:p>
          </p:txBody>
        </p:sp>
        <p:sp>
          <p:nvSpPr>
            <p:cNvPr id="92" name="CasellaDiTesto 91">
              <a:extLst>
                <a:ext uri="{FF2B5EF4-FFF2-40B4-BE49-F238E27FC236}">
                  <a16:creationId xmlns:a16="http://schemas.microsoft.com/office/drawing/2014/main" id="{8B9A7CD5-D2B3-45EA-8FDC-DCC3381F0921}"/>
                </a:ext>
              </a:extLst>
            </p:cNvPr>
            <p:cNvSpPr txBox="1"/>
            <p:nvPr/>
          </p:nvSpPr>
          <p:spPr>
            <a:xfrm>
              <a:off x="3365451" y="1949170"/>
              <a:ext cx="50441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7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7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BFDEB2D0-B2BD-46BC-8B64-852101ADD384}"/>
              </a:ext>
            </a:extLst>
          </p:cNvPr>
          <p:cNvSpPr txBox="1"/>
          <p:nvPr/>
        </p:nvSpPr>
        <p:spPr>
          <a:xfrm>
            <a:off x="20441" y="5666044"/>
            <a:ext cx="619177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Queste </a:t>
            </a:r>
            <a:r>
              <a:rPr lang="it-IT" sz="1700" dirty="0">
                <a:solidFill>
                  <a:srgbClr val="FF0000"/>
                </a:solidFill>
              </a:rPr>
              <a:t>due ellissi </a:t>
            </a:r>
            <a:r>
              <a:rPr lang="it-IT" sz="1700" dirty="0"/>
              <a:t>definiscono le curve di intersezione tra il </a:t>
            </a:r>
            <a:r>
              <a:rPr lang="it-IT" sz="1700" dirty="0">
                <a:solidFill>
                  <a:srgbClr val="0070C0"/>
                </a:solidFill>
              </a:rPr>
              <a:t>cilindro blu </a:t>
            </a:r>
            <a:r>
              <a:rPr lang="it-IT" sz="1700" dirty="0"/>
              <a:t>e le basi del cilindro verde</a:t>
            </a:r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71704672-AC86-44E4-A333-8E4FE2C93F60}"/>
              </a:ext>
            </a:extLst>
          </p:cNvPr>
          <p:cNvGrpSpPr/>
          <p:nvPr/>
        </p:nvGrpSpPr>
        <p:grpSpPr>
          <a:xfrm>
            <a:off x="7757367" y="4608783"/>
            <a:ext cx="1794671" cy="1198030"/>
            <a:chOff x="7757367" y="4608783"/>
            <a:chExt cx="1794671" cy="1198030"/>
          </a:xfrm>
        </p:grpSpPr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E4E6C107-55D0-4156-A0F8-BD4D3EFD7EAE}"/>
                </a:ext>
              </a:extLst>
            </p:cNvPr>
            <p:cNvSpPr txBox="1"/>
            <p:nvPr/>
          </p:nvSpPr>
          <p:spPr>
            <a:xfrm>
              <a:off x="7820588" y="4608783"/>
              <a:ext cx="1296000" cy="523220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400" dirty="0">
                  <a:solidFill>
                    <a:srgbClr val="FF0000"/>
                  </a:solidFill>
                </a:rPr>
                <a:t>Ellissi in vera grandezza</a:t>
              </a:r>
            </a:p>
          </p:txBody>
        </p:sp>
        <p:cxnSp>
          <p:nvCxnSpPr>
            <p:cNvPr id="33" name="Connettore 2 32">
              <a:extLst>
                <a:ext uri="{FF2B5EF4-FFF2-40B4-BE49-F238E27FC236}">
                  <a16:creationId xmlns:a16="http://schemas.microsoft.com/office/drawing/2014/main" id="{FB9D08F8-F958-4C0E-8449-E685714CF952}"/>
                </a:ext>
              </a:extLst>
            </p:cNvPr>
            <p:cNvCxnSpPr>
              <a:stCxn id="29" idx="2"/>
            </p:cNvCxnSpPr>
            <p:nvPr/>
          </p:nvCxnSpPr>
          <p:spPr>
            <a:xfrm flipH="1">
              <a:off x="7757367" y="5132003"/>
              <a:ext cx="711221" cy="637142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2 37">
              <a:extLst>
                <a:ext uri="{FF2B5EF4-FFF2-40B4-BE49-F238E27FC236}">
                  <a16:creationId xmlns:a16="http://schemas.microsoft.com/office/drawing/2014/main" id="{EC28A059-0D0E-4FED-A7CA-429A4A5962AD}"/>
                </a:ext>
              </a:extLst>
            </p:cNvPr>
            <p:cNvCxnSpPr>
              <a:stCxn id="29" idx="2"/>
            </p:cNvCxnSpPr>
            <p:nvPr/>
          </p:nvCxnSpPr>
          <p:spPr>
            <a:xfrm>
              <a:off x="8468588" y="5132003"/>
              <a:ext cx="1083450" cy="674810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E9D6C514-490C-49A5-B50F-D37BFFEE0EB0}"/>
              </a:ext>
            </a:extLst>
          </p:cNvPr>
          <p:cNvSpPr txBox="1"/>
          <p:nvPr/>
        </p:nvSpPr>
        <p:spPr>
          <a:xfrm>
            <a:off x="6154278" y="1512864"/>
            <a:ext cx="1332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</a:rPr>
              <a:t>Ellissi in scorcio totale</a:t>
            </a:r>
          </a:p>
        </p:txBody>
      </p: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F7FC1C6B-53C0-46A8-AAC8-06F759127025}"/>
              </a:ext>
            </a:extLst>
          </p:cNvPr>
          <p:cNvCxnSpPr>
            <a:cxnSpLocks/>
            <a:stCxn id="96" idx="3"/>
          </p:cNvCxnSpPr>
          <p:nvPr/>
        </p:nvCxnSpPr>
        <p:spPr>
          <a:xfrm flipV="1">
            <a:off x="7486278" y="1191791"/>
            <a:ext cx="2270670" cy="58268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>
            <a:extLst>
              <a:ext uri="{FF2B5EF4-FFF2-40B4-BE49-F238E27FC236}">
                <a16:creationId xmlns:a16="http://schemas.microsoft.com/office/drawing/2014/main" id="{5195154F-5684-4BB3-A7A6-0ADCC3CBBA3D}"/>
              </a:ext>
            </a:extLst>
          </p:cNvPr>
          <p:cNvCxnSpPr>
            <a:cxnSpLocks/>
            <a:stCxn id="96" idx="3"/>
          </p:cNvCxnSpPr>
          <p:nvPr/>
        </p:nvCxnSpPr>
        <p:spPr>
          <a:xfrm>
            <a:off x="7486278" y="1774474"/>
            <a:ext cx="371885" cy="155216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D2FC81CB-73A7-42E7-AFB6-305D6DBC205E}"/>
              </a:ext>
            </a:extLst>
          </p:cNvPr>
          <p:cNvSpPr txBox="1"/>
          <p:nvPr/>
        </p:nvSpPr>
        <p:spPr>
          <a:xfrm>
            <a:off x="8638393" y="5840989"/>
            <a:ext cx="2587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9FE73CD1-D0D5-4E68-8267-C81D8538612B}"/>
              </a:ext>
            </a:extLst>
          </p:cNvPr>
          <p:cNvSpPr txBox="1"/>
          <p:nvPr/>
        </p:nvSpPr>
        <p:spPr>
          <a:xfrm>
            <a:off x="8353958" y="5842771"/>
            <a:ext cx="2587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05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5C906CE5-B8F1-4B97-A576-87E12E5E3A03}"/>
              </a:ext>
            </a:extLst>
          </p:cNvPr>
          <p:cNvSpPr txBox="1"/>
          <p:nvPr/>
        </p:nvSpPr>
        <p:spPr>
          <a:xfrm>
            <a:off x="11433095" y="4037590"/>
            <a:ext cx="447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D862E831-6964-4D82-8072-35BC94B8CF1B}"/>
              </a:ext>
            </a:extLst>
          </p:cNvPr>
          <p:cNvCxnSpPr/>
          <p:nvPr/>
        </p:nvCxnSpPr>
        <p:spPr>
          <a:xfrm>
            <a:off x="6600630" y="3347165"/>
            <a:ext cx="1677600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BEBDEEA9-8613-44EC-A075-4DFC6DD9328D}"/>
              </a:ext>
            </a:extLst>
          </p:cNvPr>
          <p:cNvCxnSpPr/>
          <p:nvPr/>
        </p:nvCxnSpPr>
        <p:spPr>
          <a:xfrm>
            <a:off x="9173970" y="1189509"/>
            <a:ext cx="1677600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6189FB4-46A5-47F5-B34F-F18534CD96FF}"/>
              </a:ext>
            </a:extLst>
          </p:cNvPr>
          <p:cNvSpPr txBox="1"/>
          <p:nvPr/>
        </p:nvSpPr>
        <p:spPr>
          <a:xfrm>
            <a:off x="25005" y="6218308"/>
            <a:ext cx="617789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Il piano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700" dirty="0"/>
              <a:t> , infine, taglia la base del cilindro secondo la corda </a:t>
            </a:r>
            <a:r>
              <a:rPr lang="it-IT" sz="1700" dirty="0">
                <a:solidFill>
                  <a:srgbClr val="FF0000"/>
                </a:solidFill>
              </a:rPr>
              <a:t>X(X’; X’’)</a:t>
            </a:r>
            <a:r>
              <a:rPr lang="it-IT" sz="1700" dirty="0"/>
              <a:t> e </a:t>
            </a:r>
            <a:r>
              <a:rPr lang="it-IT" sz="1700" dirty="0">
                <a:solidFill>
                  <a:srgbClr val="FF0000"/>
                </a:solidFill>
              </a:rPr>
              <a:t>Y(Y’; Y’’)</a:t>
            </a: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74E69321-65AD-46F6-9EB9-D470FC0AB29D}"/>
              </a:ext>
            </a:extLst>
          </p:cNvPr>
          <p:cNvSpPr txBox="1"/>
          <p:nvPr/>
        </p:nvSpPr>
        <p:spPr>
          <a:xfrm>
            <a:off x="10411617" y="5348202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F6038F7C-0978-45D4-86B1-76760E07B200}"/>
              </a:ext>
            </a:extLst>
          </p:cNvPr>
          <p:cNvSpPr txBox="1"/>
          <p:nvPr/>
        </p:nvSpPr>
        <p:spPr>
          <a:xfrm>
            <a:off x="10422633" y="6291969"/>
            <a:ext cx="3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Y’</a:t>
            </a:r>
          </a:p>
        </p:txBody>
      </p: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F8C070B5-519E-47B3-9181-5889BB91B10A}"/>
              </a:ext>
            </a:extLst>
          </p:cNvPr>
          <p:cNvGrpSpPr/>
          <p:nvPr/>
        </p:nvGrpSpPr>
        <p:grpSpPr>
          <a:xfrm>
            <a:off x="10248138" y="911342"/>
            <a:ext cx="669263" cy="369332"/>
            <a:chOff x="11409150" y="5514216"/>
            <a:chExt cx="669263" cy="369332"/>
          </a:xfrm>
        </p:grpSpPr>
        <p:sp>
          <p:nvSpPr>
            <p:cNvPr id="102" name="CasellaDiTesto 101">
              <a:extLst>
                <a:ext uri="{FF2B5EF4-FFF2-40B4-BE49-F238E27FC236}">
                  <a16:creationId xmlns:a16="http://schemas.microsoft.com/office/drawing/2014/main" id="{17695E19-0EB5-48FD-9BB2-8AF64E4E1B1C}"/>
                </a:ext>
              </a:extLst>
            </p:cNvPr>
            <p:cNvSpPr txBox="1"/>
            <p:nvPr/>
          </p:nvSpPr>
          <p:spPr>
            <a:xfrm>
              <a:off x="11409150" y="5553547"/>
              <a:ext cx="3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X’’</a:t>
              </a:r>
            </a:p>
          </p:txBody>
        </p:sp>
        <p:sp>
          <p:nvSpPr>
            <p:cNvPr id="103" name="CasellaDiTesto 102">
              <a:extLst>
                <a:ext uri="{FF2B5EF4-FFF2-40B4-BE49-F238E27FC236}">
                  <a16:creationId xmlns:a16="http://schemas.microsoft.com/office/drawing/2014/main" id="{830A8FF7-5CB7-4E75-B224-9A63FDB92ABF}"/>
                </a:ext>
              </a:extLst>
            </p:cNvPr>
            <p:cNvSpPr txBox="1"/>
            <p:nvPr/>
          </p:nvSpPr>
          <p:spPr>
            <a:xfrm>
              <a:off x="11682413" y="5560172"/>
              <a:ext cx="3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>
                  <a:solidFill>
                    <a:srgbClr val="FF0000"/>
                  </a:solidFill>
                </a:rPr>
                <a:t>Y’’</a:t>
              </a:r>
            </a:p>
          </p:txBody>
        </p:sp>
        <p:sp>
          <p:nvSpPr>
            <p:cNvPr id="104" name="CasellaDiTesto 103">
              <a:extLst>
                <a:ext uri="{FF2B5EF4-FFF2-40B4-BE49-F238E27FC236}">
                  <a16:creationId xmlns:a16="http://schemas.microsoft.com/office/drawing/2014/main" id="{A61B906A-FBDD-4D5A-905E-7EADC65A6048}"/>
                </a:ext>
              </a:extLst>
            </p:cNvPr>
            <p:cNvSpPr txBox="1"/>
            <p:nvPr/>
          </p:nvSpPr>
          <p:spPr>
            <a:xfrm>
              <a:off x="11564279" y="5514216"/>
              <a:ext cx="25874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05" name="Pulsante di azione: vuoto 10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AA9590C-7C9C-488E-ADEF-A2EA1EC10F54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18D05395-695E-4CA9-986C-72B012A56A67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2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1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4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81" grpId="0" animBg="1"/>
      <p:bldP spid="143" grpId="0"/>
      <p:bldP spid="144" grpId="0"/>
      <p:bldP spid="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8" grpId="0"/>
      <p:bldP spid="25" grpId="0" animBg="1"/>
      <p:bldP spid="72" grpId="0" animBg="1"/>
      <p:bldP spid="27" grpId="0"/>
      <p:bldP spid="82" grpId="0"/>
      <p:bldP spid="84" grpId="0"/>
      <p:bldP spid="85" grpId="0"/>
      <p:bldP spid="86" grpId="0"/>
      <p:bldP spid="87" grpId="0"/>
      <p:bldP spid="88" grpId="0"/>
      <p:bldP spid="28" grpId="0"/>
      <p:bldP spid="96" grpId="0" animBg="1"/>
      <p:bldP spid="93" grpId="0"/>
      <p:bldP spid="94" grpId="0"/>
      <p:bldP spid="31" grpId="0"/>
      <p:bldP spid="100" grpId="0"/>
      <p:bldP spid="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7076E82C-B980-4D35-918A-A4BF04C1C8E3}"/>
              </a:ext>
            </a:extLst>
          </p:cNvPr>
          <p:cNvCxnSpPr/>
          <p:nvPr/>
        </p:nvCxnSpPr>
        <p:spPr>
          <a:xfrm>
            <a:off x="5326602" y="4336131"/>
            <a:ext cx="628539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>
            <a:extLst>
              <a:ext uri="{FF2B5EF4-FFF2-40B4-BE49-F238E27FC236}">
                <a16:creationId xmlns:a16="http://schemas.microsoft.com/office/drawing/2014/main" id="{C129FB89-9FAC-4412-95A8-A325A190B8DB}"/>
              </a:ext>
            </a:extLst>
          </p:cNvPr>
          <p:cNvSpPr/>
          <p:nvPr/>
        </p:nvSpPr>
        <p:spPr>
          <a:xfrm rot="-2400000">
            <a:off x="6209337" y="1878684"/>
            <a:ext cx="4680000" cy="108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E9D14AD-EA9C-4D8A-8FB3-E98836A3C749}"/>
              </a:ext>
            </a:extLst>
          </p:cNvPr>
          <p:cNvCxnSpPr>
            <a:cxnSpLocks/>
          </p:cNvCxnSpPr>
          <p:nvPr/>
        </p:nvCxnSpPr>
        <p:spPr>
          <a:xfrm>
            <a:off x="6409685" y="5422889"/>
            <a:ext cx="392705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53270603-C70A-4358-A562-307B4859492F}"/>
              </a:ext>
            </a:extLst>
          </p:cNvPr>
          <p:cNvCxnSpPr>
            <a:cxnSpLocks/>
          </p:cNvCxnSpPr>
          <p:nvPr/>
        </p:nvCxnSpPr>
        <p:spPr>
          <a:xfrm>
            <a:off x="6749214" y="6502889"/>
            <a:ext cx="358752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3E210D3-F726-474E-B3F5-7B26EAAD38FF}"/>
              </a:ext>
            </a:extLst>
          </p:cNvPr>
          <p:cNvCxnSpPr>
            <a:cxnSpLocks/>
          </p:cNvCxnSpPr>
          <p:nvPr/>
        </p:nvCxnSpPr>
        <p:spPr>
          <a:xfrm>
            <a:off x="6412113" y="3507228"/>
            <a:ext cx="0" cy="299820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A7F8FB5-DB8C-4803-91F9-F1DBF3A0B3DF}"/>
              </a:ext>
            </a:extLst>
          </p:cNvPr>
          <p:cNvCxnSpPr>
            <a:cxnSpLocks/>
          </p:cNvCxnSpPr>
          <p:nvPr/>
        </p:nvCxnSpPr>
        <p:spPr>
          <a:xfrm>
            <a:off x="7104370" y="4333591"/>
            <a:ext cx="0" cy="21637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BACBD0B2-0D65-4F56-8A33-CB6D812E38CA}"/>
              </a:ext>
            </a:extLst>
          </p:cNvPr>
          <p:cNvCxnSpPr>
            <a:cxnSpLocks/>
          </p:cNvCxnSpPr>
          <p:nvPr/>
        </p:nvCxnSpPr>
        <p:spPr>
          <a:xfrm>
            <a:off x="9989832" y="500896"/>
            <a:ext cx="0" cy="600453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F64D164-155E-48AC-92D5-1992CCEE79BA}"/>
              </a:ext>
            </a:extLst>
          </p:cNvPr>
          <p:cNvCxnSpPr>
            <a:cxnSpLocks/>
          </p:cNvCxnSpPr>
          <p:nvPr/>
        </p:nvCxnSpPr>
        <p:spPr>
          <a:xfrm>
            <a:off x="10688987" y="1325339"/>
            <a:ext cx="0" cy="518009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e 29">
            <a:extLst>
              <a:ext uri="{FF2B5EF4-FFF2-40B4-BE49-F238E27FC236}">
                <a16:creationId xmlns:a16="http://schemas.microsoft.com/office/drawing/2014/main" id="{1261626B-49DA-4981-A619-035F8F613263}"/>
              </a:ext>
            </a:extLst>
          </p:cNvPr>
          <p:cNvSpPr/>
          <p:nvPr/>
        </p:nvSpPr>
        <p:spPr>
          <a:xfrm>
            <a:off x="7362129" y="439444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E69D4EB0-DAFA-4DCF-BB6E-529DFC238E69}"/>
              </a:ext>
            </a:extLst>
          </p:cNvPr>
          <p:cNvCxnSpPr>
            <a:cxnSpLocks/>
            <a:stCxn id="30" idx="2"/>
          </p:cNvCxnSpPr>
          <p:nvPr/>
        </p:nvCxnSpPr>
        <p:spPr>
          <a:xfrm flipV="1">
            <a:off x="7362129" y="1188473"/>
            <a:ext cx="0" cy="4284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5AB6A6C-4B03-41D5-85E1-873B8C3920AD}"/>
              </a:ext>
            </a:extLst>
          </p:cNvPr>
          <p:cNvCxnSpPr>
            <a:cxnSpLocks/>
          </p:cNvCxnSpPr>
          <p:nvPr/>
        </p:nvCxnSpPr>
        <p:spPr>
          <a:xfrm>
            <a:off x="7364058" y="1189587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A4D816CC-1318-453C-A0D6-5269E5275B2B}"/>
              </a:ext>
            </a:extLst>
          </p:cNvPr>
          <p:cNvCxnSpPr>
            <a:cxnSpLocks/>
          </p:cNvCxnSpPr>
          <p:nvPr/>
        </p:nvCxnSpPr>
        <p:spPr>
          <a:xfrm flipH="1">
            <a:off x="7363107" y="3347165"/>
            <a:ext cx="2160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itolo 3">
            <a:extLst>
              <a:ext uri="{FF2B5EF4-FFF2-40B4-BE49-F238E27FC236}">
                <a16:creationId xmlns:a16="http://schemas.microsoft.com/office/drawing/2014/main" id="{2D6DE0F6-0C54-4212-9971-D5EE84751366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(2)</a:t>
            </a:r>
            <a:endParaRPr lang="it-IT" sz="1700" dirty="0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E6253DB5-ED9F-403F-9255-C7BEFF65CC29}"/>
              </a:ext>
            </a:extLst>
          </p:cNvPr>
          <p:cNvCxnSpPr>
            <a:cxnSpLocks/>
            <a:stCxn id="30" idx="6"/>
          </p:cNvCxnSpPr>
          <p:nvPr/>
        </p:nvCxnSpPr>
        <p:spPr>
          <a:xfrm flipV="1">
            <a:off x="9522129" y="1188473"/>
            <a:ext cx="0" cy="42859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6FE51F7A-5AB6-48E8-BDE3-3611E816CC7F}"/>
              </a:ext>
            </a:extLst>
          </p:cNvPr>
          <p:cNvCxnSpPr>
            <a:cxnSpLocks/>
          </p:cNvCxnSpPr>
          <p:nvPr/>
        </p:nvCxnSpPr>
        <p:spPr>
          <a:xfrm>
            <a:off x="6409685" y="5422889"/>
            <a:ext cx="694685" cy="10786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32C0472-D1A3-4A3F-A4EA-3335AD1C3B87}"/>
              </a:ext>
            </a:extLst>
          </p:cNvPr>
          <p:cNvCxnSpPr/>
          <p:nvPr/>
        </p:nvCxnSpPr>
        <p:spPr>
          <a:xfrm flipH="1">
            <a:off x="6409685" y="5422889"/>
            <a:ext cx="694685" cy="10786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F8E8085-E0AC-4E9B-B3F6-D767458ACDB8}"/>
              </a:ext>
            </a:extLst>
          </p:cNvPr>
          <p:cNvCxnSpPr>
            <a:cxnSpLocks/>
          </p:cNvCxnSpPr>
          <p:nvPr/>
        </p:nvCxnSpPr>
        <p:spPr>
          <a:xfrm flipV="1">
            <a:off x="6757035" y="5422890"/>
            <a:ext cx="0" cy="1078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F10EED9C-E3CA-425D-9745-7B52DA2FB1B9}"/>
              </a:ext>
            </a:extLst>
          </p:cNvPr>
          <p:cNvCxnSpPr>
            <a:cxnSpLocks/>
          </p:cNvCxnSpPr>
          <p:nvPr/>
        </p:nvCxnSpPr>
        <p:spPr>
          <a:xfrm flipH="1">
            <a:off x="6409686" y="5962254"/>
            <a:ext cx="69468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>
            <a:extLst>
              <a:ext uri="{FF2B5EF4-FFF2-40B4-BE49-F238E27FC236}">
                <a16:creationId xmlns:a16="http://schemas.microsoft.com/office/drawing/2014/main" id="{F189AC5B-3582-42F2-81AB-92E60BA55615}"/>
              </a:ext>
            </a:extLst>
          </p:cNvPr>
          <p:cNvSpPr/>
          <p:nvPr/>
        </p:nvSpPr>
        <p:spPr>
          <a:xfrm>
            <a:off x="6409684" y="5422888"/>
            <a:ext cx="694683" cy="1078689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9E9D685-D34C-4DB0-BF97-3ED7A31951FB}"/>
              </a:ext>
            </a:extLst>
          </p:cNvPr>
          <p:cNvCxnSpPr>
            <a:cxnSpLocks/>
          </p:cNvCxnSpPr>
          <p:nvPr/>
        </p:nvCxnSpPr>
        <p:spPr>
          <a:xfrm>
            <a:off x="6409684" y="5960882"/>
            <a:ext cx="358468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4302EA98-A3FF-421C-B7F8-9AF65B8F939C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6756793" y="3922807"/>
            <a:ext cx="0" cy="257736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5CA471A7-EF99-4BCC-A223-D372E544124A}"/>
              </a:ext>
            </a:extLst>
          </p:cNvPr>
          <p:cNvCxnSpPr>
            <a:cxnSpLocks/>
          </p:cNvCxnSpPr>
          <p:nvPr/>
        </p:nvCxnSpPr>
        <p:spPr>
          <a:xfrm flipV="1">
            <a:off x="6756793" y="922020"/>
            <a:ext cx="3581192" cy="300497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18A0B83-DE08-4A4C-BC8D-B853D503FA60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6511418" y="6343607"/>
            <a:ext cx="408105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737BFFB8-18BB-437D-951D-C17EC59EE1CE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6511418" y="3634153"/>
            <a:ext cx="0" cy="270945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1410DC53-4626-4B20-8C61-7F9087AD212D}"/>
              </a:ext>
            </a:extLst>
          </p:cNvPr>
          <p:cNvCxnSpPr>
            <a:cxnSpLocks/>
          </p:cNvCxnSpPr>
          <p:nvPr/>
        </p:nvCxnSpPr>
        <p:spPr>
          <a:xfrm flipV="1">
            <a:off x="6511417" y="632460"/>
            <a:ext cx="3577279" cy="30016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e 57">
            <a:extLst>
              <a:ext uri="{FF2B5EF4-FFF2-40B4-BE49-F238E27FC236}">
                <a16:creationId xmlns:a16="http://schemas.microsoft.com/office/drawing/2014/main" id="{06B91BC9-4F11-409F-B3BE-8DAFE735378A}"/>
              </a:ext>
            </a:extLst>
          </p:cNvPr>
          <p:cNvSpPr/>
          <p:nvPr/>
        </p:nvSpPr>
        <p:spPr>
          <a:xfrm>
            <a:off x="7360474" y="2887798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EF66B530-91F5-4FC2-A71E-1FEF6553C959}"/>
              </a:ext>
            </a:extLst>
          </p:cNvPr>
          <p:cNvSpPr/>
          <p:nvPr/>
        </p:nvSpPr>
        <p:spPr>
          <a:xfrm>
            <a:off x="7463535" y="2588972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Ovale 62">
            <a:extLst>
              <a:ext uri="{FF2B5EF4-FFF2-40B4-BE49-F238E27FC236}">
                <a16:creationId xmlns:a16="http://schemas.microsoft.com/office/drawing/2014/main" id="{D5B8D04E-2B0F-4D31-A73C-79AEE1B38B24}"/>
              </a:ext>
            </a:extLst>
          </p:cNvPr>
          <p:cNvSpPr/>
          <p:nvPr/>
        </p:nvSpPr>
        <p:spPr>
          <a:xfrm>
            <a:off x="7784824" y="2529296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DC8DA3FD-62EF-4384-9F30-A46B23752D75}"/>
              </a:ext>
            </a:extLst>
          </p:cNvPr>
          <p:cNvSpPr/>
          <p:nvPr/>
        </p:nvSpPr>
        <p:spPr>
          <a:xfrm>
            <a:off x="7784307" y="3534793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B3AC2554-7C2B-4B3C-B769-25D92687381F}"/>
              </a:ext>
            </a:extLst>
          </p:cNvPr>
          <p:cNvSpPr/>
          <p:nvPr/>
        </p:nvSpPr>
        <p:spPr>
          <a:xfrm>
            <a:off x="9062779" y="2459733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090EBE9D-7916-403B-9170-5ED4EB6418BF}"/>
              </a:ext>
            </a:extLst>
          </p:cNvPr>
          <p:cNvSpPr/>
          <p:nvPr/>
        </p:nvSpPr>
        <p:spPr>
          <a:xfrm>
            <a:off x="9498447" y="2097376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FD09F581-F84B-4078-A698-BC73FB732742}"/>
              </a:ext>
            </a:extLst>
          </p:cNvPr>
          <p:cNvSpPr/>
          <p:nvPr/>
        </p:nvSpPr>
        <p:spPr>
          <a:xfrm>
            <a:off x="8096147" y="2770469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Ovale 48">
            <a:extLst>
              <a:ext uri="{FF2B5EF4-FFF2-40B4-BE49-F238E27FC236}">
                <a16:creationId xmlns:a16="http://schemas.microsoft.com/office/drawing/2014/main" id="{EFA9C999-8513-4DE0-8CE5-639C2879C9E8}"/>
              </a:ext>
            </a:extLst>
          </p:cNvPr>
          <p:cNvSpPr/>
          <p:nvPr/>
        </p:nvSpPr>
        <p:spPr>
          <a:xfrm>
            <a:off x="7463264" y="4003656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BF172C5-3782-4AE7-827B-943A14DCADFF}"/>
              </a:ext>
            </a:extLst>
          </p:cNvPr>
          <p:cNvCxnSpPr>
            <a:cxnSpLocks/>
          </p:cNvCxnSpPr>
          <p:nvPr/>
        </p:nvCxnSpPr>
        <p:spPr>
          <a:xfrm flipV="1">
            <a:off x="7004716" y="4218387"/>
            <a:ext cx="0" cy="2124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278228CE-3508-4301-9EB2-5098D6ABCE07}"/>
              </a:ext>
            </a:extLst>
          </p:cNvPr>
          <p:cNvCxnSpPr>
            <a:cxnSpLocks/>
          </p:cNvCxnSpPr>
          <p:nvPr/>
        </p:nvCxnSpPr>
        <p:spPr>
          <a:xfrm flipV="1">
            <a:off x="7002633" y="1209953"/>
            <a:ext cx="3589839" cy="301223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e 73">
            <a:extLst>
              <a:ext uri="{FF2B5EF4-FFF2-40B4-BE49-F238E27FC236}">
                <a16:creationId xmlns:a16="http://schemas.microsoft.com/office/drawing/2014/main" id="{A26824C3-6645-4D0B-8349-936DAC27E822}"/>
              </a:ext>
            </a:extLst>
          </p:cNvPr>
          <p:cNvSpPr/>
          <p:nvPr/>
        </p:nvSpPr>
        <p:spPr>
          <a:xfrm>
            <a:off x="7346434" y="3395780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Ovale 74">
            <a:extLst>
              <a:ext uri="{FF2B5EF4-FFF2-40B4-BE49-F238E27FC236}">
                <a16:creationId xmlns:a16="http://schemas.microsoft.com/office/drawing/2014/main" id="{358003BD-FA43-46C9-860B-F8B8FFBB0415}"/>
              </a:ext>
            </a:extLst>
          </p:cNvPr>
          <p:cNvSpPr/>
          <p:nvPr/>
        </p:nvSpPr>
        <p:spPr>
          <a:xfrm>
            <a:off x="7357463" y="3897214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FBB7D427-D13A-4D9E-82A5-AB9A95C455F2}"/>
              </a:ext>
            </a:extLst>
          </p:cNvPr>
          <p:cNvCxnSpPr>
            <a:cxnSpLocks/>
          </p:cNvCxnSpPr>
          <p:nvPr/>
        </p:nvCxnSpPr>
        <p:spPr>
          <a:xfrm>
            <a:off x="9988919" y="5422333"/>
            <a:ext cx="696572" cy="10749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F9A2535E-BF9F-4100-88D9-DE240AE871A5}"/>
              </a:ext>
            </a:extLst>
          </p:cNvPr>
          <p:cNvCxnSpPr>
            <a:cxnSpLocks/>
          </p:cNvCxnSpPr>
          <p:nvPr/>
        </p:nvCxnSpPr>
        <p:spPr>
          <a:xfrm flipH="1">
            <a:off x="9987986" y="5421777"/>
            <a:ext cx="701002" cy="10836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F861C96F-E814-4A7B-9E5E-1807EDDD62CE}"/>
              </a:ext>
            </a:extLst>
          </p:cNvPr>
          <p:cNvCxnSpPr>
            <a:cxnSpLocks/>
          </p:cNvCxnSpPr>
          <p:nvPr/>
        </p:nvCxnSpPr>
        <p:spPr>
          <a:xfrm>
            <a:off x="9987986" y="5959823"/>
            <a:ext cx="69750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7F7D5C60-7F61-4538-BA6C-6B2B4343FB40}"/>
              </a:ext>
            </a:extLst>
          </p:cNvPr>
          <p:cNvCxnSpPr>
            <a:cxnSpLocks/>
          </p:cNvCxnSpPr>
          <p:nvPr/>
        </p:nvCxnSpPr>
        <p:spPr>
          <a:xfrm>
            <a:off x="10338503" y="5421777"/>
            <a:ext cx="0" cy="10836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e 98">
            <a:extLst>
              <a:ext uri="{FF2B5EF4-FFF2-40B4-BE49-F238E27FC236}">
                <a16:creationId xmlns:a16="http://schemas.microsoft.com/office/drawing/2014/main" id="{56609730-38CD-4EA0-B731-BD13C56EC3DB}"/>
              </a:ext>
            </a:extLst>
          </p:cNvPr>
          <p:cNvSpPr/>
          <p:nvPr/>
        </p:nvSpPr>
        <p:spPr>
          <a:xfrm>
            <a:off x="9994366" y="5423140"/>
            <a:ext cx="694800" cy="10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E1786EED-E626-46DA-9A89-1AA536E1C43D}"/>
              </a:ext>
            </a:extLst>
          </p:cNvPr>
          <p:cNvSpPr txBox="1"/>
          <p:nvPr/>
        </p:nvSpPr>
        <p:spPr>
          <a:xfrm>
            <a:off x="6648339" y="3823192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B37FFDF2-1A04-42BA-B025-71FC1AD5E62D}"/>
              </a:ext>
            </a:extLst>
          </p:cNvPr>
          <p:cNvSpPr txBox="1"/>
          <p:nvPr/>
        </p:nvSpPr>
        <p:spPr>
          <a:xfrm>
            <a:off x="7200800" y="2788903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35B84B01-B8B1-4091-A0B0-A3F16BB92227}"/>
              </a:ext>
            </a:extLst>
          </p:cNvPr>
          <p:cNvSpPr txBox="1"/>
          <p:nvPr/>
        </p:nvSpPr>
        <p:spPr>
          <a:xfrm>
            <a:off x="6669390" y="6437760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61BA21A9-AF98-4E65-B9DC-3A795E65BD74}"/>
              </a:ext>
            </a:extLst>
          </p:cNvPr>
          <p:cNvSpPr txBox="1"/>
          <p:nvPr/>
        </p:nvSpPr>
        <p:spPr>
          <a:xfrm>
            <a:off x="6678993" y="5251359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5B60F49C-0BF1-475B-B149-EBF3DC6873BC}"/>
              </a:ext>
            </a:extLst>
          </p:cNvPr>
          <p:cNvSpPr txBox="1"/>
          <p:nvPr/>
        </p:nvSpPr>
        <p:spPr>
          <a:xfrm>
            <a:off x="8106169" y="2669130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9A10F938-7EAF-4BF5-AAA2-2C41E932BCFC}"/>
              </a:ext>
            </a:extLst>
          </p:cNvPr>
          <p:cNvSpPr txBox="1"/>
          <p:nvPr/>
        </p:nvSpPr>
        <p:spPr>
          <a:xfrm>
            <a:off x="7205510" y="3311237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BBB91437-8077-449A-8A08-E2D21D772968}"/>
              </a:ext>
            </a:extLst>
          </p:cNvPr>
          <p:cNvSpPr txBox="1"/>
          <p:nvPr/>
        </p:nvSpPr>
        <p:spPr>
          <a:xfrm>
            <a:off x="6779844" y="4000406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>
              <a:solidFill>
                <a:srgbClr val="0070C0"/>
              </a:solidFill>
            </a:endParaRP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CF9B04D3-3E05-4B7E-8975-97D5393D8D82}"/>
              </a:ext>
            </a:extLst>
          </p:cNvPr>
          <p:cNvSpPr txBox="1"/>
          <p:nvPr/>
        </p:nvSpPr>
        <p:spPr>
          <a:xfrm>
            <a:off x="6550075" y="3732113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>
              <a:solidFill>
                <a:srgbClr val="0070C0"/>
              </a:solidFill>
            </a:endParaRP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0275D724-09B5-4F82-B973-0FB627E69727}"/>
              </a:ext>
            </a:extLst>
          </p:cNvPr>
          <p:cNvSpPr txBox="1"/>
          <p:nvPr/>
        </p:nvSpPr>
        <p:spPr>
          <a:xfrm>
            <a:off x="7219059" y="5234898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549AA08C-794E-4588-BE81-2F18BBC012DD}"/>
              </a:ext>
            </a:extLst>
          </p:cNvPr>
          <p:cNvSpPr txBox="1"/>
          <p:nvPr/>
        </p:nvSpPr>
        <p:spPr>
          <a:xfrm>
            <a:off x="8057687" y="6480423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D37DA289-DEE1-4395-B5A6-9BEB32356560}"/>
              </a:ext>
            </a:extLst>
          </p:cNvPr>
          <p:cNvSpPr txBox="1"/>
          <p:nvPr/>
        </p:nvSpPr>
        <p:spPr>
          <a:xfrm>
            <a:off x="7796696" y="2352313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7E228BE5-0A69-4FBD-B2D6-598B8ABCC9D4}"/>
              </a:ext>
            </a:extLst>
          </p:cNvPr>
          <p:cNvSpPr txBox="1"/>
          <p:nvPr/>
        </p:nvSpPr>
        <p:spPr>
          <a:xfrm>
            <a:off x="7215563" y="5465096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5707A5AB-AE9D-4B84-95E6-1B39609BC8B9}"/>
              </a:ext>
            </a:extLst>
          </p:cNvPr>
          <p:cNvSpPr txBox="1"/>
          <p:nvPr/>
        </p:nvSpPr>
        <p:spPr>
          <a:xfrm>
            <a:off x="6871293" y="4096275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D36EE83E-6B85-4BA9-BE85-D3595CD6DA92}"/>
              </a:ext>
            </a:extLst>
          </p:cNvPr>
          <p:cNvSpPr txBox="1"/>
          <p:nvPr/>
        </p:nvSpPr>
        <p:spPr>
          <a:xfrm>
            <a:off x="6375804" y="3519827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FCB4BAC3-6D13-4A35-94AD-A0A80864852D}"/>
              </a:ext>
            </a:extLst>
          </p:cNvPr>
          <p:cNvSpPr txBox="1"/>
          <p:nvPr/>
        </p:nvSpPr>
        <p:spPr>
          <a:xfrm>
            <a:off x="6967193" y="5449570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A559D681-1262-4C12-BC07-DE17E172D244}"/>
              </a:ext>
            </a:extLst>
          </p:cNvPr>
          <p:cNvSpPr txBox="1"/>
          <p:nvPr/>
        </p:nvSpPr>
        <p:spPr>
          <a:xfrm>
            <a:off x="6373440" y="5467244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5CD38481-11EF-41C2-931E-7B79516F4972}"/>
              </a:ext>
            </a:extLst>
          </p:cNvPr>
          <p:cNvSpPr txBox="1"/>
          <p:nvPr/>
        </p:nvSpPr>
        <p:spPr>
          <a:xfrm>
            <a:off x="6389254" y="6211044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40A4D8B7-9704-4861-BC99-104119FF96EC}"/>
              </a:ext>
            </a:extLst>
          </p:cNvPr>
          <p:cNvSpPr txBox="1"/>
          <p:nvPr/>
        </p:nvSpPr>
        <p:spPr>
          <a:xfrm>
            <a:off x="6959865" y="6218399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370CF52F-750F-47FE-A9E9-EFCF56E8A36D}"/>
              </a:ext>
            </a:extLst>
          </p:cNvPr>
          <p:cNvSpPr txBox="1"/>
          <p:nvPr/>
        </p:nvSpPr>
        <p:spPr>
          <a:xfrm>
            <a:off x="7222338" y="3802521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8124A78E-6CF2-43BB-B96F-7731C4CF1FFA}"/>
              </a:ext>
            </a:extLst>
          </p:cNvPr>
          <p:cNvSpPr txBox="1"/>
          <p:nvPr/>
        </p:nvSpPr>
        <p:spPr>
          <a:xfrm>
            <a:off x="7798853" y="3416909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65D8C53B-1BB2-4187-9689-7CBB59E9C851}"/>
              </a:ext>
            </a:extLst>
          </p:cNvPr>
          <p:cNvSpPr txBox="1"/>
          <p:nvPr/>
        </p:nvSpPr>
        <p:spPr>
          <a:xfrm>
            <a:off x="9385641" y="5833852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D90064BD-92F5-41B6-815B-9F0456CDEA42}"/>
              </a:ext>
            </a:extLst>
          </p:cNvPr>
          <p:cNvSpPr txBox="1"/>
          <p:nvPr/>
        </p:nvSpPr>
        <p:spPr>
          <a:xfrm>
            <a:off x="7448024" y="3962620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E99901EE-4B7E-4CD2-B397-FE4D44095848}"/>
              </a:ext>
            </a:extLst>
          </p:cNvPr>
          <p:cNvSpPr txBox="1"/>
          <p:nvPr/>
        </p:nvSpPr>
        <p:spPr>
          <a:xfrm>
            <a:off x="7380137" y="2343377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0DAE3873-B5F2-47CF-9BF0-C6C04D96C906}"/>
              </a:ext>
            </a:extLst>
          </p:cNvPr>
          <p:cNvSpPr txBox="1"/>
          <p:nvPr/>
        </p:nvSpPr>
        <p:spPr>
          <a:xfrm>
            <a:off x="6277784" y="5835302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DA553F65-BFF8-420E-8F88-FA337B7D2FB7}"/>
              </a:ext>
            </a:extLst>
          </p:cNvPr>
          <p:cNvSpPr txBox="1"/>
          <p:nvPr/>
        </p:nvSpPr>
        <p:spPr>
          <a:xfrm>
            <a:off x="7057716" y="5849362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D0DB5284-F19B-4364-A6DB-F8B7946651F9}"/>
              </a:ext>
            </a:extLst>
          </p:cNvPr>
          <p:cNvSpPr txBox="1"/>
          <p:nvPr/>
        </p:nvSpPr>
        <p:spPr>
          <a:xfrm>
            <a:off x="7023304" y="4274234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DA622EEA-8722-4CBB-8240-342547BFBAF8}"/>
              </a:ext>
            </a:extLst>
          </p:cNvPr>
          <p:cNvSpPr txBox="1"/>
          <p:nvPr/>
        </p:nvSpPr>
        <p:spPr>
          <a:xfrm>
            <a:off x="6284165" y="3324572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035750D3-1329-4749-BDAD-E10D4BDAFCE9}"/>
              </a:ext>
            </a:extLst>
          </p:cNvPr>
          <p:cNvSpPr txBox="1"/>
          <p:nvPr/>
        </p:nvSpPr>
        <p:spPr>
          <a:xfrm>
            <a:off x="8685127" y="6466074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e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EFBE6E59-F8CF-440C-BCBD-5974209C9063}"/>
              </a:ext>
            </a:extLst>
          </p:cNvPr>
          <p:cNvSpPr txBox="1"/>
          <p:nvPr/>
        </p:nvSpPr>
        <p:spPr>
          <a:xfrm>
            <a:off x="9506355" y="5242181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57A1FE7D-B7AF-4F8C-A937-707339F884E1}"/>
              </a:ext>
            </a:extLst>
          </p:cNvPr>
          <p:cNvSpPr txBox="1"/>
          <p:nvPr/>
        </p:nvSpPr>
        <p:spPr>
          <a:xfrm>
            <a:off x="9522164" y="1466958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BF6E029D-A619-435C-A4DD-F57009D79B1A}"/>
              </a:ext>
            </a:extLst>
          </p:cNvPr>
          <p:cNvSpPr txBox="1"/>
          <p:nvPr/>
        </p:nvSpPr>
        <p:spPr>
          <a:xfrm>
            <a:off x="8583585" y="2108063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75" name="Ovale 174">
            <a:extLst>
              <a:ext uri="{FF2B5EF4-FFF2-40B4-BE49-F238E27FC236}">
                <a16:creationId xmlns:a16="http://schemas.microsoft.com/office/drawing/2014/main" id="{006BC6D4-6889-4659-9FBA-F3E5AA3C0EA1}"/>
              </a:ext>
            </a:extLst>
          </p:cNvPr>
          <p:cNvSpPr/>
          <p:nvPr/>
        </p:nvSpPr>
        <p:spPr>
          <a:xfrm>
            <a:off x="9060948" y="1463556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6" name="Ovale 175">
            <a:extLst>
              <a:ext uri="{FF2B5EF4-FFF2-40B4-BE49-F238E27FC236}">
                <a16:creationId xmlns:a16="http://schemas.microsoft.com/office/drawing/2014/main" id="{B64B23A4-FE54-47D7-BBED-BD432315B8C2}"/>
              </a:ext>
            </a:extLst>
          </p:cNvPr>
          <p:cNvSpPr/>
          <p:nvPr/>
        </p:nvSpPr>
        <p:spPr>
          <a:xfrm>
            <a:off x="9391652" y="974554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1" name="Ovale 180">
            <a:extLst>
              <a:ext uri="{FF2B5EF4-FFF2-40B4-BE49-F238E27FC236}">
                <a16:creationId xmlns:a16="http://schemas.microsoft.com/office/drawing/2014/main" id="{C94F33D8-1B72-4CDD-A098-1E9166AB7595}"/>
              </a:ext>
            </a:extLst>
          </p:cNvPr>
          <p:cNvSpPr/>
          <p:nvPr/>
        </p:nvSpPr>
        <p:spPr>
          <a:xfrm>
            <a:off x="9504373" y="1588856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2" name="Ovale 181">
            <a:extLst>
              <a:ext uri="{FF2B5EF4-FFF2-40B4-BE49-F238E27FC236}">
                <a16:creationId xmlns:a16="http://schemas.microsoft.com/office/drawing/2014/main" id="{7A5A83B3-B216-4D67-A773-805599965EBF}"/>
              </a:ext>
            </a:extLst>
          </p:cNvPr>
          <p:cNvSpPr/>
          <p:nvPr/>
        </p:nvSpPr>
        <p:spPr>
          <a:xfrm>
            <a:off x="8757587" y="2211557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B60C2D52-2DA6-4FD6-A083-B3294CF68501}"/>
              </a:ext>
            </a:extLst>
          </p:cNvPr>
          <p:cNvSpPr txBox="1"/>
          <p:nvPr/>
        </p:nvSpPr>
        <p:spPr>
          <a:xfrm>
            <a:off x="9493578" y="5480860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41C8B4C1-8BEA-47A0-A58A-AE9231ECF756}"/>
              </a:ext>
            </a:extLst>
          </p:cNvPr>
          <p:cNvSpPr txBox="1"/>
          <p:nvPr/>
        </p:nvSpPr>
        <p:spPr>
          <a:xfrm>
            <a:off x="7697756" y="6302176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d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EFE57E34-6473-4161-88DC-A815F96ABCFD}"/>
              </a:ext>
            </a:extLst>
          </p:cNvPr>
          <p:cNvSpPr txBox="1"/>
          <p:nvPr/>
        </p:nvSpPr>
        <p:spPr>
          <a:xfrm>
            <a:off x="9031771" y="6284580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d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3CE6879C-C010-4422-B294-094B3C6165C1}"/>
              </a:ext>
            </a:extLst>
          </p:cNvPr>
          <p:cNvSpPr txBox="1"/>
          <p:nvPr/>
        </p:nvSpPr>
        <p:spPr>
          <a:xfrm>
            <a:off x="8914231" y="1375220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E5656EE8-05BE-4456-951F-F1D3994130DF}"/>
              </a:ext>
            </a:extLst>
          </p:cNvPr>
          <p:cNvSpPr txBox="1"/>
          <p:nvPr/>
        </p:nvSpPr>
        <p:spPr>
          <a:xfrm>
            <a:off x="9493578" y="1981950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2C1BC3A6-2B4A-4A37-AFB1-B7649B622C55}"/>
              </a:ext>
            </a:extLst>
          </p:cNvPr>
          <p:cNvSpPr txBox="1"/>
          <p:nvPr/>
        </p:nvSpPr>
        <p:spPr>
          <a:xfrm>
            <a:off x="9470262" y="977407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3F6D0098-D4E4-465B-8436-1743413B41A3}"/>
              </a:ext>
            </a:extLst>
          </p:cNvPr>
          <p:cNvSpPr txBox="1"/>
          <p:nvPr/>
        </p:nvSpPr>
        <p:spPr>
          <a:xfrm>
            <a:off x="8906664" y="2403638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8" name="Ovale 207">
            <a:extLst>
              <a:ext uri="{FF2B5EF4-FFF2-40B4-BE49-F238E27FC236}">
                <a16:creationId xmlns:a16="http://schemas.microsoft.com/office/drawing/2014/main" id="{70BDE391-D4CA-4E4E-A464-8A1BB7FE7B9E}"/>
              </a:ext>
            </a:extLst>
          </p:cNvPr>
          <p:cNvSpPr/>
          <p:nvPr/>
        </p:nvSpPr>
        <p:spPr>
          <a:xfrm>
            <a:off x="9384159" y="2392964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0" name="Ovale 209">
            <a:extLst>
              <a:ext uri="{FF2B5EF4-FFF2-40B4-BE49-F238E27FC236}">
                <a16:creationId xmlns:a16="http://schemas.microsoft.com/office/drawing/2014/main" id="{1DF9B2D0-0F41-456F-A697-9F5A11361A29}"/>
              </a:ext>
            </a:extLst>
          </p:cNvPr>
          <p:cNvSpPr/>
          <p:nvPr/>
        </p:nvSpPr>
        <p:spPr>
          <a:xfrm>
            <a:off x="9496528" y="1098403"/>
            <a:ext cx="36000" cy="36000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1F3F164-6C1C-45D5-84DF-C4863AA5B85A}"/>
              </a:ext>
            </a:extLst>
          </p:cNvPr>
          <p:cNvCxnSpPr>
            <a:cxnSpLocks/>
            <a:stCxn id="30" idx="0"/>
          </p:cNvCxnSpPr>
          <p:nvPr/>
        </p:nvCxnSpPr>
        <p:spPr>
          <a:xfrm>
            <a:off x="8442129" y="4394447"/>
            <a:ext cx="0" cy="11263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E99CD029-4D3B-41EB-B6FC-0DA9BB5C028C}"/>
              </a:ext>
            </a:extLst>
          </p:cNvPr>
          <p:cNvCxnSpPr>
            <a:cxnSpLocks/>
          </p:cNvCxnSpPr>
          <p:nvPr/>
        </p:nvCxnSpPr>
        <p:spPr>
          <a:xfrm>
            <a:off x="8110270" y="1186496"/>
            <a:ext cx="0" cy="53189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C5D8D816-F037-44FF-BAFA-A5D38EA86C39}"/>
              </a:ext>
            </a:extLst>
          </p:cNvPr>
          <p:cNvCxnSpPr>
            <a:cxnSpLocks/>
          </p:cNvCxnSpPr>
          <p:nvPr/>
        </p:nvCxnSpPr>
        <p:spPr>
          <a:xfrm>
            <a:off x="7803383" y="1186496"/>
            <a:ext cx="0" cy="516586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556A9EFB-A600-481A-9662-1CAEE9A6650E}"/>
              </a:ext>
            </a:extLst>
          </p:cNvPr>
          <p:cNvCxnSpPr>
            <a:cxnSpLocks/>
          </p:cNvCxnSpPr>
          <p:nvPr/>
        </p:nvCxnSpPr>
        <p:spPr>
          <a:xfrm>
            <a:off x="7478136" y="1186496"/>
            <a:ext cx="0" cy="47878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634CA92A-EF22-44CE-AAAE-EF66DA259447}"/>
              </a:ext>
            </a:extLst>
          </p:cNvPr>
          <p:cNvSpPr txBox="1"/>
          <p:nvPr/>
        </p:nvSpPr>
        <p:spPr>
          <a:xfrm>
            <a:off x="6335812" y="3474009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00" dirty="0">
              <a:solidFill>
                <a:srgbClr val="0070C0"/>
              </a:solidFill>
            </a:endParaRPr>
          </a:p>
        </p:txBody>
      </p: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5D7712F4-932E-4B8F-B56F-E560E8A70E24}"/>
              </a:ext>
            </a:extLst>
          </p:cNvPr>
          <p:cNvCxnSpPr>
            <a:cxnSpLocks/>
          </p:cNvCxnSpPr>
          <p:nvPr/>
        </p:nvCxnSpPr>
        <p:spPr>
          <a:xfrm>
            <a:off x="8774856" y="1186496"/>
            <a:ext cx="0" cy="53147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CF36F195-2799-49AA-A866-856360A7E2D0}"/>
              </a:ext>
            </a:extLst>
          </p:cNvPr>
          <p:cNvCxnSpPr>
            <a:cxnSpLocks/>
          </p:cNvCxnSpPr>
          <p:nvPr/>
        </p:nvCxnSpPr>
        <p:spPr>
          <a:xfrm>
            <a:off x="8442129" y="493276"/>
            <a:ext cx="0" cy="49802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32F1C40E-A22D-46D8-AB06-C317380FEDE6}"/>
              </a:ext>
            </a:extLst>
          </p:cNvPr>
          <p:cNvCxnSpPr>
            <a:cxnSpLocks/>
          </p:cNvCxnSpPr>
          <p:nvPr/>
        </p:nvCxnSpPr>
        <p:spPr>
          <a:xfrm>
            <a:off x="9079803" y="1186496"/>
            <a:ext cx="0" cy="51663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3CF341C8-2168-47E8-9EAF-D5F1B220937B}"/>
              </a:ext>
            </a:extLst>
          </p:cNvPr>
          <p:cNvSpPr txBox="1"/>
          <p:nvPr/>
        </p:nvSpPr>
        <p:spPr>
          <a:xfrm>
            <a:off x="9372021" y="2285981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1FC3DC17-30C6-4200-A31A-99B26D06F6F0}"/>
              </a:ext>
            </a:extLst>
          </p:cNvPr>
          <p:cNvSpPr txBox="1"/>
          <p:nvPr/>
        </p:nvSpPr>
        <p:spPr>
          <a:xfrm>
            <a:off x="9317972" y="795365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" name="Figura a mano libera: forma 3">
            <a:extLst>
              <a:ext uri="{FF2B5EF4-FFF2-40B4-BE49-F238E27FC236}">
                <a16:creationId xmlns:a16="http://schemas.microsoft.com/office/drawing/2014/main" id="{0FDA093C-5423-46FF-8008-1FE79F300FFE}"/>
              </a:ext>
            </a:extLst>
          </p:cNvPr>
          <p:cNvSpPr/>
          <p:nvPr/>
        </p:nvSpPr>
        <p:spPr>
          <a:xfrm>
            <a:off x="7364903" y="2537110"/>
            <a:ext cx="748281" cy="1509325"/>
          </a:xfrm>
          <a:custGeom>
            <a:avLst/>
            <a:gdLst>
              <a:gd name="connsiteX0" fmla="*/ 765570 w 765570"/>
              <a:gd name="connsiteY0" fmla="*/ 250934 h 1510538"/>
              <a:gd name="connsiteX1" fmla="*/ 454420 w 765570"/>
              <a:gd name="connsiteY1" fmla="*/ 11751 h 1510538"/>
              <a:gd name="connsiteX2" fmla="*/ 132687 w 765570"/>
              <a:gd name="connsiteY2" fmla="*/ 73134 h 1510538"/>
              <a:gd name="connsiteX3" fmla="*/ 9920 w 765570"/>
              <a:gd name="connsiteY3" fmla="*/ 386401 h 1510538"/>
              <a:gd name="connsiteX4" fmla="*/ 7804 w 765570"/>
              <a:gd name="connsiteY4" fmla="*/ 883817 h 1510538"/>
              <a:gd name="connsiteX5" fmla="*/ 12037 w 765570"/>
              <a:gd name="connsiteY5" fmla="*/ 1385467 h 1510538"/>
              <a:gd name="connsiteX6" fmla="*/ 130570 w 765570"/>
              <a:gd name="connsiteY6" fmla="*/ 1484951 h 1510538"/>
              <a:gd name="connsiteX7" fmla="*/ 456537 w 765570"/>
              <a:gd name="connsiteY7" fmla="*/ 1004467 h 1510538"/>
              <a:gd name="connsiteX8" fmla="*/ 765570 w 765570"/>
              <a:gd name="connsiteY8" fmla="*/ 250934 h 1510538"/>
              <a:gd name="connsiteX0" fmla="*/ 762678 w 762678"/>
              <a:gd name="connsiteY0" fmla="*/ 250934 h 1510699"/>
              <a:gd name="connsiteX1" fmla="*/ 451528 w 762678"/>
              <a:gd name="connsiteY1" fmla="*/ 11751 h 1510699"/>
              <a:gd name="connsiteX2" fmla="*/ 129795 w 762678"/>
              <a:gd name="connsiteY2" fmla="*/ 73134 h 1510699"/>
              <a:gd name="connsiteX3" fmla="*/ 7028 w 762678"/>
              <a:gd name="connsiteY3" fmla="*/ 386401 h 1510699"/>
              <a:gd name="connsiteX4" fmla="*/ 14437 w 762678"/>
              <a:gd name="connsiteY4" fmla="*/ 878102 h 1510699"/>
              <a:gd name="connsiteX5" fmla="*/ 9145 w 762678"/>
              <a:gd name="connsiteY5" fmla="*/ 1385467 h 1510699"/>
              <a:gd name="connsiteX6" fmla="*/ 127678 w 762678"/>
              <a:gd name="connsiteY6" fmla="*/ 1484951 h 1510699"/>
              <a:gd name="connsiteX7" fmla="*/ 453645 w 762678"/>
              <a:gd name="connsiteY7" fmla="*/ 1004467 h 1510699"/>
              <a:gd name="connsiteX8" fmla="*/ 762678 w 762678"/>
              <a:gd name="connsiteY8" fmla="*/ 250934 h 1510699"/>
              <a:gd name="connsiteX0" fmla="*/ 763040 w 763040"/>
              <a:gd name="connsiteY0" fmla="*/ 250934 h 1508978"/>
              <a:gd name="connsiteX1" fmla="*/ 451890 w 763040"/>
              <a:gd name="connsiteY1" fmla="*/ 11751 h 1508978"/>
              <a:gd name="connsiteX2" fmla="*/ 130157 w 763040"/>
              <a:gd name="connsiteY2" fmla="*/ 73134 h 1508978"/>
              <a:gd name="connsiteX3" fmla="*/ 7390 w 763040"/>
              <a:gd name="connsiteY3" fmla="*/ 386401 h 1508978"/>
              <a:gd name="connsiteX4" fmla="*/ 14799 w 763040"/>
              <a:gd name="connsiteY4" fmla="*/ 878102 h 1508978"/>
              <a:gd name="connsiteX5" fmla="*/ 22842 w 763040"/>
              <a:gd name="connsiteY5" fmla="*/ 1375942 h 1508978"/>
              <a:gd name="connsiteX6" fmla="*/ 128040 w 763040"/>
              <a:gd name="connsiteY6" fmla="*/ 1484951 h 1508978"/>
              <a:gd name="connsiteX7" fmla="*/ 454007 w 763040"/>
              <a:gd name="connsiteY7" fmla="*/ 1004467 h 1508978"/>
              <a:gd name="connsiteX8" fmla="*/ 763040 w 763040"/>
              <a:gd name="connsiteY8" fmla="*/ 250934 h 1508978"/>
              <a:gd name="connsiteX0" fmla="*/ 751545 w 751545"/>
              <a:gd name="connsiteY0" fmla="*/ 250588 h 1508632"/>
              <a:gd name="connsiteX1" fmla="*/ 440395 w 751545"/>
              <a:gd name="connsiteY1" fmla="*/ 11405 h 1508632"/>
              <a:gd name="connsiteX2" fmla="*/ 118662 w 751545"/>
              <a:gd name="connsiteY2" fmla="*/ 72788 h 1508632"/>
              <a:gd name="connsiteX3" fmla="*/ 14945 w 751545"/>
              <a:gd name="connsiteY3" fmla="*/ 372720 h 1508632"/>
              <a:gd name="connsiteX4" fmla="*/ 3304 w 751545"/>
              <a:gd name="connsiteY4" fmla="*/ 877756 h 1508632"/>
              <a:gd name="connsiteX5" fmla="*/ 11347 w 751545"/>
              <a:gd name="connsiteY5" fmla="*/ 1375596 h 1508632"/>
              <a:gd name="connsiteX6" fmla="*/ 116545 w 751545"/>
              <a:gd name="connsiteY6" fmla="*/ 1484605 h 1508632"/>
              <a:gd name="connsiteX7" fmla="*/ 442512 w 751545"/>
              <a:gd name="connsiteY7" fmla="*/ 1004121 h 1508632"/>
              <a:gd name="connsiteX8" fmla="*/ 751545 w 751545"/>
              <a:gd name="connsiteY8" fmla="*/ 250588 h 1508632"/>
              <a:gd name="connsiteX0" fmla="*/ 751545 w 751545"/>
              <a:gd name="connsiteY0" fmla="*/ 250540 h 1508584"/>
              <a:gd name="connsiteX1" fmla="*/ 440395 w 751545"/>
              <a:gd name="connsiteY1" fmla="*/ 11357 h 1508584"/>
              <a:gd name="connsiteX2" fmla="*/ 118662 w 751545"/>
              <a:gd name="connsiteY2" fmla="*/ 72740 h 1508584"/>
              <a:gd name="connsiteX3" fmla="*/ 14945 w 751545"/>
              <a:gd name="connsiteY3" fmla="*/ 370767 h 1508584"/>
              <a:gd name="connsiteX4" fmla="*/ 3304 w 751545"/>
              <a:gd name="connsiteY4" fmla="*/ 877708 h 1508584"/>
              <a:gd name="connsiteX5" fmla="*/ 11347 w 751545"/>
              <a:gd name="connsiteY5" fmla="*/ 1375548 h 1508584"/>
              <a:gd name="connsiteX6" fmla="*/ 116545 w 751545"/>
              <a:gd name="connsiteY6" fmla="*/ 1484557 h 1508584"/>
              <a:gd name="connsiteX7" fmla="*/ 442512 w 751545"/>
              <a:gd name="connsiteY7" fmla="*/ 1004073 h 1508584"/>
              <a:gd name="connsiteX8" fmla="*/ 751545 w 751545"/>
              <a:gd name="connsiteY8" fmla="*/ 250540 h 1508584"/>
              <a:gd name="connsiteX0" fmla="*/ 749470 w 749470"/>
              <a:gd name="connsiteY0" fmla="*/ 250540 h 1508951"/>
              <a:gd name="connsiteX1" fmla="*/ 438320 w 749470"/>
              <a:gd name="connsiteY1" fmla="*/ 11357 h 1508951"/>
              <a:gd name="connsiteX2" fmla="*/ 116587 w 749470"/>
              <a:gd name="connsiteY2" fmla="*/ 72740 h 1508951"/>
              <a:gd name="connsiteX3" fmla="*/ 12870 w 749470"/>
              <a:gd name="connsiteY3" fmla="*/ 370767 h 1508951"/>
              <a:gd name="connsiteX4" fmla="*/ 1229 w 749470"/>
              <a:gd name="connsiteY4" fmla="*/ 877708 h 1508951"/>
              <a:gd name="connsiteX5" fmla="*/ 9272 w 749470"/>
              <a:gd name="connsiteY5" fmla="*/ 1375548 h 1508951"/>
              <a:gd name="connsiteX6" fmla="*/ 114470 w 749470"/>
              <a:gd name="connsiteY6" fmla="*/ 1484557 h 1508951"/>
              <a:gd name="connsiteX7" fmla="*/ 440437 w 749470"/>
              <a:gd name="connsiteY7" fmla="*/ 1004073 h 1508951"/>
              <a:gd name="connsiteX8" fmla="*/ 749470 w 749470"/>
              <a:gd name="connsiteY8" fmla="*/ 250540 h 1508951"/>
              <a:gd name="connsiteX0" fmla="*/ 749470 w 749470"/>
              <a:gd name="connsiteY0" fmla="*/ 250540 h 1509325"/>
              <a:gd name="connsiteX1" fmla="*/ 438320 w 749470"/>
              <a:gd name="connsiteY1" fmla="*/ 11357 h 1509325"/>
              <a:gd name="connsiteX2" fmla="*/ 116587 w 749470"/>
              <a:gd name="connsiteY2" fmla="*/ 72740 h 1509325"/>
              <a:gd name="connsiteX3" fmla="*/ 12870 w 749470"/>
              <a:gd name="connsiteY3" fmla="*/ 370767 h 1509325"/>
              <a:gd name="connsiteX4" fmla="*/ 1229 w 749470"/>
              <a:gd name="connsiteY4" fmla="*/ 877708 h 1509325"/>
              <a:gd name="connsiteX5" fmla="*/ 9272 w 749470"/>
              <a:gd name="connsiteY5" fmla="*/ 1375548 h 1509325"/>
              <a:gd name="connsiteX6" fmla="*/ 114470 w 749470"/>
              <a:gd name="connsiteY6" fmla="*/ 1484557 h 1509325"/>
              <a:gd name="connsiteX7" fmla="*/ 440437 w 749470"/>
              <a:gd name="connsiteY7" fmla="*/ 1004073 h 1509325"/>
              <a:gd name="connsiteX8" fmla="*/ 749470 w 749470"/>
              <a:gd name="connsiteY8" fmla="*/ 250540 h 1509325"/>
              <a:gd name="connsiteX0" fmla="*/ 748281 w 748281"/>
              <a:gd name="connsiteY0" fmla="*/ 250540 h 1509325"/>
              <a:gd name="connsiteX1" fmla="*/ 437131 w 748281"/>
              <a:gd name="connsiteY1" fmla="*/ 11357 h 1509325"/>
              <a:gd name="connsiteX2" fmla="*/ 115398 w 748281"/>
              <a:gd name="connsiteY2" fmla="*/ 72740 h 1509325"/>
              <a:gd name="connsiteX3" fmla="*/ 11681 w 748281"/>
              <a:gd name="connsiteY3" fmla="*/ 370767 h 1509325"/>
              <a:gd name="connsiteX4" fmla="*/ 40 w 748281"/>
              <a:gd name="connsiteY4" fmla="*/ 877708 h 1509325"/>
              <a:gd name="connsiteX5" fmla="*/ 8083 w 748281"/>
              <a:gd name="connsiteY5" fmla="*/ 1375548 h 1509325"/>
              <a:gd name="connsiteX6" fmla="*/ 113281 w 748281"/>
              <a:gd name="connsiteY6" fmla="*/ 1484557 h 1509325"/>
              <a:gd name="connsiteX7" fmla="*/ 439248 w 748281"/>
              <a:gd name="connsiteY7" fmla="*/ 1004073 h 1509325"/>
              <a:gd name="connsiteX8" fmla="*/ 748281 w 748281"/>
              <a:gd name="connsiteY8" fmla="*/ 250540 h 1509325"/>
              <a:gd name="connsiteX0" fmla="*/ 748281 w 748281"/>
              <a:gd name="connsiteY0" fmla="*/ 250540 h 1509325"/>
              <a:gd name="connsiteX1" fmla="*/ 437131 w 748281"/>
              <a:gd name="connsiteY1" fmla="*/ 11357 h 1509325"/>
              <a:gd name="connsiteX2" fmla="*/ 115398 w 748281"/>
              <a:gd name="connsiteY2" fmla="*/ 72740 h 1509325"/>
              <a:gd name="connsiteX3" fmla="*/ 11681 w 748281"/>
              <a:gd name="connsiteY3" fmla="*/ 370767 h 1509325"/>
              <a:gd name="connsiteX4" fmla="*/ 40 w 748281"/>
              <a:gd name="connsiteY4" fmla="*/ 877708 h 1509325"/>
              <a:gd name="connsiteX5" fmla="*/ 8083 w 748281"/>
              <a:gd name="connsiteY5" fmla="*/ 1375548 h 1509325"/>
              <a:gd name="connsiteX6" fmla="*/ 113281 w 748281"/>
              <a:gd name="connsiteY6" fmla="*/ 1484557 h 1509325"/>
              <a:gd name="connsiteX7" fmla="*/ 439248 w 748281"/>
              <a:gd name="connsiteY7" fmla="*/ 1004073 h 1509325"/>
              <a:gd name="connsiteX8" fmla="*/ 748281 w 748281"/>
              <a:gd name="connsiteY8" fmla="*/ 250540 h 1509325"/>
              <a:gd name="connsiteX0" fmla="*/ 748281 w 748281"/>
              <a:gd name="connsiteY0" fmla="*/ 250540 h 1509325"/>
              <a:gd name="connsiteX1" fmla="*/ 437131 w 748281"/>
              <a:gd name="connsiteY1" fmla="*/ 11357 h 1509325"/>
              <a:gd name="connsiteX2" fmla="*/ 115398 w 748281"/>
              <a:gd name="connsiteY2" fmla="*/ 72740 h 1509325"/>
              <a:gd name="connsiteX3" fmla="*/ 11681 w 748281"/>
              <a:gd name="connsiteY3" fmla="*/ 370767 h 1509325"/>
              <a:gd name="connsiteX4" fmla="*/ 40 w 748281"/>
              <a:gd name="connsiteY4" fmla="*/ 877708 h 1509325"/>
              <a:gd name="connsiteX5" fmla="*/ 8083 w 748281"/>
              <a:gd name="connsiteY5" fmla="*/ 1375548 h 1509325"/>
              <a:gd name="connsiteX6" fmla="*/ 113281 w 748281"/>
              <a:gd name="connsiteY6" fmla="*/ 1484557 h 1509325"/>
              <a:gd name="connsiteX7" fmla="*/ 439248 w 748281"/>
              <a:gd name="connsiteY7" fmla="*/ 1004073 h 1509325"/>
              <a:gd name="connsiteX8" fmla="*/ 748281 w 748281"/>
              <a:gd name="connsiteY8" fmla="*/ 250540 h 150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8281" h="1509325">
                <a:moveTo>
                  <a:pt x="748281" y="250540"/>
                </a:moveTo>
                <a:cubicBezTo>
                  <a:pt x="747928" y="85087"/>
                  <a:pt x="542611" y="40990"/>
                  <a:pt x="437131" y="11357"/>
                </a:cubicBezTo>
                <a:cubicBezTo>
                  <a:pt x="331651" y="-18276"/>
                  <a:pt x="186306" y="12838"/>
                  <a:pt x="115398" y="72740"/>
                </a:cubicBezTo>
                <a:cubicBezTo>
                  <a:pt x="44490" y="132642"/>
                  <a:pt x="21381" y="241369"/>
                  <a:pt x="11681" y="370767"/>
                </a:cubicBezTo>
                <a:cubicBezTo>
                  <a:pt x="1981" y="500165"/>
                  <a:pt x="640" y="710245"/>
                  <a:pt x="40" y="877708"/>
                </a:cubicBezTo>
                <a:cubicBezTo>
                  <a:pt x="-560" y="1045171"/>
                  <a:pt x="5878" y="1269643"/>
                  <a:pt x="8083" y="1375548"/>
                </a:cubicBezTo>
                <a:cubicBezTo>
                  <a:pt x="10288" y="1481453"/>
                  <a:pt x="39198" y="1548057"/>
                  <a:pt x="113281" y="1484557"/>
                </a:cubicBezTo>
                <a:cubicBezTo>
                  <a:pt x="191174" y="1421057"/>
                  <a:pt x="333415" y="1209742"/>
                  <a:pt x="439248" y="1004073"/>
                </a:cubicBezTo>
                <a:cubicBezTo>
                  <a:pt x="545081" y="798404"/>
                  <a:pt x="748634" y="415993"/>
                  <a:pt x="748281" y="250540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B235878C-2F06-4594-810F-50EB3C431FF2}"/>
              </a:ext>
            </a:extLst>
          </p:cNvPr>
          <p:cNvCxnSpPr>
            <a:cxnSpLocks/>
          </p:cNvCxnSpPr>
          <p:nvPr/>
        </p:nvCxnSpPr>
        <p:spPr>
          <a:xfrm>
            <a:off x="6511417" y="5583360"/>
            <a:ext cx="408105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igura a mano libera: forma 41">
            <a:extLst>
              <a:ext uri="{FF2B5EF4-FFF2-40B4-BE49-F238E27FC236}">
                <a16:creationId xmlns:a16="http://schemas.microsoft.com/office/drawing/2014/main" id="{10625735-1A80-4D03-B766-708024E468AD}"/>
              </a:ext>
            </a:extLst>
          </p:cNvPr>
          <p:cNvSpPr/>
          <p:nvPr/>
        </p:nvSpPr>
        <p:spPr>
          <a:xfrm>
            <a:off x="8772300" y="990240"/>
            <a:ext cx="748763" cy="1505375"/>
          </a:xfrm>
          <a:custGeom>
            <a:avLst/>
            <a:gdLst>
              <a:gd name="connsiteX0" fmla="*/ 748553 w 760943"/>
              <a:gd name="connsiteY0" fmla="*/ 612326 h 1498777"/>
              <a:gd name="connsiteX1" fmla="*/ 748553 w 760943"/>
              <a:gd name="connsiteY1" fmla="*/ 112543 h 1498777"/>
              <a:gd name="connsiteX2" fmla="*/ 600635 w 760943"/>
              <a:gd name="connsiteY2" fmla="*/ 27379 h 1498777"/>
              <a:gd name="connsiteX3" fmla="*/ 302559 w 760943"/>
              <a:gd name="connsiteY3" fmla="*/ 484579 h 1498777"/>
              <a:gd name="connsiteX4" fmla="*/ 0 w 760943"/>
              <a:gd name="connsiteY4" fmla="*/ 1242096 h 1498777"/>
              <a:gd name="connsiteX5" fmla="*/ 304800 w 760943"/>
              <a:gd name="connsiteY5" fmla="*/ 1486385 h 1498777"/>
              <a:gd name="connsiteX6" fmla="*/ 609600 w 760943"/>
              <a:gd name="connsiteY6" fmla="*/ 1425873 h 1498777"/>
              <a:gd name="connsiteX7" fmla="*/ 750794 w 760943"/>
              <a:gd name="connsiteY7" fmla="*/ 1109867 h 1498777"/>
              <a:gd name="connsiteX8" fmla="*/ 748553 w 760943"/>
              <a:gd name="connsiteY8" fmla="*/ 612326 h 1498777"/>
              <a:gd name="connsiteX0" fmla="*/ 748553 w 759639"/>
              <a:gd name="connsiteY0" fmla="*/ 612326 h 1498777"/>
              <a:gd name="connsiteX1" fmla="*/ 748553 w 759639"/>
              <a:gd name="connsiteY1" fmla="*/ 112543 h 1498777"/>
              <a:gd name="connsiteX2" fmla="*/ 600635 w 759639"/>
              <a:gd name="connsiteY2" fmla="*/ 27379 h 1498777"/>
              <a:gd name="connsiteX3" fmla="*/ 302559 w 759639"/>
              <a:gd name="connsiteY3" fmla="*/ 484579 h 1498777"/>
              <a:gd name="connsiteX4" fmla="*/ 0 w 759639"/>
              <a:gd name="connsiteY4" fmla="*/ 1242096 h 1498777"/>
              <a:gd name="connsiteX5" fmla="*/ 304800 w 759639"/>
              <a:gd name="connsiteY5" fmla="*/ 1486385 h 1498777"/>
              <a:gd name="connsiteX6" fmla="*/ 609600 w 759639"/>
              <a:gd name="connsiteY6" fmla="*/ 1425873 h 1498777"/>
              <a:gd name="connsiteX7" fmla="*/ 745079 w 759639"/>
              <a:gd name="connsiteY7" fmla="*/ 1109867 h 1498777"/>
              <a:gd name="connsiteX8" fmla="*/ 748553 w 759639"/>
              <a:gd name="connsiteY8" fmla="*/ 612326 h 1498777"/>
              <a:gd name="connsiteX0" fmla="*/ 748553 w 756949"/>
              <a:gd name="connsiteY0" fmla="*/ 609654 h 1496105"/>
              <a:gd name="connsiteX1" fmla="*/ 739028 w 756949"/>
              <a:gd name="connsiteY1" fmla="*/ 119396 h 1496105"/>
              <a:gd name="connsiteX2" fmla="*/ 600635 w 756949"/>
              <a:gd name="connsiteY2" fmla="*/ 24707 h 1496105"/>
              <a:gd name="connsiteX3" fmla="*/ 302559 w 756949"/>
              <a:gd name="connsiteY3" fmla="*/ 481907 h 1496105"/>
              <a:gd name="connsiteX4" fmla="*/ 0 w 756949"/>
              <a:gd name="connsiteY4" fmla="*/ 1239424 h 1496105"/>
              <a:gd name="connsiteX5" fmla="*/ 304800 w 756949"/>
              <a:gd name="connsiteY5" fmla="*/ 1483713 h 1496105"/>
              <a:gd name="connsiteX6" fmla="*/ 609600 w 756949"/>
              <a:gd name="connsiteY6" fmla="*/ 1423201 h 1496105"/>
              <a:gd name="connsiteX7" fmla="*/ 745079 w 756949"/>
              <a:gd name="connsiteY7" fmla="*/ 1107195 h 1496105"/>
              <a:gd name="connsiteX8" fmla="*/ 748553 w 756949"/>
              <a:gd name="connsiteY8" fmla="*/ 609654 h 1496105"/>
              <a:gd name="connsiteX0" fmla="*/ 748553 w 757034"/>
              <a:gd name="connsiteY0" fmla="*/ 610691 h 1497142"/>
              <a:gd name="connsiteX1" fmla="*/ 737123 w 757034"/>
              <a:gd name="connsiteY1" fmla="*/ 116623 h 1497142"/>
              <a:gd name="connsiteX2" fmla="*/ 600635 w 757034"/>
              <a:gd name="connsiteY2" fmla="*/ 25744 h 1497142"/>
              <a:gd name="connsiteX3" fmla="*/ 302559 w 757034"/>
              <a:gd name="connsiteY3" fmla="*/ 482944 h 1497142"/>
              <a:gd name="connsiteX4" fmla="*/ 0 w 757034"/>
              <a:gd name="connsiteY4" fmla="*/ 1240461 h 1497142"/>
              <a:gd name="connsiteX5" fmla="*/ 304800 w 757034"/>
              <a:gd name="connsiteY5" fmla="*/ 1484750 h 1497142"/>
              <a:gd name="connsiteX6" fmla="*/ 609600 w 757034"/>
              <a:gd name="connsiteY6" fmla="*/ 1424238 h 1497142"/>
              <a:gd name="connsiteX7" fmla="*/ 745079 w 757034"/>
              <a:gd name="connsiteY7" fmla="*/ 1108232 h 1497142"/>
              <a:gd name="connsiteX8" fmla="*/ 748553 w 757034"/>
              <a:gd name="connsiteY8" fmla="*/ 610691 h 1497142"/>
              <a:gd name="connsiteX0" fmla="*/ 748553 w 753159"/>
              <a:gd name="connsiteY0" fmla="*/ 610691 h 1497142"/>
              <a:gd name="connsiteX1" fmla="*/ 737123 w 753159"/>
              <a:gd name="connsiteY1" fmla="*/ 116623 h 1497142"/>
              <a:gd name="connsiteX2" fmla="*/ 600635 w 753159"/>
              <a:gd name="connsiteY2" fmla="*/ 25744 h 1497142"/>
              <a:gd name="connsiteX3" fmla="*/ 302559 w 753159"/>
              <a:gd name="connsiteY3" fmla="*/ 482944 h 1497142"/>
              <a:gd name="connsiteX4" fmla="*/ 0 w 753159"/>
              <a:gd name="connsiteY4" fmla="*/ 1240461 h 1497142"/>
              <a:gd name="connsiteX5" fmla="*/ 304800 w 753159"/>
              <a:gd name="connsiteY5" fmla="*/ 1484750 h 1497142"/>
              <a:gd name="connsiteX6" fmla="*/ 609600 w 753159"/>
              <a:gd name="connsiteY6" fmla="*/ 1424238 h 1497142"/>
              <a:gd name="connsiteX7" fmla="*/ 739364 w 753159"/>
              <a:gd name="connsiteY7" fmla="*/ 1117757 h 1497142"/>
              <a:gd name="connsiteX8" fmla="*/ 748553 w 753159"/>
              <a:gd name="connsiteY8" fmla="*/ 610691 h 1497142"/>
              <a:gd name="connsiteX0" fmla="*/ 748553 w 751960"/>
              <a:gd name="connsiteY0" fmla="*/ 610691 h 1497142"/>
              <a:gd name="connsiteX1" fmla="*/ 737123 w 751960"/>
              <a:gd name="connsiteY1" fmla="*/ 116623 h 1497142"/>
              <a:gd name="connsiteX2" fmla="*/ 600635 w 751960"/>
              <a:gd name="connsiteY2" fmla="*/ 25744 h 1497142"/>
              <a:gd name="connsiteX3" fmla="*/ 302559 w 751960"/>
              <a:gd name="connsiteY3" fmla="*/ 482944 h 1497142"/>
              <a:gd name="connsiteX4" fmla="*/ 0 w 751960"/>
              <a:gd name="connsiteY4" fmla="*/ 1240461 h 1497142"/>
              <a:gd name="connsiteX5" fmla="*/ 304800 w 751960"/>
              <a:gd name="connsiteY5" fmla="*/ 1484750 h 1497142"/>
              <a:gd name="connsiteX6" fmla="*/ 609600 w 751960"/>
              <a:gd name="connsiteY6" fmla="*/ 1424238 h 1497142"/>
              <a:gd name="connsiteX7" fmla="*/ 739364 w 751960"/>
              <a:gd name="connsiteY7" fmla="*/ 1117757 h 1497142"/>
              <a:gd name="connsiteX8" fmla="*/ 748553 w 751960"/>
              <a:gd name="connsiteY8" fmla="*/ 610691 h 1497142"/>
              <a:gd name="connsiteX0" fmla="*/ 748553 w 750413"/>
              <a:gd name="connsiteY0" fmla="*/ 631690 h 1518141"/>
              <a:gd name="connsiteX1" fmla="*/ 737123 w 750413"/>
              <a:gd name="connsiteY1" fmla="*/ 137622 h 1518141"/>
              <a:gd name="connsiteX2" fmla="*/ 625400 w 750413"/>
              <a:gd name="connsiteY2" fmla="*/ 21978 h 1518141"/>
              <a:gd name="connsiteX3" fmla="*/ 302559 w 750413"/>
              <a:gd name="connsiteY3" fmla="*/ 503943 h 1518141"/>
              <a:gd name="connsiteX4" fmla="*/ 0 w 750413"/>
              <a:gd name="connsiteY4" fmla="*/ 1261460 h 1518141"/>
              <a:gd name="connsiteX5" fmla="*/ 304800 w 750413"/>
              <a:gd name="connsiteY5" fmla="*/ 1505749 h 1518141"/>
              <a:gd name="connsiteX6" fmla="*/ 609600 w 750413"/>
              <a:gd name="connsiteY6" fmla="*/ 1445237 h 1518141"/>
              <a:gd name="connsiteX7" fmla="*/ 739364 w 750413"/>
              <a:gd name="connsiteY7" fmla="*/ 1138756 h 1518141"/>
              <a:gd name="connsiteX8" fmla="*/ 748553 w 750413"/>
              <a:gd name="connsiteY8" fmla="*/ 631690 h 1518141"/>
              <a:gd name="connsiteX0" fmla="*/ 748553 w 750413"/>
              <a:gd name="connsiteY0" fmla="*/ 614872 h 1501323"/>
              <a:gd name="connsiteX1" fmla="*/ 737123 w 750413"/>
              <a:gd name="connsiteY1" fmla="*/ 120804 h 1501323"/>
              <a:gd name="connsiteX2" fmla="*/ 625400 w 750413"/>
              <a:gd name="connsiteY2" fmla="*/ 5160 h 1501323"/>
              <a:gd name="connsiteX3" fmla="*/ 302559 w 750413"/>
              <a:gd name="connsiteY3" fmla="*/ 487125 h 1501323"/>
              <a:gd name="connsiteX4" fmla="*/ 0 w 750413"/>
              <a:gd name="connsiteY4" fmla="*/ 1244642 h 1501323"/>
              <a:gd name="connsiteX5" fmla="*/ 304800 w 750413"/>
              <a:gd name="connsiteY5" fmla="*/ 1488931 h 1501323"/>
              <a:gd name="connsiteX6" fmla="*/ 609600 w 750413"/>
              <a:gd name="connsiteY6" fmla="*/ 1428419 h 1501323"/>
              <a:gd name="connsiteX7" fmla="*/ 739364 w 750413"/>
              <a:gd name="connsiteY7" fmla="*/ 1121938 h 1501323"/>
              <a:gd name="connsiteX8" fmla="*/ 748553 w 750413"/>
              <a:gd name="connsiteY8" fmla="*/ 614872 h 1501323"/>
              <a:gd name="connsiteX0" fmla="*/ 748553 w 750413"/>
              <a:gd name="connsiteY0" fmla="*/ 619946 h 1506397"/>
              <a:gd name="connsiteX1" fmla="*/ 737123 w 750413"/>
              <a:gd name="connsiteY1" fmla="*/ 125878 h 1506397"/>
              <a:gd name="connsiteX2" fmla="*/ 625400 w 750413"/>
              <a:gd name="connsiteY2" fmla="*/ 10234 h 1506397"/>
              <a:gd name="connsiteX3" fmla="*/ 302559 w 750413"/>
              <a:gd name="connsiteY3" fmla="*/ 492199 h 1506397"/>
              <a:gd name="connsiteX4" fmla="*/ 0 w 750413"/>
              <a:gd name="connsiteY4" fmla="*/ 1249716 h 1506397"/>
              <a:gd name="connsiteX5" fmla="*/ 304800 w 750413"/>
              <a:gd name="connsiteY5" fmla="*/ 1494005 h 1506397"/>
              <a:gd name="connsiteX6" fmla="*/ 609600 w 750413"/>
              <a:gd name="connsiteY6" fmla="*/ 1433493 h 1506397"/>
              <a:gd name="connsiteX7" fmla="*/ 739364 w 750413"/>
              <a:gd name="connsiteY7" fmla="*/ 1127012 h 1506397"/>
              <a:gd name="connsiteX8" fmla="*/ 748553 w 750413"/>
              <a:gd name="connsiteY8" fmla="*/ 619946 h 1506397"/>
              <a:gd name="connsiteX0" fmla="*/ 748553 w 750081"/>
              <a:gd name="connsiteY0" fmla="*/ 625125 h 1511576"/>
              <a:gd name="connsiteX1" fmla="*/ 737123 w 750081"/>
              <a:gd name="connsiteY1" fmla="*/ 131057 h 1511576"/>
              <a:gd name="connsiteX2" fmla="*/ 631115 w 750081"/>
              <a:gd name="connsiteY2" fmla="*/ 9698 h 1511576"/>
              <a:gd name="connsiteX3" fmla="*/ 302559 w 750081"/>
              <a:gd name="connsiteY3" fmla="*/ 497378 h 1511576"/>
              <a:gd name="connsiteX4" fmla="*/ 0 w 750081"/>
              <a:gd name="connsiteY4" fmla="*/ 1254895 h 1511576"/>
              <a:gd name="connsiteX5" fmla="*/ 304800 w 750081"/>
              <a:gd name="connsiteY5" fmla="*/ 1499184 h 1511576"/>
              <a:gd name="connsiteX6" fmla="*/ 609600 w 750081"/>
              <a:gd name="connsiteY6" fmla="*/ 1438672 h 1511576"/>
              <a:gd name="connsiteX7" fmla="*/ 739364 w 750081"/>
              <a:gd name="connsiteY7" fmla="*/ 1132191 h 1511576"/>
              <a:gd name="connsiteX8" fmla="*/ 748553 w 750081"/>
              <a:gd name="connsiteY8" fmla="*/ 625125 h 1511576"/>
              <a:gd name="connsiteX0" fmla="*/ 748553 w 750081"/>
              <a:gd name="connsiteY0" fmla="*/ 617734 h 1504185"/>
              <a:gd name="connsiteX1" fmla="*/ 737123 w 750081"/>
              <a:gd name="connsiteY1" fmla="*/ 123666 h 1504185"/>
              <a:gd name="connsiteX2" fmla="*/ 631115 w 750081"/>
              <a:gd name="connsiteY2" fmla="*/ 2307 h 1504185"/>
              <a:gd name="connsiteX3" fmla="*/ 302559 w 750081"/>
              <a:gd name="connsiteY3" fmla="*/ 489987 h 1504185"/>
              <a:gd name="connsiteX4" fmla="*/ 0 w 750081"/>
              <a:gd name="connsiteY4" fmla="*/ 1247504 h 1504185"/>
              <a:gd name="connsiteX5" fmla="*/ 304800 w 750081"/>
              <a:gd name="connsiteY5" fmla="*/ 1491793 h 1504185"/>
              <a:gd name="connsiteX6" fmla="*/ 609600 w 750081"/>
              <a:gd name="connsiteY6" fmla="*/ 1431281 h 1504185"/>
              <a:gd name="connsiteX7" fmla="*/ 739364 w 750081"/>
              <a:gd name="connsiteY7" fmla="*/ 1124800 h 1504185"/>
              <a:gd name="connsiteX8" fmla="*/ 748553 w 750081"/>
              <a:gd name="connsiteY8" fmla="*/ 617734 h 1504185"/>
              <a:gd name="connsiteX0" fmla="*/ 748553 w 750081"/>
              <a:gd name="connsiteY0" fmla="*/ 618924 h 1505375"/>
              <a:gd name="connsiteX1" fmla="*/ 737123 w 750081"/>
              <a:gd name="connsiteY1" fmla="*/ 124856 h 1505375"/>
              <a:gd name="connsiteX2" fmla="*/ 631115 w 750081"/>
              <a:gd name="connsiteY2" fmla="*/ 3497 h 1505375"/>
              <a:gd name="connsiteX3" fmla="*/ 302559 w 750081"/>
              <a:gd name="connsiteY3" fmla="*/ 491177 h 1505375"/>
              <a:gd name="connsiteX4" fmla="*/ 0 w 750081"/>
              <a:gd name="connsiteY4" fmla="*/ 1248694 h 1505375"/>
              <a:gd name="connsiteX5" fmla="*/ 304800 w 750081"/>
              <a:gd name="connsiteY5" fmla="*/ 1492983 h 1505375"/>
              <a:gd name="connsiteX6" fmla="*/ 609600 w 750081"/>
              <a:gd name="connsiteY6" fmla="*/ 1432471 h 1505375"/>
              <a:gd name="connsiteX7" fmla="*/ 739364 w 750081"/>
              <a:gd name="connsiteY7" fmla="*/ 1125990 h 1505375"/>
              <a:gd name="connsiteX8" fmla="*/ 748553 w 750081"/>
              <a:gd name="connsiteY8" fmla="*/ 618924 h 1505375"/>
              <a:gd name="connsiteX0" fmla="*/ 748553 w 748763"/>
              <a:gd name="connsiteY0" fmla="*/ 618924 h 1505375"/>
              <a:gd name="connsiteX1" fmla="*/ 737123 w 748763"/>
              <a:gd name="connsiteY1" fmla="*/ 124856 h 1505375"/>
              <a:gd name="connsiteX2" fmla="*/ 631115 w 748763"/>
              <a:gd name="connsiteY2" fmla="*/ 3497 h 1505375"/>
              <a:gd name="connsiteX3" fmla="*/ 302559 w 748763"/>
              <a:gd name="connsiteY3" fmla="*/ 491177 h 1505375"/>
              <a:gd name="connsiteX4" fmla="*/ 0 w 748763"/>
              <a:gd name="connsiteY4" fmla="*/ 1248694 h 1505375"/>
              <a:gd name="connsiteX5" fmla="*/ 304800 w 748763"/>
              <a:gd name="connsiteY5" fmla="*/ 1492983 h 1505375"/>
              <a:gd name="connsiteX6" fmla="*/ 609600 w 748763"/>
              <a:gd name="connsiteY6" fmla="*/ 1432471 h 1505375"/>
              <a:gd name="connsiteX7" fmla="*/ 739364 w 748763"/>
              <a:gd name="connsiteY7" fmla="*/ 1125990 h 1505375"/>
              <a:gd name="connsiteX8" fmla="*/ 748553 w 748763"/>
              <a:gd name="connsiteY8" fmla="*/ 618924 h 1505375"/>
              <a:gd name="connsiteX0" fmla="*/ 748553 w 748763"/>
              <a:gd name="connsiteY0" fmla="*/ 618924 h 1505375"/>
              <a:gd name="connsiteX1" fmla="*/ 737123 w 748763"/>
              <a:gd name="connsiteY1" fmla="*/ 124856 h 1505375"/>
              <a:gd name="connsiteX2" fmla="*/ 631115 w 748763"/>
              <a:gd name="connsiteY2" fmla="*/ 3497 h 1505375"/>
              <a:gd name="connsiteX3" fmla="*/ 302559 w 748763"/>
              <a:gd name="connsiteY3" fmla="*/ 491177 h 1505375"/>
              <a:gd name="connsiteX4" fmla="*/ 0 w 748763"/>
              <a:gd name="connsiteY4" fmla="*/ 1248694 h 1505375"/>
              <a:gd name="connsiteX5" fmla="*/ 304800 w 748763"/>
              <a:gd name="connsiteY5" fmla="*/ 1492983 h 1505375"/>
              <a:gd name="connsiteX6" fmla="*/ 609600 w 748763"/>
              <a:gd name="connsiteY6" fmla="*/ 1432471 h 1505375"/>
              <a:gd name="connsiteX7" fmla="*/ 739364 w 748763"/>
              <a:gd name="connsiteY7" fmla="*/ 1125990 h 1505375"/>
              <a:gd name="connsiteX8" fmla="*/ 748553 w 748763"/>
              <a:gd name="connsiteY8" fmla="*/ 618924 h 1505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8763" h="1505375">
                <a:moveTo>
                  <a:pt x="748553" y="618924"/>
                </a:moveTo>
                <a:cubicBezTo>
                  <a:pt x="748180" y="452068"/>
                  <a:pt x="749076" y="227427"/>
                  <a:pt x="737123" y="124856"/>
                </a:cubicBezTo>
                <a:cubicBezTo>
                  <a:pt x="725170" y="22285"/>
                  <a:pt x="673062" y="-11837"/>
                  <a:pt x="631115" y="3497"/>
                </a:cubicBezTo>
                <a:cubicBezTo>
                  <a:pt x="589168" y="18831"/>
                  <a:pt x="426343" y="286744"/>
                  <a:pt x="302559" y="491177"/>
                </a:cubicBezTo>
                <a:cubicBezTo>
                  <a:pt x="178775" y="695610"/>
                  <a:pt x="-374" y="1081726"/>
                  <a:pt x="0" y="1248694"/>
                </a:cubicBezTo>
                <a:cubicBezTo>
                  <a:pt x="373" y="1415662"/>
                  <a:pt x="203200" y="1462354"/>
                  <a:pt x="304800" y="1492983"/>
                </a:cubicBezTo>
                <a:cubicBezTo>
                  <a:pt x="406400" y="1523613"/>
                  <a:pt x="535268" y="1495224"/>
                  <a:pt x="609600" y="1432471"/>
                </a:cubicBezTo>
                <a:cubicBezTo>
                  <a:pt x="683932" y="1369718"/>
                  <a:pt x="728793" y="1268417"/>
                  <a:pt x="739364" y="1125990"/>
                </a:cubicBezTo>
                <a:cubicBezTo>
                  <a:pt x="749935" y="983563"/>
                  <a:pt x="748927" y="785780"/>
                  <a:pt x="748553" y="618924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46AD550D-B8BF-4DAF-AAD4-C4F7A67E2199}"/>
              </a:ext>
            </a:extLst>
          </p:cNvPr>
          <p:cNvGrpSpPr/>
          <p:nvPr/>
        </p:nvGrpSpPr>
        <p:grpSpPr>
          <a:xfrm>
            <a:off x="8408356" y="5438447"/>
            <a:ext cx="72000" cy="72000"/>
            <a:chOff x="8408356" y="5438447"/>
            <a:chExt cx="72000" cy="72000"/>
          </a:xfrm>
        </p:grpSpPr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D3A7C7D6-1E94-4F4C-9FA8-3D655FB45911}"/>
                </a:ext>
              </a:extLst>
            </p:cNvPr>
            <p:cNvCxnSpPr>
              <a:cxnSpLocks/>
            </p:cNvCxnSpPr>
            <p:nvPr/>
          </p:nvCxnSpPr>
          <p:spPr>
            <a:xfrm>
              <a:off x="8408356" y="5474447"/>
              <a:ext cx="72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CE9B0500-769A-4D7F-B9C1-03632082B546}"/>
                </a:ext>
              </a:extLst>
            </p:cNvPr>
            <p:cNvCxnSpPr/>
            <p:nvPr/>
          </p:nvCxnSpPr>
          <p:spPr>
            <a:xfrm>
              <a:off x="8442129" y="5438447"/>
              <a:ext cx="0" cy="72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9CD304C9-59DD-44A5-B6CA-67A188353C9A}"/>
              </a:ext>
            </a:extLst>
          </p:cNvPr>
          <p:cNvCxnSpPr>
            <a:cxnSpLocks/>
          </p:cNvCxnSpPr>
          <p:nvPr/>
        </p:nvCxnSpPr>
        <p:spPr>
          <a:xfrm>
            <a:off x="7370773" y="1186496"/>
            <a:ext cx="0" cy="43983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4B777B85-ABDD-4814-BFA3-D31B0B73462C}"/>
              </a:ext>
            </a:extLst>
          </p:cNvPr>
          <p:cNvSpPr txBox="1"/>
          <p:nvPr/>
        </p:nvSpPr>
        <p:spPr>
          <a:xfrm>
            <a:off x="7333988" y="5833852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B050"/>
                </a:solidFill>
              </a:rPr>
              <a:t>c</a:t>
            </a:r>
          </a:p>
        </p:txBody>
      </p: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8F7542C8-BD78-4290-AA76-C12F71D45BCB}"/>
              </a:ext>
            </a:extLst>
          </p:cNvPr>
          <p:cNvCxnSpPr>
            <a:cxnSpLocks/>
          </p:cNvCxnSpPr>
          <p:nvPr/>
        </p:nvCxnSpPr>
        <p:spPr>
          <a:xfrm flipV="1">
            <a:off x="9513521" y="1186496"/>
            <a:ext cx="0" cy="44023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C8F7A34-64D4-4BF2-9817-BBD183365F03}"/>
              </a:ext>
            </a:extLst>
          </p:cNvPr>
          <p:cNvSpPr txBox="1"/>
          <p:nvPr/>
        </p:nvSpPr>
        <p:spPr>
          <a:xfrm>
            <a:off x="52789" y="400169"/>
            <a:ext cx="210330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Superfici laterali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6384880-B44E-4ED7-8A36-97C8119D4117}"/>
              </a:ext>
            </a:extLst>
          </p:cNvPr>
          <p:cNvSpPr txBox="1"/>
          <p:nvPr/>
        </p:nvSpPr>
        <p:spPr>
          <a:xfrm>
            <a:off x="1" y="2142551"/>
            <a:ext cx="6753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Indichiamo con </a:t>
            </a:r>
            <a:r>
              <a:rPr lang="it-IT" dirty="0">
                <a:solidFill>
                  <a:srgbClr val="0070C0"/>
                </a:solidFill>
              </a:rPr>
              <a:t>1; 2; 3; 4; 5 </a:t>
            </a:r>
            <a:r>
              <a:rPr lang="it-IT" dirty="0"/>
              <a:t>le generatrici (rette frontali) del </a:t>
            </a:r>
            <a:r>
              <a:rPr lang="it-IT" dirty="0">
                <a:solidFill>
                  <a:srgbClr val="0070C0"/>
                </a:solidFill>
              </a:rPr>
              <a:t>cilindro blu</a:t>
            </a:r>
            <a:r>
              <a:rPr lang="it-IT" dirty="0"/>
              <a:t>, con </a:t>
            </a:r>
            <a:r>
              <a:rPr lang="it-IT" dirty="0">
                <a:solidFill>
                  <a:srgbClr val="00B050"/>
                </a:solidFill>
              </a:rPr>
              <a:t>a; b; c; d; e</a:t>
            </a:r>
            <a:r>
              <a:rPr lang="it-IT" dirty="0"/>
              <a:t> le generatici (rette proiettanti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) del </a:t>
            </a:r>
            <a:r>
              <a:rPr lang="it-IT" dirty="0">
                <a:solidFill>
                  <a:srgbClr val="00B050"/>
                </a:solidFill>
              </a:rPr>
              <a:t>cilindro verde </a:t>
            </a:r>
            <a:r>
              <a:rPr lang="it-IT" dirty="0"/>
              <a:t>e con </a:t>
            </a:r>
            <a:r>
              <a:rPr lang="it-IT" dirty="0">
                <a:solidFill>
                  <a:srgbClr val="FF0000"/>
                </a:solidFill>
              </a:rPr>
              <a:t>1; 2; 3; 4; 5 </a:t>
            </a:r>
            <a:r>
              <a:rPr lang="it-IT" dirty="0"/>
              <a:t>i punti d’intersezione</a:t>
            </a:r>
          </a:p>
        </p:txBody>
      </p: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28CACE6F-2775-4E26-BE08-2A17ED260E5D}"/>
              </a:ext>
            </a:extLst>
          </p:cNvPr>
          <p:cNvCxnSpPr>
            <a:cxnSpLocks/>
          </p:cNvCxnSpPr>
          <p:nvPr/>
        </p:nvCxnSpPr>
        <p:spPr>
          <a:xfrm>
            <a:off x="7254800" y="5960996"/>
            <a:ext cx="477238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2633503C-15F1-442A-8D04-070444CDBAAB}"/>
              </a:ext>
            </a:extLst>
          </p:cNvPr>
          <p:cNvCxnSpPr>
            <a:cxnSpLocks/>
          </p:cNvCxnSpPr>
          <p:nvPr/>
        </p:nvCxnSpPr>
        <p:spPr>
          <a:xfrm>
            <a:off x="7308800" y="6342980"/>
            <a:ext cx="470032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75B31DFA-1044-48C8-ABAC-62F129219560}"/>
              </a:ext>
            </a:extLst>
          </p:cNvPr>
          <p:cNvCxnSpPr>
            <a:cxnSpLocks/>
          </p:cNvCxnSpPr>
          <p:nvPr/>
        </p:nvCxnSpPr>
        <p:spPr>
          <a:xfrm>
            <a:off x="7323563" y="6501348"/>
            <a:ext cx="47036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20F89E78-CC32-4514-9442-9ECAEECDDAAD}"/>
              </a:ext>
            </a:extLst>
          </p:cNvPr>
          <p:cNvCxnSpPr>
            <a:cxnSpLocks/>
          </p:cNvCxnSpPr>
          <p:nvPr/>
        </p:nvCxnSpPr>
        <p:spPr>
          <a:xfrm>
            <a:off x="7254800" y="5582780"/>
            <a:ext cx="477238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422089A6-470D-48F9-9722-DFA073BC2488}"/>
              </a:ext>
            </a:extLst>
          </p:cNvPr>
          <p:cNvCxnSpPr>
            <a:cxnSpLocks/>
          </p:cNvCxnSpPr>
          <p:nvPr/>
        </p:nvCxnSpPr>
        <p:spPr>
          <a:xfrm>
            <a:off x="7622850" y="5424977"/>
            <a:ext cx="437598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AE042FF1-85A2-4C1B-B5A8-E9151380C95F}"/>
              </a:ext>
            </a:extLst>
          </p:cNvPr>
          <p:cNvSpPr txBox="1"/>
          <p:nvPr/>
        </p:nvSpPr>
        <p:spPr>
          <a:xfrm>
            <a:off x="6182189" y="3534793"/>
            <a:ext cx="1377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9241DD50-D62E-47CD-A35D-222820F1668D}"/>
              </a:ext>
            </a:extLst>
          </p:cNvPr>
          <p:cNvSpPr txBox="1"/>
          <p:nvPr/>
        </p:nvSpPr>
        <p:spPr>
          <a:xfrm>
            <a:off x="6440933" y="3835954"/>
            <a:ext cx="1452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FECB7C94-2F5B-48F8-B0F6-C3C62FE086B7}"/>
              </a:ext>
            </a:extLst>
          </p:cNvPr>
          <p:cNvSpPr txBox="1"/>
          <p:nvPr/>
        </p:nvSpPr>
        <p:spPr>
          <a:xfrm>
            <a:off x="6695214" y="4104986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5D64C974-C385-44BF-BD75-04A83721F8F9}"/>
              </a:ext>
            </a:extLst>
          </p:cNvPr>
          <p:cNvSpPr txBox="1"/>
          <p:nvPr/>
        </p:nvSpPr>
        <p:spPr>
          <a:xfrm>
            <a:off x="6514270" y="3772798"/>
            <a:ext cx="1872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F5E0F8AC-FB1D-4D57-A880-6BD479EBE0B0}"/>
              </a:ext>
            </a:extLst>
          </p:cNvPr>
          <p:cNvSpPr txBox="1"/>
          <p:nvPr/>
        </p:nvSpPr>
        <p:spPr>
          <a:xfrm>
            <a:off x="6735670" y="4040346"/>
            <a:ext cx="1940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1EF208A4-80F5-4178-B4B8-51A066672759}"/>
              </a:ext>
            </a:extLst>
          </p:cNvPr>
          <p:cNvSpPr txBox="1"/>
          <p:nvPr/>
        </p:nvSpPr>
        <p:spPr>
          <a:xfrm>
            <a:off x="6242601" y="3468057"/>
            <a:ext cx="18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0070C0"/>
                </a:solidFill>
                <a:latin typeface="Symbol" panose="05050102010706020507" pitchFamily="18" charset="2"/>
              </a:rPr>
              <a:t>º</a:t>
            </a:r>
            <a:endParaRPr lang="it-IT" sz="1400" dirty="0">
              <a:solidFill>
                <a:srgbClr val="0070C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AC790BBE-4E4F-4798-A510-3108BCB7D864}"/>
              </a:ext>
            </a:extLst>
          </p:cNvPr>
          <p:cNvGrpSpPr/>
          <p:nvPr/>
        </p:nvGrpSpPr>
        <p:grpSpPr>
          <a:xfrm>
            <a:off x="0" y="779970"/>
            <a:ext cx="7325765" cy="1477328"/>
            <a:chOff x="-9371" y="779970"/>
            <a:chExt cx="7325765" cy="1477328"/>
          </a:xfrm>
        </p:grpSpPr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CEC9F07D-8448-44EE-B670-EBCECBDF74BA}"/>
                </a:ext>
              </a:extLst>
            </p:cNvPr>
            <p:cNvSpPr txBox="1"/>
            <p:nvPr/>
          </p:nvSpPr>
          <p:spPr>
            <a:xfrm>
              <a:off x="-9371" y="779970"/>
              <a:ext cx="732576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Per la ricerca delle intersezioni tra le facce laterali dei solidi immaginiamo di sezionare la composizione con dei piani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  <a:r>
                <a:rPr lang="it-IT" dirty="0"/>
                <a:t> frontali che tagliano, contemporaneamente, i due solidi in modo da ottenere rette (generatrici) complanari che si intersecano determinando punti di compenetrazione</a:t>
              </a:r>
            </a:p>
          </p:txBody>
        </p:sp>
        <p:sp>
          <p:nvSpPr>
            <p:cNvPr id="142" name="CasellaDiTesto 141">
              <a:extLst>
                <a:ext uri="{FF2B5EF4-FFF2-40B4-BE49-F238E27FC236}">
                  <a16:creationId xmlns:a16="http://schemas.microsoft.com/office/drawing/2014/main" id="{880EDA67-9FC8-42A1-94D3-8EFF606FBF59}"/>
                </a:ext>
              </a:extLst>
            </p:cNvPr>
            <p:cNvSpPr txBox="1"/>
            <p:nvPr/>
          </p:nvSpPr>
          <p:spPr>
            <a:xfrm>
              <a:off x="6590926" y="953145"/>
              <a:ext cx="5044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60C562C-FFE5-4CF8-A0EC-46F6E55C31DC}"/>
              </a:ext>
            </a:extLst>
          </p:cNvPr>
          <p:cNvSpPr txBox="1"/>
          <p:nvPr/>
        </p:nvSpPr>
        <p:spPr>
          <a:xfrm>
            <a:off x="57150" y="3097388"/>
            <a:ext cx="3848100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Procedura insiemistico-descrittiva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B03DB16-6FAE-49B9-BC14-4649CE8BDCB7}"/>
              </a:ext>
            </a:extLst>
          </p:cNvPr>
          <p:cNvSpPr txBox="1"/>
          <p:nvPr/>
        </p:nvSpPr>
        <p:spPr>
          <a:xfrm flipH="1">
            <a:off x="11423544" y="6230286"/>
            <a:ext cx="61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3D96178D-E2C7-4F36-988D-43DB970EF196}"/>
              </a:ext>
            </a:extLst>
          </p:cNvPr>
          <p:cNvSpPr txBox="1"/>
          <p:nvPr/>
        </p:nvSpPr>
        <p:spPr>
          <a:xfrm flipH="1">
            <a:off x="10748227" y="6054881"/>
            <a:ext cx="61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3FBA1630-C5FC-4AE6-940D-1235365F86D3}"/>
              </a:ext>
            </a:extLst>
          </p:cNvPr>
          <p:cNvSpPr txBox="1"/>
          <p:nvPr/>
        </p:nvSpPr>
        <p:spPr>
          <a:xfrm flipH="1">
            <a:off x="10735098" y="5686704"/>
            <a:ext cx="61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25556DB0-EDDA-456C-A604-EE5B21259575}"/>
              </a:ext>
            </a:extLst>
          </p:cNvPr>
          <p:cNvSpPr txBox="1"/>
          <p:nvPr/>
        </p:nvSpPr>
        <p:spPr>
          <a:xfrm flipH="1">
            <a:off x="11423696" y="5315171"/>
            <a:ext cx="612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3F1D959F-68DC-418B-B77F-E345FB00B563}"/>
              </a:ext>
            </a:extLst>
          </p:cNvPr>
          <p:cNvSpPr txBox="1"/>
          <p:nvPr/>
        </p:nvSpPr>
        <p:spPr>
          <a:xfrm flipH="1">
            <a:off x="10734357" y="5140890"/>
            <a:ext cx="589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B81E0F49-9BDE-44AA-A9C6-BF32D71A652E}"/>
              </a:ext>
            </a:extLst>
          </p:cNvPr>
          <p:cNvGrpSpPr/>
          <p:nvPr/>
        </p:nvGrpSpPr>
        <p:grpSpPr>
          <a:xfrm>
            <a:off x="34398" y="3533761"/>
            <a:ext cx="2022743" cy="369332"/>
            <a:chOff x="0" y="3622541"/>
            <a:chExt cx="2022743" cy="369332"/>
          </a:xfrm>
        </p:grpSpPr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38A8AD8B-32C2-4301-92F8-5C0CC1756D4B}"/>
                </a:ext>
              </a:extLst>
            </p:cNvPr>
            <p:cNvSpPr txBox="1"/>
            <p:nvPr/>
          </p:nvSpPr>
          <p:spPr>
            <a:xfrm>
              <a:off x="0" y="3622541"/>
              <a:ext cx="2022743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/>
                <a:t> 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Ì</a:t>
              </a:r>
              <a:r>
                <a:rPr lang="it-IT" dirty="0"/>
                <a:t> </a:t>
              </a:r>
              <a:r>
                <a:rPr lang="it-IT" dirty="0">
                  <a:solidFill>
                    <a:srgbClr val="FF0000"/>
                  </a:solidFill>
                </a:rPr>
                <a:t>(</a:t>
              </a:r>
              <a:r>
                <a:rPr lang="it-IT" dirty="0">
                  <a:solidFill>
                    <a:srgbClr val="0070C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</a:rPr>
                <a:t> </a:t>
              </a:r>
              <a:r>
                <a:rPr lang="it-IT" sz="1800" dirty="0">
                  <a:latin typeface="Symbol" panose="05050102010706020507" pitchFamily="18" charset="2"/>
                </a:rPr>
                <a:t>Ç </a:t>
              </a:r>
              <a:r>
                <a:rPr lang="it-IT" dirty="0">
                  <a:solidFill>
                    <a:srgbClr val="00B050"/>
                  </a:solidFill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      1)</a:t>
              </a:r>
            </a:p>
          </p:txBody>
        </p:sp>
        <p:cxnSp>
          <p:nvCxnSpPr>
            <p:cNvPr id="29" name="Connettore 2 28">
              <a:extLst>
                <a:ext uri="{FF2B5EF4-FFF2-40B4-BE49-F238E27FC236}">
                  <a16:creationId xmlns:a16="http://schemas.microsoft.com/office/drawing/2014/main" id="{6E30837A-5CBA-430E-90E5-5BC92BF9AED0}"/>
                </a:ext>
              </a:extLst>
            </p:cNvPr>
            <p:cNvCxnSpPr/>
            <p:nvPr/>
          </p:nvCxnSpPr>
          <p:spPr>
            <a:xfrm>
              <a:off x="1285875" y="3825238"/>
              <a:ext cx="3041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uppo 32">
            <a:extLst>
              <a:ext uri="{FF2B5EF4-FFF2-40B4-BE49-F238E27FC236}">
                <a16:creationId xmlns:a16="http://schemas.microsoft.com/office/drawing/2014/main" id="{09F4BDDA-C779-41F2-9869-3D3F366E1BB1}"/>
              </a:ext>
            </a:extLst>
          </p:cNvPr>
          <p:cNvGrpSpPr/>
          <p:nvPr/>
        </p:nvGrpSpPr>
        <p:grpSpPr>
          <a:xfrm>
            <a:off x="2107588" y="3532516"/>
            <a:ext cx="2022743" cy="369332"/>
            <a:chOff x="2410997" y="3630348"/>
            <a:chExt cx="2022743" cy="369332"/>
          </a:xfrm>
        </p:grpSpPr>
        <p:sp>
          <p:nvSpPr>
            <p:cNvPr id="156" name="CasellaDiTesto 155">
              <a:extLst>
                <a:ext uri="{FF2B5EF4-FFF2-40B4-BE49-F238E27FC236}">
                  <a16:creationId xmlns:a16="http://schemas.microsoft.com/office/drawing/2014/main" id="{744F4F91-F66C-47FE-B4F8-F53FD75EF5B6}"/>
                </a:ext>
              </a:extLst>
            </p:cNvPr>
            <p:cNvSpPr txBox="1"/>
            <p:nvPr/>
          </p:nvSpPr>
          <p:spPr>
            <a:xfrm>
              <a:off x="2410997" y="3630348"/>
              <a:ext cx="2022743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/>
                <a:t> 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Ì</a:t>
              </a:r>
              <a:r>
                <a:rPr lang="it-IT" dirty="0"/>
                <a:t> </a:t>
              </a:r>
              <a:r>
                <a:rPr lang="it-IT" dirty="0">
                  <a:solidFill>
                    <a:srgbClr val="FF0000"/>
                  </a:solidFill>
                </a:rPr>
                <a:t>(</a:t>
              </a:r>
              <a:r>
                <a:rPr lang="it-IT" dirty="0">
                  <a:solidFill>
                    <a:srgbClr val="0070C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 </a:t>
              </a:r>
              <a:r>
                <a:rPr lang="it-IT" sz="1800" dirty="0">
                  <a:latin typeface="Symbol" panose="05050102010706020507" pitchFamily="18" charset="2"/>
                </a:rPr>
                <a:t>Ç </a:t>
              </a:r>
              <a:r>
                <a:rPr lang="it-IT" dirty="0">
                  <a:solidFill>
                    <a:srgbClr val="00B050"/>
                  </a:solidFill>
                </a:rPr>
                <a:t>b</a:t>
              </a:r>
              <a:r>
                <a:rPr lang="it-IT" dirty="0">
                  <a:solidFill>
                    <a:srgbClr val="FF0000"/>
                  </a:solidFill>
                </a:rPr>
                <a:t>      2)</a:t>
              </a:r>
            </a:p>
          </p:txBody>
        </p:sp>
        <p:cxnSp>
          <p:nvCxnSpPr>
            <p:cNvPr id="157" name="Connettore 2 156">
              <a:extLst>
                <a:ext uri="{FF2B5EF4-FFF2-40B4-BE49-F238E27FC236}">
                  <a16:creationId xmlns:a16="http://schemas.microsoft.com/office/drawing/2014/main" id="{87031112-2712-4094-894E-C13F093BEC53}"/>
                </a:ext>
              </a:extLst>
            </p:cNvPr>
            <p:cNvCxnSpPr/>
            <p:nvPr/>
          </p:nvCxnSpPr>
          <p:spPr>
            <a:xfrm>
              <a:off x="3743325" y="3826429"/>
              <a:ext cx="3041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uppo 159">
            <a:extLst>
              <a:ext uri="{FF2B5EF4-FFF2-40B4-BE49-F238E27FC236}">
                <a16:creationId xmlns:a16="http://schemas.microsoft.com/office/drawing/2014/main" id="{C3CF07DB-97EF-4A3F-8075-232710133046}"/>
              </a:ext>
            </a:extLst>
          </p:cNvPr>
          <p:cNvGrpSpPr/>
          <p:nvPr/>
        </p:nvGrpSpPr>
        <p:grpSpPr>
          <a:xfrm>
            <a:off x="4170229" y="3531489"/>
            <a:ext cx="2016000" cy="369332"/>
            <a:chOff x="0" y="3622541"/>
            <a:chExt cx="2016000" cy="369332"/>
          </a:xfrm>
        </p:grpSpPr>
        <p:sp>
          <p:nvSpPr>
            <p:cNvPr id="161" name="CasellaDiTesto 160">
              <a:extLst>
                <a:ext uri="{FF2B5EF4-FFF2-40B4-BE49-F238E27FC236}">
                  <a16:creationId xmlns:a16="http://schemas.microsoft.com/office/drawing/2014/main" id="{F833CA2A-ABAE-4AC7-96CA-4CBAA2C8BBDE}"/>
                </a:ext>
              </a:extLst>
            </p:cNvPr>
            <p:cNvSpPr txBox="1"/>
            <p:nvPr/>
          </p:nvSpPr>
          <p:spPr>
            <a:xfrm>
              <a:off x="0" y="3622541"/>
              <a:ext cx="2016000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/>
                <a:t> 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Ì</a:t>
              </a:r>
              <a:r>
                <a:rPr lang="it-IT" dirty="0"/>
                <a:t> </a:t>
              </a:r>
              <a:r>
                <a:rPr lang="it-IT" dirty="0">
                  <a:solidFill>
                    <a:srgbClr val="FF0000"/>
                  </a:solidFill>
                </a:rPr>
                <a:t>(</a:t>
              </a:r>
              <a:r>
                <a:rPr lang="it-IT" dirty="0">
                  <a:solidFill>
                    <a:srgbClr val="0070C0"/>
                  </a:solidFill>
                </a:rPr>
                <a:t>3 </a:t>
              </a:r>
              <a:r>
                <a:rPr lang="it-IT" sz="1800" dirty="0">
                  <a:latin typeface="Symbol" panose="05050102010706020507" pitchFamily="18" charset="2"/>
                </a:rPr>
                <a:t>Ç </a:t>
              </a:r>
              <a:r>
                <a:rPr lang="it-IT" dirty="0">
                  <a:solidFill>
                    <a:srgbClr val="00B050"/>
                  </a:solidFill>
                </a:rPr>
                <a:t>c</a:t>
              </a:r>
              <a:r>
                <a:rPr lang="it-IT" dirty="0">
                  <a:solidFill>
                    <a:srgbClr val="FF0000"/>
                  </a:solidFill>
                </a:rPr>
                <a:t>      3)</a:t>
              </a:r>
            </a:p>
          </p:txBody>
        </p:sp>
        <p:cxnSp>
          <p:nvCxnSpPr>
            <p:cNvPr id="162" name="Connettore 2 161">
              <a:extLst>
                <a:ext uri="{FF2B5EF4-FFF2-40B4-BE49-F238E27FC236}">
                  <a16:creationId xmlns:a16="http://schemas.microsoft.com/office/drawing/2014/main" id="{1AAD2422-03F6-4C3A-B5CA-14C7E024E3B1}"/>
                </a:ext>
              </a:extLst>
            </p:cNvPr>
            <p:cNvCxnSpPr/>
            <p:nvPr/>
          </p:nvCxnSpPr>
          <p:spPr>
            <a:xfrm>
              <a:off x="1314450" y="3815713"/>
              <a:ext cx="3041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7" name="Gruppo 166">
            <a:extLst>
              <a:ext uri="{FF2B5EF4-FFF2-40B4-BE49-F238E27FC236}">
                <a16:creationId xmlns:a16="http://schemas.microsoft.com/office/drawing/2014/main" id="{D46E7997-B7E8-46E8-A43B-21816BD64E7D}"/>
              </a:ext>
            </a:extLst>
          </p:cNvPr>
          <p:cNvGrpSpPr/>
          <p:nvPr/>
        </p:nvGrpSpPr>
        <p:grpSpPr>
          <a:xfrm>
            <a:off x="34398" y="3963815"/>
            <a:ext cx="2022743" cy="369332"/>
            <a:chOff x="2410997" y="3630348"/>
            <a:chExt cx="2022743" cy="369332"/>
          </a:xfrm>
        </p:grpSpPr>
        <p:sp>
          <p:nvSpPr>
            <p:cNvPr id="168" name="CasellaDiTesto 167">
              <a:extLst>
                <a:ext uri="{FF2B5EF4-FFF2-40B4-BE49-F238E27FC236}">
                  <a16:creationId xmlns:a16="http://schemas.microsoft.com/office/drawing/2014/main" id="{FB86FE24-A224-49B9-BAEE-97CAD4354FE5}"/>
                </a:ext>
              </a:extLst>
            </p:cNvPr>
            <p:cNvSpPr txBox="1"/>
            <p:nvPr/>
          </p:nvSpPr>
          <p:spPr>
            <a:xfrm>
              <a:off x="2410997" y="3630348"/>
              <a:ext cx="2022743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4</a:t>
              </a:r>
              <a:r>
                <a:rPr lang="it-IT" dirty="0"/>
                <a:t> 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Ì</a:t>
              </a:r>
              <a:r>
                <a:rPr lang="it-IT" dirty="0"/>
                <a:t> </a:t>
              </a:r>
              <a:r>
                <a:rPr lang="it-IT" dirty="0">
                  <a:solidFill>
                    <a:srgbClr val="FF0000"/>
                  </a:solidFill>
                </a:rPr>
                <a:t>(</a:t>
              </a:r>
              <a:r>
                <a:rPr lang="it-IT" dirty="0">
                  <a:solidFill>
                    <a:srgbClr val="0070C0"/>
                  </a:solidFill>
                </a:rPr>
                <a:t>4</a:t>
              </a:r>
              <a:r>
                <a:rPr lang="it-IT" dirty="0">
                  <a:solidFill>
                    <a:srgbClr val="FF0000"/>
                  </a:solidFill>
                </a:rPr>
                <a:t> </a:t>
              </a:r>
              <a:r>
                <a:rPr lang="it-IT" sz="1800" dirty="0">
                  <a:latin typeface="Symbol" panose="05050102010706020507" pitchFamily="18" charset="2"/>
                </a:rPr>
                <a:t>Ç </a:t>
              </a:r>
              <a:r>
                <a:rPr lang="it-IT" dirty="0">
                  <a:solidFill>
                    <a:srgbClr val="00B050"/>
                  </a:solidFill>
                </a:rPr>
                <a:t>d</a:t>
              </a:r>
              <a:r>
                <a:rPr lang="it-IT" dirty="0">
                  <a:solidFill>
                    <a:srgbClr val="FF0000"/>
                  </a:solidFill>
                </a:rPr>
                <a:t>      4)</a:t>
              </a:r>
            </a:p>
          </p:txBody>
        </p:sp>
        <p:cxnSp>
          <p:nvCxnSpPr>
            <p:cNvPr id="169" name="Connettore 2 168">
              <a:extLst>
                <a:ext uri="{FF2B5EF4-FFF2-40B4-BE49-F238E27FC236}">
                  <a16:creationId xmlns:a16="http://schemas.microsoft.com/office/drawing/2014/main" id="{FB2C15CC-55A8-43FF-A93F-70B6CC053688}"/>
                </a:ext>
              </a:extLst>
            </p:cNvPr>
            <p:cNvCxnSpPr/>
            <p:nvPr/>
          </p:nvCxnSpPr>
          <p:spPr>
            <a:xfrm>
              <a:off x="3743325" y="3826429"/>
              <a:ext cx="3041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uppo 169">
            <a:extLst>
              <a:ext uri="{FF2B5EF4-FFF2-40B4-BE49-F238E27FC236}">
                <a16:creationId xmlns:a16="http://schemas.microsoft.com/office/drawing/2014/main" id="{329DB49B-1932-4D57-9CC5-0481045E7B46}"/>
              </a:ext>
            </a:extLst>
          </p:cNvPr>
          <p:cNvGrpSpPr/>
          <p:nvPr/>
        </p:nvGrpSpPr>
        <p:grpSpPr>
          <a:xfrm>
            <a:off x="2105520" y="3956043"/>
            <a:ext cx="2022743" cy="369332"/>
            <a:chOff x="2410997" y="3630348"/>
            <a:chExt cx="2022743" cy="369332"/>
          </a:xfrm>
        </p:grpSpPr>
        <p:sp>
          <p:nvSpPr>
            <p:cNvPr id="171" name="CasellaDiTesto 170">
              <a:extLst>
                <a:ext uri="{FF2B5EF4-FFF2-40B4-BE49-F238E27FC236}">
                  <a16:creationId xmlns:a16="http://schemas.microsoft.com/office/drawing/2014/main" id="{3E6BFF2E-5D74-49EE-9515-9EC9B0445365}"/>
                </a:ext>
              </a:extLst>
            </p:cNvPr>
            <p:cNvSpPr txBox="1"/>
            <p:nvPr/>
          </p:nvSpPr>
          <p:spPr>
            <a:xfrm>
              <a:off x="2410997" y="3630348"/>
              <a:ext cx="2022743" cy="369332"/>
            </a:xfrm>
            <a:prstGeom prst="rect">
              <a:avLst/>
            </a:prstGeom>
            <a:noFill/>
            <a:ln w="31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5</a:t>
              </a:r>
              <a:r>
                <a:rPr lang="it-IT" dirty="0"/>
                <a:t> </a:t>
              </a:r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Ì</a:t>
              </a:r>
              <a:r>
                <a:rPr lang="it-IT" dirty="0"/>
                <a:t> </a:t>
              </a:r>
              <a:r>
                <a:rPr lang="it-IT" dirty="0">
                  <a:solidFill>
                    <a:srgbClr val="FF0000"/>
                  </a:solidFill>
                </a:rPr>
                <a:t>(</a:t>
              </a:r>
              <a:r>
                <a:rPr lang="it-IT" dirty="0">
                  <a:solidFill>
                    <a:srgbClr val="0070C0"/>
                  </a:solidFill>
                </a:rPr>
                <a:t>5</a:t>
              </a:r>
              <a:r>
                <a:rPr lang="it-IT" dirty="0">
                  <a:solidFill>
                    <a:srgbClr val="FF0000"/>
                  </a:solidFill>
                </a:rPr>
                <a:t> </a:t>
              </a:r>
              <a:r>
                <a:rPr lang="it-IT" sz="1800" dirty="0">
                  <a:latin typeface="Symbol" panose="05050102010706020507" pitchFamily="18" charset="2"/>
                </a:rPr>
                <a:t>Ç </a:t>
              </a:r>
              <a:r>
                <a:rPr lang="it-IT" dirty="0">
                  <a:solidFill>
                    <a:srgbClr val="00B050"/>
                  </a:solidFill>
                </a:rPr>
                <a:t>e</a:t>
              </a:r>
              <a:r>
                <a:rPr lang="it-IT" dirty="0">
                  <a:solidFill>
                    <a:srgbClr val="FF0000"/>
                  </a:solidFill>
                </a:rPr>
                <a:t>      5)</a:t>
              </a:r>
            </a:p>
          </p:txBody>
        </p:sp>
        <p:cxnSp>
          <p:nvCxnSpPr>
            <p:cNvPr id="172" name="Connettore 2 171">
              <a:extLst>
                <a:ext uri="{FF2B5EF4-FFF2-40B4-BE49-F238E27FC236}">
                  <a16:creationId xmlns:a16="http://schemas.microsoft.com/office/drawing/2014/main" id="{482C09CD-7F68-4080-95D3-C4087E1F6CD3}"/>
                </a:ext>
              </a:extLst>
            </p:cNvPr>
            <p:cNvCxnSpPr/>
            <p:nvPr/>
          </p:nvCxnSpPr>
          <p:spPr>
            <a:xfrm>
              <a:off x="3743325" y="3826429"/>
              <a:ext cx="30412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ACB1B60B-F7F4-4B69-A4B3-839BF4708E38}"/>
              </a:ext>
            </a:extLst>
          </p:cNvPr>
          <p:cNvCxnSpPr>
            <a:cxnSpLocks/>
          </p:cNvCxnSpPr>
          <p:nvPr/>
        </p:nvCxnSpPr>
        <p:spPr>
          <a:xfrm>
            <a:off x="9402159" y="1010554"/>
            <a:ext cx="0" cy="49536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024959CB-C4B4-486E-AF38-F3C55482E173}"/>
              </a:ext>
            </a:extLst>
          </p:cNvPr>
          <p:cNvSpPr txBox="1"/>
          <p:nvPr/>
        </p:nvSpPr>
        <p:spPr>
          <a:xfrm>
            <a:off x="0" y="4387285"/>
            <a:ext cx="6271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questi punti si ottiene la forma dell’area di compenetrazione tra le superfici laterali dei due cilindri 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F76847E8-06AC-436C-88D0-0F94D2892BA5}"/>
              </a:ext>
            </a:extLst>
          </p:cNvPr>
          <p:cNvSpPr txBox="1"/>
          <p:nvPr/>
        </p:nvSpPr>
        <p:spPr>
          <a:xfrm>
            <a:off x="2116" y="5928018"/>
            <a:ext cx="5493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Data la caratteristica di simmetria del cilindro le due forme di compenetrazione sono uguali  e simmetriche rispetto all’asse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982BEAE8-2945-4BAF-AEF2-959BE373299C}"/>
              </a:ext>
            </a:extLst>
          </p:cNvPr>
          <p:cNvSpPr txBox="1"/>
          <p:nvPr/>
        </p:nvSpPr>
        <p:spPr>
          <a:xfrm>
            <a:off x="-10661" y="5006328"/>
            <a:ext cx="5430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 le superfici di compenetrazione si presentano come due archi </a:t>
            </a:r>
            <a:r>
              <a:rPr lang="it-IT" dirty="0">
                <a:solidFill>
                  <a:srgbClr val="00B050"/>
                </a:solidFill>
              </a:rPr>
              <a:t>(a; e) </a:t>
            </a:r>
            <a:r>
              <a:rPr lang="it-IT" dirty="0"/>
              <a:t>simmetrici rispetto all’asse </a:t>
            </a:r>
          </a:p>
        </p:txBody>
      </p:sp>
      <p:sp>
        <p:nvSpPr>
          <p:cNvPr id="78" name="Arco 77">
            <a:extLst>
              <a:ext uri="{FF2B5EF4-FFF2-40B4-BE49-F238E27FC236}">
                <a16:creationId xmlns:a16="http://schemas.microsoft.com/office/drawing/2014/main" id="{8FB95D34-4609-479A-827C-96E1EB180298}"/>
              </a:ext>
            </a:extLst>
          </p:cNvPr>
          <p:cNvSpPr/>
          <p:nvPr/>
        </p:nvSpPr>
        <p:spPr>
          <a:xfrm>
            <a:off x="7366322" y="4396741"/>
            <a:ext cx="2160000" cy="2160000"/>
          </a:xfrm>
          <a:prstGeom prst="arc">
            <a:avLst>
              <a:gd name="adj1" fmla="val 6486559"/>
              <a:gd name="adj2" fmla="val 10989831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8" name="Arco 187">
            <a:extLst>
              <a:ext uri="{FF2B5EF4-FFF2-40B4-BE49-F238E27FC236}">
                <a16:creationId xmlns:a16="http://schemas.microsoft.com/office/drawing/2014/main" id="{0F872789-A7BD-4315-823B-DE5D2A823547}"/>
              </a:ext>
            </a:extLst>
          </p:cNvPr>
          <p:cNvSpPr/>
          <p:nvPr/>
        </p:nvSpPr>
        <p:spPr>
          <a:xfrm>
            <a:off x="7360068" y="4392591"/>
            <a:ext cx="2160000" cy="2160000"/>
          </a:xfrm>
          <a:prstGeom prst="arc">
            <a:avLst>
              <a:gd name="adj1" fmla="val 21440971"/>
              <a:gd name="adj2" fmla="val 4303463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329EECB0-15E3-4C9E-B6A6-CEC815C890CF}"/>
              </a:ext>
            </a:extLst>
          </p:cNvPr>
          <p:cNvSpPr txBox="1"/>
          <p:nvPr/>
        </p:nvSpPr>
        <p:spPr>
          <a:xfrm>
            <a:off x="11433095" y="4037590"/>
            <a:ext cx="447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CCAA14EC-4A71-4517-8083-36DCA1FEFA6B}"/>
              </a:ext>
            </a:extLst>
          </p:cNvPr>
          <p:cNvCxnSpPr>
            <a:cxnSpLocks/>
          </p:cNvCxnSpPr>
          <p:nvPr/>
        </p:nvCxnSpPr>
        <p:spPr>
          <a:xfrm flipV="1">
            <a:off x="7105873" y="1333714"/>
            <a:ext cx="3577279" cy="30016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E596906C-F2D1-4692-A004-F7B5604284E2}"/>
              </a:ext>
            </a:extLst>
          </p:cNvPr>
          <p:cNvCxnSpPr>
            <a:cxnSpLocks/>
          </p:cNvCxnSpPr>
          <p:nvPr/>
        </p:nvCxnSpPr>
        <p:spPr>
          <a:xfrm flipV="1">
            <a:off x="6401021" y="511916"/>
            <a:ext cx="3577279" cy="30016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53501B95-04D6-4636-BD3A-EA6140B3E386}"/>
              </a:ext>
            </a:extLst>
          </p:cNvPr>
          <p:cNvCxnSpPr>
            <a:cxnSpLocks/>
          </p:cNvCxnSpPr>
          <p:nvPr/>
        </p:nvCxnSpPr>
        <p:spPr>
          <a:xfrm flipV="1">
            <a:off x="7104367" y="5418621"/>
            <a:ext cx="0" cy="1078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D5618EAE-FA73-42E7-A595-6918C1D12055}"/>
              </a:ext>
            </a:extLst>
          </p:cNvPr>
          <p:cNvCxnSpPr>
            <a:cxnSpLocks/>
          </p:cNvCxnSpPr>
          <p:nvPr/>
        </p:nvCxnSpPr>
        <p:spPr>
          <a:xfrm flipV="1">
            <a:off x="6413119" y="5430725"/>
            <a:ext cx="0" cy="1078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975FD1DB-009F-44EB-8913-2835B0ACF3CD}"/>
              </a:ext>
            </a:extLst>
          </p:cNvPr>
          <p:cNvCxnSpPr>
            <a:cxnSpLocks/>
          </p:cNvCxnSpPr>
          <p:nvPr/>
        </p:nvCxnSpPr>
        <p:spPr>
          <a:xfrm flipH="1">
            <a:off x="6409684" y="5424238"/>
            <a:ext cx="69468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4777EA2D-1CAB-4F01-B797-925398AE24B9}"/>
              </a:ext>
            </a:extLst>
          </p:cNvPr>
          <p:cNvCxnSpPr>
            <a:cxnSpLocks/>
          </p:cNvCxnSpPr>
          <p:nvPr/>
        </p:nvCxnSpPr>
        <p:spPr>
          <a:xfrm flipH="1">
            <a:off x="6413208" y="6502798"/>
            <a:ext cx="69468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9F39D3F2-217B-42EF-AEE7-7C689E97A347}"/>
              </a:ext>
            </a:extLst>
          </p:cNvPr>
          <p:cNvCxnSpPr>
            <a:cxnSpLocks/>
            <a:endCxn id="99" idx="0"/>
          </p:cNvCxnSpPr>
          <p:nvPr/>
        </p:nvCxnSpPr>
        <p:spPr>
          <a:xfrm>
            <a:off x="6757405" y="5423017"/>
            <a:ext cx="3584361" cy="1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F4C0EF4B-CBC7-4925-A0EB-3907EC2465FB}"/>
              </a:ext>
            </a:extLst>
          </p:cNvPr>
          <p:cNvCxnSpPr>
            <a:cxnSpLocks/>
          </p:cNvCxnSpPr>
          <p:nvPr/>
        </p:nvCxnSpPr>
        <p:spPr>
          <a:xfrm>
            <a:off x="9987986" y="5426143"/>
            <a:ext cx="69750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8AF3ED7B-CD17-42C6-A294-6B91B3AFF4CA}"/>
              </a:ext>
            </a:extLst>
          </p:cNvPr>
          <p:cNvCxnSpPr>
            <a:cxnSpLocks/>
          </p:cNvCxnSpPr>
          <p:nvPr/>
        </p:nvCxnSpPr>
        <p:spPr>
          <a:xfrm>
            <a:off x="9994366" y="6501375"/>
            <a:ext cx="69750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E486EA45-D1F3-4B28-8B79-29F07342A3EA}"/>
              </a:ext>
            </a:extLst>
          </p:cNvPr>
          <p:cNvCxnSpPr>
            <a:cxnSpLocks/>
          </p:cNvCxnSpPr>
          <p:nvPr/>
        </p:nvCxnSpPr>
        <p:spPr>
          <a:xfrm>
            <a:off x="6768444" y="6503105"/>
            <a:ext cx="358752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94D52A3A-2EF6-429C-87F0-4230A186036F}"/>
              </a:ext>
            </a:extLst>
          </p:cNvPr>
          <p:cNvCxnSpPr>
            <a:cxnSpLocks/>
          </p:cNvCxnSpPr>
          <p:nvPr/>
        </p:nvCxnSpPr>
        <p:spPr>
          <a:xfrm>
            <a:off x="6411362" y="3499012"/>
            <a:ext cx="0" cy="299820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13150489-8B9A-4259-89F9-81B2D5EA59F7}"/>
              </a:ext>
            </a:extLst>
          </p:cNvPr>
          <p:cNvCxnSpPr>
            <a:cxnSpLocks/>
          </p:cNvCxnSpPr>
          <p:nvPr/>
        </p:nvCxnSpPr>
        <p:spPr>
          <a:xfrm>
            <a:off x="7103619" y="4325375"/>
            <a:ext cx="0" cy="216372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920195CD-156C-4F9D-A853-4EFA56BC3460}"/>
              </a:ext>
            </a:extLst>
          </p:cNvPr>
          <p:cNvCxnSpPr>
            <a:cxnSpLocks/>
          </p:cNvCxnSpPr>
          <p:nvPr/>
        </p:nvCxnSpPr>
        <p:spPr>
          <a:xfrm>
            <a:off x="7364225" y="1186496"/>
            <a:ext cx="0" cy="42989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F4DC7076-28CD-4864-9327-EECA56AB9A1E}"/>
              </a:ext>
            </a:extLst>
          </p:cNvPr>
          <p:cNvCxnSpPr>
            <a:cxnSpLocks/>
          </p:cNvCxnSpPr>
          <p:nvPr/>
        </p:nvCxnSpPr>
        <p:spPr>
          <a:xfrm>
            <a:off x="9520037" y="1186496"/>
            <a:ext cx="0" cy="430190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Pulsante di azione: vuoto 17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F10DF1A-7DCC-407B-880D-258E3D226F4C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852A26EE-03C7-42EE-9BC8-C67FE97F0428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149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1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1000"/>
                            </p:stCondLst>
                            <p:childTnLst>
                              <p:par>
                                <p:cTn id="3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000"/>
                            </p:stCondLst>
                            <p:childTnLst>
                              <p:par>
                                <p:cTn id="3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3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8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1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2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1000"/>
                            </p:stCondLst>
                            <p:childTnLst>
                              <p:par>
                                <p:cTn id="4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4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5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9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3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9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0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5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6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9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0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9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0" dur="1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4" fill="hold">
                      <p:stCondLst>
                        <p:cond delay="indefinite"/>
                      </p:stCondLst>
                      <p:childTnLst>
                        <p:par>
                          <p:cTn id="555" fill="hold">
                            <p:stCondLst>
                              <p:cond delay="0"/>
                            </p:stCondLst>
                            <p:childTnLst>
                              <p:par>
                                <p:cTn id="5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7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8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49" grpId="0" animBg="1"/>
      <p:bldP spid="74" grpId="0" animBg="1"/>
      <p:bldP spid="75" grpId="0" animBg="1"/>
      <p:bldP spid="100" grpId="0"/>
      <p:bldP spid="102" grpId="0"/>
      <p:bldP spid="111" grpId="0"/>
      <p:bldP spid="112" grpId="0"/>
      <p:bldP spid="113" grpId="0"/>
      <p:bldP spid="114" grpId="0"/>
      <p:bldP spid="120" grpId="0"/>
      <p:bldP spid="121" grpId="0"/>
      <p:bldP spid="132" grpId="0"/>
      <p:bldP spid="133" grpId="0"/>
      <p:bldP spid="135" grpId="0"/>
      <p:bldP spid="136" grpId="0"/>
      <p:bldP spid="137" grpId="0"/>
      <p:bldP spid="138" grpId="0"/>
      <p:bldP spid="139" grpId="0"/>
      <p:bldP spid="140" grpId="0"/>
      <p:bldP spid="145" grpId="0"/>
      <p:bldP spid="146" grpId="0"/>
      <p:bldP spid="147" grpId="0"/>
      <p:bldP spid="148" grpId="0"/>
      <p:bldP spid="149" grpId="0"/>
      <p:bldP spid="151" grpId="0"/>
      <p:bldP spid="152" grpId="0"/>
      <p:bldP spid="153" grpId="0"/>
      <p:bldP spid="154" grpId="0"/>
      <p:bldP spid="158" grpId="0"/>
      <p:bldP spid="159" grpId="0"/>
      <p:bldP spid="165" grpId="0"/>
      <p:bldP spid="166" grpId="0"/>
      <p:bldP spid="175" grpId="0" animBg="1"/>
      <p:bldP spid="176" grpId="0" animBg="1"/>
      <p:bldP spid="181" grpId="0" animBg="1"/>
      <p:bldP spid="182" grpId="0" animBg="1"/>
      <p:bldP spid="189" grpId="0"/>
      <p:bldP spid="190" grpId="0"/>
      <p:bldP spid="191" grpId="0"/>
      <p:bldP spid="199" grpId="0"/>
      <p:bldP spid="200" grpId="0"/>
      <p:bldP spid="201" grpId="0"/>
      <p:bldP spid="202" grpId="0"/>
      <p:bldP spid="208" grpId="0" animBg="1"/>
      <p:bldP spid="210" grpId="0" animBg="1"/>
      <p:bldP spid="204" grpId="0"/>
      <p:bldP spid="206" grpId="0"/>
      <p:bldP spid="4" grpId="0" animBg="1"/>
      <p:bldP spid="42" grpId="0" animBg="1"/>
      <p:bldP spid="130" grpId="0"/>
      <p:bldP spid="2" grpId="0" animBg="1"/>
      <p:bldP spid="8" grpId="0"/>
      <p:bldP spid="125" grpId="0"/>
      <p:bldP spid="126" grpId="0"/>
      <p:bldP spid="129" grpId="0"/>
      <p:bldP spid="131" grpId="0"/>
      <p:bldP spid="134" grpId="0"/>
      <p:bldP spid="141" grpId="0"/>
      <p:bldP spid="16" grpId="0" animBg="1"/>
      <p:bldP spid="25" grpId="0"/>
      <p:bldP spid="143" grpId="0"/>
      <p:bldP spid="144" grpId="0"/>
      <p:bldP spid="150" grpId="0"/>
      <p:bldP spid="155" grpId="0"/>
      <p:bldP spid="72" grpId="0"/>
      <p:bldP spid="73" grpId="0"/>
      <p:bldP spid="76" grpId="0"/>
      <p:bldP spid="78" grpId="0" animBg="1"/>
      <p:bldP spid="1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7076E82C-B980-4D35-918A-A4BF04C1C8E3}"/>
              </a:ext>
            </a:extLst>
          </p:cNvPr>
          <p:cNvCxnSpPr>
            <a:cxnSpLocks/>
          </p:cNvCxnSpPr>
          <p:nvPr/>
        </p:nvCxnSpPr>
        <p:spPr>
          <a:xfrm>
            <a:off x="5326602" y="4336131"/>
            <a:ext cx="6755907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>
            <a:extLst>
              <a:ext uri="{FF2B5EF4-FFF2-40B4-BE49-F238E27FC236}">
                <a16:creationId xmlns:a16="http://schemas.microsoft.com/office/drawing/2014/main" id="{C129FB89-9FAC-4412-95A8-A325A190B8DB}"/>
              </a:ext>
            </a:extLst>
          </p:cNvPr>
          <p:cNvSpPr/>
          <p:nvPr/>
        </p:nvSpPr>
        <p:spPr>
          <a:xfrm rot="-2400000">
            <a:off x="6209337" y="1878684"/>
            <a:ext cx="4680000" cy="108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E9D14AD-EA9C-4D8A-8FB3-E98836A3C749}"/>
              </a:ext>
            </a:extLst>
          </p:cNvPr>
          <p:cNvCxnSpPr>
            <a:cxnSpLocks/>
            <a:stCxn id="216" idx="0"/>
            <a:endCxn id="99" idx="0"/>
          </p:cNvCxnSpPr>
          <p:nvPr/>
        </p:nvCxnSpPr>
        <p:spPr>
          <a:xfrm>
            <a:off x="6758368" y="5421493"/>
            <a:ext cx="3583398" cy="164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53270603-C70A-4358-A562-307B4859492F}"/>
              </a:ext>
            </a:extLst>
          </p:cNvPr>
          <p:cNvCxnSpPr>
            <a:cxnSpLocks/>
            <a:stCxn id="216" idx="2"/>
            <a:endCxn id="99" idx="4"/>
          </p:cNvCxnSpPr>
          <p:nvPr/>
        </p:nvCxnSpPr>
        <p:spPr>
          <a:xfrm>
            <a:off x="6757727" y="6501492"/>
            <a:ext cx="3584039" cy="164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3E210D3-F726-474E-B3F5-7B26EAAD38FF}"/>
              </a:ext>
            </a:extLst>
          </p:cNvPr>
          <p:cNvCxnSpPr>
            <a:cxnSpLocks/>
          </p:cNvCxnSpPr>
          <p:nvPr/>
        </p:nvCxnSpPr>
        <p:spPr>
          <a:xfrm>
            <a:off x="6412113" y="3507228"/>
            <a:ext cx="0" cy="245165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A7F8FB5-DB8C-4803-91F9-F1DBF3A0B3DF}"/>
              </a:ext>
            </a:extLst>
          </p:cNvPr>
          <p:cNvCxnSpPr>
            <a:cxnSpLocks/>
          </p:cNvCxnSpPr>
          <p:nvPr/>
        </p:nvCxnSpPr>
        <p:spPr>
          <a:xfrm>
            <a:off x="7104370" y="4333591"/>
            <a:ext cx="0" cy="162874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BACBD0B2-0D65-4F56-8A33-CB6D812E38CA}"/>
              </a:ext>
            </a:extLst>
          </p:cNvPr>
          <p:cNvCxnSpPr>
            <a:cxnSpLocks/>
          </p:cNvCxnSpPr>
          <p:nvPr/>
        </p:nvCxnSpPr>
        <p:spPr>
          <a:xfrm>
            <a:off x="9992195" y="500896"/>
            <a:ext cx="0" cy="545798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F64D164-155E-48AC-92D5-1992CCEE79BA}"/>
              </a:ext>
            </a:extLst>
          </p:cNvPr>
          <p:cNvCxnSpPr>
            <a:cxnSpLocks/>
          </p:cNvCxnSpPr>
          <p:nvPr/>
        </p:nvCxnSpPr>
        <p:spPr>
          <a:xfrm>
            <a:off x="10688987" y="1325339"/>
            <a:ext cx="0" cy="463354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e 29">
            <a:extLst>
              <a:ext uri="{FF2B5EF4-FFF2-40B4-BE49-F238E27FC236}">
                <a16:creationId xmlns:a16="http://schemas.microsoft.com/office/drawing/2014/main" id="{1261626B-49DA-4981-A619-035F8F613263}"/>
              </a:ext>
            </a:extLst>
          </p:cNvPr>
          <p:cNvSpPr/>
          <p:nvPr/>
        </p:nvSpPr>
        <p:spPr>
          <a:xfrm>
            <a:off x="7362129" y="4394447"/>
            <a:ext cx="2160000" cy="216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E69D4EB0-DAFA-4DCF-BB6E-529DFC238E69}"/>
              </a:ext>
            </a:extLst>
          </p:cNvPr>
          <p:cNvCxnSpPr>
            <a:cxnSpLocks/>
            <a:stCxn id="30" idx="2"/>
          </p:cNvCxnSpPr>
          <p:nvPr/>
        </p:nvCxnSpPr>
        <p:spPr>
          <a:xfrm flipV="1">
            <a:off x="7362129" y="1188473"/>
            <a:ext cx="0" cy="42859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B5AB6A6C-4B03-41D5-85E1-873B8C3920AD}"/>
              </a:ext>
            </a:extLst>
          </p:cNvPr>
          <p:cNvCxnSpPr>
            <a:cxnSpLocks/>
          </p:cNvCxnSpPr>
          <p:nvPr/>
        </p:nvCxnSpPr>
        <p:spPr>
          <a:xfrm>
            <a:off x="7364058" y="1189587"/>
            <a:ext cx="215601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A4D816CC-1318-453C-A0D6-5269E5275B2B}"/>
              </a:ext>
            </a:extLst>
          </p:cNvPr>
          <p:cNvCxnSpPr>
            <a:cxnSpLocks/>
          </p:cNvCxnSpPr>
          <p:nvPr/>
        </p:nvCxnSpPr>
        <p:spPr>
          <a:xfrm flipH="1">
            <a:off x="7360068" y="3347165"/>
            <a:ext cx="216303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itolo 3">
            <a:extLst>
              <a:ext uri="{FF2B5EF4-FFF2-40B4-BE49-F238E27FC236}">
                <a16:creationId xmlns:a16="http://schemas.microsoft.com/office/drawing/2014/main" id="{2D6DE0F6-0C54-4212-9971-D5EE84751366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(3)</a:t>
            </a:r>
            <a:endParaRPr lang="it-IT" sz="1700" dirty="0"/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E6253DB5-ED9F-403F-9255-C7BEFF65CC29}"/>
              </a:ext>
            </a:extLst>
          </p:cNvPr>
          <p:cNvCxnSpPr>
            <a:cxnSpLocks/>
            <a:stCxn id="30" idx="6"/>
          </p:cNvCxnSpPr>
          <p:nvPr/>
        </p:nvCxnSpPr>
        <p:spPr>
          <a:xfrm flipV="1">
            <a:off x="9522129" y="1188473"/>
            <a:ext cx="0" cy="42859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08E06F2D-1240-4BD1-A277-C19314C64A33}"/>
              </a:ext>
            </a:extLst>
          </p:cNvPr>
          <p:cNvCxnSpPr>
            <a:cxnSpLocks/>
          </p:cNvCxnSpPr>
          <p:nvPr/>
        </p:nvCxnSpPr>
        <p:spPr>
          <a:xfrm flipV="1">
            <a:off x="10573016" y="1186496"/>
            <a:ext cx="0" cy="51817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e 98">
            <a:extLst>
              <a:ext uri="{FF2B5EF4-FFF2-40B4-BE49-F238E27FC236}">
                <a16:creationId xmlns:a16="http://schemas.microsoft.com/office/drawing/2014/main" id="{56609730-38CD-4EA0-B731-BD13C56EC3DB}"/>
              </a:ext>
            </a:extLst>
          </p:cNvPr>
          <p:cNvSpPr/>
          <p:nvPr/>
        </p:nvSpPr>
        <p:spPr>
          <a:xfrm>
            <a:off x="9994366" y="5423140"/>
            <a:ext cx="694800" cy="10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549AA08C-794E-4588-BE81-2F18BBC012DD}"/>
              </a:ext>
            </a:extLst>
          </p:cNvPr>
          <p:cNvSpPr txBox="1"/>
          <p:nvPr/>
        </p:nvSpPr>
        <p:spPr>
          <a:xfrm>
            <a:off x="8012628" y="6410152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035750D3-1329-4749-BDAD-E10D4BDAFCE9}"/>
              </a:ext>
            </a:extLst>
          </p:cNvPr>
          <p:cNvSpPr txBox="1"/>
          <p:nvPr/>
        </p:nvSpPr>
        <p:spPr>
          <a:xfrm>
            <a:off x="8685127" y="6466074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EFBE6E59-F8CF-440C-BCBD-5974209C9063}"/>
              </a:ext>
            </a:extLst>
          </p:cNvPr>
          <p:cNvSpPr txBox="1"/>
          <p:nvPr/>
        </p:nvSpPr>
        <p:spPr>
          <a:xfrm>
            <a:off x="9506355" y="5242181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EFE57E34-6473-4161-88DC-A815F96ABCFD}"/>
              </a:ext>
            </a:extLst>
          </p:cNvPr>
          <p:cNvSpPr txBox="1"/>
          <p:nvPr/>
        </p:nvSpPr>
        <p:spPr>
          <a:xfrm>
            <a:off x="9157216" y="6131044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d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C1F3F164-6C1C-45D5-84DF-C4863AA5B85A}"/>
              </a:ext>
            </a:extLst>
          </p:cNvPr>
          <p:cNvCxnSpPr>
            <a:cxnSpLocks/>
            <a:stCxn id="30" idx="0"/>
          </p:cNvCxnSpPr>
          <p:nvPr/>
        </p:nvCxnSpPr>
        <p:spPr>
          <a:xfrm>
            <a:off x="8442129" y="4394447"/>
            <a:ext cx="0" cy="11263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E99CD029-4D3B-41EB-B6FC-0DA9BB5C028C}"/>
              </a:ext>
            </a:extLst>
          </p:cNvPr>
          <p:cNvCxnSpPr>
            <a:cxnSpLocks/>
          </p:cNvCxnSpPr>
          <p:nvPr/>
        </p:nvCxnSpPr>
        <p:spPr>
          <a:xfrm>
            <a:off x="8110270" y="2783986"/>
            <a:ext cx="0" cy="37214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5D7712F4-932E-4B8F-B56F-E560E8A70E24}"/>
              </a:ext>
            </a:extLst>
          </p:cNvPr>
          <p:cNvCxnSpPr>
            <a:cxnSpLocks/>
          </p:cNvCxnSpPr>
          <p:nvPr/>
        </p:nvCxnSpPr>
        <p:spPr>
          <a:xfrm>
            <a:off x="8774856" y="2239944"/>
            <a:ext cx="0" cy="42613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CF36F195-2799-49AA-A866-856360A7E2D0}"/>
              </a:ext>
            </a:extLst>
          </p:cNvPr>
          <p:cNvCxnSpPr>
            <a:cxnSpLocks/>
          </p:cNvCxnSpPr>
          <p:nvPr/>
        </p:nvCxnSpPr>
        <p:spPr>
          <a:xfrm>
            <a:off x="8442129" y="1189587"/>
            <a:ext cx="0" cy="428391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46AD550D-B8BF-4DAF-AAD4-C4F7A67E2199}"/>
              </a:ext>
            </a:extLst>
          </p:cNvPr>
          <p:cNvGrpSpPr/>
          <p:nvPr/>
        </p:nvGrpSpPr>
        <p:grpSpPr>
          <a:xfrm>
            <a:off x="8408356" y="5438447"/>
            <a:ext cx="72000" cy="72000"/>
            <a:chOff x="8408356" y="5438447"/>
            <a:chExt cx="72000" cy="72000"/>
          </a:xfrm>
        </p:grpSpPr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D3A7C7D6-1E94-4F4C-9FA8-3D655FB45911}"/>
                </a:ext>
              </a:extLst>
            </p:cNvPr>
            <p:cNvCxnSpPr>
              <a:cxnSpLocks/>
            </p:cNvCxnSpPr>
            <p:nvPr/>
          </p:nvCxnSpPr>
          <p:spPr>
            <a:xfrm>
              <a:off x="8408356" y="5474447"/>
              <a:ext cx="72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CE9B0500-769A-4D7F-B9C1-03632082B546}"/>
                </a:ext>
              </a:extLst>
            </p:cNvPr>
            <p:cNvCxnSpPr/>
            <p:nvPr/>
          </p:nvCxnSpPr>
          <p:spPr>
            <a:xfrm>
              <a:off x="8442129" y="5438447"/>
              <a:ext cx="0" cy="72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Arco 77">
            <a:extLst>
              <a:ext uri="{FF2B5EF4-FFF2-40B4-BE49-F238E27FC236}">
                <a16:creationId xmlns:a16="http://schemas.microsoft.com/office/drawing/2014/main" id="{8FB95D34-4609-479A-827C-96E1EB180298}"/>
              </a:ext>
            </a:extLst>
          </p:cNvPr>
          <p:cNvSpPr/>
          <p:nvPr/>
        </p:nvSpPr>
        <p:spPr>
          <a:xfrm>
            <a:off x="7360319" y="4396741"/>
            <a:ext cx="2160000" cy="2160000"/>
          </a:xfrm>
          <a:prstGeom prst="arc">
            <a:avLst>
              <a:gd name="adj1" fmla="val 6486559"/>
              <a:gd name="adj2" fmla="val 10989831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8" name="Arco 187">
            <a:extLst>
              <a:ext uri="{FF2B5EF4-FFF2-40B4-BE49-F238E27FC236}">
                <a16:creationId xmlns:a16="http://schemas.microsoft.com/office/drawing/2014/main" id="{0F872789-A7BD-4315-823B-DE5D2A823547}"/>
              </a:ext>
            </a:extLst>
          </p:cNvPr>
          <p:cNvSpPr/>
          <p:nvPr/>
        </p:nvSpPr>
        <p:spPr>
          <a:xfrm>
            <a:off x="7360068" y="4392591"/>
            <a:ext cx="2160000" cy="2160000"/>
          </a:xfrm>
          <a:prstGeom prst="arc">
            <a:avLst>
              <a:gd name="adj1" fmla="val 21440971"/>
              <a:gd name="adj2" fmla="val 4303463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7" name="Ovale 186">
            <a:extLst>
              <a:ext uri="{FF2B5EF4-FFF2-40B4-BE49-F238E27FC236}">
                <a16:creationId xmlns:a16="http://schemas.microsoft.com/office/drawing/2014/main" id="{637DA1AD-3A5C-4DB3-8820-D2F73BB212EE}"/>
              </a:ext>
            </a:extLst>
          </p:cNvPr>
          <p:cNvSpPr/>
          <p:nvPr/>
        </p:nvSpPr>
        <p:spPr>
          <a:xfrm>
            <a:off x="6601460" y="5422061"/>
            <a:ext cx="1681895" cy="1080000"/>
          </a:xfrm>
          <a:prstGeom prst="ellipse">
            <a:avLst/>
          </a:prstGeom>
          <a:solidFill>
            <a:srgbClr val="FF0000">
              <a:alpha val="10000"/>
            </a:srgbClr>
          </a:solidFill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2" name="Ovale 191">
            <a:extLst>
              <a:ext uri="{FF2B5EF4-FFF2-40B4-BE49-F238E27FC236}">
                <a16:creationId xmlns:a16="http://schemas.microsoft.com/office/drawing/2014/main" id="{F750929C-5273-4700-B1B0-D47C05B1573E}"/>
              </a:ext>
            </a:extLst>
          </p:cNvPr>
          <p:cNvSpPr/>
          <p:nvPr/>
        </p:nvSpPr>
        <p:spPr>
          <a:xfrm>
            <a:off x="9175486" y="5422333"/>
            <a:ext cx="1681895" cy="1080000"/>
          </a:xfrm>
          <a:prstGeom prst="ellipse">
            <a:avLst/>
          </a:prstGeom>
          <a:solidFill>
            <a:srgbClr val="FF0000">
              <a:alpha val="10000"/>
            </a:srgb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94B3E6-73A8-4989-8F83-D596E3B46818}"/>
              </a:ext>
            </a:extLst>
          </p:cNvPr>
          <p:cNvSpPr txBox="1"/>
          <p:nvPr/>
        </p:nvSpPr>
        <p:spPr>
          <a:xfrm>
            <a:off x="1" y="388278"/>
            <a:ext cx="65930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questa diapositiva sono sintetizzate e caratterizzate le precedenti operazioni sviluppate in modo distinto tra le basi e le superfici laterali curve dei due cilindri</a:t>
            </a:r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4FD724D0-D7BD-47DD-8A97-CA11A3D8CDF1}"/>
              </a:ext>
            </a:extLst>
          </p:cNvPr>
          <p:cNvCxnSpPr>
            <a:cxnSpLocks/>
          </p:cNvCxnSpPr>
          <p:nvPr/>
        </p:nvCxnSpPr>
        <p:spPr>
          <a:xfrm>
            <a:off x="6600631" y="3345188"/>
            <a:ext cx="0" cy="2629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B0F55E32-6C79-4FAC-9FC0-E1C5D273D677}"/>
              </a:ext>
            </a:extLst>
          </p:cNvPr>
          <p:cNvCxnSpPr>
            <a:cxnSpLocks/>
          </p:cNvCxnSpPr>
          <p:nvPr/>
        </p:nvCxnSpPr>
        <p:spPr>
          <a:xfrm>
            <a:off x="8282526" y="3345188"/>
            <a:ext cx="0" cy="2629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62998D7A-5995-4A8E-B28A-C1C20AC1C3B0}"/>
              </a:ext>
            </a:extLst>
          </p:cNvPr>
          <p:cNvCxnSpPr>
            <a:cxnSpLocks/>
          </p:cNvCxnSpPr>
          <p:nvPr/>
        </p:nvCxnSpPr>
        <p:spPr>
          <a:xfrm>
            <a:off x="9175486" y="1186496"/>
            <a:ext cx="0" cy="47733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BC8560CD-6A92-406C-9B90-8B8D31F69A26}"/>
              </a:ext>
            </a:extLst>
          </p:cNvPr>
          <p:cNvCxnSpPr>
            <a:cxnSpLocks/>
          </p:cNvCxnSpPr>
          <p:nvPr/>
        </p:nvCxnSpPr>
        <p:spPr>
          <a:xfrm>
            <a:off x="10857381" y="1186496"/>
            <a:ext cx="0" cy="47733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F374A3C-5D1E-4EC4-9114-08F67725FB0F}"/>
              </a:ext>
            </a:extLst>
          </p:cNvPr>
          <p:cNvSpPr txBox="1"/>
          <p:nvPr/>
        </p:nvSpPr>
        <p:spPr>
          <a:xfrm>
            <a:off x="0" y="4981326"/>
            <a:ext cx="5143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 -  Sezione delle superfici laterali S1 </a:t>
            </a:r>
            <a:r>
              <a:rPr lang="it-IT" dirty="0">
                <a:solidFill>
                  <a:srgbClr val="FF0000"/>
                </a:solidFill>
              </a:rPr>
              <a:t>(a – e) </a:t>
            </a:r>
          </a:p>
          <a:p>
            <a:r>
              <a:rPr lang="it-IT" dirty="0"/>
              <a:t>C1- Porzione reale della sezione </a:t>
            </a:r>
          </a:p>
          <a:p>
            <a:r>
              <a:rPr lang="it-IT" dirty="0"/>
              <a:t>C2-Porzione virtuale della sezione </a:t>
            </a:r>
            <a:r>
              <a:rPr lang="it-IT" dirty="0">
                <a:solidFill>
                  <a:srgbClr val="FF0000"/>
                </a:solidFill>
              </a:rPr>
              <a:t>(tratteggio)</a:t>
            </a: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063F335-4177-455F-BCEB-5F4A9E0B514C}"/>
              </a:ext>
            </a:extLst>
          </p:cNvPr>
          <p:cNvCxnSpPr>
            <a:cxnSpLocks/>
          </p:cNvCxnSpPr>
          <p:nvPr/>
        </p:nvCxnSpPr>
        <p:spPr>
          <a:xfrm>
            <a:off x="6593058" y="3345188"/>
            <a:ext cx="1689468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61A0E65F-8E8C-4F6C-B8D7-8F8FB4B716D7}"/>
              </a:ext>
            </a:extLst>
          </p:cNvPr>
          <p:cNvSpPr txBox="1"/>
          <p:nvPr/>
        </p:nvSpPr>
        <p:spPr>
          <a:xfrm>
            <a:off x="0" y="2868291"/>
            <a:ext cx="57361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 -  Sezione con piano contenente la base superiore</a:t>
            </a:r>
          </a:p>
          <a:p>
            <a:r>
              <a:rPr lang="it-IT" dirty="0"/>
              <a:t>B1- Porzione reale della sezione </a:t>
            </a:r>
            <a:r>
              <a:rPr lang="it-IT" dirty="0">
                <a:solidFill>
                  <a:srgbClr val="FF0000"/>
                </a:solidFill>
              </a:rPr>
              <a:t>(tratteggio)</a:t>
            </a:r>
          </a:p>
          <a:p>
            <a:r>
              <a:rPr lang="it-IT" dirty="0"/>
              <a:t>B2-Porzione virtuale della sezione </a:t>
            </a:r>
            <a:r>
              <a:rPr lang="it-IT" dirty="0">
                <a:solidFill>
                  <a:srgbClr val="FF0000"/>
                </a:solidFill>
              </a:rPr>
              <a:t>(tratto e punto)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82F317F2-1B7E-420D-A8D2-914AE2B76FC7}"/>
              </a:ext>
            </a:extLst>
          </p:cNvPr>
          <p:cNvSpPr txBox="1"/>
          <p:nvPr/>
        </p:nvSpPr>
        <p:spPr>
          <a:xfrm>
            <a:off x="1" y="1963435"/>
            <a:ext cx="563641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A -  Sezione con piano contenente la base inferiore</a:t>
            </a:r>
          </a:p>
          <a:p>
            <a:r>
              <a:rPr lang="it-IT" dirty="0"/>
              <a:t>A1- Porzione reale della sezione </a:t>
            </a:r>
            <a:r>
              <a:rPr lang="it-IT" dirty="0">
                <a:solidFill>
                  <a:srgbClr val="FF0000"/>
                </a:solidFill>
              </a:rPr>
              <a:t>(tratteggio)</a:t>
            </a:r>
          </a:p>
          <a:p>
            <a:r>
              <a:rPr lang="it-IT" dirty="0"/>
              <a:t>A2-Porzione virtuale della sezione </a:t>
            </a:r>
            <a:r>
              <a:rPr lang="it-IT" dirty="0">
                <a:solidFill>
                  <a:srgbClr val="FF0000"/>
                </a:solidFill>
              </a:rPr>
              <a:t>(tratto e punto)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489D3EF6-266E-448D-A7F5-BE6F3EFA5173}"/>
              </a:ext>
            </a:extLst>
          </p:cNvPr>
          <p:cNvSpPr txBox="1"/>
          <p:nvPr/>
        </p:nvSpPr>
        <p:spPr>
          <a:xfrm>
            <a:off x="0" y="5896987"/>
            <a:ext cx="5121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D-  Sezione delle superfici laterali S2 </a:t>
            </a:r>
            <a:r>
              <a:rPr lang="it-IT" dirty="0">
                <a:solidFill>
                  <a:srgbClr val="FF0000"/>
                </a:solidFill>
              </a:rPr>
              <a:t>(a – e)</a:t>
            </a:r>
          </a:p>
          <a:p>
            <a:r>
              <a:rPr lang="it-IT" dirty="0"/>
              <a:t>D1- Porzione reale della sezione</a:t>
            </a:r>
          </a:p>
          <a:p>
            <a:r>
              <a:rPr lang="it-IT" dirty="0"/>
              <a:t>D2-Porzione virtuale della sezione </a:t>
            </a:r>
            <a:r>
              <a:rPr lang="it-IT" dirty="0">
                <a:solidFill>
                  <a:srgbClr val="FF0000"/>
                </a:solidFill>
              </a:rPr>
              <a:t>(b – d)</a:t>
            </a:r>
          </a:p>
        </p:txBody>
      </p:sp>
      <p:sp>
        <p:nvSpPr>
          <p:cNvPr id="16" name="Parentesi graffa chiusa 15">
            <a:extLst>
              <a:ext uri="{FF2B5EF4-FFF2-40B4-BE49-F238E27FC236}">
                <a16:creationId xmlns:a16="http://schemas.microsoft.com/office/drawing/2014/main" id="{73A79A20-450B-46AD-99A0-DBA8E4A89209}"/>
              </a:ext>
            </a:extLst>
          </p:cNvPr>
          <p:cNvSpPr/>
          <p:nvPr/>
        </p:nvSpPr>
        <p:spPr>
          <a:xfrm rot="16200000">
            <a:off x="7784665" y="2836607"/>
            <a:ext cx="72000" cy="918000"/>
          </a:xfrm>
          <a:prstGeom prst="rightBrace">
            <a:avLst>
              <a:gd name="adj1" fmla="val 42753"/>
              <a:gd name="adj2" fmla="val 5102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1" name="Parentesi graffa chiusa 160">
            <a:extLst>
              <a:ext uri="{FF2B5EF4-FFF2-40B4-BE49-F238E27FC236}">
                <a16:creationId xmlns:a16="http://schemas.microsoft.com/office/drawing/2014/main" id="{9BC77E56-B6FF-4056-B6A4-6D237AA01957}"/>
              </a:ext>
            </a:extLst>
          </p:cNvPr>
          <p:cNvSpPr/>
          <p:nvPr/>
        </p:nvSpPr>
        <p:spPr>
          <a:xfrm rot="16200000">
            <a:off x="7210938" y="2652016"/>
            <a:ext cx="72000" cy="1288800"/>
          </a:xfrm>
          <a:prstGeom prst="rightBrace">
            <a:avLst>
              <a:gd name="adj1" fmla="val 57528"/>
              <a:gd name="adj2" fmla="val 5047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2" name="Parentesi graffa chiusa 161">
            <a:extLst>
              <a:ext uri="{FF2B5EF4-FFF2-40B4-BE49-F238E27FC236}">
                <a16:creationId xmlns:a16="http://schemas.microsoft.com/office/drawing/2014/main" id="{3F85CD65-C092-4176-B84E-73FC3ECFFC74}"/>
              </a:ext>
            </a:extLst>
          </p:cNvPr>
          <p:cNvSpPr/>
          <p:nvPr/>
        </p:nvSpPr>
        <p:spPr>
          <a:xfrm rot="16200000">
            <a:off x="10018109" y="349526"/>
            <a:ext cx="72000" cy="1584000"/>
          </a:xfrm>
          <a:prstGeom prst="rightBrace">
            <a:avLst>
              <a:gd name="adj1" fmla="val 57528"/>
              <a:gd name="adj2" fmla="val 5047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FDB6946-3C9F-4BF3-BD7F-83B0028B95FC}"/>
              </a:ext>
            </a:extLst>
          </p:cNvPr>
          <p:cNvCxnSpPr/>
          <p:nvPr/>
        </p:nvCxnSpPr>
        <p:spPr>
          <a:xfrm>
            <a:off x="9169665" y="1188473"/>
            <a:ext cx="168771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Parentesi graffa chiusa 166">
            <a:extLst>
              <a:ext uri="{FF2B5EF4-FFF2-40B4-BE49-F238E27FC236}">
                <a16:creationId xmlns:a16="http://schemas.microsoft.com/office/drawing/2014/main" id="{14BCD1AC-831D-4D5D-A3EB-DD34C7758739}"/>
              </a:ext>
            </a:extLst>
          </p:cNvPr>
          <p:cNvSpPr/>
          <p:nvPr/>
        </p:nvSpPr>
        <p:spPr>
          <a:xfrm rot="16200000">
            <a:off x="9312032" y="970011"/>
            <a:ext cx="72000" cy="342000"/>
          </a:xfrm>
          <a:prstGeom prst="rightBrace">
            <a:avLst>
              <a:gd name="adj1" fmla="val 57528"/>
              <a:gd name="adj2" fmla="val 5047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19" name="Gruppo 218">
            <a:extLst>
              <a:ext uri="{FF2B5EF4-FFF2-40B4-BE49-F238E27FC236}">
                <a16:creationId xmlns:a16="http://schemas.microsoft.com/office/drawing/2014/main" id="{A9FCAED0-70F0-4B36-9877-AC1298FBB67F}"/>
              </a:ext>
            </a:extLst>
          </p:cNvPr>
          <p:cNvGrpSpPr/>
          <p:nvPr/>
        </p:nvGrpSpPr>
        <p:grpSpPr>
          <a:xfrm>
            <a:off x="6600933" y="5447637"/>
            <a:ext cx="1298178" cy="1020567"/>
            <a:chOff x="400655" y="5061857"/>
            <a:chExt cx="3471282" cy="1371600"/>
          </a:xfrm>
        </p:grpSpPr>
        <p:grpSp>
          <p:nvGrpSpPr>
            <p:cNvPr id="220" name="Gruppo 219">
              <a:extLst>
                <a:ext uri="{FF2B5EF4-FFF2-40B4-BE49-F238E27FC236}">
                  <a16:creationId xmlns:a16="http://schemas.microsoft.com/office/drawing/2014/main" id="{80E8F501-9C06-4A5C-83A2-1720EC048A2C}"/>
                </a:ext>
              </a:extLst>
            </p:cNvPr>
            <p:cNvGrpSpPr/>
            <p:nvPr/>
          </p:nvGrpSpPr>
          <p:grpSpPr>
            <a:xfrm>
              <a:off x="410750" y="5061857"/>
              <a:ext cx="3216552" cy="1371600"/>
              <a:chOff x="410750" y="5061857"/>
              <a:chExt cx="3216552" cy="1371600"/>
            </a:xfrm>
          </p:grpSpPr>
          <p:cxnSp>
            <p:nvCxnSpPr>
              <p:cNvPr id="233" name="Connettore diritto 232">
                <a:extLst>
                  <a:ext uri="{FF2B5EF4-FFF2-40B4-BE49-F238E27FC236}">
                    <a16:creationId xmlns:a16="http://schemas.microsoft.com/office/drawing/2014/main" id="{58F6B7E0-E94C-4E27-921F-A6B8FB1BD9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52119" y="5061857"/>
                <a:ext cx="481316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Connettore diritto 233">
                <a:extLst>
                  <a:ext uri="{FF2B5EF4-FFF2-40B4-BE49-F238E27FC236}">
                    <a16:creationId xmlns:a16="http://schemas.microsoft.com/office/drawing/2014/main" id="{D6358A45-37BD-4728-B86A-B0D6F2AA34D0}"/>
                  </a:ext>
                </a:extLst>
              </p:cNvPr>
              <p:cNvCxnSpPr/>
              <p:nvPr/>
            </p:nvCxnSpPr>
            <p:spPr>
              <a:xfrm>
                <a:off x="1133063" y="5214257"/>
                <a:ext cx="1318804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Connettore diritto 234">
                <a:extLst>
                  <a:ext uri="{FF2B5EF4-FFF2-40B4-BE49-F238E27FC236}">
                    <a16:creationId xmlns:a16="http://schemas.microsoft.com/office/drawing/2014/main" id="{E62BE1F8-47EF-40F2-BFDE-E720E3B29199}"/>
                  </a:ext>
                </a:extLst>
              </p:cNvPr>
              <p:cNvCxnSpPr/>
              <p:nvPr/>
            </p:nvCxnSpPr>
            <p:spPr>
              <a:xfrm>
                <a:off x="742481" y="5366657"/>
                <a:ext cx="1732734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Connettore diritto 235">
                <a:extLst>
                  <a:ext uri="{FF2B5EF4-FFF2-40B4-BE49-F238E27FC236}">
                    <a16:creationId xmlns:a16="http://schemas.microsoft.com/office/drawing/2014/main" id="{71015BA7-F91B-48C2-8DAC-E13A7E3C23F1}"/>
                  </a:ext>
                </a:extLst>
              </p:cNvPr>
              <p:cNvCxnSpPr/>
              <p:nvPr/>
            </p:nvCxnSpPr>
            <p:spPr>
              <a:xfrm>
                <a:off x="517763" y="5519057"/>
                <a:ext cx="2040776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Connettore diritto 236">
                <a:extLst>
                  <a:ext uri="{FF2B5EF4-FFF2-40B4-BE49-F238E27FC236}">
                    <a16:creationId xmlns:a16="http://schemas.microsoft.com/office/drawing/2014/main" id="{5914FB59-E25E-4B51-942E-A0412ADC3560}"/>
                  </a:ext>
                </a:extLst>
              </p:cNvPr>
              <p:cNvCxnSpPr/>
              <p:nvPr/>
            </p:nvCxnSpPr>
            <p:spPr>
              <a:xfrm>
                <a:off x="421451" y="5671457"/>
                <a:ext cx="2242929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Connettore diritto 237">
                <a:extLst>
                  <a:ext uri="{FF2B5EF4-FFF2-40B4-BE49-F238E27FC236}">
                    <a16:creationId xmlns:a16="http://schemas.microsoft.com/office/drawing/2014/main" id="{8C13D453-7D4C-4F4D-AF36-CDC982B4D7A1}"/>
                  </a:ext>
                </a:extLst>
              </p:cNvPr>
              <p:cNvCxnSpPr/>
              <p:nvPr/>
            </p:nvCxnSpPr>
            <p:spPr>
              <a:xfrm>
                <a:off x="410750" y="5823857"/>
                <a:ext cx="2406574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Connettore diritto 238">
                <a:extLst>
                  <a:ext uri="{FF2B5EF4-FFF2-40B4-BE49-F238E27FC236}">
                    <a16:creationId xmlns:a16="http://schemas.microsoft.com/office/drawing/2014/main" id="{A98672C6-6666-49C0-9DB7-A533972CF8AC}"/>
                  </a:ext>
                </a:extLst>
              </p:cNvPr>
              <p:cNvCxnSpPr/>
              <p:nvPr/>
            </p:nvCxnSpPr>
            <p:spPr>
              <a:xfrm>
                <a:off x="507061" y="5976257"/>
                <a:ext cx="2502831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Connettore diritto 239">
                <a:extLst>
                  <a:ext uri="{FF2B5EF4-FFF2-40B4-BE49-F238E27FC236}">
                    <a16:creationId xmlns:a16="http://schemas.microsoft.com/office/drawing/2014/main" id="{FB89570A-7EED-4CED-9A98-FBD8CBD7533D}"/>
                  </a:ext>
                </a:extLst>
              </p:cNvPr>
              <p:cNvCxnSpPr/>
              <p:nvPr/>
            </p:nvCxnSpPr>
            <p:spPr>
              <a:xfrm>
                <a:off x="721066" y="6128657"/>
                <a:ext cx="2560589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Connettore diritto 240">
                <a:extLst>
                  <a:ext uri="{FF2B5EF4-FFF2-40B4-BE49-F238E27FC236}">
                    <a16:creationId xmlns:a16="http://schemas.microsoft.com/office/drawing/2014/main" id="{8D513ED8-6EB2-4BFD-BC4B-B64730CDA91C}"/>
                  </a:ext>
                </a:extLst>
              </p:cNvPr>
              <p:cNvCxnSpPr/>
              <p:nvPr/>
            </p:nvCxnSpPr>
            <p:spPr>
              <a:xfrm>
                <a:off x="1095590" y="6281057"/>
                <a:ext cx="2531712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Connettore diritto 241">
                <a:extLst>
                  <a:ext uri="{FF2B5EF4-FFF2-40B4-BE49-F238E27FC236}">
                    <a16:creationId xmlns:a16="http://schemas.microsoft.com/office/drawing/2014/main" id="{AAE7676C-C9D0-46AD-A2FD-DB3942FBBA11}"/>
                  </a:ext>
                </a:extLst>
              </p:cNvPr>
              <p:cNvCxnSpPr/>
              <p:nvPr/>
            </p:nvCxnSpPr>
            <p:spPr>
              <a:xfrm>
                <a:off x="1844657" y="6433457"/>
                <a:ext cx="1559458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1" name="Gruppo 220">
              <a:extLst>
                <a:ext uri="{FF2B5EF4-FFF2-40B4-BE49-F238E27FC236}">
                  <a16:creationId xmlns:a16="http://schemas.microsoft.com/office/drawing/2014/main" id="{C469FEB4-A368-48C1-9AE1-E43A039D42F6}"/>
                </a:ext>
              </a:extLst>
            </p:cNvPr>
            <p:cNvGrpSpPr/>
            <p:nvPr/>
          </p:nvGrpSpPr>
          <p:grpSpPr>
            <a:xfrm>
              <a:off x="400655" y="5141733"/>
              <a:ext cx="3471282" cy="1219200"/>
              <a:chOff x="400049" y="5061857"/>
              <a:chExt cx="3471282" cy="1219200"/>
            </a:xfrm>
          </p:grpSpPr>
          <p:cxnSp>
            <p:nvCxnSpPr>
              <p:cNvPr id="223" name="Connettore diritto 222">
                <a:extLst>
                  <a:ext uri="{FF2B5EF4-FFF2-40B4-BE49-F238E27FC236}">
                    <a16:creationId xmlns:a16="http://schemas.microsoft.com/office/drawing/2014/main" id="{EDF298B9-1FBC-40FE-9ED1-52D8039C66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4186" y="5061857"/>
                <a:ext cx="962627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Connettore diritto 223">
                <a:extLst>
                  <a:ext uri="{FF2B5EF4-FFF2-40B4-BE49-F238E27FC236}">
                    <a16:creationId xmlns:a16="http://schemas.microsoft.com/office/drawing/2014/main" id="{F5182E0D-8496-4F86-BF79-C955B3F67D5B}"/>
                  </a:ext>
                </a:extLst>
              </p:cNvPr>
              <p:cNvCxnSpPr/>
              <p:nvPr/>
            </p:nvCxnSpPr>
            <p:spPr>
              <a:xfrm>
                <a:off x="913677" y="5214257"/>
                <a:ext cx="1540210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Connettore diritto 224">
                <a:extLst>
                  <a:ext uri="{FF2B5EF4-FFF2-40B4-BE49-F238E27FC236}">
                    <a16:creationId xmlns:a16="http://schemas.microsoft.com/office/drawing/2014/main" id="{0E478AFD-E0A8-462E-BFAC-4BBE985EFC8B}"/>
                  </a:ext>
                </a:extLst>
              </p:cNvPr>
              <p:cNvCxnSpPr/>
              <p:nvPr/>
            </p:nvCxnSpPr>
            <p:spPr>
              <a:xfrm>
                <a:off x="614074" y="5366657"/>
                <a:ext cx="1896382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Connettore diritto 225">
                <a:extLst>
                  <a:ext uri="{FF2B5EF4-FFF2-40B4-BE49-F238E27FC236}">
                    <a16:creationId xmlns:a16="http://schemas.microsoft.com/office/drawing/2014/main" id="{86C5AA10-5F0F-4A67-BF0F-BC89A1140FEF}"/>
                  </a:ext>
                </a:extLst>
              </p:cNvPr>
              <p:cNvCxnSpPr/>
              <p:nvPr/>
            </p:nvCxnSpPr>
            <p:spPr>
              <a:xfrm>
                <a:off x="458906" y="5519057"/>
                <a:ext cx="2146666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Connettore diritto 226">
                <a:extLst>
                  <a:ext uri="{FF2B5EF4-FFF2-40B4-BE49-F238E27FC236}">
                    <a16:creationId xmlns:a16="http://schemas.microsoft.com/office/drawing/2014/main" id="{52CF434A-7A21-4B6A-9CCC-77D0447878E1}"/>
                  </a:ext>
                </a:extLst>
              </p:cNvPr>
              <p:cNvCxnSpPr/>
              <p:nvPr/>
            </p:nvCxnSpPr>
            <p:spPr>
              <a:xfrm>
                <a:off x="400049" y="5671457"/>
                <a:ext cx="2329565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Connettore diritto 227">
                <a:extLst>
                  <a:ext uri="{FF2B5EF4-FFF2-40B4-BE49-F238E27FC236}">
                    <a16:creationId xmlns:a16="http://schemas.microsoft.com/office/drawing/2014/main" id="{393609B7-5567-4AFF-B10A-B60EBDFA146F}"/>
                  </a:ext>
                </a:extLst>
              </p:cNvPr>
              <p:cNvCxnSpPr/>
              <p:nvPr/>
            </p:nvCxnSpPr>
            <p:spPr>
              <a:xfrm>
                <a:off x="448204" y="5823857"/>
                <a:ext cx="2473952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Connettore diritto 228">
                <a:extLst>
                  <a:ext uri="{FF2B5EF4-FFF2-40B4-BE49-F238E27FC236}">
                    <a16:creationId xmlns:a16="http://schemas.microsoft.com/office/drawing/2014/main" id="{4B3E7ED1-0503-44BB-B522-72CF16A1589E}"/>
                  </a:ext>
                </a:extLst>
              </p:cNvPr>
              <p:cNvCxnSpPr/>
              <p:nvPr/>
            </p:nvCxnSpPr>
            <p:spPr>
              <a:xfrm>
                <a:off x="603372" y="5976257"/>
                <a:ext cx="2541336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Connettore diritto 229">
                <a:extLst>
                  <a:ext uri="{FF2B5EF4-FFF2-40B4-BE49-F238E27FC236}">
                    <a16:creationId xmlns:a16="http://schemas.microsoft.com/office/drawing/2014/main" id="{479E5FDF-B027-44A5-9194-A1D3558613B2}"/>
                  </a:ext>
                </a:extLst>
              </p:cNvPr>
              <p:cNvCxnSpPr/>
              <p:nvPr/>
            </p:nvCxnSpPr>
            <p:spPr>
              <a:xfrm>
                <a:off x="908354" y="6128658"/>
                <a:ext cx="2550964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Connettore diritto 230">
                <a:extLst>
                  <a:ext uri="{FF2B5EF4-FFF2-40B4-BE49-F238E27FC236}">
                    <a16:creationId xmlns:a16="http://schemas.microsoft.com/office/drawing/2014/main" id="{61D85D98-32C7-4A9F-8045-160D86C99AD4}"/>
                  </a:ext>
                </a:extLst>
              </p:cNvPr>
              <p:cNvCxnSpPr/>
              <p:nvPr/>
            </p:nvCxnSpPr>
            <p:spPr>
              <a:xfrm>
                <a:off x="1416630" y="6281057"/>
                <a:ext cx="2454701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CA4CBB46-6948-4CFA-8D34-16C7EFB7CF91}"/>
              </a:ext>
            </a:extLst>
          </p:cNvPr>
          <p:cNvGrpSpPr/>
          <p:nvPr/>
        </p:nvGrpSpPr>
        <p:grpSpPr>
          <a:xfrm>
            <a:off x="6412397" y="5421493"/>
            <a:ext cx="694800" cy="1080000"/>
            <a:chOff x="4429265" y="4868635"/>
            <a:chExt cx="697671" cy="1080000"/>
          </a:xfrm>
        </p:grpSpPr>
        <p:sp>
          <p:nvSpPr>
            <p:cNvPr id="8" name="Arco 7">
              <a:extLst>
                <a:ext uri="{FF2B5EF4-FFF2-40B4-BE49-F238E27FC236}">
                  <a16:creationId xmlns:a16="http://schemas.microsoft.com/office/drawing/2014/main" id="{E6A5F915-0B91-43D5-B0F5-905FAC914C36}"/>
                </a:ext>
              </a:extLst>
            </p:cNvPr>
            <p:cNvSpPr/>
            <p:nvPr/>
          </p:nvSpPr>
          <p:spPr>
            <a:xfrm>
              <a:off x="4432136" y="4868635"/>
              <a:ext cx="694800" cy="1080000"/>
            </a:xfrm>
            <a:prstGeom prst="arc">
              <a:avLst>
                <a:gd name="adj1" fmla="val 16200000"/>
                <a:gd name="adj2" fmla="val 5395922"/>
              </a:avLst>
            </a:prstGeom>
            <a:ln w="31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6" name="Arco 215">
              <a:extLst>
                <a:ext uri="{FF2B5EF4-FFF2-40B4-BE49-F238E27FC236}">
                  <a16:creationId xmlns:a16="http://schemas.microsoft.com/office/drawing/2014/main" id="{90BA8167-2ABE-4546-95A9-8D2C55157F4D}"/>
                </a:ext>
              </a:extLst>
            </p:cNvPr>
            <p:cNvSpPr/>
            <p:nvPr/>
          </p:nvSpPr>
          <p:spPr>
            <a:xfrm flipH="1">
              <a:off x="4429265" y="4868635"/>
              <a:ext cx="694800" cy="1080000"/>
            </a:xfrm>
            <a:prstGeom prst="arc">
              <a:avLst>
                <a:gd name="adj1" fmla="val 16200000"/>
                <a:gd name="adj2" fmla="val 5395922"/>
              </a:avLst>
            </a:prstGeom>
            <a:ln w="31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3DA33351-BEFE-42B8-92A2-93E87C2FE29A}"/>
              </a:ext>
            </a:extLst>
          </p:cNvPr>
          <p:cNvSpPr txBox="1"/>
          <p:nvPr/>
        </p:nvSpPr>
        <p:spPr>
          <a:xfrm>
            <a:off x="5636414" y="5518056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17" name="CasellaDiTesto 216">
            <a:extLst>
              <a:ext uri="{FF2B5EF4-FFF2-40B4-BE49-F238E27FC236}">
                <a16:creationId xmlns:a16="http://schemas.microsoft.com/office/drawing/2014/main" id="{1F9A7921-1610-4A32-B3D0-45EA3BC30021}"/>
              </a:ext>
            </a:extLst>
          </p:cNvPr>
          <p:cNvSpPr txBox="1"/>
          <p:nvPr/>
        </p:nvSpPr>
        <p:spPr>
          <a:xfrm>
            <a:off x="5637834" y="5817430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A1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0F41AD64-77C9-4AA0-8614-705FFAD4F351}"/>
              </a:ext>
            </a:extLst>
          </p:cNvPr>
          <p:cNvSpPr txBox="1"/>
          <p:nvPr/>
        </p:nvSpPr>
        <p:spPr>
          <a:xfrm>
            <a:off x="5637064" y="6108544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A2</a:t>
            </a:r>
          </a:p>
        </p:txBody>
      </p: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id="{1C9F6005-2004-4F34-9BC9-6A6C1EE8F321}"/>
              </a:ext>
            </a:extLst>
          </p:cNvPr>
          <p:cNvCxnSpPr>
            <a:cxnSpLocks/>
            <a:stCxn id="52" idx="3"/>
          </p:cNvCxnSpPr>
          <p:nvPr/>
        </p:nvCxnSpPr>
        <p:spPr>
          <a:xfrm flipV="1">
            <a:off x="6032414" y="3345188"/>
            <a:ext cx="1439722" cy="231136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>
            <a:extLst>
              <a:ext uri="{FF2B5EF4-FFF2-40B4-BE49-F238E27FC236}">
                <a16:creationId xmlns:a16="http://schemas.microsoft.com/office/drawing/2014/main" id="{AD144867-8A8A-441D-94F4-788A0FC14E61}"/>
              </a:ext>
            </a:extLst>
          </p:cNvPr>
          <p:cNvCxnSpPr>
            <a:cxnSpLocks/>
            <a:stCxn id="52" idx="3"/>
          </p:cNvCxnSpPr>
          <p:nvPr/>
        </p:nvCxnSpPr>
        <p:spPr>
          <a:xfrm>
            <a:off x="6032414" y="5656556"/>
            <a:ext cx="1312699" cy="36650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id="{3DD21F94-0BF0-4079-A220-53940625771D}"/>
              </a:ext>
            </a:extLst>
          </p:cNvPr>
          <p:cNvCxnSpPr>
            <a:cxnSpLocks/>
            <a:stCxn id="217" idx="3"/>
          </p:cNvCxnSpPr>
          <p:nvPr/>
        </p:nvCxnSpPr>
        <p:spPr>
          <a:xfrm flipV="1">
            <a:off x="6033834" y="3293107"/>
            <a:ext cx="1758603" cy="266282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F2EB3D2B-6312-4A97-B29F-B74711EF0447}"/>
              </a:ext>
            </a:extLst>
          </p:cNvPr>
          <p:cNvCxnSpPr>
            <a:cxnSpLocks/>
            <a:stCxn id="217" idx="3"/>
          </p:cNvCxnSpPr>
          <p:nvPr/>
        </p:nvCxnSpPr>
        <p:spPr>
          <a:xfrm flipV="1">
            <a:off x="6033834" y="5928590"/>
            <a:ext cx="1817413" cy="2734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6399DFEA-ADB2-4D1F-93FF-73FFEA729FA8}"/>
              </a:ext>
            </a:extLst>
          </p:cNvPr>
          <p:cNvCxnSpPr>
            <a:cxnSpLocks/>
            <a:stCxn id="218" idx="3"/>
          </p:cNvCxnSpPr>
          <p:nvPr/>
        </p:nvCxnSpPr>
        <p:spPr>
          <a:xfrm flipV="1">
            <a:off x="6033064" y="3293107"/>
            <a:ext cx="1168475" cy="295393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2 78">
            <a:extLst>
              <a:ext uri="{FF2B5EF4-FFF2-40B4-BE49-F238E27FC236}">
                <a16:creationId xmlns:a16="http://schemas.microsoft.com/office/drawing/2014/main" id="{D8C0CB1E-6813-4D9A-9920-684A51D0D156}"/>
              </a:ext>
            </a:extLst>
          </p:cNvPr>
          <p:cNvCxnSpPr>
            <a:stCxn id="218" idx="3"/>
          </p:cNvCxnSpPr>
          <p:nvPr/>
        </p:nvCxnSpPr>
        <p:spPr>
          <a:xfrm flipV="1">
            <a:off x="6033064" y="5959204"/>
            <a:ext cx="884690" cy="28784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41B747B8-61DC-4C22-8EBB-FDDA0C101A88}"/>
              </a:ext>
            </a:extLst>
          </p:cNvPr>
          <p:cNvSpPr txBox="1"/>
          <p:nvPr/>
        </p:nvSpPr>
        <p:spPr>
          <a:xfrm>
            <a:off x="11491000" y="5398135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20F6BE7C-373F-4426-B9CD-4711B6361B87}"/>
              </a:ext>
            </a:extLst>
          </p:cNvPr>
          <p:cNvSpPr txBox="1"/>
          <p:nvPr/>
        </p:nvSpPr>
        <p:spPr>
          <a:xfrm>
            <a:off x="11492420" y="5691301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B1</a:t>
            </a:r>
          </a:p>
        </p:txBody>
      </p: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9E375131-3E9E-4FA5-A5BC-30AD7EF21153}"/>
              </a:ext>
            </a:extLst>
          </p:cNvPr>
          <p:cNvSpPr txBox="1"/>
          <p:nvPr/>
        </p:nvSpPr>
        <p:spPr>
          <a:xfrm>
            <a:off x="11491650" y="5982985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B2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2B6D987A-2AF6-4343-B8C5-0AF73B0D7EF1}"/>
              </a:ext>
            </a:extLst>
          </p:cNvPr>
          <p:cNvCxnSpPr>
            <a:cxnSpLocks/>
            <a:stCxn id="232" idx="1"/>
          </p:cNvCxnSpPr>
          <p:nvPr/>
        </p:nvCxnSpPr>
        <p:spPr>
          <a:xfrm flipH="1" flipV="1">
            <a:off x="9854214" y="1176102"/>
            <a:ext cx="1636786" cy="436053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6AE0CB30-9D74-45A5-B3A8-3B4088D4FAD6}"/>
              </a:ext>
            </a:extLst>
          </p:cNvPr>
          <p:cNvCxnSpPr>
            <a:cxnSpLocks/>
            <a:stCxn id="232" idx="1"/>
          </p:cNvCxnSpPr>
          <p:nvPr/>
        </p:nvCxnSpPr>
        <p:spPr>
          <a:xfrm flipH="1">
            <a:off x="9720072" y="5536635"/>
            <a:ext cx="1770928" cy="526116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>
            <a:extLst>
              <a:ext uri="{FF2B5EF4-FFF2-40B4-BE49-F238E27FC236}">
                <a16:creationId xmlns:a16="http://schemas.microsoft.com/office/drawing/2014/main" id="{7F689481-6B5E-4BFA-8221-1E205F14ACBF}"/>
              </a:ext>
            </a:extLst>
          </p:cNvPr>
          <p:cNvCxnSpPr>
            <a:cxnSpLocks/>
            <a:stCxn id="253" idx="1"/>
          </p:cNvCxnSpPr>
          <p:nvPr/>
        </p:nvCxnSpPr>
        <p:spPr>
          <a:xfrm flipH="1">
            <a:off x="9315884" y="5829801"/>
            <a:ext cx="2176536" cy="3621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08FF6646-9097-40FE-8A8C-7280A8CDD94E}"/>
              </a:ext>
            </a:extLst>
          </p:cNvPr>
          <p:cNvCxnSpPr>
            <a:cxnSpLocks/>
            <a:stCxn id="253" idx="1"/>
          </p:cNvCxnSpPr>
          <p:nvPr/>
        </p:nvCxnSpPr>
        <p:spPr>
          <a:xfrm flipH="1" flipV="1">
            <a:off x="9364221" y="1206464"/>
            <a:ext cx="2128199" cy="462333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>
            <a:extLst>
              <a:ext uri="{FF2B5EF4-FFF2-40B4-BE49-F238E27FC236}">
                <a16:creationId xmlns:a16="http://schemas.microsoft.com/office/drawing/2014/main" id="{DE3F344F-4399-4A95-A47F-B2D96E0B899F}"/>
              </a:ext>
            </a:extLst>
          </p:cNvPr>
          <p:cNvCxnSpPr>
            <a:cxnSpLocks/>
            <a:stCxn id="254" idx="1"/>
            <a:endCxn id="162" idx="1"/>
          </p:cNvCxnSpPr>
          <p:nvPr/>
        </p:nvCxnSpPr>
        <p:spPr>
          <a:xfrm flipH="1" flipV="1">
            <a:off x="10061601" y="1105526"/>
            <a:ext cx="1430049" cy="501595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42753C97-5326-4F2C-B6CB-55EE3145A10C}"/>
              </a:ext>
            </a:extLst>
          </p:cNvPr>
          <p:cNvCxnSpPr>
            <a:cxnSpLocks/>
            <a:stCxn id="254" idx="1"/>
          </p:cNvCxnSpPr>
          <p:nvPr/>
        </p:nvCxnSpPr>
        <p:spPr>
          <a:xfrm flipH="1" flipV="1">
            <a:off x="9783313" y="5928590"/>
            <a:ext cx="1708337" cy="19289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75B30A6C-04D0-4889-B435-B63672CFBB1D}"/>
              </a:ext>
            </a:extLst>
          </p:cNvPr>
          <p:cNvSpPr txBox="1"/>
          <p:nvPr/>
        </p:nvSpPr>
        <p:spPr>
          <a:xfrm>
            <a:off x="8228066" y="4441399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CF9D446C-75F6-4A61-92C3-2F0AA3F208DA}"/>
              </a:ext>
            </a:extLst>
          </p:cNvPr>
          <p:cNvSpPr txBox="1"/>
          <p:nvPr/>
        </p:nvSpPr>
        <p:spPr>
          <a:xfrm>
            <a:off x="8222972" y="4735669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C1</a:t>
            </a:r>
          </a:p>
        </p:txBody>
      </p: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EAB5D292-BE68-4563-9A4E-88DC4ADF39BC}"/>
              </a:ext>
            </a:extLst>
          </p:cNvPr>
          <p:cNvSpPr txBox="1"/>
          <p:nvPr/>
        </p:nvSpPr>
        <p:spPr>
          <a:xfrm>
            <a:off x="8222202" y="5026747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C2</a:t>
            </a:r>
          </a:p>
        </p:txBody>
      </p:sp>
      <p:cxnSp>
        <p:nvCxnSpPr>
          <p:cNvPr id="45" name="Connettore 2 44">
            <a:extLst>
              <a:ext uri="{FF2B5EF4-FFF2-40B4-BE49-F238E27FC236}">
                <a16:creationId xmlns:a16="http://schemas.microsoft.com/office/drawing/2014/main" id="{DDA30E68-C4C7-4BF0-BBA9-C1FB942E49B9}"/>
              </a:ext>
            </a:extLst>
          </p:cNvPr>
          <p:cNvCxnSpPr>
            <a:cxnSpLocks/>
            <a:stCxn id="177" idx="1"/>
          </p:cNvCxnSpPr>
          <p:nvPr/>
        </p:nvCxnSpPr>
        <p:spPr>
          <a:xfrm flipH="1">
            <a:off x="7633885" y="4579899"/>
            <a:ext cx="594181" cy="161339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>
            <a:extLst>
              <a:ext uri="{FF2B5EF4-FFF2-40B4-BE49-F238E27FC236}">
                <a16:creationId xmlns:a16="http://schemas.microsoft.com/office/drawing/2014/main" id="{BD605D42-A0C6-47B6-8980-FB64B55621C4}"/>
              </a:ext>
            </a:extLst>
          </p:cNvPr>
          <p:cNvCxnSpPr>
            <a:stCxn id="177" idx="1"/>
          </p:cNvCxnSpPr>
          <p:nvPr/>
        </p:nvCxnSpPr>
        <p:spPr>
          <a:xfrm flipH="1" flipV="1">
            <a:off x="7684873" y="2979714"/>
            <a:ext cx="543193" cy="160018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uppo 196">
            <a:extLst>
              <a:ext uri="{FF2B5EF4-FFF2-40B4-BE49-F238E27FC236}">
                <a16:creationId xmlns:a16="http://schemas.microsoft.com/office/drawing/2014/main" id="{295C4764-C4E8-4EB2-9008-E105FFD43224}"/>
              </a:ext>
            </a:extLst>
          </p:cNvPr>
          <p:cNvGrpSpPr/>
          <p:nvPr/>
        </p:nvGrpSpPr>
        <p:grpSpPr>
          <a:xfrm>
            <a:off x="9193665" y="1016225"/>
            <a:ext cx="320968" cy="172830"/>
            <a:chOff x="914283" y="5061857"/>
            <a:chExt cx="1568648" cy="232276"/>
          </a:xfrm>
        </p:grpSpPr>
        <p:grpSp>
          <p:nvGrpSpPr>
            <p:cNvPr id="212" name="Gruppo 211">
              <a:extLst>
                <a:ext uri="{FF2B5EF4-FFF2-40B4-BE49-F238E27FC236}">
                  <a16:creationId xmlns:a16="http://schemas.microsoft.com/office/drawing/2014/main" id="{9089239D-E0EF-4BDB-8D97-7B8052FC0F6B}"/>
                </a:ext>
              </a:extLst>
            </p:cNvPr>
            <p:cNvGrpSpPr/>
            <p:nvPr/>
          </p:nvGrpSpPr>
          <p:grpSpPr>
            <a:xfrm>
              <a:off x="1392096" y="5061857"/>
              <a:ext cx="1090835" cy="152400"/>
              <a:chOff x="1392096" y="5061857"/>
              <a:chExt cx="1090835" cy="152400"/>
            </a:xfrm>
          </p:grpSpPr>
          <p:cxnSp>
            <p:nvCxnSpPr>
              <p:cNvPr id="271" name="Connettore diritto 270">
                <a:extLst>
                  <a:ext uri="{FF2B5EF4-FFF2-40B4-BE49-F238E27FC236}">
                    <a16:creationId xmlns:a16="http://schemas.microsoft.com/office/drawing/2014/main" id="{FBBB8332-6613-4782-8C3D-86B8EF1174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812877" y="5061857"/>
                <a:ext cx="492633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Connettore diritto 271">
                <a:extLst>
                  <a:ext uri="{FF2B5EF4-FFF2-40B4-BE49-F238E27FC236}">
                    <a16:creationId xmlns:a16="http://schemas.microsoft.com/office/drawing/2014/main" id="{DB5486D8-22C3-4314-A76C-084F96D928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92096" y="5214257"/>
                <a:ext cx="1090835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2" name="Gruppo 221">
              <a:extLst>
                <a:ext uri="{FF2B5EF4-FFF2-40B4-BE49-F238E27FC236}">
                  <a16:creationId xmlns:a16="http://schemas.microsoft.com/office/drawing/2014/main" id="{25E8F170-1DD3-4D4F-A4DF-30682DFE9518}"/>
                </a:ext>
              </a:extLst>
            </p:cNvPr>
            <p:cNvGrpSpPr/>
            <p:nvPr/>
          </p:nvGrpSpPr>
          <p:grpSpPr>
            <a:xfrm>
              <a:off x="914283" y="5141733"/>
              <a:ext cx="1540210" cy="152400"/>
              <a:chOff x="913677" y="5061857"/>
              <a:chExt cx="1540210" cy="152400"/>
            </a:xfrm>
          </p:grpSpPr>
          <p:cxnSp>
            <p:nvCxnSpPr>
              <p:cNvPr id="255" name="Connettore diritto 254">
                <a:extLst>
                  <a:ext uri="{FF2B5EF4-FFF2-40B4-BE49-F238E27FC236}">
                    <a16:creationId xmlns:a16="http://schemas.microsoft.com/office/drawing/2014/main" id="{15DD9065-0AAF-4F69-9FEC-9606130F4B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83997" y="5061857"/>
                <a:ext cx="826922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Connettore diritto 255">
                <a:extLst>
                  <a:ext uri="{FF2B5EF4-FFF2-40B4-BE49-F238E27FC236}">
                    <a16:creationId xmlns:a16="http://schemas.microsoft.com/office/drawing/2014/main" id="{816F97EF-296A-4EC1-B32C-754AAEAC3F78}"/>
                  </a:ext>
                </a:extLst>
              </p:cNvPr>
              <p:cNvCxnSpPr/>
              <p:nvPr/>
            </p:nvCxnSpPr>
            <p:spPr>
              <a:xfrm>
                <a:off x="913677" y="5214257"/>
                <a:ext cx="1540210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F1F7F212-CA03-42AE-A465-2D74CDC77C8D}"/>
              </a:ext>
            </a:extLst>
          </p:cNvPr>
          <p:cNvCxnSpPr>
            <a:cxnSpLocks/>
            <a:stCxn id="179" idx="1"/>
          </p:cNvCxnSpPr>
          <p:nvPr/>
        </p:nvCxnSpPr>
        <p:spPr>
          <a:xfrm flipH="1" flipV="1">
            <a:off x="7802034" y="2548467"/>
            <a:ext cx="420938" cy="232570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E3DB5467-F5D9-45B6-9AD7-6F3226B70003}"/>
              </a:ext>
            </a:extLst>
          </p:cNvPr>
          <p:cNvCxnSpPr>
            <a:cxnSpLocks/>
            <a:stCxn id="179" idx="1"/>
          </p:cNvCxnSpPr>
          <p:nvPr/>
        </p:nvCxnSpPr>
        <p:spPr>
          <a:xfrm flipH="1">
            <a:off x="7508759" y="4874169"/>
            <a:ext cx="714213" cy="112161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id="{76B2E7BB-9A6B-49AE-9587-C40832939299}"/>
              </a:ext>
            </a:extLst>
          </p:cNvPr>
          <p:cNvCxnSpPr>
            <a:cxnSpLocks/>
            <a:stCxn id="180" idx="1"/>
          </p:cNvCxnSpPr>
          <p:nvPr/>
        </p:nvCxnSpPr>
        <p:spPr>
          <a:xfrm flipH="1" flipV="1">
            <a:off x="7551761" y="3581198"/>
            <a:ext cx="670441" cy="158404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id="{8ED905AE-B026-474A-8DD7-2569F2BBB56C}"/>
              </a:ext>
            </a:extLst>
          </p:cNvPr>
          <p:cNvCxnSpPr>
            <a:stCxn id="180" idx="1"/>
          </p:cNvCxnSpPr>
          <p:nvPr/>
        </p:nvCxnSpPr>
        <p:spPr>
          <a:xfrm flipH="1">
            <a:off x="7421684" y="5165247"/>
            <a:ext cx="800518" cy="59833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4348DE83-0D62-459D-9F08-605D1BDDEE30}"/>
              </a:ext>
            </a:extLst>
          </p:cNvPr>
          <p:cNvCxnSpPr>
            <a:cxnSpLocks/>
          </p:cNvCxnSpPr>
          <p:nvPr/>
        </p:nvCxnSpPr>
        <p:spPr>
          <a:xfrm flipV="1">
            <a:off x="7361849" y="1176102"/>
            <a:ext cx="0" cy="42859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910863D1-E454-4D87-AF77-3CD7DC8F3CBC}"/>
              </a:ext>
            </a:extLst>
          </p:cNvPr>
          <p:cNvSpPr txBox="1"/>
          <p:nvPr/>
        </p:nvSpPr>
        <p:spPr>
          <a:xfrm>
            <a:off x="11391275" y="3413096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8B1DB763-E351-4D4B-B31E-832541715F39}"/>
              </a:ext>
            </a:extLst>
          </p:cNvPr>
          <p:cNvSpPr txBox="1"/>
          <p:nvPr/>
        </p:nvSpPr>
        <p:spPr>
          <a:xfrm>
            <a:off x="11392695" y="3699746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D1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94A49FFF-A29F-4EFD-80E0-40108C51065F}"/>
              </a:ext>
            </a:extLst>
          </p:cNvPr>
          <p:cNvSpPr txBox="1"/>
          <p:nvPr/>
        </p:nvSpPr>
        <p:spPr>
          <a:xfrm>
            <a:off x="11391925" y="3990824"/>
            <a:ext cx="396000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D2</a:t>
            </a:r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2C3FEC31-F88B-413B-A0BA-92F5BD7677F0}"/>
              </a:ext>
            </a:extLst>
          </p:cNvPr>
          <p:cNvCxnSpPr>
            <a:cxnSpLocks/>
          </p:cNvCxnSpPr>
          <p:nvPr/>
        </p:nvCxnSpPr>
        <p:spPr>
          <a:xfrm>
            <a:off x="9251799" y="1189587"/>
            <a:ext cx="0" cy="500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CDBFECC8-6177-42FF-8037-C61F38E75686}"/>
              </a:ext>
            </a:extLst>
          </p:cNvPr>
          <p:cNvCxnSpPr>
            <a:cxnSpLocks/>
            <a:stCxn id="199" idx="1"/>
          </p:cNvCxnSpPr>
          <p:nvPr/>
        </p:nvCxnSpPr>
        <p:spPr>
          <a:xfrm flipH="1">
            <a:off x="9493578" y="3551596"/>
            <a:ext cx="1897697" cy="230913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2CED6F16-D0C0-4720-A40F-BFF4FB9CB848}"/>
              </a:ext>
            </a:extLst>
          </p:cNvPr>
          <p:cNvCxnSpPr>
            <a:cxnSpLocks/>
            <a:stCxn id="199" idx="1"/>
          </p:cNvCxnSpPr>
          <p:nvPr/>
        </p:nvCxnSpPr>
        <p:spPr>
          <a:xfrm flipH="1" flipV="1">
            <a:off x="9258300" y="1727748"/>
            <a:ext cx="2132975" cy="182384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D0D9643F-BEC1-4300-99E8-27973E5E2952}"/>
              </a:ext>
            </a:extLst>
          </p:cNvPr>
          <p:cNvCxnSpPr>
            <a:cxnSpLocks/>
          </p:cNvCxnSpPr>
          <p:nvPr/>
        </p:nvCxnSpPr>
        <p:spPr>
          <a:xfrm flipV="1">
            <a:off x="9522611" y="1189587"/>
            <a:ext cx="0" cy="42308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B2B1E94A-4129-459A-B98C-D8F8CC61B867}"/>
              </a:ext>
            </a:extLst>
          </p:cNvPr>
          <p:cNvCxnSpPr>
            <a:stCxn id="200" idx="1"/>
          </p:cNvCxnSpPr>
          <p:nvPr/>
        </p:nvCxnSpPr>
        <p:spPr>
          <a:xfrm flipH="1" flipV="1">
            <a:off x="9139771" y="2093976"/>
            <a:ext cx="2252924" cy="174427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DDF7034D-B98C-45FC-A6FA-F492A5C61BC7}"/>
              </a:ext>
            </a:extLst>
          </p:cNvPr>
          <p:cNvCxnSpPr>
            <a:cxnSpLocks/>
            <a:stCxn id="200" idx="1"/>
          </p:cNvCxnSpPr>
          <p:nvPr/>
        </p:nvCxnSpPr>
        <p:spPr>
          <a:xfrm flipH="1">
            <a:off x="9449743" y="3838246"/>
            <a:ext cx="1942952" cy="207446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>
            <a:extLst>
              <a:ext uri="{FF2B5EF4-FFF2-40B4-BE49-F238E27FC236}">
                <a16:creationId xmlns:a16="http://schemas.microsoft.com/office/drawing/2014/main" id="{6E8B3C65-35F5-4F99-AC75-A42374F14F70}"/>
              </a:ext>
            </a:extLst>
          </p:cNvPr>
          <p:cNvCxnSpPr>
            <a:cxnSpLocks/>
            <a:stCxn id="201" idx="1"/>
          </p:cNvCxnSpPr>
          <p:nvPr/>
        </p:nvCxnSpPr>
        <p:spPr>
          <a:xfrm flipH="1">
            <a:off x="9381592" y="4129324"/>
            <a:ext cx="2010333" cy="1943129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4" name="Gruppo 183">
            <a:extLst>
              <a:ext uri="{FF2B5EF4-FFF2-40B4-BE49-F238E27FC236}">
                <a16:creationId xmlns:a16="http://schemas.microsoft.com/office/drawing/2014/main" id="{F7548992-C24E-4BAA-824F-A8651D053A4B}"/>
              </a:ext>
            </a:extLst>
          </p:cNvPr>
          <p:cNvGrpSpPr/>
          <p:nvPr/>
        </p:nvGrpSpPr>
        <p:grpSpPr>
          <a:xfrm>
            <a:off x="7359051" y="2533749"/>
            <a:ext cx="754745" cy="1511594"/>
            <a:chOff x="7362460" y="2535851"/>
            <a:chExt cx="754745" cy="1511594"/>
          </a:xfrm>
          <a:solidFill>
            <a:srgbClr val="FF0000">
              <a:alpha val="10000"/>
            </a:srgbClr>
          </a:solidFill>
        </p:grpSpPr>
        <p:sp>
          <p:nvSpPr>
            <p:cNvPr id="185" name="Figura a mano libera: forma 184">
              <a:extLst>
                <a:ext uri="{FF2B5EF4-FFF2-40B4-BE49-F238E27FC236}">
                  <a16:creationId xmlns:a16="http://schemas.microsoft.com/office/drawing/2014/main" id="{643204F6-A17D-4461-901B-70B55AE4A63F}"/>
                </a:ext>
              </a:extLst>
            </p:cNvPr>
            <p:cNvSpPr/>
            <p:nvPr/>
          </p:nvSpPr>
          <p:spPr>
            <a:xfrm>
              <a:off x="7362460" y="2608631"/>
              <a:ext cx="541616" cy="1438814"/>
            </a:xfrm>
            <a:custGeom>
              <a:avLst/>
              <a:gdLst>
                <a:gd name="connsiteX0" fmla="*/ 118576 w 543449"/>
                <a:gd name="connsiteY0" fmla="*/ 0 h 1437661"/>
                <a:gd name="connsiteX1" fmla="*/ 12358 w 543449"/>
                <a:gd name="connsiteY1" fmla="*/ 300182 h 1437661"/>
                <a:gd name="connsiteX2" fmla="*/ 5431 w 543449"/>
                <a:gd name="connsiteY2" fmla="*/ 803563 h 1437661"/>
                <a:gd name="connsiteX3" fmla="*/ 10049 w 543449"/>
                <a:gd name="connsiteY3" fmla="*/ 1309254 h 1437661"/>
                <a:gd name="connsiteX4" fmla="*/ 120886 w 543449"/>
                <a:gd name="connsiteY4" fmla="*/ 1413163 h 1437661"/>
                <a:gd name="connsiteX5" fmla="*/ 444158 w 543449"/>
                <a:gd name="connsiteY5" fmla="*/ 935182 h 1437661"/>
                <a:gd name="connsiteX6" fmla="*/ 543449 w 543449"/>
                <a:gd name="connsiteY6" fmla="*/ 736600 h 1437661"/>
                <a:gd name="connsiteX0" fmla="*/ 118576 w 543449"/>
                <a:gd name="connsiteY0" fmla="*/ 0 h 1437661"/>
                <a:gd name="connsiteX1" fmla="*/ 12358 w 543449"/>
                <a:gd name="connsiteY1" fmla="*/ 300182 h 1437661"/>
                <a:gd name="connsiteX2" fmla="*/ 5431 w 543449"/>
                <a:gd name="connsiteY2" fmla="*/ 803563 h 1437661"/>
                <a:gd name="connsiteX3" fmla="*/ 10049 w 543449"/>
                <a:gd name="connsiteY3" fmla="*/ 1309254 h 1437661"/>
                <a:gd name="connsiteX4" fmla="*/ 120886 w 543449"/>
                <a:gd name="connsiteY4" fmla="*/ 1413163 h 1437661"/>
                <a:gd name="connsiteX5" fmla="*/ 444158 w 543449"/>
                <a:gd name="connsiteY5" fmla="*/ 935182 h 1437661"/>
                <a:gd name="connsiteX6" fmla="*/ 543449 w 543449"/>
                <a:gd name="connsiteY6" fmla="*/ 736600 h 1437661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1616" h="1438814">
                  <a:moveTo>
                    <a:pt x="116743" y="0"/>
                  </a:moveTo>
                  <a:cubicBezTo>
                    <a:pt x="43852" y="66790"/>
                    <a:pt x="29382" y="166255"/>
                    <a:pt x="10525" y="300182"/>
                  </a:cubicBezTo>
                  <a:cubicBezTo>
                    <a:pt x="-8332" y="434109"/>
                    <a:pt x="3983" y="635384"/>
                    <a:pt x="3598" y="803563"/>
                  </a:cubicBezTo>
                  <a:cubicBezTo>
                    <a:pt x="3213" y="971742"/>
                    <a:pt x="520" y="1200727"/>
                    <a:pt x="8216" y="1309254"/>
                  </a:cubicBezTo>
                  <a:cubicBezTo>
                    <a:pt x="15912" y="1417781"/>
                    <a:pt x="46702" y="1475508"/>
                    <a:pt x="119053" y="1413163"/>
                  </a:cubicBezTo>
                  <a:cubicBezTo>
                    <a:pt x="191404" y="1350818"/>
                    <a:pt x="347133" y="1112712"/>
                    <a:pt x="442325" y="935182"/>
                  </a:cubicBezTo>
                  <a:cubicBezTo>
                    <a:pt x="503227" y="816707"/>
                    <a:pt x="519564" y="779511"/>
                    <a:pt x="541616" y="736600"/>
                  </a:cubicBezTo>
                </a:path>
              </a:pathLst>
            </a:custGeom>
            <a:grp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6" name="Figura a mano libera: forma 185">
              <a:extLst>
                <a:ext uri="{FF2B5EF4-FFF2-40B4-BE49-F238E27FC236}">
                  <a16:creationId xmlns:a16="http://schemas.microsoft.com/office/drawing/2014/main" id="{91C14365-DCDE-488A-AEDF-8B4662EB2779}"/>
                </a:ext>
              </a:extLst>
            </p:cNvPr>
            <p:cNvSpPr/>
            <p:nvPr/>
          </p:nvSpPr>
          <p:spPr>
            <a:xfrm>
              <a:off x="7479030" y="2535851"/>
              <a:ext cx="638175" cy="815043"/>
            </a:xfrm>
            <a:custGeom>
              <a:avLst/>
              <a:gdLst>
                <a:gd name="connsiteX0" fmla="*/ 0 w 639697"/>
                <a:gd name="connsiteY0" fmla="*/ 72019 h 813064"/>
                <a:gd name="connsiteX1" fmla="*/ 325755 w 639697"/>
                <a:gd name="connsiteY1" fmla="*/ 9154 h 813064"/>
                <a:gd name="connsiteX2" fmla="*/ 638175 w 639697"/>
                <a:gd name="connsiteY2" fmla="*/ 247279 h 813064"/>
                <a:gd name="connsiteX3" fmla="*/ 422910 w 639697"/>
                <a:gd name="connsiteY3" fmla="*/ 813064 h 813064"/>
                <a:gd name="connsiteX0" fmla="*/ 0 w 639697"/>
                <a:gd name="connsiteY0" fmla="*/ 72935 h 813980"/>
                <a:gd name="connsiteX1" fmla="*/ 325755 w 639697"/>
                <a:gd name="connsiteY1" fmla="*/ 10070 h 813980"/>
                <a:gd name="connsiteX2" fmla="*/ 638175 w 639697"/>
                <a:gd name="connsiteY2" fmla="*/ 248195 h 813980"/>
                <a:gd name="connsiteX3" fmla="*/ 422910 w 639697"/>
                <a:gd name="connsiteY3" fmla="*/ 813980 h 813980"/>
                <a:gd name="connsiteX0" fmla="*/ 0 w 639697"/>
                <a:gd name="connsiteY0" fmla="*/ 73998 h 815043"/>
                <a:gd name="connsiteX1" fmla="*/ 325755 w 639697"/>
                <a:gd name="connsiteY1" fmla="*/ 11133 h 815043"/>
                <a:gd name="connsiteX2" fmla="*/ 638175 w 639697"/>
                <a:gd name="connsiteY2" fmla="*/ 249258 h 815043"/>
                <a:gd name="connsiteX3" fmla="*/ 422910 w 639697"/>
                <a:gd name="connsiteY3" fmla="*/ 815043 h 815043"/>
                <a:gd name="connsiteX0" fmla="*/ 0 w 639697"/>
                <a:gd name="connsiteY0" fmla="*/ 73998 h 815043"/>
                <a:gd name="connsiteX1" fmla="*/ 325755 w 639697"/>
                <a:gd name="connsiteY1" fmla="*/ 11133 h 815043"/>
                <a:gd name="connsiteX2" fmla="*/ 638175 w 639697"/>
                <a:gd name="connsiteY2" fmla="*/ 249258 h 815043"/>
                <a:gd name="connsiteX3" fmla="*/ 422910 w 639697"/>
                <a:gd name="connsiteY3" fmla="*/ 815043 h 815043"/>
                <a:gd name="connsiteX0" fmla="*/ 0 w 638175"/>
                <a:gd name="connsiteY0" fmla="*/ 73998 h 815043"/>
                <a:gd name="connsiteX1" fmla="*/ 325755 w 638175"/>
                <a:gd name="connsiteY1" fmla="*/ 11133 h 815043"/>
                <a:gd name="connsiteX2" fmla="*/ 638175 w 638175"/>
                <a:gd name="connsiteY2" fmla="*/ 249258 h 815043"/>
                <a:gd name="connsiteX3" fmla="*/ 422910 w 638175"/>
                <a:gd name="connsiteY3" fmla="*/ 815043 h 815043"/>
                <a:gd name="connsiteX0" fmla="*/ 0 w 638175"/>
                <a:gd name="connsiteY0" fmla="*/ 73998 h 815043"/>
                <a:gd name="connsiteX1" fmla="*/ 325755 w 638175"/>
                <a:gd name="connsiteY1" fmla="*/ 11133 h 815043"/>
                <a:gd name="connsiteX2" fmla="*/ 638175 w 638175"/>
                <a:gd name="connsiteY2" fmla="*/ 249258 h 815043"/>
                <a:gd name="connsiteX3" fmla="*/ 422910 w 638175"/>
                <a:gd name="connsiteY3" fmla="*/ 815043 h 815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175" h="815043">
                  <a:moveTo>
                    <a:pt x="0" y="73998"/>
                  </a:moveTo>
                  <a:cubicBezTo>
                    <a:pt x="83026" y="12720"/>
                    <a:pt x="219393" y="-18077"/>
                    <a:pt x="325755" y="11133"/>
                  </a:cubicBezTo>
                  <a:cubicBezTo>
                    <a:pt x="432117" y="40343"/>
                    <a:pt x="627698" y="86698"/>
                    <a:pt x="638175" y="249258"/>
                  </a:cubicBezTo>
                  <a:cubicBezTo>
                    <a:pt x="627698" y="369908"/>
                    <a:pt x="538639" y="599143"/>
                    <a:pt x="422910" y="815043"/>
                  </a:cubicBezTo>
                </a:path>
              </a:pathLst>
            </a:custGeom>
            <a:grp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FEF68787-DCC5-49CA-95C8-ACF1C00803AD}"/>
              </a:ext>
            </a:extLst>
          </p:cNvPr>
          <p:cNvCxnSpPr>
            <a:cxnSpLocks/>
            <a:stCxn id="201" idx="1"/>
          </p:cNvCxnSpPr>
          <p:nvPr/>
        </p:nvCxnSpPr>
        <p:spPr>
          <a:xfrm flipH="1" flipV="1">
            <a:off x="9385641" y="1111326"/>
            <a:ext cx="2006284" cy="3017998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1" name="Gruppo 280">
            <a:extLst>
              <a:ext uri="{FF2B5EF4-FFF2-40B4-BE49-F238E27FC236}">
                <a16:creationId xmlns:a16="http://schemas.microsoft.com/office/drawing/2014/main" id="{02484174-685F-4CA3-A6C8-C3723817F420}"/>
              </a:ext>
            </a:extLst>
          </p:cNvPr>
          <p:cNvGrpSpPr/>
          <p:nvPr/>
        </p:nvGrpSpPr>
        <p:grpSpPr>
          <a:xfrm>
            <a:off x="7364202" y="3397856"/>
            <a:ext cx="514800" cy="620945"/>
            <a:chOff x="914283" y="5294133"/>
            <a:chExt cx="1376561" cy="834524"/>
          </a:xfrm>
        </p:grpSpPr>
        <p:grpSp>
          <p:nvGrpSpPr>
            <p:cNvPr id="282" name="Gruppo 281">
              <a:extLst>
                <a:ext uri="{FF2B5EF4-FFF2-40B4-BE49-F238E27FC236}">
                  <a16:creationId xmlns:a16="http://schemas.microsoft.com/office/drawing/2014/main" id="{56ECB0EF-2E57-41BA-81A6-0D17D5DE5992}"/>
                </a:ext>
              </a:extLst>
            </p:cNvPr>
            <p:cNvGrpSpPr/>
            <p:nvPr/>
          </p:nvGrpSpPr>
          <p:grpSpPr>
            <a:xfrm>
              <a:off x="915583" y="5366657"/>
              <a:ext cx="1309177" cy="762000"/>
              <a:chOff x="915583" y="5366657"/>
              <a:chExt cx="1309177" cy="762000"/>
            </a:xfrm>
          </p:grpSpPr>
          <p:cxnSp>
            <p:nvCxnSpPr>
              <p:cNvPr id="295" name="Connettore diritto 294">
                <a:extLst>
                  <a:ext uri="{FF2B5EF4-FFF2-40B4-BE49-F238E27FC236}">
                    <a16:creationId xmlns:a16="http://schemas.microsoft.com/office/drawing/2014/main" id="{AD8A3570-2DFA-49A2-8455-89B6A83F8B98}"/>
                  </a:ext>
                </a:extLst>
              </p:cNvPr>
              <p:cNvCxnSpPr/>
              <p:nvPr/>
            </p:nvCxnSpPr>
            <p:spPr>
              <a:xfrm>
                <a:off x="915583" y="5366657"/>
                <a:ext cx="1309177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Connettore diritto 295">
                <a:extLst>
                  <a:ext uri="{FF2B5EF4-FFF2-40B4-BE49-F238E27FC236}">
                    <a16:creationId xmlns:a16="http://schemas.microsoft.com/office/drawing/2014/main" id="{AB260C66-4E53-4C56-BA5B-14755EBA1A72}"/>
                  </a:ext>
                </a:extLst>
              </p:cNvPr>
              <p:cNvCxnSpPr/>
              <p:nvPr/>
            </p:nvCxnSpPr>
            <p:spPr>
              <a:xfrm>
                <a:off x="923469" y="5519056"/>
                <a:ext cx="1135903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Connettore diritto 296">
                <a:extLst>
                  <a:ext uri="{FF2B5EF4-FFF2-40B4-BE49-F238E27FC236}">
                    <a16:creationId xmlns:a16="http://schemas.microsoft.com/office/drawing/2014/main" id="{D75A0AA0-46AF-4211-8105-37FFCF27B881}"/>
                  </a:ext>
                </a:extLst>
              </p:cNvPr>
              <p:cNvCxnSpPr/>
              <p:nvPr/>
            </p:nvCxnSpPr>
            <p:spPr>
              <a:xfrm>
                <a:off x="924527" y="5671457"/>
                <a:ext cx="962630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Connettore diritto 297">
                <a:extLst>
                  <a:ext uri="{FF2B5EF4-FFF2-40B4-BE49-F238E27FC236}">
                    <a16:creationId xmlns:a16="http://schemas.microsoft.com/office/drawing/2014/main" id="{09CBE040-0EC5-4E38-99A9-5037C4907FFA}"/>
                  </a:ext>
                </a:extLst>
              </p:cNvPr>
              <p:cNvCxnSpPr/>
              <p:nvPr/>
            </p:nvCxnSpPr>
            <p:spPr>
              <a:xfrm>
                <a:off x="935461" y="5823857"/>
                <a:ext cx="770104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Connettore diritto 298">
                <a:extLst>
                  <a:ext uri="{FF2B5EF4-FFF2-40B4-BE49-F238E27FC236}">
                    <a16:creationId xmlns:a16="http://schemas.microsoft.com/office/drawing/2014/main" id="{CBE645F0-868E-4297-A7AA-4D69D4F3467B}"/>
                  </a:ext>
                </a:extLst>
              </p:cNvPr>
              <p:cNvCxnSpPr/>
              <p:nvPr/>
            </p:nvCxnSpPr>
            <p:spPr>
              <a:xfrm>
                <a:off x="939812" y="5976258"/>
                <a:ext cx="558325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Connettore diritto 299">
                <a:extLst>
                  <a:ext uri="{FF2B5EF4-FFF2-40B4-BE49-F238E27FC236}">
                    <a16:creationId xmlns:a16="http://schemas.microsoft.com/office/drawing/2014/main" id="{0B3117E0-CA17-48B5-94CB-F26445E82F3B}"/>
                  </a:ext>
                </a:extLst>
              </p:cNvPr>
              <p:cNvCxnSpPr/>
              <p:nvPr/>
            </p:nvCxnSpPr>
            <p:spPr>
              <a:xfrm>
                <a:off x="986125" y="6128657"/>
                <a:ext cx="250284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3" name="Gruppo 282">
              <a:extLst>
                <a:ext uri="{FF2B5EF4-FFF2-40B4-BE49-F238E27FC236}">
                  <a16:creationId xmlns:a16="http://schemas.microsoft.com/office/drawing/2014/main" id="{0FECA77F-EBD5-4DE4-B0F4-213E716D733C}"/>
                </a:ext>
              </a:extLst>
            </p:cNvPr>
            <p:cNvGrpSpPr/>
            <p:nvPr/>
          </p:nvGrpSpPr>
          <p:grpSpPr>
            <a:xfrm>
              <a:off x="914283" y="5294133"/>
              <a:ext cx="1376561" cy="762000"/>
              <a:chOff x="913677" y="5214257"/>
              <a:chExt cx="1376561" cy="762000"/>
            </a:xfrm>
          </p:grpSpPr>
          <p:cxnSp>
            <p:nvCxnSpPr>
              <p:cNvPr id="285" name="Connettore diritto 284">
                <a:extLst>
                  <a:ext uri="{FF2B5EF4-FFF2-40B4-BE49-F238E27FC236}">
                    <a16:creationId xmlns:a16="http://schemas.microsoft.com/office/drawing/2014/main" id="{7D38A231-67C8-49C4-AE9A-0A7DD899A35B}"/>
                  </a:ext>
                </a:extLst>
              </p:cNvPr>
              <p:cNvCxnSpPr/>
              <p:nvPr/>
            </p:nvCxnSpPr>
            <p:spPr>
              <a:xfrm>
                <a:off x="913677" y="5214257"/>
                <a:ext cx="1376561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Connettore diritto 285">
                <a:extLst>
                  <a:ext uri="{FF2B5EF4-FFF2-40B4-BE49-F238E27FC236}">
                    <a16:creationId xmlns:a16="http://schemas.microsoft.com/office/drawing/2014/main" id="{0F99C20D-C46B-4F19-8F71-F33DC9F5ABC6}"/>
                  </a:ext>
                </a:extLst>
              </p:cNvPr>
              <p:cNvCxnSpPr/>
              <p:nvPr/>
            </p:nvCxnSpPr>
            <p:spPr>
              <a:xfrm>
                <a:off x="917001" y="5366656"/>
                <a:ext cx="1212914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Connettore diritto 286">
                <a:extLst>
                  <a:ext uri="{FF2B5EF4-FFF2-40B4-BE49-F238E27FC236}">
                    <a16:creationId xmlns:a16="http://schemas.microsoft.com/office/drawing/2014/main" id="{EA5F585A-F588-4861-97B1-C6C7A825141C}"/>
                  </a:ext>
                </a:extLst>
              </p:cNvPr>
              <p:cNvCxnSpPr/>
              <p:nvPr/>
            </p:nvCxnSpPr>
            <p:spPr>
              <a:xfrm>
                <a:off x="918707" y="5519057"/>
                <a:ext cx="1058893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Connettore diritto 287">
                <a:extLst>
                  <a:ext uri="{FF2B5EF4-FFF2-40B4-BE49-F238E27FC236}">
                    <a16:creationId xmlns:a16="http://schemas.microsoft.com/office/drawing/2014/main" id="{3A6CB783-2712-438D-83E8-F8FB4CA6EC65}"/>
                  </a:ext>
                </a:extLst>
              </p:cNvPr>
              <p:cNvCxnSpPr/>
              <p:nvPr/>
            </p:nvCxnSpPr>
            <p:spPr>
              <a:xfrm>
                <a:off x="935582" y="5671457"/>
                <a:ext cx="866367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Connettore diritto 288">
                <a:extLst>
                  <a:ext uri="{FF2B5EF4-FFF2-40B4-BE49-F238E27FC236}">
                    <a16:creationId xmlns:a16="http://schemas.microsoft.com/office/drawing/2014/main" id="{26BA2767-8C11-4190-8D9D-4D46CB742DD9}"/>
                  </a:ext>
                </a:extLst>
              </p:cNvPr>
              <p:cNvCxnSpPr/>
              <p:nvPr/>
            </p:nvCxnSpPr>
            <p:spPr>
              <a:xfrm>
                <a:off x="940460" y="5823858"/>
                <a:ext cx="654588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Connettore diritto 289">
                <a:extLst>
                  <a:ext uri="{FF2B5EF4-FFF2-40B4-BE49-F238E27FC236}">
                    <a16:creationId xmlns:a16="http://schemas.microsoft.com/office/drawing/2014/main" id="{65B45B2B-D9B8-4AAB-9A5D-45ABCFF1C0AB}"/>
                  </a:ext>
                </a:extLst>
              </p:cNvPr>
              <p:cNvCxnSpPr/>
              <p:nvPr/>
            </p:nvCxnSpPr>
            <p:spPr>
              <a:xfrm>
                <a:off x="954985" y="5976257"/>
                <a:ext cx="404305" cy="0"/>
              </a:xfrm>
              <a:prstGeom prst="line">
                <a:avLst/>
              </a:prstGeom>
              <a:ln w="3175" cap="rnd">
                <a:solidFill>
                  <a:srgbClr val="FF0000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9DA4889E-CA32-4B24-9F95-5E954C9505AB}"/>
              </a:ext>
            </a:extLst>
          </p:cNvPr>
          <p:cNvCxnSpPr>
            <a:cxnSpLocks/>
          </p:cNvCxnSpPr>
          <p:nvPr/>
        </p:nvCxnSpPr>
        <p:spPr>
          <a:xfrm>
            <a:off x="7901222" y="3332416"/>
            <a:ext cx="0" cy="30818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B60C2D52-2DA6-4FD6-A083-B3294CF68501}"/>
              </a:ext>
            </a:extLst>
          </p:cNvPr>
          <p:cNvSpPr txBox="1"/>
          <p:nvPr/>
        </p:nvSpPr>
        <p:spPr>
          <a:xfrm>
            <a:off x="9482743" y="5409349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b</a:t>
            </a:r>
          </a:p>
        </p:txBody>
      </p:sp>
      <p:grpSp>
        <p:nvGrpSpPr>
          <p:cNvPr id="206" name="Gruppo 205">
            <a:extLst>
              <a:ext uri="{FF2B5EF4-FFF2-40B4-BE49-F238E27FC236}">
                <a16:creationId xmlns:a16="http://schemas.microsoft.com/office/drawing/2014/main" id="{9EA7DDA1-F4D7-47A5-8AD7-7C1D5D1AC6EE}"/>
              </a:ext>
            </a:extLst>
          </p:cNvPr>
          <p:cNvGrpSpPr/>
          <p:nvPr/>
        </p:nvGrpSpPr>
        <p:grpSpPr>
          <a:xfrm>
            <a:off x="8771700" y="988639"/>
            <a:ext cx="749593" cy="1499123"/>
            <a:chOff x="8774545" y="988639"/>
            <a:chExt cx="749593" cy="1499123"/>
          </a:xfrm>
          <a:solidFill>
            <a:srgbClr val="FF0000">
              <a:alpha val="10000"/>
            </a:srgbClr>
          </a:solidFill>
        </p:grpSpPr>
        <p:sp>
          <p:nvSpPr>
            <p:cNvPr id="208" name="Figura a mano libera: forma 207">
              <a:extLst>
                <a:ext uri="{FF2B5EF4-FFF2-40B4-BE49-F238E27FC236}">
                  <a16:creationId xmlns:a16="http://schemas.microsoft.com/office/drawing/2014/main" id="{D9F3AC89-D39C-462A-A6C1-85FA9F045D81}"/>
                </a:ext>
              </a:extLst>
            </p:cNvPr>
            <p:cNvSpPr/>
            <p:nvPr/>
          </p:nvSpPr>
          <p:spPr>
            <a:xfrm>
              <a:off x="9251066" y="988639"/>
              <a:ext cx="273072" cy="1419799"/>
            </a:xfrm>
            <a:custGeom>
              <a:avLst/>
              <a:gdLst>
                <a:gd name="connsiteX0" fmla="*/ 0 w 268983"/>
                <a:gd name="connsiteY0" fmla="*/ 207086 h 1425253"/>
                <a:gd name="connsiteX1" fmla="*/ 148784 w 268983"/>
                <a:gd name="connsiteY1" fmla="*/ 2508 h 1425253"/>
                <a:gd name="connsiteX2" fmla="*/ 257272 w 268983"/>
                <a:gd name="connsiteY2" fmla="*/ 129594 h 1425253"/>
                <a:gd name="connsiteX3" fmla="*/ 260372 w 268983"/>
                <a:gd name="connsiteY3" fmla="*/ 625540 h 1425253"/>
                <a:gd name="connsiteX4" fmla="*/ 260372 w 268983"/>
                <a:gd name="connsiteY4" fmla="*/ 1130785 h 1425253"/>
                <a:gd name="connsiteX5" fmla="*/ 145685 w 268983"/>
                <a:gd name="connsiteY5" fmla="*/ 1425253 h 1425253"/>
                <a:gd name="connsiteX0" fmla="*/ 0 w 268983"/>
                <a:gd name="connsiteY0" fmla="*/ 207086 h 1425253"/>
                <a:gd name="connsiteX1" fmla="*/ 148784 w 268983"/>
                <a:gd name="connsiteY1" fmla="*/ 2508 h 1425253"/>
                <a:gd name="connsiteX2" fmla="*/ 257272 w 268983"/>
                <a:gd name="connsiteY2" fmla="*/ 129594 h 1425253"/>
                <a:gd name="connsiteX3" fmla="*/ 260372 w 268983"/>
                <a:gd name="connsiteY3" fmla="*/ 625540 h 1425253"/>
                <a:gd name="connsiteX4" fmla="*/ 260372 w 268983"/>
                <a:gd name="connsiteY4" fmla="*/ 1130785 h 1425253"/>
                <a:gd name="connsiteX5" fmla="*/ 145685 w 268983"/>
                <a:gd name="connsiteY5" fmla="*/ 1425253 h 1425253"/>
                <a:gd name="connsiteX0" fmla="*/ 0 w 268983"/>
                <a:gd name="connsiteY0" fmla="*/ 209607 h 1427774"/>
                <a:gd name="connsiteX1" fmla="*/ 148784 w 268983"/>
                <a:gd name="connsiteY1" fmla="*/ 5029 h 1427774"/>
                <a:gd name="connsiteX2" fmla="*/ 257272 w 268983"/>
                <a:gd name="connsiteY2" fmla="*/ 132115 h 1427774"/>
                <a:gd name="connsiteX3" fmla="*/ 260372 w 268983"/>
                <a:gd name="connsiteY3" fmla="*/ 628061 h 1427774"/>
                <a:gd name="connsiteX4" fmla="*/ 260372 w 268983"/>
                <a:gd name="connsiteY4" fmla="*/ 1133306 h 1427774"/>
                <a:gd name="connsiteX5" fmla="*/ 145685 w 268983"/>
                <a:gd name="connsiteY5" fmla="*/ 1427774 h 1427774"/>
                <a:gd name="connsiteX0" fmla="*/ 0 w 268983"/>
                <a:gd name="connsiteY0" fmla="*/ 206526 h 1424693"/>
                <a:gd name="connsiteX1" fmla="*/ 148784 w 268983"/>
                <a:gd name="connsiteY1" fmla="*/ 1948 h 1424693"/>
                <a:gd name="connsiteX2" fmla="*/ 257272 w 268983"/>
                <a:gd name="connsiteY2" fmla="*/ 129034 h 1424693"/>
                <a:gd name="connsiteX3" fmla="*/ 260372 w 268983"/>
                <a:gd name="connsiteY3" fmla="*/ 624980 h 1424693"/>
                <a:gd name="connsiteX4" fmla="*/ 260372 w 268983"/>
                <a:gd name="connsiteY4" fmla="*/ 1130225 h 1424693"/>
                <a:gd name="connsiteX5" fmla="*/ 145685 w 268983"/>
                <a:gd name="connsiteY5" fmla="*/ 1424693 h 1424693"/>
                <a:gd name="connsiteX0" fmla="*/ 0 w 268983"/>
                <a:gd name="connsiteY0" fmla="*/ 206005 h 1424172"/>
                <a:gd name="connsiteX1" fmla="*/ 148784 w 268983"/>
                <a:gd name="connsiteY1" fmla="*/ 1427 h 1424172"/>
                <a:gd name="connsiteX2" fmla="*/ 257272 w 268983"/>
                <a:gd name="connsiteY2" fmla="*/ 128513 h 1424172"/>
                <a:gd name="connsiteX3" fmla="*/ 260372 w 268983"/>
                <a:gd name="connsiteY3" fmla="*/ 624459 h 1424172"/>
                <a:gd name="connsiteX4" fmla="*/ 260372 w 268983"/>
                <a:gd name="connsiteY4" fmla="*/ 1129704 h 1424172"/>
                <a:gd name="connsiteX5" fmla="*/ 145685 w 268983"/>
                <a:gd name="connsiteY5" fmla="*/ 1424172 h 1424172"/>
                <a:gd name="connsiteX0" fmla="*/ 0 w 269448"/>
                <a:gd name="connsiteY0" fmla="*/ 206005 h 1424172"/>
                <a:gd name="connsiteX1" fmla="*/ 148784 w 269448"/>
                <a:gd name="connsiteY1" fmla="*/ 1427 h 1424172"/>
                <a:gd name="connsiteX2" fmla="*/ 257272 w 269448"/>
                <a:gd name="connsiteY2" fmla="*/ 128513 h 1424172"/>
                <a:gd name="connsiteX3" fmla="*/ 260372 w 269448"/>
                <a:gd name="connsiteY3" fmla="*/ 624459 h 1424172"/>
                <a:gd name="connsiteX4" fmla="*/ 260372 w 269448"/>
                <a:gd name="connsiteY4" fmla="*/ 1129704 h 1424172"/>
                <a:gd name="connsiteX5" fmla="*/ 145685 w 269448"/>
                <a:gd name="connsiteY5" fmla="*/ 1424172 h 1424172"/>
                <a:gd name="connsiteX0" fmla="*/ 0 w 270486"/>
                <a:gd name="connsiteY0" fmla="*/ 206005 h 1424172"/>
                <a:gd name="connsiteX1" fmla="*/ 148784 w 270486"/>
                <a:gd name="connsiteY1" fmla="*/ 1427 h 1424172"/>
                <a:gd name="connsiteX2" fmla="*/ 257272 w 270486"/>
                <a:gd name="connsiteY2" fmla="*/ 128513 h 1424172"/>
                <a:gd name="connsiteX3" fmla="*/ 260372 w 270486"/>
                <a:gd name="connsiteY3" fmla="*/ 624459 h 1424172"/>
                <a:gd name="connsiteX4" fmla="*/ 260372 w 270486"/>
                <a:gd name="connsiteY4" fmla="*/ 1129704 h 1424172"/>
                <a:gd name="connsiteX5" fmla="*/ 145685 w 270486"/>
                <a:gd name="connsiteY5" fmla="*/ 1424172 h 1424172"/>
                <a:gd name="connsiteX0" fmla="*/ 0 w 268983"/>
                <a:gd name="connsiteY0" fmla="*/ 206005 h 1424172"/>
                <a:gd name="connsiteX1" fmla="*/ 148784 w 268983"/>
                <a:gd name="connsiteY1" fmla="*/ 1427 h 1424172"/>
                <a:gd name="connsiteX2" fmla="*/ 257272 w 268983"/>
                <a:gd name="connsiteY2" fmla="*/ 128513 h 1424172"/>
                <a:gd name="connsiteX3" fmla="*/ 260372 w 268983"/>
                <a:gd name="connsiteY3" fmla="*/ 624459 h 1424172"/>
                <a:gd name="connsiteX4" fmla="*/ 260372 w 268983"/>
                <a:gd name="connsiteY4" fmla="*/ 1129704 h 1424172"/>
                <a:gd name="connsiteX5" fmla="*/ 145685 w 268983"/>
                <a:gd name="connsiteY5" fmla="*/ 1424172 h 1424172"/>
                <a:gd name="connsiteX0" fmla="*/ 0 w 266290"/>
                <a:gd name="connsiteY0" fmla="*/ 206005 h 1424172"/>
                <a:gd name="connsiteX1" fmla="*/ 148784 w 266290"/>
                <a:gd name="connsiteY1" fmla="*/ 1427 h 1424172"/>
                <a:gd name="connsiteX2" fmla="*/ 257272 w 266290"/>
                <a:gd name="connsiteY2" fmla="*/ 128513 h 1424172"/>
                <a:gd name="connsiteX3" fmla="*/ 260372 w 266290"/>
                <a:gd name="connsiteY3" fmla="*/ 624459 h 1424172"/>
                <a:gd name="connsiteX4" fmla="*/ 260372 w 266290"/>
                <a:gd name="connsiteY4" fmla="*/ 1129704 h 1424172"/>
                <a:gd name="connsiteX5" fmla="*/ 145685 w 266290"/>
                <a:gd name="connsiteY5" fmla="*/ 1424172 h 1424172"/>
                <a:gd name="connsiteX0" fmla="*/ 0 w 265731"/>
                <a:gd name="connsiteY0" fmla="*/ 202300 h 1420467"/>
                <a:gd name="connsiteX1" fmla="*/ 156404 w 265731"/>
                <a:gd name="connsiteY1" fmla="*/ 1532 h 1420467"/>
                <a:gd name="connsiteX2" fmla="*/ 257272 w 265731"/>
                <a:gd name="connsiteY2" fmla="*/ 124808 h 1420467"/>
                <a:gd name="connsiteX3" fmla="*/ 260372 w 265731"/>
                <a:gd name="connsiteY3" fmla="*/ 620754 h 1420467"/>
                <a:gd name="connsiteX4" fmla="*/ 260372 w 265731"/>
                <a:gd name="connsiteY4" fmla="*/ 1125999 h 1420467"/>
                <a:gd name="connsiteX5" fmla="*/ 145685 w 265731"/>
                <a:gd name="connsiteY5" fmla="*/ 1420467 h 1420467"/>
                <a:gd name="connsiteX0" fmla="*/ 0 w 265452"/>
                <a:gd name="connsiteY0" fmla="*/ 202300 h 1420467"/>
                <a:gd name="connsiteX1" fmla="*/ 160214 w 265452"/>
                <a:gd name="connsiteY1" fmla="*/ 1532 h 1420467"/>
                <a:gd name="connsiteX2" fmla="*/ 257272 w 265452"/>
                <a:gd name="connsiteY2" fmla="*/ 124808 h 1420467"/>
                <a:gd name="connsiteX3" fmla="*/ 260372 w 265452"/>
                <a:gd name="connsiteY3" fmla="*/ 620754 h 1420467"/>
                <a:gd name="connsiteX4" fmla="*/ 260372 w 265452"/>
                <a:gd name="connsiteY4" fmla="*/ 1125999 h 1420467"/>
                <a:gd name="connsiteX5" fmla="*/ 145685 w 265452"/>
                <a:gd name="connsiteY5" fmla="*/ 1420467 h 1420467"/>
                <a:gd name="connsiteX0" fmla="*/ 0 w 273072"/>
                <a:gd name="connsiteY0" fmla="*/ 197428 h 1421310"/>
                <a:gd name="connsiteX1" fmla="*/ 167834 w 273072"/>
                <a:gd name="connsiteY1" fmla="*/ 2375 h 1421310"/>
                <a:gd name="connsiteX2" fmla="*/ 264892 w 273072"/>
                <a:gd name="connsiteY2" fmla="*/ 125651 h 1421310"/>
                <a:gd name="connsiteX3" fmla="*/ 267992 w 273072"/>
                <a:gd name="connsiteY3" fmla="*/ 621597 h 1421310"/>
                <a:gd name="connsiteX4" fmla="*/ 267992 w 273072"/>
                <a:gd name="connsiteY4" fmla="*/ 1126842 h 1421310"/>
                <a:gd name="connsiteX5" fmla="*/ 153305 w 273072"/>
                <a:gd name="connsiteY5" fmla="*/ 1421310 h 1421310"/>
                <a:gd name="connsiteX0" fmla="*/ 0 w 273072"/>
                <a:gd name="connsiteY0" fmla="*/ 197428 h 1421310"/>
                <a:gd name="connsiteX1" fmla="*/ 167834 w 273072"/>
                <a:gd name="connsiteY1" fmla="*/ 2375 h 1421310"/>
                <a:gd name="connsiteX2" fmla="*/ 264892 w 273072"/>
                <a:gd name="connsiteY2" fmla="*/ 125651 h 1421310"/>
                <a:gd name="connsiteX3" fmla="*/ 267992 w 273072"/>
                <a:gd name="connsiteY3" fmla="*/ 621597 h 1421310"/>
                <a:gd name="connsiteX4" fmla="*/ 267992 w 273072"/>
                <a:gd name="connsiteY4" fmla="*/ 1126842 h 1421310"/>
                <a:gd name="connsiteX5" fmla="*/ 153305 w 273072"/>
                <a:gd name="connsiteY5" fmla="*/ 1421310 h 1421310"/>
                <a:gd name="connsiteX0" fmla="*/ 0 w 273072"/>
                <a:gd name="connsiteY0" fmla="*/ 195917 h 1419799"/>
                <a:gd name="connsiteX1" fmla="*/ 167834 w 273072"/>
                <a:gd name="connsiteY1" fmla="*/ 864 h 1419799"/>
                <a:gd name="connsiteX2" fmla="*/ 264892 w 273072"/>
                <a:gd name="connsiteY2" fmla="*/ 124140 h 1419799"/>
                <a:gd name="connsiteX3" fmla="*/ 267992 w 273072"/>
                <a:gd name="connsiteY3" fmla="*/ 620086 h 1419799"/>
                <a:gd name="connsiteX4" fmla="*/ 267992 w 273072"/>
                <a:gd name="connsiteY4" fmla="*/ 1125331 h 1419799"/>
                <a:gd name="connsiteX5" fmla="*/ 153305 w 273072"/>
                <a:gd name="connsiteY5" fmla="*/ 1419799 h 1419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3072" h="1419799">
                  <a:moveTo>
                    <a:pt x="0" y="195917"/>
                  </a:moveTo>
                  <a:cubicBezTo>
                    <a:pt x="62477" y="105800"/>
                    <a:pt x="133210" y="7112"/>
                    <a:pt x="167834" y="864"/>
                  </a:cubicBezTo>
                  <a:cubicBezTo>
                    <a:pt x="202458" y="-5384"/>
                    <a:pt x="248199" y="20936"/>
                    <a:pt x="264892" y="124140"/>
                  </a:cubicBezTo>
                  <a:cubicBezTo>
                    <a:pt x="281585" y="227344"/>
                    <a:pt x="267475" y="336699"/>
                    <a:pt x="267992" y="620086"/>
                  </a:cubicBezTo>
                  <a:cubicBezTo>
                    <a:pt x="268509" y="903473"/>
                    <a:pt x="277231" y="944647"/>
                    <a:pt x="267992" y="1125331"/>
                  </a:cubicBezTo>
                  <a:cubicBezTo>
                    <a:pt x="248878" y="1258616"/>
                    <a:pt x="226765" y="1325383"/>
                    <a:pt x="153305" y="1419799"/>
                  </a:cubicBezTo>
                </a:path>
              </a:pathLst>
            </a:custGeom>
            <a:grp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0" name="Figura a mano libera: forma 209">
              <a:extLst>
                <a:ext uri="{FF2B5EF4-FFF2-40B4-BE49-F238E27FC236}">
                  <a16:creationId xmlns:a16="http://schemas.microsoft.com/office/drawing/2014/main" id="{F9ED0DC9-6903-4A3F-9A46-E58E26D35207}"/>
                </a:ext>
              </a:extLst>
            </p:cNvPr>
            <p:cNvSpPr/>
            <p:nvPr/>
          </p:nvSpPr>
          <p:spPr>
            <a:xfrm>
              <a:off x="8774545" y="1183202"/>
              <a:ext cx="630857" cy="1304560"/>
            </a:xfrm>
            <a:custGeom>
              <a:avLst/>
              <a:gdLst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8426"/>
                <a:gd name="connsiteX1" fmla="*/ 304142 w 631983"/>
                <a:gd name="connsiteY1" fmla="*/ 294267 h 1308426"/>
                <a:gd name="connsiteX2" fmla="*/ 0 w 631983"/>
                <a:gd name="connsiteY2" fmla="*/ 1046722 h 1308426"/>
                <a:gd name="connsiteX3" fmla="*/ 306117 w 631983"/>
                <a:gd name="connsiteY3" fmla="*/ 1293590 h 1308426"/>
                <a:gd name="connsiteX4" fmla="*/ 631983 w 631983"/>
                <a:gd name="connsiteY4" fmla="*/ 1226442 h 1308426"/>
                <a:gd name="connsiteX0" fmla="*/ 487812 w 631983"/>
                <a:gd name="connsiteY0" fmla="*/ 0 h 1308952"/>
                <a:gd name="connsiteX1" fmla="*/ 304142 w 631983"/>
                <a:gd name="connsiteY1" fmla="*/ 294267 h 1308952"/>
                <a:gd name="connsiteX2" fmla="*/ 0 w 631983"/>
                <a:gd name="connsiteY2" fmla="*/ 1046722 h 1308952"/>
                <a:gd name="connsiteX3" fmla="*/ 306117 w 631983"/>
                <a:gd name="connsiteY3" fmla="*/ 1293590 h 1308952"/>
                <a:gd name="connsiteX4" fmla="*/ 631983 w 631983"/>
                <a:gd name="connsiteY4" fmla="*/ 1226442 h 1308952"/>
                <a:gd name="connsiteX0" fmla="*/ 487812 w 631983"/>
                <a:gd name="connsiteY0" fmla="*/ 0 h 1306480"/>
                <a:gd name="connsiteX1" fmla="*/ 304142 w 631983"/>
                <a:gd name="connsiteY1" fmla="*/ 294267 h 1306480"/>
                <a:gd name="connsiteX2" fmla="*/ 0 w 631983"/>
                <a:gd name="connsiteY2" fmla="*/ 1046722 h 1306480"/>
                <a:gd name="connsiteX3" fmla="*/ 306117 w 631983"/>
                <a:gd name="connsiteY3" fmla="*/ 1293590 h 1306480"/>
                <a:gd name="connsiteX4" fmla="*/ 631983 w 631983"/>
                <a:gd name="connsiteY4" fmla="*/ 1226442 h 1306480"/>
                <a:gd name="connsiteX0" fmla="*/ 487812 w 631983"/>
                <a:gd name="connsiteY0" fmla="*/ 0 h 1306480"/>
                <a:gd name="connsiteX1" fmla="*/ 304142 w 631983"/>
                <a:gd name="connsiteY1" fmla="*/ 294267 h 1306480"/>
                <a:gd name="connsiteX2" fmla="*/ 0 w 631983"/>
                <a:gd name="connsiteY2" fmla="*/ 1046722 h 1306480"/>
                <a:gd name="connsiteX3" fmla="*/ 306117 w 631983"/>
                <a:gd name="connsiteY3" fmla="*/ 1293590 h 1306480"/>
                <a:gd name="connsiteX4" fmla="*/ 631983 w 631983"/>
                <a:gd name="connsiteY4" fmla="*/ 1226442 h 1306480"/>
                <a:gd name="connsiteX0" fmla="*/ 487812 w 631983"/>
                <a:gd name="connsiteY0" fmla="*/ 0 h 1306480"/>
                <a:gd name="connsiteX1" fmla="*/ 304142 w 631983"/>
                <a:gd name="connsiteY1" fmla="*/ 294267 h 1306480"/>
                <a:gd name="connsiteX2" fmla="*/ 0 w 631983"/>
                <a:gd name="connsiteY2" fmla="*/ 1046722 h 1306480"/>
                <a:gd name="connsiteX3" fmla="*/ 306117 w 631983"/>
                <a:gd name="connsiteY3" fmla="*/ 1293590 h 1306480"/>
                <a:gd name="connsiteX4" fmla="*/ 631983 w 631983"/>
                <a:gd name="connsiteY4" fmla="*/ 1226442 h 1306480"/>
                <a:gd name="connsiteX0" fmla="*/ 487812 w 631983"/>
                <a:gd name="connsiteY0" fmla="*/ 0 h 1305553"/>
                <a:gd name="connsiteX1" fmla="*/ 304142 w 631983"/>
                <a:gd name="connsiteY1" fmla="*/ 294267 h 1305553"/>
                <a:gd name="connsiteX2" fmla="*/ 0 w 631983"/>
                <a:gd name="connsiteY2" fmla="*/ 1046722 h 1305553"/>
                <a:gd name="connsiteX3" fmla="*/ 306117 w 631983"/>
                <a:gd name="connsiteY3" fmla="*/ 1293590 h 1305553"/>
                <a:gd name="connsiteX4" fmla="*/ 631983 w 631983"/>
                <a:gd name="connsiteY4" fmla="*/ 1226442 h 1305553"/>
                <a:gd name="connsiteX0" fmla="*/ 480193 w 624364"/>
                <a:gd name="connsiteY0" fmla="*/ 0 h 1305553"/>
                <a:gd name="connsiteX1" fmla="*/ 296523 w 624364"/>
                <a:gd name="connsiteY1" fmla="*/ 294267 h 1305553"/>
                <a:gd name="connsiteX2" fmla="*/ 1 w 624364"/>
                <a:gd name="connsiteY2" fmla="*/ 1046722 h 1305553"/>
                <a:gd name="connsiteX3" fmla="*/ 298498 w 624364"/>
                <a:gd name="connsiteY3" fmla="*/ 1293590 h 1305553"/>
                <a:gd name="connsiteX4" fmla="*/ 624364 w 624364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2097 w 628173"/>
                <a:gd name="connsiteY0" fmla="*/ 0 h 1307458"/>
                <a:gd name="connsiteX1" fmla="*/ 300332 w 628173"/>
                <a:gd name="connsiteY1" fmla="*/ 296172 h 1307458"/>
                <a:gd name="connsiteX2" fmla="*/ 0 w 628173"/>
                <a:gd name="connsiteY2" fmla="*/ 1048627 h 1307458"/>
                <a:gd name="connsiteX3" fmla="*/ 302307 w 628173"/>
                <a:gd name="connsiteY3" fmla="*/ 1295495 h 1307458"/>
                <a:gd name="connsiteX4" fmla="*/ 628173 w 628173"/>
                <a:gd name="connsiteY4" fmla="*/ 1228347 h 1307458"/>
                <a:gd name="connsiteX0" fmla="*/ 482097 w 628173"/>
                <a:gd name="connsiteY0" fmla="*/ 0 h 1307458"/>
                <a:gd name="connsiteX1" fmla="*/ 300332 w 628173"/>
                <a:gd name="connsiteY1" fmla="*/ 296172 h 1307458"/>
                <a:gd name="connsiteX2" fmla="*/ 0 w 628173"/>
                <a:gd name="connsiteY2" fmla="*/ 1048627 h 1307458"/>
                <a:gd name="connsiteX3" fmla="*/ 302307 w 628173"/>
                <a:gd name="connsiteY3" fmla="*/ 1295495 h 1307458"/>
                <a:gd name="connsiteX4" fmla="*/ 628173 w 628173"/>
                <a:gd name="connsiteY4" fmla="*/ 1228347 h 1307458"/>
                <a:gd name="connsiteX0" fmla="*/ 476382 w 628173"/>
                <a:gd name="connsiteY0" fmla="*/ 0 h 1311268"/>
                <a:gd name="connsiteX1" fmla="*/ 300332 w 628173"/>
                <a:gd name="connsiteY1" fmla="*/ 299982 h 1311268"/>
                <a:gd name="connsiteX2" fmla="*/ 0 w 628173"/>
                <a:gd name="connsiteY2" fmla="*/ 1052437 h 1311268"/>
                <a:gd name="connsiteX3" fmla="*/ 302307 w 628173"/>
                <a:gd name="connsiteY3" fmla="*/ 1299305 h 1311268"/>
                <a:gd name="connsiteX4" fmla="*/ 628173 w 628173"/>
                <a:gd name="connsiteY4" fmla="*/ 1232157 h 1311268"/>
                <a:gd name="connsiteX0" fmla="*/ 476382 w 628173"/>
                <a:gd name="connsiteY0" fmla="*/ 0 h 1311268"/>
                <a:gd name="connsiteX1" fmla="*/ 300332 w 628173"/>
                <a:gd name="connsiteY1" fmla="*/ 299982 h 1311268"/>
                <a:gd name="connsiteX2" fmla="*/ 0 w 628173"/>
                <a:gd name="connsiteY2" fmla="*/ 1052437 h 1311268"/>
                <a:gd name="connsiteX3" fmla="*/ 302307 w 628173"/>
                <a:gd name="connsiteY3" fmla="*/ 1299305 h 1311268"/>
                <a:gd name="connsiteX4" fmla="*/ 628173 w 628173"/>
                <a:gd name="connsiteY4" fmla="*/ 1232157 h 1311268"/>
                <a:gd name="connsiteX0" fmla="*/ 476382 w 628173"/>
                <a:gd name="connsiteY0" fmla="*/ 0 h 1311268"/>
                <a:gd name="connsiteX1" fmla="*/ 300332 w 628173"/>
                <a:gd name="connsiteY1" fmla="*/ 299982 h 1311268"/>
                <a:gd name="connsiteX2" fmla="*/ 0 w 628173"/>
                <a:gd name="connsiteY2" fmla="*/ 1052437 h 1311268"/>
                <a:gd name="connsiteX3" fmla="*/ 302307 w 628173"/>
                <a:gd name="connsiteY3" fmla="*/ 1299305 h 1311268"/>
                <a:gd name="connsiteX4" fmla="*/ 628173 w 628173"/>
                <a:gd name="connsiteY4" fmla="*/ 1232157 h 1311268"/>
                <a:gd name="connsiteX0" fmla="*/ 476382 w 628173"/>
                <a:gd name="connsiteY0" fmla="*/ 0 h 1311268"/>
                <a:gd name="connsiteX1" fmla="*/ 300332 w 628173"/>
                <a:gd name="connsiteY1" fmla="*/ 299982 h 1311268"/>
                <a:gd name="connsiteX2" fmla="*/ 0 w 628173"/>
                <a:gd name="connsiteY2" fmla="*/ 1052437 h 1311268"/>
                <a:gd name="connsiteX3" fmla="*/ 302307 w 628173"/>
                <a:gd name="connsiteY3" fmla="*/ 1299305 h 1311268"/>
                <a:gd name="connsiteX4" fmla="*/ 628173 w 628173"/>
                <a:gd name="connsiteY4" fmla="*/ 1232157 h 131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8173" h="1311268">
                  <a:moveTo>
                    <a:pt x="476382" y="0"/>
                  </a:moveTo>
                  <a:cubicBezTo>
                    <a:pt x="456796" y="30281"/>
                    <a:pt x="377824" y="151246"/>
                    <a:pt x="300332" y="299982"/>
                  </a:cubicBezTo>
                  <a:cubicBezTo>
                    <a:pt x="222840" y="448718"/>
                    <a:pt x="-329" y="885883"/>
                    <a:pt x="0" y="1052437"/>
                  </a:cubicBezTo>
                  <a:cubicBezTo>
                    <a:pt x="329" y="1218991"/>
                    <a:pt x="196976" y="1269352"/>
                    <a:pt x="302307" y="1299305"/>
                  </a:cubicBezTo>
                  <a:cubicBezTo>
                    <a:pt x="482686" y="1337158"/>
                    <a:pt x="557910" y="1277036"/>
                    <a:pt x="628173" y="1232157"/>
                  </a:cubicBezTo>
                </a:path>
              </a:pathLst>
            </a:custGeom>
            <a:grp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EFC37CB-C338-4762-ABC7-E0AB57E53CFC}"/>
              </a:ext>
            </a:extLst>
          </p:cNvPr>
          <p:cNvSpPr txBox="1"/>
          <p:nvPr/>
        </p:nvSpPr>
        <p:spPr>
          <a:xfrm>
            <a:off x="0" y="1335188"/>
            <a:ext cx="3268626" cy="646331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Sezioni del </a:t>
            </a:r>
            <a:r>
              <a:rPr lang="it-IT" dirty="0">
                <a:solidFill>
                  <a:srgbClr val="0070C0"/>
                </a:solidFill>
              </a:rPr>
              <a:t>cilindro blu </a:t>
            </a:r>
            <a:r>
              <a:rPr lang="it-IT" dirty="0"/>
              <a:t>con le basi del </a:t>
            </a:r>
            <a:r>
              <a:rPr lang="it-IT" dirty="0">
                <a:solidFill>
                  <a:srgbClr val="00B050"/>
                </a:solidFill>
              </a:rPr>
              <a:t>cilindro verde</a:t>
            </a:r>
          </a:p>
        </p:txBody>
      </p:sp>
      <p:sp>
        <p:nvSpPr>
          <p:cNvPr id="264" name="CasellaDiTesto 263">
            <a:extLst>
              <a:ext uri="{FF2B5EF4-FFF2-40B4-BE49-F238E27FC236}">
                <a16:creationId xmlns:a16="http://schemas.microsoft.com/office/drawing/2014/main" id="{BAAFF870-069E-4266-A39F-AEF435F87995}"/>
              </a:ext>
            </a:extLst>
          </p:cNvPr>
          <p:cNvSpPr txBox="1"/>
          <p:nvPr/>
        </p:nvSpPr>
        <p:spPr>
          <a:xfrm>
            <a:off x="-18776" y="3982850"/>
            <a:ext cx="3600175" cy="92333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Sezioni della superficie laterale del </a:t>
            </a:r>
            <a:r>
              <a:rPr lang="it-IT" dirty="0">
                <a:solidFill>
                  <a:srgbClr val="0070C0"/>
                </a:solidFill>
              </a:rPr>
              <a:t>cilindro blu </a:t>
            </a:r>
            <a:r>
              <a:rPr lang="it-IT" dirty="0"/>
              <a:t>con la superficie laterale del </a:t>
            </a:r>
            <a:r>
              <a:rPr lang="it-IT" dirty="0">
                <a:solidFill>
                  <a:srgbClr val="00B050"/>
                </a:solidFill>
              </a:rPr>
              <a:t>cilindro verde</a:t>
            </a:r>
          </a:p>
        </p:txBody>
      </p:sp>
      <p:grpSp>
        <p:nvGrpSpPr>
          <p:cNvPr id="165" name="Gruppo 164">
            <a:extLst>
              <a:ext uri="{FF2B5EF4-FFF2-40B4-BE49-F238E27FC236}">
                <a16:creationId xmlns:a16="http://schemas.microsoft.com/office/drawing/2014/main" id="{82D4DA97-BCD6-41BB-BCE9-2783D87882C1}"/>
              </a:ext>
            </a:extLst>
          </p:cNvPr>
          <p:cNvGrpSpPr/>
          <p:nvPr/>
        </p:nvGrpSpPr>
        <p:grpSpPr>
          <a:xfrm>
            <a:off x="9254201" y="5445546"/>
            <a:ext cx="1603179" cy="1017796"/>
            <a:chOff x="611388" y="5065581"/>
            <a:chExt cx="4286847" cy="1367876"/>
          </a:xfrm>
        </p:grpSpPr>
        <p:grpSp>
          <p:nvGrpSpPr>
            <p:cNvPr id="166" name="Gruppo 165">
              <a:extLst>
                <a:ext uri="{FF2B5EF4-FFF2-40B4-BE49-F238E27FC236}">
                  <a16:creationId xmlns:a16="http://schemas.microsoft.com/office/drawing/2014/main" id="{BF24335A-E4FA-4EDC-BB92-AA7D0BBCF741}"/>
                </a:ext>
              </a:extLst>
            </p:cNvPr>
            <p:cNvGrpSpPr/>
            <p:nvPr/>
          </p:nvGrpSpPr>
          <p:grpSpPr>
            <a:xfrm>
              <a:off x="721066" y="5065581"/>
              <a:ext cx="4177168" cy="1367876"/>
              <a:chOff x="721066" y="5065581"/>
              <a:chExt cx="4177168" cy="1367876"/>
            </a:xfrm>
          </p:grpSpPr>
          <p:cxnSp>
            <p:nvCxnSpPr>
              <p:cNvPr id="181" name="Connettore diritto 180">
                <a:extLst>
                  <a:ext uri="{FF2B5EF4-FFF2-40B4-BE49-F238E27FC236}">
                    <a16:creationId xmlns:a16="http://schemas.microsoft.com/office/drawing/2014/main" id="{DA8AC8B2-4211-4D0E-909E-6E4B0B2DE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26216" y="5065581"/>
                <a:ext cx="1255440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>
                <a:extLst>
                  <a:ext uri="{FF2B5EF4-FFF2-40B4-BE49-F238E27FC236}">
                    <a16:creationId xmlns:a16="http://schemas.microsoft.com/office/drawing/2014/main" id="{0423027A-46E6-462F-800D-D37C0E7261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22307" y="5214257"/>
                <a:ext cx="2798029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Connettore diritto 192">
                <a:extLst>
                  <a:ext uri="{FF2B5EF4-FFF2-40B4-BE49-F238E27FC236}">
                    <a16:creationId xmlns:a16="http://schemas.microsoft.com/office/drawing/2014/main" id="{155C3CFD-37FB-40B9-BEAA-8AFE21DCC7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8705" y="5366657"/>
                <a:ext cx="3277025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Connettore diritto 193">
                <a:extLst>
                  <a:ext uri="{FF2B5EF4-FFF2-40B4-BE49-F238E27FC236}">
                    <a16:creationId xmlns:a16="http://schemas.microsoft.com/office/drawing/2014/main" id="{97242463-39FC-4A74-AF9A-3F0016DAEB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10702" y="5519057"/>
                <a:ext cx="3566420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Connettore diritto 195">
                <a:extLst>
                  <a:ext uri="{FF2B5EF4-FFF2-40B4-BE49-F238E27FC236}">
                    <a16:creationId xmlns:a16="http://schemas.microsoft.com/office/drawing/2014/main" id="{F2998FAB-6C9F-4497-8C00-3D158AA38168}"/>
                  </a:ext>
                </a:extLst>
              </p:cNvPr>
              <p:cNvCxnSpPr/>
              <p:nvPr/>
            </p:nvCxnSpPr>
            <p:spPr>
              <a:xfrm>
                <a:off x="1087512" y="5671457"/>
                <a:ext cx="3773500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>
                <a:extLst>
                  <a:ext uri="{FF2B5EF4-FFF2-40B4-BE49-F238E27FC236}">
                    <a16:creationId xmlns:a16="http://schemas.microsoft.com/office/drawing/2014/main" id="{6E4ABE6C-428D-4DD6-ACAB-BC4F111962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1166" y="5823857"/>
                <a:ext cx="3957068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Connettore diritto 204">
                <a:extLst>
                  <a:ext uri="{FF2B5EF4-FFF2-40B4-BE49-F238E27FC236}">
                    <a16:creationId xmlns:a16="http://schemas.microsoft.com/office/drawing/2014/main" id="{E5B17FD7-4D8E-4C45-A453-2ED6EA30A4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0583" y="5976257"/>
                <a:ext cx="4052663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Connettore diritto 206">
                <a:extLst>
                  <a:ext uri="{FF2B5EF4-FFF2-40B4-BE49-F238E27FC236}">
                    <a16:creationId xmlns:a16="http://schemas.microsoft.com/office/drawing/2014/main" id="{C2621DD2-66C3-4D80-BDD9-E2E51D5B86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1066" y="6128657"/>
                <a:ext cx="3860137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Connettore diritto 208">
                <a:extLst>
                  <a:ext uri="{FF2B5EF4-FFF2-40B4-BE49-F238E27FC236}">
                    <a16:creationId xmlns:a16="http://schemas.microsoft.com/office/drawing/2014/main" id="{194E573C-6B19-4EB8-85F5-0609017A2A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5590" y="6281057"/>
                <a:ext cx="3096196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Connettore diritto 210">
                <a:extLst>
                  <a:ext uri="{FF2B5EF4-FFF2-40B4-BE49-F238E27FC236}">
                    <a16:creationId xmlns:a16="http://schemas.microsoft.com/office/drawing/2014/main" id="{4C2FC5F7-B57F-4A9B-A7A2-463BF28C5DBE}"/>
                  </a:ext>
                </a:extLst>
              </p:cNvPr>
              <p:cNvCxnSpPr/>
              <p:nvPr/>
            </p:nvCxnSpPr>
            <p:spPr>
              <a:xfrm>
                <a:off x="1844656" y="6433457"/>
                <a:ext cx="1588336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o 167">
              <a:extLst>
                <a:ext uri="{FF2B5EF4-FFF2-40B4-BE49-F238E27FC236}">
                  <a16:creationId xmlns:a16="http://schemas.microsoft.com/office/drawing/2014/main" id="{F8B64FC1-EB19-45E0-98F8-299939CE3403}"/>
                </a:ext>
              </a:extLst>
            </p:cNvPr>
            <p:cNvGrpSpPr/>
            <p:nvPr/>
          </p:nvGrpSpPr>
          <p:grpSpPr>
            <a:xfrm>
              <a:off x="611388" y="5141733"/>
              <a:ext cx="4286847" cy="1219200"/>
              <a:chOff x="610782" y="5061857"/>
              <a:chExt cx="4286847" cy="1219200"/>
            </a:xfrm>
          </p:grpSpPr>
          <p:cxnSp>
            <p:nvCxnSpPr>
              <p:cNvPr id="169" name="Connettore diritto 168">
                <a:extLst>
                  <a:ext uri="{FF2B5EF4-FFF2-40B4-BE49-F238E27FC236}">
                    <a16:creationId xmlns:a16="http://schemas.microsoft.com/office/drawing/2014/main" id="{4E649B39-066B-4F16-9264-BEB9E8323B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74186" y="5061857"/>
                <a:ext cx="2331709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onnettore diritto 169">
                <a:extLst>
                  <a:ext uri="{FF2B5EF4-FFF2-40B4-BE49-F238E27FC236}">
                    <a16:creationId xmlns:a16="http://schemas.microsoft.com/office/drawing/2014/main" id="{F6F6235B-F313-4078-BA51-B8CD4BA8DD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91608" y="5214256"/>
                <a:ext cx="3077395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ttore diritto 170">
                <a:extLst>
                  <a:ext uri="{FF2B5EF4-FFF2-40B4-BE49-F238E27FC236}">
                    <a16:creationId xmlns:a16="http://schemas.microsoft.com/office/drawing/2014/main" id="{9681CABD-6FFB-4014-BC90-ED4FF0E5C0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48327" y="5366657"/>
                <a:ext cx="3424459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F6ED9DB0-7E28-4594-AEAB-FF45EF584021}"/>
                  </a:ext>
                </a:extLst>
              </p:cNvPr>
              <p:cNvCxnSpPr/>
              <p:nvPr/>
            </p:nvCxnSpPr>
            <p:spPr>
              <a:xfrm>
                <a:off x="1130323" y="5519057"/>
                <a:ext cx="3706118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diritto 172">
                <a:extLst>
                  <a:ext uri="{FF2B5EF4-FFF2-40B4-BE49-F238E27FC236}">
                    <a16:creationId xmlns:a16="http://schemas.microsoft.com/office/drawing/2014/main" id="{F4EF745A-8225-4248-B745-A32A93143B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7480" y="5671458"/>
                <a:ext cx="3890149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nettore diritto 173">
                <a:extLst>
                  <a:ext uri="{FF2B5EF4-FFF2-40B4-BE49-F238E27FC236}">
                    <a16:creationId xmlns:a16="http://schemas.microsoft.com/office/drawing/2014/main" id="{1C18029C-F74B-48FA-A75F-1B9850CB9B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7892" y="5823857"/>
                <a:ext cx="4022515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F0AD7987-DFB2-4B6B-8A67-BF5ECA6363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0782" y="5976257"/>
                <a:ext cx="4081543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528B8AE4-DDAE-45DF-98BE-69CC0EE55F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6126" y="6128658"/>
                <a:ext cx="3542471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1637C6B9-112F-49CD-8EC9-7CB53B6C7522}"/>
                  </a:ext>
                </a:extLst>
              </p:cNvPr>
              <p:cNvCxnSpPr/>
              <p:nvPr/>
            </p:nvCxnSpPr>
            <p:spPr>
              <a:xfrm>
                <a:off x="1379582" y="6281057"/>
                <a:ext cx="2522085" cy="0"/>
              </a:xfrm>
              <a:prstGeom prst="line">
                <a:avLst/>
              </a:prstGeom>
              <a:ln w="3175" cap="rnd">
                <a:solidFill>
                  <a:srgbClr val="FF0000">
                    <a:alpha val="50000"/>
                  </a:srgbClr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Gruppo 67">
            <a:extLst>
              <a:ext uri="{FF2B5EF4-FFF2-40B4-BE49-F238E27FC236}">
                <a16:creationId xmlns:a16="http://schemas.microsoft.com/office/drawing/2014/main" id="{F82D53CB-99A3-4A4D-B8FC-13C15328EB0D}"/>
              </a:ext>
            </a:extLst>
          </p:cNvPr>
          <p:cNvGrpSpPr/>
          <p:nvPr/>
        </p:nvGrpSpPr>
        <p:grpSpPr>
          <a:xfrm>
            <a:off x="9175481" y="5424460"/>
            <a:ext cx="345943" cy="720865"/>
            <a:chOff x="11559110" y="2338746"/>
            <a:chExt cx="996205" cy="720865"/>
          </a:xfrm>
        </p:grpSpPr>
        <p:cxnSp>
          <p:nvCxnSpPr>
            <p:cNvPr id="275" name="Connettore diritto 274">
              <a:extLst>
                <a:ext uri="{FF2B5EF4-FFF2-40B4-BE49-F238E27FC236}">
                  <a16:creationId xmlns:a16="http://schemas.microsoft.com/office/drawing/2014/main" id="{83ADD6BE-7B29-41EB-B88A-AB00F8BFF291}"/>
                </a:ext>
              </a:extLst>
            </p:cNvPr>
            <p:cNvCxnSpPr/>
            <p:nvPr/>
          </p:nvCxnSpPr>
          <p:spPr>
            <a:xfrm>
              <a:off x="11604764" y="2338746"/>
              <a:ext cx="943200" cy="0"/>
            </a:xfrm>
            <a:prstGeom prst="line">
              <a:avLst/>
            </a:prstGeom>
            <a:ln w="3175" cap="rnd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3" name="Gruppo 322">
              <a:extLst>
                <a:ext uri="{FF2B5EF4-FFF2-40B4-BE49-F238E27FC236}">
                  <a16:creationId xmlns:a16="http://schemas.microsoft.com/office/drawing/2014/main" id="{28D69C61-8D8B-4EED-8A13-953B2F18C678}"/>
                </a:ext>
              </a:extLst>
            </p:cNvPr>
            <p:cNvGrpSpPr/>
            <p:nvPr/>
          </p:nvGrpSpPr>
          <p:grpSpPr>
            <a:xfrm>
              <a:off x="11559110" y="2456043"/>
              <a:ext cx="996205" cy="603568"/>
              <a:chOff x="1452615" y="5214257"/>
              <a:chExt cx="2663818" cy="1146676"/>
            </a:xfrm>
          </p:grpSpPr>
          <p:grpSp>
            <p:nvGrpSpPr>
              <p:cNvPr id="324" name="Gruppo 323">
                <a:extLst>
                  <a:ext uri="{FF2B5EF4-FFF2-40B4-BE49-F238E27FC236}">
                    <a16:creationId xmlns:a16="http://schemas.microsoft.com/office/drawing/2014/main" id="{ACA28484-D89E-4657-817C-B46B1F15B92D}"/>
                  </a:ext>
                </a:extLst>
              </p:cNvPr>
              <p:cNvGrpSpPr/>
              <p:nvPr/>
            </p:nvGrpSpPr>
            <p:grpSpPr>
              <a:xfrm>
                <a:off x="1455253" y="5214257"/>
                <a:ext cx="2661180" cy="1066800"/>
                <a:chOff x="1455253" y="5214257"/>
                <a:chExt cx="2661180" cy="1066800"/>
              </a:xfrm>
            </p:grpSpPr>
            <p:cxnSp>
              <p:nvCxnSpPr>
                <p:cNvPr id="336" name="Connettore diritto 335">
                  <a:extLst>
                    <a:ext uri="{FF2B5EF4-FFF2-40B4-BE49-F238E27FC236}">
                      <a16:creationId xmlns:a16="http://schemas.microsoft.com/office/drawing/2014/main" id="{A244A0B4-2465-47C5-A35E-7E120BC956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894668" y="5214257"/>
                  <a:ext cx="221765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Connettore diritto 336">
                  <a:extLst>
                    <a:ext uri="{FF2B5EF4-FFF2-40B4-BE49-F238E27FC236}">
                      <a16:creationId xmlns:a16="http://schemas.microsoft.com/office/drawing/2014/main" id="{1B78CFD8-4D73-4C79-AB01-270C53A52F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05904" y="5366658"/>
                  <a:ext cx="1108825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Connettore diritto 337">
                  <a:extLst>
                    <a:ext uri="{FF2B5EF4-FFF2-40B4-BE49-F238E27FC236}">
                      <a16:creationId xmlns:a16="http://schemas.microsoft.com/office/drawing/2014/main" id="{D6421A3E-1EB3-455C-9DD6-F0851D513C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236082" y="5519058"/>
                  <a:ext cx="1663238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Connettore diritto 338">
                  <a:extLst>
                    <a:ext uri="{FF2B5EF4-FFF2-40B4-BE49-F238E27FC236}">
                      <a16:creationId xmlns:a16="http://schemas.microsoft.com/office/drawing/2014/main" id="{9E5685D1-D23B-4637-994C-E3D116FCFD5B}"/>
                    </a:ext>
                  </a:extLst>
                </p:cNvPr>
                <p:cNvCxnSpPr/>
                <p:nvPr/>
              </p:nvCxnSpPr>
              <p:spPr>
                <a:xfrm>
                  <a:off x="1836643" y="5671457"/>
                  <a:ext cx="1885003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Connettore diritto 339">
                  <a:extLst>
                    <a:ext uri="{FF2B5EF4-FFF2-40B4-BE49-F238E27FC236}">
                      <a16:creationId xmlns:a16="http://schemas.microsoft.com/office/drawing/2014/main" id="{911263DA-D87D-497E-8934-C48DA12398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74690" y="5823857"/>
                  <a:ext cx="1940444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Connettore diritto 340">
                  <a:extLst>
                    <a:ext uri="{FF2B5EF4-FFF2-40B4-BE49-F238E27FC236}">
                      <a16:creationId xmlns:a16="http://schemas.microsoft.com/office/drawing/2014/main" id="{6B892051-A054-4A24-AD63-E01E95F9A2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55253" y="5976258"/>
                  <a:ext cx="1801841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2" name="Connettore diritto 341">
                  <a:extLst>
                    <a:ext uri="{FF2B5EF4-FFF2-40B4-BE49-F238E27FC236}">
                      <a16:creationId xmlns:a16="http://schemas.microsoft.com/office/drawing/2014/main" id="{7F221264-1ED0-4EE4-AC12-367E0A165C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23600" y="6128658"/>
                  <a:ext cx="1441473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Connettore diritto 342">
                  <a:extLst>
                    <a:ext uri="{FF2B5EF4-FFF2-40B4-BE49-F238E27FC236}">
                      <a16:creationId xmlns:a16="http://schemas.microsoft.com/office/drawing/2014/main" id="{FB0487EA-CF25-4E41-8887-5849D05EA0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53040" y="6281057"/>
                  <a:ext cx="859339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5" name="Gruppo 324">
                <a:extLst>
                  <a:ext uri="{FF2B5EF4-FFF2-40B4-BE49-F238E27FC236}">
                    <a16:creationId xmlns:a16="http://schemas.microsoft.com/office/drawing/2014/main" id="{2690944B-7ECF-494C-A1B9-FD171991FB06}"/>
                  </a:ext>
                </a:extLst>
              </p:cNvPr>
              <p:cNvGrpSpPr/>
              <p:nvPr/>
            </p:nvGrpSpPr>
            <p:grpSpPr>
              <a:xfrm>
                <a:off x="1452615" y="5294132"/>
                <a:ext cx="2599431" cy="1066801"/>
                <a:chOff x="1452009" y="5214256"/>
                <a:chExt cx="2599431" cy="1066801"/>
              </a:xfrm>
            </p:grpSpPr>
            <p:cxnSp>
              <p:nvCxnSpPr>
                <p:cNvPr id="327" name="Connettore diritto 326">
                  <a:extLst>
                    <a:ext uri="{FF2B5EF4-FFF2-40B4-BE49-F238E27FC236}">
                      <a16:creationId xmlns:a16="http://schemas.microsoft.com/office/drawing/2014/main" id="{028B4D81-4B2A-4873-BCDE-40D0A733E9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30704" y="5214256"/>
                  <a:ext cx="720736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Connettore diritto 327">
                  <a:extLst>
                    <a:ext uri="{FF2B5EF4-FFF2-40B4-BE49-F238E27FC236}">
                      <a16:creationId xmlns:a16="http://schemas.microsoft.com/office/drawing/2014/main" id="{BF00FC2F-04B2-4223-A768-FB71E1E3F31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542530" y="5366656"/>
                  <a:ext cx="1441472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Connettore diritto 328">
                  <a:extLst>
                    <a:ext uri="{FF2B5EF4-FFF2-40B4-BE49-F238E27FC236}">
                      <a16:creationId xmlns:a16="http://schemas.microsoft.com/office/drawing/2014/main" id="{29B84A57-A418-427D-824A-9ECD00A9ECCE}"/>
                    </a:ext>
                  </a:extLst>
                </p:cNvPr>
                <p:cNvCxnSpPr/>
                <p:nvPr/>
              </p:nvCxnSpPr>
              <p:spPr>
                <a:xfrm>
                  <a:off x="2026326" y="5519057"/>
                  <a:ext cx="1829561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Connettore diritto 329">
                  <a:extLst>
                    <a:ext uri="{FF2B5EF4-FFF2-40B4-BE49-F238E27FC236}">
                      <a16:creationId xmlns:a16="http://schemas.microsoft.com/office/drawing/2014/main" id="{2DA5A6B9-7C84-4FA0-BEB4-AEB643158B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90922" y="5671457"/>
                  <a:ext cx="1940444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Connettore diritto 330">
                  <a:extLst>
                    <a:ext uri="{FF2B5EF4-FFF2-40B4-BE49-F238E27FC236}">
                      <a16:creationId xmlns:a16="http://schemas.microsoft.com/office/drawing/2014/main" id="{2655E632-6BBE-43D4-BEB5-0262A072E9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77512" y="5823858"/>
                  <a:ext cx="1940444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Connettore diritto 331">
                  <a:extLst>
                    <a:ext uri="{FF2B5EF4-FFF2-40B4-BE49-F238E27FC236}">
                      <a16:creationId xmlns:a16="http://schemas.microsoft.com/office/drawing/2014/main" id="{1B9C4E6D-82DE-479E-AC61-B85CFE2B67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52009" y="5976256"/>
                  <a:ext cx="1663237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Connettore diritto 332">
                  <a:extLst>
                    <a:ext uri="{FF2B5EF4-FFF2-40B4-BE49-F238E27FC236}">
                      <a16:creationId xmlns:a16="http://schemas.microsoft.com/office/drawing/2014/main" id="{A9559BB1-6D7B-4FE1-98AE-A5CB4BA38C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74080" y="6128658"/>
                  <a:ext cx="1191986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Connettore diritto 333">
                  <a:extLst>
                    <a:ext uri="{FF2B5EF4-FFF2-40B4-BE49-F238E27FC236}">
                      <a16:creationId xmlns:a16="http://schemas.microsoft.com/office/drawing/2014/main" id="{40CB948E-AFD2-4228-B1EF-9F5DD52CF23C}"/>
                    </a:ext>
                  </a:extLst>
                </p:cNvPr>
                <p:cNvCxnSpPr/>
                <p:nvPr/>
              </p:nvCxnSpPr>
              <p:spPr>
                <a:xfrm>
                  <a:off x="1836032" y="6281057"/>
                  <a:ext cx="498971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45" name="Gruppo 344">
            <a:extLst>
              <a:ext uri="{FF2B5EF4-FFF2-40B4-BE49-F238E27FC236}">
                <a16:creationId xmlns:a16="http://schemas.microsoft.com/office/drawing/2014/main" id="{BAAAC43D-24F8-4432-A13D-B060892AE8D1}"/>
              </a:ext>
            </a:extLst>
          </p:cNvPr>
          <p:cNvGrpSpPr/>
          <p:nvPr/>
        </p:nvGrpSpPr>
        <p:grpSpPr>
          <a:xfrm>
            <a:off x="7359811" y="5447283"/>
            <a:ext cx="924541" cy="958661"/>
            <a:chOff x="11637703" y="1697002"/>
            <a:chExt cx="1146396" cy="958661"/>
          </a:xfrm>
        </p:grpSpPr>
        <p:grpSp>
          <p:nvGrpSpPr>
            <p:cNvPr id="346" name="Gruppo 345">
              <a:extLst>
                <a:ext uri="{FF2B5EF4-FFF2-40B4-BE49-F238E27FC236}">
                  <a16:creationId xmlns:a16="http://schemas.microsoft.com/office/drawing/2014/main" id="{074107E0-E416-4FD6-8311-CE0B7229E25E}"/>
                </a:ext>
              </a:extLst>
            </p:cNvPr>
            <p:cNvGrpSpPr/>
            <p:nvPr/>
          </p:nvGrpSpPr>
          <p:grpSpPr>
            <a:xfrm>
              <a:off x="11637703" y="1697002"/>
              <a:ext cx="1146396" cy="679916"/>
              <a:chOff x="1468259" y="5141733"/>
              <a:chExt cx="3065402" cy="1291724"/>
            </a:xfrm>
          </p:grpSpPr>
          <p:grpSp>
            <p:nvGrpSpPr>
              <p:cNvPr id="368" name="Gruppo 367">
                <a:extLst>
                  <a:ext uri="{FF2B5EF4-FFF2-40B4-BE49-F238E27FC236}">
                    <a16:creationId xmlns:a16="http://schemas.microsoft.com/office/drawing/2014/main" id="{48FAFDD0-93E0-42D7-96BA-85499B81F6C1}"/>
                  </a:ext>
                </a:extLst>
              </p:cNvPr>
              <p:cNvGrpSpPr/>
              <p:nvPr/>
            </p:nvGrpSpPr>
            <p:grpSpPr>
              <a:xfrm>
                <a:off x="1468259" y="5214258"/>
                <a:ext cx="3063848" cy="1219199"/>
                <a:chOff x="1468259" y="5214258"/>
                <a:chExt cx="3063848" cy="1219199"/>
              </a:xfrm>
            </p:grpSpPr>
            <p:cxnSp>
              <p:nvCxnSpPr>
                <p:cNvPr id="380" name="Connettore diritto 379">
                  <a:extLst>
                    <a:ext uri="{FF2B5EF4-FFF2-40B4-BE49-F238E27FC236}">
                      <a16:creationId xmlns:a16="http://schemas.microsoft.com/office/drawing/2014/main" id="{B859C787-5F0D-4C63-933C-A06C7B8762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74346" y="5214258"/>
                  <a:ext cx="1623315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1" name="Connettore diritto 380">
                  <a:extLst>
                    <a:ext uri="{FF2B5EF4-FFF2-40B4-BE49-F238E27FC236}">
                      <a16:creationId xmlns:a16="http://schemas.microsoft.com/office/drawing/2014/main" id="{B5B2731C-ACEE-4AD6-BFEF-D3FACC688A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68259" y="5366656"/>
                  <a:ext cx="2196250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Connettore diritto 381">
                  <a:extLst>
                    <a:ext uri="{FF2B5EF4-FFF2-40B4-BE49-F238E27FC236}">
                      <a16:creationId xmlns:a16="http://schemas.microsoft.com/office/drawing/2014/main" id="{64C4FA70-D698-4423-8B3C-F5E373A2A6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14810" y="5519057"/>
                  <a:ext cx="2506590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3" name="Connettore diritto 382">
                  <a:extLst>
                    <a:ext uri="{FF2B5EF4-FFF2-40B4-BE49-F238E27FC236}">
                      <a16:creationId xmlns:a16="http://schemas.microsoft.com/office/drawing/2014/main" id="{1A6D3AF2-B9A6-4AA9-9375-D08D8A4B9CA4}"/>
                    </a:ext>
                  </a:extLst>
                </p:cNvPr>
                <p:cNvCxnSpPr/>
                <p:nvPr/>
              </p:nvCxnSpPr>
              <p:spPr>
                <a:xfrm>
                  <a:off x="1562657" y="5671457"/>
                  <a:ext cx="2685632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4" name="Connettore diritto 383">
                  <a:extLst>
                    <a:ext uri="{FF2B5EF4-FFF2-40B4-BE49-F238E27FC236}">
                      <a16:creationId xmlns:a16="http://schemas.microsoft.com/office/drawing/2014/main" id="{C2D6DF99-8BD7-4541-83FB-56B69C6D02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50146" y="5823858"/>
                  <a:ext cx="2757249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5" name="Connettore diritto 384">
                  <a:extLst>
                    <a:ext uri="{FF2B5EF4-FFF2-40B4-BE49-F238E27FC236}">
                      <a16:creationId xmlns:a16="http://schemas.microsoft.com/office/drawing/2014/main" id="{3790A173-1743-43AB-8667-1ACECAD24F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42160" y="5976258"/>
                  <a:ext cx="2769185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6" name="Connettore diritto 385">
                  <a:extLst>
                    <a:ext uri="{FF2B5EF4-FFF2-40B4-BE49-F238E27FC236}">
                      <a16:creationId xmlns:a16="http://schemas.microsoft.com/office/drawing/2014/main" id="{4B7AD32E-4B6F-4E2B-8B06-4054B24F34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82284" y="6128656"/>
                  <a:ext cx="2649823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7" name="Connettore diritto 386">
                  <a:extLst>
                    <a:ext uri="{FF2B5EF4-FFF2-40B4-BE49-F238E27FC236}">
                      <a16:creationId xmlns:a16="http://schemas.microsoft.com/office/drawing/2014/main" id="{8B1D2966-6F73-4208-B794-8F3BE7FE1F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026214" y="6281057"/>
                  <a:ext cx="2458845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8" name="Connettore diritto 387">
                  <a:extLst>
                    <a:ext uri="{FF2B5EF4-FFF2-40B4-BE49-F238E27FC236}">
                      <a16:creationId xmlns:a16="http://schemas.microsoft.com/office/drawing/2014/main" id="{50EED2EC-F955-4855-8F6D-5A01E490BF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175443" y="6433457"/>
                  <a:ext cx="2220124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9" name="Gruppo 368">
                <a:extLst>
                  <a:ext uri="{FF2B5EF4-FFF2-40B4-BE49-F238E27FC236}">
                    <a16:creationId xmlns:a16="http://schemas.microsoft.com/office/drawing/2014/main" id="{36E81ADA-B8AC-4BCF-91D4-6C0617151673}"/>
                  </a:ext>
                </a:extLst>
              </p:cNvPr>
              <p:cNvGrpSpPr/>
              <p:nvPr/>
            </p:nvGrpSpPr>
            <p:grpSpPr>
              <a:xfrm>
                <a:off x="1474792" y="5141733"/>
                <a:ext cx="3058869" cy="1219200"/>
                <a:chOff x="1474186" y="5061857"/>
                <a:chExt cx="3058869" cy="1219200"/>
              </a:xfrm>
            </p:grpSpPr>
            <p:cxnSp>
              <p:nvCxnSpPr>
                <p:cNvPr id="370" name="Connettore diritto 369">
                  <a:extLst>
                    <a:ext uri="{FF2B5EF4-FFF2-40B4-BE49-F238E27FC236}">
                      <a16:creationId xmlns:a16="http://schemas.microsoft.com/office/drawing/2014/main" id="{FE97B754-B1DC-452C-853E-56B2536287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74186" y="5061857"/>
                  <a:ext cx="1133933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1" name="Connettore diritto 370">
                  <a:extLst>
                    <a:ext uri="{FF2B5EF4-FFF2-40B4-BE49-F238E27FC236}">
                      <a16:creationId xmlns:a16="http://schemas.microsoft.com/office/drawing/2014/main" id="{272D3068-D777-4633-880A-59B03A1A29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81656" y="5214256"/>
                  <a:ext cx="1933654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2" name="Connettore diritto 371">
                  <a:extLst>
                    <a:ext uri="{FF2B5EF4-FFF2-40B4-BE49-F238E27FC236}">
                      <a16:creationId xmlns:a16="http://schemas.microsoft.com/office/drawing/2014/main" id="{9DCAAB5C-4B02-4691-A180-A4D39B5E3A9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95393" y="5366658"/>
                  <a:ext cx="2363355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3" name="Connettore diritto 372">
                  <a:extLst>
                    <a:ext uri="{FF2B5EF4-FFF2-40B4-BE49-F238E27FC236}">
                      <a16:creationId xmlns:a16="http://schemas.microsoft.com/office/drawing/2014/main" id="{20E7436C-CB00-49C1-9D66-C6AC02934650}"/>
                    </a:ext>
                  </a:extLst>
                </p:cNvPr>
                <p:cNvCxnSpPr/>
                <p:nvPr/>
              </p:nvCxnSpPr>
              <p:spPr>
                <a:xfrm>
                  <a:off x="1529420" y="5519057"/>
                  <a:ext cx="2625950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4" name="Connettore diritto 373">
                  <a:extLst>
                    <a:ext uri="{FF2B5EF4-FFF2-40B4-BE49-F238E27FC236}">
                      <a16:creationId xmlns:a16="http://schemas.microsoft.com/office/drawing/2014/main" id="{2B9A69E7-A471-4FF8-B159-838660A496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96641" y="5671459"/>
                  <a:ext cx="2757248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5" name="Connettore diritto 374">
                  <a:extLst>
                    <a:ext uri="{FF2B5EF4-FFF2-40B4-BE49-F238E27FC236}">
                      <a16:creationId xmlns:a16="http://schemas.microsoft.com/office/drawing/2014/main" id="{DCC1642D-ACE8-4471-A2AA-ADE27417D5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72830" y="5823857"/>
                  <a:ext cx="2793056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6" name="Connettore diritto 375">
                  <a:extLst>
                    <a:ext uri="{FF2B5EF4-FFF2-40B4-BE49-F238E27FC236}">
                      <a16:creationId xmlns:a16="http://schemas.microsoft.com/office/drawing/2014/main" id="{6B39F271-4FB8-4A7B-BE66-2520C0BA4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11614" y="5976258"/>
                  <a:ext cx="2721441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Connettore diritto 376">
                  <a:extLst>
                    <a:ext uri="{FF2B5EF4-FFF2-40B4-BE49-F238E27FC236}">
                      <a16:creationId xmlns:a16="http://schemas.microsoft.com/office/drawing/2014/main" id="{8AACC5D6-E01B-4F1D-8431-AA2DE79FF80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48114" y="6128658"/>
                  <a:ext cx="2566271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8" name="Connettore diritto 377">
                  <a:extLst>
                    <a:ext uri="{FF2B5EF4-FFF2-40B4-BE49-F238E27FC236}">
                      <a16:creationId xmlns:a16="http://schemas.microsoft.com/office/drawing/2014/main" id="{BAE8CDF8-F54E-4CF1-8743-3B230757C76E}"/>
                    </a:ext>
                  </a:extLst>
                </p:cNvPr>
                <p:cNvCxnSpPr/>
                <p:nvPr/>
              </p:nvCxnSpPr>
              <p:spPr>
                <a:xfrm>
                  <a:off x="2100396" y="6281057"/>
                  <a:ext cx="2339484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47" name="Gruppo 346">
              <a:extLst>
                <a:ext uri="{FF2B5EF4-FFF2-40B4-BE49-F238E27FC236}">
                  <a16:creationId xmlns:a16="http://schemas.microsoft.com/office/drawing/2014/main" id="{DB882ABF-9B1A-42FF-B4E4-F66BA1D852E4}"/>
                </a:ext>
              </a:extLst>
            </p:cNvPr>
            <p:cNvGrpSpPr/>
            <p:nvPr/>
          </p:nvGrpSpPr>
          <p:grpSpPr>
            <a:xfrm>
              <a:off x="11948658" y="2417868"/>
              <a:ext cx="758856" cy="237795"/>
              <a:chOff x="2494256" y="5141733"/>
              <a:chExt cx="2029160" cy="451770"/>
            </a:xfrm>
          </p:grpSpPr>
          <p:grpSp>
            <p:nvGrpSpPr>
              <p:cNvPr id="348" name="Gruppo 347">
                <a:extLst>
                  <a:ext uri="{FF2B5EF4-FFF2-40B4-BE49-F238E27FC236}">
                    <a16:creationId xmlns:a16="http://schemas.microsoft.com/office/drawing/2014/main" id="{3C06A008-6D8F-4294-8FB6-B5AD94474882}"/>
                  </a:ext>
                </a:extLst>
              </p:cNvPr>
              <p:cNvGrpSpPr/>
              <p:nvPr/>
            </p:nvGrpSpPr>
            <p:grpSpPr>
              <a:xfrm>
                <a:off x="2623178" y="5214257"/>
                <a:ext cx="1814308" cy="304801"/>
                <a:chOff x="2623178" y="5214257"/>
                <a:chExt cx="1814308" cy="304801"/>
              </a:xfrm>
            </p:grpSpPr>
            <p:cxnSp>
              <p:nvCxnSpPr>
                <p:cNvPr id="359" name="Connettore diritto 358">
                  <a:extLst>
                    <a:ext uri="{FF2B5EF4-FFF2-40B4-BE49-F238E27FC236}">
                      <a16:creationId xmlns:a16="http://schemas.microsoft.com/office/drawing/2014/main" id="{18F06278-D123-429B-A3D8-8F0CA4EEC7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623178" y="5214257"/>
                  <a:ext cx="1814308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0" name="Connettore diritto 359">
                  <a:extLst>
                    <a:ext uri="{FF2B5EF4-FFF2-40B4-BE49-F238E27FC236}">
                      <a16:creationId xmlns:a16="http://schemas.microsoft.com/office/drawing/2014/main" id="{FE4D9405-3797-4731-8427-2C28906FD71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70842" y="5366657"/>
                  <a:ext cx="1289113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Connettore diritto 360">
                  <a:extLst>
                    <a:ext uri="{FF2B5EF4-FFF2-40B4-BE49-F238E27FC236}">
                      <a16:creationId xmlns:a16="http://schemas.microsoft.com/office/drawing/2014/main" id="{02B176B6-4899-4D43-81AC-9B417B4A41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30457" y="5519058"/>
                  <a:ext cx="561003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9" name="Gruppo 348">
                <a:extLst>
                  <a:ext uri="{FF2B5EF4-FFF2-40B4-BE49-F238E27FC236}">
                    <a16:creationId xmlns:a16="http://schemas.microsoft.com/office/drawing/2014/main" id="{6394DBB3-F844-407C-BA8B-B4D2A8186B8B}"/>
                  </a:ext>
                </a:extLst>
              </p:cNvPr>
              <p:cNvGrpSpPr/>
              <p:nvPr/>
            </p:nvGrpSpPr>
            <p:grpSpPr>
              <a:xfrm>
                <a:off x="2494256" y="5141733"/>
                <a:ext cx="2029160" cy="451770"/>
                <a:chOff x="2493650" y="5061857"/>
                <a:chExt cx="2029160" cy="451770"/>
              </a:xfrm>
            </p:grpSpPr>
            <p:cxnSp>
              <p:nvCxnSpPr>
                <p:cNvPr id="350" name="Connettore diritto 349">
                  <a:extLst>
                    <a:ext uri="{FF2B5EF4-FFF2-40B4-BE49-F238E27FC236}">
                      <a16:creationId xmlns:a16="http://schemas.microsoft.com/office/drawing/2014/main" id="{601339C3-36AA-4C3A-B4E8-C5F69C019E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93650" y="5061857"/>
                  <a:ext cx="2029160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Connettore diritto 350">
                  <a:extLst>
                    <a:ext uri="{FF2B5EF4-FFF2-40B4-BE49-F238E27FC236}">
                      <a16:creationId xmlns:a16="http://schemas.microsoft.com/office/drawing/2014/main" id="{A6B97C08-EE40-4CDE-97EC-4203B4870B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23755" y="5214256"/>
                  <a:ext cx="1587520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2" name="Connettore diritto 351">
                  <a:extLst>
                    <a:ext uri="{FF2B5EF4-FFF2-40B4-BE49-F238E27FC236}">
                      <a16:creationId xmlns:a16="http://schemas.microsoft.com/office/drawing/2014/main" id="{6051F646-EE08-4229-AEE4-91A9D0DF1E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041358" y="5366658"/>
                  <a:ext cx="931027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3" name="Connettore diritto 352">
                  <a:extLst>
                    <a:ext uri="{FF2B5EF4-FFF2-40B4-BE49-F238E27FC236}">
                      <a16:creationId xmlns:a16="http://schemas.microsoft.com/office/drawing/2014/main" id="{CFFC79BA-099A-44F9-91C0-399A837E17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31312" y="5513627"/>
                  <a:ext cx="119362" cy="0"/>
                </a:xfrm>
                <a:prstGeom prst="line">
                  <a:avLst/>
                </a:prstGeom>
                <a:ln w="3175" cap="rnd">
                  <a:solidFill>
                    <a:srgbClr val="FF0000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35657920-791B-4347-BBFB-2387FA01CED7}"/>
              </a:ext>
            </a:extLst>
          </p:cNvPr>
          <p:cNvSpPr txBox="1"/>
          <p:nvPr/>
        </p:nvSpPr>
        <p:spPr>
          <a:xfrm>
            <a:off x="7237113" y="5239827"/>
            <a:ext cx="10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43" name="CasellaDiTesto 242">
            <a:extLst>
              <a:ext uri="{FF2B5EF4-FFF2-40B4-BE49-F238E27FC236}">
                <a16:creationId xmlns:a16="http://schemas.microsoft.com/office/drawing/2014/main" id="{FE3A87C8-7072-4A70-B830-B8D528C8F53F}"/>
              </a:ext>
            </a:extLst>
          </p:cNvPr>
          <p:cNvSpPr txBox="1"/>
          <p:nvPr/>
        </p:nvSpPr>
        <p:spPr>
          <a:xfrm>
            <a:off x="11832603" y="4037590"/>
            <a:ext cx="447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sp>
        <p:nvSpPr>
          <p:cNvPr id="244" name="Pulsante di azione: vuoto 24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2FC0C2D-155C-4A64-A2C6-5F185ED5D946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497A1F52-89DB-4660-AD44-54F0688EC8F1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235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1000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1000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1000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1000" fill="hold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1000" fill="hold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1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1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0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2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1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2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8" dur="1000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1000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4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5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8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4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8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1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8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9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1000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1000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7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8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0" fill="hold">
                      <p:stCondLst>
                        <p:cond delay="indefinite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8" fill="hold">
                      <p:stCondLst>
                        <p:cond delay="indefinite"/>
                      </p:stCondLst>
                      <p:childTnLst>
                        <p:par>
                          <p:cTn id="509" fill="hold">
                            <p:stCondLst>
                              <p:cond delay="0"/>
                            </p:stCondLst>
                            <p:childTnLst>
                              <p:par>
                                <p:cTn id="5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2" dur="1000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3" dur="1000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8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9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3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6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1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4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4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7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1" grpId="1"/>
      <p:bldP spid="121" grpId="2"/>
      <p:bldP spid="158" grpId="0"/>
      <p:bldP spid="158" grpId="1"/>
      <p:bldP spid="159" grpId="0"/>
      <p:bldP spid="159" grpId="1"/>
      <p:bldP spid="191" grpId="0"/>
      <p:bldP spid="191" grpId="1"/>
      <p:bldP spid="78" grpId="0" animBg="1"/>
      <p:bldP spid="188" grpId="0" animBg="1"/>
      <p:bldP spid="187" grpId="0" animBg="1"/>
      <p:bldP spid="192" grpId="0" animBg="1"/>
      <p:bldP spid="16" grpId="0" animBg="1"/>
      <p:bldP spid="16" grpId="1" animBg="1"/>
      <p:bldP spid="161" grpId="0" animBg="1"/>
      <p:bldP spid="161" grpId="1" animBg="1"/>
      <p:bldP spid="162" grpId="0" animBg="1"/>
      <p:bldP spid="162" grpId="1" animBg="1"/>
      <p:bldP spid="167" grpId="0" animBg="1"/>
      <p:bldP spid="167" grpId="1" animBg="1"/>
      <p:bldP spid="52" grpId="0" animBg="1"/>
      <p:bldP spid="217" grpId="0" animBg="1"/>
      <p:bldP spid="218" grpId="0" animBg="1"/>
      <p:bldP spid="232" grpId="0" animBg="1"/>
      <p:bldP spid="253" grpId="0" animBg="1"/>
      <p:bldP spid="254" grpId="0" animBg="1"/>
      <p:bldP spid="177" grpId="0" animBg="1"/>
      <p:bldP spid="179" grpId="0" animBg="1"/>
      <p:bldP spid="180" grpId="0" animBg="1"/>
      <p:bldP spid="199" grpId="0" animBg="1"/>
      <p:bldP spid="200" grpId="0" animBg="1"/>
      <p:bldP spid="201" grpId="0" animBg="1"/>
      <p:bldP spid="189" grpId="0"/>
      <p:bldP spid="189" grpId="1"/>
      <p:bldP spid="46" grpId="0" animBg="1"/>
      <p:bldP spid="264" grpId="0" animBg="1"/>
      <p:bldP spid="259" grpId="0"/>
      <p:bldP spid="25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7076E82C-B980-4D35-918A-A4BF04C1C8E3}"/>
              </a:ext>
            </a:extLst>
          </p:cNvPr>
          <p:cNvCxnSpPr/>
          <p:nvPr/>
        </p:nvCxnSpPr>
        <p:spPr>
          <a:xfrm>
            <a:off x="5326602" y="4336131"/>
            <a:ext cx="628539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E9D14AD-EA9C-4D8A-8FB3-E98836A3C749}"/>
              </a:ext>
            </a:extLst>
          </p:cNvPr>
          <p:cNvCxnSpPr>
            <a:cxnSpLocks/>
          </p:cNvCxnSpPr>
          <p:nvPr/>
        </p:nvCxnSpPr>
        <p:spPr>
          <a:xfrm>
            <a:off x="6758368" y="5418924"/>
            <a:ext cx="60757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3E210D3-F726-474E-B3F5-7B26EAAD38FF}"/>
              </a:ext>
            </a:extLst>
          </p:cNvPr>
          <p:cNvCxnSpPr>
            <a:cxnSpLocks/>
          </p:cNvCxnSpPr>
          <p:nvPr/>
        </p:nvCxnSpPr>
        <p:spPr>
          <a:xfrm>
            <a:off x="6412113" y="3507228"/>
            <a:ext cx="0" cy="245165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8A7F8FB5-DB8C-4803-91F9-F1DBF3A0B3DF}"/>
              </a:ext>
            </a:extLst>
          </p:cNvPr>
          <p:cNvCxnSpPr>
            <a:cxnSpLocks/>
          </p:cNvCxnSpPr>
          <p:nvPr/>
        </p:nvCxnSpPr>
        <p:spPr>
          <a:xfrm>
            <a:off x="7104370" y="4333591"/>
            <a:ext cx="0" cy="162874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F64D164-155E-48AC-92D5-1992CCEE79BA}"/>
              </a:ext>
            </a:extLst>
          </p:cNvPr>
          <p:cNvCxnSpPr>
            <a:cxnSpLocks/>
          </p:cNvCxnSpPr>
          <p:nvPr/>
        </p:nvCxnSpPr>
        <p:spPr>
          <a:xfrm>
            <a:off x="10688987" y="1325339"/>
            <a:ext cx="0" cy="463354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itolo 3">
            <a:extLst>
              <a:ext uri="{FF2B5EF4-FFF2-40B4-BE49-F238E27FC236}">
                <a16:creationId xmlns:a16="http://schemas.microsoft.com/office/drawing/2014/main" id="{2D6DE0F6-0C54-4212-9971-D5EE84751366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(4)</a:t>
            </a:r>
            <a:endParaRPr lang="it-IT" sz="1700" dirty="0"/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56609730-38CD-4EA0-B731-BD13C56EC3DB}"/>
              </a:ext>
            </a:extLst>
          </p:cNvPr>
          <p:cNvSpPr/>
          <p:nvPr/>
        </p:nvSpPr>
        <p:spPr>
          <a:xfrm>
            <a:off x="9994366" y="5423140"/>
            <a:ext cx="694800" cy="10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46AD550D-B8BF-4DAF-AAD4-C4F7A67E2199}"/>
              </a:ext>
            </a:extLst>
          </p:cNvPr>
          <p:cNvGrpSpPr/>
          <p:nvPr/>
        </p:nvGrpSpPr>
        <p:grpSpPr>
          <a:xfrm>
            <a:off x="8408356" y="5438447"/>
            <a:ext cx="72000" cy="72000"/>
            <a:chOff x="8408356" y="5438447"/>
            <a:chExt cx="72000" cy="72000"/>
          </a:xfrm>
        </p:grpSpPr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D3A7C7D6-1E94-4F4C-9FA8-3D655FB45911}"/>
                </a:ext>
              </a:extLst>
            </p:cNvPr>
            <p:cNvCxnSpPr>
              <a:cxnSpLocks/>
            </p:cNvCxnSpPr>
            <p:nvPr/>
          </p:nvCxnSpPr>
          <p:spPr>
            <a:xfrm>
              <a:off x="8408356" y="5474447"/>
              <a:ext cx="72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CE9B0500-769A-4D7F-B9C1-03632082B546}"/>
                </a:ext>
              </a:extLst>
            </p:cNvPr>
            <p:cNvCxnSpPr/>
            <p:nvPr/>
          </p:nvCxnSpPr>
          <p:spPr>
            <a:xfrm>
              <a:off x="8442129" y="5438447"/>
              <a:ext cx="0" cy="72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7" name="Ovale 186">
            <a:extLst>
              <a:ext uri="{FF2B5EF4-FFF2-40B4-BE49-F238E27FC236}">
                <a16:creationId xmlns:a16="http://schemas.microsoft.com/office/drawing/2014/main" id="{637DA1AD-3A5C-4DB3-8820-D2F73BB212EE}"/>
              </a:ext>
            </a:extLst>
          </p:cNvPr>
          <p:cNvSpPr/>
          <p:nvPr/>
        </p:nvSpPr>
        <p:spPr>
          <a:xfrm>
            <a:off x="6601460" y="5422061"/>
            <a:ext cx="1681895" cy="1080000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063F335-4177-455F-BCEB-5F4A9E0B514C}"/>
              </a:ext>
            </a:extLst>
          </p:cNvPr>
          <p:cNvCxnSpPr>
            <a:cxnSpLocks/>
          </p:cNvCxnSpPr>
          <p:nvPr/>
        </p:nvCxnSpPr>
        <p:spPr>
          <a:xfrm>
            <a:off x="7900667" y="3345188"/>
            <a:ext cx="381859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FDB6946-3C9F-4BF3-BD7F-83B0028B95FC}"/>
              </a:ext>
            </a:extLst>
          </p:cNvPr>
          <p:cNvCxnSpPr>
            <a:cxnSpLocks/>
          </p:cNvCxnSpPr>
          <p:nvPr/>
        </p:nvCxnSpPr>
        <p:spPr>
          <a:xfrm>
            <a:off x="9169665" y="1188473"/>
            <a:ext cx="80956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CA4CBB46-6948-4CFA-8D34-16C7EFB7CF91}"/>
              </a:ext>
            </a:extLst>
          </p:cNvPr>
          <p:cNvGrpSpPr/>
          <p:nvPr/>
        </p:nvGrpSpPr>
        <p:grpSpPr>
          <a:xfrm>
            <a:off x="6412397" y="5421493"/>
            <a:ext cx="694800" cy="1080000"/>
            <a:chOff x="4429265" y="4868635"/>
            <a:chExt cx="697671" cy="1080000"/>
          </a:xfrm>
        </p:grpSpPr>
        <p:sp>
          <p:nvSpPr>
            <p:cNvPr id="8" name="Arco 7">
              <a:extLst>
                <a:ext uri="{FF2B5EF4-FFF2-40B4-BE49-F238E27FC236}">
                  <a16:creationId xmlns:a16="http://schemas.microsoft.com/office/drawing/2014/main" id="{E6A5F915-0B91-43D5-B0F5-905FAC914C36}"/>
                </a:ext>
              </a:extLst>
            </p:cNvPr>
            <p:cNvSpPr/>
            <p:nvPr/>
          </p:nvSpPr>
          <p:spPr>
            <a:xfrm>
              <a:off x="4432136" y="4868635"/>
              <a:ext cx="694800" cy="1080000"/>
            </a:xfrm>
            <a:prstGeom prst="arc">
              <a:avLst>
                <a:gd name="adj1" fmla="val 16200000"/>
                <a:gd name="adj2" fmla="val 5395922"/>
              </a:avLst>
            </a:prstGeom>
            <a:ln w="31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6" name="Arco 215">
              <a:extLst>
                <a:ext uri="{FF2B5EF4-FFF2-40B4-BE49-F238E27FC236}">
                  <a16:creationId xmlns:a16="http://schemas.microsoft.com/office/drawing/2014/main" id="{90BA8167-2ABE-4546-95A9-8D2C55157F4D}"/>
                </a:ext>
              </a:extLst>
            </p:cNvPr>
            <p:cNvSpPr/>
            <p:nvPr/>
          </p:nvSpPr>
          <p:spPr>
            <a:xfrm flipH="1">
              <a:off x="4429265" y="4868635"/>
              <a:ext cx="694800" cy="1080000"/>
            </a:xfrm>
            <a:prstGeom prst="arc">
              <a:avLst>
                <a:gd name="adj1" fmla="val 16200000"/>
                <a:gd name="adj2" fmla="val 5395922"/>
              </a:avLst>
            </a:prstGeom>
            <a:ln w="317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84" name="Gruppo 183">
            <a:extLst>
              <a:ext uri="{FF2B5EF4-FFF2-40B4-BE49-F238E27FC236}">
                <a16:creationId xmlns:a16="http://schemas.microsoft.com/office/drawing/2014/main" id="{F7548992-C24E-4BAA-824F-A8651D053A4B}"/>
              </a:ext>
            </a:extLst>
          </p:cNvPr>
          <p:cNvGrpSpPr/>
          <p:nvPr/>
        </p:nvGrpSpPr>
        <p:grpSpPr>
          <a:xfrm>
            <a:off x="7359051" y="2533749"/>
            <a:ext cx="754745" cy="1511594"/>
            <a:chOff x="7362460" y="2535851"/>
            <a:chExt cx="754745" cy="1511594"/>
          </a:xfrm>
          <a:noFill/>
        </p:grpSpPr>
        <p:sp>
          <p:nvSpPr>
            <p:cNvPr id="185" name="Figura a mano libera: forma 184">
              <a:extLst>
                <a:ext uri="{FF2B5EF4-FFF2-40B4-BE49-F238E27FC236}">
                  <a16:creationId xmlns:a16="http://schemas.microsoft.com/office/drawing/2014/main" id="{643204F6-A17D-4461-901B-70B55AE4A63F}"/>
                </a:ext>
              </a:extLst>
            </p:cNvPr>
            <p:cNvSpPr/>
            <p:nvPr/>
          </p:nvSpPr>
          <p:spPr>
            <a:xfrm>
              <a:off x="7362460" y="2608631"/>
              <a:ext cx="541616" cy="1438814"/>
            </a:xfrm>
            <a:custGeom>
              <a:avLst/>
              <a:gdLst>
                <a:gd name="connsiteX0" fmla="*/ 118576 w 543449"/>
                <a:gd name="connsiteY0" fmla="*/ 0 h 1437661"/>
                <a:gd name="connsiteX1" fmla="*/ 12358 w 543449"/>
                <a:gd name="connsiteY1" fmla="*/ 300182 h 1437661"/>
                <a:gd name="connsiteX2" fmla="*/ 5431 w 543449"/>
                <a:gd name="connsiteY2" fmla="*/ 803563 h 1437661"/>
                <a:gd name="connsiteX3" fmla="*/ 10049 w 543449"/>
                <a:gd name="connsiteY3" fmla="*/ 1309254 h 1437661"/>
                <a:gd name="connsiteX4" fmla="*/ 120886 w 543449"/>
                <a:gd name="connsiteY4" fmla="*/ 1413163 h 1437661"/>
                <a:gd name="connsiteX5" fmla="*/ 444158 w 543449"/>
                <a:gd name="connsiteY5" fmla="*/ 935182 h 1437661"/>
                <a:gd name="connsiteX6" fmla="*/ 543449 w 543449"/>
                <a:gd name="connsiteY6" fmla="*/ 736600 h 1437661"/>
                <a:gd name="connsiteX0" fmla="*/ 118576 w 543449"/>
                <a:gd name="connsiteY0" fmla="*/ 0 h 1437661"/>
                <a:gd name="connsiteX1" fmla="*/ 12358 w 543449"/>
                <a:gd name="connsiteY1" fmla="*/ 300182 h 1437661"/>
                <a:gd name="connsiteX2" fmla="*/ 5431 w 543449"/>
                <a:gd name="connsiteY2" fmla="*/ 803563 h 1437661"/>
                <a:gd name="connsiteX3" fmla="*/ 10049 w 543449"/>
                <a:gd name="connsiteY3" fmla="*/ 1309254 h 1437661"/>
                <a:gd name="connsiteX4" fmla="*/ 120886 w 543449"/>
                <a:gd name="connsiteY4" fmla="*/ 1413163 h 1437661"/>
                <a:gd name="connsiteX5" fmla="*/ 444158 w 543449"/>
                <a:gd name="connsiteY5" fmla="*/ 935182 h 1437661"/>
                <a:gd name="connsiteX6" fmla="*/ 543449 w 543449"/>
                <a:gd name="connsiteY6" fmla="*/ 736600 h 1437661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  <a:gd name="connsiteX0" fmla="*/ 116743 w 541616"/>
                <a:gd name="connsiteY0" fmla="*/ 0 h 1438814"/>
                <a:gd name="connsiteX1" fmla="*/ 10525 w 541616"/>
                <a:gd name="connsiteY1" fmla="*/ 300182 h 1438814"/>
                <a:gd name="connsiteX2" fmla="*/ 3598 w 541616"/>
                <a:gd name="connsiteY2" fmla="*/ 803563 h 1438814"/>
                <a:gd name="connsiteX3" fmla="*/ 8216 w 541616"/>
                <a:gd name="connsiteY3" fmla="*/ 1309254 h 1438814"/>
                <a:gd name="connsiteX4" fmla="*/ 119053 w 541616"/>
                <a:gd name="connsiteY4" fmla="*/ 1413163 h 1438814"/>
                <a:gd name="connsiteX5" fmla="*/ 442325 w 541616"/>
                <a:gd name="connsiteY5" fmla="*/ 935182 h 1438814"/>
                <a:gd name="connsiteX6" fmla="*/ 541616 w 541616"/>
                <a:gd name="connsiteY6" fmla="*/ 736600 h 1438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1616" h="1438814">
                  <a:moveTo>
                    <a:pt x="116743" y="0"/>
                  </a:moveTo>
                  <a:cubicBezTo>
                    <a:pt x="43852" y="66790"/>
                    <a:pt x="29382" y="166255"/>
                    <a:pt x="10525" y="300182"/>
                  </a:cubicBezTo>
                  <a:cubicBezTo>
                    <a:pt x="-8332" y="434109"/>
                    <a:pt x="3983" y="635384"/>
                    <a:pt x="3598" y="803563"/>
                  </a:cubicBezTo>
                  <a:cubicBezTo>
                    <a:pt x="3213" y="971742"/>
                    <a:pt x="520" y="1200727"/>
                    <a:pt x="8216" y="1309254"/>
                  </a:cubicBezTo>
                  <a:cubicBezTo>
                    <a:pt x="15912" y="1417781"/>
                    <a:pt x="46702" y="1475508"/>
                    <a:pt x="119053" y="1413163"/>
                  </a:cubicBezTo>
                  <a:cubicBezTo>
                    <a:pt x="191404" y="1350818"/>
                    <a:pt x="347133" y="1112712"/>
                    <a:pt x="442325" y="935182"/>
                  </a:cubicBezTo>
                  <a:cubicBezTo>
                    <a:pt x="503227" y="816707"/>
                    <a:pt x="519564" y="779511"/>
                    <a:pt x="541616" y="736600"/>
                  </a:cubicBezTo>
                </a:path>
              </a:pathLst>
            </a:custGeom>
            <a:grp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6" name="Figura a mano libera: forma 185">
              <a:extLst>
                <a:ext uri="{FF2B5EF4-FFF2-40B4-BE49-F238E27FC236}">
                  <a16:creationId xmlns:a16="http://schemas.microsoft.com/office/drawing/2014/main" id="{91C14365-DCDE-488A-AEDF-8B4662EB2779}"/>
                </a:ext>
              </a:extLst>
            </p:cNvPr>
            <p:cNvSpPr/>
            <p:nvPr/>
          </p:nvSpPr>
          <p:spPr>
            <a:xfrm>
              <a:off x="7479030" y="2535851"/>
              <a:ext cx="638175" cy="815043"/>
            </a:xfrm>
            <a:custGeom>
              <a:avLst/>
              <a:gdLst>
                <a:gd name="connsiteX0" fmla="*/ 0 w 639697"/>
                <a:gd name="connsiteY0" fmla="*/ 72019 h 813064"/>
                <a:gd name="connsiteX1" fmla="*/ 325755 w 639697"/>
                <a:gd name="connsiteY1" fmla="*/ 9154 h 813064"/>
                <a:gd name="connsiteX2" fmla="*/ 638175 w 639697"/>
                <a:gd name="connsiteY2" fmla="*/ 247279 h 813064"/>
                <a:gd name="connsiteX3" fmla="*/ 422910 w 639697"/>
                <a:gd name="connsiteY3" fmla="*/ 813064 h 813064"/>
                <a:gd name="connsiteX0" fmla="*/ 0 w 639697"/>
                <a:gd name="connsiteY0" fmla="*/ 72935 h 813980"/>
                <a:gd name="connsiteX1" fmla="*/ 325755 w 639697"/>
                <a:gd name="connsiteY1" fmla="*/ 10070 h 813980"/>
                <a:gd name="connsiteX2" fmla="*/ 638175 w 639697"/>
                <a:gd name="connsiteY2" fmla="*/ 248195 h 813980"/>
                <a:gd name="connsiteX3" fmla="*/ 422910 w 639697"/>
                <a:gd name="connsiteY3" fmla="*/ 813980 h 813980"/>
                <a:gd name="connsiteX0" fmla="*/ 0 w 639697"/>
                <a:gd name="connsiteY0" fmla="*/ 73998 h 815043"/>
                <a:gd name="connsiteX1" fmla="*/ 325755 w 639697"/>
                <a:gd name="connsiteY1" fmla="*/ 11133 h 815043"/>
                <a:gd name="connsiteX2" fmla="*/ 638175 w 639697"/>
                <a:gd name="connsiteY2" fmla="*/ 249258 h 815043"/>
                <a:gd name="connsiteX3" fmla="*/ 422910 w 639697"/>
                <a:gd name="connsiteY3" fmla="*/ 815043 h 815043"/>
                <a:gd name="connsiteX0" fmla="*/ 0 w 639697"/>
                <a:gd name="connsiteY0" fmla="*/ 73998 h 815043"/>
                <a:gd name="connsiteX1" fmla="*/ 325755 w 639697"/>
                <a:gd name="connsiteY1" fmla="*/ 11133 h 815043"/>
                <a:gd name="connsiteX2" fmla="*/ 638175 w 639697"/>
                <a:gd name="connsiteY2" fmla="*/ 249258 h 815043"/>
                <a:gd name="connsiteX3" fmla="*/ 422910 w 639697"/>
                <a:gd name="connsiteY3" fmla="*/ 815043 h 815043"/>
                <a:gd name="connsiteX0" fmla="*/ 0 w 638175"/>
                <a:gd name="connsiteY0" fmla="*/ 73998 h 815043"/>
                <a:gd name="connsiteX1" fmla="*/ 325755 w 638175"/>
                <a:gd name="connsiteY1" fmla="*/ 11133 h 815043"/>
                <a:gd name="connsiteX2" fmla="*/ 638175 w 638175"/>
                <a:gd name="connsiteY2" fmla="*/ 249258 h 815043"/>
                <a:gd name="connsiteX3" fmla="*/ 422910 w 638175"/>
                <a:gd name="connsiteY3" fmla="*/ 815043 h 815043"/>
                <a:gd name="connsiteX0" fmla="*/ 0 w 638175"/>
                <a:gd name="connsiteY0" fmla="*/ 73998 h 815043"/>
                <a:gd name="connsiteX1" fmla="*/ 325755 w 638175"/>
                <a:gd name="connsiteY1" fmla="*/ 11133 h 815043"/>
                <a:gd name="connsiteX2" fmla="*/ 638175 w 638175"/>
                <a:gd name="connsiteY2" fmla="*/ 249258 h 815043"/>
                <a:gd name="connsiteX3" fmla="*/ 422910 w 638175"/>
                <a:gd name="connsiteY3" fmla="*/ 815043 h 815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8175" h="815043">
                  <a:moveTo>
                    <a:pt x="0" y="73998"/>
                  </a:moveTo>
                  <a:cubicBezTo>
                    <a:pt x="83026" y="12720"/>
                    <a:pt x="219393" y="-18077"/>
                    <a:pt x="325755" y="11133"/>
                  </a:cubicBezTo>
                  <a:cubicBezTo>
                    <a:pt x="432117" y="40343"/>
                    <a:pt x="627698" y="86698"/>
                    <a:pt x="638175" y="249258"/>
                  </a:cubicBezTo>
                  <a:cubicBezTo>
                    <a:pt x="627698" y="369908"/>
                    <a:pt x="538639" y="599143"/>
                    <a:pt x="422910" y="815043"/>
                  </a:cubicBezTo>
                </a:path>
              </a:pathLst>
            </a:custGeom>
            <a:grp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206" name="Gruppo 205">
            <a:extLst>
              <a:ext uri="{FF2B5EF4-FFF2-40B4-BE49-F238E27FC236}">
                <a16:creationId xmlns:a16="http://schemas.microsoft.com/office/drawing/2014/main" id="{9EA7DDA1-F4D7-47A5-8AD7-7C1D5D1AC6EE}"/>
              </a:ext>
            </a:extLst>
          </p:cNvPr>
          <p:cNvGrpSpPr/>
          <p:nvPr/>
        </p:nvGrpSpPr>
        <p:grpSpPr>
          <a:xfrm>
            <a:off x="8774100" y="988639"/>
            <a:ext cx="749593" cy="1499123"/>
            <a:chOff x="8774545" y="988639"/>
            <a:chExt cx="749593" cy="1499123"/>
          </a:xfrm>
          <a:noFill/>
        </p:grpSpPr>
        <p:sp>
          <p:nvSpPr>
            <p:cNvPr id="208" name="Figura a mano libera: forma 207">
              <a:extLst>
                <a:ext uri="{FF2B5EF4-FFF2-40B4-BE49-F238E27FC236}">
                  <a16:creationId xmlns:a16="http://schemas.microsoft.com/office/drawing/2014/main" id="{D9F3AC89-D39C-462A-A6C1-85FA9F045D81}"/>
                </a:ext>
              </a:extLst>
            </p:cNvPr>
            <p:cNvSpPr/>
            <p:nvPr/>
          </p:nvSpPr>
          <p:spPr>
            <a:xfrm>
              <a:off x="9251066" y="988639"/>
              <a:ext cx="273072" cy="1419799"/>
            </a:xfrm>
            <a:custGeom>
              <a:avLst/>
              <a:gdLst>
                <a:gd name="connsiteX0" fmla="*/ 0 w 268983"/>
                <a:gd name="connsiteY0" fmla="*/ 207086 h 1425253"/>
                <a:gd name="connsiteX1" fmla="*/ 148784 w 268983"/>
                <a:gd name="connsiteY1" fmla="*/ 2508 h 1425253"/>
                <a:gd name="connsiteX2" fmla="*/ 257272 w 268983"/>
                <a:gd name="connsiteY2" fmla="*/ 129594 h 1425253"/>
                <a:gd name="connsiteX3" fmla="*/ 260372 w 268983"/>
                <a:gd name="connsiteY3" fmla="*/ 625540 h 1425253"/>
                <a:gd name="connsiteX4" fmla="*/ 260372 w 268983"/>
                <a:gd name="connsiteY4" fmla="*/ 1130785 h 1425253"/>
                <a:gd name="connsiteX5" fmla="*/ 145685 w 268983"/>
                <a:gd name="connsiteY5" fmla="*/ 1425253 h 1425253"/>
                <a:gd name="connsiteX0" fmla="*/ 0 w 268983"/>
                <a:gd name="connsiteY0" fmla="*/ 207086 h 1425253"/>
                <a:gd name="connsiteX1" fmla="*/ 148784 w 268983"/>
                <a:gd name="connsiteY1" fmla="*/ 2508 h 1425253"/>
                <a:gd name="connsiteX2" fmla="*/ 257272 w 268983"/>
                <a:gd name="connsiteY2" fmla="*/ 129594 h 1425253"/>
                <a:gd name="connsiteX3" fmla="*/ 260372 w 268983"/>
                <a:gd name="connsiteY3" fmla="*/ 625540 h 1425253"/>
                <a:gd name="connsiteX4" fmla="*/ 260372 w 268983"/>
                <a:gd name="connsiteY4" fmla="*/ 1130785 h 1425253"/>
                <a:gd name="connsiteX5" fmla="*/ 145685 w 268983"/>
                <a:gd name="connsiteY5" fmla="*/ 1425253 h 1425253"/>
                <a:gd name="connsiteX0" fmla="*/ 0 w 268983"/>
                <a:gd name="connsiteY0" fmla="*/ 209607 h 1427774"/>
                <a:gd name="connsiteX1" fmla="*/ 148784 w 268983"/>
                <a:gd name="connsiteY1" fmla="*/ 5029 h 1427774"/>
                <a:gd name="connsiteX2" fmla="*/ 257272 w 268983"/>
                <a:gd name="connsiteY2" fmla="*/ 132115 h 1427774"/>
                <a:gd name="connsiteX3" fmla="*/ 260372 w 268983"/>
                <a:gd name="connsiteY3" fmla="*/ 628061 h 1427774"/>
                <a:gd name="connsiteX4" fmla="*/ 260372 w 268983"/>
                <a:gd name="connsiteY4" fmla="*/ 1133306 h 1427774"/>
                <a:gd name="connsiteX5" fmla="*/ 145685 w 268983"/>
                <a:gd name="connsiteY5" fmla="*/ 1427774 h 1427774"/>
                <a:gd name="connsiteX0" fmla="*/ 0 w 268983"/>
                <a:gd name="connsiteY0" fmla="*/ 206526 h 1424693"/>
                <a:gd name="connsiteX1" fmla="*/ 148784 w 268983"/>
                <a:gd name="connsiteY1" fmla="*/ 1948 h 1424693"/>
                <a:gd name="connsiteX2" fmla="*/ 257272 w 268983"/>
                <a:gd name="connsiteY2" fmla="*/ 129034 h 1424693"/>
                <a:gd name="connsiteX3" fmla="*/ 260372 w 268983"/>
                <a:gd name="connsiteY3" fmla="*/ 624980 h 1424693"/>
                <a:gd name="connsiteX4" fmla="*/ 260372 w 268983"/>
                <a:gd name="connsiteY4" fmla="*/ 1130225 h 1424693"/>
                <a:gd name="connsiteX5" fmla="*/ 145685 w 268983"/>
                <a:gd name="connsiteY5" fmla="*/ 1424693 h 1424693"/>
                <a:gd name="connsiteX0" fmla="*/ 0 w 268983"/>
                <a:gd name="connsiteY0" fmla="*/ 206005 h 1424172"/>
                <a:gd name="connsiteX1" fmla="*/ 148784 w 268983"/>
                <a:gd name="connsiteY1" fmla="*/ 1427 h 1424172"/>
                <a:gd name="connsiteX2" fmla="*/ 257272 w 268983"/>
                <a:gd name="connsiteY2" fmla="*/ 128513 h 1424172"/>
                <a:gd name="connsiteX3" fmla="*/ 260372 w 268983"/>
                <a:gd name="connsiteY3" fmla="*/ 624459 h 1424172"/>
                <a:gd name="connsiteX4" fmla="*/ 260372 w 268983"/>
                <a:gd name="connsiteY4" fmla="*/ 1129704 h 1424172"/>
                <a:gd name="connsiteX5" fmla="*/ 145685 w 268983"/>
                <a:gd name="connsiteY5" fmla="*/ 1424172 h 1424172"/>
                <a:gd name="connsiteX0" fmla="*/ 0 w 269448"/>
                <a:gd name="connsiteY0" fmla="*/ 206005 h 1424172"/>
                <a:gd name="connsiteX1" fmla="*/ 148784 w 269448"/>
                <a:gd name="connsiteY1" fmla="*/ 1427 h 1424172"/>
                <a:gd name="connsiteX2" fmla="*/ 257272 w 269448"/>
                <a:gd name="connsiteY2" fmla="*/ 128513 h 1424172"/>
                <a:gd name="connsiteX3" fmla="*/ 260372 w 269448"/>
                <a:gd name="connsiteY3" fmla="*/ 624459 h 1424172"/>
                <a:gd name="connsiteX4" fmla="*/ 260372 w 269448"/>
                <a:gd name="connsiteY4" fmla="*/ 1129704 h 1424172"/>
                <a:gd name="connsiteX5" fmla="*/ 145685 w 269448"/>
                <a:gd name="connsiteY5" fmla="*/ 1424172 h 1424172"/>
                <a:gd name="connsiteX0" fmla="*/ 0 w 270486"/>
                <a:gd name="connsiteY0" fmla="*/ 206005 h 1424172"/>
                <a:gd name="connsiteX1" fmla="*/ 148784 w 270486"/>
                <a:gd name="connsiteY1" fmla="*/ 1427 h 1424172"/>
                <a:gd name="connsiteX2" fmla="*/ 257272 w 270486"/>
                <a:gd name="connsiteY2" fmla="*/ 128513 h 1424172"/>
                <a:gd name="connsiteX3" fmla="*/ 260372 w 270486"/>
                <a:gd name="connsiteY3" fmla="*/ 624459 h 1424172"/>
                <a:gd name="connsiteX4" fmla="*/ 260372 w 270486"/>
                <a:gd name="connsiteY4" fmla="*/ 1129704 h 1424172"/>
                <a:gd name="connsiteX5" fmla="*/ 145685 w 270486"/>
                <a:gd name="connsiteY5" fmla="*/ 1424172 h 1424172"/>
                <a:gd name="connsiteX0" fmla="*/ 0 w 268983"/>
                <a:gd name="connsiteY0" fmla="*/ 206005 h 1424172"/>
                <a:gd name="connsiteX1" fmla="*/ 148784 w 268983"/>
                <a:gd name="connsiteY1" fmla="*/ 1427 h 1424172"/>
                <a:gd name="connsiteX2" fmla="*/ 257272 w 268983"/>
                <a:gd name="connsiteY2" fmla="*/ 128513 h 1424172"/>
                <a:gd name="connsiteX3" fmla="*/ 260372 w 268983"/>
                <a:gd name="connsiteY3" fmla="*/ 624459 h 1424172"/>
                <a:gd name="connsiteX4" fmla="*/ 260372 w 268983"/>
                <a:gd name="connsiteY4" fmla="*/ 1129704 h 1424172"/>
                <a:gd name="connsiteX5" fmla="*/ 145685 w 268983"/>
                <a:gd name="connsiteY5" fmla="*/ 1424172 h 1424172"/>
                <a:gd name="connsiteX0" fmla="*/ 0 w 266290"/>
                <a:gd name="connsiteY0" fmla="*/ 206005 h 1424172"/>
                <a:gd name="connsiteX1" fmla="*/ 148784 w 266290"/>
                <a:gd name="connsiteY1" fmla="*/ 1427 h 1424172"/>
                <a:gd name="connsiteX2" fmla="*/ 257272 w 266290"/>
                <a:gd name="connsiteY2" fmla="*/ 128513 h 1424172"/>
                <a:gd name="connsiteX3" fmla="*/ 260372 w 266290"/>
                <a:gd name="connsiteY3" fmla="*/ 624459 h 1424172"/>
                <a:gd name="connsiteX4" fmla="*/ 260372 w 266290"/>
                <a:gd name="connsiteY4" fmla="*/ 1129704 h 1424172"/>
                <a:gd name="connsiteX5" fmla="*/ 145685 w 266290"/>
                <a:gd name="connsiteY5" fmla="*/ 1424172 h 1424172"/>
                <a:gd name="connsiteX0" fmla="*/ 0 w 265731"/>
                <a:gd name="connsiteY0" fmla="*/ 202300 h 1420467"/>
                <a:gd name="connsiteX1" fmla="*/ 156404 w 265731"/>
                <a:gd name="connsiteY1" fmla="*/ 1532 h 1420467"/>
                <a:gd name="connsiteX2" fmla="*/ 257272 w 265731"/>
                <a:gd name="connsiteY2" fmla="*/ 124808 h 1420467"/>
                <a:gd name="connsiteX3" fmla="*/ 260372 w 265731"/>
                <a:gd name="connsiteY3" fmla="*/ 620754 h 1420467"/>
                <a:gd name="connsiteX4" fmla="*/ 260372 w 265731"/>
                <a:gd name="connsiteY4" fmla="*/ 1125999 h 1420467"/>
                <a:gd name="connsiteX5" fmla="*/ 145685 w 265731"/>
                <a:gd name="connsiteY5" fmla="*/ 1420467 h 1420467"/>
                <a:gd name="connsiteX0" fmla="*/ 0 w 265452"/>
                <a:gd name="connsiteY0" fmla="*/ 202300 h 1420467"/>
                <a:gd name="connsiteX1" fmla="*/ 160214 w 265452"/>
                <a:gd name="connsiteY1" fmla="*/ 1532 h 1420467"/>
                <a:gd name="connsiteX2" fmla="*/ 257272 w 265452"/>
                <a:gd name="connsiteY2" fmla="*/ 124808 h 1420467"/>
                <a:gd name="connsiteX3" fmla="*/ 260372 w 265452"/>
                <a:gd name="connsiteY3" fmla="*/ 620754 h 1420467"/>
                <a:gd name="connsiteX4" fmla="*/ 260372 w 265452"/>
                <a:gd name="connsiteY4" fmla="*/ 1125999 h 1420467"/>
                <a:gd name="connsiteX5" fmla="*/ 145685 w 265452"/>
                <a:gd name="connsiteY5" fmla="*/ 1420467 h 1420467"/>
                <a:gd name="connsiteX0" fmla="*/ 0 w 273072"/>
                <a:gd name="connsiteY0" fmla="*/ 197428 h 1421310"/>
                <a:gd name="connsiteX1" fmla="*/ 167834 w 273072"/>
                <a:gd name="connsiteY1" fmla="*/ 2375 h 1421310"/>
                <a:gd name="connsiteX2" fmla="*/ 264892 w 273072"/>
                <a:gd name="connsiteY2" fmla="*/ 125651 h 1421310"/>
                <a:gd name="connsiteX3" fmla="*/ 267992 w 273072"/>
                <a:gd name="connsiteY3" fmla="*/ 621597 h 1421310"/>
                <a:gd name="connsiteX4" fmla="*/ 267992 w 273072"/>
                <a:gd name="connsiteY4" fmla="*/ 1126842 h 1421310"/>
                <a:gd name="connsiteX5" fmla="*/ 153305 w 273072"/>
                <a:gd name="connsiteY5" fmla="*/ 1421310 h 1421310"/>
                <a:gd name="connsiteX0" fmla="*/ 0 w 273072"/>
                <a:gd name="connsiteY0" fmla="*/ 197428 h 1421310"/>
                <a:gd name="connsiteX1" fmla="*/ 167834 w 273072"/>
                <a:gd name="connsiteY1" fmla="*/ 2375 h 1421310"/>
                <a:gd name="connsiteX2" fmla="*/ 264892 w 273072"/>
                <a:gd name="connsiteY2" fmla="*/ 125651 h 1421310"/>
                <a:gd name="connsiteX3" fmla="*/ 267992 w 273072"/>
                <a:gd name="connsiteY3" fmla="*/ 621597 h 1421310"/>
                <a:gd name="connsiteX4" fmla="*/ 267992 w 273072"/>
                <a:gd name="connsiteY4" fmla="*/ 1126842 h 1421310"/>
                <a:gd name="connsiteX5" fmla="*/ 153305 w 273072"/>
                <a:gd name="connsiteY5" fmla="*/ 1421310 h 1421310"/>
                <a:gd name="connsiteX0" fmla="*/ 0 w 273072"/>
                <a:gd name="connsiteY0" fmla="*/ 195917 h 1419799"/>
                <a:gd name="connsiteX1" fmla="*/ 167834 w 273072"/>
                <a:gd name="connsiteY1" fmla="*/ 864 h 1419799"/>
                <a:gd name="connsiteX2" fmla="*/ 264892 w 273072"/>
                <a:gd name="connsiteY2" fmla="*/ 124140 h 1419799"/>
                <a:gd name="connsiteX3" fmla="*/ 267992 w 273072"/>
                <a:gd name="connsiteY3" fmla="*/ 620086 h 1419799"/>
                <a:gd name="connsiteX4" fmla="*/ 267992 w 273072"/>
                <a:gd name="connsiteY4" fmla="*/ 1125331 h 1419799"/>
                <a:gd name="connsiteX5" fmla="*/ 153305 w 273072"/>
                <a:gd name="connsiteY5" fmla="*/ 1419799 h 1419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3072" h="1419799">
                  <a:moveTo>
                    <a:pt x="0" y="195917"/>
                  </a:moveTo>
                  <a:cubicBezTo>
                    <a:pt x="62477" y="105800"/>
                    <a:pt x="133210" y="7112"/>
                    <a:pt x="167834" y="864"/>
                  </a:cubicBezTo>
                  <a:cubicBezTo>
                    <a:pt x="202458" y="-5384"/>
                    <a:pt x="248199" y="20936"/>
                    <a:pt x="264892" y="124140"/>
                  </a:cubicBezTo>
                  <a:cubicBezTo>
                    <a:pt x="281585" y="227344"/>
                    <a:pt x="267475" y="336699"/>
                    <a:pt x="267992" y="620086"/>
                  </a:cubicBezTo>
                  <a:cubicBezTo>
                    <a:pt x="268509" y="903473"/>
                    <a:pt x="277231" y="944647"/>
                    <a:pt x="267992" y="1125331"/>
                  </a:cubicBezTo>
                  <a:cubicBezTo>
                    <a:pt x="248878" y="1258616"/>
                    <a:pt x="226765" y="1325383"/>
                    <a:pt x="153305" y="1419799"/>
                  </a:cubicBezTo>
                </a:path>
              </a:pathLst>
            </a:custGeom>
            <a:grp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10" name="Figura a mano libera: forma 209">
              <a:extLst>
                <a:ext uri="{FF2B5EF4-FFF2-40B4-BE49-F238E27FC236}">
                  <a16:creationId xmlns:a16="http://schemas.microsoft.com/office/drawing/2014/main" id="{F9ED0DC9-6903-4A3F-9A46-E58E26D35207}"/>
                </a:ext>
              </a:extLst>
            </p:cNvPr>
            <p:cNvSpPr/>
            <p:nvPr/>
          </p:nvSpPr>
          <p:spPr>
            <a:xfrm>
              <a:off x="8774545" y="1183202"/>
              <a:ext cx="630857" cy="1304560"/>
            </a:xfrm>
            <a:custGeom>
              <a:avLst/>
              <a:gdLst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2803"/>
                <a:gd name="connsiteX1" fmla="*/ 304142 w 631983"/>
                <a:gd name="connsiteY1" fmla="*/ 294267 h 1302803"/>
                <a:gd name="connsiteX2" fmla="*/ 0 w 631983"/>
                <a:gd name="connsiteY2" fmla="*/ 1046722 h 1302803"/>
                <a:gd name="connsiteX3" fmla="*/ 306117 w 631983"/>
                <a:gd name="connsiteY3" fmla="*/ 1293590 h 1302803"/>
                <a:gd name="connsiteX4" fmla="*/ 631983 w 631983"/>
                <a:gd name="connsiteY4" fmla="*/ 1226442 h 1302803"/>
                <a:gd name="connsiteX0" fmla="*/ 487812 w 631983"/>
                <a:gd name="connsiteY0" fmla="*/ 0 h 1308426"/>
                <a:gd name="connsiteX1" fmla="*/ 304142 w 631983"/>
                <a:gd name="connsiteY1" fmla="*/ 294267 h 1308426"/>
                <a:gd name="connsiteX2" fmla="*/ 0 w 631983"/>
                <a:gd name="connsiteY2" fmla="*/ 1046722 h 1308426"/>
                <a:gd name="connsiteX3" fmla="*/ 306117 w 631983"/>
                <a:gd name="connsiteY3" fmla="*/ 1293590 h 1308426"/>
                <a:gd name="connsiteX4" fmla="*/ 631983 w 631983"/>
                <a:gd name="connsiteY4" fmla="*/ 1226442 h 1308426"/>
                <a:gd name="connsiteX0" fmla="*/ 487812 w 631983"/>
                <a:gd name="connsiteY0" fmla="*/ 0 h 1308952"/>
                <a:gd name="connsiteX1" fmla="*/ 304142 w 631983"/>
                <a:gd name="connsiteY1" fmla="*/ 294267 h 1308952"/>
                <a:gd name="connsiteX2" fmla="*/ 0 w 631983"/>
                <a:gd name="connsiteY2" fmla="*/ 1046722 h 1308952"/>
                <a:gd name="connsiteX3" fmla="*/ 306117 w 631983"/>
                <a:gd name="connsiteY3" fmla="*/ 1293590 h 1308952"/>
                <a:gd name="connsiteX4" fmla="*/ 631983 w 631983"/>
                <a:gd name="connsiteY4" fmla="*/ 1226442 h 1308952"/>
                <a:gd name="connsiteX0" fmla="*/ 487812 w 631983"/>
                <a:gd name="connsiteY0" fmla="*/ 0 h 1306480"/>
                <a:gd name="connsiteX1" fmla="*/ 304142 w 631983"/>
                <a:gd name="connsiteY1" fmla="*/ 294267 h 1306480"/>
                <a:gd name="connsiteX2" fmla="*/ 0 w 631983"/>
                <a:gd name="connsiteY2" fmla="*/ 1046722 h 1306480"/>
                <a:gd name="connsiteX3" fmla="*/ 306117 w 631983"/>
                <a:gd name="connsiteY3" fmla="*/ 1293590 h 1306480"/>
                <a:gd name="connsiteX4" fmla="*/ 631983 w 631983"/>
                <a:gd name="connsiteY4" fmla="*/ 1226442 h 1306480"/>
                <a:gd name="connsiteX0" fmla="*/ 487812 w 631983"/>
                <a:gd name="connsiteY0" fmla="*/ 0 h 1306480"/>
                <a:gd name="connsiteX1" fmla="*/ 304142 w 631983"/>
                <a:gd name="connsiteY1" fmla="*/ 294267 h 1306480"/>
                <a:gd name="connsiteX2" fmla="*/ 0 w 631983"/>
                <a:gd name="connsiteY2" fmla="*/ 1046722 h 1306480"/>
                <a:gd name="connsiteX3" fmla="*/ 306117 w 631983"/>
                <a:gd name="connsiteY3" fmla="*/ 1293590 h 1306480"/>
                <a:gd name="connsiteX4" fmla="*/ 631983 w 631983"/>
                <a:gd name="connsiteY4" fmla="*/ 1226442 h 1306480"/>
                <a:gd name="connsiteX0" fmla="*/ 487812 w 631983"/>
                <a:gd name="connsiteY0" fmla="*/ 0 h 1306480"/>
                <a:gd name="connsiteX1" fmla="*/ 304142 w 631983"/>
                <a:gd name="connsiteY1" fmla="*/ 294267 h 1306480"/>
                <a:gd name="connsiteX2" fmla="*/ 0 w 631983"/>
                <a:gd name="connsiteY2" fmla="*/ 1046722 h 1306480"/>
                <a:gd name="connsiteX3" fmla="*/ 306117 w 631983"/>
                <a:gd name="connsiteY3" fmla="*/ 1293590 h 1306480"/>
                <a:gd name="connsiteX4" fmla="*/ 631983 w 631983"/>
                <a:gd name="connsiteY4" fmla="*/ 1226442 h 1306480"/>
                <a:gd name="connsiteX0" fmla="*/ 487812 w 631983"/>
                <a:gd name="connsiteY0" fmla="*/ 0 h 1305553"/>
                <a:gd name="connsiteX1" fmla="*/ 304142 w 631983"/>
                <a:gd name="connsiteY1" fmla="*/ 294267 h 1305553"/>
                <a:gd name="connsiteX2" fmla="*/ 0 w 631983"/>
                <a:gd name="connsiteY2" fmla="*/ 1046722 h 1305553"/>
                <a:gd name="connsiteX3" fmla="*/ 306117 w 631983"/>
                <a:gd name="connsiteY3" fmla="*/ 1293590 h 1305553"/>
                <a:gd name="connsiteX4" fmla="*/ 631983 w 631983"/>
                <a:gd name="connsiteY4" fmla="*/ 1226442 h 1305553"/>
                <a:gd name="connsiteX0" fmla="*/ 480193 w 624364"/>
                <a:gd name="connsiteY0" fmla="*/ 0 h 1305553"/>
                <a:gd name="connsiteX1" fmla="*/ 296523 w 624364"/>
                <a:gd name="connsiteY1" fmla="*/ 294267 h 1305553"/>
                <a:gd name="connsiteX2" fmla="*/ 1 w 624364"/>
                <a:gd name="connsiteY2" fmla="*/ 1046722 h 1305553"/>
                <a:gd name="connsiteX3" fmla="*/ 298498 w 624364"/>
                <a:gd name="connsiteY3" fmla="*/ 1293590 h 1305553"/>
                <a:gd name="connsiteX4" fmla="*/ 624364 w 624364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4002 w 628173"/>
                <a:gd name="connsiteY0" fmla="*/ 0 h 1305553"/>
                <a:gd name="connsiteX1" fmla="*/ 300332 w 628173"/>
                <a:gd name="connsiteY1" fmla="*/ 294267 h 1305553"/>
                <a:gd name="connsiteX2" fmla="*/ 0 w 628173"/>
                <a:gd name="connsiteY2" fmla="*/ 1046722 h 1305553"/>
                <a:gd name="connsiteX3" fmla="*/ 302307 w 628173"/>
                <a:gd name="connsiteY3" fmla="*/ 1293590 h 1305553"/>
                <a:gd name="connsiteX4" fmla="*/ 628173 w 628173"/>
                <a:gd name="connsiteY4" fmla="*/ 1226442 h 1305553"/>
                <a:gd name="connsiteX0" fmla="*/ 482097 w 628173"/>
                <a:gd name="connsiteY0" fmla="*/ 0 h 1307458"/>
                <a:gd name="connsiteX1" fmla="*/ 300332 w 628173"/>
                <a:gd name="connsiteY1" fmla="*/ 296172 h 1307458"/>
                <a:gd name="connsiteX2" fmla="*/ 0 w 628173"/>
                <a:gd name="connsiteY2" fmla="*/ 1048627 h 1307458"/>
                <a:gd name="connsiteX3" fmla="*/ 302307 w 628173"/>
                <a:gd name="connsiteY3" fmla="*/ 1295495 h 1307458"/>
                <a:gd name="connsiteX4" fmla="*/ 628173 w 628173"/>
                <a:gd name="connsiteY4" fmla="*/ 1228347 h 1307458"/>
                <a:gd name="connsiteX0" fmla="*/ 482097 w 628173"/>
                <a:gd name="connsiteY0" fmla="*/ 0 h 1307458"/>
                <a:gd name="connsiteX1" fmla="*/ 300332 w 628173"/>
                <a:gd name="connsiteY1" fmla="*/ 296172 h 1307458"/>
                <a:gd name="connsiteX2" fmla="*/ 0 w 628173"/>
                <a:gd name="connsiteY2" fmla="*/ 1048627 h 1307458"/>
                <a:gd name="connsiteX3" fmla="*/ 302307 w 628173"/>
                <a:gd name="connsiteY3" fmla="*/ 1295495 h 1307458"/>
                <a:gd name="connsiteX4" fmla="*/ 628173 w 628173"/>
                <a:gd name="connsiteY4" fmla="*/ 1228347 h 1307458"/>
                <a:gd name="connsiteX0" fmla="*/ 476382 w 628173"/>
                <a:gd name="connsiteY0" fmla="*/ 0 h 1311268"/>
                <a:gd name="connsiteX1" fmla="*/ 300332 w 628173"/>
                <a:gd name="connsiteY1" fmla="*/ 299982 h 1311268"/>
                <a:gd name="connsiteX2" fmla="*/ 0 w 628173"/>
                <a:gd name="connsiteY2" fmla="*/ 1052437 h 1311268"/>
                <a:gd name="connsiteX3" fmla="*/ 302307 w 628173"/>
                <a:gd name="connsiteY3" fmla="*/ 1299305 h 1311268"/>
                <a:gd name="connsiteX4" fmla="*/ 628173 w 628173"/>
                <a:gd name="connsiteY4" fmla="*/ 1232157 h 1311268"/>
                <a:gd name="connsiteX0" fmla="*/ 476382 w 628173"/>
                <a:gd name="connsiteY0" fmla="*/ 0 h 1311268"/>
                <a:gd name="connsiteX1" fmla="*/ 300332 w 628173"/>
                <a:gd name="connsiteY1" fmla="*/ 299982 h 1311268"/>
                <a:gd name="connsiteX2" fmla="*/ 0 w 628173"/>
                <a:gd name="connsiteY2" fmla="*/ 1052437 h 1311268"/>
                <a:gd name="connsiteX3" fmla="*/ 302307 w 628173"/>
                <a:gd name="connsiteY3" fmla="*/ 1299305 h 1311268"/>
                <a:gd name="connsiteX4" fmla="*/ 628173 w 628173"/>
                <a:gd name="connsiteY4" fmla="*/ 1232157 h 1311268"/>
                <a:gd name="connsiteX0" fmla="*/ 476382 w 628173"/>
                <a:gd name="connsiteY0" fmla="*/ 0 h 1311268"/>
                <a:gd name="connsiteX1" fmla="*/ 300332 w 628173"/>
                <a:gd name="connsiteY1" fmla="*/ 299982 h 1311268"/>
                <a:gd name="connsiteX2" fmla="*/ 0 w 628173"/>
                <a:gd name="connsiteY2" fmla="*/ 1052437 h 1311268"/>
                <a:gd name="connsiteX3" fmla="*/ 302307 w 628173"/>
                <a:gd name="connsiteY3" fmla="*/ 1299305 h 1311268"/>
                <a:gd name="connsiteX4" fmla="*/ 628173 w 628173"/>
                <a:gd name="connsiteY4" fmla="*/ 1232157 h 1311268"/>
                <a:gd name="connsiteX0" fmla="*/ 476382 w 628173"/>
                <a:gd name="connsiteY0" fmla="*/ 0 h 1311268"/>
                <a:gd name="connsiteX1" fmla="*/ 300332 w 628173"/>
                <a:gd name="connsiteY1" fmla="*/ 299982 h 1311268"/>
                <a:gd name="connsiteX2" fmla="*/ 0 w 628173"/>
                <a:gd name="connsiteY2" fmla="*/ 1052437 h 1311268"/>
                <a:gd name="connsiteX3" fmla="*/ 302307 w 628173"/>
                <a:gd name="connsiteY3" fmla="*/ 1299305 h 1311268"/>
                <a:gd name="connsiteX4" fmla="*/ 628173 w 628173"/>
                <a:gd name="connsiteY4" fmla="*/ 1232157 h 131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8173" h="1311268">
                  <a:moveTo>
                    <a:pt x="476382" y="0"/>
                  </a:moveTo>
                  <a:cubicBezTo>
                    <a:pt x="456796" y="30281"/>
                    <a:pt x="377824" y="151246"/>
                    <a:pt x="300332" y="299982"/>
                  </a:cubicBezTo>
                  <a:cubicBezTo>
                    <a:pt x="222840" y="448718"/>
                    <a:pt x="-329" y="885883"/>
                    <a:pt x="0" y="1052437"/>
                  </a:cubicBezTo>
                  <a:cubicBezTo>
                    <a:pt x="329" y="1218991"/>
                    <a:pt x="196976" y="1269352"/>
                    <a:pt x="302307" y="1299305"/>
                  </a:cubicBezTo>
                  <a:cubicBezTo>
                    <a:pt x="482686" y="1337158"/>
                    <a:pt x="557910" y="1277036"/>
                    <a:pt x="628173" y="1232157"/>
                  </a:cubicBezTo>
                </a:path>
              </a:pathLst>
            </a:custGeom>
            <a:grp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B00A0840-DC46-4147-B02F-4A4D0CDF8334}"/>
              </a:ext>
            </a:extLst>
          </p:cNvPr>
          <p:cNvCxnSpPr>
            <a:cxnSpLocks/>
          </p:cNvCxnSpPr>
          <p:nvPr/>
        </p:nvCxnSpPr>
        <p:spPr>
          <a:xfrm flipV="1">
            <a:off x="6410489" y="2630459"/>
            <a:ext cx="1044891" cy="87676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AE46D93F-F016-4DEC-8E6D-0E55D81F9362}"/>
              </a:ext>
            </a:extLst>
          </p:cNvPr>
          <p:cNvGrpSpPr/>
          <p:nvPr/>
        </p:nvGrpSpPr>
        <p:grpSpPr>
          <a:xfrm>
            <a:off x="6423484" y="2532665"/>
            <a:ext cx="1869427" cy="1756340"/>
            <a:chOff x="6423484" y="2532665"/>
            <a:chExt cx="1869427" cy="1756340"/>
          </a:xfrm>
        </p:grpSpPr>
        <p:grpSp>
          <p:nvGrpSpPr>
            <p:cNvPr id="18" name="Gruppo 17">
              <a:extLst>
                <a:ext uri="{FF2B5EF4-FFF2-40B4-BE49-F238E27FC236}">
                  <a16:creationId xmlns:a16="http://schemas.microsoft.com/office/drawing/2014/main" id="{38A96FCF-4E43-423F-BAF0-2E92DCF8C3FE}"/>
                </a:ext>
              </a:extLst>
            </p:cNvPr>
            <p:cNvGrpSpPr/>
            <p:nvPr/>
          </p:nvGrpSpPr>
          <p:grpSpPr>
            <a:xfrm>
              <a:off x="6423484" y="2532665"/>
              <a:ext cx="1676018" cy="1343808"/>
              <a:chOff x="6423484" y="2532665"/>
              <a:chExt cx="1676018" cy="1343808"/>
            </a:xfrm>
          </p:grpSpPr>
          <p:cxnSp>
            <p:nvCxnSpPr>
              <p:cNvPr id="278" name="Connettore diritto 277">
                <a:extLst>
                  <a:ext uri="{FF2B5EF4-FFF2-40B4-BE49-F238E27FC236}">
                    <a16:creationId xmlns:a16="http://schemas.microsoft.com/office/drawing/2014/main" id="{30086B25-A738-4234-BEB8-B263342A31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22459" y="2552766"/>
                <a:ext cx="1301092" cy="1091748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Connettore diritto 278">
                <a:extLst>
                  <a:ext uri="{FF2B5EF4-FFF2-40B4-BE49-F238E27FC236}">
                    <a16:creationId xmlns:a16="http://schemas.microsoft.com/office/drawing/2014/main" id="{0DC21684-DAE5-44C0-BEAE-E806D2C785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60313" y="2645732"/>
                <a:ext cx="1377491" cy="1155854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Connettore diritto 283">
                <a:extLst>
                  <a:ext uri="{FF2B5EF4-FFF2-40B4-BE49-F238E27FC236}">
                    <a16:creationId xmlns:a16="http://schemas.microsoft.com/office/drawing/2014/main" id="{3BC4A5D1-E771-4D8D-B811-A016F4E3D1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3484" y="2558368"/>
                <a:ext cx="1152701" cy="967234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Connettore diritto 290">
                <a:extLst>
                  <a:ext uri="{FF2B5EF4-FFF2-40B4-BE49-F238E27FC236}">
                    <a16:creationId xmlns:a16="http://schemas.microsoft.com/office/drawing/2014/main" id="{0329F308-0AE8-451A-B27C-3325960433B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41844" y="2544361"/>
                <a:ext cx="1198427" cy="1005601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Connettore diritto 291">
                <a:extLst>
                  <a:ext uri="{FF2B5EF4-FFF2-40B4-BE49-F238E27FC236}">
                    <a16:creationId xmlns:a16="http://schemas.microsoft.com/office/drawing/2014/main" id="{9DAEDC5C-E5EB-4679-8BCB-778AA130058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64839" y="2532665"/>
                <a:ext cx="1247877" cy="1047095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Connettore diritto 292">
                <a:extLst>
                  <a:ext uri="{FF2B5EF4-FFF2-40B4-BE49-F238E27FC236}">
                    <a16:creationId xmlns:a16="http://schemas.microsoft.com/office/drawing/2014/main" id="{F6175D34-7F46-47CA-B951-ABC9EE980C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1982" y="2546146"/>
                <a:ext cx="1265099" cy="1061548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Connettore diritto 293">
                <a:extLst>
                  <a:ext uri="{FF2B5EF4-FFF2-40B4-BE49-F238E27FC236}">
                    <a16:creationId xmlns:a16="http://schemas.microsoft.com/office/drawing/2014/main" id="{DCC92059-8C9A-42B6-8B41-D321C0A1024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61445" y="2570845"/>
                <a:ext cx="1335868" cy="1120928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1" name="Connettore diritto 300">
                <a:extLst>
                  <a:ext uri="{FF2B5EF4-FFF2-40B4-BE49-F238E27FC236}">
                    <a16:creationId xmlns:a16="http://schemas.microsoft.com/office/drawing/2014/main" id="{DBC37270-4527-49D7-A302-1A8F27070E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06367" y="2604744"/>
                <a:ext cx="1360373" cy="114149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Connettore diritto 301">
                <a:extLst>
                  <a:ext uri="{FF2B5EF4-FFF2-40B4-BE49-F238E27FC236}">
                    <a16:creationId xmlns:a16="http://schemas.microsoft.com/office/drawing/2014/main" id="{A26A47A7-6E5E-4D1C-B107-8C12C78268F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17287" y="2716653"/>
                <a:ext cx="1382215" cy="115982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5" name="Gruppo 264">
              <a:extLst>
                <a:ext uri="{FF2B5EF4-FFF2-40B4-BE49-F238E27FC236}">
                  <a16:creationId xmlns:a16="http://schemas.microsoft.com/office/drawing/2014/main" id="{4AC2AF79-4E50-4B8E-8E31-6AC8C28B184C}"/>
                </a:ext>
              </a:extLst>
            </p:cNvPr>
            <p:cNvGrpSpPr/>
            <p:nvPr/>
          </p:nvGrpSpPr>
          <p:grpSpPr>
            <a:xfrm rot="6000000" flipH="1">
              <a:off x="6797432" y="2793526"/>
              <a:ext cx="1444280" cy="1546678"/>
              <a:chOff x="6513983" y="2446817"/>
              <a:chExt cx="1444280" cy="1546678"/>
            </a:xfrm>
          </p:grpSpPr>
          <p:cxnSp>
            <p:nvCxnSpPr>
              <p:cNvPr id="266" name="Connettore diritto 265">
                <a:extLst>
                  <a:ext uri="{FF2B5EF4-FFF2-40B4-BE49-F238E27FC236}">
                    <a16:creationId xmlns:a16="http://schemas.microsoft.com/office/drawing/2014/main" id="{08EF5531-1806-49B6-8FA3-5B63F70830B2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533817" y="2822746"/>
                <a:ext cx="988721" cy="829634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Connettore diritto 266">
                <a:extLst>
                  <a:ext uri="{FF2B5EF4-FFF2-40B4-BE49-F238E27FC236}">
                    <a16:creationId xmlns:a16="http://schemas.microsoft.com/office/drawing/2014/main" id="{44288BF7-F343-4E13-ADA2-A94762674875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666570" y="2783701"/>
                <a:ext cx="1227542" cy="1030032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Connettore diritto 267">
                <a:extLst>
                  <a:ext uri="{FF2B5EF4-FFF2-40B4-BE49-F238E27FC236}">
                    <a16:creationId xmlns:a16="http://schemas.microsoft.com/office/drawing/2014/main" id="{91EA869F-990E-4390-8700-B26564EFE264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420977" y="2539823"/>
                <a:ext cx="1156057" cy="970045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Connettore diritto 268">
                <a:extLst>
                  <a:ext uri="{FF2B5EF4-FFF2-40B4-BE49-F238E27FC236}">
                    <a16:creationId xmlns:a16="http://schemas.microsoft.com/office/drawing/2014/main" id="{13D31B4D-161A-472F-A9A2-F327F4CE767A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441164" y="2578907"/>
                <a:ext cx="1131281" cy="949257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Connettore diritto 269">
                <a:extLst>
                  <a:ext uri="{FF2B5EF4-FFF2-40B4-BE49-F238E27FC236}">
                    <a16:creationId xmlns:a16="http://schemas.microsoft.com/office/drawing/2014/main" id="{04BFCA65-77B9-4316-9658-239E163F4519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453494" y="2627138"/>
                <a:ext cx="1108863" cy="930446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Connettore diritto 272">
                <a:extLst>
                  <a:ext uri="{FF2B5EF4-FFF2-40B4-BE49-F238E27FC236}">
                    <a16:creationId xmlns:a16="http://schemas.microsoft.com/office/drawing/2014/main" id="{8829BE97-0764-433D-BDC2-E31624375364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481110" y="2686620"/>
                <a:ext cx="1068863" cy="89688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Connettore diritto 273">
                <a:extLst>
                  <a:ext uri="{FF2B5EF4-FFF2-40B4-BE49-F238E27FC236}">
                    <a16:creationId xmlns:a16="http://schemas.microsoft.com/office/drawing/2014/main" id="{4DF8CD33-86CE-42A1-8037-E82AEE4AE85C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503426" y="2745582"/>
                <a:ext cx="1036715" cy="869905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Connettore diritto 274">
                <a:extLst>
                  <a:ext uri="{FF2B5EF4-FFF2-40B4-BE49-F238E27FC236}">
                    <a16:creationId xmlns:a16="http://schemas.microsoft.com/office/drawing/2014/main" id="{C5048540-9B2E-46E6-8EE4-686DF05C7894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575756" y="2914040"/>
                <a:ext cx="933286" cy="783122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703418A4-FF43-4D2A-AA69-5D0C92FBDCE2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619963" y="2841575"/>
                <a:ext cx="1085269" cy="910648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ttore diritto 276">
                <a:extLst>
                  <a:ext uri="{FF2B5EF4-FFF2-40B4-BE49-F238E27FC236}">
                    <a16:creationId xmlns:a16="http://schemas.microsoft.com/office/drawing/2014/main" id="{BCC540B2-1EF3-4E55-BB34-845EEDFC0DCA}"/>
                  </a:ext>
                </a:extLst>
              </p:cNvPr>
              <p:cNvCxnSpPr>
                <a:cxnSpLocks/>
              </p:cNvCxnSpPr>
              <p:nvPr/>
            </p:nvCxnSpPr>
            <p:spPr>
              <a:xfrm rot="6000000" flipH="1" flipV="1">
                <a:off x="6726942" y="2762175"/>
                <a:ext cx="1339047" cy="1123594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3" name="Gruppo 302">
            <a:extLst>
              <a:ext uri="{FF2B5EF4-FFF2-40B4-BE49-F238E27FC236}">
                <a16:creationId xmlns:a16="http://schemas.microsoft.com/office/drawing/2014/main" id="{A18CDC81-760A-4257-9B11-C02E931D547B}"/>
              </a:ext>
            </a:extLst>
          </p:cNvPr>
          <p:cNvGrpSpPr/>
          <p:nvPr/>
        </p:nvGrpSpPr>
        <p:grpSpPr>
          <a:xfrm rot="10800000">
            <a:off x="8782988" y="511689"/>
            <a:ext cx="1902504" cy="1980544"/>
            <a:chOff x="6412118" y="2341389"/>
            <a:chExt cx="1902504" cy="1980544"/>
          </a:xfrm>
        </p:grpSpPr>
        <p:grpSp>
          <p:nvGrpSpPr>
            <p:cNvPr id="304" name="Gruppo 303">
              <a:extLst>
                <a:ext uri="{FF2B5EF4-FFF2-40B4-BE49-F238E27FC236}">
                  <a16:creationId xmlns:a16="http://schemas.microsoft.com/office/drawing/2014/main" id="{A513514F-28E0-4D97-B0BF-D10BA6CD95CE}"/>
                </a:ext>
              </a:extLst>
            </p:cNvPr>
            <p:cNvGrpSpPr/>
            <p:nvPr/>
          </p:nvGrpSpPr>
          <p:grpSpPr>
            <a:xfrm>
              <a:off x="6412118" y="2341389"/>
              <a:ext cx="1902504" cy="1544379"/>
              <a:chOff x="6412118" y="2341389"/>
              <a:chExt cx="1902504" cy="1544379"/>
            </a:xfrm>
          </p:grpSpPr>
          <p:cxnSp>
            <p:nvCxnSpPr>
              <p:cNvPr id="316" name="Connettore diritto 315">
                <a:extLst>
                  <a:ext uri="{FF2B5EF4-FFF2-40B4-BE49-F238E27FC236}">
                    <a16:creationId xmlns:a16="http://schemas.microsoft.com/office/drawing/2014/main" id="{F3EE6D2B-2697-4347-B852-BE35887C74F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531547" y="2360964"/>
                <a:ext cx="1541320" cy="1293322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Connettore diritto 316">
                <a:extLst>
                  <a:ext uri="{FF2B5EF4-FFF2-40B4-BE49-F238E27FC236}">
                    <a16:creationId xmlns:a16="http://schemas.microsoft.com/office/drawing/2014/main" id="{F82D2A0C-2C44-4930-88BE-A8FBEC9FE71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666571" y="2465674"/>
                <a:ext cx="1606554" cy="1348059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Connettore diritto 317">
                <a:extLst>
                  <a:ext uri="{FF2B5EF4-FFF2-40B4-BE49-F238E27FC236}">
                    <a16:creationId xmlns:a16="http://schemas.microsoft.com/office/drawing/2014/main" id="{61ADAC4C-0CD8-4B05-8982-B9A5300C3BC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412118" y="2359848"/>
                <a:ext cx="1389289" cy="1165754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Connettore diritto 318">
                <a:extLst>
                  <a:ext uri="{FF2B5EF4-FFF2-40B4-BE49-F238E27FC236}">
                    <a16:creationId xmlns:a16="http://schemas.microsoft.com/office/drawing/2014/main" id="{74E09A5A-9428-4388-B613-C7A17DFE499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426407" y="2363782"/>
                <a:ext cx="1402413" cy="117676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Connettore diritto 319">
                <a:extLst>
                  <a:ext uri="{FF2B5EF4-FFF2-40B4-BE49-F238E27FC236}">
                    <a16:creationId xmlns:a16="http://schemas.microsoft.com/office/drawing/2014/main" id="{4196F463-06CF-42AC-B065-A9FC221EB8F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453492" y="2341389"/>
                <a:ext cx="1449406" cy="1216195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Connettore diritto 320">
                <a:extLst>
                  <a:ext uri="{FF2B5EF4-FFF2-40B4-BE49-F238E27FC236}">
                    <a16:creationId xmlns:a16="http://schemas.microsoft.com/office/drawing/2014/main" id="{699F669B-6379-439D-A486-1DB4BB973CF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473921" y="2346444"/>
                <a:ext cx="1481459" cy="1243091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Connettore diritto 321">
                <a:extLst>
                  <a:ext uri="{FF2B5EF4-FFF2-40B4-BE49-F238E27FC236}">
                    <a16:creationId xmlns:a16="http://schemas.microsoft.com/office/drawing/2014/main" id="{6402FE25-925C-46E6-B4AC-A7B6D98C9B6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503427" y="2350867"/>
                <a:ext cx="1507113" cy="1264621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Connettore diritto 322">
                <a:extLst>
                  <a:ext uri="{FF2B5EF4-FFF2-40B4-BE49-F238E27FC236}">
                    <a16:creationId xmlns:a16="http://schemas.microsoft.com/office/drawing/2014/main" id="{7AB1555C-19EC-471C-8199-BE7574A9C39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571495" y="2386886"/>
                <a:ext cx="1565787" cy="131385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Connettore diritto 323">
                <a:extLst>
                  <a:ext uri="{FF2B5EF4-FFF2-40B4-BE49-F238E27FC236}">
                    <a16:creationId xmlns:a16="http://schemas.microsoft.com/office/drawing/2014/main" id="{DF29FC64-CADD-4AB6-BE24-5FA91101B5A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613847" y="2430653"/>
                <a:ext cx="1581102" cy="132670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Connettore diritto 324">
                <a:extLst>
                  <a:ext uri="{FF2B5EF4-FFF2-40B4-BE49-F238E27FC236}">
                    <a16:creationId xmlns:a16="http://schemas.microsoft.com/office/drawing/2014/main" id="{A88CCF08-6691-432F-BEE9-E978015BF37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726940" y="2553544"/>
                <a:ext cx="1587682" cy="1332224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uppo 304">
              <a:extLst>
                <a:ext uri="{FF2B5EF4-FFF2-40B4-BE49-F238E27FC236}">
                  <a16:creationId xmlns:a16="http://schemas.microsoft.com/office/drawing/2014/main" id="{22133BE0-720D-4250-B59E-B6F7621A5D8B}"/>
                </a:ext>
              </a:extLst>
            </p:cNvPr>
            <p:cNvGrpSpPr/>
            <p:nvPr/>
          </p:nvGrpSpPr>
          <p:grpSpPr>
            <a:xfrm rot="6000000" flipH="1">
              <a:off x="6700590" y="2735553"/>
              <a:ext cx="1649879" cy="1522881"/>
              <a:chOff x="6477427" y="2485402"/>
              <a:chExt cx="1649879" cy="1522881"/>
            </a:xfrm>
          </p:grpSpPr>
          <p:cxnSp>
            <p:nvCxnSpPr>
              <p:cNvPr id="306" name="Connettore diritto 305">
                <a:extLst>
                  <a:ext uri="{FF2B5EF4-FFF2-40B4-BE49-F238E27FC236}">
                    <a16:creationId xmlns:a16="http://schemas.microsoft.com/office/drawing/2014/main" id="{8E0F262F-A6A3-4E61-9A9C-32C1D0A8CDD0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531546" y="2771413"/>
                <a:ext cx="1052168" cy="88287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Connettore diritto 306">
                <a:extLst>
                  <a:ext uri="{FF2B5EF4-FFF2-40B4-BE49-F238E27FC236}">
                    <a16:creationId xmlns:a16="http://schemas.microsoft.com/office/drawing/2014/main" id="{D6F253CC-5BC9-421C-B396-1497BF76329F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666569" y="2634319"/>
                <a:ext cx="1405572" cy="117941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Connettore diritto 307">
                <a:extLst>
                  <a:ext uri="{FF2B5EF4-FFF2-40B4-BE49-F238E27FC236}">
                    <a16:creationId xmlns:a16="http://schemas.microsoft.com/office/drawing/2014/main" id="{5EC0B93D-4EC4-4463-9B71-598F1BFF68C8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412118" y="2844434"/>
                <a:ext cx="811785" cy="681167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Connettore diritto 308">
                <a:extLst>
                  <a:ext uri="{FF2B5EF4-FFF2-40B4-BE49-F238E27FC236}">
                    <a16:creationId xmlns:a16="http://schemas.microsoft.com/office/drawing/2014/main" id="{7D6F4390-6CC0-4590-A81C-060DA06D333F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426406" y="2876529"/>
                <a:ext cx="791346" cy="664017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Connettore diritto 309">
                <a:extLst>
                  <a:ext uri="{FF2B5EF4-FFF2-40B4-BE49-F238E27FC236}">
                    <a16:creationId xmlns:a16="http://schemas.microsoft.com/office/drawing/2014/main" id="{9B7A5AEF-155F-4A7B-9ED6-8EA78C33677A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453494" y="2883434"/>
                <a:ext cx="803423" cy="674151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Connettore diritto 310">
                <a:extLst>
                  <a:ext uri="{FF2B5EF4-FFF2-40B4-BE49-F238E27FC236}">
                    <a16:creationId xmlns:a16="http://schemas.microsoft.com/office/drawing/2014/main" id="{DF5AB48D-37BF-40AC-80E6-DA082916A47A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473921" y="2843039"/>
                <a:ext cx="889640" cy="746496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Connettore diritto 311">
                <a:extLst>
                  <a:ext uri="{FF2B5EF4-FFF2-40B4-BE49-F238E27FC236}">
                    <a16:creationId xmlns:a16="http://schemas.microsoft.com/office/drawing/2014/main" id="{07816781-11CC-49B2-B5A3-446F9DC23475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503425" y="2801609"/>
                <a:ext cx="969948" cy="813879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Connettore diritto 312">
                <a:extLst>
                  <a:ext uri="{FF2B5EF4-FFF2-40B4-BE49-F238E27FC236}">
                    <a16:creationId xmlns:a16="http://schemas.microsoft.com/office/drawing/2014/main" id="{E1263106-DE33-4E39-9E02-E5C1F89231AA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571496" y="2717635"/>
                <a:ext cx="1171615" cy="983102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Connettore diritto 313">
                <a:extLst>
                  <a:ext uri="{FF2B5EF4-FFF2-40B4-BE49-F238E27FC236}">
                    <a16:creationId xmlns:a16="http://schemas.microsoft.com/office/drawing/2014/main" id="{3052C56D-D1EF-4B4C-8062-608A54B55E78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613846" y="2678538"/>
                <a:ext cx="1285687" cy="1078816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Connettore diritto 314">
                <a:extLst>
                  <a:ext uri="{FF2B5EF4-FFF2-40B4-BE49-F238E27FC236}">
                    <a16:creationId xmlns:a16="http://schemas.microsoft.com/office/drawing/2014/main" id="{C44208E1-022C-4929-A249-BA7A6754F82F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726941" y="2607919"/>
                <a:ext cx="1522881" cy="1277848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6" name="Gruppo 325">
            <a:extLst>
              <a:ext uri="{FF2B5EF4-FFF2-40B4-BE49-F238E27FC236}">
                <a16:creationId xmlns:a16="http://schemas.microsoft.com/office/drawing/2014/main" id="{7EF91009-E71B-4054-B2A2-30AF33E5D70E}"/>
              </a:ext>
            </a:extLst>
          </p:cNvPr>
          <p:cNvGrpSpPr/>
          <p:nvPr/>
        </p:nvGrpSpPr>
        <p:grpSpPr>
          <a:xfrm>
            <a:off x="6409684" y="5436305"/>
            <a:ext cx="1648003" cy="1051484"/>
            <a:chOff x="6409684" y="5141665"/>
            <a:chExt cx="1648003" cy="1051484"/>
          </a:xfrm>
        </p:grpSpPr>
        <p:grpSp>
          <p:nvGrpSpPr>
            <p:cNvPr id="327" name="Gruppo 326">
              <a:extLst>
                <a:ext uri="{FF2B5EF4-FFF2-40B4-BE49-F238E27FC236}">
                  <a16:creationId xmlns:a16="http://schemas.microsoft.com/office/drawing/2014/main" id="{A8E213F6-4D2C-4744-B03F-6E9E35996434}"/>
                </a:ext>
              </a:extLst>
            </p:cNvPr>
            <p:cNvGrpSpPr/>
            <p:nvPr/>
          </p:nvGrpSpPr>
          <p:grpSpPr>
            <a:xfrm>
              <a:off x="6409684" y="5141665"/>
              <a:ext cx="1036642" cy="527615"/>
              <a:chOff x="6409684" y="5141665"/>
              <a:chExt cx="1036642" cy="527615"/>
            </a:xfrm>
          </p:grpSpPr>
          <p:cxnSp>
            <p:nvCxnSpPr>
              <p:cNvPr id="339" name="Connettore diritto 338">
                <a:extLst>
                  <a:ext uri="{FF2B5EF4-FFF2-40B4-BE49-F238E27FC236}">
                    <a16:creationId xmlns:a16="http://schemas.microsoft.com/office/drawing/2014/main" id="{CB127ADA-32A8-455B-97A5-65EE2F8D3CF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09686" y="5669280"/>
                <a:ext cx="974001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Connettore diritto 339">
                <a:extLst>
                  <a:ext uri="{FF2B5EF4-FFF2-40B4-BE49-F238E27FC236}">
                    <a16:creationId xmlns:a16="http://schemas.microsoft.com/office/drawing/2014/main" id="{DA89DDAD-56ED-4E3B-802B-00CC150859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33399" y="5159428"/>
                <a:ext cx="72873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Connettore diritto 340">
                <a:extLst>
                  <a:ext uri="{FF2B5EF4-FFF2-40B4-BE49-F238E27FC236}">
                    <a16:creationId xmlns:a16="http://schemas.microsoft.com/office/drawing/2014/main" id="{5F0A5C12-D778-479F-92D5-C67A09A9A2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82918" y="5141665"/>
                <a:ext cx="67921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Connettore diritto 341">
                <a:extLst>
                  <a:ext uri="{FF2B5EF4-FFF2-40B4-BE49-F238E27FC236}">
                    <a16:creationId xmlns:a16="http://schemas.microsoft.com/office/drawing/2014/main" id="{73D4FB0B-CD49-41CB-8649-4A918DD657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0631" y="5183456"/>
                <a:ext cx="761498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Connettore diritto 342">
                <a:extLst>
                  <a:ext uri="{FF2B5EF4-FFF2-40B4-BE49-F238E27FC236}">
                    <a16:creationId xmlns:a16="http://schemas.microsoft.com/office/drawing/2014/main" id="{AB456841-014E-4656-A9F9-9FF5052434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64363" y="5214232"/>
                <a:ext cx="801579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Connettore diritto 343">
                <a:extLst>
                  <a:ext uri="{FF2B5EF4-FFF2-40B4-BE49-F238E27FC236}">
                    <a16:creationId xmlns:a16="http://schemas.microsoft.com/office/drawing/2014/main" id="{EAD7FBEB-E9B2-499A-B853-F62F4B86FD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31425" y="5254594"/>
                <a:ext cx="830704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Connettore diritto 344">
                <a:extLst>
                  <a:ext uri="{FF2B5EF4-FFF2-40B4-BE49-F238E27FC236}">
                    <a16:creationId xmlns:a16="http://schemas.microsoft.com/office/drawing/2014/main" id="{B64C0AB9-FFBE-4AD9-A43F-F10E2796DA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3223" y="5313067"/>
                <a:ext cx="881103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Connettore diritto 345">
                <a:extLst>
                  <a:ext uri="{FF2B5EF4-FFF2-40B4-BE49-F238E27FC236}">
                    <a16:creationId xmlns:a16="http://schemas.microsoft.com/office/drawing/2014/main" id="{D5E6D8C0-04C6-43A3-95AD-87712A35D6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53495" y="5387955"/>
                <a:ext cx="930192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Connettore diritto 346">
                <a:extLst>
                  <a:ext uri="{FF2B5EF4-FFF2-40B4-BE49-F238E27FC236}">
                    <a16:creationId xmlns:a16="http://schemas.microsoft.com/office/drawing/2014/main" id="{31A258D9-D7BE-456F-B50A-D43AE91A79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25925" y="5475293"/>
                <a:ext cx="977824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Connettore diritto 347">
                <a:extLst>
                  <a:ext uri="{FF2B5EF4-FFF2-40B4-BE49-F238E27FC236}">
                    <a16:creationId xmlns:a16="http://schemas.microsoft.com/office/drawing/2014/main" id="{B07490F1-5CB4-4982-BCC9-A2975A26C5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09684" y="5579211"/>
                <a:ext cx="1036642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8" name="Gruppo 327">
              <a:extLst>
                <a:ext uri="{FF2B5EF4-FFF2-40B4-BE49-F238E27FC236}">
                  <a16:creationId xmlns:a16="http://schemas.microsoft.com/office/drawing/2014/main" id="{69E53DC6-2C7A-4567-9CB4-881C28758076}"/>
                </a:ext>
              </a:extLst>
            </p:cNvPr>
            <p:cNvGrpSpPr/>
            <p:nvPr/>
          </p:nvGrpSpPr>
          <p:grpSpPr>
            <a:xfrm flipV="1">
              <a:off x="6414434" y="5669539"/>
              <a:ext cx="1643253" cy="523610"/>
              <a:chOff x="6409684" y="5145670"/>
              <a:chExt cx="1643253" cy="523610"/>
            </a:xfrm>
          </p:grpSpPr>
          <p:cxnSp>
            <p:nvCxnSpPr>
              <p:cNvPr id="329" name="Connettore diritto 328">
                <a:extLst>
                  <a:ext uri="{FF2B5EF4-FFF2-40B4-BE49-F238E27FC236}">
                    <a16:creationId xmlns:a16="http://schemas.microsoft.com/office/drawing/2014/main" id="{D67DF682-59DE-4B0A-A768-54064B692A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409687" y="5669280"/>
                <a:ext cx="1071483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Connettore diritto 329">
                <a:extLst>
                  <a:ext uri="{FF2B5EF4-FFF2-40B4-BE49-F238E27FC236}">
                    <a16:creationId xmlns:a16="http://schemas.microsoft.com/office/drawing/2014/main" id="{04A92019-B42B-458A-A869-44F202B2A39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33399" y="5163238"/>
                <a:ext cx="1379686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Connettore diritto 330">
                <a:extLst>
                  <a:ext uri="{FF2B5EF4-FFF2-40B4-BE49-F238E27FC236}">
                    <a16:creationId xmlns:a16="http://schemas.microsoft.com/office/drawing/2014/main" id="{098F9CD2-9C62-4C47-9806-5134696D697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90336" y="5145670"/>
                <a:ext cx="136260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Connettore diritto 331">
                <a:extLst>
                  <a:ext uri="{FF2B5EF4-FFF2-40B4-BE49-F238E27FC236}">
                    <a16:creationId xmlns:a16="http://schemas.microsoft.com/office/drawing/2014/main" id="{EEC9FEED-100F-4051-88CE-334B84DD65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00631" y="5181551"/>
                <a:ext cx="1371064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Connettore diritto 332">
                <a:extLst>
                  <a:ext uri="{FF2B5EF4-FFF2-40B4-BE49-F238E27FC236}">
                    <a16:creationId xmlns:a16="http://schemas.microsoft.com/office/drawing/2014/main" id="{B8B429C1-FA25-4506-8C41-7112A7F3E0E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66868" y="5214232"/>
                <a:ext cx="1349372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Connettore diritto 333">
                <a:extLst>
                  <a:ext uri="{FF2B5EF4-FFF2-40B4-BE49-F238E27FC236}">
                    <a16:creationId xmlns:a16="http://schemas.microsoft.com/office/drawing/2014/main" id="{1906632E-27FD-4F65-B959-B85E746C0B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531425" y="5254594"/>
                <a:ext cx="131623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Connettore diritto 334">
                <a:extLst>
                  <a:ext uri="{FF2B5EF4-FFF2-40B4-BE49-F238E27FC236}">
                    <a16:creationId xmlns:a16="http://schemas.microsoft.com/office/drawing/2014/main" id="{C7B19488-0B15-4F9B-B082-B551C1A62D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23" y="5313067"/>
                <a:ext cx="127800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Connettore diritto 335">
                <a:extLst>
                  <a:ext uri="{FF2B5EF4-FFF2-40B4-BE49-F238E27FC236}">
                    <a16:creationId xmlns:a16="http://schemas.microsoft.com/office/drawing/2014/main" id="{06D4DCD5-8A24-4FDA-824D-EEA8694FD48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53495" y="5387955"/>
                <a:ext cx="122271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Connettore diritto 336">
                <a:extLst>
                  <a:ext uri="{FF2B5EF4-FFF2-40B4-BE49-F238E27FC236}">
                    <a16:creationId xmlns:a16="http://schemas.microsoft.com/office/drawing/2014/main" id="{02C6E90C-F319-4800-A087-F8351F40CDA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5925" y="5475293"/>
                <a:ext cx="117467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Connettore diritto 337">
                <a:extLst>
                  <a:ext uri="{FF2B5EF4-FFF2-40B4-BE49-F238E27FC236}">
                    <a16:creationId xmlns:a16="http://schemas.microsoft.com/office/drawing/2014/main" id="{0871DE92-C22D-40FC-8A0F-82788BBF0F2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09684" y="5579211"/>
                <a:ext cx="1112176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9" name="Gruppo 348">
            <a:extLst>
              <a:ext uri="{FF2B5EF4-FFF2-40B4-BE49-F238E27FC236}">
                <a16:creationId xmlns:a16="http://schemas.microsoft.com/office/drawing/2014/main" id="{B3730D93-DC97-4AF7-87D3-E171B52250FD}"/>
              </a:ext>
            </a:extLst>
          </p:cNvPr>
          <p:cNvGrpSpPr/>
          <p:nvPr/>
        </p:nvGrpSpPr>
        <p:grpSpPr>
          <a:xfrm>
            <a:off x="8824485" y="5435906"/>
            <a:ext cx="1463934" cy="1053190"/>
            <a:chOff x="6058218" y="5141665"/>
            <a:chExt cx="1463934" cy="1053190"/>
          </a:xfrm>
        </p:grpSpPr>
        <p:grpSp>
          <p:nvGrpSpPr>
            <p:cNvPr id="350" name="Gruppo 349">
              <a:extLst>
                <a:ext uri="{FF2B5EF4-FFF2-40B4-BE49-F238E27FC236}">
                  <a16:creationId xmlns:a16="http://schemas.microsoft.com/office/drawing/2014/main" id="{13FE3845-8442-458C-8D78-B54D43698B74}"/>
                </a:ext>
              </a:extLst>
            </p:cNvPr>
            <p:cNvGrpSpPr/>
            <p:nvPr/>
          </p:nvGrpSpPr>
          <p:grpSpPr>
            <a:xfrm>
              <a:off x="6409687" y="5141665"/>
              <a:ext cx="1112465" cy="527615"/>
              <a:chOff x="6409687" y="5141665"/>
              <a:chExt cx="1112465" cy="527615"/>
            </a:xfrm>
          </p:grpSpPr>
          <p:cxnSp>
            <p:nvCxnSpPr>
              <p:cNvPr id="362" name="Connettore diritto 361">
                <a:extLst>
                  <a:ext uri="{FF2B5EF4-FFF2-40B4-BE49-F238E27FC236}">
                    <a16:creationId xmlns:a16="http://schemas.microsoft.com/office/drawing/2014/main" id="{7320E539-CFCF-4BCB-B1A3-C2F3188C99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09687" y="5669280"/>
                <a:ext cx="808018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Connettore diritto 362">
                <a:extLst>
                  <a:ext uri="{FF2B5EF4-FFF2-40B4-BE49-F238E27FC236}">
                    <a16:creationId xmlns:a16="http://schemas.microsoft.com/office/drawing/2014/main" id="{7D76A35C-5143-43E7-8250-C0CBAA0C73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5862" y="5163238"/>
                <a:ext cx="691696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Connettore diritto 363">
                <a:extLst>
                  <a:ext uri="{FF2B5EF4-FFF2-40B4-BE49-F238E27FC236}">
                    <a16:creationId xmlns:a16="http://schemas.microsoft.com/office/drawing/2014/main" id="{DA1F0200-10CD-483F-9D74-23E4C5F37E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5862" y="5141665"/>
                <a:ext cx="76629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Connettore diritto 364">
                <a:extLst>
                  <a:ext uri="{FF2B5EF4-FFF2-40B4-BE49-F238E27FC236}">
                    <a16:creationId xmlns:a16="http://schemas.microsoft.com/office/drawing/2014/main" id="{266658BF-F8B5-4F91-A1CE-FEF84D4523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5862" y="5181551"/>
                <a:ext cx="668257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Connettore diritto 365">
                <a:extLst>
                  <a:ext uri="{FF2B5EF4-FFF2-40B4-BE49-F238E27FC236}">
                    <a16:creationId xmlns:a16="http://schemas.microsoft.com/office/drawing/2014/main" id="{8DF1D7C0-80BC-44D5-8A74-AA86672D0B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5862" y="5214232"/>
                <a:ext cx="634572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Connettore diritto 366">
                <a:extLst>
                  <a:ext uri="{FF2B5EF4-FFF2-40B4-BE49-F238E27FC236}">
                    <a16:creationId xmlns:a16="http://schemas.microsoft.com/office/drawing/2014/main" id="{0C1AE0F5-3631-4AD4-8821-623D70BC0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09662" y="5254594"/>
                <a:ext cx="64800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05C900A8-F634-4059-B343-8ED255A1DC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12359" y="5315225"/>
                <a:ext cx="69840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Connettore diritto 368">
                <a:extLst>
                  <a:ext uri="{FF2B5EF4-FFF2-40B4-BE49-F238E27FC236}">
                    <a16:creationId xmlns:a16="http://schemas.microsoft.com/office/drawing/2014/main" id="{8CDEC6E0-46BD-482A-B672-EAC06CCB1A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29936" y="5387955"/>
                <a:ext cx="74880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Connettore diritto 369">
                <a:extLst>
                  <a:ext uri="{FF2B5EF4-FFF2-40B4-BE49-F238E27FC236}">
                    <a16:creationId xmlns:a16="http://schemas.microsoft.com/office/drawing/2014/main" id="{E7DBF13B-74A8-4A0B-9A44-79BD818532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63624" y="5475293"/>
                <a:ext cx="779527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Connettore diritto 370">
                <a:extLst>
                  <a:ext uri="{FF2B5EF4-FFF2-40B4-BE49-F238E27FC236}">
                    <a16:creationId xmlns:a16="http://schemas.microsoft.com/office/drawing/2014/main" id="{A1C9D5CF-0E16-437B-8D1D-6580782307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920" y="5579211"/>
                <a:ext cx="79878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Gruppo 350">
              <a:extLst>
                <a:ext uri="{FF2B5EF4-FFF2-40B4-BE49-F238E27FC236}">
                  <a16:creationId xmlns:a16="http://schemas.microsoft.com/office/drawing/2014/main" id="{1908282F-B076-4187-B990-06ACC0515B5B}"/>
                </a:ext>
              </a:extLst>
            </p:cNvPr>
            <p:cNvGrpSpPr/>
            <p:nvPr/>
          </p:nvGrpSpPr>
          <p:grpSpPr>
            <a:xfrm flipV="1">
              <a:off x="6058218" y="5669539"/>
              <a:ext cx="1409934" cy="525316"/>
              <a:chOff x="6053468" y="5143964"/>
              <a:chExt cx="1409934" cy="525316"/>
            </a:xfrm>
          </p:grpSpPr>
          <p:cxnSp>
            <p:nvCxnSpPr>
              <p:cNvPr id="352" name="Connettore diritto 351">
                <a:extLst>
                  <a:ext uri="{FF2B5EF4-FFF2-40B4-BE49-F238E27FC236}">
                    <a16:creationId xmlns:a16="http://schemas.microsoft.com/office/drawing/2014/main" id="{8A627574-1C5C-4CF9-A8EF-C02A80E7179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409687" y="5669280"/>
                <a:ext cx="803268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Connettore diritto 352">
                <a:extLst>
                  <a:ext uri="{FF2B5EF4-FFF2-40B4-BE49-F238E27FC236}">
                    <a16:creationId xmlns:a16="http://schemas.microsoft.com/office/drawing/2014/main" id="{5FDA5C4E-594B-4442-8EC7-FF49A753C6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96758" y="5163238"/>
                <a:ext cx="1339012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Connettore diritto 353">
                <a:extLst>
                  <a:ext uri="{FF2B5EF4-FFF2-40B4-BE49-F238E27FC236}">
                    <a16:creationId xmlns:a16="http://schemas.microsoft.com/office/drawing/2014/main" id="{9DB98D2A-305E-44B2-AFD9-7C31907B0FE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53468" y="5143964"/>
                <a:ext cx="1409934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Connettore diritto 354">
                <a:extLst>
                  <a:ext uri="{FF2B5EF4-FFF2-40B4-BE49-F238E27FC236}">
                    <a16:creationId xmlns:a16="http://schemas.microsoft.com/office/drawing/2014/main" id="{7B929509-2267-45D3-80E9-45A19F242A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37694" y="5181551"/>
                <a:ext cx="128167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Connettore diritto 355">
                <a:extLst>
                  <a:ext uri="{FF2B5EF4-FFF2-40B4-BE49-F238E27FC236}">
                    <a16:creationId xmlns:a16="http://schemas.microsoft.com/office/drawing/2014/main" id="{D83E6322-6008-429E-979D-D9931C3D9E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89311" y="5214232"/>
                <a:ext cx="118026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Connettore diritto 356">
                <a:extLst>
                  <a:ext uri="{FF2B5EF4-FFF2-40B4-BE49-F238E27FC236}">
                    <a16:creationId xmlns:a16="http://schemas.microsoft.com/office/drawing/2014/main" id="{48CE583E-BA40-4141-BE51-686C06A88E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66303" y="5254594"/>
                <a:ext cx="1069338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Connettore diritto 357">
                <a:extLst>
                  <a:ext uri="{FF2B5EF4-FFF2-40B4-BE49-F238E27FC236}">
                    <a16:creationId xmlns:a16="http://schemas.microsoft.com/office/drawing/2014/main" id="{E66396F1-716D-43D7-B4CA-AC3CDF28F30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34378" y="5313067"/>
                <a:ext cx="972073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Connettore diritto 358">
                <a:extLst>
                  <a:ext uri="{FF2B5EF4-FFF2-40B4-BE49-F238E27FC236}">
                    <a16:creationId xmlns:a16="http://schemas.microsoft.com/office/drawing/2014/main" id="{FBFB0998-9F34-4B91-BF99-B4DE0954E28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3695" y="5387955"/>
                <a:ext cx="846117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Connettore diritto 359">
                <a:extLst>
                  <a:ext uri="{FF2B5EF4-FFF2-40B4-BE49-F238E27FC236}">
                    <a16:creationId xmlns:a16="http://schemas.microsoft.com/office/drawing/2014/main" id="{7C7A2A9F-1FE0-458B-9DC2-4D2C080532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65433" y="5475293"/>
                <a:ext cx="78512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Connettore diritto 360">
                <a:extLst>
                  <a:ext uri="{FF2B5EF4-FFF2-40B4-BE49-F238E27FC236}">
                    <a16:creationId xmlns:a16="http://schemas.microsoft.com/office/drawing/2014/main" id="{2F7392CE-DCA8-4766-B107-F3803EDCE5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1836" y="5579211"/>
                <a:ext cx="80327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A0924F2-EAA3-45B3-AFD4-10490E0B2C59}"/>
              </a:ext>
            </a:extLst>
          </p:cNvPr>
          <p:cNvCxnSpPr>
            <a:cxnSpLocks/>
          </p:cNvCxnSpPr>
          <p:nvPr/>
        </p:nvCxnSpPr>
        <p:spPr>
          <a:xfrm>
            <a:off x="10570260" y="5550740"/>
            <a:ext cx="0" cy="820800"/>
          </a:xfrm>
          <a:prstGeom prst="line">
            <a:avLst/>
          </a:prstGeom>
          <a:ln w="31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co 37">
            <a:extLst>
              <a:ext uri="{FF2B5EF4-FFF2-40B4-BE49-F238E27FC236}">
                <a16:creationId xmlns:a16="http://schemas.microsoft.com/office/drawing/2014/main" id="{B416C101-0BBC-4878-BFB7-6DCE3BF1FD04}"/>
              </a:ext>
            </a:extLst>
          </p:cNvPr>
          <p:cNvSpPr/>
          <p:nvPr/>
        </p:nvSpPr>
        <p:spPr>
          <a:xfrm>
            <a:off x="9176803" y="5421492"/>
            <a:ext cx="1681200" cy="1080000"/>
          </a:xfrm>
          <a:prstGeom prst="arc">
            <a:avLst>
              <a:gd name="adj1" fmla="val 9875516"/>
              <a:gd name="adj2" fmla="val 1325056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2" name="Arco 371">
            <a:extLst>
              <a:ext uri="{FF2B5EF4-FFF2-40B4-BE49-F238E27FC236}">
                <a16:creationId xmlns:a16="http://schemas.microsoft.com/office/drawing/2014/main" id="{6E44AD4F-B6C7-4339-B4D2-C5A46535576A}"/>
              </a:ext>
            </a:extLst>
          </p:cNvPr>
          <p:cNvSpPr/>
          <p:nvPr/>
        </p:nvSpPr>
        <p:spPr>
          <a:xfrm>
            <a:off x="9178125" y="5422706"/>
            <a:ext cx="1681200" cy="1080000"/>
          </a:xfrm>
          <a:prstGeom prst="arc">
            <a:avLst>
              <a:gd name="adj1" fmla="val 13250813"/>
              <a:gd name="adj2" fmla="val 19428990"/>
            </a:avLst>
          </a:prstGeom>
          <a:ln w="31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3" name="Arco 372">
            <a:extLst>
              <a:ext uri="{FF2B5EF4-FFF2-40B4-BE49-F238E27FC236}">
                <a16:creationId xmlns:a16="http://schemas.microsoft.com/office/drawing/2014/main" id="{2BE16311-FAC6-47DC-82EA-661A4F663CD1}"/>
              </a:ext>
            </a:extLst>
          </p:cNvPr>
          <p:cNvSpPr/>
          <p:nvPr/>
        </p:nvSpPr>
        <p:spPr>
          <a:xfrm>
            <a:off x="9180391" y="5421538"/>
            <a:ext cx="1681200" cy="1080000"/>
          </a:xfrm>
          <a:prstGeom prst="arc">
            <a:avLst>
              <a:gd name="adj1" fmla="val 2237056"/>
              <a:gd name="adj2" fmla="val 9858733"/>
            </a:avLst>
          </a:prstGeom>
          <a:ln w="31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8" name="Arco 197">
            <a:extLst>
              <a:ext uri="{FF2B5EF4-FFF2-40B4-BE49-F238E27FC236}">
                <a16:creationId xmlns:a16="http://schemas.microsoft.com/office/drawing/2014/main" id="{BF888E07-EF22-4975-ACD0-55A48A0D9AE2}"/>
              </a:ext>
            </a:extLst>
          </p:cNvPr>
          <p:cNvSpPr/>
          <p:nvPr/>
        </p:nvSpPr>
        <p:spPr>
          <a:xfrm>
            <a:off x="7360319" y="4396741"/>
            <a:ext cx="2160000" cy="2160000"/>
          </a:xfrm>
          <a:prstGeom prst="arc">
            <a:avLst>
              <a:gd name="adj1" fmla="val 6486559"/>
              <a:gd name="adj2" fmla="val 10989831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9" name="Arco 198">
            <a:extLst>
              <a:ext uri="{FF2B5EF4-FFF2-40B4-BE49-F238E27FC236}">
                <a16:creationId xmlns:a16="http://schemas.microsoft.com/office/drawing/2014/main" id="{DD99DD42-8700-4804-AFAC-C2384CAB9AF8}"/>
              </a:ext>
            </a:extLst>
          </p:cNvPr>
          <p:cNvSpPr/>
          <p:nvPr/>
        </p:nvSpPr>
        <p:spPr>
          <a:xfrm>
            <a:off x="7360068" y="4392591"/>
            <a:ext cx="2160000" cy="2160000"/>
          </a:xfrm>
          <a:prstGeom prst="arc">
            <a:avLst>
              <a:gd name="adj1" fmla="val 2453301"/>
              <a:gd name="adj2" fmla="val 4303463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0" name="Arco 199">
            <a:extLst>
              <a:ext uri="{FF2B5EF4-FFF2-40B4-BE49-F238E27FC236}">
                <a16:creationId xmlns:a16="http://schemas.microsoft.com/office/drawing/2014/main" id="{0D246E1C-8C91-4789-89F9-7F5F731ABF58}"/>
              </a:ext>
            </a:extLst>
          </p:cNvPr>
          <p:cNvSpPr/>
          <p:nvPr/>
        </p:nvSpPr>
        <p:spPr>
          <a:xfrm>
            <a:off x="7360838" y="4393939"/>
            <a:ext cx="2160000" cy="2160000"/>
          </a:xfrm>
          <a:prstGeom prst="arc">
            <a:avLst>
              <a:gd name="adj1" fmla="val 21420058"/>
              <a:gd name="adj2" fmla="val 190687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D61FEA6C-728D-4D12-87CA-EFA748CA97B4}"/>
              </a:ext>
            </a:extLst>
          </p:cNvPr>
          <p:cNvCxnSpPr>
            <a:cxnSpLocks/>
          </p:cNvCxnSpPr>
          <p:nvPr/>
        </p:nvCxnSpPr>
        <p:spPr>
          <a:xfrm flipH="1" flipV="1">
            <a:off x="6414429" y="3515037"/>
            <a:ext cx="689909" cy="8191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EFFE0F87-8C5C-4F42-B14E-5003984001B6}"/>
              </a:ext>
            </a:extLst>
          </p:cNvPr>
          <p:cNvCxnSpPr>
            <a:cxnSpLocks/>
          </p:cNvCxnSpPr>
          <p:nvPr/>
        </p:nvCxnSpPr>
        <p:spPr>
          <a:xfrm flipV="1">
            <a:off x="7102427" y="3347931"/>
            <a:ext cx="1177035" cy="98765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98181090-5310-455F-BF2A-D779340AA6EE}"/>
              </a:ext>
            </a:extLst>
          </p:cNvPr>
          <p:cNvCxnSpPr>
            <a:cxnSpLocks/>
          </p:cNvCxnSpPr>
          <p:nvPr/>
        </p:nvCxnSpPr>
        <p:spPr>
          <a:xfrm flipH="1" flipV="1">
            <a:off x="9988412" y="497248"/>
            <a:ext cx="696018" cy="8264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EBB7872E-0520-4B09-9C14-AE6DC38E09A7}"/>
              </a:ext>
            </a:extLst>
          </p:cNvPr>
          <p:cNvCxnSpPr>
            <a:cxnSpLocks/>
          </p:cNvCxnSpPr>
          <p:nvPr/>
        </p:nvCxnSpPr>
        <p:spPr>
          <a:xfrm flipV="1">
            <a:off x="9366533" y="1331460"/>
            <a:ext cx="1317897" cy="110584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634D0F9A-67F2-4A6F-878F-2449D5CC9666}"/>
              </a:ext>
            </a:extLst>
          </p:cNvPr>
          <p:cNvCxnSpPr>
            <a:cxnSpLocks/>
          </p:cNvCxnSpPr>
          <p:nvPr/>
        </p:nvCxnSpPr>
        <p:spPr>
          <a:xfrm flipV="1">
            <a:off x="8269803" y="2404725"/>
            <a:ext cx="1133239" cy="950902"/>
          </a:xfrm>
          <a:prstGeom prst="line">
            <a:avLst/>
          </a:prstGeom>
          <a:ln w="3175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2A390374-B6F1-4F66-BEB2-5047D25A9D88}"/>
              </a:ext>
            </a:extLst>
          </p:cNvPr>
          <p:cNvCxnSpPr>
            <a:cxnSpLocks/>
          </p:cNvCxnSpPr>
          <p:nvPr/>
        </p:nvCxnSpPr>
        <p:spPr>
          <a:xfrm flipV="1">
            <a:off x="7420125" y="1184778"/>
            <a:ext cx="1755660" cy="1473176"/>
          </a:xfrm>
          <a:prstGeom prst="line">
            <a:avLst/>
          </a:prstGeom>
          <a:ln w="3175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62E5E5D2-6F58-4456-8B11-3BC9FFB7A1A4}"/>
              </a:ext>
            </a:extLst>
          </p:cNvPr>
          <p:cNvCxnSpPr>
            <a:cxnSpLocks/>
          </p:cNvCxnSpPr>
          <p:nvPr/>
        </p:nvCxnSpPr>
        <p:spPr>
          <a:xfrm flipV="1">
            <a:off x="9165097" y="495892"/>
            <a:ext cx="829838" cy="69631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Arco 60">
            <a:extLst>
              <a:ext uri="{FF2B5EF4-FFF2-40B4-BE49-F238E27FC236}">
                <a16:creationId xmlns:a16="http://schemas.microsoft.com/office/drawing/2014/main" id="{D988919D-595C-4E45-A914-772547506CB7}"/>
              </a:ext>
            </a:extLst>
          </p:cNvPr>
          <p:cNvSpPr/>
          <p:nvPr/>
        </p:nvSpPr>
        <p:spPr>
          <a:xfrm>
            <a:off x="6603230" y="5421492"/>
            <a:ext cx="1681200" cy="1080000"/>
          </a:xfrm>
          <a:prstGeom prst="arc">
            <a:avLst>
              <a:gd name="adj1" fmla="val 15671716"/>
              <a:gd name="adj2" fmla="val 268474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70FF7C5-088E-4C58-9836-4A5A6979C120}"/>
              </a:ext>
            </a:extLst>
          </p:cNvPr>
          <p:cNvCxnSpPr>
            <a:cxnSpLocks/>
            <a:endCxn id="99" idx="0"/>
          </p:cNvCxnSpPr>
          <p:nvPr/>
        </p:nvCxnSpPr>
        <p:spPr>
          <a:xfrm>
            <a:off x="9522411" y="5423140"/>
            <a:ext cx="81935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E2A063D4-9148-401C-B826-8A1F3F1F537C}"/>
              </a:ext>
            </a:extLst>
          </p:cNvPr>
          <p:cNvCxnSpPr>
            <a:cxnSpLocks/>
          </p:cNvCxnSpPr>
          <p:nvPr/>
        </p:nvCxnSpPr>
        <p:spPr>
          <a:xfrm flipH="1" flipV="1">
            <a:off x="7315200" y="5418924"/>
            <a:ext cx="2207211" cy="4654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uppo 46">
            <a:extLst>
              <a:ext uri="{FF2B5EF4-FFF2-40B4-BE49-F238E27FC236}">
                <a16:creationId xmlns:a16="http://schemas.microsoft.com/office/drawing/2014/main" id="{0D9F5235-3313-453B-97F0-92201FF6E82A}"/>
              </a:ext>
            </a:extLst>
          </p:cNvPr>
          <p:cNvGrpSpPr/>
          <p:nvPr/>
        </p:nvGrpSpPr>
        <p:grpSpPr>
          <a:xfrm>
            <a:off x="7359622" y="4390540"/>
            <a:ext cx="2163900" cy="2163374"/>
            <a:chOff x="7359622" y="4390540"/>
            <a:chExt cx="2163900" cy="2163374"/>
          </a:xfrm>
        </p:grpSpPr>
        <p:grpSp>
          <p:nvGrpSpPr>
            <p:cNvPr id="11" name="Gruppo 10">
              <a:extLst>
                <a:ext uri="{FF2B5EF4-FFF2-40B4-BE49-F238E27FC236}">
                  <a16:creationId xmlns:a16="http://schemas.microsoft.com/office/drawing/2014/main" id="{A6FB389D-B013-4251-9C3D-6FACF22E0CB6}"/>
                </a:ext>
              </a:extLst>
            </p:cNvPr>
            <p:cNvGrpSpPr/>
            <p:nvPr/>
          </p:nvGrpSpPr>
          <p:grpSpPr>
            <a:xfrm>
              <a:off x="7359622" y="4410214"/>
              <a:ext cx="2159999" cy="2111534"/>
              <a:chOff x="964215" y="2151723"/>
              <a:chExt cx="3807866" cy="3809779"/>
            </a:xfrm>
          </p:grpSpPr>
          <p:grpSp>
            <p:nvGrpSpPr>
              <p:cNvPr id="4" name="Gruppo 3">
                <a:extLst>
                  <a:ext uri="{FF2B5EF4-FFF2-40B4-BE49-F238E27FC236}">
                    <a16:creationId xmlns:a16="http://schemas.microsoft.com/office/drawing/2014/main" id="{9E9FDCD5-EB92-4BE2-8178-ED83B09BC56B}"/>
                  </a:ext>
                </a:extLst>
              </p:cNvPr>
              <p:cNvGrpSpPr/>
              <p:nvPr/>
            </p:nvGrpSpPr>
            <p:grpSpPr>
              <a:xfrm>
                <a:off x="985017" y="2151723"/>
                <a:ext cx="3776134" cy="1676400"/>
                <a:chOff x="533942" y="1831181"/>
                <a:chExt cx="3776134" cy="1676400"/>
              </a:xfrm>
            </p:grpSpPr>
            <p:cxnSp>
              <p:nvCxnSpPr>
                <p:cNvPr id="160" name="Connettore diritto 159">
                  <a:extLst>
                    <a:ext uri="{FF2B5EF4-FFF2-40B4-BE49-F238E27FC236}">
                      <a16:creationId xmlns:a16="http://schemas.microsoft.com/office/drawing/2014/main" id="{9D67FFD7-FD84-4448-903C-2F65B1D7AC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062631" y="1831181"/>
                  <a:ext cx="69810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Connettore diritto 160">
                  <a:extLst>
                    <a:ext uri="{FF2B5EF4-FFF2-40B4-BE49-F238E27FC236}">
                      <a16:creationId xmlns:a16="http://schemas.microsoft.com/office/drawing/2014/main" id="{A3C7CF0F-6048-4132-B702-6C46D653DA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95985" y="1983580"/>
                  <a:ext cx="1637382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Connettore diritto 161">
                  <a:extLst>
                    <a:ext uri="{FF2B5EF4-FFF2-40B4-BE49-F238E27FC236}">
                      <a16:creationId xmlns:a16="http://schemas.microsoft.com/office/drawing/2014/main" id="{EBDD828E-6776-4CEC-98DC-008BF1DB10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340735" y="2135982"/>
                  <a:ext cx="2157791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Connettore diritto 162">
                  <a:extLst>
                    <a:ext uri="{FF2B5EF4-FFF2-40B4-BE49-F238E27FC236}">
                      <a16:creationId xmlns:a16="http://schemas.microsoft.com/office/drawing/2014/main" id="{D0F7BFAF-F6B4-4B60-9434-F28F177BAD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69612" y="2288381"/>
                  <a:ext cx="2519538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Connettore diritto 164">
                  <a:extLst>
                    <a:ext uri="{FF2B5EF4-FFF2-40B4-BE49-F238E27FC236}">
                      <a16:creationId xmlns:a16="http://schemas.microsoft.com/office/drawing/2014/main" id="{A93FBC42-151F-44D3-8DA5-8828D0331F2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3646" y="2440781"/>
                  <a:ext cx="283686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Connettore diritto 165">
                  <a:extLst>
                    <a:ext uri="{FF2B5EF4-FFF2-40B4-BE49-F238E27FC236}">
                      <a16:creationId xmlns:a16="http://schemas.microsoft.com/office/drawing/2014/main" id="{A913C456-7040-4F3E-A3A1-3B0F7B14A5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90367" y="2593180"/>
                  <a:ext cx="3058986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Connettore diritto 166">
                  <a:extLst>
                    <a:ext uri="{FF2B5EF4-FFF2-40B4-BE49-F238E27FC236}">
                      <a16:creationId xmlns:a16="http://schemas.microsoft.com/office/drawing/2014/main" id="{1140D924-4E88-4968-9E1F-0FBB3A28EF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0849" y="2745582"/>
                  <a:ext cx="3255725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Connettore diritto 167">
                  <a:extLst>
                    <a:ext uri="{FF2B5EF4-FFF2-40B4-BE49-F238E27FC236}">
                      <a16:creationId xmlns:a16="http://schemas.microsoft.com/office/drawing/2014/main" id="{11DE3453-9F8F-4E7F-9582-0424796E64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3082" y="2897981"/>
                  <a:ext cx="342707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Connettore diritto 168">
                  <a:extLst>
                    <a:ext uri="{FF2B5EF4-FFF2-40B4-BE49-F238E27FC236}">
                      <a16:creationId xmlns:a16="http://schemas.microsoft.com/office/drawing/2014/main" id="{5714D9C3-A8FE-42A3-95E4-AAC3D16179F1}"/>
                    </a:ext>
                  </a:extLst>
                </p:cNvPr>
                <p:cNvCxnSpPr/>
                <p:nvPr/>
              </p:nvCxnSpPr>
              <p:spPr>
                <a:xfrm>
                  <a:off x="636966" y="3050381"/>
                  <a:ext cx="3554008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Connettore diritto 169">
                  <a:extLst>
                    <a:ext uri="{FF2B5EF4-FFF2-40B4-BE49-F238E27FC236}">
                      <a16:creationId xmlns:a16="http://schemas.microsoft.com/office/drawing/2014/main" id="{D3A42A05-E196-4236-8822-E2C3F1948442}"/>
                    </a:ext>
                  </a:extLst>
                </p:cNvPr>
                <p:cNvCxnSpPr/>
                <p:nvPr/>
              </p:nvCxnSpPr>
              <p:spPr>
                <a:xfrm>
                  <a:off x="582423" y="3202780"/>
                  <a:ext cx="3661898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Connettore diritto 170">
                  <a:extLst>
                    <a:ext uri="{FF2B5EF4-FFF2-40B4-BE49-F238E27FC236}">
                      <a16:creationId xmlns:a16="http://schemas.microsoft.com/office/drawing/2014/main" id="{1088A2A2-5765-4BAA-8B3C-8036EB9814A7}"/>
                    </a:ext>
                  </a:extLst>
                </p:cNvPr>
                <p:cNvCxnSpPr/>
                <p:nvPr/>
              </p:nvCxnSpPr>
              <p:spPr>
                <a:xfrm>
                  <a:off x="552124" y="3355182"/>
                  <a:ext cx="3725363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Connettore diritto 171">
                  <a:extLst>
                    <a:ext uri="{FF2B5EF4-FFF2-40B4-BE49-F238E27FC236}">
                      <a16:creationId xmlns:a16="http://schemas.microsoft.com/office/drawing/2014/main" id="{89D799CD-B614-4DEC-85E0-CD189325769D}"/>
                    </a:ext>
                  </a:extLst>
                </p:cNvPr>
                <p:cNvCxnSpPr/>
                <p:nvPr/>
              </p:nvCxnSpPr>
              <p:spPr>
                <a:xfrm>
                  <a:off x="533942" y="3507581"/>
                  <a:ext cx="3776134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6" name="Gruppo 175">
                <a:extLst>
                  <a:ext uri="{FF2B5EF4-FFF2-40B4-BE49-F238E27FC236}">
                    <a16:creationId xmlns:a16="http://schemas.microsoft.com/office/drawing/2014/main" id="{5B54AB45-23DE-4BCD-A4B9-55021104E5DD}"/>
                  </a:ext>
                </a:extLst>
              </p:cNvPr>
              <p:cNvGrpSpPr/>
              <p:nvPr/>
            </p:nvGrpSpPr>
            <p:grpSpPr>
              <a:xfrm>
                <a:off x="964215" y="4132702"/>
                <a:ext cx="3807866" cy="1828800"/>
                <a:chOff x="522017" y="1831181"/>
                <a:chExt cx="3807866" cy="1828800"/>
              </a:xfrm>
            </p:grpSpPr>
            <p:cxnSp>
              <p:nvCxnSpPr>
                <p:cNvPr id="178" name="Connettore diritto 177">
                  <a:extLst>
                    <a:ext uri="{FF2B5EF4-FFF2-40B4-BE49-F238E27FC236}">
                      <a16:creationId xmlns:a16="http://schemas.microsoft.com/office/drawing/2014/main" id="{B70AFA1D-C1F5-4761-8DEA-E4A07AE22C8D}"/>
                    </a:ext>
                  </a:extLst>
                </p:cNvPr>
                <p:cNvCxnSpPr/>
                <p:nvPr/>
              </p:nvCxnSpPr>
              <p:spPr>
                <a:xfrm>
                  <a:off x="522017" y="1831181"/>
                  <a:ext cx="3807866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Connettore diritto 178">
                  <a:extLst>
                    <a:ext uri="{FF2B5EF4-FFF2-40B4-BE49-F238E27FC236}">
                      <a16:creationId xmlns:a16="http://schemas.microsoft.com/office/drawing/2014/main" id="{27D9AB18-735A-4934-BB7C-430E93F488A4}"/>
                    </a:ext>
                  </a:extLst>
                </p:cNvPr>
                <p:cNvCxnSpPr/>
                <p:nvPr/>
              </p:nvCxnSpPr>
              <p:spPr>
                <a:xfrm>
                  <a:off x="529767" y="1983581"/>
                  <a:ext cx="359208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Connettore diritto 179">
                  <a:extLst>
                    <a:ext uri="{FF2B5EF4-FFF2-40B4-BE49-F238E27FC236}">
                      <a16:creationId xmlns:a16="http://schemas.microsoft.com/office/drawing/2014/main" id="{52CED551-113D-46C8-94BA-ED392079D994}"/>
                    </a:ext>
                  </a:extLst>
                </p:cNvPr>
                <p:cNvCxnSpPr/>
                <p:nvPr/>
              </p:nvCxnSpPr>
              <p:spPr>
                <a:xfrm>
                  <a:off x="553016" y="2135982"/>
                  <a:ext cx="339534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Connettore diritto 180">
                  <a:extLst>
                    <a:ext uri="{FF2B5EF4-FFF2-40B4-BE49-F238E27FC236}">
                      <a16:creationId xmlns:a16="http://schemas.microsoft.com/office/drawing/2014/main" id="{49767E59-A3D3-4703-9FC9-96E63A4B348C}"/>
                    </a:ext>
                  </a:extLst>
                </p:cNvPr>
                <p:cNvCxnSpPr/>
                <p:nvPr/>
              </p:nvCxnSpPr>
              <p:spPr>
                <a:xfrm>
                  <a:off x="584015" y="2288381"/>
                  <a:ext cx="324938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Connettore diritto 181">
                  <a:extLst>
                    <a:ext uri="{FF2B5EF4-FFF2-40B4-BE49-F238E27FC236}">
                      <a16:creationId xmlns:a16="http://schemas.microsoft.com/office/drawing/2014/main" id="{0B8B946B-7929-488D-968A-CEF24B19E37C}"/>
                    </a:ext>
                  </a:extLst>
                </p:cNvPr>
                <p:cNvCxnSpPr/>
                <p:nvPr/>
              </p:nvCxnSpPr>
              <p:spPr>
                <a:xfrm>
                  <a:off x="645843" y="2440781"/>
                  <a:ext cx="310975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Connettore diritto 182">
                  <a:extLst>
                    <a:ext uri="{FF2B5EF4-FFF2-40B4-BE49-F238E27FC236}">
                      <a16:creationId xmlns:a16="http://schemas.microsoft.com/office/drawing/2014/main" id="{1574FDFA-7B10-46AA-A5E3-477C592017F6}"/>
                    </a:ext>
                  </a:extLst>
                </p:cNvPr>
                <p:cNvCxnSpPr/>
                <p:nvPr/>
              </p:nvCxnSpPr>
              <p:spPr>
                <a:xfrm>
                  <a:off x="691167" y="2593181"/>
                  <a:ext cx="3033601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Connettore diritto 188">
                  <a:extLst>
                    <a:ext uri="{FF2B5EF4-FFF2-40B4-BE49-F238E27FC236}">
                      <a16:creationId xmlns:a16="http://schemas.microsoft.com/office/drawing/2014/main" id="{9DB11016-7D09-48BF-9E2B-45B17851DC70}"/>
                    </a:ext>
                  </a:extLst>
                </p:cNvPr>
                <p:cNvCxnSpPr/>
                <p:nvPr/>
              </p:nvCxnSpPr>
              <p:spPr>
                <a:xfrm>
                  <a:off x="780432" y="2745582"/>
                  <a:ext cx="2957444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Connettore diritto 189">
                  <a:extLst>
                    <a:ext uri="{FF2B5EF4-FFF2-40B4-BE49-F238E27FC236}">
                      <a16:creationId xmlns:a16="http://schemas.microsoft.com/office/drawing/2014/main" id="{D2474EA7-0ACD-4046-A225-C6DEF76810B8}"/>
                    </a:ext>
                  </a:extLst>
                </p:cNvPr>
                <p:cNvCxnSpPr/>
                <p:nvPr/>
              </p:nvCxnSpPr>
              <p:spPr>
                <a:xfrm>
                  <a:off x="873430" y="2897981"/>
                  <a:ext cx="2900326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Connettore diritto 190">
                  <a:extLst>
                    <a:ext uri="{FF2B5EF4-FFF2-40B4-BE49-F238E27FC236}">
                      <a16:creationId xmlns:a16="http://schemas.microsoft.com/office/drawing/2014/main" id="{17EA0CB7-EAA7-4C5F-B433-5A6EE26EC792}"/>
                    </a:ext>
                  </a:extLst>
                </p:cNvPr>
                <p:cNvCxnSpPr/>
                <p:nvPr/>
              </p:nvCxnSpPr>
              <p:spPr>
                <a:xfrm>
                  <a:off x="1002524" y="3050381"/>
                  <a:ext cx="285590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Connettore diritto 191">
                  <a:extLst>
                    <a:ext uri="{FF2B5EF4-FFF2-40B4-BE49-F238E27FC236}">
                      <a16:creationId xmlns:a16="http://schemas.microsoft.com/office/drawing/2014/main" id="{A0999F50-9C82-45D7-982A-1D815DB21B0A}"/>
                    </a:ext>
                  </a:extLst>
                </p:cNvPr>
                <p:cNvCxnSpPr/>
                <p:nvPr/>
              </p:nvCxnSpPr>
              <p:spPr>
                <a:xfrm>
                  <a:off x="1122040" y="3202781"/>
                  <a:ext cx="2589349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nettore diritto 192">
                  <a:extLst>
                    <a:ext uri="{FF2B5EF4-FFF2-40B4-BE49-F238E27FC236}">
                      <a16:creationId xmlns:a16="http://schemas.microsoft.com/office/drawing/2014/main" id="{F5ECE5FD-3948-4D55-AC1E-6EAF0C92FF18}"/>
                    </a:ext>
                  </a:extLst>
                </p:cNvPr>
                <p:cNvCxnSpPr/>
                <p:nvPr/>
              </p:nvCxnSpPr>
              <p:spPr>
                <a:xfrm>
                  <a:off x="1310864" y="3355182"/>
                  <a:ext cx="2208563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Connettore diritto 193">
                  <a:extLst>
                    <a:ext uri="{FF2B5EF4-FFF2-40B4-BE49-F238E27FC236}">
                      <a16:creationId xmlns:a16="http://schemas.microsoft.com/office/drawing/2014/main" id="{C80AA2C9-C68C-456D-928B-7369776AFBF0}"/>
                    </a:ext>
                  </a:extLst>
                </p:cNvPr>
                <p:cNvCxnSpPr/>
                <p:nvPr/>
              </p:nvCxnSpPr>
              <p:spPr>
                <a:xfrm>
                  <a:off x="1557503" y="3507581"/>
                  <a:ext cx="171354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Connettore diritto 195">
                  <a:extLst>
                    <a:ext uri="{FF2B5EF4-FFF2-40B4-BE49-F238E27FC236}">
                      <a16:creationId xmlns:a16="http://schemas.microsoft.com/office/drawing/2014/main" id="{1E24DDE0-5592-4B45-8E9E-63D4C8000AE3}"/>
                    </a:ext>
                  </a:extLst>
                </p:cNvPr>
                <p:cNvCxnSpPr/>
                <p:nvPr/>
              </p:nvCxnSpPr>
              <p:spPr>
                <a:xfrm>
                  <a:off x="1965562" y="3659981"/>
                  <a:ext cx="939274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" name="Gruppo 43">
              <a:extLst>
                <a:ext uri="{FF2B5EF4-FFF2-40B4-BE49-F238E27FC236}">
                  <a16:creationId xmlns:a16="http://schemas.microsoft.com/office/drawing/2014/main" id="{B1B29445-8BEA-4089-9F7D-F58F5CF3B602}"/>
                </a:ext>
              </a:extLst>
            </p:cNvPr>
            <p:cNvGrpSpPr/>
            <p:nvPr/>
          </p:nvGrpSpPr>
          <p:grpSpPr>
            <a:xfrm>
              <a:off x="7362411" y="4390540"/>
              <a:ext cx="2161111" cy="2163374"/>
              <a:chOff x="7362411" y="4390540"/>
              <a:chExt cx="2161111" cy="2163374"/>
            </a:xfrm>
          </p:grpSpPr>
          <p:grpSp>
            <p:nvGrpSpPr>
              <p:cNvPr id="5" name="Gruppo 4">
                <a:extLst>
                  <a:ext uri="{FF2B5EF4-FFF2-40B4-BE49-F238E27FC236}">
                    <a16:creationId xmlns:a16="http://schemas.microsoft.com/office/drawing/2014/main" id="{CE777BC8-A583-49B3-871E-74A2582F59A5}"/>
                  </a:ext>
                </a:extLst>
              </p:cNvPr>
              <p:cNvGrpSpPr/>
              <p:nvPr/>
            </p:nvGrpSpPr>
            <p:grpSpPr>
              <a:xfrm>
                <a:off x="7362411" y="4390540"/>
                <a:ext cx="2161111" cy="2163374"/>
                <a:chOff x="9667879" y="4377660"/>
                <a:chExt cx="2161111" cy="2163374"/>
              </a:xfrm>
            </p:grpSpPr>
            <p:sp>
              <p:nvSpPr>
                <p:cNvPr id="2" name="Arco 1">
                  <a:extLst>
                    <a:ext uri="{FF2B5EF4-FFF2-40B4-BE49-F238E27FC236}">
                      <a16:creationId xmlns:a16="http://schemas.microsoft.com/office/drawing/2014/main" id="{6DBAB7F3-0069-453A-BFEC-51009715ECB4}"/>
                    </a:ext>
                  </a:extLst>
                </p:cNvPr>
                <p:cNvSpPr/>
                <p:nvPr/>
              </p:nvSpPr>
              <p:spPr>
                <a:xfrm>
                  <a:off x="9667879" y="4381034"/>
                  <a:ext cx="2160000" cy="2160000"/>
                </a:xfrm>
                <a:prstGeom prst="arc">
                  <a:avLst>
                    <a:gd name="adj1" fmla="val 2478915"/>
                    <a:gd name="adj2" fmla="val 201289"/>
                  </a:avLst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97" name="Arco 196">
                  <a:extLst>
                    <a:ext uri="{FF2B5EF4-FFF2-40B4-BE49-F238E27FC236}">
                      <a16:creationId xmlns:a16="http://schemas.microsoft.com/office/drawing/2014/main" id="{90DEAFEA-014F-4DC6-A615-48050C45047F}"/>
                    </a:ext>
                  </a:extLst>
                </p:cNvPr>
                <p:cNvSpPr/>
                <p:nvPr/>
              </p:nvSpPr>
              <p:spPr>
                <a:xfrm>
                  <a:off x="9668990" y="4377660"/>
                  <a:ext cx="2160000" cy="2160000"/>
                </a:xfrm>
                <a:prstGeom prst="arc">
                  <a:avLst>
                    <a:gd name="adj1" fmla="val 188292"/>
                    <a:gd name="adj2" fmla="val 2491130"/>
                  </a:avLst>
                </a:prstGeom>
                <a:ln w="3175">
                  <a:solidFill>
                    <a:srgbClr val="00B050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cxnSp>
            <p:nvCxnSpPr>
              <p:cNvPr id="214" name="Connettore diritto 213">
                <a:extLst>
                  <a:ext uri="{FF2B5EF4-FFF2-40B4-BE49-F238E27FC236}">
                    <a16:creationId xmlns:a16="http://schemas.microsoft.com/office/drawing/2014/main" id="{1C0C497A-926D-4555-930B-17BD9B9C22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65942" y="5423181"/>
                <a:ext cx="2156469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B695A-DC4F-41A0-B714-7581062FD3E1}"/>
              </a:ext>
            </a:extLst>
          </p:cNvPr>
          <p:cNvCxnSpPr>
            <a:cxnSpLocks/>
          </p:cNvCxnSpPr>
          <p:nvPr/>
        </p:nvCxnSpPr>
        <p:spPr>
          <a:xfrm>
            <a:off x="6766275" y="6504536"/>
            <a:ext cx="13475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1C38488B-BC58-466B-89DB-F511B5A32A58}"/>
              </a:ext>
            </a:extLst>
          </p:cNvPr>
          <p:cNvCxnSpPr>
            <a:cxnSpLocks/>
          </p:cNvCxnSpPr>
          <p:nvPr/>
        </p:nvCxnSpPr>
        <p:spPr>
          <a:xfrm>
            <a:off x="8774100" y="6504757"/>
            <a:ext cx="15623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691F897F-4674-418A-B1D0-FE114C407C4F}"/>
              </a:ext>
            </a:extLst>
          </p:cNvPr>
          <p:cNvCxnSpPr>
            <a:cxnSpLocks/>
          </p:cNvCxnSpPr>
          <p:nvPr/>
        </p:nvCxnSpPr>
        <p:spPr>
          <a:xfrm>
            <a:off x="8107267" y="6504530"/>
            <a:ext cx="693551" cy="0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E07921A5-B54B-4DD4-A11F-0B505A36B356}"/>
              </a:ext>
            </a:extLst>
          </p:cNvPr>
          <p:cNvGrpSpPr/>
          <p:nvPr/>
        </p:nvGrpSpPr>
        <p:grpSpPr>
          <a:xfrm>
            <a:off x="7348585" y="1184434"/>
            <a:ext cx="2174522" cy="4290013"/>
            <a:chOff x="7348585" y="1184434"/>
            <a:chExt cx="2174522" cy="4290013"/>
          </a:xfrm>
        </p:grpSpPr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F5C8CD8A-11AC-4B0D-B19B-BF808038F683}"/>
                </a:ext>
              </a:extLst>
            </p:cNvPr>
            <p:cNvGrpSpPr/>
            <p:nvPr/>
          </p:nvGrpSpPr>
          <p:grpSpPr>
            <a:xfrm>
              <a:off x="7348585" y="1184434"/>
              <a:ext cx="2174522" cy="4290013"/>
              <a:chOff x="7348585" y="1184434"/>
              <a:chExt cx="2174522" cy="4290013"/>
            </a:xfrm>
          </p:grpSpPr>
          <p:grpSp>
            <p:nvGrpSpPr>
              <p:cNvPr id="62" name="Gruppo 61">
                <a:extLst>
                  <a:ext uri="{FF2B5EF4-FFF2-40B4-BE49-F238E27FC236}">
                    <a16:creationId xmlns:a16="http://schemas.microsoft.com/office/drawing/2014/main" id="{38428C8A-01BE-4D70-9571-019A83922774}"/>
                  </a:ext>
                </a:extLst>
              </p:cNvPr>
              <p:cNvGrpSpPr/>
              <p:nvPr/>
            </p:nvGrpSpPr>
            <p:grpSpPr>
              <a:xfrm>
                <a:off x="7361849" y="1184434"/>
                <a:ext cx="2161258" cy="4290013"/>
                <a:chOff x="7361849" y="1184434"/>
                <a:chExt cx="2161258" cy="4290013"/>
              </a:xfrm>
            </p:grpSpPr>
            <p:cxnSp>
              <p:nvCxnSpPr>
                <p:cNvPr id="164" name="Connettore diritto 163">
                  <a:extLst>
                    <a:ext uri="{FF2B5EF4-FFF2-40B4-BE49-F238E27FC236}">
                      <a16:creationId xmlns:a16="http://schemas.microsoft.com/office/drawing/2014/main" id="{CF36F195-2799-49AA-A866-856360A7E2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42129" y="1189587"/>
                  <a:ext cx="0" cy="428391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" name="Gruppo 59">
                  <a:extLst>
                    <a:ext uri="{FF2B5EF4-FFF2-40B4-BE49-F238E27FC236}">
                      <a16:creationId xmlns:a16="http://schemas.microsoft.com/office/drawing/2014/main" id="{AE60AFB1-8B5C-4A85-8B92-5FB6EC50D377}"/>
                    </a:ext>
                  </a:extLst>
                </p:cNvPr>
                <p:cNvGrpSpPr/>
                <p:nvPr/>
              </p:nvGrpSpPr>
              <p:grpSpPr>
                <a:xfrm>
                  <a:off x="7361849" y="1184434"/>
                  <a:ext cx="2161258" cy="4290013"/>
                  <a:chOff x="7361849" y="1184434"/>
                  <a:chExt cx="2161258" cy="4290013"/>
                </a:xfrm>
              </p:grpSpPr>
              <p:cxnSp>
                <p:nvCxnSpPr>
                  <p:cNvPr id="36" name="Connettore diritto 35">
                    <a:extLst>
                      <a:ext uri="{FF2B5EF4-FFF2-40B4-BE49-F238E27FC236}">
                        <a16:creationId xmlns:a16="http://schemas.microsoft.com/office/drawing/2014/main" id="{B5AB6A6C-4B03-41D5-85E1-873B8C392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64058" y="1189587"/>
                    <a:ext cx="1819749" cy="0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Connettore diritto 49">
                    <a:extLst>
                      <a:ext uri="{FF2B5EF4-FFF2-40B4-BE49-F238E27FC236}">
                        <a16:creationId xmlns:a16="http://schemas.microsoft.com/office/drawing/2014/main" id="{A4D816CC-1318-453C-A0D6-5269E5275B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897313" y="3347165"/>
                    <a:ext cx="1625794" cy="0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Connettore diritto 66">
                    <a:extLst>
                      <a:ext uri="{FF2B5EF4-FFF2-40B4-BE49-F238E27FC236}">
                        <a16:creationId xmlns:a16="http://schemas.microsoft.com/office/drawing/2014/main" id="{E6253DB5-ED9F-403F-9255-C7BEFF65CC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520808" y="1188473"/>
                    <a:ext cx="0" cy="4285974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Connettore diritto 194">
                    <a:extLst>
                      <a:ext uri="{FF2B5EF4-FFF2-40B4-BE49-F238E27FC236}">
                        <a16:creationId xmlns:a16="http://schemas.microsoft.com/office/drawing/2014/main" id="{4348DE83-0D62-459D-9F08-605D1BDDEE3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361849" y="1195632"/>
                    <a:ext cx="0" cy="4266444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3" name="Gruppo 62">
                    <a:extLst>
                      <a:ext uri="{FF2B5EF4-FFF2-40B4-BE49-F238E27FC236}">
                        <a16:creationId xmlns:a16="http://schemas.microsoft.com/office/drawing/2014/main" id="{06375ACE-450B-4FC9-8961-7B106E8F066C}"/>
                      </a:ext>
                    </a:extLst>
                  </p:cNvPr>
                  <p:cNvGrpSpPr/>
                  <p:nvPr/>
                </p:nvGrpSpPr>
                <p:grpSpPr>
                  <a:xfrm>
                    <a:off x="7383807" y="1184434"/>
                    <a:ext cx="2118243" cy="2165993"/>
                    <a:chOff x="7383807" y="1184434"/>
                    <a:chExt cx="2118243" cy="2165993"/>
                  </a:xfrm>
                </p:grpSpPr>
                <p:grpSp>
                  <p:nvGrpSpPr>
                    <p:cNvPr id="374" name="Gruppo 373">
                      <a:extLst>
                        <a:ext uri="{FF2B5EF4-FFF2-40B4-BE49-F238E27FC236}">
                          <a16:creationId xmlns:a16="http://schemas.microsoft.com/office/drawing/2014/main" id="{3DE29699-9E79-4779-91D4-BA2BCE0D60A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383807" y="1189268"/>
                      <a:ext cx="2118243" cy="2161159"/>
                      <a:chOff x="7383807" y="1189268"/>
                      <a:chExt cx="2118243" cy="2161159"/>
                    </a:xfrm>
                  </p:grpSpPr>
                  <p:grpSp>
                    <p:nvGrpSpPr>
                      <p:cNvPr id="375" name="Gruppo 374">
                        <a:extLst>
                          <a:ext uri="{FF2B5EF4-FFF2-40B4-BE49-F238E27FC236}">
                            <a16:creationId xmlns:a16="http://schemas.microsoft.com/office/drawing/2014/main" id="{D3F80649-1904-4B80-B20C-DC8CB1351F5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383807" y="1189268"/>
                        <a:ext cx="898719" cy="2160356"/>
                        <a:chOff x="7383807" y="1189268"/>
                        <a:chExt cx="898719" cy="2160356"/>
                      </a:xfrm>
                    </p:grpSpPr>
                    <p:cxnSp>
                      <p:nvCxnSpPr>
                        <p:cNvPr id="386" name="Connettore diritto 385">
                          <a:extLst>
                            <a:ext uri="{FF2B5EF4-FFF2-40B4-BE49-F238E27FC236}">
                              <a16:creationId xmlns:a16="http://schemas.microsoft.com/office/drawing/2014/main" id="{98F2B22C-1851-4963-8BB1-0E31A8EA03D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282526" y="1189269"/>
                          <a:ext cx="0" cy="215399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7" name="Connettore diritto 386">
                          <a:extLst>
                            <a:ext uri="{FF2B5EF4-FFF2-40B4-BE49-F238E27FC236}">
                              <a16:creationId xmlns:a16="http://schemas.microsoft.com/office/drawing/2014/main" id="{769526A9-5FD2-4108-95CC-F47408057CE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107267" y="1195632"/>
                          <a:ext cx="0" cy="215399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8" name="Connettore diritto 387">
                          <a:extLst>
                            <a:ext uri="{FF2B5EF4-FFF2-40B4-BE49-F238E27FC236}">
                              <a16:creationId xmlns:a16="http://schemas.microsoft.com/office/drawing/2014/main" id="{A58FE846-753A-434D-9801-C06CAC5DC6B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934681" y="1189268"/>
                          <a:ext cx="0" cy="140400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9" name="Connettore diritto 388">
                          <a:extLst>
                            <a:ext uri="{FF2B5EF4-FFF2-40B4-BE49-F238E27FC236}">
                              <a16:creationId xmlns:a16="http://schemas.microsoft.com/office/drawing/2014/main" id="{55009913-01FF-4CB7-98FE-33E7B09B5D9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788082" y="1189820"/>
                          <a:ext cx="0" cy="135136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0" name="Connettore diritto 389">
                          <a:extLst>
                            <a:ext uri="{FF2B5EF4-FFF2-40B4-BE49-F238E27FC236}">
                              <a16:creationId xmlns:a16="http://schemas.microsoft.com/office/drawing/2014/main" id="{7561AEAE-CE5A-42A9-8713-44E350CBE5B4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634770" y="1191872"/>
                          <a:ext cx="0" cy="1349311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1" name="Connettore diritto 390">
                          <a:extLst>
                            <a:ext uri="{FF2B5EF4-FFF2-40B4-BE49-F238E27FC236}">
                              <a16:creationId xmlns:a16="http://schemas.microsoft.com/office/drawing/2014/main" id="{6D2A6923-BA80-468D-A070-357F7348DFF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526610" y="1195632"/>
                          <a:ext cx="0" cy="138600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2" name="Connettore diritto 391">
                          <a:extLst>
                            <a:ext uri="{FF2B5EF4-FFF2-40B4-BE49-F238E27FC236}">
                              <a16:creationId xmlns:a16="http://schemas.microsoft.com/office/drawing/2014/main" id="{EBBEAE1E-AC93-48D9-B404-5AA6AF43592F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455956" y="1193652"/>
                          <a:ext cx="0" cy="144000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3" name="Connettore diritto 392">
                          <a:extLst>
                            <a:ext uri="{FF2B5EF4-FFF2-40B4-BE49-F238E27FC236}">
                              <a16:creationId xmlns:a16="http://schemas.microsoft.com/office/drawing/2014/main" id="{100D2019-91EF-4C95-9010-DF1BEA16672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412275" y="1189269"/>
                          <a:ext cx="0" cy="1479861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4" name="Connettore diritto 393">
                          <a:extLst>
                            <a:ext uri="{FF2B5EF4-FFF2-40B4-BE49-F238E27FC236}">
                              <a16:creationId xmlns:a16="http://schemas.microsoft.com/office/drawing/2014/main" id="{3651D372-C2C2-4FF7-9748-127A70B5929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383807" y="1189966"/>
                          <a:ext cx="0" cy="1501799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376" name="Gruppo 375">
                        <a:extLst>
                          <a:ext uri="{FF2B5EF4-FFF2-40B4-BE49-F238E27FC236}">
                            <a16:creationId xmlns:a16="http://schemas.microsoft.com/office/drawing/2014/main" id="{B9B37431-D542-4431-B1E7-353CC9BF4CB6}"/>
                          </a:ext>
                        </a:extLst>
                      </p:cNvPr>
                      <p:cNvGrpSpPr/>
                      <p:nvPr/>
                    </p:nvGrpSpPr>
                    <p:grpSpPr>
                      <a:xfrm flipH="1">
                        <a:off x="8603331" y="1190072"/>
                        <a:ext cx="898719" cy="2160355"/>
                        <a:chOff x="7383807" y="1189269"/>
                        <a:chExt cx="898719" cy="2160355"/>
                      </a:xfrm>
                    </p:grpSpPr>
                    <p:cxnSp>
                      <p:nvCxnSpPr>
                        <p:cNvPr id="377" name="Connettore diritto 376">
                          <a:extLst>
                            <a:ext uri="{FF2B5EF4-FFF2-40B4-BE49-F238E27FC236}">
                              <a16:creationId xmlns:a16="http://schemas.microsoft.com/office/drawing/2014/main" id="{157273C1-4509-4398-BD13-833443FEBE8F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282526" y="1189269"/>
                          <a:ext cx="0" cy="215399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78" name="Connettore diritto 377">
                          <a:extLst>
                            <a:ext uri="{FF2B5EF4-FFF2-40B4-BE49-F238E27FC236}">
                              <a16:creationId xmlns:a16="http://schemas.microsoft.com/office/drawing/2014/main" id="{E5BBC4AB-2B25-4698-8CC2-2451BB7534F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107267" y="1195632"/>
                          <a:ext cx="0" cy="215399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79" name="Connettore diritto 378">
                          <a:extLst>
                            <a:ext uri="{FF2B5EF4-FFF2-40B4-BE49-F238E27FC236}">
                              <a16:creationId xmlns:a16="http://schemas.microsoft.com/office/drawing/2014/main" id="{22FF1E57-CA98-4B0D-A081-329E5926607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934681" y="2445933"/>
                          <a:ext cx="0" cy="897328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0" name="Connettore diritto 379">
                          <a:extLst>
                            <a:ext uri="{FF2B5EF4-FFF2-40B4-BE49-F238E27FC236}">
                              <a16:creationId xmlns:a16="http://schemas.microsoft.com/office/drawing/2014/main" id="{4C372860-C9B1-4303-9FC2-049BFD56729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788082" y="2481952"/>
                          <a:ext cx="0" cy="86186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1" name="Connettore diritto 380">
                          <a:extLst>
                            <a:ext uri="{FF2B5EF4-FFF2-40B4-BE49-F238E27FC236}">
                              <a16:creationId xmlns:a16="http://schemas.microsoft.com/office/drawing/2014/main" id="{51826F93-8906-4F6B-8BFB-708A7F6ECBD6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634770" y="2481952"/>
                          <a:ext cx="0" cy="86391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2" name="Connettore diritto 381">
                          <a:extLst>
                            <a:ext uri="{FF2B5EF4-FFF2-40B4-BE49-F238E27FC236}">
                              <a16:creationId xmlns:a16="http://schemas.microsoft.com/office/drawing/2014/main" id="{22DB3FF9-EFA1-4CA6-8F77-E842F5A371C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526610" y="2445933"/>
                          <a:ext cx="0" cy="903691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3" name="Connettore diritto 382">
                          <a:extLst>
                            <a:ext uri="{FF2B5EF4-FFF2-40B4-BE49-F238E27FC236}">
                              <a16:creationId xmlns:a16="http://schemas.microsoft.com/office/drawing/2014/main" id="{87E63D6E-C692-4FAA-9DB1-1960231315D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455956" y="2385210"/>
                          <a:ext cx="0" cy="96120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4" name="Connettore diritto 383">
                          <a:extLst>
                            <a:ext uri="{FF2B5EF4-FFF2-40B4-BE49-F238E27FC236}">
                              <a16:creationId xmlns:a16="http://schemas.microsoft.com/office/drawing/2014/main" id="{F70E666D-1587-47B7-B319-169D8248ED8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412275" y="2350191"/>
                          <a:ext cx="0" cy="99307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5" name="Connettore diritto 384">
                          <a:extLst>
                            <a:ext uri="{FF2B5EF4-FFF2-40B4-BE49-F238E27FC236}">
                              <a16:creationId xmlns:a16="http://schemas.microsoft.com/office/drawing/2014/main" id="{F12FF11F-7E1D-4A9F-B950-9BFA5A7643D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383807" y="2316573"/>
                          <a:ext cx="0" cy="1027385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395" name="Connettore diritto 394">
                      <a:extLst>
                        <a:ext uri="{FF2B5EF4-FFF2-40B4-BE49-F238E27FC236}">
                          <a16:creationId xmlns:a16="http://schemas.microsoft.com/office/drawing/2014/main" id="{03AB4A7D-9D10-465B-86AB-E15668C5C96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949913" y="1184434"/>
                      <a:ext cx="0" cy="548552"/>
                    </a:xfrm>
                    <a:prstGeom prst="line">
                      <a:avLst/>
                    </a:prstGeom>
                    <a:ln w="31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6" name="Connettore diritto 395">
                      <a:extLst>
                        <a:ext uri="{FF2B5EF4-FFF2-40B4-BE49-F238E27FC236}">
                          <a16:creationId xmlns:a16="http://schemas.microsoft.com/office/drawing/2014/main" id="{34F6A2EB-BBE8-4061-9AAC-DA0D26C87BC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098177" y="1189574"/>
                      <a:ext cx="0" cy="255624"/>
                    </a:xfrm>
                    <a:prstGeom prst="line">
                      <a:avLst/>
                    </a:prstGeom>
                    <a:ln w="31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cxnSp>
            <p:nvCxnSpPr>
              <p:cNvPr id="207" name="Connettore diritto 206">
                <a:extLst>
                  <a:ext uri="{FF2B5EF4-FFF2-40B4-BE49-F238E27FC236}">
                    <a16:creationId xmlns:a16="http://schemas.microsoft.com/office/drawing/2014/main" id="{75A32AF6-7D44-4E8E-9147-069C75E1DC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48585" y="3346586"/>
                <a:ext cx="598413" cy="0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1" name="Connettore diritto 210">
              <a:extLst>
                <a:ext uri="{FF2B5EF4-FFF2-40B4-BE49-F238E27FC236}">
                  <a16:creationId xmlns:a16="http://schemas.microsoft.com/office/drawing/2014/main" id="{BEBEAF74-B65F-4067-9666-49882D779355}"/>
                </a:ext>
              </a:extLst>
            </p:cNvPr>
            <p:cNvCxnSpPr>
              <a:cxnSpLocks/>
            </p:cNvCxnSpPr>
            <p:nvPr/>
          </p:nvCxnSpPr>
          <p:spPr>
            <a:xfrm>
              <a:off x="9037320" y="1190359"/>
              <a:ext cx="482748" cy="0"/>
            </a:xfrm>
            <a:prstGeom prst="line">
              <a:avLst/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0B8CA9A5-EC83-4D95-A5F7-A12976A9C56E}"/>
              </a:ext>
            </a:extLst>
          </p:cNvPr>
          <p:cNvSpPr txBox="1"/>
          <p:nvPr/>
        </p:nvSpPr>
        <p:spPr>
          <a:xfrm>
            <a:off x="0" y="2033641"/>
            <a:ext cx="4897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conclusione delle operazioni geometriche per la ricerca della compenetrazione tra i due cilindri la composizione di presenta come nell’immagine posta a fianco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5471F3C8-8E30-4497-9920-ED233A034837}"/>
              </a:ext>
            </a:extLst>
          </p:cNvPr>
          <p:cNvSpPr txBox="1"/>
          <p:nvPr/>
        </p:nvSpPr>
        <p:spPr>
          <a:xfrm>
            <a:off x="0" y="3360397"/>
            <a:ext cx="47107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cilindro di colore verde interseca quello di colore blu secondo le </a:t>
            </a:r>
            <a:r>
              <a:rPr lang="it-IT" dirty="0">
                <a:solidFill>
                  <a:srgbClr val="FF0000"/>
                </a:solidFill>
              </a:rPr>
              <a:t>linee rosse </a:t>
            </a:r>
            <a:r>
              <a:rPr lang="it-IT" dirty="0"/>
              <a:t>dividendolo in due parti</a:t>
            </a:r>
          </a:p>
        </p:txBody>
      </p:sp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18A4F36E-C44D-464D-9D51-6B2D5B499B57}"/>
              </a:ext>
            </a:extLst>
          </p:cNvPr>
          <p:cNvSpPr txBox="1"/>
          <p:nvPr/>
        </p:nvSpPr>
        <p:spPr>
          <a:xfrm>
            <a:off x="0" y="4456545"/>
            <a:ext cx="4621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dissolvere il cilindro di colore verde restano individuate le due parti del cilindro blu con le relative linee generatesi dalla compenetrazione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DDC974F8-F5BA-42B9-8C76-65055F43707A}"/>
              </a:ext>
            </a:extLst>
          </p:cNvPr>
          <p:cNvSpPr txBox="1"/>
          <p:nvPr/>
        </p:nvSpPr>
        <p:spPr>
          <a:xfrm>
            <a:off x="11433095" y="4037590"/>
            <a:ext cx="447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88447CDD-7A9E-4245-BCC4-670C4A1D9BC6}"/>
              </a:ext>
            </a:extLst>
          </p:cNvPr>
          <p:cNvCxnSpPr>
            <a:cxnSpLocks/>
            <a:endCxn id="186" idx="3"/>
          </p:cNvCxnSpPr>
          <p:nvPr/>
        </p:nvCxnSpPr>
        <p:spPr>
          <a:xfrm>
            <a:off x="7365942" y="3347153"/>
            <a:ext cx="532589" cy="1639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DBDAB14A-7C74-48A0-A66B-3B430D554BFC}"/>
              </a:ext>
            </a:extLst>
          </p:cNvPr>
          <p:cNvCxnSpPr>
            <a:cxnSpLocks/>
          </p:cNvCxnSpPr>
          <p:nvPr/>
        </p:nvCxnSpPr>
        <p:spPr>
          <a:xfrm>
            <a:off x="9248109" y="1188473"/>
            <a:ext cx="288088" cy="0"/>
          </a:xfrm>
          <a:prstGeom prst="line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92B6D6F0-2AE0-44F2-8504-2B052E0A1D7C}"/>
              </a:ext>
            </a:extLst>
          </p:cNvPr>
          <p:cNvCxnSpPr>
            <a:cxnSpLocks/>
          </p:cNvCxnSpPr>
          <p:nvPr/>
        </p:nvCxnSpPr>
        <p:spPr>
          <a:xfrm>
            <a:off x="9992195" y="500896"/>
            <a:ext cx="0" cy="545798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Pulsante di azione: vuoto 21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16989E5-DA24-4BD5-9D0F-054E0CA74FE5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F60754EF-AA5E-4349-8277-F018535B0F95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136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 animBg="1"/>
      <p:bldP spid="372" grpId="0" animBg="1"/>
      <p:bldP spid="373" grpId="0" animBg="1"/>
      <p:bldP spid="61" grpId="0" animBg="1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7076E82C-B980-4D35-918A-A4BF04C1C8E3}"/>
              </a:ext>
            </a:extLst>
          </p:cNvPr>
          <p:cNvCxnSpPr/>
          <p:nvPr/>
        </p:nvCxnSpPr>
        <p:spPr>
          <a:xfrm>
            <a:off x="5326602" y="4336131"/>
            <a:ext cx="628539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AF64D164-155E-48AC-92D5-1992CCEE79BA}"/>
              </a:ext>
            </a:extLst>
          </p:cNvPr>
          <p:cNvCxnSpPr>
            <a:cxnSpLocks/>
          </p:cNvCxnSpPr>
          <p:nvPr/>
        </p:nvCxnSpPr>
        <p:spPr>
          <a:xfrm>
            <a:off x="10688987" y="1325339"/>
            <a:ext cx="0" cy="463354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itolo 3">
            <a:extLst>
              <a:ext uri="{FF2B5EF4-FFF2-40B4-BE49-F238E27FC236}">
                <a16:creationId xmlns:a16="http://schemas.microsoft.com/office/drawing/2014/main" id="{2D6DE0F6-0C54-4212-9971-D5EE84751366}"/>
              </a:ext>
            </a:extLst>
          </p:cNvPr>
          <p:cNvSpPr txBox="1">
            <a:spLocks/>
          </p:cNvSpPr>
          <p:nvPr/>
        </p:nvSpPr>
        <p:spPr>
          <a:xfrm>
            <a:off x="12000" y="12439"/>
            <a:ext cx="12168000" cy="324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700" dirty="0">
                <a:solidFill>
                  <a:srgbClr val="0066FF"/>
                </a:solidFill>
                <a:latin typeface="Comic Sans MS" panose="030F0702030302020204" pitchFamily="66" charset="0"/>
              </a:rPr>
              <a:t>GEOMETRIA DESCRITTIVA DINAMICA–COMPENETRAZIONE DI SOLIDI DI ROTAZIONE (5)</a:t>
            </a:r>
            <a:endParaRPr lang="it-IT" sz="1700" dirty="0"/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56609730-38CD-4EA0-B731-BD13C56EC3DB}"/>
              </a:ext>
            </a:extLst>
          </p:cNvPr>
          <p:cNvSpPr/>
          <p:nvPr/>
        </p:nvSpPr>
        <p:spPr>
          <a:xfrm>
            <a:off x="9994366" y="5423140"/>
            <a:ext cx="694800" cy="10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46AD550D-B8BF-4DAF-AAD4-C4F7A67E2199}"/>
              </a:ext>
            </a:extLst>
          </p:cNvPr>
          <p:cNvGrpSpPr/>
          <p:nvPr/>
        </p:nvGrpSpPr>
        <p:grpSpPr>
          <a:xfrm>
            <a:off x="8408356" y="5438447"/>
            <a:ext cx="72000" cy="72000"/>
            <a:chOff x="8408356" y="5438447"/>
            <a:chExt cx="72000" cy="72000"/>
          </a:xfrm>
        </p:grpSpPr>
        <p:cxnSp>
          <p:nvCxnSpPr>
            <p:cNvPr id="6" name="Connettore diritto 5">
              <a:extLst>
                <a:ext uri="{FF2B5EF4-FFF2-40B4-BE49-F238E27FC236}">
                  <a16:creationId xmlns:a16="http://schemas.microsoft.com/office/drawing/2014/main" id="{D3A7C7D6-1E94-4F4C-9FA8-3D655FB45911}"/>
                </a:ext>
              </a:extLst>
            </p:cNvPr>
            <p:cNvCxnSpPr>
              <a:cxnSpLocks/>
            </p:cNvCxnSpPr>
            <p:nvPr/>
          </p:nvCxnSpPr>
          <p:spPr>
            <a:xfrm>
              <a:off x="8408356" y="5474447"/>
              <a:ext cx="72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CE9B0500-769A-4D7F-B9C1-03632082B546}"/>
                </a:ext>
              </a:extLst>
            </p:cNvPr>
            <p:cNvCxnSpPr/>
            <p:nvPr/>
          </p:nvCxnSpPr>
          <p:spPr>
            <a:xfrm>
              <a:off x="8442129" y="5438447"/>
              <a:ext cx="0" cy="72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063F335-4177-455F-BCEB-5F4A9E0B514C}"/>
              </a:ext>
            </a:extLst>
          </p:cNvPr>
          <p:cNvCxnSpPr>
            <a:cxnSpLocks/>
          </p:cNvCxnSpPr>
          <p:nvPr/>
        </p:nvCxnSpPr>
        <p:spPr>
          <a:xfrm>
            <a:off x="7900667" y="3345188"/>
            <a:ext cx="381859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FDB6946-3C9F-4BF3-BD7F-83B0028B95FC}"/>
              </a:ext>
            </a:extLst>
          </p:cNvPr>
          <p:cNvCxnSpPr>
            <a:cxnSpLocks/>
          </p:cNvCxnSpPr>
          <p:nvPr/>
        </p:nvCxnSpPr>
        <p:spPr>
          <a:xfrm>
            <a:off x="9169665" y="1188473"/>
            <a:ext cx="80956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Figura a mano libera: forma 184">
            <a:extLst>
              <a:ext uri="{FF2B5EF4-FFF2-40B4-BE49-F238E27FC236}">
                <a16:creationId xmlns:a16="http://schemas.microsoft.com/office/drawing/2014/main" id="{643204F6-A17D-4461-901B-70B55AE4A63F}"/>
              </a:ext>
            </a:extLst>
          </p:cNvPr>
          <p:cNvSpPr/>
          <p:nvPr/>
        </p:nvSpPr>
        <p:spPr>
          <a:xfrm>
            <a:off x="7359051" y="2606529"/>
            <a:ext cx="541616" cy="1438814"/>
          </a:xfrm>
          <a:custGeom>
            <a:avLst/>
            <a:gdLst>
              <a:gd name="connsiteX0" fmla="*/ 118576 w 543449"/>
              <a:gd name="connsiteY0" fmla="*/ 0 h 1437661"/>
              <a:gd name="connsiteX1" fmla="*/ 12358 w 543449"/>
              <a:gd name="connsiteY1" fmla="*/ 300182 h 1437661"/>
              <a:gd name="connsiteX2" fmla="*/ 5431 w 543449"/>
              <a:gd name="connsiteY2" fmla="*/ 803563 h 1437661"/>
              <a:gd name="connsiteX3" fmla="*/ 10049 w 543449"/>
              <a:gd name="connsiteY3" fmla="*/ 1309254 h 1437661"/>
              <a:gd name="connsiteX4" fmla="*/ 120886 w 543449"/>
              <a:gd name="connsiteY4" fmla="*/ 1413163 h 1437661"/>
              <a:gd name="connsiteX5" fmla="*/ 444158 w 543449"/>
              <a:gd name="connsiteY5" fmla="*/ 935182 h 1437661"/>
              <a:gd name="connsiteX6" fmla="*/ 543449 w 543449"/>
              <a:gd name="connsiteY6" fmla="*/ 736600 h 1437661"/>
              <a:gd name="connsiteX0" fmla="*/ 118576 w 543449"/>
              <a:gd name="connsiteY0" fmla="*/ 0 h 1437661"/>
              <a:gd name="connsiteX1" fmla="*/ 12358 w 543449"/>
              <a:gd name="connsiteY1" fmla="*/ 300182 h 1437661"/>
              <a:gd name="connsiteX2" fmla="*/ 5431 w 543449"/>
              <a:gd name="connsiteY2" fmla="*/ 803563 h 1437661"/>
              <a:gd name="connsiteX3" fmla="*/ 10049 w 543449"/>
              <a:gd name="connsiteY3" fmla="*/ 1309254 h 1437661"/>
              <a:gd name="connsiteX4" fmla="*/ 120886 w 543449"/>
              <a:gd name="connsiteY4" fmla="*/ 1413163 h 1437661"/>
              <a:gd name="connsiteX5" fmla="*/ 444158 w 543449"/>
              <a:gd name="connsiteY5" fmla="*/ 935182 h 1437661"/>
              <a:gd name="connsiteX6" fmla="*/ 543449 w 543449"/>
              <a:gd name="connsiteY6" fmla="*/ 736600 h 1437661"/>
              <a:gd name="connsiteX0" fmla="*/ 116743 w 541616"/>
              <a:gd name="connsiteY0" fmla="*/ 0 h 1438814"/>
              <a:gd name="connsiteX1" fmla="*/ 10525 w 541616"/>
              <a:gd name="connsiteY1" fmla="*/ 300182 h 1438814"/>
              <a:gd name="connsiteX2" fmla="*/ 3598 w 541616"/>
              <a:gd name="connsiteY2" fmla="*/ 803563 h 1438814"/>
              <a:gd name="connsiteX3" fmla="*/ 8216 w 541616"/>
              <a:gd name="connsiteY3" fmla="*/ 1309254 h 1438814"/>
              <a:gd name="connsiteX4" fmla="*/ 119053 w 541616"/>
              <a:gd name="connsiteY4" fmla="*/ 1413163 h 1438814"/>
              <a:gd name="connsiteX5" fmla="*/ 442325 w 541616"/>
              <a:gd name="connsiteY5" fmla="*/ 935182 h 1438814"/>
              <a:gd name="connsiteX6" fmla="*/ 541616 w 541616"/>
              <a:gd name="connsiteY6" fmla="*/ 736600 h 1438814"/>
              <a:gd name="connsiteX0" fmla="*/ 116743 w 541616"/>
              <a:gd name="connsiteY0" fmla="*/ 0 h 1438814"/>
              <a:gd name="connsiteX1" fmla="*/ 10525 w 541616"/>
              <a:gd name="connsiteY1" fmla="*/ 300182 h 1438814"/>
              <a:gd name="connsiteX2" fmla="*/ 3598 w 541616"/>
              <a:gd name="connsiteY2" fmla="*/ 803563 h 1438814"/>
              <a:gd name="connsiteX3" fmla="*/ 8216 w 541616"/>
              <a:gd name="connsiteY3" fmla="*/ 1309254 h 1438814"/>
              <a:gd name="connsiteX4" fmla="*/ 119053 w 541616"/>
              <a:gd name="connsiteY4" fmla="*/ 1413163 h 1438814"/>
              <a:gd name="connsiteX5" fmla="*/ 442325 w 541616"/>
              <a:gd name="connsiteY5" fmla="*/ 935182 h 1438814"/>
              <a:gd name="connsiteX6" fmla="*/ 541616 w 541616"/>
              <a:gd name="connsiteY6" fmla="*/ 736600 h 1438814"/>
              <a:gd name="connsiteX0" fmla="*/ 116743 w 541616"/>
              <a:gd name="connsiteY0" fmla="*/ 0 h 1438814"/>
              <a:gd name="connsiteX1" fmla="*/ 10525 w 541616"/>
              <a:gd name="connsiteY1" fmla="*/ 300182 h 1438814"/>
              <a:gd name="connsiteX2" fmla="*/ 3598 w 541616"/>
              <a:gd name="connsiteY2" fmla="*/ 803563 h 1438814"/>
              <a:gd name="connsiteX3" fmla="*/ 8216 w 541616"/>
              <a:gd name="connsiteY3" fmla="*/ 1309254 h 1438814"/>
              <a:gd name="connsiteX4" fmla="*/ 119053 w 541616"/>
              <a:gd name="connsiteY4" fmla="*/ 1413163 h 1438814"/>
              <a:gd name="connsiteX5" fmla="*/ 442325 w 541616"/>
              <a:gd name="connsiteY5" fmla="*/ 935182 h 1438814"/>
              <a:gd name="connsiteX6" fmla="*/ 541616 w 541616"/>
              <a:gd name="connsiteY6" fmla="*/ 736600 h 1438814"/>
              <a:gd name="connsiteX0" fmla="*/ 116743 w 541616"/>
              <a:gd name="connsiteY0" fmla="*/ 0 h 1438814"/>
              <a:gd name="connsiteX1" fmla="*/ 10525 w 541616"/>
              <a:gd name="connsiteY1" fmla="*/ 300182 h 1438814"/>
              <a:gd name="connsiteX2" fmla="*/ 3598 w 541616"/>
              <a:gd name="connsiteY2" fmla="*/ 803563 h 1438814"/>
              <a:gd name="connsiteX3" fmla="*/ 8216 w 541616"/>
              <a:gd name="connsiteY3" fmla="*/ 1309254 h 1438814"/>
              <a:gd name="connsiteX4" fmla="*/ 119053 w 541616"/>
              <a:gd name="connsiteY4" fmla="*/ 1413163 h 1438814"/>
              <a:gd name="connsiteX5" fmla="*/ 442325 w 541616"/>
              <a:gd name="connsiteY5" fmla="*/ 935182 h 1438814"/>
              <a:gd name="connsiteX6" fmla="*/ 541616 w 541616"/>
              <a:gd name="connsiteY6" fmla="*/ 736600 h 1438814"/>
              <a:gd name="connsiteX0" fmla="*/ 116743 w 541616"/>
              <a:gd name="connsiteY0" fmla="*/ 0 h 1438814"/>
              <a:gd name="connsiteX1" fmla="*/ 10525 w 541616"/>
              <a:gd name="connsiteY1" fmla="*/ 300182 h 1438814"/>
              <a:gd name="connsiteX2" fmla="*/ 3598 w 541616"/>
              <a:gd name="connsiteY2" fmla="*/ 803563 h 1438814"/>
              <a:gd name="connsiteX3" fmla="*/ 8216 w 541616"/>
              <a:gd name="connsiteY3" fmla="*/ 1309254 h 1438814"/>
              <a:gd name="connsiteX4" fmla="*/ 119053 w 541616"/>
              <a:gd name="connsiteY4" fmla="*/ 1413163 h 1438814"/>
              <a:gd name="connsiteX5" fmla="*/ 442325 w 541616"/>
              <a:gd name="connsiteY5" fmla="*/ 935182 h 1438814"/>
              <a:gd name="connsiteX6" fmla="*/ 541616 w 541616"/>
              <a:gd name="connsiteY6" fmla="*/ 736600 h 1438814"/>
              <a:gd name="connsiteX0" fmla="*/ 116743 w 541616"/>
              <a:gd name="connsiteY0" fmla="*/ 0 h 1438814"/>
              <a:gd name="connsiteX1" fmla="*/ 10525 w 541616"/>
              <a:gd name="connsiteY1" fmla="*/ 300182 h 1438814"/>
              <a:gd name="connsiteX2" fmla="*/ 3598 w 541616"/>
              <a:gd name="connsiteY2" fmla="*/ 803563 h 1438814"/>
              <a:gd name="connsiteX3" fmla="*/ 8216 w 541616"/>
              <a:gd name="connsiteY3" fmla="*/ 1309254 h 1438814"/>
              <a:gd name="connsiteX4" fmla="*/ 119053 w 541616"/>
              <a:gd name="connsiteY4" fmla="*/ 1413163 h 1438814"/>
              <a:gd name="connsiteX5" fmla="*/ 442325 w 541616"/>
              <a:gd name="connsiteY5" fmla="*/ 935182 h 1438814"/>
              <a:gd name="connsiteX6" fmla="*/ 541616 w 541616"/>
              <a:gd name="connsiteY6" fmla="*/ 736600 h 1438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1616" h="1438814">
                <a:moveTo>
                  <a:pt x="116743" y="0"/>
                </a:moveTo>
                <a:cubicBezTo>
                  <a:pt x="43852" y="66790"/>
                  <a:pt x="29382" y="166255"/>
                  <a:pt x="10525" y="300182"/>
                </a:cubicBezTo>
                <a:cubicBezTo>
                  <a:pt x="-8332" y="434109"/>
                  <a:pt x="3983" y="635384"/>
                  <a:pt x="3598" y="803563"/>
                </a:cubicBezTo>
                <a:cubicBezTo>
                  <a:pt x="3213" y="971742"/>
                  <a:pt x="520" y="1200727"/>
                  <a:pt x="8216" y="1309254"/>
                </a:cubicBezTo>
                <a:cubicBezTo>
                  <a:pt x="15912" y="1417781"/>
                  <a:pt x="46702" y="1475508"/>
                  <a:pt x="119053" y="1413163"/>
                </a:cubicBezTo>
                <a:cubicBezTo>
                  <a:pt x="191404" y="1350818"/>
                  <a:pt x="347133" y="1112712"/>
                  <a:pt x="442325" y="935182"/>
                </a:cubicBezTo>
                <a:cubicBezTo>
                  <a:pt x="503227" y="816707"/>
                  <a:pt x="519564" y="779511"/>
                  <a:pt x="541616" y="736600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6" name="Figura a mano libera: forma 185">
            <a:extLst>
              <a:ext uri="{FF2B5EF4-FFF2-40B4-BE49-F238E27FC236}">
                <a16:creationId xmlns:a16="http://schemas.microsoft.com/office/drawing/2014/main" id="{91C14365-DCDE-488A-AEDF-8B4662EB2779}"/>
              </a:ext>
            </a:extLst>
          </p:cNvPr>
          <p:cNvSpPr/>
          <p:nvPr/>
        </p:nvSpPr>
        <p:spPr>
          <a:xfrm>
            <a:off x="7475621" y="2533749"/>
            <a:ext cx="638175" cy="815043"/>
          </a:xfrm>
          <a:custGeom>
            <a:avLst/>
            <a:gdLst>
              <a:gd name="connsiteX0" fmla="*/ 0 w 639697"/>
              <a:gd name="connsiteY0" fmla="*/ 72019 h 813064"/>
              <a:gd name="connsiteX1" fmla="*/ 325755 w 639697"/>
              <a:gd name="connsiteY1" fmla="*/ 9154 h 813064"/>
              <a:gd name="connsiteX2" fmla="*/ 638175 w 639697"/>
              <a:gd name="connsiteY2" fmla="*/ 247279 h 813064"/>
              <a:gd name="connsiteX3" fmla="*/ 422910 w 639697"/>
              <a:gd name="connsiteY3" fmla="*/ 813064 h 813064"/>
              <a:gd name="connsiteX0" fmla="*/ 0 w 639697"/>
              <a:gd name="connsiteY0" fmla="*/ 72935 h 813980"/>
              <a:gd name="connsiteX1" fmla="*/ 325755 w 639697"/>
              <a:gd name="connsiteY1" fmla="*/ 10070 h 813980"/>
              <a:gd name="connsiteX2" fmla="*/ 638175 w 639697"/>
              <a:gd name="connsiteY2" fmla="*/ 248195 h 813980"/>
              <a:gd name="connsiteX3" fmla="*/ 422910 w 639697"/>
              <a:gd name="connsiteY3" fmla="*/ 813980 h 813980"/>
              <a:gd name="connsiteX0" fmla="*/ 0 w 639697"/>
              <a:gd name="connsiteY0" fmla="*/ 73998 h 815043"/>
              <a:gd name="connsiteX1" fmla="*/ 325755 w 639697"/>
              <a:gd name="connsiteY1" fmla="*/ 11133 h 815043"/>
              <a:gd name="connsiteX2" fmla="*/ 638175 w 639697"/>
              <a:gd name="connsiteY2" fmla="*/ 249258 h 815043"/>
              <a:gd name="connsiteX3" fmla="*/ 422910 w 639697"/>
              <a:gd name="connsiteY3" fmla="*/ 815043 h 815043"/>
              <a:gd name="connsiteX0" fmla="*/ 0 w 639697"/>
              <a:gd name="connsiteY0" fmla="*/ 73998 h 815043"/>
              <a:gd name="connsiteX1" fmla="*/ 325755 w 639697"/>
              <a:gd name="connsiteY1" fmla="*/ 11133 h 815043"/>
              <a:gd name="connsiteX2" fmla="*/ 638175 w 639697"/>
              <a:gd name="connsiteY2" fmla="*/ 249258 h 815043"/>
              <a:gd name="connsiteX3" fmla="*/ 422910 w 639697"/>
              <a:gd name="connsiteY3" fmla="*/ 815043 h 815043"/>
              <a:gd name="connsiteX0" fmla="*/ 0 w 638175"/>
              <a:gd name="connsiteY0" fmla="*/ 73998 h 815043"/>
              <a:gd name="connsiteX1" fmla="*/ 325755 w 638175"/>
              <a:gd name="connsiteY1" fmla="*/ 11133 h 815043"/>
              <a:gd name="connsiteX2" fmla="*/ 638175 w 638175"/>
              <a:gd name="connsiteY2" fmla="*/ 249258 h 815043"/>
              <a:gd name="connsiteX3" fmla="*/ 422910 w 638175"/>
              <a:gd name="connsiteY3" fmla="*/ 815043 h 815043"/>
              <a:gd name="connsiteX0" fmla="*/ 0 w 638175"/>
              <a:gd name="connsiteY0" fmla="*/ 73998 h 815043"/>
              <a:gd name="connsiteX1" fmla="*/ 325755 w 638175"/>
              <a:gd name="connsiteY1" fmla="*/ 11133 h 815043"/>
              <a:gd name="connsiteX2" fmla="*/ 638175 w 638175"/>
              <a:gd name="connsiteY2" fmla="*/ 249258 h 815043"/>
              <a:gd name="connsiteX3" fmla="*/ 422910 w 638175"/>
              <a:gd name="connsiteY3" fmla="*/ 815043 h 81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8175" h="815043">
                <a:moveTo>
                  <a:pt x="0" y="73998"/>
                </a:moveTo>
                <a:cubicBezTo>
                  <a:pt x="83026" y="12720"/>
                  <a:pt x="219393" y="-18077"/>
                  <a:pt x="325755" y="11133"/>
                </a:cubicBezTo>
                <a:cubicBezTo>
                  <a:pt x="432117" y="40343"/>
                  <a:pt x="627698" y="86698"/>
                  <a:pt x="638175" y="249258"/>
                </a:cubicBezTo>
                <a:cubicBezTo>
                  <a:pt x="627698" y="369908"/>
                  <a:pt x="538639" y="599143"/>
                  <a:pt x="422910" y="815043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8" name="Figura a mano libera: forma 207">
            <a:extLst>
              <a:ext uri="{FF2B5EF4-FFF2-40B4-BE49-F238E27FC236}">
                <a16:creationId xmlns:a16="http://schemas.microsoft.com/office/drawing/2014/main" id="{D9F3AC89-D39C-462A-A6C1-85FA9F045D81}"/>
              </a:ext>
            </a:extLst>
          </p:cNvPr>
          <p:cNvSpPr/>
          <p:nvPr/>
        </p:nvSpPr>
        <p:spPr>
          <a:xfrm>
            <a:off x="9250621" y="988639"/>
            <a:ext cx="273072" cy="1419799"/>
          </a:xfrm>
          <a:custGeom>
            <a:avLst/>
            <a:gdLst>
              <a:gd name="connsiteX0" fmla="*/ 0 w 268983"/>
              <a:gd name="connsiteY0" fmla="*/ 207086 h 1425253"/>
              <a:gd name="connsiteX1" fmla="*/ 148784 w 268983"/>
              <a:gd name="connsiteY1" fmla="*/ 2508 h 1425253"/>
              <a:gd name="connsiteX2" fmla="*/ 257272 w 268983"/>
              <a:gd name="connsiteY2" fmla="*/ 129594 h 1425253"/>
              <a:gd name="connsiteX3" fmla="*/ 260372 w 268983"/>
              <a:gd name="connsiteY3" fmla="*/ 625540 h 1425253"/>
              <a:gd name="connsiteX4" fmla="*/ 260372 w 268983"/>
              <a:gd name="connsiteY4" fmla="*/ 1130785 h 1425253"/>
              <a:gd name="connsiteX5" fmla="*/ 145685 w 268983"/>
              <a:gd name="connsiteY5" fmla="*/ 1425253 h 1425253"/>
              <a:gd name="connsiteX0" fmla="*/ 0 w 268983"/>
              <a:gd name="connsiteY0" fmla="*/ 207086 h 1425253"/>
              <a:gd name="connsiteX1" fmla="*/ 148784 w 268983"/>
              <a:gd name="connsiteY1" fmla="*/ 2508 h 1425253"/>
              <a:gd name="connsiteX2" fmla="*/ 257272 w 268983"/>
              <a:gd name="connsiteY2" fmla="*/ 129594 h 1425253"/>
              <a:gd name="connsiteX3" fmla="*/ 260372 w 268983"/>
              <a:gd name="connsiteY3" fmla="*/ 625540 h 1425253"/>
              <a:gd name="connsiteX4" fmla="*/ 260372 w 268983"/>
              <a:gd name="connsiteY4" fmla="*/ 1130785 h 1425253"/>
              <a:gd name="connsiteX5" fmla="*/ 145685 w 268983"/>
              <a:gd name="connsiteY5" fmla="*/ 1425253 h 1425253"/>
              <a:gd name="connsiteX0" fmla="*/ 0 w 268983"/>
              <a:gd name="connsiteY0" fmla="*/ 209607 h 1427774"/>
              <a:gd name="connsiteX1" fmla="*/ 148784 w 268983"/>
              <a:gd name="connsiteY1" fmla="*/ 5029 h 1427774"/>
              <a:gd name="connsiteX2" fmla="*/ 257272 w 268983"/>
              <a:gd name="connsiteY2" fmla="*/ 132115 h 1427774"/>
              <a:gd name="connsiteX3" fmla="*/ 260372 w 268983"/>
              <a:gd name="connsiteY3" fmla="*/ 628061 h 1427774"/>
              <a:gd name="connsiteX4" fmla="*/ 260372 w 268983"/>
              <a:gd name="connsiteY4" fmla="*/ 1133306 h 1427774"/>
              <a:gd name="connsiteX5" fmla="*/ 145685 w 268983"/>
              <a:gd name="connsiteY5" fmla="*/ 1427774 h 1427774"/>
              <a:gd name="connsiteX0" fmla="*/ 0 w 268983"/>
              <a:gd name="connsiteY0" fmla="*/ 206526 h 1424693"/>
              <a:gd name="connsiteX1" fmla="*/ 148784 w 268983"/>
              <a:gd name="connsiteY1" fmla="*/ 1948 h 1424693"/>
              <a:gd name="connsiteX2" fmla="*/ 257272 w 268983"/>
              <a:gd name="connsiteY2" fmla="*/ 129034 h 1424693"/>
              <a:gd name="connsiteX3" fmla="*/ 260372 w 268983"/>
              <a:gd name="connsiteY3" fmla="*/ 624980 h 1424693"/>
              <a:gd name="connsiteX4" fmla="*/ 260372 w 268983"/>
              <a:gd name="connsiteY4" fmla="*/ 1130225 h 1424693"/>
              <a:gd name="connsiteX5" fmla="*/ 145685 w 268983"/>
              <a:gd name="connsiteY5" fmla="*/ 1424693 h 1424693"/>
              <a:gd name="connsiteX0" fmla="*/ 0 w 268983"/>
              <a:gd name="connsiteY0" fmla="*/ 206005 h 1424172"/>
              <a:gd name="connsiteX1" fmla="*/ 148784 w 268983"/>
              <a:gd name="connsiteY1" fmla="*/ 1427 h 1424172"/>
              <a:gd name="connsiteX2" fmla="*/ 257272 w 268983"/>
              <a:gd name="connsiteY2" fmla="*/ 128513 h 1424172"/>
              <a:gd name="connsiteX3" fmla="*/ 260372 w 268983"/>
              <a:gd name="connsiteY3" fmla="*/ 624459 h 1424172"/>
              <a:gd name="connsiteX4" fmla="*/ 260372 w 268983"/>
              <a:gd name="connsiteY4" fmla="*/ 1129704 h 1424172"/>
              <a:gd name="connsiteX5" fmla="*/ 145685 w 268983"/>
              <a:gd name="connsiteY5" fmla="*/ 1424172 h 1424172"/>
              <a:gd name="connsiteX0" fmla="*/ 0 w 269448"/>
              <a:gd name="connsiteY0" fmla="*/ 206005 h 1424172"/>
              <a:gd name="connsiteX1" fmla="*/ 148784 w 269448"/>
              <a:gd name="connsiteY1" fmla="*/ 1427 h 1424172"/>
              <a:gd name="connsiteX2" fmla="*/ 257272 w 269448"/>
              <a:gd name="connsiteY2" fmla="*/ 128513 h 1424172"/>
              <a:gd name="connsiteX3" fmla="*/ 260372 w 269448"/>
              <a:gd name="connsiteY3" fmla="*/ 624459 h 1424172"/>
              <a:gd name="connsiteX4" fmla="*/ 260372 w 269448"/>
              <a:gd name="connsiteY4" fmla="*/ 1129704 h 1424172"/>
              <a:gd name="connsiteX5" fmla="*/ 145685 w 269448"/>
              <a:gd name="connsiteY5" fmla="*/ 1424172 h 1424172"/>
              <a:gd name="connsiteX0" fmla="*/ 0 w 270486"/>
              <a:gd name="connsiteY0" fmla="*/ 206005 h 1424172"/>
              <a:gd name="connsiteX1" fmla="*/ 148784 w 270486"/>
              <a:gd name="connsiteY1" fmla="*/ 1427 h 1424172"/>
              <a:gd name="connsiteX2" fmla="*/ 257272 w 270486"/>
              <a:gd name="connsiteY2" fmla="*/ 128513 h 1424172"/>
              <a:gd name="connsiteX3" fmla="*/ 260372 w 270486"/>
              <a:gd name="connsiteY3" fmla="*/ 624459 h 1424172"/>
              <a:gd name="connsiteX4" fmla="*/ 260372 w 270486"/>
              <a:gd name="connsiteY4" fmla="*/ 1129704 h 1424172"/>
              <a:gd name="connsiteX5" fmla="*/ 145685 w 270486"/>
              <a:gd name="connsiteY5" fmla="*/ 1424172 h 1424172"/>
              <a:gd name="connsiteX0" fmla="*/ 0 w 268983"/>
              <a:gd name="connsiteY0" fmla="*/ 206005 h 1424172"/>
              <a:gd name="connsiteX1" fmla="*/ 148784 w 268983"/>
              <a:gd name="connsiteY1" fmla="*/ 1427 h 1424172"/>
              <a:gd name="connsiteX2" fmla="*/ 257272 w 268983"/>
              <a:gd name="connsiteY2" fmla="*/ 128513 h 1424172"/>
              <a:gd name="connsiteX3" fmla="*/ 260372 w 268983"/>
              <a:gd name="connsiteY3" fmla="*/ 624459 h 1424172"/>
              <a:gd name="connsiteX4" fmla="*/ 260372 w 268983"/>
              <a:gd name="connsiteY4" fmla="*/ 1129704 h 1424172"/>
              <a:gd name="connsiteX5" fmla="*/ 145685 w 268983"/>
              <a:gd name="connsiteY5" fmla="*/ 1424172 h 1424172"/>
              <a:gd name="connsiteX0" fmla="*/ 0 w 266290"/>
              <a:gd name="connsiteY0" fmla="*/ 206005 h 1424172"/>
              <a:gd name="connsiteX1" fmla="*/ 148784 w 266290"/>
              <a:gd name="connsiteY1" fmla="*/ 1427 h 1424172"/>
              <a:gd name="connsiteX2" fmla="*/ 257272 w 266290"/>
              <a:gd name="connsiteY2" fmla="*/ 128513 h 1424172"/>
              <a:gd name="connsiteX3" fmla="*/ 260372 w 266290"/>
              <a:gd name="connsiteY3" fmla="*/ 624459 h 1424172"/>
              <a:gd name="connsiteX4" fmla="*/ 260372 w 266290"/>
              <a:gd name="connsiteY4" fmla="*/ 1129704 h 1424172"/>
              <a:gd name="connsiteX5" fmla="*/ 145685 w 266290"/>
              <a:gd name="connsiteY5" fmla="*/ 1424172 h 1424172"/>
              <a:gd name="connsiteX0" fmla="*/ 0 w 265731"/>
              <a:gd name="connsiteY0" fmla="*/ 202300 h 1420467"/>
              <a:gd name="connsiteX1" fmla="*/ 156404 w 265731"/>
              <a:gd name="connsiteY1" fmla="*/ 1532 h 1420467"/>
              <a:gd name="connsiteX2" fmla="*/ 257272 w 265731"/>
              <a:gd name="connsiteY2" fmla="*/ 124808 h 1420467"/>
              <a:gd name="connsiteX3" fmla="*/ 260372 w 265731"/>
              <a:gd name="connsiteY3" fmla="*/ 620754 h 1420467"/>
              <a:gd name="connsiteX4" fmla="*/ 260372 w 265731"/>
              <a:gd name="connsiteY4" fmla="*/ 1125999 h 1420467"/>
              <a:gd name="connsiteX5" fmla="*/ 145685 w 265731"/>
              <a:gd name="connsiteY5" fmla="*/ 1420467 h 1420467"/>
              <a:gd name="connsiteX0" fmla="*/ 0 w 265452"/>
              <a:gd name="connsiteY0" fmla="*/ 202300 h 1420467"/>
              <a:gd name="connsiteX1" fmla="*/ 160214 w 265452"/>
              <a:gd name="connsiteY1" fmla="*/ 1532 h 1420467"/>
              <a:gd name="connsiteX2" fmla="*/ 257272 w 265452"/>
              <a:gd name="connsiteY2" fmla="*/ 124808 h 1420467"/>
              <a:gd name="connsiteX3" fmla="*/ 260372 w 265452"/>
              <a:gd name="connsiteY3" fmla="*/ 620754 h 1420467"/>
              <a:gd name="connsiteX4" fmla="*/ 260372 w 265452"/>
              <a:gd name="connsiteY4" fmla="*/ 1125999 h 1420467"/>
              <a:gd name="connsiteX5" fmla="*/ 145685 w 265452"/>
              <a:gd name="connsiteY5" fmla="*/ 1420467 h 1420467"/>
              <a:gd name="connsiteX0" fmla="*/ 0 w 273072"/>
              <a:gd name="connsiteY0" fmla="*/ 197428 h 1421310"/>
              <a:gd name="connsiteX1" fmla="*/ 167834 w 273072"/>
              <a:gd name="connsiteY1" fmla="*/ 2375 h 1421310"/>
              <a:gd name="connsiteX2" fmla="*/ 264892 w 273072"/>
              <a:gd name="connsiteY2" fmla="*/ 125651 h 1421310"/>
              <a:gd name="connsiteX3" fmla="*/ 267992 w 273072"/>
              <a:gd name="connsiteY3" fmla="*/ 621597 h 1421310"/>
              <a:gd name="connsiteX4" fmla="*/ 267992 w 273072"/>
              <a:gd name="connsiteY4" fmla="*/ 1126842 h 1421310"/>
              <a:gd name="connsiteX5" fmla="*/ 153305 w 273072"/>
              <a:gd name="connsiteY5" fmla="*/ 1421310 h 1421310"/>
              <a:gd name="connsiteX0" fmla="*/ 0 w 273072"/>
              <a:gd name="connsiteY0" fmla="*/ 197428 h 1421310"/>
              <a:gd name="connsiteX1" fmla="*/ 167834 w 273072"/>
              <a:gd name="connsiteY1" fmla="*/ 2375 h 1421310"/>
              <a:gd name="connsiteX2" fmla="*/ 264892 w 273072"/>
              <a:gd name="connsiteY2" fmla="*/ 125651 h 1421310"/>
              <a:gd name="connsiteX3" fmla="*/ 267992 w 273072"/>
              <a:gd name="connsiteY3" fmla="*/ 621597 h 1421310"/>
              <a:gd name="connsiteX4" fmla="*/ 267992 w 273072"/>
              <a:gd name="connsiteY4" fmla="*/ 1126842 h 1421310"/>
              <a:gd name="connsiteX5" fmla="*/ 153305 w 273072"/>
              <a:gd name="connsiteY5" fmla="*/ 1421310 h 1421310"/>
              <a:gd name="connsiteX0" fmla="*/ 0 w 273072"/>
              <a:gd name="connsiteY0" fmla="*/ 195917 h 1419799"/>
              <a:gd name="connsiteX1" fmla="*/ 167834 w 273072"/>
              <a:gd name="connsiteY1" fmla="*/ 864 h 1419799"/>
              <a:gd name="connsiteX2" fmla="*/ 264892 w 273072"/>
              <a:gd name="connsiteY2" fmla="*/ 124140 h 1419799"/>
              <a:gd name="connsiteX3" fmla="*/ 267992 w 273072"/>
              <a:gd name="connsiteY3" fmla="*/ 620086 h 1419799"/>
              <a:gd name="connsiteX4" fmla="*/ 267992 w 273072"/>
              <a:gd name="connsiteY4" fmla="*/ 1125331 h 1419799"/>
              <a:gd name="connsiteX5" fmla="*/ 153305 w 273072"/>
              <a:gd name="connsiteY5" fmla="*/ 1419799 h 141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072" h="1419799">
                <a:moveTo>
                  <a:pt x="0" y="195917"/>
                </a:moveTo>
                <a:cubicBezTo>
                  <a:pt x="62477" y="105800"/>
                  <a:pt x="133210" y="7112"/>
                  <a:pt x="167834" y="864"/>
                </a:cubicBezTo>
                <a:cubicBezTo>
                  <a:pt x="202458" y="-5384"/>
                  <a:pt x="248199" y="20936"/>
                  <a:pt x="264892" y="124140"/>
                </a:cubicBezTo>
                <a:cubicBezTo>
                  <a:pt x="281585" y="227344"/>
                  <a:pt x="267475" y="336699"/>
                  <a:pt x="267992" y="620086"/>
                </a:cubicBezTo>
                <a:cubicBezTo>
                  <a:pt x="268509" y="903473"/>
                  <a:pt x="277231" y="944647"/>
                  <a:pt x="267992" y="1125331"/>
                </a:cubicBezTo>
                <a:cubicBezTo>
                  <a:pt x="248878" y="1258616"/>
                  <a:pt x="226765" y="1325383"/>
                  <a:pt x="153305" y="1419799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10" name="Figura a mano libera: forma 209">
            <a:extLst>
              <a:ext uri="{FF2B5EF4-FFF2-40B4-BE49-F238E27FC236}">
                <a16:creationId xmlns:a16="http://schemas.microsoft.com/office/drawing/2014/main" id="{F9ED0DC9-6903-4A3F-9A46-E58E26D35207}"/>
              </a:ext>
            </a:extLst>
          </p:cNvPr>
          <p:cNvSpPr/>
          <p:nvPr/>
        </p:nvSpPr>
        <p:spPr>
          <a:xfrm>
            <a:off x="8774100" y="1183202"/>
            <a:ext cx="630857" cy="1304560"/>
          </a:xfrm>
          <a:custGeom>
            <a:avLst/>
            <a:gdLst>
              <a:gd name="connsiteX0" fmla="*/ 487812 w 631983"/>
              <a:gd name="connsiteY0" fmla="*/ 0 h 1302803"/>
              <a:gd name="connsiteX1" fmla="*/ 304142 w 631983"/>
              <a:gd name="connsiteY1" fmla="*/ 294267 h 1302803"/>
              <a:gd name="connsiteX2" fmla="*/ 0 w 631983"/>
              <a:gd name="connsiteY2" fmla="*/ 1046722 h 1302803"/>
              <a:gd name="connsiteX3" fmla="*/ 306117 w 631983"/>
              <a:gd name="connsiteY3" fmla="*/ 1293590 h 1302803"/>
              <a:gd name="connsiteX4" fmla="*/ 631983 w 631983"/>
              <a:gd name="connsiteY4" fmla="*/ 1226442 h 1302803"/>
              <a:gd name="connsiteX0" fmla="*/ 487812 w 631983"/>
              <a:gd name="connsiteY0" fmla="*/ 0 h 1302803"/>
              <a:gd name="connsiteX1" fmla="*/ 304142 w 631983"/>
              <a:gd name="connsiteY1" fmla="*/ 294267 h 1302803"/>
              <a:gd name="connsiteX2" fmla="*/ 0 w 631983"/>
              <a:gd name="connsiteY2" fmla="*/ 1046722 h 1302803"/>
              <a:gd name="connsiteX3" fmla="*/ 306117 w 631983"/>
              <a:gd name="connsiteY3" fmla="*/ 1293590 h 1302803"/>
              <a:gd name="connsiteX4" fmla="*/ 631983 w 631983"/>
              <a:gd name="connsiteY4" fmla="*/ 1226442 h 1302803"/>
              <a:gd name="connsiteX0" fmla="*/ 487812 w 631983"/>
              <a:gd name="connsiteY0" fmla="*/ 0 h 1302803"/>
              <a:gd name="connsiteX1" fmla="*/ 304142 w 631983"/>
              <a:gd name="connsiteY1" fmla="*/ 294267 h 1302803"/>
              <a:gd name="connsiteX2" fmla="*/ 0 w 631983"/>
              <a:gd name="connsiteY2" fmla="*/ 1046722 h 1302803"/>
              <a:gd name="connsiteX3" fmla="*/ 306117 w 631983"/>
              <a:gd name="connsiteY3" fmla="*/ 1293590 h 1302803"/>
              <a:gd name="connsiteX4" fmla="*/ 631983 w 631983"/>
              <a:gd name="connsiteY4" fmla="*/ 1226442 h 1302803"/>
              <a:gd name="connsiteX0" fmla="*/ 487812 w 631983"/>
              <a:gd name="connsiteY0" fmla="*/ 0 h 1302803"/>
              <a:gd name="connsiteX1" fmla="*/ 304142 w 631983"/>
              <a:gd name="connsiteY1" fmla="*/ 294267 h 1302803"/>
              <a:gd name="connsiteX2" fmla="*/ 0 w 631983"/>
              <a:gd name="connsiteY2" fmla="*/ 1046722 h 1302803"/>
              <a:gd name="connsiteX3" fmla="*/ 306117 w 631983"/>
              <a:gd name="connsiteY3" fmla="*/ 1293590 h 1302803"/>
              <a:gd name="connsiteX4" fmla="*/ 631983 w 631983"/>
              <a:gd name="connsiteY4" fmla="*/ 1226442 h 1302803"/>
              <a:gd name="connsiteX0" fmla="*/ 487812 w 631983"/>
              <a:gd name="connsiteY0" fmla="*/ 0 h 1302803"/>
              <a:gd name="connsiteX1" fmla="*/ 304142 w 631983"/>
              <a:gd name="connsiteY1" fmla="*/ 294267 h 1302803"/>
              <a:gd name="connsiteX2" fmla="*/ 0 w 631983"/>
              <a:gd name="connsiteY2" fmla="*/ 1046722 h 1302803"/>
              <a:gd name="connsiteX3" fmla="*/ 306117 w 631983"/>
              <a:gd name="connsiteY3" fmla="*/ 1293590 h 1302803"/>
              <a:gd name="connsiteX4" fmla="*/ 631983 w 631983"/>
              <a:gd name="connsiteY4" fmla="*/ 1226442 h 1302803"/>
              <a:gd name="connsiteX0" fmla="*/ 487812 w 631983"/>
              <a:gd name="connsiteY0" fmla="*/ 0 h 1302803"/>
              <a:gd name="connsiteX1" fmla="*/ 304142 w 631983"/>
              <a:gd name="connsiteY1" fmla="*/ 294267 h 1302803"/>
              <a:gd name="connsiteX2" fmla="*/ 0 w 631983"/>
              <a:gd name="connsiteY2" fmla="*/ 1046722 h 1302803"/>
              <a:gd name="connsiteX3" fmla="*/ 306117 w 631983"/>
              <a:gd name="connsiteY3" fmla="*/ 1293590 h 1302803"/>
              <a:gd name="connsiteX4" fmla="*/ 631983 w 631983"/>
              <a:gd name="connsiteY4" fmla="*/ 1226442 h 1302803"/>
              <a:gd name="connsiteX0" fmla="*/ 487812 w 631983"/>
              <a:gd name="connsiteY0" fmla="*/ 0 h 1302803"/>
              <a:gd name="connsiteX1" fmla="*/ 304142 w 631983"/>
              <a:gd name="connsiteY1" fmla="*/ 294267 h 1302803"/>
              <a:gd name="connsiteX2" fmla="*/ 0 w 631983"/>
              <a:gd name="connsiteY2" fmla="*/ 1046722 h 1302803"/>
              <a:gd name="connsiteX3" fmla="*/ 306117 w 631983"/>
              <a:gd name="connsiteY3" fmla="*/ 1293590 h 1302803"/>
              <a:gd name="connsiteX4" fmla="*/ 631983 w 631983"/>
              <a:gd name="connsiteY4" fmla="*/ 1226442 h 1302803"/>
              <a:gd name="connsiteX0" fmla="*/ 487812 w 631983"/>
              <a:gd name="connsiteY0" fmla="*/ 0 h 1302803"/>
              <a:gd name="connsiteX1" fmla="*/ 304142 w 631983"/>
              <a:gd name="connsiteY1" fmla="*/ 294267 h 1302803"/>
              <a:gd name="connsiteX2" fmla="*/ 0 w 631983"/>
              <a:gd name="connsiteY2" fmla="*/ 1046722 h 1302803"/>
              <a:gd name="connsiteX3" fmla="*/ 306117 w 631983"/>
              <a:gd name="connsiteY3" fmla="*/ 1293590 h 1302803"/>
              <a:gd name="connsiteX4" fmla="*/ 631983 w 631983"/>
              <a:gd name="connsiteY4" fmla="*/ 1226442 h 1302803"/>
              <a:gd name="connsiteX0" fmla="*/ 487812 w 631983"/>
              <a:gd name="connsiteY0" fmla="*/ 0 h 1302803"/>
              <a:gd name="connsiteX1" fmla="*/ 304142 w 631983"/>
              <a:gd name="connsiteY1" fmla="*/ 294267 h 1302803"/>
              <a:gd name="connsiteX2" fmla="*/ 0 w 631983"/>
              <a:gd name="connsiteY2" fmla="*/ 1046722 h 1302803"/>
              <a:gd name="connsiteX3" fmla="*/ 306117 w 631983"/>
              <a:gd name="connsiteY3" fmla="*/ 1293590 h 1302803"/>
              <a:gd name="connsiteX4" fmla="*/ 631983 w 631983"/>
              <a:gd name="connsiteY4" fmla="*/ 1226442 h 1302803"/>
              <a:gd name="connsiteX0" fmla="*/ 487812 w 631983"/>
              <a:gd name="connsiteY0" fmla="*/ 0 h 1308426"/>
              <a:gd name="connsiteX1" fmla="*/ 304142 w 631983"/>
              <a:gd name="connsiteY1" fmla="*/ 294267 h 1308426"/>
              <a:gd name="connsiteX2" fmla="*/ 0 w 631983"/>
              <a:gd name="connsiteY2" fmla="*/ 1046722 h 1308426"/>
              <a:gd name="connsiteX3" fmla="*/ 306117 w 631983"/>
              <a:gd name="connsiteY3" fmla="*/ 1293590 h 1308426"/>
              <a:gd name="connsiteX4" fmla="*/ 631983 w 631983"/>
              <a:gd name="connsiteY4" fmla="*/ 1226442 h 1308426"/>
              <a:gd name="connsiteX0" fmla="*/ 487812 w 631983"/>
              <a:gd name="connsiteY0" fmla="*/ 0 h 1308952"/>
              <a:gd name="connsiteX1" fmla="*/ 304142 w 631983"/>
              <a:gd name="connsiteY1" fmla="*/ 294267 h 1308952"/>
              <a:gd name="connsiteX2" fmla="*/ 0 w 631983"/>
              <a:gd name="connsiteY2" fmla="*/ 1046722 h 1308952"/>
              <a:gd name="connsiteX3" fmla="*/ 306117 w 631983"/>
              <a:gd name="connsiteY3" fmla="*/ 1293590 h 1308952"/>
              <a:gd name="connsiteX4" fmla="*/ 631983 w 631983"/>
              <a:gd name="connsiteY4" fmla="*/ 1226442 h 1308952"/>
              <a:gd name="connsiteX0" fmla="*/ 487812 w 631983"/>
              <a:gd name="connsiteY0" fmla="*/ 0 h 1306480"/>
              <a:gd name="connsiteX1" fmla="*/ 304142 w 631983"/>
              <a:gd name="connsiteY1" fmla="*/ 294267 h 1306480"/>
              <a:gd name="connsiteX2" fmla="*/ 0 w 631983"/>
              <a:gd name="connsiteY2" fmla="*/ 1046722 h 1306480"/>
              <a:gd name="connsiteX3" fmla="*/ 306117 w 631983"/>
              <a:gd name="connsiteY3" fmla="*/ 1293590 h 1306480"/>
              <a:gd name="connsiteX4" fmla="*/ 631983 w 631983"/>
              <a:gd name="connsiteY4" fmla="*/ 1226442 h 1306480"/>
              <a:gd name="connsiteX0" fmla="*/ 487812 w 631983"/>
              <a:gd name="connsiteY0" fmla="*/ 0 h 1306480"/>
              <a:gd name="connsiteX1" fmla="*/ 304142 w 631983"/>
              <a:gd name="connsiteY1" fmla="*/ 294267 h 1306480"/>
              <a:gd name="connsiteX2" fmla="*/ 0 w 631983"/>
              <a:gd name="connsiteY2" fmla="*/ 1046722 h 1306480"/>
              <a:gd name="connsiteX3" fmla="*/ 306117 w 631983"/>
              <a:gd name="connsiteY3" fmla="*/ 1293590 h 1306480"/>
              <a:gd name="connsiteX4" fmla="*/ 631983 w 631983"/>
              <a:gd name="connsiteY4" fmla="*/ 1226442 h 1306480"/>
              <a:gd name="connsiteX0" fmla="*/ 487812 w 631983"/>
              <a:gd name="connsiteY0" fmla="*/ 0 h 1306480"/>
              <a:gd name="connsiteX1" fmla="*/ 304142 w 631983"/>
              <a:gd name="connsiteY1" fmla="*/ 294267 h 1306480"/>
              <a:gd name="connsiteX2" fmla="*/ 0 w 631983"/>
              <a:gd name="connsiteY2" fmla="*/ 1046722 h 1306480"/>
              <a:gd name="connsiteX3" fmla="*/ 306117 w 631983"/>
              <a:gd name="connsiteY3" fmla="*/ 1293590 h 1306480"/>
              <a:gd name="connsiteX4" fmla="*/ 631983 w 631983"/>
              <a:gd name="connsiteY4" fmla="*/ 1226442 h 1306480"/>
              <a:gd name="connsiteX0" fmla="*/ 487812 w 631983"/>
              <a:gd name="connsiteY0" fmla="*/ 0 h 1305553"/>
              <a:gd name="connsiteX1" fmla="*/ 304142 w 631983"/>
              <a:gd name="connsiteY1" fmla="*/ 294267 h 1305553"/>
              <a:gd name="connsiteX2" fmla="*/ 0 w 631983"/>
              <a:gd name="connsiteY2" fmla="*/ 1046722 h 1305553"/>
              <a:gd name="connsiteX3" fmla="*/ 306117 w 631983"/>
              <a:gd name="connsiteY3" fmla="*/ 1293590 h 1305553"/>
              <a:gd name="connsiteX4" fmla="*/ 631983 w 631983"/>
              <a:gd name="connsiteY4" fmla="*/ 1226442 h 1305553"/>
              <a:gd name="connsiteX0" fmla="*/ 480193 w 624364"/>
              <a:gd name="connsiteY0" fmla="*/ 0 h 1305553"/>
              <a:gd name="connsiteX1" fmla="*/ 296523 w 624364"/>
              <a:gd name="connsiteY1" fmla="*/ 294267 h 1305553"/>
              <a:gd name="connsiteX2" fmla="*/ 1 w 624364"/>
              <a:gd name="connsiteY2" fmla="*/ 1046722 h 1305553"/>
              <a:gd name="connsiteX3" fmla="*/ 298498 w 624364"/>
              <a:gd name="connsiteY3" fmla="*/ 1293590 h 1305553"/>
              <a:gd name="connsiteX4" fmla="*/ 624364 w 624364"/>
              <a:gd name="connsiteY4" fmla="*/ 1226442 h 1305553"/>
              <a:gd name="connsiteX0" fmla="*/ 484002 w 628173"/>
              <a:gd name="connsiteY0" fmla="*/ 0 h 1305553"/>
              <a:gd name="connsiteX1" fmla="*/ 300332 w 628173"/>
              <a:gd name="connsiteY1" fmla="*/ 294267 h 1305553"/>
              <a:gd name="connsiteX2" fmla="*/ 0 w 628173"/>
              <a:gd name="connsiteY2" fmla="*/ 1046722 h 1305553"/>
              <a:gd name="connsiteX3" fmla="*/ 302307 w 628173"/>
              <a:gd name="connsiteY3" fmla="*/ 1293590 h 1305553"/>
              <a:gd name="connsiteX4" fmla="*/ 628173 w 628173"/>
              <a:gd name="connsiteY4" fmla="*/ 1226442 h 1305553"/>
              <a:gd name="connsiteX0" fmla="*/ 484002 w 628173"/>
              <a:gd name="connsiteY0" fmla="*/ 0 h 1305553"/>
              <a:gd name="connsiteX1" fmla="*/ 300332 w 628173"/>
              <a:gd name="connsiteY1" fmla="*/ 294267 h 1305553"/>
              <a:gd name="connsiteX2" fmla="*/ 0 w 628173"/>
              <a:gd name="connsiteY2" fmla="*/ 1046722 h 1305553"/>
              <a:gd name="connsiteX3" fmla="*/ 302307 w 628173"/>
              <a:gd name="connsiteY3" fmla="*/ 1293590 h 1305553"/>
              <a:gd name="connsiteX4" fmla="*/ 628173 w 628173"/>
              <a:gd name="connsiteY4" fmla="*/ 1226442 h 1305553"/>
              <a:gd name="connsiteX0" fmla="*/ 484002 w 628173"/>
              <a:gd name="connsiteY0" fmla="*/ 0 h 1305553"/>
              <a:gd name="connsiteX1" fmla="*/ 300332 w 628173"/>
              <a:gd name="connsiteY1" fmla="*/ 294267 h 1305553"/>
              <a:gd name="connsiteX2" fmla="*/ 0 w 628173"/>
              <a:gd name="connsiteY2" fmla="*/ 1046722 h 1305553"/>
              <a:gd name="connsiteX3" fmla="*/ 302307 w 628173"/>
              <a:gd name="connsiteY3" fmla="*/ 1293590 h 1305553"/>
              <a:gd name="connsiteX4" fmla="*/ 628173 w 628173"/>
              <a:gd name="connsiteY4" fmla="*/ 1226442 h 1305553"/>
              <a:gd name="connsiteX0" fmla="*/ 484002 w 628173"/>
              <a:gd name="connsiteY0" fmla="*/ 0 h 1305553"/>
              <a:gd name="connsiteX1" fmla="*/ 300332 w 628173"/>
              <a:gd name="connsiteY1" fmla="*/ 294267 h 1305553"/>
              <a:gd name="connsiteX2" fmla="*/ 0 w 628173"/>
              <a:gd name="connsiteY2" fmla="*/ 1046722 h 1305553"/>
              <a:gd name="connsiteX3" fmla="*/ 302307 w 628173"/>
              <a:gd name="connsiteY3" fmla="*/ 1293590 h 1305553"/>
              <a:gd name="connsiteX4" fmla="*/ 628173 w 628173"/>
              <a:gd name="connsiteY4" fmla="*/ 1226442 h 1305553"/>
              <a:gd name="connsiteX0" fmla="*/ 484002 w 628173"/>
              <a:gd name="connsiteY0" fmla="*/ 0 h 1305553"/>
              <a:gd name="connsiteX1" fmla="*/ 300332 w 628173"/>
              <a:gd name="connsiteY1" fmla="*/ 294267 h 1305553"/>
              <a:gd name="connsiteX2" fmla="*/ 0 w 628173"/>
              <a:gd name="connsiteY2" fmla="*/ 1046722 h 1305553"/>
              <a:gd name="connsiteX3" fmla="*/ 302307 w 628173"/>
              <a:gd name="connsiteY3" fmla="*/ 1293590 h 1305553"/>
              <a:gd name="connsiteX4" fmla="*/ 628173 w 628173"/>
              <a:gd name="connsiteY4" fmla="*/ 1226442 h 1305553"/>
              <a:gd name="connsiteX0" fmla="*/ 484002 w 628173"/>
              <a:gd name="connsiteY0" fmla="*/ 0 h 1305553"/>
              <a:gd name="connsiteX1" fmla="*/ 300332 w 628173"/>
              <a:gd name="connsiteY1" fmla="*/ 294267 h 1305553"/>
              <a:gd name="connsiteX2" fmla="*/ 0 w 628173"/>
              <a:gd name="connsiteY2" fmla="*/ 1046722 h 1305553"/>
              <a:gd name="connsiteX3" fmla="*/ 302307 w 628173"/>
              <a:gd name="connsiteY3" fmla="*/ 1293590 h 1305553"/>
              <a:gd name="connsiteX4" fmla="*/ 628173 w 628173"/>
              <a:gd name="connsiteY4" fmla="*/ 1226442 h 1305553"/>
              <a:gd name="connsiteX0" fmla="*/ 482097 w 628173"/>
              <a:gd name="connsiteY0" fmla="*/ 0 h 1307458"/>
              <a:gd name="connsiteX1" fmla="*/ 300332 w 628173"/>
              <a:gd name="connsiteY1" fmla="*/ 296172 h 1307458"/>
              <a:gd name="connsiteX2" fmla="*/ 0 w 628173"/>
              <a:gd name="connsiteY2" fmla="*/ 1048627 h 1307458"/>
              <a:gd name="connsiteX3" fmla="*/ 302307 w 628173"/>
              <a:gd name="connsiteY3" fmla="*/ 1295495 h 1307458"/>
              <a:gd name="connsiteX4" fmla="*/ 628173 w 628173"/>
              <a:gd name="connsiteY4" fmla="*/ 1228347 h 1307458"/>
              <a:gd name="connsiteX0" fmla="*/ 482097 w 628173"/>
              <a:gd name="connsiteY0" fmla="*/ 0 h 1307458"/>
              <a:gd name="connsiteX1" fmla="*/ 300332 w 628173"/>
              <a:gd name="connsiteY1" fmla="*/ 296172 h 1307458"/>
              <a:gd name="connsiteX2" fmla="*/ 0 w 628173"/>
              <a:gd name="connsiteY2" fmla="*/ 1048627 h 1307458"/>
              <a:gd name="connsiteX3" fmla="*/ 302307 w 628173"/>
              <a:gd name="connsiteY3" fmla="*/ 1295495 h 1307458"/>
              <a:gd name="connsiteX4" fmla="*/ 628173 w 628173"/>
              <a:gd name="connsiteY4" fmla="*/ 1228347 h 1307458"/>
              <a:gd name="connsiteX0" fmla="*/ 476382 w 628173"/>
              <a:gd name="connsiteY0" fmla="*/ 0 h 1311268"/>
              <a:gd name="connsiteX1" fmla="*/ 300332 w 628173"/>
              <a:gd name="connsiteY1" fmla="*/ 299982 h 1311268"/>
              <a:gd name="connsiteX2" fmla="*/ 0 w 628173"/>
              <a:gd name="connsiteY2" fmla="*/ 1052437 h 1311268"/>
              <a:gd name="connsiteX3" fmla="*/ 302307 w 628173"/>
              <a:gd name="connsiteY3" fmla="*/ 1299305 h 1311268"/>
              <a:gd name="connsiteX4" fmla="*/ 628173 w 628173"/>
              <a:gd name="connsiteY4" fmla="*/ 1232157 h 1311268"/>
              <a:gd name="connsiteX0" fmla="*/ 476382 w 628173"/>
              <a:gd name="connsiteY0" fmla="*/ 0 h 1311268"/>
              <a:gd name="connsiteX1" fmla="*/ 300332 w 628173"/>
              <a:gd name="connsiteY1" fmla="*/ 299982 h 1311268"/>
              <a:gd name="connsiteX2" fmla="*/ 0 w 628173"/>
              <a:gd name="connsiteY2" fmla="*/ 1052437 h 1311268"/>
              <a:gd name="connsiteX3" fmla="*/ 302307 w 628173"/>
              <a:gd name="connsiteY3" fmla="*/ 1299305 h 1311268"/>
              <a:gd name="connsiteX4" fmla="*/ 628173 w 628173"/>
              <a:gd name="connsiteY4" fmla="*/ 1232157 h 1311268"/>
              <a:gd name="connsiteX0" fmla="*/ 476382 w 628173"/>
              <a:gd name="connsiteY0" fmla="*/ 0 h 1311268"/>
              <a:gd name="connsiteX1" fmla="*/ 300332 w 628173"/>
              <a:gd name="connsiteY1" fmla="*/ 299982 h 1311268"/>
              <a:gd name="connsiteX2" fmla="*/ 0 w 628173"/>
              <a:gd name="connsiteY2" fmla="*/ 1052437 h 1311268"/>
              <a:gd name="connsiteX3" fmla="*/ 302307 w 628173"/>
              <a:gd name="connsiteY3" fmla="*/ 1299305 h 1311268"/>
              <a:gd name="connsiteX4" fmla="*/ 628173 w 628173"/>
              <a:gd name="connsiteY4" fmla="*/ 1232157 h 1311268"/>
              <a:gd name="connsiteX0" fmla="*/ 476382 w 628173"/>
              <a:gd name="connsiteY0" fmla="*/ 0 h 1311268"/>
              <a:gd name="connsiteX1" fmla="*/ 300332 w 628173"/>
              <a:gd name="connsiteY1" fmla="*/ 299982 h 1311268"/>
              <a:gd name="connsiteX2" fmla="*/ 0 w 628173"/>
              <a:gd name="connsiteY2" fmla="*/ 1052437 h 1311268"/>
              <a:gd name="connsiteX3" fmla="*/ 302307 w 628173"/>
              <a:gd name="connsiteY3" fmla="*/ 1299305 h 1311268"/>
              <a:gd name="connsiteX4" fmla="*/ 628173 w 628173"/>
              <a:gd name="connsiteY4" fmla="*/ 1232157 h 131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8173" h="1311268">
                <a:moveTo>
                  <a:pt x="476382" y="0"/>
                </a:moveTo>
                <a:cubicBezTo>
                  <a:pt x="456796" y="30281"/>
                  <a:pt x="377824" y="151246"/>
                  <a:pt x="300332" y="299982"/>
                </a:cubicBezTo>
                <a:cubicBezTo>
                  <a:pt x="222840" y="448718"/>
                  <a:pt x="-329" y="885883"/>
                  <a:pt x="0" y="1052437"/>
                </a:cubicBezTo>
                <a:cubicBezTo>
                  <a:pt x="329" y="1218991"/>
                  <a:pt x="196976" y="1269352"/>
                  <a:pt x="302307" y="1299305"/>
                </a:cubicBezTo>
                <a:cubicBezTo>
                  <a:pt x="482686" y="1337158"/>
                  <a:pt x="557910" y="1277036"/>
                  <a:pt x="628173" y="123215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03" name="Gruppo 302">
            <a:extLst>
              <a:ext uri="{FF2B5EF4-FFF2-40B4-BE49-F238E27FC236}">
                <a16:creationId xmlns:a16="http://schemas.microsoft.com/office/drawing/2014/main" id="{A18CDC81-760A-4257-9B11-C02E931D547B}"/>
              </a:ext>
            </a:extLst>
          </p:cNvPr>
          <p:cNvGrpSpPr/>
          <p:nvPr/>
        </p:nvGrpSpPr>
        <p:grpSpPr>
          <a:xfrm rot="10800000">
            <a:off x="8782988" y="511689"/>
            <a:ext cx="1902504" cy="1980544"/>
            <a:chOff x="6412118" y="2341389"/>
            <a:chExt cx="1902504" cy="1980544"/>
          </a:xfrm>
        </p:grpSpPr>
        <p:grpSp>
          <p:nvGrpSpPr>
            <p:cNvPr id="304" name="Gruppo 303">
              <a:extLst>
                <a:ext uri="{FF2B5EF4-FFF2-40B4-BE49-F238E27FC236}">
                  <a16:creationId xmlns:a16="http://schemas.microsoft.com/office/drawing/2014/main" id="{A513514F-28E0-4D97-B0BF-D10BA6CD95CE}"/>
                </a:ext>
              </a:extLst>
            </p:cNvPr>
            <p:cNvGrpSpPr/>
            <p:nvPr/>
          </p:nvGrpSpPr>
          <p:grpSpPr>
            <a:xfrm>
              <a:off x="6412118" y="2341389"/>
              <a:ext cx="1902504" cy="1544379"/>
              <a:chOff x="6412118" y="2341389"/>
              <a:chExt cx="1902504" cy="1544379"/>
            </a:xfrm>
          </p:grpSpPr>
          <p:cxnSp>
            <p:nvCxnSpPr>
              <p:cNvPr id="316" name="Connettore diritto 315">
                <a:extLst>
                  <a:ext uri="{FF2B5EF4-FFF2-40B4-BE49-F238E27FC236}">
                    <a16:creationId xmlns:a16="http://schemas.microsoft.com/office/drawing/2014/main" id="{F3EE6D2B-2697-4347-B852-BE35887C74F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531547" y="2360964"/>
                <a:ext cx="1541320" cy="1293322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Connettore diritto 316">
                <a:extLst>
                  <a:ext uri="{FF2B5EF4-FFF2-40B4-BE49-F238E27FC236}">
                    <a16:creationId xmlns:a16="http://schemas.microsoft.com/office/drawing/2014/main" id="{F82D2A0C-2C44-4930-88BE-A8FBEC9FE71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666571" y="2465674"/>
                <a:ext cx="1606554" cy="1348059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Connettore diritto 317">
                <a:extLst>
                  <a:ext uri="{FF2B5EF4-FFF2-40B4-BE49-F238E27FC236}">
                    <a16:creationId xmlns:a16="http://schemas.microsoft.com/office/drawing/2014/main" id="{61ADAC4C-0CD8-4B05-8982-B9A5300C3BC9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412118" y="2359848"/>
                <a:ext cx="1389289" cy="1165754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Connettore diritto 318">
                <a:extLst>
                  <a:ext uri="{FF2B5EF4-FFF2-40B4-BE49-F238E27FC236}">
                    <a16:creationId xmlns:a16="http://schemas.microsoft.com/office/drawing/2014/main" id="{74E09A5A-9428-4388-B613-C7A17DFE499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426407" y="2363782"/>
                <a:ext cx="1402413" cy="117676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Connettore diritto 319">
                <a:extLst>
                  <a:ext uri="{FF2B5EF4-FFF2-40B4-BE49-F238E27FC236}">
                    <a16:creationId xmlns:a16="http://schemas.microsoft.com/office/drawing/2014/main" id="{4196F463-06CF-42AC-B065-A9FC221EB8F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453492" y="2341389"/>
                <a:ext cx="1449406" cy="1216195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Connettore diritto 320">
                <a:extLst>
                  <a:ext uri="{FF2B5EF4-FFF2-40B4-BE49-F238E27FC236}">
                    <a16:creationId xmlns:a16="http://schemas.microsoft.com/office/drawing/2014/main" id="{699F669B-6379-439D-A486-1DB4BB973CF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473921" y="2346444"/>
                <a:ext cx="1481459" cy="1243091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Connettore diritto 321">
                <a:extLst>
                  <a:ext uri="{FF2B5EF4-FFF2-40B4-BE49-F238E27FC236}">
                    <a16:creationId xmlns:a16="http://schemas.microsoft.com/office/drawing/2014/main" id="{6402FE25-925C-46E6-B4AC-A7B6D98C9B6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503427" y="2350867"/>
                <a:ext cx="1507113" cy="1264621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Connettore diritto 322">
                <a:extLst>
                  <a:ext uri="{FF2B5EF4-FFF2-40B4-BE49-F238E27FC236}">
                    <a16:creationId xmlns:a16="http://schemas.microsoft.com/office/drawing/2014/main" id="{7AB1555C-19EC-471C-8199-BE7574A9C396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571495" y="2386886"/>
                <a:ext cx="1565787" cy="131385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Connettore diritto 323">
                <a:extLst>
                  <a:ext uri="{FF2B5EF4-FFF2-40B4-BE49-F238E27FC236}">
                    <a16:creationId xmlns:a16="http://schemas.microsoft.com/office/drawing/2014/main" id="{DF29FC64-CADD-4AB6-BE24-5FA91101B5A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613847" y="2430653"/>
                <a:ext cx="1581102" cy="132670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Connettore diritto 324">
                <a:extLst>
                  <a:ext uri="{FF2B5EF4-FFF2-40B4-BE49-F238E27FC236}">
                    <a16:creationId xmlns:a16="http://schemas.microsoft.com/office/drawing/2014/main" id="{A88CCF08-6691-432F-BEE9-E978015BF37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H="1">
                <a:off x="6726940" y="2553544"/>
                <a:ext cx="1587682" cy="1332224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uppo 304">
              <a:extLst>
                <a:ext uri="{FF2B5EF4-FFF2-40B4-BE49-F238E27FC236}">
                  <a16:creationId xmlns:a16="http://schemas.microsoft.com/office/drawing/2014/main" id="{22133BE0-720D-4250-B59E-B6F7621A5D8B}"/>
                </a:ext>
              </a:extLst>
            </p:cNvPr>
            <p:cNvGrpSpPr/>
            <p:nvPr/>
          </p:nvGrpSpPr>
          <p:grpSpPr>
            <a:xfrm rot="6000000" flipH="1">
              <a:off x="6700590" y="2735553"/>
              <a:ext cx="1649879" cy="1522881"/>
              <a:chOff x="6477427" y="2485402"/>
              <a:chExt cx="1649879" cy="1522881"/>
            </a:xfrm>
          </p:grpSpPr>
          <p:cxnSp>
            <p:nvCxnSpPr>
              <p:cNvPr id="306" name="Connettore diritto 305">
                <a:extLst>
                  <a:ext uri="{FF2B5EF4-FFF2-40B4-BE49-F238E27FC236}">
                    <a16:creationId xmlns:a16="http://schemas.microsoft.com/office/drawing/2014/main" id="{8E0F262F-A6A3-4E61-9A9C-32C1D0A8CDD0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531546" y="2771413"/>
                <a:ext cx="1052168" cy="88287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Connettore diritto 306">
                <a:extLst>
                  <a:ext uri="{FF2B5EF4-FFF2-40B4-BE49-F238E27FC236}">
                    <a16:creationId xmlns:a16="http://schemas.microsoft.com/office/drawing/2014/main" id="{D6F253CC-5BC9-421C-B396-1497BF76329F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666569" y="2634319"/>
                <a:ext cx="1405572" cy="1179413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Connettore diritto 307">
                <a:extLst>
                  <a:ext uri="{FF2B5EF4-FFF2-40B4-BE49-F238E27FC236}">
                    <a16:creationId xmlns:a16="http://schemas.microsoft.com/office/drawing/2014/main" id="{5EC0B93D-4EC4-4463-9B71-598F1BFF68C8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412118" y="2844434"/>
                <a:ext cx="811785" cy="681167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Connettore diritto 308">
                <a:extLst>
                  <a:ext uri="{FF2B5EF4-FFF2-40B4-BE49-F238E27FC236}">
                    <a16:creationId xmlns:a16="http://schemas.microsoft.com/office/drawing/2014/main" id="{7D6F4390-6CC0-4590-A81C-060DA06D333F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426406" y="2876529"/>
                <a:ext cx="791346" cy="664017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Connettore diritto 309">
                <a:extLst>
                  <a:ext uri="{FF2B5EF4-FFF2-40B4-BE49-F238E27FC236}">
                    <a16:creationId xmlns:a16="http://schemas.microsoft.com/office/drawing/2014/main" id="{9B7A5AEF-155F-4A7B-9ED6-8EA78C33677A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453494" y="2883434"/>
                <a:ext cx="803423" cy="674151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Connettore diritto 310">
                <a:extLst>
                  <a:ext uri="{FF2B5EF4-FFF2-40B4-BE49-F238E27FC236}">
                    <a16:creationId xmlns:a16="http://schemas.microsoft.com/office/drawing/2014/main" id="{DF5AB48D-37BF-40AC-80E6-DA082916A47A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473921" y="2843039"/>
                <a:ext cx="889640" cy="746496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Connettore diritto 311">
                <a:extLst>
                  <a:ext uri="{FF2B5EF4-FFF2-40B4-BE49-F238E27FC236}">
                    <a16:creationId xmlns:a16="http://schemas.microsoft.com/office/drawing/2014/main" id="{07816781-11CC-49B2-B5A3-446F9DC23475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503425" y="2801609"/>
                <a:ext cx="969948" cy="813879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Connettore diritto 312">
                <a:extLst>
                  <a:ext uri="{FF2B5EF4-FFF2-40B4-BE49-F238E27FC236}">
                    <a16:creationId xmlns:a16="http://schemas.microsoft.com/office/drawing/2014/main" id="{E1263106-DE33-4E39-9E02-E5C1F89231AA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571496" y="2717635"/>
                <a:ext cx="1171615" cy="983102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Connettore diritto 313">
                <a:extLst>
                  <a:ext uri="{FF2B5EF4-FFF2-40B4-BE49-F238E27FC236}">
                    <a16:creationId xmlns:a16="http://schemas.microsoft.com/office/drawing/2014/main" id="{3052C56D-D1EF-4B4C-8062-608A54B55E78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613846" y="2678538"/>
                <a:ext cx="1285687" cy="1078816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Connettore diritto 314">
                <a:extLst>
                  <a:ext uri="{FF2B5EF4-FFF2-40B4-BE49-F238E27FC236}">
                    <a16:creationId xmlns:a16="http://schemas.microsoft.com/office/drawing/2014/main" id="{C44208E1-022C-4929-A249-BA7A6754F82F}"/>
                  </a:ext>
                </a:extLst>
              </p:cNvPr>
              <p:cNvCxnSpPr>
                <a:cxnSpLocks/>
              </p:cNvCxnSpPr>
              <p:nvPr/>
            </p:nvCxnSpPr>
            <p:spPr>
              <a:xfrm rot="16800000">
                <a:off x="6726941" y="2607919"/>
                <a:ext cx="1522881" cy="1277848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9" name="Gruppo 348">
            <a:extLst>
              <a:ext uri="{FF2B5EF4-FFF2-40B4-BE49-F238E27FC236}">
                <a16:creationId xmlns:a16="http://schemas.microsoft.com/office/drawing/2014/main" id="{B3730D93-DC97-4AF7-87D3-E171B52250FD}"/>
              </a:ext>
            </a:extLst>
          </p:cNvPr>
          <p:cNvGrpSpPr/>
          <p:nvPr/>
        </p:nvGrpSpPr>
        <p:grpSpPr>
          <a:xfrm>
            <a:off x="8824485" y="5435906"/>
            <a:ext cx="1463934" cy="1053190"/>
            <a:chOff x="6058218" y="5141665"/>
            <a:chExt cx="1463934" cy="1053190"/>
          </a:xfrm>
        </p:grpSpPr>
        <p:grpSp>
          <p:nvGrpSpPr>
            <p:cNvPr id="350" name="Gruppo 349">
              <a:extLst>
                <a:ext uri="{FF2B5EF4-FFF2-40B4-BE49-F238E27FC236}">
                  <a16:creationId xmlns:a16="http://schemas.microsoft.com/office/drawing/2014/main" id="{13FE3845-8442-458C-8D78-B54D43698B74}"/>
                </a:ext>
              </a:extLst>
            </p:cNvPr>
            <p:cNvGrpSpPr/>
            <p:nvPr/>
          </p:nvGrpSpPr>
          <p:grpSpPr>
            <a:xfrm>
              <a:off x="6409687" y="5141665"/>
              <a:ext cx="1112465" cy="527615"/>
              <a:chOff x="6409687" y="5141665"/>
              <a:chExt cx="1112465" cy="527615"/>
            </a:xfrm>
          </p:grpSpPr>
          <p:cxnSp>
            <p:nvCxnSpPr>
              <p:cNvPr id="362" name="Connettore diritto 361">
                <a:extLst>
                  <a:ext uri="{FF2B5EF4-FFF2-40B4-BE49-F238E27FC236}">
                    <a16:creationId xmlns:a16="http://schemas.microsoft.com/office/drawing/2014/main" id="{7320E539-CFCF-4BCB-B1A3-C2F3188C99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09687" y="5669280"/>
                <a:ext cx="808018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Connettore diritto 362">
                <a:extLst>
                  <a:ext uri="{FF2B5EF4-FFF2-40B4-BE49-F238E27FC236}">
                    <a16:creationId xmlns:a16="http://schemas.microsoft.com/office/drawing/2014/main" id="{7D76A35C-5143-43E7-8250-C0CBAA0C73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5862" y="5163238"/>
                <a:ext cx="691696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Connettore diritto 363">
                <a:extLst>
                  <a:ext uri="{FF2B5EF4-FFF2-40B4-BE49-F238E27FC236}">
                    <a16:creationId xmlns:a16="http://schemas.microsoft.com/office/drawing/2014/main" id="{DA1F0200-10CD-483F-9D74-23E4C5F37E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5862" y="5141665"/>
                <a:ext cx="76629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Connettore diritto 364">
                <a:extLst>
                  <a:ext uri="{FF2B5EF4-FFF2-40B4-BE49-F238E27FC236}">
                    <a16:creationId xmlns:a16="http://schemas.microsoft.com/office/drawing/2014/main" id="{266658BF-F8B5-4F91-A1CE-FEF84D4523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5862" y="5181551"/>
                <a:ext cx="668257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Connettore diritto 365">
                <a:extLst>
                  <a:ext uri="{FF2B5EF4-FFF2-40B4-BE49-F238E27FC236}">
                    <a16:creationId xmlns:a16="http://schemas.microsoft.com/office/drawing/2014/main" id="{8DF1D7C0-80BC-44D5-8A74-AA86672D0B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5862" y="5214232"/>
                <a:ext cx="634572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Connettore diritto 366">
                <a:extLst>
                  <a:ext uri="{FF2B5EF4-FFF2-40B4-BE49-F238E27FC236}">
                    <a16:creationId xmlns:a16="http://schemas.microsoft.com/office/drawing/2014/main" id="{0C1AE0F5-3631-4AD4-8821-623D70BC05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09662" y="5254594"/>
                <a:ext cx="64800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05C900A8-F634-4059-B343-8ED255A1DC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12359" y="5315225"/>
                <a:ext cx="69840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Connettore diritto 368">
                <a:extLst>
                  <a:ext uri="{FF2B5EF4-FFF2-40B4-BE49-F238E27FC236}">
                    <a16:creationId xmlns:a16="http://schemas.microsoft.com/office/drawing/2014/main" id="{8CDEC6E0-46BD-482A-B672-EAC06CCB1A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29936" y="5387955"/>
                <a:ext cx="74880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Connettore diritto 369">
                <a:extLst>
                  <a:ext uri="{FF2B5EF4-FFF2-40B4-BE49-F238E27FC236}">
                    <a16:creationId xmlns:a16="http://schemas.microsoft.com/office/drawing/2014/main" id="{E7DBF13B-74A8-4A0B-9A44-79BD818532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63624" y="5475293"/>
                <a:ext cx="779527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Connettore diritto 370">
                <a:extLst>
                  <a:ext uri="{FF2B5EF4-FFF2-40B4-BE49-F238E27FC236}">
                    <a16:creationId xmlns:a16="http://schemas.microsoft.com/office/drawing/2014/main" id="{A1C9D5CF-0E16-437B-8D1D-6580782307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8920" y="5579211"/>
                <a:ext cx="79878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1" name="Gruppo 350">
              <a:extLst>
                <a:ext uri="{FF2B5EF4-FFF2-40B4-BE49-F238E27FC236}">
                  <a16:creationId xmlns:a16="http://schemas.microsoft.com/office/drawing/2014/main" id="{1908282F-B076-4187-B990-06ACC0515B5B}"/>
                </a:ext>
              </a:extLst>
            </p:cNvPr>
            <p:cNvGrpSpPr/>
            <p:nvPr/>
          </p:nvGrpSpPr>
          <p:grpSpPr>
            <a:xfrm flipV="1">
              <a:off x="6058218" y="5669539"/>
              <a:ext cx="1409934" cy="525316"/>
              <a:chOff x="6053468" y="5143964"/>
              <a:chExt cx="1409934" cy="525316"/>
            </a:xfrm>
          </p:grpSpPr>
          <p:cxnSp>
            <p:nvCxnSpPr>
              <p:cNvPr id="352" name="Connettore diritto 351">
                <a:extLst>
                  <a:ext uri="{FF2B5EF4-FFF2-40B4-BE49-F238E27FC236}">
                    <a16:creationId xmlns:a16="http://schemas.microsoft.com/office/drawing/2014/main" id="{8A627574-1C5C-4CF9-A8EF-C02A80E7179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409687" y="5669280"/>
                <a:ext cx="803268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Connettore diritto 352">
                <a:extLst>
                  <a:ext uri="{FF2B5EF4-FFF2-40B4-BE49-F238E27FC236}">
                    <a16:creationId xmlns:a16="http://schemas.microsoft.com/office/drawing/2014/main" id="{5FDA5C4E-594B-4442-8EC7-FF49A753C6F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96758" y="5163238"/>
                <a:ext cx="1339012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Connettore diritto 353">
                <a:extLst>
                  <a:ext uri="{FF2B5EF4-FFF2-40B4-BE49-F238E27FC236}">
                    <a16:creationId xmlns:a16="http://schemas.microsoft.com/office/drawing/2014/main" id="{9DB98D2A-305E-44B2-AFD9-7C31907B0FE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53468" y="5143964"/>
                <a:ext cx="1409934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Connettore diritto 354">
                <a:extLst>
                  <a:ext uri="{FF2B5EF4-FFF2-40B4-BE49-F238E27FC236}">
                    <a16:creationId xmlns:a16="http://schemas.microsoft.com/office/drawing/2014/main" id="{7B929509-2267-45D3-80E9-45A19F242A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37694" y="5181551"/>
                <a:ext cx="128167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Connettore diritto 355">
                <a:extLst>
                  <a:ext uri="{FF2B5EF4-FFF2-40B4-BE49-F238E27FC236}">
                    <a16:creationId xmlns:a16="http://schemas.microsoft.com/office/drawing/2014/main" id="{D83E6322-6008-429E-979D-D9931C3D9E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89311" y="5214232"/>
                <a:ext cx="1180265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Connettore diritto 356">
                <a:extLst>
                  <a:ext uri="{FF2B5EF4-FFF2-40B4-BE49-F238E27FC236}">
                    <a16:creationId xmlns:a16="http://schemas.microsoft.com/office/drawing/2014/main" id="{48CE583E-BA40-4141-BE51-686C06A88E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66303" y="5254594"/>
                <a:ext cx="1069338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Connettore diritto 357">
                <a:extLst>
                  <a:ext uri="{FF2B5EF4-FFF2-40B4-BE49-F238E27FC236}">
                    <a16:creationId xmlns:a16="http://schemas.microsoft.com/office/drawing/2014/main" id="{E66396F1-716D-43D7-B4CA-AC3CDF28F30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34378" y="5313067"/>
                <a:ext cx="972073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Connettore diritto 358">
                <a:extLst>
                  <a:ext uri="{FF2B5EF4-FFF2-40B4-BE49-F238E27FC236}">
                    <a16:creationId xmlns:a16="http://schemas.microsoft.com/office/drawing/2014/main" id="{FBFB0998-9F34-4B91-BF99-B4DE0954E28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3695" y="5387955"/>
                <a:ext cx="846117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Connettore diritto 359">
                <a:extLst>
                  <a:ext uri="{FF2B5EF4-FFF2-40B4-BE49-F238E27FC236}">
                    <a16:creationId xmlns:a16="http://schemas.microsoft.com/office/drawing/2014/main" id="{7C7A2A9F-1FE0-458B-9DC2-4D2C080532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65433" y="5475293"/>
                <a:ext cx="785120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Connettore diritto 360">
                <a:extLst>
                  <a:ext uri="{FF2B5EF4-FFF2-40B4-BE49-F238E27FC236}">
                    <a16:creationId xmlns:a16="http://schemas.microsoft.com/office/drawing/2014/main" id="{2F7392CE-DCA8-4766-B107-F3803EDCE54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1836" y="5579211"/>
                <a:ext cx="803271" cy="0"/>
              </a:xfrm>
              <a:prstGeom prst="line">
                <a:avLst/>
              </a:prstGeom>
              <a:ln w="31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BA0924F2-EAA3-45B3-AFD4-10490E0B2C59}"/>
              </a:ext>
            </a:extLst>
          </p:cNvPr>
          <p:cNvCxnSpPr>
            <a:cxnSpLocks/>
          </p:cNvCxnSpPr>
          <p:nvPr/>
        </p:nvCxnSpPr>
        <p:spPr>
          <a:xfrm>
            <a:off x="10570260" y="5550740"/>
            <a:ext cx="0" cy="820800"/>
          </a:xfrm>
          <a:prstGeom prst="line">
            <a:avLst/>
          </a:prstGeom>
          <a:ln w="31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co 37">
            <a:extLst>
              <a:ext uri="{FF2B5EF4-FFF2-40B4-BE49-F238E27FC236}">
                <a16:creationId xmlns:a16="http://schemas.microsoft.com/office/drawing/2014/main" id="{B416C101-0BBC-4878-BFB7-6DCE3BF1FD04}"/>
              </a:ext>
            </a:extLst>
          </p:cNvPr>
          <p:cNvSpPr/>
          <p:nvPr/>
        </p:nvSpPr>
        <p:spPr>
          <a:xfrm>
            <a:off x="9176803" y="5421492"/>
            <a:ext cx="1681200" cy="1080000"/>
          </a:xfrm>
          <a:prstGeom prst="arc">
            <a:avLst>
              <a:gd name="adj1" fmla="val 9875516"/>
              <a:gd name="adj2" fmla="val 1325056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2" name="Arco 371">
            <a:extLst>
              <a:ext uri="{FF2B5EF4-FFF2-40B4-BE49-F238E27FC236}">
                <a16:creationId xmlns:a16="http://schemas.microsoft.com/office/drawing/2014/main" id="{6E44AD4F-B6C7-4339-B4D2-C5A46535576A}"/>
              </a:ext>
            </a:extLst>
          </p:cNvPr>
          <p:cNvSpPr/>
          <p:nvPr/>
        </p:nvSpPr>
        <p:spPr>
          <a:xfrm>
            <a:off x="9178125" y="5422706"/>
            <a:ext cx="1681200" cy="1080000"/>
          </a:xfrm>
          <a:prstGeom prst="arc">
            <a:avLst>
              <a:gd name="adj1" fmla="val 13250813"/>
              <a:gd name="adj2" fmla="val 19428990"/>
            </a:avLst>
          </a:prstGeom>
          <a:ln w="31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3" name="Arco 372">
            <a:extLst>
              <a:ext uri="{FF2B5EF4-FFF2-40B4-BE49-F238E27FC236}">
                <a16:creationId xmlns:a16="http://schemas.microsoft.com/office/drawing/2014/main" id="{2BE16311-FAC6-47DC-82EA-661A4F663CD1}"/>
              </a:ext>
            </a:extLst>
          </p:cNvPr>
          <p:cNvSpPr/>
          <p:nvPr/>
        </p:nvSpPr>
        <p:spPr>
          <a:xfrm>
            <a:off x="9180391" y="5421538"/>
            <a:ext cx="1681200" cy="1080000"/>
          </a:xfrm>
          <a:prstGeom prst="arc">
            <a:avLst>
              <a:gd name="adj1" fmla="val 2237056"/>
              <a:gd name="adj2" fmla="val 9858733"/>
            </a:avLst>
          </a:prstGeom>
          <a:ln w="31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8" name="Arco 197">
            <a:extLst>
              <a:ext uri="{FF2B5EF4-FFF2-40B4-BE49-F238E27FC236}">
                <a16:creationId xmlns:a16="http://schemas.microsoft.com/office/drawing/2014/main" id="{BF888E07-EF22-4975-ACD0-55A48A0D9AE2}"/>
              </a:ext>
            </a:extLst>
          </p:cNvPr>
          <p:cNvSpPr/>
          <p:nvPr/>
        </p:nvSpPr>
        <p:spPr>
          <a:xfrm>
            <a:off x="7360319" y="4396741"/>
            <a:ext cx="2160000" cy="2160000"/>
          </a:xfrm>
          <a:prstGeom prst="arc">
            <a:avLst>
              <a:gd name="adj1" fmla="val 6486559"/>
              <a:gd name="adj2" fmla="val 10989831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9" name="Arco 198">
            <a:extLst>
              <a:ext uri="{FF2B5EF4-FFF2-40B4-BE49-F238E27FC236}">
                <a16:creationId xmlns:a16="http://schemas.microsoft.com/office/drawing/2014/main" id="{DD99DD42-8700-4804-AFAC-C2384CAB9AF8}"/>
              </a:ext>
            </a:extLst>
          </p:cNvPr>
          <p:cNvSpPr/>
          <p:nvPr/>
        </p:nvSpPr>
        <p:spPr>
          <a:xfrm>
            <a:off x="7360068" y="4392591"/>
            <a:ext cx="2160000" cy="2160000"/>
          </a:xfrm>
          <a:prstGeom prst="arc">
            <a:avLst>
              <a:gd name="adj1" fmla="val 2453301"/>
              <a:gd name="adj2" fmla="val 430346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0" name="Arco 199">
            <a:extLst>
              <a:ext uri="{FF2B5EF4-FFF2-40B4-BE49-F238E27FC236}">
                <a16:creationId xmlns:a16="http://schemas.microsoft.com/office/drawing/2014/main" id="{0D246E1C-8C91-4789-89F9-7F5F731ABF58}"/>
              </a:ext>
            </a:extLst>
          </p:cNvPr>
          <p:cNvSpPr/>
          <p:nvPr/>
        </p:nvSpPr>
        <p:spPr>
          <a:xfrm>
            <a:off x="7360838" y="4393939"/>
            <a:ext cx="2160000" cy="2160000"/>
          </a:xfrm>
          <a:prstGeom prst="arc">
            <a:avLst>
              <a:gd name="adj1" fmla="val 21420058"/>
              <a:gd name="adj2" fmla="val 190687"/>
            </a:avLst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897B0AB4-5784-48FF-8C46-54925207C6D3}"/>
              </a:ext>
            </a:extLst>
          </p:cNvPr>
          <p:cNvGrpSpPr/>
          <p:nvPr/>
        </p:nvGrpSpPr>
        <p:grpSpPr>
          <a:xfrm>
            <a:off x="6410489" y="2532665"/>
            <a:ext cx="1882422" cy="3429668"/>
            <a:chOff x="6410489" y="2532665"/>
            <a:chExt cx="1882422" cy="3429668"/>
          </a:xfrm>
        </p:grpSpPr>
        <p:cxnSp>
          <p:nvCxnSpPr>
            <p:cNvPr id="280" name="Connettore diritto 279">
              <a:extLst>
                <a:ext uri="{FF2B5EF4-FFF2-40B4-BE49-F238E27FC236}">
                  <a16:creationId xmlns:a16="http://schemas.microsoft.com/office/drawing/2014/main" id="{B00A0840-DC46-4147-B02F-4A4D0CDF83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10489" y="2630459"/>
              <a:ext cx="1044891" cy="876769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uppo 31">
              <a:extLst>
                <a:ext uri="{FF2B5EF4-FFF2-40B4-BE49-F238E27FC236}">
                  <a16:creationId xmlns:a16="http://schemas.microsoft.com/office/drawing/2014/main" id="{3BD90F9E-E960-4020-BEC8-5276E7D4C349}"/>
                </a:ext>
              </a:extLst>
            </p:cNvPr>
            <p:cNvGrpSpPr/>
            <p:nvPr/>
          </p:nvGrpSpPr>
          <p:grpSpPr>
            <a:xfrm>
              <a:off x="6412113" y="2532665"/>
              <a:ext cx="1880798" cy="3429668"/>
              <a:chOff x="6412113" y="2532665"/>
              <a:chExt cx="1880798" cy="3429668"/>
            </a:xfrm>
          </p:grpSpPr>
          <p:cxnSp>
            <p:nvCxnSpPr>
              <p:cNvPr id="19" name="Connettore diritto 18">
                <a:extLst>
                  <a:ext uri="{FF2B5EF4-FFF2-40B4-BE49-F238E27FC236}">
                    <a16:creationId xmlns:a16="http://schemas.microsoft.com/office/drawing/2014/main" id="{13E210D3-F726-474E-B3F5-7B26EAAD38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2113" y="3507228"/>
                <a:ext cx="0" cy="2451657"/>
              </a:xfrm>
              <a:prstGeom prst="line">
                <a:avLst/>
              </a:prstGeom>
              <a:ln w="31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ttore diritto 19">
                <a:extLst>
                  <a:ext uri="{FF2B5EF4-FFF2-40B4-BE49-F238E27FC236}">
                    <a16:creationId xmlns:a16="http://schemas.microsoft.com/office/drawing/2014/main" id="{8A7F8FB5-DB8C-4803-91F9-F1DBF3A0B3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04370" y="4333591"/>
                <a:ext cx="0" cy="1628742"/>
              </a:xfrm>
              <a:prstGeom prst="line">
                <a:avLst/>
              </a:prstGeom>
              <a:ln w="31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po 30">
                <a:extLst>
                  <a:ext uri="{FF2B5EF4-FFF2-40B4-BE49-F238E27FC236}">
                    <a16:creationId xmlns:a16="http://schemas.microsoft.com/office/drawing/2014/main" id="{AE46D93F-F016-4DEC-8E6D-0E55D81F9362}"/>
                  </a:ext>
                </a:extLst>
              </p:cNvPr>
              <p:cNvGrpSpPr/>
              <p:nvPr/>
            </p:nvGrpSpPr>
            <p:grpSpPr>
              <a:xfrm>
                <a:off x="6423484" y="2532665"/>
                <a:ext cx="1869427" cy="1756340"/>
                <a:chOff x="6423484" y="2532665"/>
                <a:chExt cx="1869427" cy="1756340"/>
              </a:xfrm>
            </p:grpSpPr>
            <p:grpSp>
              <p:nvGrpSpPr>
                <p:cNvPr id="18" name="Gruppo 17">
                  <a:extLst>
                    <a:ext uri="{FF2B5EF4-FFF2-40B4-BE49-F238E27FC236}">
                      <a16:creationId xmlns:a16="http://schemas.microsoft.com/office/drawing/2014/main" id="{38A96FCF-4E43-423F-BAF0-2E92DCF8C3FE}"/>
                    </a:ext>
                  </a:extLst>
                </p:cNvPr>
                <p:cNvGrpSpPr/>
                <p:nvPr/>
              </p:nvGrpSpPr>
              <p:grpSpPr>
                <a:xfrm>
                  <a:off x="6423484" y="2532665"/>
                  <a:ext cx="1676018" cy="1343808"/>
                  <a:chOff x="6423484" y="2532665"/>
                  <a:chExt cx="1676018" cy="1343808"/>
                </a:xfrm>
              </p:grpSpPr>
              <p:cxnSp>
                <p:nvCxnSpPr>
                  <p:cNvPr id="278" name="Connettore diritto 277">
                    <a:extLst>
                      <a:ext uri="{FF2B5EF4-FFF2-40B4-BE49-F238E27FC236}">
                        <a16:creationId xmlns:a16="http://schemas.microsoft.com/office/drawing/2014/main" id="{30086B25-A738-4234-BEB8-B263342A31D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522459" y="2552766"/>
                    <a:ext cx="1301092" cy="1091748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9" name="Connettore diritto 278">
                    <a:extLst>
                      <a:ext uri="{FF2B5EF4-FFF2-40B4-BE49-F238E27FC236}">
                        <a16:creationId xmlns:a16="http://schemas.microsoft.com/office/drawing/2014/main" id="{0DC21684-DAE5-44C0-BEAE-E806D2C785D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660313" y="2645732"/>
                    <a:ext cx="1377491" cy="1155854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4" name="Connettore diritto 283">
                    <a:extLst>
                      <a:ext uri="{FF2B5EF4-FFF2-40B4-BE49-F238E27FC236}">
                        <a16:creationId xmlns:a16="http://schemas.microsoft.com/office/drawing/2014/main" id="{3BC4A5D1-E771-4D8D-B811-A016F4E3D1F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423484" y="2558368"/>
                    <a:ext cx="1152701" cy="967234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Connettore diritto 290">
                    <a:extLst>
                      <a:ext uri="{FF2B5EF4-FFF2-40B4-BE49-F238E27FC236}">
                        <a16:creationId xmlns:a16="http://schemas.microsoft.com/office/drawing/2014/main" id="{0329F308-0AE8-451A-B27C-3325960433B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441844" y="2544361"/>
                    <a:ext cx="1198427" cy="1005601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2" name="Connettore diritto 291">
                    <a:extLst>
                      <a:ext uri="{FF2B5EF4-FFF2-40B4-BE49-F238E27FC236}">
                        <a16:creationId xmlns:a16="http://schemas.microsoft.com/office/drawing/2014/main" id="{9DAEDC5C-E5EB-4679-8BCB-778AA130058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464839" y="2532665"/>
                    <a:ext cx="1247877" cy="1047095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3" name="Connettore diritto 292">
                    <a:extLst>
                      <a:ext uri="{FF2B5EF4-FFF2-40B4-BE49-F238E27FC236}">
                        <a16:creationId xmlns:a16="http://schemas.microsoft.com/office/drawing/2014/main" id="{F6175D34-7F46-47CA-B951-ABC9EE980C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491982" y="2546146"/>
                    <a:ext cx="1265099" cy="1061548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Connettore diritto 293">
                    <a:extLst>
                      <a:ext uri="{FF2B5EF4-FFF2-40B4-BE49-F238E27FC236}">
                        <a16:creationId xmlns:a16="http://schemas.microsoft.com/office/drawing/2014/main" id="{DCC92059-8C9A-42B6-8B41-D321C0A1024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561445" y="2570845"/>
                    <a:ext cx="1335868" cy="1120928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1" name="Connettore diritto 300">
                    <a:extLst>
                      <a:ext uri="{FF2B5EF4-FFF2-40B4-BE49-F238E27FC236}">
                        <a16:creationId xmlns:a16="http://schemas.microsoft.com/office/drawing/2014/main" id="{DBC37270-4527-49D7-A302-1A8F27070ED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606367" y="2604744"/>
                    <a:ext cx="1360373" cy="1141490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2" name="Connettore diritto 301">
                    <a:extLst>
                      <a:ext uri="{FF2B5EF4-FFF2-40B4-BE49-F238E27FC236}">
                        <a16:creationId xmlns:a16="http://schemas.microsoft.com/office/drawing/2014/main" id="{A26A47A7-6E5E-4D1C-B107-8C12C78268F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6717287" y="2716653"/>
                    <a:ext cx="1382215" cy="1159820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5" name="Gruppo 264">
                  <a:extLst>
                    <a:ext uri="{FF2B5EF4-FFF2-40B4-BE49-F238E27FC236}">
                      <a16:creationId xmlns:a16="http://schemas.microsoft.com/office/drawing/2014/main" id="{4AC2AF79-4E50-4B8E-8E31-6AC8C28B184C}"/>
                    </a:ext>
                  </a:extLst>
                </p:cNvPr>
                <p:cNvGrpSpPr/>
                <p:nvPr/>
              </p:nvGrpSpPr>
              <p:grpSpPr>
                <a:xfrm rot="6000000" flipH="1">
                  <a:off x="6797432" y="2793526"/>
                  <a:ext cx="1444280" cy="1546678"/>
                  <a:chOff x="6513983" y="2446817"/>
                  <a:chExt cx="1444280" cy="1546678"/>
                </a:xfrm>
              </p:grpSpPr>
              <p:cxnSp>
                <p:nvCxnSpPr>
                  <p:cNvPr id="266" name="Connettore diritto 265">
                    <a:extLst>
                      <a:ext uri="{FF2B5EF4-FFF2-40B4-BE49-F238E27FC236}">
                        <a16:creationId xmlns:a16="http://schemas.microsoft.com/office/drawing/2014/main" id="{08EF5531-1806-49B6-8FA3-5B63F70830B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533817" y="2822746"/>
                    <a:ext cx="988721" cy="829634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7" name="Connettore diritto 266">
                    <a:extLst>
                      <a:ext uri="{FF2B5EF4-FFF2-40B4-BE49-F238E27FC236}">
                        <a16:creationId xmlns:a16="http://schemas.microsoft.com/office/drawing/2014/main" id="{44288BF7-F343-4E13-ADA2-A9476267487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666570" y="2783701"/>
                    <a:ext cx="1227542" cy="1030032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8" name="Connettore diritto 267">
                    <a:extLst>
                      <a:ext uri="{FF2B5EF4-FFF2-40B4-BE49-F238E27FC236}">
                        <a16:creationId xmlns:a16="http://schemas.microsoft.com/office/drawing/2014/main" id="{91EA869F-990E-4390-8700-B26564EFE26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420977" y="2539823"/>
                    <a:ext cx="1156057" cy="970045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9" name="Connettore diritto 268">
                    <a:extLst>
                      <a:ext uri="{FF2B5EF4-FFF2-40B4-BE49-F238E27FC236}">
                        <a16:creationId xmlns:a16="http://schemas.microsoft.com/office/drawing/2014/main" id="{13D31B4D-161A-472F-A9A2-F327F4CE767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441164" y="2578907"/>
                    <a:ext cx="1131281" cy="949257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0" name="Connettore diritto 269">
                    <a:extLst>
                      <a:ext uri="{FF2B5EF4-FFF2-40B4-BE49-F238E27FC236}">
                        <a16:creationId xmlns:a16="http://schemas.microsoft.com/office/drawing/2014/main" id="{04BFCA65-77B9-4316-9658-239E163F45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453494" y="2627138"/>
                    <a:ext cx="1108863" cy="930446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3" name="Connettore diritto 272">
                    <a:extLst>
                      <a:ext uri="{FF2B5EF4-FFF2-40B4-BE49-F238E27FC236}">
                        <a16:creationId xmlns:a16="http://schemas.microsoft.com/office/drawing/2014/main" id="{8829BE97-0764-433D-BDC2-E3162437536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481110" y="2686620"/>
                    <a:ext cx="1068863" cy="896883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4" name="Connettore diritto 273">
                    <a:extLst>
                      <a:ext uri="{FF2B5EF4-FFF2-40B4-BE49-F238E27FC236}">
                        <a16:creationId xmlns:a16="http://schemas.microsoft.com/office/drawing/2014/main" id="{4DF8CD33-86CE-42A1-8037-E82AEE4AE85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503426" y="2745582"/>
                    <a:ext cx="1036715" cy="869905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5" name="Connettore diritto 274">
                    <a:extLst>
                      <a:ext uri="{FF2B5EF4-FFF2-40B4-BE49-F238E27FC236}">
                        <a16:creationId xmlns:a16="http://schemas.microsoft.com/office/drawing/2014/main" id="{C5048540-9B2E-46E6-8EE4-686DF05C789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575756" y="2914040"/>
                    <a:ext cx="933286" cy="783122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6" name="Connettore diritto 275">
                    <a:extLst>
                      <a:ext uri="{FF2B5EF4-FFF2-40B4-BE49-F238E27FC236}">
                        <a16:creationId xmlns:a16="http://schemas.microsoft.com/office/drawing/2014/main" id="{703418A4-FF43-4D2A-AA69-5D0C92FBDCE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619963" y="2841575"/>
                    <a:ext cx="1085269" cy="910648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7" name="Connettore diritto 276">
                    <a:extLst>
                      <a:ext uri="{FF2B5EF4-FFF2-40B4-BE49-F238E27FC236}">
                        <a16:creationId xmlns:a16="http://schemas.microsoft.com/office/drawing/2014/main" id="{BCC540B2-1EF3-4E55-BB34-845EEDFC0D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6000000" flipH="1" flipV="1">
                    <a:off x="6726942" y="2762175"/>
                    <a:ext cx="1339047" cy="1123594"/>
                  </a:xfrm>
                  <a:prstGeom prst="line">
                    <a:avLst/>
                  </a:prstGeom>
                  <a:ln w="3175">
                    <a:solidFill>
                      <a:schemeClr val="accent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7" name="Connettore diritto 26">
                <a:extLst>
                  <a:ext uri="{FF2B5EF4-FFF2-40B4-BE49-F238E27FC236}">
                    <a16:creationId xmlns:a16="http://schemas.microsoft.com/office/drawing/2014/main" id="{D61FEA6C-728D-4D12-87CA-EFA748CA97B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414429" y="3515037"/>
                <a:ext cx="689909" cy="819189"/>
              </a:xfrm>
              <a:prstGeom prst="line">
                <a:avLst/>
              </a:prstGeom>
              <a:ln w="31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EFFE0F87-8C5C-4F42-B14E-5003984001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02427" y="3347931"/>
              <a:ext cx="1177035" cy="987651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98181090-5310-455F-BF2A-D779340AA6EE}"/>
              </a:ext>
            </a:extLst>
          </p:cNvPr>
          <p:cNvCxnSpPr>
            <a:cxnSpLocks/>
          </p:cNvCxnSpPr>
          <p:nvPr/>
        </p:nvCxnSpPr>
        <p:spPr>
          <a:xfrm flipH="1" flipV="1">
            <a:off x="9988412" y="497248"/>
            <a:ext cx="696018" cy="8264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EBB7872E-0520-4B09-9C14-AE6DC38E09A7}"/>
              </a:ext>
            </a:extLst>
          </p:cNvPr>
          <p:cNvCxnSpPr>
            <a:cxnSpLocks/>
          </p:cNvCxnSpPr>
          <p:nvPr/>
        </p:nvCxnSpPr>
        <p:spPr>
          <a:xfrm flipV="1">
            <a:off x="9366533" y="1331460"/>
            <a:ext cx="1317897" cy="110584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634D0F9A-67F2-4A6F-878F-2449D5CC9666}"/>
              </a:ext>
            </a:extLst>
          </p:cNvPr>
          <p:cNvCxnSpPr>
            <a:cxnSpLocks/>
          </p:cNvCxnSpPr>
          <p:nvPr/>
        </p:nvCxnSpPr>
        <p:spPr>
          <a:xfrm flipV="1">
            <a:off x="8269803" y="2404725"/>
            <a:ext cx="1133239" cy="950902"/>
          </a:xfrm>
          <a:prstGeom prst="line">
            <a:avLst/>
          </a:prstGeom>
          <a:ln w="3175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2A390374-B6F1-4F66-BEB2-5047D25A9D88}"/>
              </a:ext>
            </a:extLst>
          </p:cNvPr>
          <p:cNvCxnSpPr>
            <a:cxnSpLocks/>
          </p:cNvCxnSpPr>
          <p:nvPr/>
        </p:nvCxnSpPr>
        <p:spPr>
          <a:xfrm flipV="1">
            <a:off x="7420125" y="1184778"/>
            <a:ext cx="1755660" cy="1473176"/>
          </a:xfrm>
          <a:prstGeom prst="line">
            <a:avLst/>
          </a:prstGeom>
          <a:ln w="3175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62E5E5D2-6F58-4456-8B11-3BC9FFB7A1A4}"/>
              </a:ext>
            </a:extLst>
          </p:cNvPr>
          <p:cNvCxnSpPr>
            <a:cxnSpLocks/>
          </p:cNvCxnSpPr>
          <p:nvPr/>
        </p:nvCxnSpPr>
        <p:spPr>
          <a:xfrm flipV="1">
            <a:off x="9165097" y="495892"/>
            <a:ext cx="829838" cy="69631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70FF7C5-088E-4C58-9836-4A5A6979C120}"/>
              </a:ext>
            </a:extLst>
          </p:cNvPr>
          <p:cNvCxnSpPr>
            <a:cxnSpLocks/>
            <a:endCxn id="99" idx="0"/>
          </p:cNvCxnSpPr>
          <p:nvPr/>
        </p:nvCxnSpPr>
        <p:spPr>
          <a:xfrm>
            <a:off x="9522411" y="5423140"/>
            <a:ext cx="81935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E2A063D4-9148-401C-B826-8A1F3F1F537C}"/>
              </a:ext>
            </a:extLst>
          </p:cNvPr>
          <p:cNvCxnSpPr>
            <a:cxnSpLocks/>
          </p:cNvCxnSpPr>
          <p:nvPr/>
        </p:nvCxnSpPr>
        <p:spPr>
          <a:xfrm flipH="1" flipV="1">
            <a:off x="7360439" y="5418924"/>
            <a:ext cx="2160000" cy="4654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A6FB389D-B013-4251-9C3D-6FACF22E0CB6}"/>
              </a:ext>
            </a:extLst>
          </p:cNvPr>
          <p:cNvGrpSpPr/>
          <p:nvPr/>
        </p:nvGrpSpPr>
        <p:grpSpPr>
          <a:xfrm>
            <a:off x="7359622" y="4410214"/>
            <a:ext cx="2159999" cy="2111534"/>
            <a:chOff x="964215" y="2151723"/>
            <a:chExt cx="3807866" cy="3809779"/>
          </a:xfrm>
        </p:grpSpPr>
        <p:grpSp>
          <p:nvGrpSpPr>
            <p:cNvPr id="4" name="Gruppo 3">
              <a:extLst>
                <a:ext uri="{FF2B5EF4-FFF2-40B4-BE49-F238E27FC236}">
                  <a16:creationId xmlns:a16="http://schemas.microsoft.com/office/drawing/2014/main" id="{9E9FDCD5-EB92-4BE2-8178-ED83B09BC56B}"/>
                </a:ext>
              </a:extLst>
            </p:cNvPr>
            <p:cNvGrpSpPr/>
            <p:nvPr/>
          </p:nvGrpSpPr>
          <p:grpSpPr>
            <a:xfrm>
              <a:off x="985017" y="2151723"/>
              <a:ext cx="3776134" cy="1684992"/>
              <a:chOff x="533942" y="1831181"/>
              <a:chExt cx="3776134" cy="1684992"/>
            </a:xfrm>
          </p:grpSpPr>
          <p:cxnSp>
            <p:nvCxnSpPr>
              <p:cNvPr id="160" name="Connettore diritto 159">
                <a:extLst>
                  <a:ext uri="{FF2B5EF4-FFF2-40B4-BE49-F238E27FC236}">
                    <a16:creationId xmlns:a16="http://schemas.microsoft.com/office/drawing/2014/main" id="{9D67FFD7-FD84-4448-903C-2F65B1D7AC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62631" y="1831181"/>
                <a:ext cx="698109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Connettore diritto 160">
                <a:extLst>
                  <a:ext uri="{FF2B5EF4-FFF2-40B4-BE49-F238E27FC236}">
                    <a16:creationId xmlns:a16="http://schemas.microsoft.com/office/drawing/2014/main" id="{A3C7CF0F-6048-4132-B702-6C46D653DA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5985" y="1983580"/>
                <a:ext cx="1637382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ttore diritto 161">
                <a:extLst>
                  <a:ext uri="{FF2B5EF4-FFF2-40B4-BE49-F238E27FC236}">
                    <a16:creationId xmlns:a16="http://schemas.microsoft.com/office/drawing/2014/main" id="{EBDD828E-6776-4CEC-98DC-008BF1DB10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40735" y="2135982"/>
                <a:ext cx="2157791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D0F7BFAF-F6B4-4B60-9434-F28F177BAD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69612" y="2288381"/>
                <a:ext cx="2519538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ttore diritto 164">
                <a:extLst>
                  <a:ext uri="{FF2B5EF4-FFF2-40B4-BE49-F238E27FC236}">
                    <a16:creationId xmlns:a16="http://schemas.microsoft.com/office/drawing/2014/main" id="{A93FBC42-151F-44D3-8DA5-8828D0331F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3646" y="2440781"/>
                <a:ext cx="283686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Connettore diritto 165">
                <a:extLst>
                  <a:ext uri="{FF2B5EF4-FFF2-40B4-BE49-F238E27FC236}">
                    <a16:creationId xmlns:a16="http://schemas.microsoft.com/office/drawing/2014/main" id="{A913C456-7040-4F3E-A3A1-3B0F7B14A5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0367" y="2593180"/>
                <a:ext cx="3058986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Connettore diritto 166">
                <a:extLst>
                  <a:ext uri="{FF2B5EF4-FFF2-40B4-BE49-F238E27FC236}">
                    <a16:creationId xmlns:a16="http://schemas.microsoft.com/office/drawing/2014/main" id="{1140D924-4E88-4968-9E1F-0FBB3A28EF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0849" y="2745582"/>
                <a:ext cx="3255725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Connettore diritto 167">
                <a:extLst>
                  <a:ext uri="{FF2B5EF4-FFF2-40B4-BE49-F238E27FC236}">
                    <a16:creationId xmlns:a16="http://schemas.microsoft.com/office/drawing/2014/main" id="{11DE3453-9F8F-4E7F-9582-0424796E64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3082" y="2897981"/>
                <a:ext cx="3427079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Connettore diritto 168">
                <a:extLst>
                  <a:ext uri="{FF2B5EF4-FFF2-40B4-BE49-F238E27FC236}">
                    <a16:creationId xmlns:a16="http://schemas.microsoft.com/office/drawing/2014/main" id="{5714D9C3-A8FE-42A3-95E4-AAC3D16179F1}"/>
                  </a:ext>
                </a:extLst>
              </p:cNvPr>
              <p:cNvCxnSpPr/>
              <p:nvPr/>
            </p:nvCxnSpPr>
            <p:spPr>
              <a:xfrm>
                <a:off x="636966" y="3050381"/>
                <a:ext cx="3554008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onnettore diritto 169">
                <a:extLst>
                  <a:ext uri="{FF2B5EF4-FFF2-40B4-BE49-F238E27FC236}">
                    <a16:creationId xmlns:a16="http://schemas.microsoft.com/office/drawing/2014/main" id="{D3A42A05-E196-4236-8822-E2C3F1948442}"/>
                  </a:ext>
                </a:extLst>
              </p:cNvPr>
              <p:cNvCxnSpPr/>
              <p:nvPr/>
            </p:nvCxnSpPr>
            <p:spPr>
              <a:xfrm>
                <a:off x="582423" y="3202780"/>
                <a:ext cx="3661898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ttore diritto 170">
                <a:extLst>
                  <a:ext uri="{FF2B5EF4-FFF2-40B4-BE49-F238E27FC236}">
                    <a16:creationId xmlns:a16="http://schemas.microsoft.com/office/drawing/2014/main" id="{1088A2A2-5765-4BAA-8B3C-8036EB9814A7}"/>
                  </a:ext>
                </a:extLst>
              </p:cNvPr>
              <p:cNvCxnSpPr/>
              <p:nvPr/>
            </p:nvCxnSpPr>
            <p:spPr>
              <a:xfrm>
                <a:off x="552124" y="3355182"/>
                <a:ext cx="3725363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89D799CD-B614-4DEC-85E0-CD189325769D}"/>
                  </a:ext>
                </a:extLst>
              </p:cNvPr>
              <p:cNvCxnSpPr/>
              <p:nvPr/>
            </p:nvCxnSpPr>
            <p:spPr>
              <a:xfrm>
                <a:off x="533942" y="3516173"/>
                <a:ext cx="3776134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Gruppo 175">
              <a:extLst>
                <a:ext uri="{FF2B5EF4-FFF2-40B4-BE49-F238E27FC236}">
                  <a16:creationId xmlns:a16="http://schemas.microsoft.com/office/drawing/2014/main" id="{5B54AB45-23DE-4BCD-A4B9-55021104E5DD}"/>
                </a:ext>
              </a:extLst>
            </p:cNvPr>
            <p:cNvGrpSpPr/>
            <p:nvPr/>
          </p:nvGrpSpPr>
          <p:grpSpPr>
            <a:xfrm>
              <a:off x="964215" y="4132702"/>
              <a:ext cx="3807866" cy="1828800"/>
              <a:chOff x="522017" y="1831181"/>
              <a:chExt cx="3807866" cy="1828800"/>
            </a:xfrm>
          </p:grpSpPr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B70AFA1D-C1F5-4761-8DEA-E4A07AE22C8D}"/>
                  </a:ext>
                </a:extLst>
              </p:cNvPr>
              <p:cNvCxnSpPr/>
              <p:nvPr/>
            </p:nvCxnSpPr>
            <p:spPr>
              <a:xfrm>
                <a:off x="522017" y="1831181"/>
                <a:ext cx="3807866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diritto 178">
                <a:extLst>
                  <a:ext uri="{FF2B5EF4-FFF2-40B4-BE49-F238E27FC236}">
                    <a16:creationId xmlns:a16="http://schemas.microsoft.com/office/drawing/2014/main" id="{27D9AB18-735A-4934-BB7C-430E93F488A4}"/>
                  </a:ext>
                </a:extLst>
              </p:cNvPr>
              <p:cNvCxnSpPr/>
              <p:nvPr/>
            </p:nvCxnSpPr>
            <p:spPr>
              <a:xfrm>
                <a:off x="529767" y="1983581"/>
                <a:ext cx="3592089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ttore diritto 179">
                <a:extLst>
                  <a:ext uri="{FF2B5EF4-FFF2-40B4-BE49-F238E27FC236}">
                    <a16:creationId xmlns:a16="http://schemas.microsoft.com/office/drawing/2014/main" id="{52CED551-113D-46C8-94BA-ED392079D994}"/>
                  </a:ext>
                </a:extLst>
              </p:cNvPr>
              <p:cNvCxnSpPr/>
              <p:nvPr/>
            </p:nvCxnSpPr>
            <p:spPr>
              <a:xfrm>
                <a:off x="553016" y="2135982"/>
                <a:ext cx="3395349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diritto 180">
                <a:extLst>
                  <a:ext uri="{FF2B5EF4-FFF2-40B4-BE49-F238E27FC236}">
                    <a16:creationId xmlns:a16="http://schemas.microsoft.com/office/drawing/2014/main" id="{49767E59-A3D3-4703-9FC9-96E63A4B348C}"/>
                  </a:ext>
                </a:extLst>
              </p:cNvPr>
              <p:cNvCxnSpPr/>
              <p:nvPr/>
            </p:nvCxnSpPr>
            <p:spPr>
              <a:xfrm>
                <a:off x="584015" y="2288381"/>
                <a:ext cx="324938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>
                <a:extLst>
                  <a:ext uri="{FF2B5EF4-FFF2-40B4-BE49-F238E27FC236}">
                    <a16:creationId xmlns:a16="http://schemas.microsoft.com/office/drawing/2014/main" id="{0B8B946B-7929-488D-968A-CEF24B19E37C}"/>
                  </a:ext>
                </a:extLst>
              </p:cNvPr>
              <p:cNvCxnSpPr/>
              <p:nvPr/>
            </p:nvCxnSpPr>
            <p:spPr>
              <a:xfrm>
                <a:off x="645843" y="2440781"/>
                <a:ext cx="3109759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>
                <a:extLst>
                  <a:ext uri="{FF2B5EF4-FFF2-40B4-BE49-F238E27FC236}">
                    <a16:creationId xmlns:a16="http://schemas.microsoft.com/office/drawing/2014/main" id="{1574FDFA-7B10-46AA-A5E3-477C592017F6}"/>
                  </a:ext>
                </a:extLst>
              </p:cNvPr>
              <p:cNvCxnSpPr/>
              <p:nvPr/>
            </p:nvCxnSpPr>
            <p:spPr>
              <a:xfrm>
                <a:off x="691167" y="2593181"/>
                <a:ext cx="3033601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9DB11016-7D09-48BF-9E2B-45B17851DC70}"/>
                  </a:ext>
                </a:extLst>
              </p:cNvPr>
              <p:cNvCxnSpPr/>
              <p:nvPr/>
            </p:nvCxnSpPr>
            <p:spPr>
              <a:xfrm>
                <a:off x="780432" y="2745582"/>
                <a:ext cx="2957444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>
                <a:extLst>
                  <a:ext uri="{FF2B5EF4-FFF2-40B4-BE49-F238E27FC236}">
                    <a16:creationId xmlns:a16="http://schemas.microsoft.com/office/drawing/2014/main" id="{D2474EA7-0ACD-4046-A225-C6DEF76810B8}"/>
                  </a:ext>
                </a:extLst>
              </p:cNvPr>
              <p:cNvCxnSpPr/>
              <p:nvPr/>
            </p:nvCxnSpPr>
            <p:spPr>
              <a:xfrm>
                <a:off x="873430" y="2897981"/>
                <a:ext cx="2900326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Connettore diritto 190">
                <a:extLst>
                  <a:ext uri="{FF2B5EF4-FFF2-40B4-BE49-F238E27FC236}">
                    <a16:creationId xmlns:a16="http://schemas.microsoft.com/office/drawing/2014/main" id="{17EA0CB7-EAA7-4C5F-B433-5A6EE26EC792}"/>
                  </a:ext>
                </a:extLst>
              </p:cNvPr>
              <p:cNvCxnSpPr/>
              <p:nvPr/>
            </p:nvCxnSpPr>
            <p:spPr>
              <a:xfrm>
                <a:off x="1002524" y="3050381"/>
                <a:ext cx="28559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Connettore diritto 191">
                <a:extLst>
                  <a:ext uri="{FF2B5EF4-FFF2-40B4-BE49-F238E27FC236}">
                    <a16:creationId xmlns:a16="http://schemas.microsoft.com/office/drawing/2014/main" id="{A0999F50-9C82-45D7-982A-1D815DB21B0A}"/>
                  </a:ext>
                </a:extLst>
              </p:cNvPr>
              <p:cNvCxnSpPr/>
              <p:nvPr/>
            </p:nvCxnSpPr>
            <p:spPr>
              <a:xfrm>
                <a:off x="1122040" y="3202781"/>
                <a:ext cx="2589349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Connettore diritto 192">
                <a:extLst>
                  <a:ext uri="{FF2B5EF4-FFF2-40B4-BE49-F238E27FC236}">
                    <a16:creationId xmlns:a16="http://schemas.microsoft.com/office/drawing/2014/main" id="{F5ECE5FD-3948-4D55-AC1E-6EAF0C92FF18}"/>
                  </a:ext>
                </a:extLst>
              </p:cNvPr>
              <p:cNvCxnSpPr/>
              <p:nvPr/>
            </p:nvCxnSpPr>
            <p:spPr>
              <a:xfrm>
                <a:off x="1310864" y="3355182"/>
                <a:ext cx="2208563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Connettore diritto 193">
                <a:extLst>
                  <a:ext uri="{FF2B5EF4-FFF2-40B4-BE49-F238E27FC236}">
                    <a16:creationId xmlns:a16="http://schemas.microsoft.com/office/drawing/2014/main" id="{C80AA2C9-C68C-456D-928B-7369776AFBF0}"/>
                  </a:ext>
                </a:extLst>
              </p:cNvPr>
              <p:cNvCxnSpPr/>
              <p:nvPr/>
            </p:nvCxnSpPr>
            <p:spPr>
              <a:xfrm>
                <a:off x="1557503" y="3507581"/>
                <a:ext cx="171354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Connettore diritto 195">
                <a:extLst>
                  <a:ext uri="{FF2B5EF4-FFF2-40B4-BE49-F238E27FC236}">
                    <a16:creationId xmlns:a16="http://schemas.microsoft.com/office/drawing/2014/main" id="{1E24DDE0-5592-4B45-8E9E-63D4C8000AE3}"/>
                  </a:ext>
                </a:extLst>
              </p:cNvPr>
              <p:cNvCxnSpPr/>
              <p:nvPr/>
            </p:nvCxnSpPr>
            <p:spPr>
              <a:xfrm>
                <a:off x="1965562" y="3659981"/>
                <a:ext cx="939274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Arco 1">
            <a:extLst>
              <a:ext uri="{FF2B5EF4-FFF2-40B4-BE49-F238E27FC236}">
                <a16:creationId xmlns:a16="http://schemas.microsoft.com/office/drawing/2014/main" id="{6DBAB7F3-0069-453A-BFEC-51009715ECB4}"/>
              </a:ext>
            </a:extLst>
          </p:cNvPr>
          <p:cNvSpPr/>
          <p:nvPr/>
        </p:nvSpPr>
        <p:spPr>
          <a:xfrm>
            <a:off x="7362411" y="4393914"/>
            <a:ext cx="2160000" cy="2160000"/>
          </a:xfrm>
          <a:prstGeom prst="arc">
            <a:avLst>
              <a:gd name="adj1" fmla="val 2478915"/>
              <a:gd name="adj2" fmla="val 20128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7" name="Arco 196">
            <a:extLst>
              <a:ext uri="{FF2B5EF4-FFF2-40B4-BE49-F238E27FC236}">
                <a16:creationId xmlns:a16="http://schemas.microsoft.com/office/drawing/2014/main" id="{90DEAFEA-014F-4DC6-A615-48050C45047F}"/>
              </a:ext>
            </a:extLst>
          </p:cNvPr>
          <p:cNvSpPr/>
          <p:nvPr/>
        </p:nvSpPr>
        <p:spPr>
          <a:xfrm>
            <a:off x="7363522" y="4390540"/>
            <a:ext cx="2160000" cy="2160000"/>
          </a:xfrm>
          <a:prstGeom prst="arc">
            <a:avLst>
              <a:gd name="adj1" fmla="val 188292"/>
              <a:gd name="adj2" fmla="val 2491130"/>
            </a:avLst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1C0C497A-926D-4555-930B-17BD9B9C22B5}"/>
              </a:ext>
            </a:extLst>
          </p:cNvPr>
          <p:cNvCxnSpPr>
            <a:cxnSpLocks/>
          </p:cNvCxnSpPr>
          <p:nvPr/>
        </p:nvCxnSpPr>
        <p:spPr>
          <a:xfrm flipV="1">
            <a:off x="7360599" y="5437467"/>
            <a:ext cx="2161812" cy="9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AF93C1A0-8F23-464A-BC1B-A5399A06DD77}"/>
              </a:ext>
            </a:extLst>
          </p:cNvPr>
          <p:cNvGrpSpPr/>
          <p:nvPr/>
        </p:nvGrpSpPr>
        <p:grpSpPr>
          <a:xfrm>
            <a:off x="6409684" y="5418924"/>
            <a:ext cx="1874746" cy="1085612"/>
            <a:chOff x="6409684" y="5418924"/>
            <a:chExt cx="1874746" cy="1085612"/>
          </a:xfrm>
        </p:grpSpPr>
        <p:cxnSp>
          <p:nvCxnSpPr>
            <p:cNvPr id="14" name="Connettore diritto 13">
              <a:extLst>
                <a:ext uri="{FF2B5EF4-FFF2-40B4-BE49-F238E27FC236}">
                  <a16:creationId xmlns:a16="http://schemas.microsoft.com/office/drawing/2014/main" id="{3E9D14AD-EA9C-4D8A-8FB3-E98836A3C749}"/>
                </a:ext>
              </a:extLst>
            </p:cNvPr>
            <p:cNvCxnSpPr>
              <a:cxnSpLocks/>
            </p:cNvCxnSpPr>
            <p:nvPr/>
          </p:nvCxnSpPr>
          <p:spPr>
            <a:xfrm>
              <a:off x="6758368" y="5418924"/>
              <a:ext cx="607574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o 24">
              <a:extLst>
                <a:ext uri="{FF2B5EF4-FFF2-40B4-BE49-F238E27FC236}">
                  <a16:creationId xmlns:a16="http://schemas.microsoft.com/office/drawing/2014/main" id="{6225BAE6-972C-4ED3-99DD-45AB7CA527B7}"/>
                </a:ext>
              </a:extLst>
            </p:cNvPr>
            <p:cNvGrpSpPr/>
            <p:nvPr/>
          </p:nvGrpSpPr>
          <p:grpSpPr>
            <a:xfrm>
              <a:off x="6409684" y="5421492"/>
              <a:ext cx="1874746" cy="1083044"/>
              <a:chOff x="6409684" y="5421492"/>
              <a:chExt cx="1874746" cy="1083044"/>
            </a:xfrm>
          </p:grpSpPr>
          <p:grpSp>
            <p:nvGrpSpPr>
              <p:cNvPr id="21" name="Gruppo 20">
                <a:extLst>
                  <a:ext uri="{FF2B5EF4-FFF2-40B4-BE49-F238E27FC236}">
                    <a16:creationId xmlns:a16="http://schemas.microsoft.com/office/drawing/2014/main" id="{986C4E68-E9A2-413D-B1E7-B8A64429949A}"/>
                  </a:ext>
                </a:extLst>
              </p:cNvPr>
              <p:cNvGrpSpPr/>
              <p:nvPr/>
            </p:nvGrpSpPr>
            <p:grpSpPr>
              <a:xfrm>
                <a:off x="6409684" y="5421492"/>
                <a:ext cx="1874746" cy="1080569"/>
                <a:chOff x="6409684" y="5421492"/>
                <a:chExt cx="1874746" cy="1080569"/>
              </a:xfrm>
            </p:grpSpPr>
            <p:grpSp>
              <p:nvGrpSpPr>
                <p:cNvPr id="17" name="Gruppo 16">
                  <a:extLst>
                    <a:ext uri="{FF2B5EF4-FFF2-40B4-BE49-F238E27FC236}">
                      <a16:creationId xmlns:a16="http://schemas.microsoft.com/office/drawing/2014/main" id="{B770E9E6-8978-42DF-9DFE-0356EA291D13}"/>
                    </a:ext>
                  </a:extLst>
                </p:cNvPr>
                <p:cNvGrpSpPr/>
                <p:nvPr/>
              </p:nvGrpSpPr>
              <p:grpSpPr>
                <a:xfrm>
                  <a:off x="6409684" y="5421493"/>
                  <a:ext cx="1873671" cy="1080568"/>
                  <a:chOff x="6409684" y="5421493"/>
                  <a:chExt cx="1873671" cy="1080568"/>
                </a:xfrm>
              </p:grpSpPr>
              <p:sp>
                <p:nvSpPr>
                  <p:cNvPr id="187" name="Ovale 186">
                    <a:extLst>
                      <a:ext uri="{FF2B5EF4-FFF2-40B4-BE49-F238E27FC236}">
                        <a16:creationId xmlns:a16="http://schemas.microsoft.com/office/drawing/2014/main" id="{637DA1AD-3A5C-4DB3-8820-D2F73BB212EE}"/>
                      </a:ext>
                    </a:extLst>
                  </p:cNvPr>
                  <p:cNvSpPr/>
                  <p:nvPr/>
                </p:nvSpPr>
                <p:spPr>
                  <a:xfrm>
                    <a:off x="6601460" y="5422061"/>
                    <a:ext cx="1681895" cy="1080000"/>
                  </a:xfrm>
                  <a:prstGeom prst="ellipse">
                    <a:avLst/>
                  </a:prstGeom>
                  <a:noFill/>
                  <a:ln w="3175">
                    <a:solidFill>
                      <a:srgbClr val="FF0000"/>
                    </a:solidFill>
                    <a:prstDash val="lg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grpSp>
                <p:nvGrpSpPr>
                  <p:cNvPr id="13" name="Gruppo 12">
                    <a:extLst>
                      <a:ext uri="{FF2B5EF4-FFF2-40B4-BE49-F238E27FC236}">
                        <a16:creationId xmlns:a16="http://schemas.microsoft.com/office/drawing/2014/main" id="{CA4CBB46-6948-4CFA-8D34-16C7EFB7CF91}"/>
                      </a:ext>
                    </a:extLst>
                  </p:cNvPr>
                  <p:cNvGrpSpPr/>
                  <p:nvPr/>
                </p:nvGrpSpPr>
                <p:grpSpPr>
                  <a:xfrm>
                    <a:off x="6412397" y="5421493"/>
                    <a:ext cx="694800" cy="1080000"/>
                    <a:chOff x="4429265" y="4868635"/>
                    <a:chExt cx="697671" cy="1080000"/>
                  </a:xfrm>
                </p:grpSpPr>
                <p:sp>
                  <p:nvSpPr>
                    <p:cNvPr id="8" name="Arco 7">
                      <a:extLst>
                        <a:ext uri="{FF2B5EF4-FFF2-40B4-BE49-F238E27FC236}">
                          <a16:creationId xmlns:a16="http://schemas.microsoft.com/office/drawing/2014/main" id="{E6A5F915-0B91-43D5-B0F5-905FAC914C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32136" y="4868635"/>
                      <a:ext cx="694800" cy="1080000"/>
                    </a:xfrm>
                    <a:prstGeom prst="arc">
                      <a:avLst>
                        <a:gd name="adj1" fmla="val 16200000"/>
                        <a:gd name="adj2" fmla="val 5395922"/>
                      </a:avLst>
                    </a:prstGeom>
                    <a:ln w="3175">
                      <a:prstDash val="lg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  <p:sp>
                  <p:nvSpPr>
                    <p:cNvPr id="216" name="Arco 215">
                      <a:extLst>
                        <a:ext uri="{FF2B5EF4-FFF2-40B4-BE49-F238E27FC236}">
                          <a16:creationId xmlns:a16="http://schemas.microsoft.com/office/drawing/2014/main" id="{90BA8167-2ABE-4546-95A9-8D2C55157F4D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4429265" y="4868635"/>
                      <a:ext cx="694800" cy="1080000"/>
                    </a:xfrm>
                    <a:prstGeom prst="arc">
                      <a:avLst>
                        <a:gd name="adj1" fmla="val 16200000"/>
                        <a:gd name="adj2" fmla="val 5395922"/>
                      </a:avLst>
                    </a:prstGeom>
                    <a:ln w="317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it-IT"/>
                    </a:p>
                  </p:txBody>
                </p:sp>
              </p:grpSp>
              <p:grpSp>
                <p:nvGrpSpPr>
                  <p:cNvPr id="326" name="Gruppo 325">
                    <a:extLst>
                      <a:ext uri="{FF2B5EF4-FFF2-40B4-BE49-F238E27FC236}">
                        <a16:creationId xmlns:a16="http://schemas.microsoft.com/office/drawing/2014/main" id="{7EF91009-E71B-4054-B2A2-30AF33E5D70E}"/>
                      </a:ext>
                    </a:extLst>
                  </p:cNvPr>
                  <p:cNvGrpSpPr/>
                  <p:nvPr/>
                </p:nvGrpSpPr>
                <p:grpSpPr>
                  <a:xfrm>
                    <a:off x="6409684" y="5436305"/>
                    <a:ext cx="1648003" cy="1051484"/>
                    <a:chOff x="6409684" y="5141665"/>
                    <a:chExt cx="1648003" cy="1051484"/>
                  </a:xfrm>
                </p:grpSpPr>
                <p:grpSp>
                  <p:nvGrpSpPr>
                    <p:cNvPr id="327" name="Gruppo 326">
                      <a:extLst>
                        <a:ext uri="{FF2B5EF4-FFF2-40B4-BE49-F238E27FC236}">
                          <a16:creationId xmlns:a16="http://schemas.microsoft.com/office/drawing/2014/main" id="{A8E213F6-4D2C-4744-B03F-6E9E3599643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409684" y="5141665"/>
                      <a:ext cx="1036642" cy="527615"/>
                      <a:chOff x="6409684" y="5141665"/>
                      <a:chExt cx="1036642" cy="527615"/>
                    </a:xfrm>
                  </p:grpSpPr>
                  <p:cxnSp>
                    <p:nvCxnSpPr>
                      <p:cNvPr id="339" name="Connettore diritto 338">
                        <a:extLst>
                          <a:ext uri="{FF2B5EF4-FFF2-40B4-BE49-F238E27FC236}">
                            <a16:creationId xmlns:a16="http://schemas.microsoft.com/office/drawing/2014/main" id="{CB127ADA-32A8-455B-97A5-65EE2F8D3CF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6409686" y="5669280"/>
                        <a:ext cx="974001" cy="0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0" name="Connettore diritto 339">
                        <a:extLst>
                          <a:ext uri="{FF2B5EF4-FFF2-40B4-BE49-F238E27FC236}">
                            <a16:creationId xmlns:a16="http://schemas.microsoft.com/office/drawing/2014/main" id="{DA89DDAD-56ED-4E3B-802B-00CC1508597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633399" y="5159428"/>
                        <a:ext cx="728730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1" name="Connettore diritto 340">
                        <a:extLst>
                          <a:ext uri="{FF2B5EF4-FFF2-40B4-BE49-F238E27FC236}">
                            <a16:creationId xmlns:a16="http://schemas.microsoft.com/office/drawing/2014/main" id="{5F0A5C12-D778-479F-92D5-C67A09A9A26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682918" y="5141665"/>
                        <a:ext cx="679211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2" name="Connettore diritto 341">
                        <a:extLst>
                          <a:ext uri="{FF2B5EF4-FFF2-40B4-BE49-F238E27FC236}">
                            <a16:creationId xmlns:a16="http://schemas.microsoft.com/office/drawing/2014/main" id="{73D4FB0B-CD49-41CB-8649-4A918DD6573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600631" y="5183456"/>
                        <a:ext cx="761498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3" name="Connettore diritto 342">
                        <a:extLst>
                          <a:ext uri="{FF2B5EF4-FFF2-40B4-BE49-F238E27FC236}">
                            <a16:creationId xmlns:a16="http://schemas.microsoft.com/office/drawing/2014/main" id="{AB456841-014E-4656-A9F9-9FF5052434B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564363" y="5214232"/>
                        <a:ext cx="801579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4" name="Connettore diritto 343">
                        <a:extLst>
                          <a:ext uri="{FF2B5EF4-FFF2-40B4-BE49-F238E27FC236}">
                            <a16:creationId xmlns:a16="http://schemas.microsoft.com/office/drawing/2014/main" id="{EAD7FBEB-E9B2-499A-B853-F62F4B86FD8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531425" y="5254594"/>
                        <a:ext cx="830704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5" name="Connettore diritto 344">
                        <a:extLst>
                          <a:ext uri="{FF2B5EF4-FFF2-40B4-BE49-F238E27FC236}">
                            <a16:creationId xmlns:a16="http://schemas.microsoft.com/office/drawing/2014/main" id="{B64C0AB9-FFBE-4AD9-A43F-F10E2796DA5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493223" y="5313067"/>
                        <a:ext cx="881103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6" name="Connettore diritto 345">
                        <a:extLst>
                          <a:ext uri="{FF2B5EF4-FFF2-40B4-BE49-F238E27FC236}">
                            <a16:creationId xmlns:a16="http://schemas.microsoft.com/office/drawing/2014/main" id="{D5E6D8C0-04C6-43A3-95AD-87712A35D65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453495" y="5387955"/>
                        <a:ext cx="930192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7" name="Connettore diritto 346">
                        <a:extLst>
                          <a:ext uri="{FF2B5EF4-FFF2-40B4-BE49-F238E27FC236}">
                            <a16:creationId xmlns:a16="http://schemas.microsoft.com/office/drawing/2014/main" id="{31A258D9-D7BE-456F-B50A-D43AE91A793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425925" y="5475293"/>
                        <a:ext cx="977824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48" name="Connettore diritto 347">
                        <a:extLst>
                          <a:ext uri="{FF2B5EF4-FFF2-40B4-BE49-F238E27FC236}">
                            <a16:creationId xmlns:a16="http://schemas.microsoft.com/office/drawing/2014/main" id="{B07490F1-5CB4-4982-BCC9-A2975A26C50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6409684" y="5579211"/>
                        <a:ext cx="1036642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28" name="Gruppo 327">
                      <a:extLst>
                        <a:ext uri="{FF2B5EF4-FFF2-40B4-BE49-F238E27FC236}">
                          <a16:creationId xmlns:a16="http://schemas.microsoft.com/office/drawing/2014/main" id="{69E53DC6-2C7A-4567-9CB4-881C28758076}"/>
                        </a:ext>
                      </a:extLst>
                    </p:cNvPr>
                    <p:cNvGrpSpPr/>
                    <p:nvPr/>
                  </p:nvGrpSpPr>
                  <p:grpSpPr>
                    <a:xfrm flipV="1">
                      <a:off x="6414434" y="5669539"/>
                      <a:ext cx="1643253" cy="523610"/>
                      <a:chOff x="6409684" y="5145670"/>
                      <a:chExt cx="1643253" cy="523610"/>
                    </a:xfrm>
                  </p:grpSpPr>
                  <p:cxnSp>
                    <p:nvCxnSpPr>
                      <p:cNvPr id="329" name="Connettore diritto 328">
                        <a:extLst>
                          <a:ext uri="{FF2B5EF4-FFF2-40B4-BE49-F238E27FC236}">
                            <a16:creationId xmlns:a16="http://schemas.microsoft.com/office/drawing/2014/main" id="{D67DF682-59DE-4B0A-A768-54064B692AF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 flipV="1">
                        <a:off x="6409687" y="5669280"/>
                        <a:ext cx="1071483" cy="0"/>
                      </a:xfrm>
                      <a:prstGeom prst="line">
                        <a:avLst/>
                      </a:prstGeom>
                      <a:ln w="31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0" name="Connettore diritto 329">
                        <a:extLst>
                          <a:ext uri="{FF2B5EF4-FFF2-40B4-BE49-F238E27FC236}">
                            <a16:creationId xmlns:a16="http://schemas.microsoft.com/office/drawing/2014/main" id="{04A92019-B42B-458A-A869-44F202B2A39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633399" y="5163238"/>
                        <a:ext cx="1379686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1" name="Connettore diritto 330">
                        <a:extLst>
                          <a:ext uri="{FF2B5EF4-FFF2-40B4-BE49-F238E27FC236}">
                            <a16:creationId xmlns:a16="http://schemas.microsoft.com/office/drawing/2014/main" id="{098F9CD2-9C62-4C47-9806-5134696D697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690336" y="5145670"/>
                        <a:ext cx="1362601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2" name="Connettore diritto 331">
                        <a:extLst>
                          <a:ext uri="{FF2B5EF4-FFF2-40B4-BE49-F238E27FC236}">
                            <a16:creationId xmlns:a16="http://schemas.microsoft.com/office/drawing/2014/main" id="{EEC9FEED-100F-4051-88CE-334B84DD65F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600631" y="5181551"/>
                        <a:ext cx="1371064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3" name="Connettore diritto 332">
                        <a:extLst>
                          <a:ext uri="{FF2B5EF4-FFF2-40B4-BE49-F238E27FC236}">
                            <a16:creationId xmlns:a16="http://schemas.microsoft.com/office/drawing/2014/main" id="{B8B429C1-FA25-4506-8C41-7112A7F3E0E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566868" y="5214232"/>
                        <a:ext cx="1349372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4" name="Connettore diritto 333">
                        <a:extLst>
                          <a:ext uri="{FF2B5EF4-FFF2-40B4-BE49-F238E27FC236}">
                            <a16:creationId xmlns:a16="http://schemas.microsoft.com/office/drawing/2014/main" id="{1906632E-27FD-4F65-B959-B85E746C0B2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531425" y="5254594"/>
                        <a:ext cx="1316235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5" name="Connettore diritto 334">
                        <a:extLst>
                          <a:ext uri="{FF2B5EF4-FFF2-40B4-BE49-F238E27FC236}">
                            <a16:creationId xmlns:a16="http://schemas.microsoft.com/office/drawing/2014/main" id="{C7B19488-0B15-4F9B-B082-B551C1A62D8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493223" y="5313067"/>
                        <a:ext cx="1278000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6" name="Connettore diritto 335">
                        <a:extLst>
                          <a:ext uri="{FF2B5EF4-FFF2-40B4-BE49-F238E27FC236}">
                            <a16:creationId xmlns:a16="http://schemas.microsoft.com/office/drawing/2014/main" id="{06D4DCD5-8A24-4FDA-824D-EEA8694FD48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453495" y="5387955"/>
                        <a:ext cx="1222715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7" name="Connettore diritto 336">
                        <a:extLst>
                          <a:ext uri="{FF2B5EF4-FFF2-40B4-BE49-F238E27FC236}">
                            <a16:creationId xmlns:a16="http://schemas.microsoft.com/office/drawing/2014/main" id="{02C6E90C-F319-4800-A087-F8351F40CDA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425925" y="5475293"/>
                        <a:ext cx="1174671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8" name="Connettore diritto 337">
                        <a:extLst>
                          <a:ext uri="{FF2B5EF4-FFF2-40B4-BE49-F238E27FC236}">
                            <a16:creationId xmlns:a16="http://schemas.microsoft.com/office/drawing/2014/main" id="{0871DE92-C22D-40FC-8A0F-82788BBF0F2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6409684" y="5579211"/>
                        <a:ext cx="1112176" cy="0"/>
                      </a:xfrm>
                      <a:prstGeom prst="line">
                        <a:avLst/>
                      </a:prstGeom>
                      <a:ln w="3175"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sp>
              <p:nvSpPr>
                <p:cNvPr id="61" name="Arco 60">
                  <a:extLst>
                    <a:ext uri="{FF2B5EF4-FFF2-40B4-BE49-F238E27FC236}">
                      <a16:creationId xmlns:a16="http://schemas.microsoft.com/office/drawing/2014/main" id="{D988919D-595C-4E45-A914-772547506CB7}"/>
                    </a:ext>
                  </a:extLst>
                </p:cNvPr>
                <p:cNvSpPr/>
                <p:nvPr/>
              </p:nvSpPr>
              <p:spPr>
                <a:xfrm>
                  <a:off x="6603230" y="5421492"/>
                  <a:ext cx="1681200" cy="1080000"/>
                </a:xfrm>
                <a:prstGeom prst="arc">
                  <a:avLst>
                    <a:gd name="adj1" fmla="val 15671716"/>
                    <a:gd name="adj2" fmla="val 2684740"/>
                  </a:avLst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  <p:cxnSp>
            <p:nvCxnSpPr>
              <p:cNvPr id="10" name="Connettore diritto 9">
                <a:extLst>
                  <a:ext uri="{FF2B5EF4-FFF2-40B4-BE49-F238E27FC236}">
                    <a16:creationId xmlns:a16="http://schemas.microsoft.com/office/drawing/2014/main" id="{1C8B695A-DC4F-41A0-B714-7581062FD3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66275" y="6504536"/>
                <a:ext cx="1347521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1C38488B-BC58-466B-89DB-F511B5A32A58}"/>
              </a:ext>
            </a:extLst>
          </p:cNvPr>
          <p:cNvCxnSpPr>
            <a:cxnSpLocks/>
          </p:cNvCxnSpPr>
          <p:nvPr/>
        </p:nvCxnSpPr>
        <p:spPr>
          <a:xfrm>
            <a:off x="8774100" y="6504757"/>
            <a:ext cx="15623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691F897F-4674-418A-B1D0-FE114C407C4F}"/>
              </a:ext>
            </a:extLst>
          </p:cNvPr>
          <p:cNvCxnSpPr>
            <a:cxnSpLocks/>
          </p:cNvCxnSpPr>
          <p:nvPr/>
        </p:nvCxnSpPr>
        <p:spPr>
          <a:xfrm>
            <a:off x="8107267" y="6504530"/>
            <a:ext cx="693551" cy="0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uppo 36">
            <a:extLst>
              <a:ext uri="{FF2B5EF4-FFF2-40B4-BE49-F238E27FC236}">
                <a16:creationId xmlns:a16="http://schemas.microsoft.com/office/drawing/2014/main" id="{E07921A5-B54B-4DD4-A11F-0B505A36B356}"/>
              </a:ext>
            </a:extLst>
          </p:cNvPr>
          <p:cNvGrpSpPr/>
          <p:nvPr/>
        </p:nvGrpSpPr>
        <p:grpSpPr>
          <a:xfrm>
            <a:off x="7348585" y="1184434"/>
            <a:ext cx="2174522" cy="4290013"/>
            <a:chOff x="7348585" y="1184434"/>
            <a:chExt cx="2174522" cy="4290013"/>
          </a:xfrm>
        </p:grpSpPr>
        <p:grpSp>
          <p:nvGrpSpPr>
            <p:cNvPr id="15" name="Gruppo 14">
              <a:extLst>
                <a:ext uri="{FF2B5EF4-FFF2-40B4-BE49-F238E27FC236}">
                  <a16:creationId xmlns:a16="http://schemas.microsoft.com/office/drawing/2014/main" id="{F5C8CD8A-11AC-4B0D-B19B-BF808038F683}"/>
                </a:ext>
              </a:extLst>
            </p:cNvPr>
            <p:cNvGrpSpPr/>
            <p:nvPr/>
          </p:nvGrpSpPr>
          <p:grpSpPr>
            <a:xfrm>
              <a:off x="7348585" y="1184434"/>
              <a:ext cx="2174522" cy="4290013"/>
              <a:chOff x="7348585" y="1184434"/>
              <a:chExt cx="2174522" cy="4290013"/>
            </a:xfrm>
          </p:grpSpPr>
          <p:grpSp>
            <p:nvGrpSpPr>
              <p:cNvPr id="62" name="Gruppo 61">
                <a:extLst>
                  <a:ext uri="{FF2B5EF4-FFF2-40B4-BE49-F238E27FC236}">
                    <a16:creationId xmlns:a16="http://schemas.microsoft.com/office/drawing/2014/main" id="{38428C8A-01BE-4D70-9571-019A83922774}"/>
                  </a:ext>
                </a:extLst>
              </p:cNvPr>
              <p:cNvGrpSpPr/>
              <p:nvPr/>
            </p:nvGrpSpPr>
            <p:grpSpPr>
              <a:xfrm>
                <a:off x="7361849" y="1184434"/>
                <a:ext cx="2161258" cy="4290013"/>
                <a:chOff x="7361849" y="1184434"/>
                <a:chExt cx="2161258" cy="4290013"/>
              </a:xfrm>
            </p:grpSpPr>
            <p:cxnSp>
              <p:nvCxnSpPr>
                <p:cNvPr id="164" name="Connettore diritto 163">
                  <a:extLst>
                    <a:ext uri="{FF2B5EF4-FFF2-40B4-BE49-F238E27FC236}">
                      <a16:creationId xmlns:a16="http://schemas.microsoft.com/office/drawing/2014/main" id="{CF36F195-2799-49AA-A866-856360A7E2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42129" y="1189587"/>
                  <a:ext cx="0" cy="428391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0" name="Gruppo 59">
                  <a:extLst>
                    <a:ext uri="{FF2B5EF4-FFF2-40B4-BE49-F238E27FC236}">
                      <a16:creationId xmlns:a16="http://schemas.microsoft.com/office/drawing/2014/main" id="{AE60AFB1-8B5C-4A85-8B92-5FB6EC50D377}"/>
                    </a:ext>
                  </a:extLst>
                </p:cNvPr>
                <p:cNvGrpSpPr/>
                <p:nvPr/>
              </p:nvGrpSpPr>
              <p:grpSpPr>
                <a:xfrm>
                  <a:off x="7361849" y="1184434"/>
                  <a:ext cx="2161258" cy="4290013"/>
                  <a:chOff x="7361849" y="1184434"/>
                  <a:chExt cx="2161258" cy="4290013"/>
                </a:xfrm>
              </p:grpSpPr>
              <p:cxnSp>
                <p:nvCxnSpPr>
                  <p:cNvPr id="36" name="Connettore diritto 35">
                    <a:extLst>
                      <a:ext uri="{FF2B5EF4-FFF2-40B4-BE49-F238E27FC236}">
                        <a16:creationId xmlns:a16="http://schemas.microsoft.com/office/drawing/2014/main" id="{B5AB6A6C-4B03-41D5-85E1-873B8C392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64058" y="1189587"/>
                    <a:ext cx="1819749" cy="0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Connettore diritto 49">
                    <a:extLst>
                      <a:ext uri="{FF2B5EF4-FFF2-40B4-BE49-F238E27FC236}">
                        <a16:creationId xmlns:a16="http://schemas.microsoft.com/office/drawing/2014/main" id="{A4D816CC-1318-453C-A0D6-5269E5275B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897313" y="3347165"/>
                    <a:ext cx="1625794" cy="0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Connettore diritto 66">
                    <a:extLst>
                      <a:ext uri="{FF2B5EF4-FFF2-40B4-BE49-F238E27FC236}">
                        <a16:creationId xmlns:a16="http://schemas.microsoft.com/office/drawing/2014/main" id="{E6253DB5-ED9F-403F-9255-C7BEFF65CC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9520808" y="1188473"/>
                    <a:ext cx="0" cy="4285974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Connettore diritto 194">
                    <a:extLst>
                      <a:ext uri="{FF2B5EF4-FFF2-40B4-BE49-F238E27FC236}">
                        <a16:creationId xmlns:a16="http://schemas.microsoft.com/office/drawing/2014/main" id="{4348DE83-0D62-459D-9F08-605D1BDDEE3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7361849" y="1195632"/>
                    <a:ext cx="0" cy="4266444"/>
                  </a:xfrm>
                  <a:prstGeom prst="line">
                    <a:avLst/>
                  </a:prstGeom>
                  <a:ln w="31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3" name="Gruppo 62">
                    <a:extLst>
                      <a:ext uri="{FF2B5EF4-FFF2-40B4-BE49-F238E27FC236}">
                        <a16:creationId xmlns:a16="http://schemas.microsoft.com/office/drawing/2014/main" id="{06375ACE-450B-4FC9-8961-7B106E8F066C}"/>
                      </a:ext>
                    </a:extLst>
                  </p:cNvPr>
                  <p:cNvGrpSpPr/>
                  <p:nvPr/>
                </p:nvGrpSpPr>
                <p:grpSpPr>
                  <a:xfrm>
                    <a:off x="7383807" y="1184434"/>
                    <a:ext cx="2118243" cy="2165993"/>
                    <a:chOff x="7383807" y="1184434"/>
                    <a:chExt cx="2118243" cy="2165993"/>
                  </a:xfrm>
                </p:grpSpPr>
                <p:grpSp>
                  <p:nvGrpSpPr>
                    <p:cNvPr id="374" name="Gruppo 373">
                      <a:extLst>
                        <a:ext uri="{FF2B5EF4-FFF2-40B4-BE49-F238E27FC236}">
                          <a16:creationId xmlns:a16="http://schemas.microsoft.com/office/drawing/2014/main" id="{3DE29699-9E79-4779-91D4-BA2BCE0D60A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383807" y="1189268"/>
                      <a:ext cx="2118243" cy="2161159"/>
                      <a:chOff x="7383807" y="1189268"/>
                      <a:chExt cx="2118243" cy="2161159"/>
                    </a:xfrm>
                  </p:grpSpPr>
                  <p:grpSp>
                    <p:nvGrpSpPr>
                      <p:cNvPr id="375" name="Gruppo 374">
                        <a:extLst>
                          <a:ext uri="{FF2B5EF4-FFF2-40B4-BE49-F238E27FC236}">
                            <a16:creationId xmlns:a16="http://schemas.microsoft.com/office/drawing/2014/main" id="{D3F80649-1904-4B80-B20C-DC8CB1351F5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383807" y="1189268"/>
                        <a:ext cx="898719" cy="2160356"/>
                        <a:chOff x="7383807" y="1189268"/>
                        <a:chExt cx="898719" cy="2160356"/>
                      </a:xfrm>
                    </p:grpSpPr>
                    <p:cxnSp>
                      <p:nvCxnSpPr>
                        <p:cNvPr id="386" name="Connettore diritto 385">
                          <a:extLst>
                            <a:ext uri="{FF2B5EF4-FFF2-40B4-BE49-F238E27FC236}">
                              <a16:creationId xmlns:a16="http://schemas.microsoft.com/office/drawing/2014/main" id="{98F2B22C-1851-4963-8BB1-0E31A8EA03D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282526" y="1189269"/>
                          <a:ext cx="0" cy="215399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7" name="Connettore diritto 386">
                          <a:extLst>
                            <a:ext uri="{FF2B5EF4-FFF2-40B4-BE49-F238E27FC236}">
                              <a16:creationId xmlns:a16="http://schemas.microsoft.com/office/drawing/2014/main" id="{769526A9-5FD2-4108-95CC-F47408057CE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107267" y="1195632"/>
                          <a:ext cx="0" cy="215399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8" name="Connettore diritto 387">
                          <a:extLst>
                            <a:ext uri="{FF2B5EF4-FFF2-40B4-BE49-F238E27FC236}">
                              <a16:creationId xmlns:a16="http://schemas.microsoft.com/office/drawing/2014/main" id="{A58FE846-753A-434D-9801-C06CAC5DC6B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934681" y="1189268"/>
                          <a:ext cx="0" cy="140400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9" name="Connettore diritto 388">
                          <a:extLst>
                            <a:ext uri="{FF2B5EF4-FFF2-40B4-BE49-F238E27FC236}">
                              <a16:creationId xmlns:a16="http://schemas.microsoft.com/office/drawing/2014/main" id="{55009913-01FF-4CB7-98FE-33E7B09B5D9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788082" y="1189820"/>
                          <a:ext cx="0" cy="1351363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0" name="Connettore diritto 389">
                          <a:extLst>
                            <a:ext uri="{FF2B5EF4-FFF2-40B4-BE49-F238E27FC236}">
                              <a16:creationId xmlns:a16="http://schemas.microsoft.com/office/drawing/2014/main" id="{7561AEAE-CE5A-42A9-8713-44E350CBE5B4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634770" y="1191872"/>
                          <a:ext cx="0" cy="1349311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1" name="Connettore diritto 390">
                          <a:extLst>
                            <a:ext uri="{FF2B5EF4-FFF2-40B4-BE49-F238E27FC236}">
                              <a16:creationId xmlns:a16="http://schemas.microsoft.com/office/drawing/2014/main" id="{6D2A6923-BA80-468D-A070-357F7348DFF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526610" y="1195632"/>
                          <a:ext cx="0" cy="138600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2" name="Connettore diritto 391">
                          <a:extLst>
                            <a:ext uri="{FF2B5EF4-FFF2-40B4-BE49-F238E27FC236}">
                              <a16:creationId xmlns:a16="http://schemas.microsoft.com/office/drawing/2014/main" id="{EBBEAE1E-AC93-48D9-B404-5AA6AF43592F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455956" y="1193652"/>
                          <a:ext cx="0" cy="144000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3" name="Connettore diritto 392">
                          <a:extLst>
                            <a:ext uri="{FF2B5EF4-FFF2-40B4-BE49-F238E27FC236}">
                              <a16:creationId xmlns:a16="http://schemas.microsoft.com/office/drawing/2014/main" id="{100D2019-91EF-4C95-9010-DF1BEA16672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412275" y="1189269"/>
                          <a:ext cx="0" cy="1479861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4" name="Connettore diritto 393">
                          <a:extLst>
                            <a:ext uri="{FF2B5EF4-FFF2-40B4-BE49-F238E27FC236}">
                              <a16:creationId xmlns:a16="http://schemas.microsoft.com/office/drawing/2014/main" id="{3651D372-C2C2-4FF7-9748-127A70B59297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7383807" y="1189966"/>
                          <a:ext cx="0" cy="1501799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376" name="Gruppo 375">
                        <a:extLst>
                          <a:ext uri="{FF2B5EF4-FFF2-40B4-BE49-F238E27FC236}">
                            <a16:creationId xmlns:a16="http://schemas.microsoft.com/office/drawing/2014/main" id="{B9B37431-D542-4431-B1E7-353CC9BF4CB6}"/>
                          </a:ext>
                        </a:extLst>
                      </p:cNvPr>
                      <p:cNvGrpSpPr/>
                      <p:nvPr/>
                    </p:nvGrpSpPr>
                    <p:grpSpPr>
                      <a:xfrm flipH="1">
                        <a:off x="8603331" y="1190072"/>
                        <a:ext cx="898719" cy="2160355"/>
                        <a:chOff x="7383807" y="1189269"/>
                        <a:chExt cx="898719" cy="2160355"/>
                      </a:xfrm>
                    </p:grpSpPr>
                    <p:cxnSp>
                      <p:nvCxnSpPr>
                        <p:cNvPr id="377" name="Connettore diritto 376">
                          <a:extLst>
                            <a:ext uri="{FF2B5EF4-FFF2-40B4-BE49-F238E27FC236}">
                              <a16:creationId xmlns:a16="http://schemas.microsoft.com/office/drawing/2014/main" id="{157273C1-4509-4398-BD13-833443FEBE8F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282526" y="1189269"/>
                          <a:ext cx="0" cy="215399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78" name="Connettore diritto 377">
                          <a:extLst>
                            <a:ext uri="{FF2B5EF4-FFF2-40B4-BE49-F238E27FC236}">
                              <a16:creationId xmlns:a16="http://schemas.microsoft.com/office/drawing/2014/main" id="{E5BBC4AB-2B25-4698-8CC2-2451BB7534F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8107267" y="1195632"/>
                          <a:ext cx="0" cy="215399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79" name="Connettore diritto 378">
                          <a:extLst>
                            <a:ext uri="{FF2B5EF4-FFF2-40B4-BE49-F238E27FC236}">
                              <a16:creationId xmlns:a16="http://schemas.microsoft.com/office/drawing/2014/main" id="{22FF1E57-CA98-4B0D-A081-329E5926607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934681" y="2445933"/>
                          <a:ext cx="0" cy="897328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0" name="Connettore diritto 379">
                          <a:extLst>
                            <a:ext uri="{FF2B5EF4-FFF2-40B4-BE49-F238E27FC236}">
                              <a16:creationId xmlns:a16="http://schemas.microsoft.com/office/drawing/2014/main" id="{4C372860-C9B1-4303-9FC2-049BFD567292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788082" y="2481952"/>
                          <a:ext cx="0" cy="86186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1" name="Connettore diritto 380">
                          <a:extLst>
                            <a:ext uri="{FF2B5EF4-FFF2-40B4-BE49-F238E27FC236}">
                              <a16:creationId xmlns:a16="http://schemas.microsoft.com/office/drawing/2014/main" id="{51826F93-8906-4F6B-8BFB-708A7F6ECBD6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634770" y="2481952"/>
                          <a:ext cx="0" cy="863912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2" name="Connettore diritto 381">
                          <a:extLst>
                            <a:ext uri="{FF2B5EF4-FFF2-40B4-BE49-F238E27FC236}">
                              <a16:creationId xmlns:a16="http://schemas.microsoft.com/office/drawing/2014/main" id="{22DB3FF9-EFA1-4CA6-8F77-E842F5A371C0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526610" y="2445933"/>
                          <a:ext cx="0" cy="903691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3" name="Connettore diritto 382">
                          <a:extLst>
                            <a:ext uri="{FF2B5EF4-FFF2-40B4-BE49-F238E27FC236}">
                              <a16:creationId xmlns:a16="http://schemas.microsoft.com/office/drawing/2014/main" id="{87E63D6E-C692-4FAA-9DB1-1960231315D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455956" y="2385210"/>
                          <a:ext cx="0" cy="96120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4" name="Connettore diritto 383">
                          <a:extLst>
                            <a:ext uri="{FF2B5EF4-FFF2-40B4-BE49-F238E27FC236}">
                              <a16:creationId xmlns:a16="http://schemas.microsoft.com/office/drawing/2014/main" id="{F70E666D-1587-47B7-B319-169D8248ED8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412275" y="2350191"/>
                          <a:ext cx="0" cy="993070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5" name="Connettore diritto 384">
                          <a:extLst>
                            <a:ext uri="{FF2B5EF4-FFF2-40B4-BE49-F238E27FC236}">
                              <a16:creationId xmlns:a16="http://schemas.microsoft.com/office/drawing/2014/main" id="{F12FF11F-7E1D-4A9F-B950-9BFA5A7643D3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flipH="1">
                          <a:off x="7383807" y="2316573"/>
                          <a:ext cx="0" cy="1027385"/>
                        </a:xfrm>
                        <a:prstGeom prst="line">
                          <a:avLst/>
                        </a:prstGeom>
                        <a:ln w="3175">
                          <a:solidFill>
                            <a:srgbClr val="00B05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395" name="Connettore diritto 394">
                      <a:extLst>
                        <a:ext uri="{FF2B5EF4-FFF2-40B4-BE49-F238E27FC236}">
                          <a16:creationId xmlns:a16="http://schemas.microsoft.com/office/drawing/2014/main" id="{03AB4A7D-9D10-465B-86AB-E15668C5C96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949913" y="1184434"/>
                      <a:ext cx="0" cy="548552"/>
                    </a:xfrm>
                    <a:prstGeom prst="line">
                      <a:avLst/>
                    </a:prstGeom>
                    <a:ln w="31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6" name="Connettore diritto 395">
                      <a:extLst>
                        <a:ext uri="{FF2B5EF4-FFF2-40B4-BE49-F238E27FC236}">
                          <a16:creationId xmlns:a16="http://schemas.microsoft.com/office/drawing/2014/main" id="{34F6A2EB-BBE8-4061-9AAC-DA0D26C87BC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098177" y="1189574"/>
                      <a:ext cx="0" cy="255624"/>
                    </a:xfrm>
                    <a:prstGeom prst="line">
                      <a:avLst/>
                    </a:prstGeom>
                    <a:ln w="31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cxnSp>
            <p:nvCxnSpPr>
              <p:cNvPr id="207" name="Connettore diritto 206">
                <a:extLst>
                  <a:ext uri="{FF2B5EF4-FFF2-40B4-BE49-F238E27FC236}">
                    <a16:creationId xmlns:a16="http://schemas.microsoft.com/office/drawing/2014/main" id="{75A32AF6-7D44-4E8E-9147-069C75E1DC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48585" y="3346586"/>
                <a:ext cx="598413" cy="0"/>
              </a:xfrm>
              <a:prstGeom prst="line">
                <a:avLst/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1" name="Connettore diritto 210">
              <a:extLst>
                <a:ext uri="{FF2B5EF4-FFF2-40B4-BE49-F238E27FC236}">
                  <a16:creationId xmlns:a16="http://schemas.microsoft.com/office/drawing/2014/main" id="{BEBEAF74-B65F-4067-9666-49882D779355}"/>
                </a:ext>
              </a:extLst>
            </p:cNvPr>
            <p:cNvCxnSpPr>
              <a:cxnSpLocks/>
            </p:cNvCxnSpPr>
            <p:nvPr/>
          </p:nvCxnSpPr>
          <p:spPr>
            <a:xfrm>
              <a:off x="9037320" y="1190359"/>
              <a:ext cx="482748" cy="0"/>
            </a:xfrm>
            <a:prstGeom prst="line">
              <a:avLst/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DDC974F8-F5BA-42B9-8C76-65055F43707A}"/>
              </a:ext>
            </a:extLst>
          </p:cNvPr>
          <p:cNvSpPr txBox="1"/>
          <p:nvPr/>
        </p:nvSpPr>
        <p:spPr>
          <a:xfrm>
            <a:off x="11433095" y="4037590"/>
            <a:ext cx="447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lt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88447CDD-7A9E-4245-BCC4-670C4A1D9BC6}"/>
              </a:ext>
            </a:extLst>
          </p:cNvPr>
          <p:cNvCxnSpPr>
            <a:cxnSpLocks/>
            <a:endCxn id="186" idx="3"/>
          </p:cNvCxnSpPr>
          <p:nvPr/>
        </p:nvCxnSpPr>
        <p:spPr>
          <a:xfrm>
            <a:off x="7365942" y="3347153"/>
            <a:ext cx="532589" cy="1639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DBDAB14A-7C74-48A0-A66B-3B430D554BFC}"/>
              </a:ext>
            </a:extLst>
          </p:cNvPr>
          <p:cNvCxnSpPr>
            <a:cxnSpLocks/>
          </p:cNvCxnSpPr>
          <p:nvPr/>
        </p:nvCxnSpPr>
        <p:spPr>
          <a:xfrm>
            <a:off x="9234774" y="1188473"/>
            <a:ext cx="288088" cy="0"/>
          </a:xfrm>
          <a:prstGeom prst="line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254BD35B-AFE3-4B55-A9C2-FC3494234C5D}"/>
              </a:ext>
            </a:extLst>
          </p:cNvPr>
          <p:cNvSpPr txBox="1"/>
          <p:nvPr/>
        </p:nvSpPr>
        <p:spPr>
          <a:xfrm>
            <a:off x="0" y="2591128"/>
            <a:ext cx="3528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 immaginiamo di dissolvere le due parti del </a:t>
            </a:r>
            <a:r>
              <a:rPr lang="it-IT" dirty="0">
                <a:solidFill>
                  <a:srgbClr val="0070C0"/>
                </a:solidFill>
              </a:rPr>
              <a:t>cilindro di colore blu </a:t>
            </a:r>
            <a:r>
              <a:rPr lang="it-IT" dirty="0"/>
              <a:t>restano individuate le due linee spezzate, di </a:t>
            </a:r>
            <a:r>
              <a:rPr lang="it-IT" dirty="0">
                <a:solidFill>
                  <a:srgbClr val="FF0000"/>
                </a:solidFill>
              </a:rPr>
              <a:t>colore rosso,</a:t>
            </a:r>
            <a:r>
              <a:rPr lang="it-IT" dirty="0"/>
              <a:t> sul cilindro verde che definiscono i luoghi di compenetrazione in entrata e in uscita del cilindro blu sul cilindro di colore verde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73AA8EE-BFEC-41C1-A684-5C676BA7BFE5}"/>
              </a:ext>
            </a:extLst>
          </p:cNvPr>
          <p:cNvSpPr txBox="1"/>
          <p:nvPr/>
        </p:nvSpPr>
        <p:spPr>
          <a:xfrm>
            <a:off x="3897297" y="3545581"/>
            <a:ext cx="1462010" cy="369332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Prima parte </a:t>
            </a:r>
          </a:p>
        </p:txBody>
      </p: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70ED6001-BBEE-4773-87B2-EF09EFD71B36}"/>
              </a:ext>
            </a:extLst>
          </p:cNvPr>
          <p:cNvSpPr txBox="1"/>
          <p:nvPr/>
        </p:nvSpPr>
        <p:spPr>
          <a:xfrm>
            <a:off x="10889725" y="2763892"/>
            <a:ext cx="1086739" cy="646331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</a:rPr>
              <a:t>Seconda  parte </a:t>
            </a:r>
          </a:p>
        </p:txBody>
      </p:sp>
      <p:sp>
        <p:nvSpPr>
          <p:cNvPr id="35" name="Figura a mano libera: forma 34">
            <a:extLst>
              <a:ext uri="{FF2B5EF4-FFF2-40B4-BE49-F238E27FC236}">
                <a16:creationId xmlns:a16="http://schemas.microsoft.com/office/drawing/2014/main" id="{8DF24447-8DAB-4DEA-81C7-E1CDCBA8666D}"/>
              </a:ext>
            </a:extLst>
          </p:cNvPr>
          <p:cNvSpPr/>
          <p:nvPr/>
        </p:nvSpPr>
        <p:spPr>
          <a:xfrm>
            <a:off x="7359206" y="2575367"/>
            <a:ext cx="166268" cy="769717"/>
          </a:xfrm>
          <a:custGeom>
            <a:avLst/>
            <a:gdLst>
              <a:gd name="connsiteX0" fmla="*/ 160481 w 160481"/>
              <a:gd name="connsiteY0" fmla="*/ 0 h 771646"/>
              <a:gd name="connsiteX1" fmla="*/ 89104 w 160481"/>
              <a:gd name="connsiteY1" fmla="*/ 59803 h 771646"/>
              <a:gd name="connsiteX2" fmla="*/ 42805 w 160481"/>
              <a:gd name="connsiteY2" fmla="*/ 152400 h 771646"/>
              <a:gd name="connsiteX3" fmla="*/ 17727 w 160481"/>
              <a:gd name="connsiteY3" fmla="*/ 279721 h 771646"/>
              <a:gd name="connsiteX4" fmla="*/ 2294 w 160481"/>
              <a:gd name="connsiteY4" fmla="*/ 399327 h 771646"/>
              <a:gd name="connsiteX5" fmla="*/ 365 w 160481"/>
              <a:gd name="connsiteY5" fmla="*/ 771646 h 771646"/>
              <a:gd name="connsiteX0" fmla="*/ 166268 w 166268"/>
              <a:gd name="connsiteY0" fmla="*/ 0 h 769717"/>
              <a:gd name="connsiteX1" fmla="*/ 89104 w 166268"/>
              <a:gd name="connsiteY1" fmla="*/ 57874 h 769717"/>
              <a:gd name="connsiteX2" fmla="*/ 42805 w 166268"/>
              <a:gd name="connsiteY2" fmla="*/ 150471 h 769717"/>
              <a:gd name="connsiteX3" fmla="*/ 17727 w 166268"/>
              <a:gd name="connsiteY3" fmla="*/ 277792 h 769717"/>
              <a:gd name="connsiteX4" fmla="*/ 2294 w 166268"/>
              <a:gd name="connsiteY4" fmla="*/ 397398 h 769717"/>
              <a:gd name="connsiteX5" fmla="*/ 365 w 166268"/>
              <a:gd name="connsiteY5" fmla="*/ 769717 h 769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6268" h="769717">
                <a:moveTo>
                  <a:pt x="166268" y="0"/>
                </a:moveTo>
                <a:cubicBezTo>
                  <a:pt x="140386" y="17201"/>
                  <a:pt x="109681" y="32796"/>
                  <a:pt x="89104" y="57874"/>
                </a:cubicBezTo>
                <a:cubicBezTo>
                  <a:pt x="68527" y="82952"/>
                  <a:pt x="54701" y="113818"/>
                  <a:pt x="42805" y="150471"/>
                </a:cubicBezTo>
                <a:cubicBezTo>
                  <a:pt x="30909" y="187124"/>
                  <a:pt x="24479" y="236638"/>
                  <a:pt x="17727" y="277792"/>
                </a:cubicBezTo>
                <a:cubicBezTo>
                  <a:pt x="10975" y="318946"/>
                  <a:pt x="5188" y="315411"/>
                  <a:pt x="2294" y="397398"/>
                </a:cubicBezTo>
                <a:cubicBezTo>
                  <a:pt x="-600" y="479385"/>
                  <a:pt x="-118" y="624551"/>
                  <a:pt x="365" y="76971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C3B8028-16B0-4EDA-BB59-4F2654092AA5}"/>
              </a:ext>
            </a:extLst>
          </p:cNvPr>
          <p:cNvCxnSpPr>
            <a:cxnSpLocks/>
          </p:cNvCxnSpPr>
          <p:nvPr/>
        </p:nvCxnSpPr>
        <p:spPr>
          <a:xfrm flipV="1">
            <a:off x="7359571" y="3347119"/>
            <a:ext cx="922955" cy="1823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CD8078AD-67F8-4F6A-A07C-D9AAD1290EC8}"/>
              </a:ext>
            </a:extLst>
          </p:cNvPr>
          <p:cNvCxnSpPr>
            <a:cxnSpLocks/>
          </p:cNvCxnSpPr>
          <p:nvPr/>
        </p:nvCxnSpPr>
        <p:spPr>
          <a:xfrm>
            <a:off x="7383641" y="2593268"/>
            <a:ext cx="0" cy="21583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CE46F34D-6E59-42A8-998B-4B4233FDD620}"/>
              </a:ext>
            </a:extLst>
          </p:cNvPr>
          <p:cNvCxnSpPr>
            <a:cxnSpLocks/>
          </p:cNvCxnSpPr>
          <p:nvPr/>
        </p:nvCxnSpPr>
        <p:spPr>
          <a:xfrm>
            <a:off x="7412275" y="2487464"/>
            <a:ext cx="0" cy="21160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BEF18B50-4302-4B68-9056-6EA49FEDE871}"/>
              </a:ext>
            </a:extLst>
          </p:cNvPr>
          <p:cNvCxnSpPr>
            <a:cxnSpLocks/>
          </p:cNvCxnSpPr>
          <p:nvPr/>
        </p:nvCxnSpPr>
        <p:spPr>
          <a:xfrm>
            <a:off x="9992195" y="500896"/>
            <a:ext cx="0" cy="545798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A05E22FF-AEC1-4DF1-830F-E9F3BDC0170A}"/>
              </a:ext>
            </a:extLst>
          </p:cNvPr>
          <p:cNvGrpSpPr/>
          <p:nvPr/>
        </p:nvGrpSpPr>
        <p:grpSpPr>
          <a:xfrm>
            <a:off x="9238557" y="1188473"/>
            <a:ext cx="288000" cy="1259538"/>
            <a:chOff x="9236450" y="1188473"/>
            <a:chExt cx="288000" cy="1259538"/>
          </a:xfrm>
        </p:grpSpPr>
        <p:grpSp>
          <p:nvGrpSpPr>
            <p:cNvPr id="49" name="Gruppo 48">
              <a:extLst>
                <a:ext uri="{FF2B5EF4-FFF2-40B4-BE49-F238E27FC236}">
                  <a16:creationId xmlns:a16="http://schemas.microsoft.com/office/drawing/2014/main" id="{9CCCAC79-CEA7-4608-B724-522CC58D2DA5}"/>
                </a:ext>
              </a:extLst>
            </p:cNvPr>
            <p:cNvGrpSpPr/>
            <p:nvPr/>
          </p:nvGrpSpPr>
          <p:grpSpPr>
            <a:xfrm>
              <a:off x="9236450" y="1188473"/>
              <a:ext cx="288000" cy="1257547"/>
              <a:chOff x="9236450" y="1188473"/>
              <a:chExt cx="288000" cy="1257547"/>
            </a:xfrm>
          </p:grpSpPr>
          <p:sp>
            <p:nvSpPr>
              <p:cNvPr id="39" name="Figura a mano libera: forma 38">
                <a:extLst>
                  <a:ext uri="{FF2B5EF4-FFF2-40B4-BE49-F238E27FC236}">
                    <a16:creationId xmlns:a16="http://schemas.microsoft.com/office/drawing/2014/main" id="{424565C5-77FB-4035-8EE1-9336F04AFC78}"/>
                  </a:ext>
                </a:extLst>
              </p:cNvPr>
              <p:cNvSpPr/>
              <p:nvPr/>
            </p:nvSpPr>
            <p:spPr>
              <a:xfrm>
                <a:off x="9349740" y="1188720"/>
                <a:ext cx="171599" cy="1257300"/>
              </a:xfrm>
              <a:custGeom>
                <a:avLst/>
                <a:gdLst>
                  <a:gd name="connsiteX0" fmla="*/ 171450 w 171599"/>
                  <a:gd name="connsiteY0" fmla="*/ 0 h 1257300"/>
                  <a:gd name="connsiteX1" fmla="*/ 167640 w 171599"/>
                  <a:gd name="connsiteY1" fmla="*/ 417195 h 1257300"/>
                  <a:gd name="connsiteX2" fmla="*/ 171450 w 171599"/>
                  <a:gd name="connsiteY2" fmla="*/ 741045 h 1257300"/>
                  <a:gd name="connsiteX3" fmla="*/ 169545 w 171599"/>
                  <a:gd name="connsiteY3" fmla="*/ 914400 h 1257300"/>
                  <a:gd name="connsiteX4" fmla="*/ 158115 w 171599"/>
                  <a:gd name="connsiteY4" fmla="*/ 992505 h 1257300"/>
                  <a:gd name="connsiteX5" fmla="*/ 116205 w 171599"/>
                  <a:gd name="connsiteY5" fmla="*/ 1125855 h 1257300"/>
                  <a:gd name="connsiteX6" fmla="*/ 102870 w 171599"/>
                  <a:gd name="connsiteY6" fmla="*/ 1148715 h 1257300"/>
                  <a:gd name="connsiteX7" fmla="*/ 72390 w 171599"/>
                  <a:gd name="connsiteY7" fmla="*/ 1198245 h 1257300"/>
                  <a:gd name="connsiteX8" fmla="*/ 38100 w 171599"/>
                  <a:gd name="connsiteY8" fmla="*/ 1228725 h 1257300"/>
                  <a:gd name="connsiteX9" fmla="*/ 0 w 171599"/>
                  <a:gd name="connsiteY9" fmla="*/ 1257300 h 125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1599" h="1257300">
                    <a:moveTo>
                      <a:pt x="171450" y="0"/>
                    </a:moveTo>
                    <a:cubicBezTo>
                      <a:pt x="169545" y="146844"/>
                      <a:pt x="167640" y="293688"/>
                      <a:pt x="167640" y="417195"/>
                    </a:cubicBezTo>
                    <a:cubicBezTo>
                      <a:pt x="167640" y="540702"/>
                      <a:pt x="171133" y="658178"/>
                      <a:pt x="171450" y="741045"/>
                    </a:cubicBezTo>
                    <a:cubicBezTo>
                      <a:pt x="171767" y="823912"/>
                      <a:pt x="171767" y="872490"/>
                      <a:pt x="169545" y="914400"/>
                    </a:cubicBezTo>
                    <a:cubicBezTo>
                      <a:pt x="167323" y="956310"/>
                      <a:pt x="167005" y="957263"/>
                      <a:pt x="158115" y="992505"/>
                    </a:cubicBezTo>
                    <a:cubicBezTo>
                      <a:pt x="149225" y="1027747"/>
                      <a:pt x="125412" y="1099820"/>
                      <a:pt x="116205" y="1125855"/>
                    </a:cubicBezTo>
                    <a:cubicBezTo>
                      <a:pt x="106998" y="1151890"/>
                      <a:pt x="110172" y="1136650"/>
                      <a:pt x="102870" y="1148715"/>
                    </a:cubicBezTo>
                    <a:cubicBezTo>
                      <a:pt x="95567" y="1160780"/>
                      <a:pt x="83185" y="1184910"/>
                      <a:pt x="72390" y="1198245"/>
                    </a:cubicBezTo>
                    <a:cubicBezTo>
                      <a:pt x="61595" y="1211580"/>
                      <a:pt x="50165" y="1218883"/>
                      <a:pt x="38100" y="1228725"/>
                    </a:cubicBezTo>
                    <a:cubicBezTo>
                      <a:pt x="26035" y="1238568"/>
                      <a:pt x="13017" y="1247934"/>
                      <a:pt x="0" y="1257300"/>
                    </a:cubicBezTo>
                  </a:path>
                </a:pathLst>
              </a:custGeom>
              <a:noFill/>
              <a:ln w="63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48" name="Connettore diritto 47">
                <a:extLst>
                  <a:ext uri="{FF2B5EF4-FFF2-40B4-BE49-F238E27FC236}">
                    <a16:creationId xmlns:a16="http://schemas.microsoft.com/office/drawing/2014/main" id="{B896AC76-EDDC-41C1-81EC-291A336F3498}"/>
                  </a:ext>
                </a:extLst>
              </p:cNvPr>
              <p:cNvCxnSpPr/>
              <p:nvPr/>
            </p:nvCxnSpPr>
            <p:spPr>
              <a:xfrm>
                <a:off x="9236450" y="1188473"/>
                <a:ext cx="288000" cy="0"/>
              </a:xfrm>
              <a:prstGeom prst="line">
                <a:avLst/>
              </a:prstGeom>
              <a:ln w="63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Connettore diritto 51">
              <a:extLst>
                <a:ext uri="{FF2B5EF4-FFF2-40B4-BE49-F238E27FC236}">
                  <a16:creationId xmlns:a16="http://schemas.microsoft.com/office/drawing/2014/main" id="{AB55D638-75C1-4370-9ADC-FDA6AE15CFEB}"/>
                </a:ext>
              </a:extLst>
            </p:cNvPr>
            <p:cNvCxnSpPr>
              <a:cxnSpLocks/>
            </p:cNvCxnSpPr>
            <p:nvPr/>
          </p:nvCxnSpPr>
          <p:spPr>
            <a:xfrm>
              <a:off x="9502050" y="2193547"/>
              <a:ext cx="0" cy="18915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diritto 229">
              <a:extLst>
                <a:ext uri="{FF2B5EF4-FFF2-40B4-BE49-F238E27FC236}">
                  <a16:creationId xmlns:a16="http://schemas.microsoft.com/office/drawing/2014/main" id="{CEE6157F-C70B-44F0-A14A-9C2D7E261ADD}"/>
                </a:ext>
              </a:extLst>
            </p:cNvPr>
            <p:cNvCxnSpPr>
              <a:cxnSpLocks/>
            </p:cNvCxnSpPr>
            <p:nvPr/>
          </p:nvCxnSpPr>
          <p:spPr>
            <a:xfrm>
              <a:off x="9473582" y="2294908"/>
              <a:ext cx="0" cy="153103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D8371BC9-CDF0-4593-8BD0-C4CD6AC436B4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5359307" y="3691773"/>
            <a:ext cx="1476805" cy="38474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>
            <a:extLst>
              <a:ext uri="{FF2B5EF4-FFF2-40B4-BE49-F238E27FC236}">
                <a16:creationId xmlns:a16="http://schemas.microsoft.com/office/drawing/2014/main" id="{715D52C2-EBD5-41B5-B9B6-1A6DA5A16041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5359307" y="3730247"/>
            <a:ext cx="1602593" cy="2171437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>
            <a:extLst>
              <a:ext uri="{FF2B5EF4-FFF2-40B4-BE49-F238E27FC236}">
                <a16:creationId xmlns:a16="http://schemas.microsoft.com/office/drawing/2014/main" id="{104B6396-9BD2-4DF6-93C5-6ECF64E50EEF}"/>
              </a:ext>
            </a:extLst>
          </p:cNvPr>
          <p:cNvCxnSpPr>
            <a:stCxn id="218" idx="1"/>
          </p:cNvCxnSpPr>
          <p:nvPr/>
        </p:nvCxnSpPr>
        <p:spPr>
          <a:xfrm flipH="1">
            <a:off x="9784372" y="3087058"/>
            <a:ext cx="1105353" cy="2843426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>
            <a:extLst>
              <a:ext uri="{FF2B5EF4-FFF2-40B4-BE49-F238E27FC236}">
                <a16:creationId xmlns:a16="http://schemas.microsoft.com/office/drawing/2014/main" id="{0566F443-1CBA-4148-9D9A-46380A13BC9B}"/>
              </a:ext>
            </a:extLst>
          </p:cNvPr>
          <p:cNvCxnSpPr>
            <a:stCxn id="218" idx="1"/>
          </p:cNvCxnSpPr>
          <p:nvPr/>
        </p:nvCxnSpPr>
        <p:spPr>
          <a:xfrm flipH="1" flipV="1">
            <a:off x="9795403" y="1398637"/>
            <a:ext cx="1094322" cy="1688421"/>
          </a:xfrm>
          <a:prstGeom prst="straightConnector1">
            <a:avLst/>
          </a:prstGeom>
          <a:ln w="31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Pulsante di azione: vuoto 22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83192F6-4153-428E-AF13-3B980FE24C31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6A9A87FD-D852-40A8-8A06-EBE60208C9C3}"/>
              </a:ext>
            </a:extLst>
          </p:cNvPr>
          <p:cNvCxnSpPr>
            <a:cxnSpLocks/>
          </p:cNvCxnSpPr>
          <p:nvPr/>
        </p:nvCxnSpPr>
        <p:spPr>
          <a:xfrm>
            <a:off x="0" y="68754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40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85" grpId="0" animBg="1"/>
      <p:bldP spid="208" grpId="0" animBg="1"/>
      <p:bldP spid="372" grpId="0" animBg="1"/>
      <p:bldP spid="373" grpId="0" animBg="1"/>
      <p:bldP spid="197" grpId="0" animBg="1"/>
      <p:bldP spid="3" grpId="0" animBg="1"/>
      <p:bldP spid="3" grpId="1" animBg="1"/>
      <p:bldP spid="218" grpId="0" animBg="1"/>
      <p:bldP spid="218" grpId="1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12000" y="20667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1248</Words>
  <Application>Microsoft Office PowerPoint</Application>
  <PresentationFormat>Widescreen</PresentationFormat>
  <Paragraphs>240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118</cp:revision>
  <dcterms:created xsi:type="dcterms:W3CDTF">2021-11-25T11:45:26Z</dcterms:created>
  <dcterms:modified xsi:type="dcterms:W3CDTF">2022-03-15T14:43:40Z</dcterms:modified>
</cp:coreProperties>
</file>