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68" r:id="rId3"/>
    <p:sldId id="288" r:id="rId4"/>
    <p:sldId id="292" r:id="rId5"/>
    <p:sldId id="291" r:id="rId6"/>
    <p:sldId id="296" r:id="rId7"/>
    <p:sldId id="289" r:id="rId8"/>
    <p:sldId id="297" r:id="rId9"/>
    <p:sldId id="277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538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28" autoAdjust="0"/>
    <p:restoredTop sz="95256" autoAdjust="0"/>
  </p:normalViewPr>
  <p:slideViewPr>
    <p:cSldViewPr snapToGrid="0">
      <p:cViewPr varScale="1">
        <p:scale>
          <a:sx n="86" d="100"/>
          <a:sy n="86" d="100"/>
        </p:scale>
        <p:origin x="619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154" y="67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761DF-95B6-4AF5-9257-250000396700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3556B-68B1-418B-B910-F4778F577D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7570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3556B-68B1-418B-B910-F4778F577D0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6360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26C2D-875C-43FD-938B-A828F8993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AD11A5-DC51-4307-8CEF-A0049071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BA5C4D-3715-4630-B1FA-272E6963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8A11C0-F336-4A66-96F0-4379F999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9B2AB-2C6F-4665-B66A-C1E85405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9885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709D29-68B6-42DB-93A9-1FAFA2CC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3EE0A8-883F-44B7-B4F7-8DEAEDD4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B0CF3-2FF5-467F-8356-005675C3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B0E9AF-A9B9-4468-B65B-2CA7CFC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170903-6092-4185-AF38-FD23437F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381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7007F0A-A0F3-4669-A96C-96C3B52B2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FD37B2-E4E9-4E03-8DDE-2A79AA809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0468F-1003-4B2F-93A1-41997436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0310D2-DCB4-43F6-9B05-9832ABEE5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D022B9-C229-4CB9-8AF8-3FD6E4D3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821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26C2D-875C-43FD-938B-A828F8993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AD11A5-DC51-4307-8CEF-A0049071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BA5C4D-3715-4630-B1FA-272E6963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8A11C0-F336-4A66-96F0-4379F999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9B2AB-2C6F-4665-B66A-C1E85405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7598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B9B440-9BF2-41E4-AA85-0126694C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D551CE-C2CC-45F6-8973-D5EC452ED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558032-E976-4FB0-B934-CA5BA5CE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16336-061C-4A20-9515-B9FEF4E6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F2540-55D1-4A3B-A64F-E77DFF5C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1707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73B89-B010-47A1-8B02-1419EF2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27A388-2D0D-47C4-BAF4-F754EA804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6316C0-CA9A-49E3-ACA4-430AB3DB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5E0827-1D43-436A-A9DE-1EB9FE78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122CC1-50F7-40E1-B132-635B23A6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6469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E858C-ECE7-4F90-93CE-830C1319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A11BC9-4B61-487A-ADE8-2507A24FB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1A783E-3154-4F80-903E-4121F88DC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486A67-F0F1-4F87-8671-CAD7DC58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8B3CD8-E83F-4077-9399-A9D30649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E2E317-2C62-4904-BC0D-4B9F3AF2B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2082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08B162-F8AC-43DD-A8B9-9D422222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9C8BC1-0051-4B00-BAA0-610E6D978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494DF1-F2A5-427F-87B2-561AB9876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C15058-C4FD-48F9-A9E8-429522384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09602E-08CA-4EFE-B5F1-11A62885D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FD3455E-C60A-451B-8F9A-43801798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1D1DFE-0EF5-4A3B-B950-99085D17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5F8875-B6AD-45F0-8AE3-4887FCA0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7854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FDE3DF-5754-427B-864F-96C4BB79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AC8E78E-E3FD-40A6-B844-4B60F4E3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2F6BFD-FA94-4710-BCD0-DA8878AC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28CD1A-C205-4092-A5F2-0B61CEE57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5945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56159F1-529A-4394-8D20-940AA66F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0000DF-D239-4BFD-A43B-3BAC0EA1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AFA905-1981-4D2C-A714-532B060B8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5069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EBD3D-6732-4D5A-B0CB-1C6B3327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C96B0C-B691-47CB-AF7E-97DA88AE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E1D196-280B-4757-B205-B978FC067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B90C7B-369B-47B8-9E9F-9569B23C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1F8648-8479-481E-8BA2-2A80E3D6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852960-A791-4B66-8A12-D3F66932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2456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B9B440-9BF2-41E4-AA85-0126694C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D551CE-C2CC-45F6-8973-D5EC452ED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558032-E976-4FB0-B934-CA5BA5CE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16336-061C-4A20-9515-B9FEF4E6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F2540-55D1-4A3B-A64F-E77DFF5C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7745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EEE4-5C42-4B2A-B6AD-7EBD6175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07BAD52-8E3A-4E68-BB04-9C6A7B5B9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2EE327-6191-4AC8-9386-DD8810239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867D26-369E-44AD-8B43-5DAF68BF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13DE60-D772-4C13-AADF-88634929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C95381-4F26-46AA-8AB3-EDC0DF17F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7152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709D29-68B6-42DB-93A9-1FAFA2CC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3EE0A8-883F-44B7-B4F7-8DEAEDD4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B0CF3-2FF5-467F-8356-005675C3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B0E9AF-A9B9-4468-B65B-2CA7CFC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170903-6092-4185-AF38-FD23437F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9923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7007F0A-A0F3-4669-A96C-96C3B52B2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FD37B2-E4E9-4E03-8DDE-2A79AA809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0468F-1003-4B2F-93A1-41997436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0310D2-DCB4-43F6-9B05-9832ABEE5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D022B9-C229-4CB9-8AF8-3FD6E4D3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099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73B89-B010-47A1-8B02-1419EF2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27A388-2D0D-47C4-BAF4-F754EA804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6316C0-CA9A-49E3-ACA4-430AB3DB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5E0827-1D43-436A-A9DE-1EB9FE78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122CC1-50F7-40E1-B132-635B23A6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95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E858C-ECE7-4F90-93CE-830C1319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A11BC9-4B61-487A-ADE8-2507A24FB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1A783E-3154-4F80-903E-4121F88DC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486A67-F0F1-4F87-8671-CAD7DC58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8B3CD8-E83F-4077-9399-A9D30649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E2E317-2C62-4904-BC0D-4B9F3AF2B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5900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08B162-F8AC-43DD-A8B9-9D422222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9C8BC1-0051-4B00-BAA0-610E6D978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494DF1-F2A5-427F-87B2-561AB9876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C15058-C4FD-48F9-A9E8-429522384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09602E-08CA-4EFE-B5F1-11A62885D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FD3455E-C60A-451B-8F9A-43801798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1D1DFE-0EF5-4A3B-B950-99085D17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5F8875-B6AD-45F0-8AE3-4887FCA0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111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FDE3DF-5754-427B-864F-96C4BB79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AC8E78E-E3FD-40A6-B844-4B60F4E3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2F6BFD-FA94-4710-BCD0-DA8878AC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28CD1A-C205-4092-A5F2-0B61CEE57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3361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56159F1-529A-4394-8D20-940AA66F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0000DF-D239-4BFD-A43B-3BAC0EA1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AFA905-1981-4D2C-A714-532B060B8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3241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EBD3D-6732-4D5A-B0CB-1C6B3327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C96B0C-B691-47CB-AF7E-97DA88AE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E1D196-280B-4757-B205-B978FC067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B90C7B-369B-47B8-9E9F-9569B23C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1F8648-8479-481E-8BA2-2A80E3D6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852960-A791-4B66-8A12-D3F66932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3166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EEE4-5C42-4B2A-B6AD-7EBD6175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07BAD52-8E3A-4E68-BB04-9C6A7B5B9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2EE327-6191-4AC8-9386-DD8810239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867D26-369E-44AD-8B43-5DAF68BF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13DE60-D772-4C13-AADF-88634929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C95381-4F26-46AA-8AB3-EDC0DF17F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7344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24F050D-E238-40F7-A74C-0C6EFC168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59AA1-8C0D-447D-AE8A-88E4E422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517BBC-C1E7-40E0-8FE4-A9AE31E5D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2C4B-5F6B-41B1-B710-8AC021E15CCB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6AE519-5B1F-4375-9B00-1F59BE0E7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A8F588-81B3-4253-A301-E3EE0420A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881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24F050D-E238-40F7-A74C-0C6EFC168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59AA1-8C0D-447D-AE8A-88E4E422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517BBC-C1E7-40E0-8FE4-A9AE31E5D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2C4B-5F6B-41B1-B710-8AC021E15CCB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6AE519-5B1F-4375-9B00-1F59BE0E7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A8F588-81B3-4253-A301-E3EE0420A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516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7.xml"/><Relationship Id="rId5" Type="http://schemas.openxmlformats.org/officeDocument/2006/relationships/slide" Target="slide4.xml"/><Relationship Id="rId4" Type="http://schemas.openxmlformats.org/officeDocument/2006/relationships/slide" Target="slide3.xml"/><Relationship Id="rId9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4001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 SOLIDI  DI ROTAZIONE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9207" y="1684049"/>
            <a:ext cx="2745025" cy="4860000"/>
          </a:xfrm>
          <a:prstGeom prst="rect">
            <a:avLst/>
          </a:prstGeom>
          <a:solidFill>
            <a:srgbClr val="E5E5E3"/>
          </a:solidFill>
          <a:ln w="3175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538FF1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Il disegno di copertina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538FF1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nell’a. s. 1997/98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38FF1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538FF1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da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538FF1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Deiana Maria Paola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538FF1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della classe 3°B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38FF1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538FF1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 dell’Istituto Statale d’Arte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538FF1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 «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538FF1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G. Mazara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538FF1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» di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538FF1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Sulmona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538FF1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538FF1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538FF1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«Disegno geometrico e architettonico»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538FF1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538FF1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del vecchio ordinamento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38FF1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38FF1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538FF1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538FF1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 Prof. Elio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538FF1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38FF1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7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4000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5847804" y="1786744"/>
            <a:ext cx="3559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0" y="1320452"/>
            <a:ext cx="12192000" cy="338554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DUE  CILINDRI  CON  GLI  ASSI  SGHEMBI  PERPENDICOLARI TRA LORO</a:t>
            </a:r>
            <a:endParaRPr kumimoji="0" lang="it-IT" sz="1600" b="0" i="0" u="none" strike="noStrike" kern="1200" cap="none" spc="0" normalizeH="0" baseline="-2500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ulsante di azione: vuoto 2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7E0723C-F78A-46C6-898B-FC983A9E004F}"/>
              </a:ext>
            </a:extLst>
          </p:cNvPr>
          <p:cNvSpPr/>
          <p:nvPr/>
        </p:nvSpPr>
        <p:spPr>
          <a:xfrm>
            <a:off x="5899119" y="2623674"/>
            <a:ext cx="396000" cy="252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</a:p>
        </p:txBody>
      </p:sp>
      <p:sp>
        <p:nvSpPr>
          <p:cNvPr id="22" name="Pulsante di azione: vuoto 2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15994FE-9BC6-42C0-9718-93489CE46826}"/>
              </a:ext>
            </a:extLst>
          </p:cNvPr>
          <p:cNvSpPr/>
          <p:nvPr/>
        </p:nvSpPr>
        <p:spPr>
          <a:xfrm>
            <a:off x="5899747" y="3095966"/>
            <a:ext cx="396000" cy="252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23" name="Pulsante di azione: vuoto 22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F6FD3DF0-B1D6-47A4-AA1F-30C678147F5A}"/>
              </a:ext>
            </a:extLst>
          </p:cNvPr>
          <p:cNvSpPr/>
          <p:nvPr/>
        </p:nvSpPr>
        <p:spPr>
          <a:xfrm>
            <a:off x="5898080" y="3673995"/>
            <a:ext cx="396000" cy="252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5" name="Pulsante di azione: vuoto 24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9B0F6EDE-4505-49FD-A28C-001E61C0FA2E}"/>
              </a:ext>
            </a:extLst>
          </p:cNvPr>
          <p:cNvSpPr/>
          <p:nvPr/>
        </p:nvSpPr>
        <p:spPr>
          <a:xfrm>
            <a:off x="5900315" y="5175730"/>
            <a:ext cx="396000" cy="252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6</a:t>
            </a:r>
          </a:p>
        </p:txBody>
      </p:sp>
      <p:sp>
        <p:nvSpPr>
          <p:cNvPr id="26" name="Pulsante di azione: vuoto 25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F5A9625F-B032-4410-B90E-21176569E59A}"/>
              </a:ext>
            </a:extLst>
          </p:cNvPr>
          <p:cNvSpPr/>
          <p:nvPr/>
        </p:nvSpPr>
        <p:spPr>
          <a:xfrm>
            <a:off x="5893961" y="4712073"/>
            <a:ext cx="396000" cy="252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5</a:t>
            </a:r>
          </a:p>
        </p:txBody>
      </p:sp>
      <p:sp>
        <p:nvSpPr>
          <p:cNvPr id="28" name="Pulsante di azione: vuoto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E557CB7-2236-4578-BFB1-9570E85154D7}"/>
              </a:ext>
            </a:extLst>
          </p:cNvPr>
          <p:cNvSpPr/>
          <p:nvPr/>
        </p:nvSpPr>
        <p:spPr>
          <a:xfrm>
            <a:off x="5898080" y="4236936"/>
            <a:ext cx="396000" cy="252000"/>
          </a:xfrm>
          <a:prstGeom prst="actionButtonBlank">
            <a:avLst/>
          </a:prstGeom>
          <a:solidFill>
            <a:srgbClr val="0000FF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5859406" y="5787807"/>
            <a:ext cx="356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selezionare il numero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054C449-2E74-46B3-975E-3689782E74A3}"/>
              </a:ext>
            </a:extLst>
          </p:cNvPr>
          <p:cNvSpPr txBox="1"/>
          <p:nvPr/>
        </p:nvSpPr>
        <p:spPr>
          <a:xfrm>
            <a:off x="6322855" y="2584845"/>
            <a:ext cx="2972064" cy="324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Solidi della composizione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B4827ED8-6A8F-40FA-BBDA-C503BBB7EB3C}"/>
              </a:ext>
            </a:extLst>
          </p:cNvPr>
          <p:cNvSpPr txBox="1"/>
          <p:nvPr/>
        </p:nvSpPr>
        <p:spPr>
          <a:xfrm>
            <a:off x="6322855" y="2950285"/>
            <a:ext cx="3067576" cy="540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della procedura mediante il concetto di sezione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24EF6444-896A-4922-9DC2-4CB31B8BD82B}"/>
              </a:ext>
            </a:extLst>
          </p:cNvPr>
          <p:cNvSpPr txBox="1"/>
          <p:nvPr/>
        </p:nvSpPr>
        <p:spPr>
          <a:xfrm>
            <a:off x="6319350" y="4097980"/>
            <a:ext cx="2300867" cy="540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Lettura dell’immagine e del risultato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6D764E0-1A81-4E81-805E-5C701A79F7E1}"/>
              </a:ext>
            </a:extLst>
          </p:cNvPr>
          <p:cNvSpPr txBox="1"/>
          <p:nvPr/>
        </p:nvSpPr>
        <p:spPr>
          <a:xfrm>
            <a:off x="6320714" y="3527586"/>
            <a:ext cx="3069718" cy="540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Applicazione della procedura e definizione della curva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3DF9B911-BA0A-4BDA-98A5-29A01C522335}"/>
              </a:ext>
            </a:extLst>
          </p:cNvPr>
          <p:cNvSpPr txBox="1"/>
          <p:nvPr/>
        </p:nvSpPr>
        <p:spPr>
          <a:xfrm>
            <a:off x="6322855" y="4671993"/>
            <a:ext cx="2883288" cy="324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Immagine di sintesi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C5DA7AA4-27A5-4021-AC86-8B26057CB63C}"/>
              </a:ext>
            </a:extLst>
          </p:cNvPr>
          <p:cNvSpPr txBox="1"/>
          <p:nvPr/>
        </p:nvSpPr>
        <p:spPr>
          <a:xfrm>
            <a:off x="6319350" y="5035370"/>
            <a:ext cx="2886794" cy="540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Scomposizione dei solidi e visualizzazione del risultato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21998"/>
            <a:ext cx="12168000" cy="432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Geometria descrittiva dinamica</a:t>
            </a:r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E587392D-5ED4-423D-97B7-FA5CEF5FDFA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7" y="1699667"/>
            <a:ext cx="5813727" cy="4824000"/>
          </a:xfrm>
          <a:prstGeom prst="rect">
            <a:avLst/>
          </a:prstGeom>
          <a:ln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4257761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0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000"/>
                            </p:stCondLst>
                            <p:childTnLst>
                              <p:par>
                                <p:cTn id="7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2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8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8" grpId="0" animBg="1"/>
      <p:bldP spid="29" grpId="0"/>
      <p:bldP spid="14" grpId="0"/>
      <p:bldP spid="36" grpId="0"/>
      <p:bldP spid="37" grpId="0"/>
      <p:bldP spid="38" grpId="0"/>
      <p:bldP spid="39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95DA4C7-78DD-4F9B-80E2-EC0E97B60C0B}"/>
              </a:ext>
            </a:extLst>
          </p:cNvPr>
          <p:cNvCxnSpPr>
            <a:cxnSpLocks/>
          </p:cNvCxnSpPr>
          <p:nvPr/>
        </p:nvCxnSpPr>
        <p:spPr>
          <a:xfrm>
            <a:off x="3630963" y="3284724"/>
            <a:ext cx="833613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6EA32605-BFB1-44B2-BA3A-18479BE9078F}"/>
              </a:ext>
            </a:extLst>
          </p:cNvPr>
          <p:cNvSpPr/>
          <p:nvPr/>
        </p:nvSpPr>
        <p:spPr>
          <a:xfrm>
            <a:off x="5814869" y="3689000"/>
            <a:ext cx="1800000" cy="180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609FDF47-3E10-4BB7-B177-FAF69EE18E5B}"/>
              </a:ext>
            </a:extLst>
          </p:cNvPr>
          <p:cNvSpPr/>
          <p:nvPr/>
        </p:nvSpPr>
        <p:spPr>
          <a:xfrm rot="1800000">
            <a:off x="5387909" y="4175341"/>
            <a:ext cx="2520000" cy="1440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B72EB73F-3501-4158-B09C-ACE703F8E15C}"/>
              </a:ext>
            </a:extLst>
          </p:cNvPr>
          <p:cNvCxnSpPr>
            <a:cxnSpLocks/>
            <a:stCxn id="6" idx="6"/>
          </p:cNvCxnSpPr>
          <p:nvPr/>
        </p:nvCxnSpPr>
        <p:spPr>
          <a:xfrm flipV="1">
            <a:off x="7614869" y="781228"/>
            <a:ext cx="0" cy="380777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4BC36E24-814D-4413-AF93-FE20BBCDCD69}"/>
              </a:ext>
            </a:extLst>
          </p:cNvPr>
          <p:cNvCxnSpPr>
            <a:cxnSpLocks/>
            <a:stCxn id="6" idx="2"/>
          </p:cNvCxnSpPr>
          <p:nvPr/>
        </p:nvCxnSpPr>
        <p:spPr>
          <a:xfrm flipV="1">
            <a:off x="5814869" y="781228"/>
            <a:ext cx="0" cy="380777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A0828B03-3249-45D1-978F-6211EC0E7F5E}"/>
              </a:ext>
            </a:extLst>
          </p:cNvPr>
          <p:cNvCxnSpPr/>
          <p:nvPr/>
        </p:nvCxnSpPr>
        <p:spPr>
          <a:xfrm>
            <a:off x="5814869" y="781228"/>
            <a:ext cx="180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B9A0CD85-0B20-4EFF-8541-C1ABA3E62373}"/>
              </a:ext>
            </a:extLst>
          </p:cNvPr>
          <p:cNvCxnSpPr>
            <a:cxnSpLocks/>
          </p:cNvCxnSpPr>
          <p:nvPr/>
        </p:nvCxnSpPr>
        <p:spPr>
          <a:xfrm>
            <a:off x="5196631" y="2748072"/>
            <a:ext cx="289948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E2572F9-FFA1-40D0-9D0C-7220165351D0}"/>
              </a:ext>
            </a:extLst>
          </p:cNvPr>
          <p:cNvCxnSpPr>
            <a:cxnSpLocks/>
          </p:cNvCxnSpPr>
          <p:nvPr/>
        </p:nvCxnSpPr>
        <p:spPr>
          <a:xfrm flipV="1">
            <a:off x="8414686" y="416631"/>
            <a:ext cx="0" cy="637478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661F5286-8335-486A-9F77-608116BC371B}"/>
              </a:ext>
            </a:extLst>
          </p:cNvPr>
          <p:cNvCxnSpPr>
            <a:cxnSpLocks/>
          </p:cNvCxnSpPr>
          <p:nvPr/>
        </p:nvCxnSpPr>
        <p:spPr>
          <a:xfrm flipH="1">
            <a:off x="5196631" y="1306827"/>
            <a:ext cx="289948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0EEC23DD-B6E8-41A7-9908-4B69760FF557}"/>
              </a:ext>
            </a:extLst>
          </p:cNvPr>
          <p:cNvCxnSpPr>
            <a:stCxn id="6" idx="0"/>
          </p:cNvCxnSpPr>
          <p:nvPr/>
        </p:nvCxnSpPr>
        <p:spPr>
          <a:xfrm>
            <a:off x="6714869" y="3689000"/>
            <a:ext cx="169887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307853E8-9D7D-4FEC-93FA-3FD5F29B4356}"/>
              </a:ext>
            </a:extLst>
          </p:cNvPr>
          <p:cNvCxnSpPr>
            <a:stCxn id="6" idx="4"/>
          </p:cNvCxnSpPr>
          <p:nvPr/>
        </p:nvCxnSpPr>
        <p:spPr>
          <a:xfrm>
            <a:off x="6714869" y="5489000"/>
            <a:ext cx="169887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Arco 67">
            <a:extLst>
              <a:ext uri="{FF2B5EF4-FFF2-40B4-BE49-F238E27FC236}">
                <a16:creationId xmlns:a16="http://schemas.microsoft.com/office/drawing/2014/main" id="{B2BB9331-9246-4974-AF4A-D6150C9435FE}"/>
              </a:ext>
            </a:extLst>
          </p:cNvPr>
          <p:cNvSpPr/>
          <p:nvPr/>
        </p:nvSpPr>
        <p:spPr>
          <a:xfrm>
            <a:off x="8017745" y="2877287"/>
            <a:ext cx="810000" cy="810000"/>
          </a:xfrm>
          <a:prstGeom prst="arc">
            <a:avLst>
              <a:gd name="adj1" fmla="val 21576611"/>
              <a:gd name="adj2" fmla="val 5469374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FC925080-3851-4BD4-BA54-F4DA3BA2C6FB}"/>
              </a:ext>
            </a:extLst>
          </p:cNvPr>
          <p:cNvCxnSpPr>
            <a:cxnSpLocks/>
          </p:cNvCxnSpPr>
          <p:nvPr/>
        </p:nvCxnSpPr>
        <p:spPr>
          <a:xfrm flipH="1" flipV="1">
            <a:off x="8811664" y="767377"/>
            <a:ext cx="16418" cy="253924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210AA75D-35E4-48F8-8DBA-90E5C0CE9A72}"/>
              </a:ext>
            </a:extLst>
          </p:cNvPr>
          <p:cNvCxnSpPr>
            <a:cxnSpLocks/>
          </p:cNvCxnSpPr>
          <p:nvPr/>
        </p:nvCxnSpPr>
        <p:spPr>
          <a:xfrm>
            <a:off x="7614869" y="781228"/>
            <a:ext cx="299372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Arco 75">
            <a:extLst>
              <a:ext uri="{FF2B5EF4-FFF2-40B4-BE49-F238E27FC236}">
                <a16:creationId xmlns:a16="http://schemas.microsoft.com/office/drawing/2014/main" id="{5C1E26AE-5820-4521-8BDF-C72B38BD43E5}"/>
              </a:ext>
            </a:extLst>
          </p:cNvPr>
          <p:cNvSpPr/>
          <p:nvPr/>
        </p:nvSpPr>
        <p:spPr>
          <a:xfrm>
            <a:off x="6221505" y="1096466"/>
            <a:ext cx="4392000" cy="4392000"/>
          </a:xfrm>
          <a:prstGeom prst="arc">
            <a:avLst>
              <a:gd name="adj1" fmla="val 21569842"/>
              <a:gd name="adj2" fmla="val 542335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2F960C82-ADC2-439A-BADA-B6E9E37F12D2}"/>
              </a:ext>
            </a:extLst>
          </p:cNvPr>
          <p:cNvCxnSpPr>
            <a:stCxn id="76" idx="0"/>
          </p:cNvCxnSpPr>
          <p:nvPr/>
        </p:nvCxnSpPr>
        <p:spPr>
          <a:xfrm flipH="1" flipV="1">
            <a:off x="10608597" y="781228"/>
            <a:ext cx="4823" cy="24919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E725874E-CF08-4E40-A356-042C6B394602}"/>
              </a:ext>
            </a:extLst>
          </p:cNvPr>
          <p:cNvCxnSpPr>
            <a:cxnSpLocks/>
          </p:cNvCxnSpPr>
          <p:nvPr/>
        </p:nvCxnSpPr>
        <p:spPr>
          <a:xfrm>
            <a:off x="5557520" y="2027349"/>
            <a:ext cx="217779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355DE3E0-7087-4C63-8D2C-2DC4D331A47F}"/>
              </a:ext>
            </a:extLst>
          </p:cNvPr>
          <p:cNvCxnSpPr>
            <a:cxnSpLocks/>
          </p:cNvCxnSpPr>
          <p:nvPr/>
        </p:nvCxnSpPr>
        <p:spPr>
          <a:xfrm flipV="1">
            <a:off x="5196717" y="1301448"/>
            <a:ext cx="0" cy="35848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2AD96835-71E6-470C-B397-74BC0DAF3EA4}"/>
              </a:ext>
            </a:extLst>
          </p:cNvPr>
          <p:cNvCxnSpPr>
            <a:cxnSpLocks/>
          </p:cNvCxnSpPr>
          <p:nvPr/>
        </p:nvCxnSpPr>
        <p:spPr>
          <a:xfrm flipV="1">
            <a:off x="8096120" y="1301448"/>
            <a:ext cx="0" cy="359770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DCE2E44-BA34-47C4-BD99-41A72C3E1FE9}"/>
              </a:ext>
            </a:extLst>
          </p:cNvPr>
          <p:cNvCxnSpPr>
            <a:cxnSpLocks/>
          </p:cNvCxnSpPr>
          <p:nvPr/>
        </p:nvCxnSpPr>
        <p:spPr>
          <a:xfrm>
            <a:off x="7907909" y="1306549"/>
            <a:ext cx="211792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46AA0883-DFB5-48C3-B933-DA5D5810E81C}"/>
              </a:ext>
            </a:extLst>
          </p:cNvPr>
          <p:cNvCxnSpPr>
            <a:cxnSpLocks/>
          </p:cNvCxnSpPr>
          <p:nvPr/>
        </p:nvCxnSpPr>
        <p:spPr>
          <a:xfrm>
            <a:off x="7907909" y="2748072"/>
            <a:ext cx="211792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70048E3A-5E18-49A2-9F60-572E09FD8E87}"/>
              </a:ext>
            </a:extLst>
          </p:cNvPr>
          <p:cNvCxnSpPr>
            <a:cxnSpLocks/>
          </p:cNvCxnSpPr>
          <p:nvPr/>
        </p:nvCxnSpPr>
        <p:spPr>
          <a:xfrm flipV="1">
            <a:off x="5916382" y="1301448"/>
            <a:ext cx="0" cy="23403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34A3F6B3-79C6-40FE-9AC7-2D4810016015}"/>
              </a:ext>
            </a:extLst>
          </p:cNvPr>
          <p:cNvCxnSpPr>
            <a:cxnSpLocks/>
          </p:cNvCxnSpPr>
          <p:nvPr/>
        </p:nvCxnSpPr>
        <p:spPr>
          <a:xfrm flipV="1">
            <a:off x="7379478" y="1308029"/>
            <a:ext cx="0" cy="48408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0F8E1B57-F618-45C9-852A-48B0B6FCDBB5}"/>
              </a:ext>
            </a:extLst>
          </p:cNvPr>
          <p:cNvCxnSpPr>
            <a:cxnSpLocks/>
          </p:cNvCxnSpPr>
          <p:nvPr/>
        </p:nvCxnSpPr>
        <p:spPr>
          <a:xfrm flipV="1">
            <a:off x="7735317" y="1308029"/>
            <a:ext cx="0" cy="14408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Ovale 132">
            <a:extLst>
              <a:ext uri="{FF2B5EF4-FFF2-40B4-BE49-F238E27FC236}">
                <a16:creationId xmlns:a16="http://schemas.microsoft.com/office/drawing/2014/main" id="{386ABB6C-9F21-4C91-9C38-0D4A8261254B}"/>
              </a:ext>
            </a:extLst>
          </p:cNvPr>
          <p:cNvSpPr/>
          <p:nvPr/>
        </p:nvSpPr>
        <p:spPr>
          <a:xfrm>
            <a:off x="7385798" y="1306546"/>
            <a:ext cx="706954" cy="144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1EEF9D46-99EE-481B-9F5E-B3F265812E2D}"/>
              </a:ext>
            </a:extLst>
          </p:cNvPr>
          <p:cNvCxnSpPr>
            <a:cxnSpLocks/>
          </p:cNvCxnSpPr>
          <p:nvPr/>
        </p:nvCxnSpPr>
        <p:spPr>
          <a:xfrm>
            <a:off x="5916294" y="3641802"/>
            <a:ext cx="249745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ADC77FE4-5516-4637-99F5-CF85B37961AF}"/>
              </a:ext>
            </a:extLst>
          </p:cNvPr>
          <p:cNvCxnSpPr>
            <a:cxnSpLocks/>
          </p:cNvCxnSpPr>
          <p:nvPr/>
        </p:nvCxnSpPr>
        <p:spPr>
          <a:xfrm>
            <a:off x="5196631" y="4889028"/>
            <a:ext cx="321711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D1AC2B1F-511C-4DF9-92EB-D7AC837BB7AE}"/>
              </a:ext>
            </a:extLst>
          </p:cNvPr>
          <p:cNvCxnSpPr/>
          <p:nvPr/>
        </p:nvCxnSpPr>
        <p:spPr>
          <a:xfrm>
            <a:off x="7376885" y="6148880"/>
            <a:ext cx="103686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882F8AF2-F818-47EB-B01A-762C5A7560CA}"/>
              </a:ext>
            </a:extLst>
          </p:cNvPr>
          <p:cNvCxnSpPr>
            <a:cxnSpLocks/>
          </p:cNvCxnSpPr>
          <p:nvPr/>
        </p:nvCxnSpPr>
        <p:spPr>
          <a:xfrm>
            <a:off x="8096120" y="4903238"/>
            <a:ext cx="31762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Arco 144">
            <a:extLst>
              <a:ext uri="{FF2B5EF4-FFF2-40B4-BE49-F238E27FC236}">
                <a16:creationId xmlns:a16="http://schemas.microsoft.com/office/drawing/2014/main" id="{26C88E75-6B88-4524-88AA-E02453D73601}"/>
              </a:ext>
            </a:extLst>
          </p:cNvPr>
          <p:cNvSpPr/>
          <p:nvPr/>
        </p:nvSpPr>
        <p:spPr>
          <a:xfrm>
            <a:off x="8058657" y="2930546"/>
            <a:ext cx="709200" cy="709200"/>
          </a:xfrm>
          <a:prstGeom prst="arc">
            <a:avLst>
              <a:gd name="adj1" fmla="val 21593726"/>
              <a:gd name="adj2" fmla="val 5415892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C87D0741-F61C-4622-A95F-A13DE98A97D4}"/>
              </a:ext>
            </a:extLst>
          </p:cNvPr>
          <p:cNvCxnSpPr>
            <a:cxnSpLocks/>
          </p:cNvCxnSpPr>
          <p:nvPr/>
        </p:nvCxnSpPr>
        <p:spPr>
          <a:xfrm flipV="1">
            <a:off x="8767857" y="1306546"/>
            <a:ext cx="0" cy="197574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Arco 152">
            <a:extLst>
              <a:ext uri="{FF2B5EF4-FFF2-40B4-BE49-F238E27FC236}">
                <a16:creationId xmlns:a16="http://schemas.microsoft.com/office/drawing/2014/main" id="{A6FF22F0-E666-4346-BE42-8F9D9E151289}"/>
              </a:ext>
            </a:extLst>
          </p:cNvPr>
          <p:cNvSpPr/>
          <p:nvPr/>
        </p:nvSpPr>
        <p:spPr>
          <a:xfrm>
            <a:off x="6813448" y="1683837"/>
            <a:ext cx="3204000" cy="3204000"/>
          </a:xfrm>
          <a:prstGeom prst="arc">
            <a:avLst>
              <a:gd name="adj1" fmla="val 6887"/>
              <a:gd name="adj2" fmla="val 539873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F9176A1C-EE6C-4E48-B4C3-2EE55DDC39F3}"/>
              </a:ext>
            </a:extLst>
          </p:cNvPr>
          <p:cNvCxnSpPr>
            <a:cxnSpLocks/>
            <a:stCxn id="153" idx="0"/>
          </p:cNvCxnSpPr>
          <p:nvPr/>
        </p:nvCxnSpPr>
        <p:spPr>
          <a:xfrm flipV="1">
            <a:off x="10017445" y="1305358"/>
            <a:ext cx="0" cy="198368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e 93">
            <a:extLst>
              <a:ext uri="{FF2B5EF4-FFF2-40B4-BE49-F238E27FC236}">
                <a16:creationId xmlns:a16="http://schemas.microsoft.com/office/drawing/2014/main" id="{00ACCC30-C3C8-46F4-8E6A-2C0E64FDB0AE}"/>
              </a:ext>
            </a:extLst>
          </p:cNvPr>
          <p:cNvSpPr/>
          <p:nvPr/>
        </p:nvSpPr>
        <p:spPr>
          <a:xfrm>
            <a:off x="8769137" y="1307687"/>
            <a:ext cx="1248223" cy="1440016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A4AFD5E1-5B9D-464C-A7CE-5001629FC168}"/>
              </a:ext>
            </a:extLst>
          </p:cNvPr>
          <p:cNvCxnSpPr>
            <a:cxnSpLocks/>
          </p:cNvCxnSpPr>
          <p:nvPr/>
        </p:nvCxnSpPr>
        <p:spPr>
          <a:xfrm>
            <a:off x="10017360" y="1305416"/>
            <a:ext cx="125773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1957F5F1-BD8E-4BFA-BA20-538CDAB54DD3}"/>
              </a:ext>
            </a:extLst>
          </p:cNvPr>
          <p:cNvCxnSpPr>
            <a:cxnSpLocks/>
          </p:cNvCxnSpPr>
          <p:nvPr/>
        </p:nvCxnSpPr>
        <p:spPr>
          <a:xfrm>
            <a:off x="10017360" y="2747093"/>
            <a:ext cx="125773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Arco 165">
            <a:extLst>
              <a:ext uri="{FF2B5EF4-FFF2-40B4-BE49-F238E27FC236}">
                <a16:creationId xmlns:a16="http://schemas.microsoft.com/office/drawing/2014/main" id="{D1CFD704-4C7A-483F-9B83-48DDA2D94109}"/>
              </a:ext>
            </a:extLst>
          </p:cNvPr>
          <p:cNvSpPr/>
          <p:nvPr/>
        </p:nvSpPr>
        <p:spPr>
          <a:xfrm>
            <a:off x="5547911" y="416631"/>
            <a:ext cx="5731200" cy="5731200"/>
          </a:xfrm>
          <a:prstGeom prst="arc">
            <a:avLst>
              <a:gd name="adj1" fmla="val 5367"/>
              <a:gd name="adj2" fmla="val 5406025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F16CDBF3-AAA8-4FAF-9572-931A4EE8F607}"/>
              </a:ext>
            </a:extLst>
          </p:cNvPr>
          <p:cNvCxnSpPr>
            <a:cxnSpLocks/>
            <a:stCxn id="166" idx="0"/>
          </p:cNvCxnSpPr>
          <p:nvPr/>
        </p:nvCxnSpPr>
        <p:spPr>
          <a:xfrm flipV="1">
            <a:off x="11279108" y="1301448"/>
            <a:ext cx="0" cy="198525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CD8EEF9A-31E9-4887-959F-66003C77A4C6}"/>
              </a:ext>
            </a:extLst>
          </p:cNvPr>
          <p:cNvCxnSpPr>
            <a:cxnSpLocks/>
          </p:cNvCxnSpPr>
          <p:nvPr/>
        </p:nvCxnSpPr>
        <p:spPr>
          <a:xfrm flipV="1">
            <a:off x="5556463" y="1306547"/>
            <a:ext cx="0" cy="144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34379937-7974-4034-8DA7-89D43FB460A5}"/>
              </a:ext>
            </a:extLst>
          </p:cNvPr>
          <p:cNvCxnSpPr>
            <a:cxnSpLocks/>
          </p:cNvCxnSpPr>
          <p:nvPr/>
        </p:nvCxnSpPr>
        <p:spPr>
          <a:xfrm>
            <a:off x="5556463" y="2746547"/>
            <a:ext cx="0" cy="15242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uppo 53">
            <a:extLst>
              <a:ext uri="{FF2B5EF4-FFF2-40B4-BE49-F238E27FC236}">
                <a16:creationId xmlns:a16="http://schemas.microsoft.com/office/drawing/2014/main" id="{A57809FB-C177-49A9-99A0-77BAC01DE521}"/>
              </a:ext>
            </a:extLst>
          </p:cNvPr>
          <p:cNvGrpSpPr/>
          <p:nvPr/>
        </p:nvGrpSpPr>
        <p:grpSpPr>
          <a:xfrm>
            <a:off x="5197730" y="1306682"/>
            <a:ext cx="720446" cy="1440000"/>
            <a:chOff x="3952448" y="1439212"/>
            <a:chExt cx="720446" cy="1454337"/>
          </a:xfrm>
        </p:grpSpPr>
        <p:sp>
          <p:nvSpPr>
            <p:cNvPr id="52" name="Arco 51">
              <a:extLst>
                <a:ext uri="{FF2B5EF4-FFF2-40B4-BE49-F238E27FC236}">
                  <a16:creationId xmlns:a16="http://schemas.microsoft.com/office/drawing/2014/main" id="{26665A8D-7601-493E-BFFD-A2DF153C54EE}"/>
                </a:ext>
              </a:extLst>
            </p:cNvPr>
            <p:cNvSpPr/>
            <p:nvPr/>
          </p:nvSpPr>
          <p:spPr>
            <a:xfrm>
              <a:off x="3952448" y="1439212"/>
              <a:ext cx="720000" cy="1451507"/>
            </a:xfrm>
            <a:prstGeom prst="arc">
              <a:avLst>
                <a:gd name="adj1" fmla="val 16200000"/>
                <a:gd name="adj2" fmla="val 5398461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28" name="Arco 127">
              <a:extLst>
                <a:ext uri="{FF2B5EF4-FFF2-40B4-BE49-F238E27FC236}">
                  <a16:creationId xmlns:a16="http://schemas.microsoft.com/office/drawing/2014/main" id="{C15B09B7-3A47-4BAC-A4E1-FE749D5F4F31}"/>
                </a:ext>
              </a:extLst>
            </p:cNvPr>
            <p:cNvSpPr/>
            <p:nvPr/>
          </p:nvSpPr>
          <p:spPr>
            <a:xfrm flipH="1">
              <a:off x="3952894" y="1442042"/>
              <a:ext cx="720000" cy="1451507"/>
            </a:xfrm>
            <a:prstGeom prst="arc">
              <a:avLst>
                <a:gd name="adj1" fmla="val 16200000"/>
                <a:gd name="adj2" fmla="val 5398461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E150CCEE-D78C-4AA1-8692-7704AF02E00A}"/>
              </a:ext>
            </a:extLst>
          </p:cNvPr>
          <p:cNvCxnSpPr>
            <a:cxnSpLocks/>
          </p:cNvCxnSpPr>
          <p:nvPr/>
        </p:nvCxnSpPr>
        <p:spPr>
          <a:xfrm flipV="1">
            <a:off x="5814869" y="1323975"/>
            <a:ext cx="0" cy="329169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D91C3E5C-C8E0-41A5-929A-F3F39FB124E2}"/>
              </a:ext>
            </a:extLst>
          </p:cNvPr>
          <p:cNvCxnSpPr>
            <a:cxnSpLocks/>
          </p:cNvCxnSpPr>
          <p:nvPr/>
        </p:nvCxnSpPr>
        <p:spPr>
          <a:xfrm flipV="1">
            <a:off x="10651982" y="1305324"/>
            <a:ext cx="0" cy="19799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nettore diritto 351">
            <a:extLst>
              <a:ext uri="{FF2B5EF4-FFF2-40B4-BE49-F238E27FC236}">
                <a16:creationId xmlns:a16="http://schemas.microsoft.com/office/drawing/2014/main" id="{7E49B257-AC96-42A2-93AB-853DF6803124}"/>
              </a:ext>
            </a:extLst>
          </p:cNvPr>
          <p:cNvCxnSpPr>
            <a:cxnSpLocks/>
            <a:endCxn id="94" idx="0"/>
          </p:cNvCxnSpPr>
          <p:nvPr/>
        </p:nvCxnSpPr>
        <p:spPr>
          <a:xfrm flipH="1" flipV="1">
            <a:off x="9393249" y="1307687"/>
            <a:ext cx="4744" cy="197928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4224F02F-1875-464F-996C-F9606FC4B0DA}"/>
              </a:ext>
            </a:extLst>
          </p:cNvPr>
          <p:cNvCxnSpPr>
            <a:stCxn id="8" idx="1"/>
            <a:endCxn id="8" idx="3"/>
          </p:cNvCxnSpPr>
          <p:nvPr/>
        </p:nvCxnSpPr>
        <p:spPr>
          <a:xfrm>
            <a:off x="5556717" y="4265341"/>
            <a:ext cx="2182384" cy="126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9ECA3396-44F2-455B-80D9-225C685CE51C}"/>
              </a:ext>
            </a:extLst>
          </p:cNvPr>
          <p:cNvCxnSpPr/>
          <p:nvPr/>
        </p:nvCxnSpPr>
        <p:spPr>
          <a:xfrm>
            <a:off x="5196631" y="1301448"/>
            <a:ext cx="719663" cy="144352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ADAD96B9-85F5-4C4B-8FD2-9047602365EC}"/>
              </a:ext>
            </a:extLst>
          </p:cNvPr>
          <p:cNvCxnSpPr>
            <a:cxnSpLocks/>
          </p:cNvCxnSpPr>
          <p:nvPr/>
        </p:nvCxnSpPr>
        <p:spPr>
          <a:xfrm flipH="1">
            <a:off x="5196428" y="1310998"/>
            <a:ext cx="720807" cy="14345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Arco 82">
            <a:extLst>
              <a:ext uri="{FF2B5EF4-FFF2-40B4-BE49-F238E27FC236}">
                <a16:creationId xmlns:a16="http://schemas.microsoft.com/office/drawing/2014/main" id="{C786A88D-B5FC-4758-9D56-A8241B0A0170}"/>
              </a:ext>
            </a:extLst>
          </p:cNvPr>
          <p:cNvSpPr/>
          <p:nvPr/>
        </p:nvSpPr>
        <p:spPr>
          <a:xfrm rot="-3600000">
            <a:off x="4835371" y="3544093"/>
            <a:ext cx="1440000" cy="1440000"/>
          </a:xfrm>
          <a:prstGeom prst="arc">
            <a:avLst>
              <a:gd name="adj1" fmla="val 10764994"/>
              <a:gd name="adj2" fmla="val 10719780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09EF8DF3-652B-4EF2-A820-47628A48D023}"/>
              </a:ext>
            </a:extLst>
          </p:cNvPr>
          <p:cNvCxnSpPr>
            <a:cxnSpLocks/>
          </p:cNvCxnSpPr>
          <p:nvPr/>
        </p:nvCxnSpPr>
        <p:spPr>
          <a:xfrm>
            <a:off x="7385798" y="1308029"/>
            <a:ext cx="706954" cy="14369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C1ECE589-F359-4632-BE2E-2AEB9086D7CB}"/>
              </a:ext>
            </a:extLst>
          </p:cNvPr>
          <p:cNvCxnSpPr/>
          <p:nvPr/>
        </p:nvCxnSpPr>
        <p:spPr>
          <a:xfrm flipH="1">
            <a:off x="7385798" y="1305778"/>
            <a:ext cx="701939" cy="144327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3" name="Arco 372">
            <a:extLst>
              <a:ext uri="{FF2B5EF4-FFF2-40B4-BE49-F238E27FC236}">
                <a16:creationId xmlns:a16="http://schemas.microsoft.com/office/drawing/2014/main" id="{1E664E18-6E2C-4243-9284-252D130AFE1F}"/>
              </a:ext>
            </a:extLst>
          </p:cNvPr>
          <p:cNvSpPr/>
          <p:nvPr/>
        </p:nvSpPr>
        <p:spPr>
          <a:xfrm>
            <a:off x="6799635" y="1670571"/>
            <a:ext cx="3232800" cy="3232800"/>
          </a:xfrm>
          <a:prstGeom prst="arc">
            <a:avLst>
              <a:gd name="adj1" fmla="val 21595451"/>
              <a:gd name="adj2" fmla="val 5414821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539051E9-A7C5-4450-B74F-23A24FC08507}"/>
              </a:ext>
            </a:extLst>
          </p:cNvPr>
          <p:cNvCxnSpPr>
            <a:cxnSpLocks/>
            <a:stCxn id="373" idx="0"/>
          </p:cNvCxnSpPr>
          <p:nvPr/>
        </p:nvCxnSpPr>
        <p:spPr>
          <a:xfrm flipV="1">
            <a:off x="10032434" y="1308029"/>
            <a:ext cx="0" cy="19768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CA00DB09-53A5-4701-B283-0BA00AB7B821}"/>
              </a:ext>
            </a:extLst>
          </p:cNvPr>
          <p:cNvCxnSpPr>
            <a:cxnSpLocks/>
            <a:stCxn id="8" idx="1"/>
          </p:cNvCxnSpPr>
          <p:nvPr/>
        </p:nvCxnSpPr>
        <p:spPr>
          <a:xfrm>
            <a:off x="5556717" y="4265341"/>
            <a:ext cx="285654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4" name="Arco 373">
            <a:extLst>
              <a:ext uri="{FF2B5EF4-FFF2-40B4-BE49-F238E27FC236}">
                <a16:creationId xmlns:a16="http://schemas.microsoft.com/office/drawing/2014/main" id="{B85A540F-F938-4A72-B24B-CA489DCB4F61}"/>
              </a:ext>
            </a:extLst>
          </p:cNvPr>
          <p:cNvSpPr/>
          <p:nvPr/>
        </p:nvSpPr>
        <p:spPr>
          <a:xfrm>
            <a:off x="7434936" y="2299446"/>
            <a:ext cx="1965600" cy="1965600"/>
          </a:xfrm>
          <a:prstGeom prst="arc">
            <a:avLst>
              <a:gd name="adj1" fmla="val 4778"/>
              <a:gd name="adj2" fmla="val 5418598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A19CA5CD-AC46-461D-AD1E-8E93262862D0}"/>
              </a:ext>
            </a:extLst>
          </p:cNvPr>
          <p:cNvCxnSpPr>
            <a:cxnSpLocks/>
          </p:cNvCxnSpPr>
          <p:nvPr/>
        </p:nvCxnSpPr>
        <p:spPr>
          <a:xfrm>
            <a:off x="8767857" y="1308029"/>
            <a:ext cx="1249197" cy="143711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CD4C82FE-B9F9-4759-88D2-88A755E30A4A}"/>
              </a:ext>
            </a:extLst>
          </p:cNvPr>
          <p:cNvCxnSpPr>
            <a:cxnSpLocks/>
          </p:cNvCxnSpPr>
          <p:nvPr/>
        </p:nvCxnSpPr>
        <p:spPr>
          <a:xfrm flipH="1">
            <a:off x="8768933" y="1307392"/>
            <a:ext cx="1248121" cy="143991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272B5DBF-009C-4833-A80C-02E061B8C4FD}"/>
              </a:ext>
            </a:extLst>
          </p:cNvPr>
          <p:cNvCxnSpPr/>
          <p:nvPr/>
        </p:nvCxnSpPr>
        <p:spPr>
          <a:xfrm flipH="1">
            <a:off x="10032434" y="1301448"/>
            <a:ext cx="1242660" cy="144243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6EB0E464-AF7A-4D9C-8FBB-2B1440256B7C}"/>
              </a:ext>
            </a:extLst>
          </p:cNvPr>
          <p:cNvCxnSpPr/>
          <p:nvPr/>
        </p:nvCxnSpPr>
        <p:spPr>
          <a:xfrm>
            <a:off x="10032040" y="1306827"/>
            <a:ext cx="1243054" cy="14352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7" name="Gruppo 196">
            <a:extLst>
              <a:ext uri="{FF2B5EF4-FFF2-40B4-BE49-F238E27FC236}">
                <a16:creationId xmlns:a16="http://schemas.microsoft.com/office/drawing/2014/main" id="{E91ADC72-4A07-4D50-89BF-5B2E9B91005F}"/>
              </a:ext>
            </a:extLst>
          </p:cNvPr>
          <p:cNvGrpSpPr/>
          <p:nvPr/>
        </p:nvGrpSpPr>
        <p:grpSpPr>
          <a:xfrm>
            <a:off x="10032681" y="1306147"/>
            <a:ext cx="1249200" cy="1440000"/>
            <a:chOff x="61507" y="1284764"/>
            <a:chExt cx="1251055" cy="1440000"/>
          </a:xfrm>
        </p:grpSpPr>
        <p:sp>
          <p:nvSpPr>
            <p:cNvPr id="192" name="Arco 191">
              <a:extLst>
                <a:ext uri="{FF2B5EF4-FFF2-40B4-BE49-F238E27FC236}">
                  <a16:creationId xmlns:a16="http://schemas.microsoft.com/office/drawing/2014/main" id="{97687AAF-61CB-476E-9E52-3477D9BE0FAD}"/>
                </a:ext>
              </a:extLst>
            </p:cNvPr>
            <p:cNvSpPr/>
            <p:nvPr/>
          </p:nvSpPr>
          <p:spPr>
            <a:xfrm>
              <a:off x="61507" y="1284764"/>
              <a:ext cx="1249200" cy="1440000"/>
            </a:xfrm>
            <a:prstGeom prst="arc">
              <a:avLst>
                <a:gd name="adj1" fmla="val 5400840"/>
                <a:gd name="adj2" fmla="val 16217468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5" name="Arco 374">
              <a:extLst>
                <a:ext uri="{FF2B5EF4-FFF2-40B4-BE49-F238E27FC236}">
                  <a16:creationId xmlns:a16="http://schemas.microsoft.com/office/drawing/2014/main" id="{BBA75453-9290-4D8B-9DB5-DAA03FF49F93}"/>
                </a:ext>
              </a:extLst>
            </p:cNvPr>
            <p:cNvSpPr/>
            <p:nvPr/>
          </p:nvSpPr>
          <p:spPr>
            <a:xfrm flipH="1">
              <a:off x="63362" y="1284764"/>
              <a:ext cx="1249200" cy="1440000"/>
            </a:xfrm>
            <a:prstGeom prst="arc">
              <a:avLst>
                <a:gd name="adj1" fmla="val 5400840"/>
                <a:gd name="adj2" fmla="val 16217468"/>
              </a:avLst>
            </a:prstGeom>
            <a:ln w="3175">
              <a:solidFill>
                <a:srgbClr val="00B0F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376" name="Connettore diritto 375">
            <a:extLst>
              <a:ext uri="{FF2B5EF4-FFF2-40B4-BE49-F238E27FC236}">
                <a16:creationId xmlns:a16="http://schemas.microsoft.com/office/drawing/2014/main" id="{90F6ACDB-3500-4318-AB79-44294F0BB7BA}"/>
              </a:ext>
            </a:extLst>
          </p:cNvPr>
          <p:cNvCxnSpPr>
            <a:stCxn id="8" idx="3"/>
          </p:cNvCxnSpPr>
          <p:nvPr/>
        </p:nvCxnSpPr>
        <p:spPr>
          <a:xfrm>
            <a:off x="7739101" y="5525341"/>
            <a:ext cx="68364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7" name="Arco 376">
            <a:extLst>
              <a:ext uri="{FF2B5EF4-FFF2-40B4-BE49-F238E27FC236}">
                <a16:creationId xmlns:a16="http://schemas.microsoft.com/office/drawing/2014/main" id="{380A6530-FAFF-437F-AADE-5BA384406922}"/>
              </a:ext>
            </a:extLst>
          </p:cNvPr>
          <p:cNvSpPr/>
          <p:nvPr/>
        </p:nvSpPr>
        <p:spPr>
          <a:xfrm>
            <a:off x="6170143" y="1041822"/>
            <a:ext cx="4482000" cy="4482000"/>
          </a:xfrm>
          <a:prstGeom prst="arc">
            <a:avLst>
              <a:gd name="adj1" fmla="val 21592231"/>
              <a:gd name="adj2" fmla="val 5407401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25B471D8-E953-4517-BD6F-DC85EE9268F4}"/>
              </a:ext>
            </a:extLst>
          </p:cNvPr>
          <p:cNvSpPr txBox="1"/>
          <p:nvPr/>
        </p:nvSpPr>
        <p:spPr>
          <a:xfrm>
            <a:off x="0" y="381737"/>
            <a:ext cx="4608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 solidi geometrici della composizione sono i seguenti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49C7DDEA-BA8F-4F08-9E1E-B74AD782D4BF}"/>
              </a:ext>
            </a:extLst>
          </p:cNvPr>
          <p:cNvSpPr txBox="1"/>
          <p:nvPr/>
        </p:nvSpPr>
        <p:spPr>
          <a:xfrm>
            <a:off x="0" y="942414"/>
            <a:ext cx="4711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Cilindro circolare retto di colore verde con la base unita a </a:t>
            </a:r>
            <a:r>
              <a:rPr lang="it-IT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50"/>
                </a:solidFill>
              </a:rPr>
              <a:t>1</a:t>
            </a:r>
            <a:r>
              <a:rPr lang="it-IT" dirty="0">
                <a:solidFill>
                  <a:srgbClr val="00B050"/>
                </a:solidFill>
              </a:rPr>
              <a:t> e l’asse parallelo a </a:t>
            </a:r>
            <a:r>
              <a:rPr lang="it-IT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EABFCAE9-B884-485B-8D7B-0F29C5412693}"/>
              </a:ext>
            </a:extLst>
          </p:cNvPr>
          <p:cNvSpPr txBox="1"/>
          <p:nvPr/>
        </p:nvSpPr>
        <p:spPr>
          <a:xfrm>
            <a:off x="0" y="1631183"/>
            <a:ext cx="40489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Cilindro circolare retto di colore azzurro con l’asse parallelo a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1 </a:t>
            </a:r>
            <a:r>
              <a:rPr lang="it-IT" dirty="0">
                <a:solidFill>
                  <a:srgbClr val="00B0F0"/>
                </a:solidFill>
              </a:rPr>
              <a:t>e obliquo a</a:t>
            </a:r>
            <a:r>
              <a:rPr lang="it-IT" baseline="-25000" dirty="0">
                <a:solidFill>
                  <a:srgbClr val="00B0F0"/>
                </a:solidFill>
              </a:rPr>
              <a:t>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 collocato nello spazio del diedro in modo da compenetrare il cilindro di colore verde</a:t>
            </a:r>
            <a:endParaRPr lang="it-IT" baseline="-25000" dirty="0">
              <a:solidFill>
                <a:srgbClr val="00B0F0"/>
              </a:solidFill>
            </a:endParaRP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281E797D-C182-40E8-BF1E-777C189AFCA5}"/>
              </a:ext>
            </a:extLst>
          </p:cNvPr>
          <p:cNvSpPr txBox="1"/>
          <p:nvPr/>
        </p:nvSpPr>
        <p:spPr>
          <a:xfrm>
            <a:off x="0" y="3039165"/>
            <a:ext cx="41979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Gli assi dei due cilindri sono tra loro in rapporto geometrico di ortogonalità ma, mentre l’asse del cilindro verde è ortogonale a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, l’asse del cilindro azzurro è obliquo a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D6D8F4F2-FCAD-4A95-B17B-501EDED99EC2}"/>
              </a:ext>
            </a:extLst>
          </p:cNvPr>
          <p:cNvSpPr txBox="1"/>
          <p:nvPr/>
        </p:nvSpPr>
        <p:spPr>
          <a:xfrm>
            <a:off x="0" y="4510070"/>
            <a:ext cx="42876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 precisa, infine, che la circonferenza di base del cilindro di colore verde ha un raggio maggiore della circonferenza di base del cilindro di colore azzurro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DF8AEB4-951B-4845-A189-5457001D44F4}"/>
              </a:ext>
            </a:extLst>
          </p:cNvPr>
          <p:cNvSpPr txBox="1"/>
          <p:nvPr/>
        </p:nvSpPr>
        <p:spPr>
          <a:xfrm>
            <a:off x="0" y="5655069"/>
            <a:ext cx="41979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Allo scopo di completare la rappresentazione della composizione, si esegue il ribaltamento della stessa sul piano laterale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3</a:t>
            </a:r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539EACE9-AB97-491D-B38A-D03501B8D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886" y="12439"/>
            <a:ext cx="12168000" cy="360000"/>
          </a:xfrm>
          <a:ln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(Dati)</a:t>
            </a:r>
            <a:endParaRPr lang="it-IT" sz="1700" dirty="0"/>
          </a:p>
        </p:txBody>
      </p: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13D9362F-ED73-4446-8CF8-3318E61B76D8}"/>
              </a:ext>
            </a:extLst>
          </p:cNvPr>
          <p:cNvGrpSpPr/>
          <p:nvPr/>
        </p:nvGrpSpPr>
        <p:grpSpPr>
          <a:xfrm>
            <a:off x="4406462" y="4980704"/>
            <a:ext cx="1296000" cy="1228696"/>
            <a:chOff x="4026050" y="4782821"/>
            <a:chExt cx="1296000" cy="1228696"/>
          </a:xfrm>
        </p:grpSpPr>
        <p:sp>
          <p:nvSpPr>
            <p:cNvPr id="7" name="CasellaDiTesto 6">
              <a:extLst>
                <a:ext uri="{FF2B5EF4-FFF2-40B4-BE49-F238E27FC236}">
                  <a16:creationId xmlns:a16="http://schemas.microsoft.com/office/drawing/2014/main" id="{1B4706B9-FAC5-49FD-97B6-AE30C837A3DC}"/>
                </a:ext>
              </a:extLst>
            </p:cNvPr>
            <p:cNvSpPr txBox="1"/>
            <p:nvPr/>
          </p:nvSpPr>
          <p:spPr>
            <a:xfrm>
              <a:off x="4026050" y="5488297"/>
              <a:ext cx="1296000" cy="523220"/>
            </a:xfrm>
            <a:prstGeom prst="rect">
              <a:avLst/>
            </a:prstGeom>
            <a:noFill/>
            <a:ln w="3175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00" dirty="0">
                  <a:solidFill>
                    <a:srgbClr val="00B0F0"/>
                  </a:solidFill>
                </a:rPr>
                <a:t>Ribaltamento della base</a:t>
              </a:r>
            </a:p>
          </p:txBody>
        </p:sp>
        <p:cxnSp>
          <p:nvCxnSpPr>
            <p:cNvPr id="11" name="Connettore 2 10">
              <a:extLst>
                <a:ext uri="{FF2B5EF4-FFF2-40B4-BE49-F238E27FC236}">
                  <a16:creationId xmlns:a16="http://schemas.microsoft.com/office/drawing/2014/main" id="{55F3CBCA-5EC7-4A63-A75E-0456725411BB}"/>
                </a:ext>
              </a:extLst>
            </p:cNvPr>
            <p:cNvCxnSpPr>
              <a:cxnSpLocks/>
              <a:stCxn id="7" idx="0"/>
            </p:cNvCxnSpPr>
            <p:nvPr/>
          </p:nvCxnSpPr>
          <p:spPr>
            <a:xfrm flipV="1">
              <a:off x="4674050" y="4782821"/>
              <a:ext cx="473604" cy="705476"/>
            </a:xfrm>
            <a:prstGeom prst="straightConnector1">
              <a:avLst/>
            </a:prstGeom>
            <a:ln w="3175">
              <a:solidFill>
                <a:schemeClr val="accent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CF39933B-3B55-474D-9919-14C6E94D3E71}"/>
              </a:ext>
            </a:extLst>
          </p:cNvPr>
          <p:cNvCxnSpPr>
            <a:cxnSpLocks/>
          </p:cNvCxnSpPr>
          <p:nvPr/>
        </p:nvCxnSpPr>
        <p:spPr>
          <a:xfrm flipV="1">
            <a:off x="6720121" y="781228"/>
            <a:ext cx="0" cy="383444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uppo 43">
            <a:extLst>
              <a:ext uri="{FF2B5EF4-FFF2-40B4-BE49-F238E27FC236}">
                <a16:creationId xmlns:a16="http://schemas.microsoft.com/office/drawing/2014/main" id="{FBEC73D1-CF13-4530-9609-D5364B02C374}"/>
              </a:ext>
            </a:extLst>
          </p:cNvPr>
          <p:cNvGrpSpPr/>
          <p:nvPr/>
        </p:nvGrpSpPr>
        <p:grpSpPr>
          <a:xfrm>
            <a:off x="6682154" y="4566140"/>
            <a:ext cx="70338" cy="72000"/>
            <a:chOff x="6682154" y="4566140"/>
            <a:chExt cx="70338" cy="72000"/>
          </a:xfrm>
        </p:grpSpPr>
        <p:cxnSp>
          <p:nvCxnSpPr>
            <p:cNvPr id="26" name="Connettore diritto 25">
              <a:extLst>
                <a:ext uri="{FF2B5EF4-FFF2-40B4-BE49-F238E27FC236}">
                  <a16:creationId xmlns:a16="http://schemas.microsoft.com/office/drawing/2014/main" id="{55744110-EF3C-4266-A17C-1D6FB08AE0F1}"/>
                </a:ext>
              </a:extLst>
            </p:cNvPr>
            <p:cNvCxnSpPr>
              <a:cxnSpLocks/>
            </p:cNvCxnSpPr>
            <p:nvPr/>
          </p:nvCxnSpPr>
          <p:spPr>
            <a:xfrm>
              <a:off x="6682154" y="4596167"/>
              <a:ext cx="70338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diritto 41">
              <a:extLst>
                <a:ext uri="{FF2B5EF4-FFF2-40B4-BE49-F238E27FC236}">
                  <a16:creationId xmlns:a16="http://schemas.microsoft.com/office/drawing/2014/main" id="{DA9C4032-F96C-4AB1-87AF-FC0FABB405B5}"/>
                </a:ext>
              </a:extLst>
            </p:cNvPr>
            <p:cNvCxnSpPr/>
            <p:nvPr/>
          </p:nvCxnSpPr>
          <p:spPr>
            <a:xfrm>
              <a:off x="6721001" y="4566140"/>
              <a:ext cx="0" cy="72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uppo 61">
            <a:extLst>
              <a:ext uri="{FF2B5EF4-FFF2-40B4-BE49-F238E27FC236}">
                <a16:creationId xmlns:a16="http://schemas.microsoft.com/office/drawing/2014/main" id="{AF3D02B4-9531-45F8-BB1A-B9051C188BDA}"/>
              </a:ext>
            </a:extLst>
          </p:cNvPr>
          <p:cNvGrpSpPr/>
          <p:nvPr/>
        </p:nvGrpSpPr>
        <p:grpSpPr>
          <a:xfrm>
            <a:off x="6742732" y="422079"/>
            <a:ext cx="1314206" cy="1179809"/>
            <a:chOff x="6742732" y="422079"/>
            <a:chExt cx="1314206" cy="1179809"/>
          </a:xfrm>
        </p:grpSpPr>
        <p:sp>
          <p:nvSpPr>
            <p:cNvPr id="46" name="CasellaDiTesto 45">
              <a:extLst>
                <a:ext uri="{FF2B5EF4-FFF2-40B4-BE49-F238E27FC236}">
                  <a16:creationId xmlns:a16="http://schemas.microsoft.com/office/drawing/2014/main" id="{D5A2D8D2-1F5F-4BED-819E-ED60369212A5}"/>
                </a:ext>
              </a:extLst>
            </p:cNvPr>
            <p:cNvSpPr txBox="1"/>
            <p:nvPr/>
          </p:nvSpPr>
          <p:spPr>
            <a:xfrm>
              <a:off x="6796938" y="422079"/>
              <a:ext cx="1260000" cy="307777"/>
            </a:xfrm>
            <a:prstGeom prst="rect">
              <a:avLst/>
            </a:prstGeom>
            <a:noFill/>
            <a:ln w="3175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B050"/>
                  </a:solidFill>
                </a:rPr>
                <a:t>Asse cilindro</a:t>
              </a:r>
            </a:p>
          </p:txBody>
        </p:sp>
        <p:cxnSp>
          <p:nvCxnSpPr>
            <p:cNvPr id="49" name="Connettore 2 48">
              <a:extLst>
                <a:ext uri="{FF2B5EF4-FFF2-40B4-BE49-F238E27FC236}">
                  <a16:creationId xmlns:a16="http://schemas.microsoft.com/office/drawing/2014/main" id="{F49955B7-BFBC-4018-BC45-FA228D670BAC}"/>
                </a:ext>
              </a:extLst>
            </p:cNvPr>
            <p:cNvCxnSpPr>
              <a:cxnSpLocks/>
              <a:stCxn id="46" idx="2"/>
            </p:cNvCxnSpPr>
            <p:nvPr/>
          </p:nvCxnSpPr>
          <p:spPr>
            <a:xfrm flipH="1">
              <a:off x="6742732" y="729856"/>
              <a:ext cx="684206" cy="872032"/>
            </a:xfrm>
            <a:prstGeom prst="straightConnector1">
              <a:avLst/>
            </a:prstGeom>
            <a:ln w="3175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uppo 60">
            <a:extLst>
              <a:ext uri="{FF2B5EF4-FFF2-40B4-BE49-F238E27FC236}">
                <a16:creationId xmlns:a16="http://schemas.microsoft.com/office/drawing/2014/main" id="{5EFE8B2E-3D76-4480-8D13-5E9324804677}"/>
              </a:ext>
            </a:extLst>
          </p:cNvPr>
          <p:cNvGrpSpPr/>
          <p:nvPr/>
        </p:nvGrpSpPr>
        <p:grpSpPr>
          <a:xfrm>
            <a:off x="5122918" y="423419"/>
            <a:ext cx="1260000" cy="1599245"/>
            <a:chOff x="5122918" y="423419"/>
            <a:chExt cx="1260000" cy="1599245"/>
          </a:xfrm>
        </p:grpSpPr>
        <p:sp>
          <p:nvSpPr>
            <p:cNvPr id="103" name="CasellaDiTesto 102">
              <a:extLst>
                <a:ext uri="{FF2B5EF4-FFF2-40B4-BE49-F238E27FC236}">
                  <a16:creationId xmlns:a16="http://schemas.microsoft.com/office/drawing/2014/main" id="{B03A586C-3C25-4EED-AA0F-D8C2CC14B747}"/>
                </a:ext>
              </a:extLst>
            </p:cNvPr>
            <p:cNvSpPr txBox="1"/>
            <p:nvPr/>
          </p:nvSpPr>
          <p:spPr>
            <a:xfrm>
              <a:off x="5122918" y="423419"/>
              <a:ext cx="1260000" cy="307777"/>
            </a:xfrm>
            <a:prstGeom prst="rect">
              <a:avLst/>
            </a:prstGeom>
            <a:noFill/>
            <a:ln w="3175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B0F0"/>
                  </a:solidFill>
                </a:rPr>
                <a:t>Asse cilindro</a:t>
              </a:r>
            </a:p>
          </p:txBody>
        </p:sp>
        <p:cxnSp>
          <p:nvCxnSpPr>
            <p:cNvPr id="51" name="Connettore 2 50">
              <a:extLst>
                <a:ext uri="{FF2B5EF4-FFF2-40B4-BE49-F238E27FC236}">
                  <a16:creationId xmlns:a16="http://schemas.microsoft.com/office/drawing/2014/main" id="{86DF0951-B87D-49F2-AF1B-F2A959C56416}"/>
                </a:ext>
              </a:extLst>
            </p:cNvPr>
            <p:cNvCxnSpPr>
              <a:stCxn id="103" idx="2"/>
            </p:cNvCxnSpPr>
            <p:nvPr/>
          </p:nvCxnSpPr>
          <p:spPr>
            <a:xfrm>
              <a:off x="5752918" y="731196"/>
              <a:ext cx="557447" cy="1291468"/>
            </a:xfrm>
            <a:prstGeom prst="straightConnector1">
              <a:avLst/>
            </a:prstGeom>
            <a:ln w="3175">
              <a:solidFill>
                <a:srgbClr val="00B0F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uppo 59">
            <a:extLst>
              <a:ext uri="{FF2B5EF4-FFF2-40B4-BE49-F238E27FC236}">
                <a16:creationId xmlns:a16="http://schemas.microsoft.com/office/drawing/2014/main" id="{FEFE6681-3749-4B89-A648-37DE6A9E729F}"/>
              </a:ext>
            </a:extLst>
          </p:cNvPr>
          <p:cNvGrpSpPr/>
          <p:nvPr/>
        </p:nvGrpSpPr>
        <p:grpSpPr>
          <a:xfrm>
            <a:off x="5877212" y="4985888"/>
            <a:ext cx="1260000" cy="1541829"/>
            <a:chOff x="5404824" y="4687256"/>
            <a:chExt cx="1260000" cy="1541829"/>
          </a:xfrm>
        </p:grpSpPr>
        <p:sp>
          <p:nvSpPr>
            <p:cNvPr id="104" name="CasellaDiTesto 103">
              <a:extLst>
                <a:ext uri="{FF2B5EF4-FFF2-40B4-BE49-F238E27FC236}">
                  <a16:creationId xmlns:a16="http://schemas.microsoft.com/office/drawing/2014/main" id="{AE2C82F1-D3ED-40F2-B785-9C9CCB3773A5}"/>
                </a:ext>
              </a:extLst>
            </p:cNvPr>
            <p:cNvSpPr txBox="1"/>
            <p:nvPr/>
          </p:nvSpPr>
          <p:spPr>
            <a:xfrm>
              <a:off x="5404824" y="5921308"/>
              <a:ext cx="1260000" cy="307777"/>
            </a:xfrm>
            <a:prstGeom prst="rect">
              <a:avLst/>
            </a:prstGeom>
            <a:noFill/>
            <a:ln w="3175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B0F0"/>
                  </a:solidFill>
                </a:rPr>
                <a:t>Asse cilindro</a:t>
              </a:r>
            </a:p>
          </p:txBody>
        </p:sp>
        <p:cxnSp>
          <p:nvCxnSpPr>
            <p:cNvPr id="107" name="Connettore 2 106">
              <a:extLst>
                <a:ext uri="{FF2B5EF4-FFF2-40B4-BE49-F238E27FC236}">
                  <a16:creationId xmlns:a16="http://schemas.microsoft.com/office/drawing/2014/main" id="{34A410DD-D5A4-4488-BEFD-C74B749D1F07}"/>
                </a:ext>
              </a:extLst>
            </p:cNvPr>
            <p:cNvCxnSpPr>
              <a:cxnSpLocks/>
              <a:stCxn id="104" idx="0"/>
            </p:cNvCxnSpPr>
            <p:nvPr/>
          </p:nvCxnSpPr>
          <p:spPr>
            <a:xfrm flipV="1">
              <a:off x="6034824" y="4687256"/>
              <a:ext cx="340088" cy="1234052"/>
            </a:xfrm>
            <a:prstGeom prst="straightConnector1">
              <a:avLst/>
            </a:prstGeom>
            <a:ln w="3175">
              <a:solidFill>
                <a:srgbClr val="00B0F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3DACD512-3BDB-4CC8-AAF7-CE40AD6AA25F}"/>
              </a:ext>
            </a:extLst>
          </p:cNvPr>
          <p:cNvCxnSpPr/>
          <p:nvPr/>
        </p:nvCxnSpPr>
        <p:spPr>
          <a:xfrm>
            <a:off x="7735317" y="2026474"/>
            <a:ext cx="291666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Pulsante di azione: vuoto 9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8D5133E-E572-4526-883A-97987D0A7215}"/>
              </a:ext>
            </a:extLst>
          </p:cNvPr>
          <p:cNvSpPr/>
          <p:nvPr/>
        </p:nvSpPr>
        <p:spPr>
          <a:xfrm>
            <a:off x="10812000" y="20667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893376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10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10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10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10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10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68" grpId="0" animBg="1"/>
      <p:bldP spid="76" grpId="0" animBg="1"/>
      <p:bldP spid="133" grpId="0" animBg="1"/>
      <p:bldP spid="145" grpId="0" animBg="1"/>
      <p:bldP spid="153" grpId="0" animBg="1"/>
      <p:bldP spid="94" grpId="0" animBg="1"/>
      <p:bldP spid="166" grpId="0" animBg="1"/>
      <p:bldP spid="83" grpId="0" animBg="1"/>
      <p:bldP spid="373" grpId="0" animBg="1"/>
      <p:bldP spid="374" grpId="0" animBg="1"/>
      <p:bldP spid="377" grpId="0" animBg="1"/>
      <p:bldP spid="71" grpId="0"/>
      <p:bldP spid="74" grpId="0"/>
      <p:bldP spid="75" grpId="0"/>
      <p:bldP spid="79" grpId="0"/>
      <p:bldP spid="81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95DA4C7-78DD-4F9B-80E2-EC0E97B60C0B}"/>
              </a:ext>
            </a:extLst>
          </p:cNvPr>
          <p:cNvCxnSpPr>
            <a:cxnSpLocks/>
          </p:cNvCxnSpPr>
          <p:nvPr/>
        </p:nvCxnSpPr>
        <p:spPr>
          <a:xfrm>
            <a:off x="2631440" y="3284724"/>
            <a:ext cx="933565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6EA32605-BFB1-44B2-BA3A-18479BE9078F}"/>
              </a:ext>
            </a:extLst>
          </p:cNvPr>
          <p:cNvSpPr/>
          <p:nvPr/>
        </p:nvSpPr>
        <p:spPr>
          <a:xfrm>
            <a:off x="5814869" y="3689000"/>
            <a:ext cx="1800000" cy="180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609FDF47-3E10-4BB7-B177-FAF69EE18E5B}"/>
              </a:ext>
            </a:extLst>
          </p:cNvPr>
          <p:cNvSpPr/>
          <p:nvPr/>
        </p:nvSpPr>
        <p:spPr>
          <a:xfrm rot="1800000">
            <a:off x="5387909" y="4175341"/>
            <a:ext cx="2520000" cy="1440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B72EB73F-3501-4158-B09C-ACE703F8E15C}"/>
              </a:ext>
            </a:extLst>
          </p:cNvPr>
          <p:cNvCxnSpPr>
            <a:cxnSpLocks/>
            <a:stCxn id="6" idx="6"/>
          </p:cNvCxnSpPr>
          <p:nvPr/>
        </p:nvCxnSpPr>
        <p:spPr>
          <a:xfrm flipV="1">
            <a:off x="7614869" y="781228"/>
            <a:ext cx="0" cy="380777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4BC36E24-814D-4413-AF93-FE20BBCDCD69}"/>
              </a:ext>
            </a:extLst>
          </p:cNvPr>
          <p:cNvCxnSpPr>
            <a:cxnSpLocks/>
            <a:stCxn id="6" idx="2"/>
          </p:cNvCxnSpPr>
          <p:nvPr/>
        </p:nvCxnSpPr>
        <p:spPr>
          <a:xfrm flipV="1">
            <a:off x="5814869" y="781228"/>
            <a:ext cx="0" cy="380777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A0828B03-3249-45D1-978F-6211EC0E7F5E}"/>
              </a:ext>
            </a:extLst>
          </p:cNvPr>
          <p:cNvCxnSpPr/>
          <p:nvPr/>
        </p:nvCxnSpPr>
        <p:spPr>
          <a:xfrm>
            <a:off x="5814869" y="781228"/>
            <a:ext cx="180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B9A0CD85-0B20-4EFF-8541-C1ABA3E62373}"/>
              </a:ext>
            </a:extLst>
          </p:cNvPr>
          <p:cNvCxnSpPr>
            <a:cxnSpLocks/>
          </p:cNvCxnSpPr>
          <p:nvPr/>
        </p:nvCxnSpPr>
        <p:spPr>
          <a:xfrm>
            <a:off x="5555649" y="2748072"/>
            <a:ext cx="235226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E2572F9-FFA1-40D0-9D0C-7220165351D0}"/>
              </a:ext>
            </a:extLst>
          </p:cNvPr>
          <p:cNvCxnSpPr>
            <a:cxnSpLocks/>
          </p:cNvCxnSpPr>
          <p:nvPr/>
        </p:nvCxnSpPr>
        <p:spPr>
          <a:xfrm flipV="1">
            <a:off x="8414686" y="416631"/>
            <a:ext cx="0" cy="637478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661F5286-8335-486A-9F77-608116BC371B}"/>
              </a:ext>
            </a:extLst>
          </p:cNvPr>
          <p:cNvCxnSpPr>
            <a:cxnSpLocks/>
          </p:cNvCxnSpPr>
          <p:nvPr/>
        </p:nvCxnSpPr>
        <p:spPr>
          <a:xfrm flipH="1">
            <a:off x="5547911" y="1310456"/>
            <a:ext cx="235999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0EEC23DD-B6E8-41A7-9908-4B69760FF557}"/>
              </a:ext>
            </a:extLst>
          </p:cNvPr>
          <p:cNvCxnSpPr>
            <a:stCxn id="6" idx="0"/>
          </p:cNvCxnSpPr>
          <p:nvPr/>
        </p:nvCxnSpPr>
        <p:spPr>
          <a:xfrm>
            <a:off x="6714869" y="3689000"/>
            <a:ext cx="169887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307853E8-9D7D-4FEC-93FA-3FD5F29B4356}"/>
              </a:ext>
            </a:extLst>
          </p:cNvPr>
          <p:cNvCxnSpPr>
            <a:cxnSpLocks/>
            <a:stCxn id="6" idx="4"/>
          </p:cNvCxnSpPr>
          <p:nvPr/>
        </p:nvCxnSpPr>
        <p:spPr>
          <a:xfrm>
            <a:off x="6714869" y="5489000"/>
            <a:ext cx="170263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Arco 67">
            <a:extLst>
              <a:ext uri="{FF2B5EF4-FFF2-40B4-BE49-F238E27FC236}">
                <a16:creationId xmlns:a16="http://schemas.microsoft.com/office/drawing/2014/main" id="{B2BB9331-9246-4974-AF4A-D6150C9435FE}"/>
              </a:ext>
            </a:extLst>
          </p:cNvPr>
          <p:cNvSpPr/>
          <p:nvPr/>
        </p:nvSpPr>
        <p:spPr>
          <a:xfrm>
            <a:off x="8017745" y="2877287"/>
            <a:ext cx="810000" cy="810000"/>
          </a:xfrm>
          <a:prstGeom prst="arc">
            <a:avLst>
              <a:gd name="adj1" fmla="val 21576611"/>
              <a:gd name="adj2" fmla="val 5469374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FC925080-3851-4BD4-BA54-F4DA3BA2C6FB}"/>
              </a:ext>
            </a:extLst>
          </p:cNvPr>
          <p:cNvCxnSpPr>
            <a:cxnSpLocks/>
          </p:cNvCxnSpPr>
          <p:nvPr/>
        </p:nvCxnSpPr>
        <p:spPr>
          <a:xfrm flipH="1" flipV="1">
            <a:off x="8811664" y="767377"/>
            <a:ext cx="16418" cy="253924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210AA75D-35E4-48F8-8DBA-90E5C0CE9A72}"/>
              </a:ext>
            </a:extLst>
          </p:cNvPr>
          <p:cNvCxnSpPr>
            <a:cxnSpLocks/>
          </p:cNvCxnSpPr>
          <p:nvPr/>
        </p:nvCxnSpPr>
        <p:spPr>
          <a:xfrm>
            <a:off x="7614869" y="781228"/>
            <a:ext cx="299372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Arco 75">
            <a:extLst>
              <a:ext uri="{FF2B5EF4-FFF2-40B4-BE49-F238E27FC236}">
                <a16:creationId xmlns:a16="http://schemas.microsoft.com/office/drawing/2014/main" id="{5C1E26AE-5820-4521-8BDF-C72B38BD43E5}"/>
              </a:ext>
            </a:extLst>
          </p:cNvPr>
          <p:cNvSpPr/>
          <p:nvPr/>
        </p:nvSpPr>
        <p:spPr>
          <a:xfrm>
            <a:off x="6221505" y="1096466"/>
            <a:ext cx="4392000" cy="4392000"/>
          </a:xfrm>
          <a:prstGeom prst="arc">
            <a:avLst>
              <a:gd name="adj1" fmla="val 21569842"/>
              <a:gd name="adj2" fmla="val 542335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2F960C82-ADC2-439A-BADA-B6E9E37F12D2}"/>
              </a:ext>
            </a:extLst>
          </p:cNvPr>
          <p:cNvCxnSpPr>
            <a:cxnSpLocks/>
            <a:stCxn id="76" idx="0"/>
          </p:cNvCxnSpPr>
          <p:nvPr/>
        </p:nvCxnSpPr>
        <p:spPr>
          <a:xfrm flipV="1">
            <a:off x="10613420" y="1490120"/>
            <a:ext cx="0" cy="17830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E725874E-CF08-4E40-A356-042C6B394602}"/>
              </a:ext>
            </a:extLst>
          </p:cNvPr>
          <p:cNvCxnSpPr>
            <a:cxnSpLocks/>
          </p:cNvCxnSpPr>
          <p:nvPr/>
        </p:nvCxnSpPr>
        <p:spPr>
          <a:xfrm>
            <a:off x="5529766" y="2027349"/>
            <a:ext cx="224263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355DE3E0-7087-4C63-8D2C-2DC4D331A47F}"/>
              </a:ext>
            </a:extLst>
          </p:cNvPr>
          <p:cNvCxnSpPr>
            <a:cxnSpLocks/>
          </p:cNvCxnSpPr>
          <p:nvPr/>
        </p:nvCxnSpPr>
        <p:spPr>
          <a:xfrm flipH="1" flipV="1">
            <a:off x="5196631" y="2026547"/>
            <a:ext cx="86" cy="28597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2AD96835-71E6-470C-B397-74BC0DAF3EA4}"/>
              </a:ext>
            </a:extLst>
          </p:cNvPr>
          <p:cNvCxnSpPr>
            <a:cxnSpLocks/>
            <a:endCxn id="133" idx="6"/>
          </p:cNvCxnSpPr>
          <p:nvPr/>
        </p:nvCxnSpPr>
        <p:spPr>
          <a:xfrm flipH="1" flipV="1">
            <a:off x="8092752" y="2029721"/>
            <a:ext cx="3368" cy="28726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DCE2E44-BA34-47C4-BD99-41A72C3E1FE9}"/>
              </a:ext>
            </a:extLst>
          </p:cNvPr>
          <p:cNvCxnSpPr>
            <a:cxnSpLocks/>
          </p:cNvCxnSpPr>
          <p:nvPr/>
        </p:nvCxnSpPr>
        <p:spPr>
          <a:xfrm>
            <a:off x="7907909" y="1309724"/>
            <a:ext cx="274688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46AA0883-DFB5-48C3-B933-DA5D5810E81C}"/>
              </a:ext>
            </a:extLst>
          </p:cNvPr>
          <p:cNvCxnSpPr>
            <a:cxnSpLocks/>
          </p:cNvCxnSpPr>
          <p:nvPr/>
        </p:nvCxnSpPr>
        <p:spPr>
          <a:xfrm>
            <a:off x="7907909" y="2748072"/>
            <a:ext cx="211792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70048E3A-5E18-49A2-9F60-572E09FD8E87}"/>
              </a:ext>
            </a:extLst>
          </p:cNvPr>
          <p:cNvCxnSpPr>
            <a:cxnSpLocks/>
          </p:cNvCxnSpPr>
          <p:nvPr/>
        </p:nvCxnSpPr>
        <p:spPr>
          <a:xfrm flipV="1">
            <a:off x="5916382" y="2024726"/>
            <a:ext cx="0" cy="161707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0F8E1B57-F618-45C9-852A-48B0B6FCDBB5}"/>
              </a:ext>
            </a:extLst>
          </p:cNvPr>
          <p:cNvCxnSpPr>
            <a:cxnSpLocks/>
          </p:cNvCxnSpPr>
          <p:nvPr/>
        </p:nvCxnSpPr>
        <p:spPr>
          <a:xfrm flipV="1">
            <a:off x="7735317" y="1993187"/>
            <a:ext cx="0" cy="7147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Ovale 132">
            <a:extLst>
              <a:ext uri="{FF2B5EF4-FFF2-40B4-BE49-F238E27FC236}">
                <a16:creationId xmlns:a16="http://schemas.microsoft.com/office/drawing/2014/main" id="{386ABB6C-9F21-4C91-9C38-0D4A8261254B}"/>
              </a:ext>
            </a:extLst>
          </p:cNvPr>
          <p:cNvSpPr/>
          <p:nvPr/>
        </p:nvSpPr>
        <p:spPr>
          <a:xfrm>
            <a:off x="7385798" y="1309721"/>
            <a:ext cx="706954" cy="144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1EEF9D46-99EE-481B-9F5E-B3F265812E2D}"/>
              </a:ext>
            </a:extLst>
          </p:cNvPr>
          <p:cNvCxnSpPr>
            <a:cxnSpLocks/>
          </p:cNvCxnSpPr>
          <p:nvPr/>
        </p:nvCxnSpPr>
        <p:spPr>
          <a:xfrm>
            <a:off x="5916294" y="3641802"/>
            <a:ext cx="2497451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ADC77FE4-5516-4637-99F5-CF85B37961AF}"/>
              </a:ext>
            </a:extLst>
          </p:cNvPr>
          <p:cNvCxnSpPr>
            <a:cxnSpLocks/>
          </p:cNvCxnSpPr>
          <p:nvPr/>
        </p:nvCxnSpPr>
        <p:spPr>
          <a:xfrm>
            <a:off x="5196631" y="4889028"/>
            <a:ext cx="321711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D1AC2B1F-511C-4DF9-92EB-D7AC837BB7AE}"/>
              </a:ext>
            </a:extLst>
          </p:cNvPr>
          <p:cNvCxnSpPr/>
          <p:nvPr/>
        </p:nvCxnSpPr>
        <p:spPr>
          <a:xfrm>
            <a:off x="7376885" y="6148880"/>
            <a:ext cx="103686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882F8AF2-F818-47EB-B01A-762C5A7560CA}"/>
              </a:ext>
            </a:extLst>
          </p:cNvPr>
          <p:cNvCxnSpPr>
            <a:cxnSpLocks/>
          </p:cNvCxnSpPr>
          <p:nvPr/>
        </p:nvCxnSpPr>
        <p:spPr>
          <a:xfrm>
            <a:off x="8096120" y="4903238"/>
            <a:ext cx="31762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Arco 144">
            <a:extLst>
              <a:ext uri="{FF2B5EF4-FFF2-40B4-BE49-F238E27FC236}">
                <a16:creationId xmlns:a16="http://schemas.microsoft.com/office/drawing/2014/main" id="{26C88E75-6B88-4524-88AA-E02453D73601}"/>
              </a:ext>
            </a:extLst>
          </p:cNvPr>
          <p:cNvSpPr/>
          <p:nvPr/>
        </p:nvSpPr>
        <p:spPr>
          <a:xfrm>
            <a:off x="8058657" y="2930546"/>
            <a:ext cx="709200" cy="709200"/>
          </a:xfrm>
          <a:prstGeom prst="arc">
            <a:avLst>
              <a:gd name="adj1" fmla="val 21593726"/>
              <a:gd name="adj2" fmla="val 5415892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C87D0741-F61C-4622-A95F-A13DE98A97D4}"/>
              </a:ext>
            </a:extLst>
          </p:cNvPr>
          <p:cNvCxnSpPr>
            <a:cxnSpLocks/>
            <a:endCxn id="94" idx="2"/>
          </p:cNvCxnSpPr>
          <p:nvPr/>
        </p:nvCxnSpPr>
        <p:spPr>
          <a:xfrm flipV="1">
            <a:off x="8767857" y="2030870"/>
            <a:ext cx="1280" cy="12545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Arco 152">
            <a:extLst>
              <a:ext uri="{FF2B5EF4-FFF2-40B4-BE49-F238E27FC236}">
                <a16:creationId xmlns:a16="http://schemas.microsoft.com/office/drawing/2014/main" id="{A6FF22F0-E666-4346-BE42-8F9D9E151289}"/>
              </a:ext>
            </a:extLst>
          </p:cNvPr>
          <p:cNvSpPr/>
          <p:nvPr/>
        </p:nvSpPr>
        <p:spPr>
          <a:xfrm>
            <a:off x="6813448" y="1683837"/>
            <a:ext cx="3204000" cy="3204000"/>
          </a:xfrm>
          <a:prstGeom prst="arc">
            <a:avLst>
              <a:gd name="adj1" fmla="val 6887"/>
              <a:gd name="adj2" fmla="val 539873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F9176A1C-EE6C-4E48-B4C3-2EE55DDC39F3}"/>
              </a:ext>
            </a:extLst>
          </p:cNvPr>
          <p:cNvCxnSpPr>
            <a:cxnSpLocks/>
            <a:stCxn id="153" idx="0"/>
            <a:endCxn id="94" idx="6"/>
          </p:cNvCxnSpPr>
          <p:nvPr/>
        </p:nvCxnSpPr>
        <p:spPr>
          <a:xfrm flipH="1" flipV="1">
            <a:off x="10017360" y="2030870"/>
            <a:ext cx="85" cy="12581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0FE404DB-696A-4729-A064-4547ECF2514D}"/>
              </a:ext>
            </a:extLst>
          </p:cNvPr>
          <p:cNvCxnSpPr>
            <a:cxnSpLocks/>
          </p:cNvCxnSpPr>
          <p:nvPr/>
        </p:nvCxnSpPr>
        <p:spPr>
          <a:xfrm flipV="1">
            <a:off x="9392651" y="2004074"/>
            <a:ext cx="0" cy="72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e 93">
            <a:extLst>
              <a:ext uri="{FF2B5EF4-FFF2-40B4-BE49-F238E27FC236}">
                <a16:creationId xmlns:a16="http://schemas.microsoft.com/office/drawing/2014/main" id="{00ACCC30-C3C8-46F4-8E6A-2C0E64FDB0AE}"/>
              </a:ext>
            </a:extLst>
          </p:cNvPr>
          <p:cNvSpPr/>
          <p:nvPr/>
        </p:nvSpPr>
        <p:spPr>
          <a:xfrm>
            <a:off x="8769137" y="1310862"/>
            <a:ext cx="1248223" cy="1440016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1957F5F1-BD8E-4BFA-BA20-538CDAB54DD3}"/>
              </a:ext>
            </a:extLst>
          </p:cNvPr>
          <p:cNvCxnSpPr>
            <a:cxnSpLocks/>
          </p:cNvCxnSpPr>
          <p:nvPr/>
        </p:nvCxnSpPr>
        <p:spPr>
          <a:xfrm>
            <a:off x="10017360" y="2747093"/>
            <a:ext cx="63743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Arco 165">
            <a:extLst>
              <a:ext uri="{FF2B5EF4-FFF2-40B4-BE49-F238E27FC236}">
                <a16:creationId xmlns:a16="http://schemas.microsoft.com/office/drawing/2014/main" id="{D1CFD704-4C7A-483F-9B83-48DDA2D94109}"/>
              </a:ext>
            </a:extLst>
          </p:cNvPr>
          <p:cNvSpPr/>
          <p:nvPr/>
        </p:nvSpPr>
        <p:spPr>
          <a:xfrm>
            <a:off x="5547911" y="416631"/>
            <a:ext cx="5731200" cy="5731200"/>
          </a:xfrm>
          <a:prstGeom prst="arc">
            <a:avLst>
              <a:gd name="adj1" fmla="val 5367"/>
              <a:gd name="adj2" fmla="val 5406025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F16CDBF3-AAA8-4FAF-9572-931A4EE8F607}"/>
              </a:ext>
            </a:extLst>
          </p:cNvPr>
          <p:cNvCxnSpPr>
            <a:cxnSpLocks/>
            <a:stCxn id="166" idx="0"/>
          </p:cNvCxnSpPr>
          <p:nvPr/>
        </p:nvCxnSpPr>
        <p:spPr>
          <a:xfrm flipV="1">
            <a:off x="11279108" y="2025133"/>
            <a:ext cx="3914" cy="126157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CD8EEF9A-31E9-4887-959F-66003C77A4C6}"/>
              </a:ext>
            </a:extLst>
          </p:cNvPr>
          <p:cNvCxnSpPr>
            <a:cxnSpLocks/>
          </p:cNvCxnSpPr>
          <p:nvPr/>
        </p:nvCxnSpPr>
        <p:spPr>
          <a:xfrm flipV="1">
            <a:off x="5556463" y="1993187"/>
            <a:ext cx="0" cy="7147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DC2C90BC-2D71-4DFC-8CAD-6937F0840AB5}"/>
              </a:ext>
            </a:extLst>
          </p:cNvPr>
          <p:cNvGrpSpPr/>
          <p:nvPr/>
        </p:nvGrpSpPr>
        <p:grpSpPr>
          <a:xfrm>
            <a:off x="6676882" y="4558145"/>
            <a:ext cx="72000" cy="72000"/>
            <a:chOff x="6676882" y="4558145"/>
            <a:chExt cx="72000" cy="72000"/>
          </a:xfrm>
        </p:grpSpPr>
        <p:cxnSp>
          <p:nvCxnSpPr>
            <p:cNvPr id="141" name="Connettore diritto 140">
              <a:extLst>
                <a:ext uri="{FF2B5EF4-FFF2-40B4-BE49-F238E27FC236}">
                  <a16:creationId xmlns:a16="http://schemas.microsoft.com/office/drawing/2014/main" id="{DCBD2FB7-B820-4123-BDB7-6FBB2ADF7F8B}"/>
                </a:ext>
              </a:extLst>
            </p:cNvPr>
            <p:cNvCxnSpPr>
              <a:cxnSpLocks/>
            </p:cNvCxnSpPr>
            <p:nvPr/>
          </p:nvCxnSpPr>
          <p:spPr>
            <a:xfrm>
              <a:off x="6714869" y="4558145"/>
              <a:ext cx="0" cy="72000"/>
            </a:xfrm>
            <a:prstGeom prst="line">
              <a:avLst/>
            </a:prstGeom>
            <a:ln w="3175">
              <a:solidFill>
                <a:srgbClr val="33CC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Connettore diritto 142">
              <a:extLst>
                <a:ext uri="{FF2B5EF4-FFF2-40B4-BE49-F238E27FC236}">
                  <a16:creationId xmlns:a16="http://schemas.microsoft.com/office/drawing/2014/main" id="{4F040CFF-8F22-47F4-AE41-1144CD27B853}"/>
                </a:ext>
              </a:extLst>
            </p:cNvPr>
            <p:cNvCxnSpPr>
              <a:cxnSpLocks/>
            </p:cNvCxnSpPr>
            <p:nvPr/>
          </p:nvCxnSpPr>
          <p:spPr>
            <a:xfrm>
              <a:off x="6676882" y="4589000"/>
              <a:ext cx="72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82501F8B-6738-42C7-989C-93744A614366}"/>
              </a:ext>
            </a:extLst>
          </p:cNvPr>
          <p:cNvCxnSpPr>
            <a:cxnSpLocks/>
          </p:cNvCxnSpPr>
          <p:nvPr/>
        </p:nvCxnSpPr>
        <p:spPr>
          <a:xfrm>
            <a:off x="2904919" y="3282288"/>
            <a:ext cx="5873973" cy="34025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BC66117A-31A5-415B-B6AF-DC894B433FE4}"/>
              </a:ext>
            </a:extLst>
          </p:cNvPr>
          <p:cNvCxnSpPr>
            <a:cxnSpLocks/>
          </p:cNvCxnSpPr>
          <p:nvPr/>
        </p:nvCxnSpPr>
        <p:spPr>
          <a:xfrm>
            <a:off x="2904919" y="1500519"/>
            <a:ext cx="459052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806EA448-0E6B-4A6A-93E3-B9E25DBCFE3E}"/>
              </a:ext>
            </a:extLst>
          </p:cNvPr>
          <p:cNvCxnSpPr>
            <a:cxnSpLocks/>
          </p:cNvCxnSpPr>
          <p:nvPr/>
        </p:nvCxnSpPr>
        <p:spPr>
          <a:xfrm>
            <a:off x="2904919" y="2552932"/>
            <a:ext cx="459052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9F36BE16-F172-446B-9DF4-41DC8F65D659}"/>
              </a:ext>
            </a:extLst>
          </p:cNvPr>
          <p:cNvCxnSpPr>
            <a:cxnSpLocks/>
          </p:cNvCxnSpPr>
          <p:nvPr/>
        </p:nvCxnSpPr>
        <p:spPr>
          <a:xfrm>
            <a:off x="5932150" y="416631"/>
            <a:ext cx="0" cy="462291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3D4709C1-1974-4516-8345-4DBA3A36DCD1}"/>
              </a:ext>
            </a:extLst>
          </p:cNvPr>
          <p:cNvCxnSpPr>
            <a:cxnSpLocks/>
          </p:cNvCxnSpPr>
          <p:nvPr/>
        </p:nvCxnSpPr>
        <p:spPr>
          <a:xfrm>
            <a:off x="6714869" y="416631"/>
            <a:ext cx="0" cy="507183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34379937-7974-4034-8DA7-89D43FB460A5}"/>
              </a:ext>
            </a:extLst>
          </p:cNvPr>
          <p:cNvCxnSpPr>
            <a:cxnSpLocks/>
          </p:cNvCxnSpPr>
          <p:nvPr/>
        </p:nvCxnSpPr>
        <p:spPr>
          <a:xfrm>
            <a:off x="5556463" y="2746547"/>
            <a:ext cx="0" cy="15242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id="{9E805F2A-AB0B-424A-BD0A-10218A61DB5A}"/>
              </a:ext>
            </a:extLst>
          </p:cNvPr>
          <p:cNvCxnSpPr>
            <a:cxnSpLocks/>
          </p:cNvCxnSpPr>
          <p:nvPr/>
        </p:nvCxnSpPr>
        <p:spPr>
          <a:xfrm>
            <a:off x="5555649" y="4266818"/>
            <a:ext cx="2184679" cy="126328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4623B297-C74E-467A-B9A9-199AB068AF1D}"/>
              </a:ext>
            </a:extLst>
          </p:cNvPr>
          <p:cNvCxnSpPr/>
          <p:nvPr/>
        </p:nvCxnSpPr>
        <p:spPr>
          <a:xfrm>
            <a:off x="5932150" y="5034643"/>
            <a:ext cx="248015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Arco 80">
            <a:extLst>
              <a:ext uri="{FF2B5EF4-FFF2-40B4-BE49-F238E27FC236}">
                <a16:creationId xmlns:a16="http://schemas.microsoft.com/office/drawing/2014/main" id="{CBC1E89E-EE1C-4C8D-A09F-C14DDA2A3C65}"/>
              </a:ext>
            </a:extLst>
          </p:cNvPr>
          <p:cNvSpPr/>
          <p:nvPr/>
        </p:nvSpPr>
        <p:spPr>
          <a:xfrm>
            <a:off x="6666490" y="1542090"/>
            <a:ext cx="3492000" cy="3492000"/>
          </a:xfrm>
          <a:prstGeom prst="arc">
            <a:avLst>
              <a:gd name="adj1" fmla="val 21590650"/>
              <a:gd name="adj2" fmla="val 538804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BA5F8699-BAA3-4C93-8BA5-90C17D153508}"/>
              </a:ext>
            </a:extLst>
          </p:cNvPr>
          <p:cNvCxnSpPr>
            <a:cxnSpLocks/>
            <a:stCxn id="81" idx="0"/>
          </p:cNvCxnSpPr>
          <p:nvPr/>
        </p:nvCxnSpPr>
        <p:spPr>
          <a:xfrm flipV="1">
            <a:off x="10158484" y="1490120"/>
            <a:ext cx="0" cy="17932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uppo 53">
            <a:extLst>
              <a:ext uri="{FF2B5EF4-FFF2-40B4-BE49-F238E27FC236}">
                <a16:creationId xmlns:a16="http://schemas.microsoft.com/office/drawing/2014/main" id="{A57809FB-C177-49A9-99A0-77BAC01DE521}"/>
              </a:ext>
            </a:extLst>
          </p:cNvPr>
          <p:cNvGrpSpPr/>
          <p:nvPr/>
        </p:nvGrpSpPr>
        <p:grpSpPr>
          <a:xfrm>
            <a:off x="5200421" y="1308600"/>
            <a:ext cx="720446" cy="1438025"/>
            <a:chOff x="3952448" y="1438377"/>
            <a:chExt cx="720446" cy="1452342"/>
          </a:xfrm>
        </p:grpSpPr>
        <p:sp>
          <p:nvSpPr>
            <p:cNvPr id="52" name="Arco 51">
              <a:extLst>
                <a:ext uri="{FF2B5EF4-FFF2-40B4-BE49-F238E27FC236}">
                  <a16:creationId xmlns:a16="http://schemas.microsoft.com/office/drawing/2014/main" id="{26665A8D-7601-493E-BFFD-A2DF153C54EE}"/>
                </a:ext>
              </a:extLst>
            </p:cNvPr>
            <p:cNvSpPr/>
            <p:nvPr/>
          </p:nvSpPr>
          <p:spPr>
            <a:xfrm>
              <a:off x="3952448" y="1439212"/>
              <a:ext cx="720000" cy="1451507"/>
            </a:xfrm>
            <a:prstGeom prst="arc">
              <a:avLst>
                <a:gd name="adj1" fmla="val 16200000"/>
                <a:gd name="adj2" fmla="val 5398461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28" name="Arco 127">
              <a:extLst>
                <a:ext uri="{FF2B5EF4-FFF2-40B4-BE49-F238E27FC236}">
                  <a16:creationId xmlns:a16="http://schemas.microsoft.com/office/drawing/2014/main" id="{C15B09B7-3A47-4BAC-A4E1-FE749D5F4F31}"/>
                </a:ext>
              </a:extLst>
            </p:cNvPr>
            <p:cNvSpPr/>
            <p:nvPr/>
          </p:nvSpPr>
          <p:spPr>
            <a:xfrm flipH="1">
              <a:off x="3952894" y="1438377"/>
              <a:ext cx="720000" cy="1451507"/>
            </a:xfrm>
            <a:prstGeom prst="arc">
              <a:avLst>
                <a:gd name="adj1" fmla="val 16200000"/>
                <a:gd name="adj2" fmla="val 5398461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189" name="CasellaDiTesto 188">
            <a:extLst>
              <a:ext uri="{FF2B5EF4-FFF2-40B4-BE49-F238E27FC236}">
                <a16:creationId xmlns:a16="http://schemas.microsoft.com/office/drawing/2014/main" id="{1B134068-C12E-45B9-A7F6-1C0AB0DA3662}"/>
              </a:ext>
            </a:extLst>
          </p:cNvPr>
          <p:cNvSpPr txBox="1"/>
          <p:nvPr/>
        </p:nvSpPr>
        <p:spPr>
          <a:xfrm>
            <a:off x="5859802" y="2310835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1’’</a:t>
            </a:r>
          </a:p>
        </p:txBody>
      </p: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DB60E6AE-7EB7-45F3-8443-3E5A9F2AB845}"/>
              </a:ext>
            </a:extLst>
          </p:cNvPr>
          <p:cNvSpPr txBox="1"/>
          <p:nvPr/>
        </p:nvSpPr>
        <p:spPr>
          <a:xfrm>
            <a:off x="10077750" y="2400585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1’’’</a:t>
            </a:r>
          </a:p>
        </p:txBody>
      </p:sp>
      <p:sp>
        <p:nvSpPr>
          <p:cNvPr id="200" name="CasellaDiTesto 199">
            <a:extLst>
              <a:ext uri="{FF2B5EF4-FFF2-40B4-BE49-F238E27FC236}">
                <a16:creationId xmlns:a16="http://schemas.microsoft.com/office/drawing/2014/main" id="{33360E48-EDAB-4AD6-ADCC-820902ABB4BF}"/>
              </a:ext>
            </a:extLst>
          </p:cNvPr>
          <p:cNvSpPr txBox="1"/>
          <p:nvPr/>
        </p:nvSpPr>
        <p:spPr>
          <a:xfrm>
            <a:off x="6658334" y="232421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1’’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5DA03065-1FF3-4B61-9D05-7472CE07C2DC}"/>
              </a:ext>
            </a:extLst>
          </p:cNvPr>
          <p:cNvSpPr txBox="1"/>
          <p:nvPr/>
        </p:nvSpPr>
        <p:spPr>
          <a:xfrm>
            <a:off x="6639141" y="1274171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1’’</a:t>
            </a:r>
          </a:p>
        </p:txBody>
      </p:sp>
      <p:sp>
        <p:nvSpPr>
          <p:cNvPr id="206" name="CasellaDiTesto 205">
            <a:extLst>
              <a:ext uri="{FF2B5EF4-FFF2-40B4-BE49-F238E27FC236}">
                <a16:creationId xmlns:a16="http://schemas.microsoft.com/office/drawing/2014/main" id="{8A5B6428-474E-4D6A-8087-D004CABB14A0}"/>
              </a:ext>
            </a:extLst>
          </p:cNvPr>
          <p:cNvSpPr txBox="1"/>
          <p:nvPr/>
        </p:nvSpPr>
        <p:spPr>
          <a:xfrm>
            <a:off x="5844881" y="1270735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1’’</a:t>
            </a:r>
          </a:p>
        </p:txBody>
      </p:sp>
      <p:sp>
        <p:nvSpPr>
          <p:cNvPr id="208" name="CasellaDiTesto 207">
            <a:extLst>
              <a:ext uri="{FF2B5EF4-FFF2-40B4-BE49-F238E27FC236}">
                <a16:creationId xmlns:a16="http://schemas.microsoft.com/office/drawing/2014/main" id="{51826EF2-4E41-4B2F-A360-D9E8197B9B60}"/>
              </a:ext>
            </a:extLst>
          </p:cNvPr>
          <p:cNvSpPr txBox="1"/>
          <p:nvPr/>
        </p:nvSpPr>
        <p:spPr>
          <a:xfrm>
            <a:off x="10062520" y="132802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1’’’</a:t>
            </a:r>
          </a:p>
        </p:txBody>
      </p:sp>
      <p:sp>
        <p:nvSpPr>
          <p:cNvPr id="211" name="CasellaDiTesto 210">
            <a:extLst>
              <a:ext uri="{FF2B5EF4-FFF2-40B4-BE49-F238E27FC236}">
                <a16:creationId xmlns:a16="http://schemas.microsoft.com/office/drawing/2014/main" id="{158402C4-595D-4E83-B8F3-A33C035C1941}"/>
              </a:ext>
            </a:extLst>
          </p:cNvPr>
          <p:cNvSpPr txBox="1"/>
          <p:nvPr/>
        </p:nvSpPr>
        <p:spPr>
          <a:xfrm>
            <a:off x="10529950" y="240181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dirty="0">
                <a:solidFill>
                  <a:prstClr val="black"/>
                </a:solidFill>
                <a:latin typeface="Comic Sans MS"/>
              </a:rPr>
              <a:t>1’’’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212" name="CasellaDiTesto 211">
            <a:extLst>
              <a:ext uri="{FF2B5EF4-FFF2-40B4-BE49-F238E27FC236}">
                <a16:creationId xmlns:a16="http://schemas.microsoft.com/office/drawing/2014/main" id="{08F82697-51C9-4118-9A88-92616B000755}"/>
              </a:ext>
            </a:extLst>
          </p:cNvPr>
          <p:cNvSpPr txBox="1"/>
          <p:nvPr/>
        </p:nvSpPr>
        <p:spPr>
          <a:xfrm>
            <a:off x="10503706" y="1341873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dirty="0">
                <a:solidFill>
                  <a:prstClr val="black"/>
                </a:solidFill>
                <a:latin typeface="Comic Sans MS"/>
              </a:rPr>
              <a:t>1’’’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D91C3E5C-C8E0-41A5-929A-F3F39FB124E2}"/>
              </a:ext>
            </a:extLst>
          </p:cNvPr>
          <p:cNvCxnSpPr>
            <a:cxnSpLocks/>
          </p:cNvCxnSpPr>
          <p:nvPr/>
        </p:nvCxnSpPr>
        <p:spPr>
          <a:xfrm flipV="1">
            <a:off x="10654792" y="1993187"/>
            <a:ext cx="0" cy="8288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3" name="Arco 372">
            <a:extLst>
              <a:ext uri="{FF2B5EF4-FFF2-40B4-BE49-F238E27FC236}">
                <a16:creationId xmlns:a16="http://schemas.microsoft.com/office/drawing/2014/main" id="{1CD35F73-548F-4D9A-8C02-6CB97E5EC470}"/>
              </a:ext>
            </a:extLst>
          </p:cNvPr>
          <p:cNvSpPr/>
          <p:nvPr/>
        </p:nvSpPr>
        <p:spPr>
          <a:xfrm>
            <a:off x="6799022" y="1662911"/>
            <a:ext cx="3240000" cy="3240000"/>
          </a:xfrm>
          <a:prstGeom prst="arc">
            <a:avLst>
              <a:gd name="adj1" fmla="val 720"/>
              <a:gd name="adj2" fmla="val 5401449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101E340B-1F7D-483B-BE42-CEE437C40EE5}"/>
              </a:ext>
            </a:extLst>
          </p:cNvPr>
          <p:cNvCxnSpPr>
            <a:cxnSpLocks/>
          </p:cNvCxnSpPr>
          <p:nvPr/>
        </p:nvCxnSpPr>
        <p:spPr>
          <a:xfrm flipV="1">
            <a:off x="10036963" y="2024726"/>
            <a:ext cx="0" cy="125852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F2A4B351-48DD-43B3-B69A-252BE423A632}"/>
              </a:ext>
            </a:extLst>
          </p:cNvPr>
          <p:cNvCxnSpPr/>
          <p:nvPr/>
        </p:nvCxnSpPr>
        <p:spPr>
          <a:xfrm flipV="1">
            <a:off x="7385798" y="2024726"/>
            <a:ext cx="0" cy="412310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555CCF37-635F-4AF4-A2DE-2557034086CD}"/>
              </a:ext>
            </a:extLst>
          </p:cNvPr>
          <p:cNvCxnSpPr>
            <a:cxnSpLocks/>
          </p:cNvCxnSpPr>
          <p:nvPr/>
        </p:nvCxnSpPr>
        <p:spPr>
          <a:xfrm flipV="1">
            <a:off x="2910870" y="416631"/>
            <a:ext cx="0" cy="28724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421EBEEB-D665-4206-8C16-86C2FF1FAC30}"/>
              </a:ext>
            </a:extLst>
          </p:cNvPr>
          <p:cNvCxnSpPr>
            <a:cxnSpLocks/>
          </p:cNvCxnSpPr>
          <p:nvPr/>
        </p:nvCxnSpPr>
        <p:spPr>
          <a:xfrm flipV="1">
            <a:off x="5315603" y="1500519"/>
            <a:ext cx="0" cy="31823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078E6768-9D16-462F-9D10-55A93E0EF2E9}"/>
              </a:ext>
            </a:extLst>
          </p:cNvPr>
          <p:cNvCxnSpPr>
            <a:cxnSpLocks/>
          </p:cNvCxnSpPr>
          <p:nvPr/>
        </p:nvCxnSpPr>
        <p:spPr>
          <a:xfrm>
            <a:off x="7495441" y="1500026"/>
            <a:ext cx="311315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8CED823C-766D-4531-8CF1-A42CB37E3C99}"/>
              </a:ext>
            </a:extLst>
          </p:cNvPr>
          <p:cNvCxnSpPr>
            <a:cxnSpLocks/>
          </p:cNvCxnSpPr>
          <p:nvPr/>
        </p:nvCxnSpPr>
        <p:spPr>
          <a:xfrm>
            <a:off x="7495441" y="2553326"/>
            <a:ext cx="311315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7A646CFD-5237-4CFB-8428-C6FB1729B43C}"/>
              </a:ext>
            </a:extLst>
          </p:cNvPr>
          <p:cNvSpPr txBox="1"/>
          <p:nvPr/>
        </p:nvSpPr>
        <p:spPr>
          <a:xfrm>
            <a:off x="3804957" y="3594398"/>
            <a:ext cx="468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endParaRPr lang="it-IT" sz="1600" baseline="-25000" dirty="0">
              <a:solidFill>
                <a:srgbClr val="FF0000"/>
              </a:solidFill>
            </a:endParaRP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B0AEAC9A-FA06-4C31-924B-76D216B6E043}"/>
              </a:ext>
            </a:extLst>
          </p:cNvPr>
          <p:cNvSpPr txBox="1"/>
          <p:nvPr/>
        </p:nvSpPr>
        <p:spPr>
          <a:xfrm>
            <a:off x="2878244" y="698470"/>
            <a:ext cx="504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endParaRPr lang="it-IT" sz="1600" baseline="-25000" dirty="0">
              <a:solidFill>
                <a:srgbClr val="FF0000"/>
              </a:solidFill>
            </a:endParaRPr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8047DB4E-8C1E-416B-B896-20F11EBDCF14}"/>
              </a:ext>
            </a:extLst>
          </p:cNvPr>
          <p:cNvCxnSpPr>
            <a:cxnSpLocks/>
          </p:cNvCxnSpPr>
          <p:nvPr/>
        </p:nvCxnSpPr>
        <p:spPr>
          <a:xfrm>
            <a:off x="10615399" y="781228"/>
            <a:ext cx="0" cy="250686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AE900585-6E3D-4D94-A977-EBA1680DADE6}"/>
              </a:ext>
            </a:extLst>
          </p:cNvPr>
          <p:cNvSpPr txBox="1"/>
          <p:nvPr/>
        </p:nvSpPr>
        <p:spPr>
          <a:xfrm>
            <a:off x="0" y="345494"/>
            <a:ext cx="28363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la ricerca della curva di compenetrazione sviluppiamo i seguenti passaggi grafici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13FE6FFA-4452-483A-9F23-142DA08407A8}"/>
              </a:ext>
            </a:extLst>
          </p:cNvPr>
          <p:cNvSpPr txBox="1"/>
          <p:nvPr/>
        </p:nvSpPr>
        <p:spPr>
          <a:xfrm>
            <a:off x="0" y="1611424"/>
            <a:ext cx="28729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1-Sezioniamo i cilindri con un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/>
              <a:t> </a:t>
            </a:r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; 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) </a:t>
            </a:r>
            <a:r>
              <a:rPr lang="it-IT" dirty="0"/>
              <a:t>proiettante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F8AEA08D-4FC9-4934-B393-92E7361E8F9D}"/>
              </a:ext>
            </a:extLst>
          </p:cNvPr>
          <p:cNvSpPr txBox="1"/>
          <p:nvPr/>
        </p:nvSpPr>
        <p:spPr>
          <a:xfrm>
            <a:off x="1" y="2515824"/>
            <a:ext cx="3457370" cy="20313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/>
              <a:t>2-Si individuano, così, </a:t>
            </a:r>
          </a:p>
          <a:p>
            <a:r>
              <a:rPr lang="it-IT" dirty="0"/>
              <a:t>quattro generatrici </a:t>
            </a:r>
          </a:p>
          <a:p>
            <a:r>
              <a:rPr lang="it-IT" dirty="0"/>
              <a:t>complanari due per il </a:t>
            </a:r>
          </a:p>
          <a:p>
            <a:r>
              <a:rPr lang="it-IT" dirty="0"/>
              <a:t>cilindro verde </a:t>
            </a:r>
            <a:r>
              <a:rPr lang="it-IT" dirty="0">
                <a:solidFill>
                  <a:srgbClr val="00B050"/>
                </a:solidFill>
              </a:rPr>
              <a:t>g(g’; g’’) </a:t>
            </a:r>
            <a:r>
              <a:rPr lang="it-IT" dirty="0"/>
              <a:t>e</a:t>
            </a:r>
          </a:p>
          <a:p>
            <a:r>
              <a:rPr lang="it-IT" dirty="0"/>
              <a:t>due per quello azzurro</a:t>
            </a:r>
          </a:p>
          <a:p>
            <a:r>
              <a:rPr lang="it-IT" dirty="0">
                <a:solidFill>
                  <a:srgbClr val="00B0F0"/>
                </a:solidFill>
              </a:rPr>
              <a:t>g(</a:t>
            </a:r>
            <a:r>
              <a:rPr lang="it-IT" dirty="0" err="1">
                <a:solidFill>
                  <a:srgbClr val="00B0F0"/>
                </a:solidFill>
              </a:rPr>
              <a:t>g’;g</a:t>
            </a:r>
            <a:r>
              <a:rPr lang="it-IT" dirty="0">
                <a:solidFill>
                  <a:srgbClr val="00B0F0"/>
                </a:solidFill>
              </a:rPr>
              <a:t>’’) </a:t>
            </a:r>
            <a:r>
              <a:rPr lang="it-IT" dirty="0"/>
              <a:t>appartenenti tutte al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F0BB2AD8-1ACE-4F9C-9A6C-40EFFC4BBC94}"/>
              </a:ext>
            </a:extLst>
          </p:cNvPr>
          <p:cNvSpPr txBox="1"/>
          <p:nvPr/>
        </p:nvSpPr>
        <p:spPr>
          <a:xfrm>
            <a:off x="3923576" y="2194548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g’’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8E971334-E42C-4FAF-A84A-9C5EF7266567}"/>
              </a:ext>
            </a:extLst>
          </p:cNvPr>
          <p:cNvSpPr txBox="1"/>
          <p:nvPr/>
        </p:nvSpPr>
        <p:spPr>
          <a:xfrm>
            <a:off x="4037444" y="1138009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g’’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7A8AC5D7-84CD-4600-A733-5666750BD7D2}"/>
              </a:ext>
            </a:extLst>
          </p:cNvPr>
          <p:cNvSpPr txBox="1"/>
          <p:nvPr/>
        </p:nvSpPr>
        <p:spPr>
          <a:xfrm>
            <a:off x="4278251" y="3563620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g’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7842A91C-AA27-4F42-983C-2E3B48C4ABE9}"/>
              </a:ext>
            </a:extLst>
          </p:cNvPr>
          <p:cNvSpPr txBox="1"/>
          <p:nvPr/>
        </p:nvSpPr>
        <p:spPr>
          <a:xfrm>
            <a:off x="6494783" y="5265310"/>
            <a:ext cx="3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50"/>
                </a:solidFill>
              </a:rPr>
              <a:t>g’</a:t>
            </a:r>
          </a:p>
        </p:txBody>
      </p:sp>
      <p:sp>
        <p:nvSpPr>
          <p:cNvPr id="117" name="CasellaDiTesto 116">
            <a:extLst>
              <a:ext uri="{FF2B5EF4-FFF2-40B4-BE49-F238E27FC236}">
                <a16:creationId xmlns:a16="http://schemas.microsoft.com/office/drawing/2014/main" id="{6C8AAAC1-2A83-48E0-9C60-720031273C6A}"/>
              </a:ext>
            </a:extLst>
          </p:cNvPr>
          <p:cNvSpPr txBox="1"/>
          <p:nvPr/>
        </p:nvSpPr>
        <p:spPr>
          <a:xfrm>
            <a:off x="5728932" y="4825831"/>
            <a:ext cx="3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50"/>
                </a:solidFill>
              </a:rPr>
              <a:t>g’</a:t>
            </a:r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D79FBD8F-3050-4267-939B-1D5819526671}"/>
              </a:ext>
            </a:extLst>
          </p:cNvPr>
          <p:cNvSpPr txBox="1"/>
          <p:nvPr/>
        </p:nvSpPr>
        <p:spPr>
          <a:xfrm>
            <a:off x="4110397" y="3583543"/>
            <a:ext cx="216000" cy="369332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00B0F0"/>
              </a:solidFill>
              <a:latin typeface="MS Shell Dlg 2" panose="020B0604030504040204" pitchFamily="34" charset="0"/>
            </a:endParaRP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178A294D-3EF4-4E48-89FA-C05F7F62AAE4}"/>
              </a:ext>
            </a:extLst>
          </p:cNvPr>
          <p:cNvSpPr txBox="1"/>
          <p:nvPr/>
        </p:nvSpPr>
        <p:spPr>
          <a:xfrm>
            <a:off x="12000" y="4554728"/>
            <a:ext cx="4917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3-L’intersezione di queste generatrici individuano quattro punti 1(1’;1’’) che costituiscono punti per i quali passa la curva di compenetrazione tra i due solidi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C380BB4D-1F71-43EB-93BE-6419591FA5D5}"/>
              </a:ext>
            </a:extLst>
          </p:cNvPr>
          <p:cNvSpPr txBox="1"/>
          <p:nvPr/>
        </p:nvSpPr>
        <p:spPr>
          <a:xfrm>
            <a:off x="0" y="5805297"/>
            <a:ext cx="62578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4-Se proiettiamo questi punti sul ribaltamento della composizione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3</a:t>
            </a:r>
            <a:r>
              <a:rPr lang="it-IT" dirty="0"/>
              <a:t> completiamo la ricerca della curva nei punti (1’’’) anche sul piano laterale</a:t>
            </a:r>
          </a:p>
        </p:txBody>
      </p: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E0C09C5B-6A4A-4CDE-B077-1DF33146A78D}"/>
              </a:ext>
            </a:extLst>
          </p:cNvPr>
          <p:cNvSpPr txBox="1"/>
          <p:nvPr/>
        </p:nvSpPr>
        <p:spPr>
          <a:xfrm>
            <a:off x="6633871" y="5262202"/>
            <a:ext cx="216000" cy="307777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4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sz="1400" dirty="0">
              <a:solidFill>
                <a:srgbClr val="00B0F0"/>
              </a:solidFill>
              <a:latin typeface="MS Shell Dlg 2" panose="020B0604030504040204" pitchFamily="34" charset="0"/>
            </a:endParaRPr>
          </a:p>
        </p:txBody>
      </p:sp>
      <p:sp>
        <p:nvSpPr>
          <p:cNvPr id="122" name="CasellaDiTesto 121">
            <a:extLst>
              <a:ext uri="{FF2B5EF4-FFF2-40B4-BE49-F238E27FC236}">
                <a16:creationId xmlns:a16="http://schemas.microsoft.com/office/drawing/2014/main" id="{DE105ED8-1F3C-482D-BCB6-EF23BBFB55B4}"/>
              </a:ext>
            </a:extLst>
          </p:cNvPr>
          <p:cNvSpPr txBox="1"/>
          <p:nvPr/>
        </p:nvSpPr>
        <p:spPr>
          <a:xfrm>
            <a:off x="5862582" y="4831914"/>
            <a:ext cx="216000" cy="307777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4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sz="1400" dirty="0">
              <a:solidFill>
                <a:srgbClr val="00B0F0"/>
              </a:solidFill>
              <a:latin typeface="MS Shell Dlg 2" panose="020B0604030504040204" pitchFamily="34" charset="0"/>
            </a:endParaRPr>
          </a:p>
        </p:txBody>
      </p:sp>
      <p:sp>
        <p:nvSpPr>
          <p:cNvPr id="123" name="CasellaDiTesto 122">
            <a:extLst>
              <a:ext uri="{FF2B5EF4-FFF2-40B4-BE49-F238E27FC236}">
                <a16:creationId xmlns:a16="http://schemas.microsoft.com/office/drawing/2014/main" id="{22A472BD-16CC-4690-96C7-B8C1F50A1C82}"/>
              </a:ext>
            </a:extLst>
          </p:cNvPr>
          <p:cNvSpPr txBox="1"/>
          <p:nvPr/>
        </p:nvSpPr>
        <p:spPr>
          <a:xfrm>
            <a:off x="5973861" y="4847717"/>
            <a:ext cx="3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1’</a:t>
            </a:r>
          </a:p>
        </p:txBody>
      </p:sp>
      <p:sp>
        <p:nvSpPr>
          <p:cNvPr id="124" name="CasellaDiTesto 123">
            <a:extLst>
              <a:ext uri="{FF2B5EF4-FFF2-40B4-BE49-F238E27FC236}">
                <a16:creationId xmlns:a16="http://schemas.microsoft.com/office/drawing/2014/main" id="{3AF44948-6323-4B98-83A3-A20C0B8875A5}"/>
              </a:ext>
            </a:extLst>
          </p:cNvPr>
          <p:cNvSpPr txBox="1"/>
          <p:nvPr/>
        </p:nvSpPr>
        <p:spPr>
          <a:xfrm>
            <a:off x="6740515" y="5292405"/>
            <a:ext cx="3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1’</a:t>
            </a:r>
          </a:p>
        </p:txBody>
      </p:sp>
      <p:grpSp>
        <p:nvGrpSpPr>
          <p:cNvPr id="108" name="Gruppo 107">
            <a:extLst>
              <a:ext uri="{FF2B5EF4-FFF2-40B4-BE49-F238E27FC236}">
                <a16:creationId xmlns:a16="http://schemas.microsoft.com/office/drawing/2014/main" id="{25B907CF-F367-4266-9464-212B31B0255D}"/>
              </a:ext>
            </a:extLst>
          </p:cNvPr>
          <p:cNvGrpSpPr/>
          <p:nvPr/>
        </p:nvGrpSpPr>
        <p:grpSpPr>
          <a:xfrm>
            <a:off x="10031750" y="1306147"/>
            <a:ext cx="1249124" cy="1440000"/>
            <a:chOff x="63362" y="1284764"/>
            <a:chExt cx="1250979" cy="1440000"/>
          </a:xfrm>
        </p:grpSpPr>
        <p:sp>
          <p:nvSpPr>
            <p:cNvPr id="109" name="Arco 108">
              <a:extLst>
                <a:ext uri="{FF2B5EF4-FFF2-40B4-BE49-F238E27FC236}">
                  <a16:creationId xmlns:a16="http://schemas.microsoft.com/office/drawing/2014/main" id="{A690B162-419C-485F-9C8C-E5037A6D648D}"/>
                </a:ext>
              </a:extLst>
            </p:cNvPr>
            <p:cNvSpPr/>
            <p:nvPr/>
          </p:nvSpPr>
          <p:spPr>
            <a:xfrm>
              <a:off x="65141" y="1284764"/>
              <a:ext cx="1249200" cy="1440000"/>
            </a:xfrm>
            <a:prstGeom prst="arc">
              <a:avLst>
                <a:gd name="adj1" fmla="val 5400840"/>
                <a:gd name="adj2" fmla="val 16217468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0" name="Arco 109">
              <a:extLst>
                <a:ext uri="{FF2B5EF4-FFF2-40B4-BE49-F238E27FC236}">
                  <a16:creationId xmlns:a16="http://schemas.microsoft.com/office/drawing/2014/main" id="{B92EF214-CD39-4FD8-9D93-E43E52A49BF3}"/>
                </a:ext>
              </a:extLst>
            </p:cNvPr>
            <p:cNvSpPr/>
            <p:nvPr/>
          </p:nvSpPr>
          <p:spPr>
            <a:xfrm flipH="1">
              <a:off x="63362" y="1284764"/>
              <a:ext cx="1249200" cy="1440000"/>
            </a:xfrm>
            <a:prstGeom prst="arc">
              <a:avLst>
                <a:gd name="adj1" fmla="val 5400840"/>
                <a:gd name="adj2" fmla="val 16217468"/>
              </a:avLst>
            </a:prstGeom>
            <a:ln w="3175">
              <a:solidFill>
                <a:srgbClr val="00B0F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06" name="Titolo 3">
            <a:extLst>
              <a:ext uri="{FF2B5EF4-FFF2-40B4-BE49-F238E27FC236}">
                <a16:creationId xmlns:a16="http://schemas.microsoft.com/office/drawing/2014/main" id="{84A0B362-267C-4C2C-9385-1AA34C305FCA}"/>
              </a:ext>
            </a:extLst>
          </p:cNvPr>
          <p:cNvSpPr txBox="1">
            <a:spLocks/>
          </p:cNvSpPr>
          <p:nvPr/>
        </p:nvSpPr>
        <p:spPr>
          <a:xfrm>
            <a:off x="-13886" y="12439"/>
            <a:ext cx="12168000" cy="360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(1)</a:t>
            </a:r>
            <a:endParaRPr lang="it-IT" sz="1700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B646CAD6-FCCF-4FC9-8842-6A0A547A0753}"/>
              </a:ext>
            </a:extLst>
          </p:cNvPr>
          <p:cNvSpPr txBox="1"/>
          <p:nvPr/>
        </p:nvSpPr>
        <p:spPr>
          <a:xfrm>
            <a:off x="2832523" y="1207992"/>
            <a:ext cx="504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g</a:t>
            </a:r>
          </a:p>
        </p:txBody>
      </p: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0F2E6F24-4389-486F-AAFE-405F5CBA5C18}"/>
              </a:ext>
            </a:extLst>
          </p:cNvPr>
          <p:cNvSpPr txBox="1"/>
          <p:nvPr/>
        </p:nvSpPr>
        <p:spPr>
          <a:xfrm>
            <a:off x="2844898" y="2266067"/>
            <a:ext cx="504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g</a:t>
            </a:r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C431401E-47A2-4476-8DE3-4072F663A7C2}"/>
              </a:ext>
            </a:extLst>
          </p:cNvPr>
          <p:cNvGrpSpPr/>
          <p:nvPr/>
        </p:nvGrpSpPr>
        <p:grpSpPr>
          <a:xfrm>
            <a:off x="5551147" y="262354"/>
            <a:ext cx="851168" cy="442961"/>
            <a:chOff x="5551147" y="262354"/>
            <a:chExt cx="851168" cy="442961"/>
          </a:xfrm>
        </p:grpSpPr>
        <p:sp>
          <p:nvSpPr>
            <p:cNvPr id="114" name="CasellaDiTesto 113">
              <a:extLst>
                <a:ext uri="{FF2B5EF4-FFF2-40B4-BE49-F238E27FC236}">
                  <a16:creationId xmlns:a16="http://schemas.microsoft.com/office/drawing/2014/main" id="{67433D59-2F1D-4A0D-B662-876C3DBEC763}"/>
                </a:ext>
              </a:extLst>
            </p:cNvPr>
            <p:cNvSpPr txBox="1"/>
            <p:nvPr/>
          </p:nvSpPr>
          <p:spPr>
            <a:xfrm>
              <a:off x="5551147" y="335983"/>
              <a:ext cx="4876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B050"/>
                  </a:solidFill>
                </a:rPr>
                <a:t>g’’</a:t>
              </a:r>
            </a:p>
          </p:txBody>
        </p:sp>
        <p:grpSp>
          <p:nvGrpSpPr>
            <p:cNvPr id="31" name="Gruppo 30">
              <a:extLst>
                <a:ext uri="{FF2B5EF4-FFF2-40B4-BE49-F238E27FC236}">
                  <a16:creationId xmlns:a16="http://schemas.microsoft.com/office/drawing/2014/main" id="{308E2283-C0B6-4C46-A904-A33ECD006009}"/>
                </a:ext>
              </a:extLst>
            </p:cNvPr>
            <p:cNvGrpSpPr/>
            <p:nvPr/>
          </p:nvGrpSpPr>
          <p:grpSpPr>
            <a:xfrm>
              <a:off x="5898315" y="262354"/>
              <a:ext cx="504000" cy="405153"/>
              <a:chOff x="10942352" y="5166405"/>
              <a:chExt cx="504000" cy="405153"/>
            </a:xfrm>
          </p:grpSpPr>
          <p:sp>
            <p:nvSpPr>
              <p:cNvPr id="120" name="CasellaDiTesto 119">
                <a:extLst>
                  <a:ext uri="{FF2B5EF4-FFF2-40B4-BE49-F238E27FC236}">
                    <a16:creationId xmlns:a16="http://schemas.microsoft.com/office/drawing/2014/main" id="{4CFEAAB9-9A83-47CC-B70F-A9FB9979FE27}"/>
                  </a:ext>
                </a:extLst>
              </p:cNvPr>
              <p:cNvSpPr txBox="1"/>
              <p:nvPr/>
            </p:nvSpPr>
            <p:spPr>
              <a:xfrm>
                <a:off x="10942352" y="5263781"/>
                <a:ext cx="504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>
                    <a:solidFill>
                      <a:srgbClr val="00B050"/>
                    </a:solidFill>
                  </a:rPr>
                  <a:t>T</a:t>
                </a:r>
                <a:r>
                  <a:rPr lang="it-IT" sz="1400" baseline="-25000" dirty="0">
                    <a:solidFill>
                      <a:srgbClr val="00B050"/>
                    </a:solidFill>
                  </a:rPr>
                  <a:t>2</a:t>
                </a:r>
                <a:r>
                  <a:rPr lang="it-IT" sz="1400" dirty="0">
                    <a:solidFill>
                      <a:srgbClr val="00B050"/>
                    </a:solidFill>
                  </a:rPr>
                  <a:t>g</a:t>
                </a:r>
              </a:p>
            </p:txBody>
          </p:sp>
          <p:sp>
            <p:nvSpPr>
              <p:cNvPr id="127" name="CasellaDiTesto 126">
                <a:extLst>
                  <a:ext uri="{FF2B5EF4-FFF2-40B4-BE49-F238E27FC236}">
                    <a16:creationId xmlns:a16="http://schemas.microsoft.com/office/drawing/2014/main" id="{7FA55EDF-B5D7-43CB-8B78-32BBAC391E10}"/>
                  </a:ext>
                </a:extLst>
              </p:cNvPr>
              <p:cNvSpPr txBox="1"/>
              <p:nvPr/>
            </p:nvSpPr>
            <p:spPr>
              <a:xfrm>
                <a:off x="11085863" y="5166405"/>
                <a:ext cx="324000" cy="2520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t-IT" sz="1400" dirty="0">
                    <a:solidFill>
                      <a:srgbClr val="00B050"/>
                    </a:solidFill>
                    <a:latin typeface="Symbol" panose="05050102010706020507" pitchFamily="18" charset="2"/>
                  </a:rPr>
                  <a:t>¥</a:t>
                </a:r>
                <a:endParaRPr lang="it-IT" sz="1400" dirty="0">
                  <a:solidFill>
                    <a:srgbClr val="00B050"/>
                  </a:solidFill>
                  <a:latin typeface="MS Shell Dlg 2" panose="020B0604030504040204" pitchFamily="34" charset="0"/>
                </a:endParaRPr>
              </a:p>
            </p:txBody>
          </p:sp>
        </p:grpSp>
        <p:sp>
          <p:nvSpPr>
            <p:cNvPr id="134" name="CasellaDiTesto 133">
              <a:extLst>
                <a:ext uri="{FF2B5EF4-FFF2-40B4-BE49-F238E27FC236}">
                  <a16:creationId xmlns:a16="http://schemas.microsoft.com/office/drawing/2014/main" id="{52DFCA69-7A8D-4B0B-8DA6-BAC68F721264}"/>
                </a:ext>
              </a:extLst>
            </p:cNvPr>
            <p:cNvSpPr txBox="1"/>
            <p:nvPr/>
          </p:nvSpPr>
          <p:spPr>
            <a:xfrm>
              <a:off x="5773881" y="313562"/>
              <a:ext cx="216000" cy="252000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just"/>
              <a:r>
                <a:rPr lang="it-IT" sz="1800" dirty="0">
                  <a:solidFill>
                    <a:srgbClr val="00B050"/>
                  </a:solidFill>
                  <a:latin typeface="Symbol" panose="05050102010706020507" pitchFamily="18" charset="2"/>
                </a:rPr>
                <a:t>º</a:t>
              </a:r>
              <a:endParaRPr lang="it-IT" sz="1050" dirty="0">
                <a:solidFill>
                  <a:srgbClr val="00B05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FA429D5A-6D11-4F41-918D-787AC0C0E48B}"/>
              </a:ext>
            </a:extLst>
          </p:cNvPr>
          <p:cNvGrpSpPr/>
          <p:nvPr/>
        </p:nvGrpSpPr>
        <p:grpSpPr>
          <a:xfrm>
            <a:off x="6406091" y="272500"/>
            <a:ext cx="766138" cy="410902"/>
            <a:chOff x="6406091" y="272500"/>
            <a:chExt cx="766138" cy="410902"/>
          </a:xfrm>
        </p:grpSpPr>
        <p:sp>
          <p:nvSpPr>
            <p:cNvPr id="113" name="CasellaDiTesto 112">
              <a:extLst>
                <a:ext uri="{FF2B5EF4-FFF2-40B4-BE49-F238E27FC236}">
                  <a16:creationId xmlns:a16="http://schemas.microsoft.com/office/drawing/2014/main" id="{A7E6A8C1-5E00-496D-975D-43FCB8C1B2E8}"/>
                </a:ext>
              </a:extLst>
            </p:cNvPr>
            <p:cNvSpPr txBox="1"/>
            <p:nvPr/>
          </p:nvSpPr>
          <p:spPr>
            <a:xfrm>
              <a:off x="6406091" y="314070"/>
              <a:ext cx="4876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B050"/>
                  </a:solidFill>
                </a:rPr>
                <a:t>g’’</a:t>
              </a:r>
            </a:p>
          </p:txBody>
        </p:sp>
        <p:grpSp>
          <p:nvGrpSpPr>
            <p:cNvPr id="129" name="Gruppo 128">
              <a:extLst>
                <a:ext uri="{FF2B5EF4-FFF2-40B4-BE49-F238E27FC236}">
                  <a16:creationId xmlns:a16="http://schemas.microsoft.com/office/drawing/2014/main" id="{0757B48B-B4DF-42AC-9424-3AB6B26DB218}"/>
                </a:ext>
              </a:extLst>
            </p:cNvPr>
            <p:cNvGrpSpPr/>
            <p:nvPr/>
          </p:nvGrpSpPr>
          <p:grpSpPr>
            <a:xfrm>
              <a:off x="6668229" y="272500"/>
              <a:ext cx="504000" cy="405153"/>
              <a:chOff x="10942352" y="5166405"/>
              <a:chExt cx="504000" cy="405153"/>
            </a:xfrm>
          </p:grpSpPr>
          <p:sp>
            <p:nvSpPr>
              <p:cNvPr id="130" name="CasellaDiTesto 129">
                <a:extLst>
                  <a:ext uri="{FF2B5EF4-FFF2-40B4-BE49-F238E27FC236}">
                    <a16:creationId xmlns:a16="http://schemas.microsoft.com/office/drawing/2014/main" id="{526C9954-A243-4C1C-864F-10A1E0C83407}"/>
                  </a:ext>
                </a:extLst>
              </p:cNvPr>
              <p:cNvSpPr txBox="1"/>
              <p:nvPr/>
            </p:nvSpPr>
            <p:spPr>
              <a:xfrm>
                <a:off x="10942352" y="5263781"/>
                <a:ext cx="504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>
                    <a:solidFill>
                      <a:srgbClr val="00B050"/>
                    </a:solidFill>
                  </a:rPr>
                  <a:t>T</a:t>
                </a:r>
                <a:r>
                  <a:rPr lang="it-IT" sz="1400" baseline="-25000" dirty="0">
                    <a:solidFill>
                      <a:srgbClr val="00B050"/>
                    </a:solidFill>
                  </a:rPr>
                  <a:t>2</a:t>
                </a:r>
                <a:r>
                  <a:rPr lang="it-IT" sz="1400" dirty="0">
                    <a:solidFill>
                      <a:srgbClr val="00B050"/>
                    </a:solidFill>
                  </a:rPr>
                  <a:t>g</a:t>
                </a:r>
              </a:p>
            </p:txBody>
          </p:sp>
          <p:sp>
            <p:nvSpPr>
              <p:cNvPr id="132" name="CasellaDiTesto 131">
                <a:extLst>
                  <a:ext uri="{FF2B5EF4-FFF2-40B4-BE49-F238E27FC236}">
                    <a16:creationId xmlns:a16="http://schemas.microsoft.com/office/drawing/2014/main" id="{BEE87C9A-B941-4B7A-BF0C-380BA58B8B00}"/>
                  </a:ext>
                </a:extLst>
              </p:cNvPr>
              <p:cNvSpPr txBox="1"/>
              <p:nvPr/>
            </p:nvSpPr>
            <p:spPr>
              <a:xfrm>
                <a:off x="11085863" y="5166405"/>
                <a:ext cx="324000" cy="2520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t-IT" sz="1400" dirty="0">
                    <a:solidFill>
                      <a:srgbClr val="00B050"/>
                    </a:solidFill>
                    <a:latin typeface="Symbol" panose="05050102010706020507" pitchFamily="18" charset="2"/>
                  </a:rPr>
                  <a:t>¥</a:t>
                </a:r>
                <a:endParaRPr lang="it-IT" sz="1400" dirty="0">
                  <a:solidFill>
                    <a:srgbClr val="00B050"/>
                  </a:solidFill>
                  <a:latin typeface="MS Shell Dlg 2" panose="020B0604030504040204" pitchFamily="34" charset="0"/>
                </a:endParaRPr>
              </a:p>
            </p:txBody>
          </p:sp>
        </p:grpSp>
        <p:sp>
          <p:nvSpPr>
            <p:cNvPr id="135" name="CasellaDiTesto 134">
              <a:extLst>
                <a:ext uri="{FF2B5EF4-FFF2-40B4-BE49-F238E27FC236}">
                  <a16:creationId xmlns:a16="http://schemas.microsoft.com/office/drawing/2014/main" id="{BDB06C94-7FDB-4574-9DEC-387D55F37A28}"/>
                </a:ext>
              </a:extLst>
            </p:cNvPr>
            <p:cNvSpPr txBox="1"/>
            <p:nvPr/>
          </p:nvSpPr>
          <p:spPr>
            <a:xfrm>
              <a:off x="6564270" y="324177"/>
              <a:ext cx="216000" cy="252000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just"/>
              <a:r>
                <a:rPr lang="it-IT" sz="1800" dirty="0">
                  <a:solidFill>
                    <a:srgbClr val="00B050"/>
                  </a:solidFill>
                  <a:latin typeface="Symbol" panose="05050102010706020507" pitchFamily="18" charset="2"/>
                </a:rPr>
                <a:t>º</a:t>
              </a:r>
              <a:endParaRPr lang="it-IT" sz="1050" dirty="0">
                <a:solidFill>
                  <a:srgbClr val="00B05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F0E53263-0967-4B14-BB85-3B05A57E99E2}"/>
              </a:ext>
            </a:extLst>
          </p:cNvPr>
          <p:cNvCxnSpPr>
            <a:cxnSpLocks/>
          </p:cNvCxnSpPr>
          <p:nvPr/>
        </p:nvCxnSpPr>
        <p:spPr>
          <a:xfrm>
            <a:off x="9366467" y="2034659"/>
            <a:ext cx="133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Pulsante di azione: vuoto 110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F72949C1-BD44-419E-BD6B-B3B70B3201A8}"/>
              </a:ext>
            </a:extLst>
          </p:cNvPr>
          <p:cNvSpPr/>
          <p:nvPr/>
        </p:nvSpPr>
        <p:spPr>
          <a:xfrm>
            <a:off x="10812000" y="20667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859747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5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189" grpId="0"/>
      <p:bldP spid="195" grpId="0"/>
      <p:bldP spid="200" grpId="0"/>
      <p:bldP spid="205" grpId="0"/>
      <p:bldP spid="206" grpId="0"/>
      <p:bldP spid="208" grpId="0"/>
      <p:bldP spid="211" grpId="0"/>
      <p:bldP spid="212" grpId="0"/>
      <p:bldP spid="95" grpId="0"/>
      <p:bldP spid="97" grpId="0"/>
      <p:bldP spid="26" grpId="0"/>
      <p:bldP spid="29" grpId="0"/>
      <p:bldP spid="30" grpId="0"/>
      <p:bldP spid="35" grpId="0"/>
      <p:bldP spid="112" grpId="0"/>
      <p:bldP spid="115" grpId="0"/>
      <p:bldP spid="116" grpId="0"/>
      <p:bldP spid="117" grpId="0"/>
      <p:bldP spid="118" grpId="0"/>
      <p:bldP spid="36" grpId="0"/>
      <p:bldP spid="39" grpId="0"/>
      <p:bldP spid="121" grpId="0"/>
      <p:bldP spid="122" grpId="0"/>
      <p:bldP spid="123" grpId="0"/>
      <p:bldP spid="124" grpId="0"/>
      <p:bldP spid="23" grpId="0"/>
      <p:bldP spid="1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95DA4C7-78DD-4F9B-80E2-EC0E97B60C0B}"/>
              </a:ext>
            </a:extLst>
          </p:cNvPr>
          <p:cNvCxnSpPr>
            <a:cxnSpLocks/>
          </p:cNvCxnSpPr>
          <p:nvPr/>
        </p:nvCxnSpPr>
        <p:spPr>
          <a:xfrm>
            <a:off x="2299335" y="3284724"/>
            <a:ext cx="966776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6EA32605-BFB1-44B2-BA3A-18479BE9078F}"/>
              </a:ext>
            </a:extLst>
          </p:cNvPr>
          <p:cNvSpPr/>
          <p:nvPr/>
        </p:nvSpPr>
        <p:spPr>
          <a:xfrm>
            <a:off x="5814869" y="3689000"/>
            <a:ext cx="1800000" cy="1800000"/>
          </a:xfrm>
          <a:prstGeom prst="ellipse">
            <a:avLst/>
          </a:prstGeom>
          <a:noFill/>
          <a:ln w="3175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609FDF47-3E10-4BB7-B177-FAF69EE18E5B}"/>
              </a:ext>
            </a:extLst>
          </p:cNvPr>
          <p:cNvSpPr/>
          <p:nvPr/>
        </p:nvSpPr>
        <p:spPr>
          <a:xfrm rot="1800000">
            <a:off x="5387909" y="4175341"/>
            <a:ext cx="2520000" cy="1440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B72EB73F-3501-4158-B09C-ACE703F8E15C}"/>
              </a:ext>
            </a:extLst>
          </p:cNvPr>
          <p:cNvCxnSpPr>
            <a:cxnSpLocks/>
            <a:stCxn id="6" idx="6"/>
          </p:cNvCxnSpPr>
          <p:nvPr/>
        </p:nvCxnSpPr>
        <p:spPr>
          <a:xfrm flipV="1">
            <a:off x="7614869" y="781228"/>
            <a:ext cx="0" cy="3807772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4BC36E24-814D-4413-AF93-FE20BBCDCD69}"/>
              </a:ext>
            </a:extLst>
          </p:cNvPr>
          <p:cNvCxnSpPr>
            <a:cxnSpLocks/>
            <a:stCxn id="6" idx="2"/>
          </p:cNvCxnSpPr>
          <p:nvPr/>
        </p:nvCxnSpPr>
        <p:spPr>
          <a:xfrm flipV="1">
            <a:off x="5814869" y="781228"/>
            <a:ext cx="0" cy="3807772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A0828B03-3249-45D1-978F-6211EC0E7F5E}"/>
              </a:ext>
            </a:extLst>
          </p:cNvPr>
          <p:cNvCxnSpPr/>
          <p:nvPr/>
        </p:nvCxnSpPr>
        <p:spPr>
          <a:xfrm>
            <a:off x="5814869" y="781228"/>
            <a:ext cx="1800000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B9A0CD85-0B20-4EFF-8541-C1ABA3E62373}"/>
              </a:ext>
            </a:extLst>
          </p:cNvPr>
          <p:cNvCxnSpPr>
            <a:cxnSpLocks/>
          </p:cNvCxnSpPr>
          <p:nvPr/>
        </p:nvCxnSpPr>
        <p:spPr>
          <a:xfrm>
            <a:off x="5555649" y="2748072"/>
            <a:ext cx="235226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E2572F9-FFA1-40D0-9D0C-7220165351D0}"/>
              </a:ext>
            </a:extLst>
          </p:cNvPr>
          <p:cNvCxnSpPr>
            <a:cxnSpLocks/>
          </p:cNvCxnSpPr>
          <p:nvPr/>
        </p:nvCxnSpPr>
        <p:spPr>
          <a:xfrm flipV="1">
            <a:off x="8414686" y="380676"/>
            <a:ext cx="0" cy="64107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661F5286-8335-486A-9F77-608116BC371B}"/>
              </a:ext>
            </a:extLst>
          </p:cNvPr>
          <p:cNvCxnSpPr>
            <a:cxnSpLocks/>
          </p:cNvCxnSpPr>
          <p:nvPr/>
        </p:nvCxnSpPr>
        <p:spPr>
          <a:xfrm flipH="1">
            <a:off x="5547911" y="1306827"/>
            <a:ext cx="235999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0EEC23DD-B6E8-41A7-9908-4B69760FF557}"/>
              </a:ext>
            </a:extLst>
          </p:cNvPr>
          <p:cNvCxnSpPr>
            <a:stCxn id="6" idx="0"/>
          </p:cNvCxnSpPr>
          <p:nvPr/>
        </p:nvCxnSpPr>
        <p:spPr>
          <a:xfrm>
            <a:off x="6714869" y="3689000"/>
            <a:ext cx="1698876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307853E8-9D7D-4FEC-93FA-3FD5F29B4356}"/>
              </a:ext>
            </a:extLst>
          </p:cNvPr>
          <p:cNvCxnSpPr>
            <a:stCxn id="6" idx="4"/>
          </p:cNvCxnSpPr>
          <p:nvPr/>
        </p:nvCxnSpPr>
        <p:spPr>
          <a:xfrm>
            <a:off x="6714869" y="5489000"/>
            <a:ext cx="16988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Arco 67">
            <a:extLst>
              <a:ext uri="{FF2B5EF4-FFF2-40B4-BE49-F238E27FC236}">
                <a16:creationId xmlns:a16="http://schemas.microsoft.com/office/drawing/2014/main" id="{B2BB9331-9246-4974-AF4A-D6150C9435FE}"/>
              </a:ext>
            </a:extLst>
          </p:cNvPr>
          <p:cNvSpPr/>
          <p:nvPr/>
        </p:nvSpPr>
        <p:spPr>
          <a:xfrm>
            <a:off x="8017745" y="2877287"/>
            <a:ext cx="810000" cy="810000"/>
          </a:xfrm>
          <a:prstGeom prst="arc">
            <a:avLst>
              <a:gd name="adj1" fmla="val 21576611"/>
              <a:gd name="adj2" fmla="val 5469374"/>
            </a:avLst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FC925080-3851-4BD4-BA54-F4DA3BA2C6FB}"/>
              </a:ext>
            </a:extLst>
          </p:cNvPr>
          <p:cNvCxnSpPr>
            <a:cxnSpLocks/>
          </p:cNvCxnSpPr>
          <p:nvPr/>
        </p:nvCxnSpPr>
        <p:spPr>
          <a:xfrm flipH="1" flipV="1">
            <a:off x="8811664" y="767377"/>
            <a:ext cx="16418" cy="2539241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210AA75D-35E4-48F8-8DBA-90E5C0CE9A72}"/>
              </a:ext>
            </a:extLst>
          </p:cNvPr>
          <p:cNvCxnSpPr>
            <a:cxnSpLocks/>
          </p:cNvCxnSpPr>
          <p:nvPr/>
        </p:nvCxnSpPr>
        <p:spPr>
          <a:xfrm>
            <a:off x="7614869" y="781228"/>
            <a:ext cx="2998551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Arco 75">
            <a:extLst>
              <a:ext uri="{FF2B5EF4-FFF2-40B4-BE49-F238E27FC236}">
                <a16:creationId xmlns:a16="http://schemas.microsoft.com/office/drawing/2014/main" id="{5C1E26AE-5820-4521-8BDF-C72B38BD43E5}"/>
              </a:ext>
            </a:extLst>
          </p:cNvPr>
          <p:cNvSpPr/>
          <p:nvPr/>
        </p:nvSpPr>
        <p:spPr>
          <a:xfrm>
            <a:off x="6221505" y="1096466"/>
            <a:ext cx="4392000" cy="4392000"/>
          </a:xfrm>
          <a:prstGeom prst="arc">
            <a:avLst>
              <a:gd name="adj1" fmla="val 21569842"/>
              <a:gd name="adj2" fmla="val 542335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2F960C82-ADC2-439A-BADA-B6E9E37F12D2}"/>
              </a:ext>
            </a:extLst>
          </p:cNvPr>
          <p:cNvCxnSpPr>
            <a:cxnSpLocks/>
            <a:stCxn id="76" idx="0"/>
          </p:cNvCxnSpPr>
          <p:nvPr/>
        </p:nvCxnSpPr>
        <p:spPr>
          <a:xfrm flipV="1">
            <a:off x="10613420" y="1393847"/>
            <a:ext cx="0" cy="18793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E725874E-CF08-4E40-A356-042C6B394602}"/>
              </a:ext>
            </a:extLst>
          </p:cNvPr>
          <p:cNvCxnSpPr>
            <a:cxnSpLocks/>
            <a:endCxn id="133" idx="6"/>
          </p:cNvCxnSpPr>
          <p:nvPr/>
        </p:nvCxnSpPr>
        <p:spPr>
          <a:xfrm flipV="1">
            <a:off x="5300941" y="2026546"/>
            <a:ext cx="2791811" cy="80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355DE3E0-7087-4C63-8D2C-2DC4D331A47F}"/>
              </a:ext>
            </a:extLst>
          </p:cNvPr>
          <p:cNvCxnSpPr>
            <a:cxnSpLocks/>
          </p:cNvCxnSpPr>
          <p:nvPr/>
        </p:nvCxnSpPr>
        <p:spPr>
          <a:xfrm flipH="1" flipV="1">
            <a:off x="5196631" y="2026547"/>
            <a:ext cx="86" cy="28597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2AD96835-71E6-470C-B397-74BC0DAF3EA4}"/>
              </a:ext>
            </a:extLst>
          </p:cNvPr>
          <p:cNvCxnSpPr>
            <a:cxnSpLocks/>
            <a:endCxn id="133" idx="6"/>
          </p:cNvCxnSpPr>
          <p:nvPr/>
        </p:nvCxnSpPr>
        <p:spPr>
          <a:xfrm flipH="1" flipV="1">
            <a:off x="8092752" y="2026546"/>
            <a:ext cx="3368" cy="28726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DCE2E44-BA34-47C4-BD99-41A72C3E1FE9}"/>
              </a:ext>
            </a:extLst>
          </p:cNvPr>
          <p:cNvCxnSpPr>
            <a:cxnSpLocks/>
          </p:cNvCxnSpPr>
          <p:nvPr/>
        </p:nvCxnSpPr>
        <p:spPr>
          <a:xfrm>
            <a:off x="7907909" y="1306549"/>
            <a:ext cx="211792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46AA0883-DFB5-48C3-B933-DA5D5810E81C}"/>
              </a:ext>
            </a:extLst>
          </p:cNvPr>
          <p:cNvCxnSpPr>
            <a:cxnSpLocks/>
          </p:cNvCxnSpPr>
          <p:nvPr/>
        </p:nvCxnSpPr>
        <p:spPr>
          <a:xfrm>
            <a:off x="7907909" y="2748072"/>
            <a:ext cx="211792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70048E3A-5E18-49A2-9F60-572E09FD8E87}"/>
              </a:ext>
            </a:extLst>
          </p:cNvPr>
          <p:cNvCxnSpPr>
            <a:cxnSpLocks/>
          </p:cNvCxnSpPr>
          <p:nvPr/>
        </p:nvCxnSpPr>
        <p:spPr>
          <a:xfrm flipV="1">
            <a:off x="5916382" y="2024726"/>
            <a:ext cx="0" cy="161707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34A3F6B3-79C6-40FE-9AC7-2D4810016015}"/>
              </a:ext>
            </a:extLst>
          </p:cNvPr>
          <p:cNvCxnSpPr>
            <a:cxnSpLocks/>
          </p:cNvCxnSpPr>
          <p:nvPr/>
        </p:nvCxnSpPr>
        <p:spPr>
          <a:xfrm flipV="1">
            <a:off x="7379478" y="2024726"/>
            <a:ext cx="0" cy="412415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Ovale 132">
            <a:extLst>
              <a:ext uri="{FF2B5EF4-FFF2-40B4-BE49-F238E27FC236}">
                <a16:creationId xmlns:a16="http://schemas.microsoft.com/office/drawing/2014/main" id="{386ABB6C-9F21-4C91-9C38-0D4A8261254B}"/>
              </a:ext>
            </a:extLst>
          </p:cNvPr>
          <p:cNvSpPr/>
          <p:nvPr/>
        </p:nvSpPr>
        <p:spPr>
          <a:xfrm>
            <a:off x="7385798" y="1306546"/>
            <a:ext cx="706954" cy="144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1EEF9D46-99EE-481B-9F5E-B3F265812E2D}"/>
              </a:ext>
            </a:extLst>
          </p:cNvPr>
          <p:cNvCxnSpPr>
            <a:cxnSpLocks/>
          </p:cNvCxnSpPr>
          <p:nvPr/>
        </p:nvCxnSpPr>
        <p:spPr>
          <a:xfrm>
            <a:off x="5916294" y="3641802"/>
            <a:ext cx="249745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ADC77FE4-5516-4637-99F5-CF85B37961AF}"/>
              </a:ext>
            </a:extLst>
          </p:cNvPr>
          <p:cNvCxnSpPr>
            <a:cxnSpLocks/>
          </p:cNvCxnSpPr>
          <p:nvPr/>
        </p:nvCxnSpPr>
        <p:spPr>
          <a:xfrm>
            <a:off x="5196631" y="4889028"/>
            <a:ext cx="321711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D1AC2B1F-511C-4DF9-92EB-D7AC837BB7AE}"/>
              </a:ext>
            </a:extLst>
          </p:cNvPr>
          <p:cNvCxnSpPr/>
          <p:nvPr/>
        </p:nvCxnSpPr>
        <p:spPr>
          <a:xfrm>
            <a:off x="7376885" y="6148880"/>
            <a:ext cx="103686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882F8AF2-F818-47EB-B01A-762C5A7560CA}"/>
              </a:ext>
            </a:extLst>
          </p:cNvPr>
          <p:cNvCxnSpPr>
            <a:cxnSpLocks/>
          </p:cNvCxnSpPr>
          <p:nvPr/>
        </p:nvCxnSpPr>
        <p:spPr>
          <a:xfrm>
            <a:off x="8096120" y="4903238"/>
            <a:ext cx="31762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Arco 144">
            <a:extLst>
              <a:ext uri="{FF2B5EF4-FFF2-40B4-BE49-F238E27FC236}">
                <a16:creationId xmlns:a16="http://schemas.microsoft.com/office/drawing/2014/main" id="{26C88E75-6B88-4524-88AA-E02453D73601}"/>
              </a:ext>
            </a:extLst>
          </p:cNvPr>
          <p:cNvSpPr/>
          <p:nvPr/>
        </p:nvSpPr>
        <p:spPr>
          <a:xfrm>
            <a:off x="8058657" y="2930546"/>
            <a:ext cx="709200" cy="709200"/>
          </a:xfrm>
          <a:prstGeom prst="arc">
            <a:avLst>
              <a:gd name="adj1" fmla="val 21593726"/>
              <a:gd name="adj2" fmla="val 5415892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C87D0741-F61C-4622-A95F-A13DE98A97D4}"/>
              </a:ext>
            </a:extLst>
          </p:cNvPr>
          <p:cNvCxnSpPr>
            <a:cxnSpLocks/>
            <a:endCxn id="94" idx="2"/>
          </p:cNvCxnSpPr>
          <p:nvPr/>
        </p:nvCxnSpPr>
        <p:spPr>
          <a:xfrm flipV="1">
            <a:off x="8767857" y="2027695"/>
            <a:ext cx="1280" cy="12545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Arco 152">
            <a:extLst>
              <a:ext uri="{FF2B5EF4-FFF2-40B4-BE49-F238E27FC236}">
                <a16:creationId xmlns:a16="http://schemas.microsoft.com/office/drawing/2014/main" id="{A6FF22F0-E666-4346-BE42-8F9D9E151289}"/>
              </a:ext>
            </a:extLst>
          </p:cNvPr>
          <p:cNvSpPr/>
          <p:nvPr/>
        </p:nvSpPr>
        <p:spPr>
          <a:xfrm>
            <a:off x="6813448" y="1683837"/>
            <a:ext cx="3204000" cy="3204000"/>
          </a:xfrm>
          <a:prstGeom prst="arc">
            <a:avLst>
              <a:gd name="adj1" fmla="val 6887"/>
              <a:gd name="adj2" fmla="val 539873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F9176A1C-EE6C-4E48-B4C3-2EE55DDC39F3}"/>
              </a:ext>
            </a:extLst>
          </p:cNvPr>
          <p:cNvCxnSpPr>
            <a:cxnSpLocks/>
            <a:stCxn id="153" idx="0"/>
          </p:cNvCxnSpPr>
          <p:nvPr/>
        </p:nvCxnSpPr>
        <p:spPr>
          <a:xfrm flipV="1">
            <a:off x="10017445" y="2011652"/>
            <a:ext cx="0" cy="12773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e 93">
            <a:extLst>
              <a:ext uri="{FF2B5EF4-FFF2-40B4-BE49-F238E27FC236}">
                <a16:creationId xmlns:a16="http://schemas.microsoft.com/office/drawing/2014/main" id="{00ACCC30-C3C8-46F4-8E6A-2C0E64FDB0AE}"/>
              </a:ext>
            </a:extLst>
          </p:cNvPr>
          <p:cNvSpPr/>
          <p:nvPr/>
        </p:nvSpPr>
        <p:spPr>
          <a:xfrm>
            <a:off x="8769137" y="1307687"/>
            <a:ext cx="1248223" cy="1440016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A4AFD5E1-5B9D-464C-A7CE-5001629FC168}"/>
              </a:ext>
            </a:extLst>
          </p:cNvPr>
          <p:cNvCxnSpPr>
            <a:cxnSpLocks/>
          </p:cNvCxnSpPr>
          <p:nvPr/>
        </p:nvCxnSpPr>
        <p:spPr>
          <a:xfrm>
            <a:off x="10017360" y="1307879"/>
            <a:ext cx="63462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1957F5F1-BD8E-4BFA-BA20-538CDAB54DD3}"/>
              </a:ext>
            </a:extLst>
          </p:cNvPr>
          <p:cNvCxnSpPr>
            <a:cxnSpLocks/>
          </p:cNvCxnSpPr>
          <p:nvPr/>
        </p:nvCxnSpPr>
        <p:spPr>
          <a:xfrm>
            <a:off x="10017360" y="2747093"/>
            <a:ext cx="59123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Arco 165">
            <a:extLst>
              <a:ext uri="{FF2B5EF4-FFF2-40B4-BE49-F238E27FC236}">
                <a16:creationId xmlns:a16="http://schemas.microsoft.com/office/drawing/2014/main" id="{D1CFD704-4C7A-483F-9B83-48DDA2D94109}"/>
              </a:ext>
            </a:extLst>
          </p:cNvPr>
          <p:cNvSpPr/>
          <p:nvPr/>
        </p:nvSpPr>
        <p:spPr>
          <a:xfrm>
            <a:off x="5547911" y="416631"/>
            <a:ext cx="5731200" cy="5731200"/>
          </a:xfrm>
          <a:prstGeom prst="arc">
            <a:avLst>
              <a:gd name="adj1" fmla="val 5367"/>
              <a:gd name="adj2" fmla="val 5406025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F16CDBF3-AAA8-4FAF-9572-931A4EE8F607}"/>
              </a:ext>
            </a:extLst>
          </p:cNvPr>
          <p:cNvCxnSpPr>
            <a:cxnSpLocks/>
            <a:stCxn id="166" idx="0"/>
          </p:cNvCxnSpPr>
          <p:nvPr/>
        </p:nvCxnSpPr>
        <p:spPr>
          <a:xfrm flipV="1">
            <a:off x="11279108" y="2011652"/>
            <a:ext cx="0" cy="12750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5DFC46A7-B4CD-437D-A46B-8E4B550435C3}"/>
              </a:ext>
            </a:extLst>
          </p:cNvPr>
          <p:cNvCxnSpPr>
            <a:cxnSpLocks/>
          </p:cNvCxnSpPr>
          <p:nvPr/>
        </p:nvCxnSpPr>
        <p:spPr>
          <a:xfrm>
            <a:off x="6267901" y="1635633"/>
            <a:ext cx="0" cy="37370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12DCB0B8-B71B-4335-86B8-8922FEAF6BFB}"/>
              </a:ext>
            </a:extLst>
          </p:cNvPr>
          <p:cNvCxnSpPr>
            <a:cxnSpLocks/>
          </p:cNvCxnSpPr>
          <p:nvPr/>
        </p:nvCxnSpPr>
        <p:spPr>
          <a:xfrm>
            <a:off x="2663353" y="3281633"/>
            <a:ext cx="6059016" cy="350978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9B3666D1-C9D6-4C61-915D-14DE41C4405E}"/>
              </a:ext>
            </a:extLst>
          </p:cNvPr>
          <p:cNvCxnSpPr>
            <a:cxnSpLocks/>
          </p:cNvCxnSpPr>
          <p:nvPr/>
        </p:nvCxnSpPr>
        <p:spPr>
          <a:xfrm>
            <a:off x="2676724" y="1633728"/>
            <a:ext cx="53568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F9552D09-5E2B-40DA-8CBC-E148C67EE274}"/>
              </a:ext>
            </a:extLst>
          </p:cNvPr>
          <p:cNvCxnSpPr>
            <a:cxnSpLocks/>
          </p:cNvCxnSpPr>
          <p:nvPr/>
        </p:nvCxnSpPr>
        <p:spPr>
          <a:xfrm>
            <a:off x="2676724" y="2419178"/>
            <a:ext cx="53568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B67BEB34-E132-4C1A-93C3-A1A1218D08FA}"/>
              </a:ext>
            </a:extLst>
          </p:cNvPr>
          <p:cNvCxnSpPr>
            <a:cxnSpLocks/>
          </p:cNvCxnSpPr>
          <p:nvPr/>
        </p:nvCxnSpPr>
        <p:spPr>
          <a:xfrm>
            <a:off x="6263566" y="5369521"/>
            <a:ext cx="214874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Arco 206">
            <a:extLst>
              <a:ext uri="{FF2B5EF4-FFF2-40B4-BE49-F238E27FC236}">
                <a16:creationId xmlns:a16="http://schemas.microsoft.com/office/drawing/2014/main" id="{696608BF-141A-4DAC-8274-658AEDB7DCBD}"/>
              </a:ext>
            </a:extLst>
          </p:cNvPr>
          <p:cNvSpPr/>
          <p:nvPr/>
        </p:nvSpPr>
        <p:spPr>
          <a:xfrm>
            <a:off x="6324052" y="1192491"/>
            <a:ext cx="4176000" cy="4176000"/>
          </a:xfrm>
          <a:prstGeom prst="arc">
            <a:avLst>
              <a:gd name="adj1" fmla="val 8406"/>
              <a:gd name="adj2" fmla="val 541560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3B015A67-8CC3-4FFF-9A40-732FCD793B7B}"/>
              </a:ext>
            </a:extLst>
          </p:cNvPr>
          <p:cNvCxnSpPr>
            <a:stCxn id="207" idx="0"/>
          </p:cNvCxnSpPr>
          <p:nvPr/>
        </p:nvCxnSpPr>
        <p:spPr>
          <a:xfrm flipV="1">
            <a:off x="10500046" y="1635633"/>
            <a:ext cx="6" cy="164996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82501F8B-6738-42C7-989C-93744A614366}"/>
              </a:ext>
            </a:extLst>
          </p:cNvPr>
          <p:cNvCxnSpPr>
            <a:cxnSpLocks/>
          </p:cNvCxnSpPr>
          <p:nvPr/>
        </p:nvCxnSpPr>
        <p:spPr>
          <a:xfrm>
            <a:off x="2905369" y="3282549"/>
            <a:ext cx="5906295" cy="342131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BC66117A-31A5-415B-B6AF-DC894B433FE4}"/>
              </a:ext>
            </a:extLst>
          </p:cNvPr>
          <p:cNvCxnSpPr>
            <a:cxnSpLocks/>
          </p:cNvCxnSpPr>
          <p:nvPr/>
        </p:nvCxnSpPr>
        <p:spPr>
          <a:xfrm>
            <a:off x="2913743" y="1495077"/>
            <a:ext cx="5058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806EA448-0E6B-4A6A-93E3-B9E25DBCFE3E}"/>
              </a:ext>
            </a:extLst>
          </p:cNvPr>
          <p:cNvCxnSpPr>
            <a:cxnSpLocks/>
          </p:cNvCxnSpPr>
          <p:nvPr/>
        </p:nvCxnSpPr>
        <p:spPr>
          <a:xfrm>
            <a:off x="2913743" y="2558647"/>
            <a:ext cx="5058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9F36BE16-F172-446B-9DF4-41DC8F65D659}"/>
              </a:ext>
            </a:extLst>
          </p:cNvPr>
          <p:cNvCxnSpPr>
            <a:cxnSpLocks/>
          </p:cNvCxnSpPr>
          <p:nvPr/>
        </p:nvCxnSpPr>
        <p:spPr>
          <a:xfrm>
            <a:off x="5932150" y="1495077"/>
            <a:ext cx="0" cy="35444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3D4709C1-1974-4516-8345-4DBA3A36DCD1}"/>
              </a:ext>
            </a:extLst>
          </p:cNvPr>
          <p:cNvCxnSpPr>
            <a:cxnSpLocks/>
          </p:cNvCxnSpPr>
          <p:nvPr/>
        </p:nvCxnSpPr>
        <p:spPr>
          <a:xfrm>
            <a:off x="6714869" y="1495077"/>
            <a:ext cx="0" cy="39789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34379937-7974-4034-8DA7-89D43FB460A5}"/>
              </a:ext>
            </a:extLst>
          </p:cNvPr>
          <p:cNvCxnSpPr>
            <a:cxnSpLocks/>
          </p:cNvCxnSpPr>
          <p:nvPr/>
        </p:nvCxnSpPr>
        <p:spPr>
          <a:xfrm>
            <a:off x="5556463" y="1305015"/>
            <a:ext cx="0" cy="296577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id="{9E805F2A-AB0B-424A-BD0A-10218A61DB5A}"/>
              </a:ext>
            </a:extLst>
          </p:cNvPr>
          <p:cNvCxnSpPr>
            <a:cxnSpLocks/>
          </p:cNvCxnSpPr>
          <p:nvPr/>
        </p:nvCxnSpPr>
        <p:spPr>
          <a:xfrm>
            <a:off x="3857625" y="3284941"/>
            <a:ext cx="5366281" cy="310303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4623B297-C74E-467A-B9A9-199AB068AF1D}"/>
              </a:ext>
            </a:extLst>
          </p:cNvPr>
          <p:cNvCxnSpPr/>
          <p:nvPr/>
        </p:nvCxnSpPr>
        <p:spPr>
          <a:xfrm>
            <a:off x="5932150" y="5034643"/>
            <a:ext cx="248015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Arco 80">
            <a:extLst>
              <a:ext uri="{FF2B5EF4-FFF2-40B4-BE49-F238E27FC236}">
                <a16:creationId xmlns:a16="http://schemas.microsoft.com/office/drawing/2014/main" id="{CBC1E89E-EE1C-4C8D-A09F-C14DDA2A3C65}"/>
              </a:ext>
            </a:extLst>
          </p:cNvPr>
          <p:cNvSpPr/>
          <p:nvPr/>
        </p:nvSpPr>
        <p:spPr>
          <a:xfrm>
            <a:off x="6666490" y="1542090"/>
            <a:ext cx="3492000" cy="3492000"/>
          </a:xfrm>
          <a:prstGeom prst="arc">
            <a:avLst>
              <a:gd name="adj1" fmla="val 21590650"/>
              <a:gd name="adj2" fmla="val 538804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BA5F8699-BAA3-4C93-8BA5-90C17D153508}"/>
              </a:ext>
            </a:extLst>
          </p:cNvPr>
          <p:cNvCxnSpPr>
            <a:cxnSpLocks/>
            <a:stCxn id="81" idx="0"/>
          </p:cNvCxnSpPr>
          <p:nvPr/>
        </p:nvCxnSpPr>
        <p:spPr>
          <a:xfrm flipV="1">
            <a:off x="10158484" y="1490120"/>
            <a:ext cx="0" cy="17932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583C9245-7DC7-400B-8D02-63CFA0D5CF98}"/>
              </a:ext>
            </a:extLst>
          </p:cNvPr>
          <p:cNvCxnSpPr>
            <a:cxnSpLocks/>
          </p:cNvCxnSpPr>
          <p:nvPr/>
        </p:nvCxnSpPr>
        <p:spPr>
          <a:xfrm>
            <a:off x="3141133" y="3281659"/>
            <a:ext cx="5907833" cy="34222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866D1123-548F-42C6-BC06-319990233370}"/>
              </a:ext>
            </a:extLst>
          </p:cNvPr>
          <p:cNvCxnSpPr>
            <a:cxnSpLocks/>
          </p:cNvCxnSpPr>
          <p:nvPr/>
        </p:nvCxnSpPr>
        <p:spPr>
          <a:xfrm>
            <a:off x="3141133" y="2649913"/>
            <a:ext cx="47736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D089E9B2-9C52-42C8-A436-EC7A886B0E44}"/>
              </a:ext>
            </a:extLst>
          </p:cNvPr>
          <p:cNvCxnSpPr>
            <a:cxnSpLocks/>
          </p:cNvCxnSpPr>
          <p:nvPr/>
        </p:nvCxnSpPr>
        <p:spPr>
          <a:xfrm>
            <a:off x="3141133" y="1402509"/>
            <a:ext cx="47736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B66B80FA-761B-4789-9CDF-8D8851CFCE21}"/>
              </a:ext>
            </a:extLst>
          </p:cNvPr>
          <p:cNvCxnSpPr>
            <a:cxnSpLocks/>
          </p:cNvCxnSpPr>
          <p:nvPr/>
        </p:nvCxnSpPr>
        <p:spPr>
          <a:xfrm>
            <a:off x="6914769" y="1398499"/>
            <a:ext cx="0" cy="4068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4CA733D2-0E88-474C-A4E5-5D9FC5D44015}"/>
              </a:ext>
            </a:extLst>
          </p:cNvPr>
          <p:cNvCxnSpPr>
            <a:cxnSpLocks/>
          </p:cNvCxnSpPr>
          <p:nvPr/>
        </p:nvCxnSpPr>
        <p:spPr>
          <a:xfrm>
            <a:off x="5855060" y="1396768"/>
            <a:ext cx="0" cy="34557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34095F1E-AFDA-4B6F-938D-B335476D0730}"/>
              </a:ext>
            </a:extLst>
          </p:cNvPr>
          <p:cNvCxnSpPr>
            <a:cxnSpLocks/>
          </p:cNvCxnSpPr>
          <p:nvPr/>
        </p:nvCxnSpPr>
        <p:spPr>
          <a:xfrm>
            <a:off x="5818090" y="4615671"/>
            <a:ext cx="260465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Arco 118">
            <a:extLst>
              <a:ext uri="{FF2B5EF4-FFF2-40B4-BE49-F238E27FC236}">
                <a16:creationId xmlns:a16="http://schemas.microsoft.com/office/drawing/2014/main" id="{17607AA0-1354-4532-B197-0070798F5F49}"/>
              </a:ext>
            </a:extLst>
          </p:cNvPr>
          <p:cNvSpPr/>
          <p:nvPr/>
        </p:nvSpPr>
        <p:spPr>
          <a:xfrm>
            <a:off x="7086260" y="1959337"/>
            <a:ext cx="2656800" cy="2656800"/>
          </a:xfrm>
          <a:prstGeom prst="arc">
            <a:avLst>
              <a:gd name="adj1" fmla="val 21597468"/>
              <a:gd name="adj2" fmla="val 541817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54" name="Gruppo 53">
            <a:extLst>
              <a:ext uri="{FF2B5EF4-FFF2-40B4-BE49-F238E27FC236}">
                <a16:creationId xmlns:a16="http://schemas.microsoft.com/office/drawing/2014/main" id="{A57809FB-C177-49A9-99A0-77BAC01DE521}"/>
              </a:ext>
            </a:extLst>
          </p:cNvPr>
          <p:cNvGrpSpPr/>
          <p:nvPr/>
        </p:nvGrpSpPr>
        <p:grpSpPr>
          <a:xfrm>
            <a:off x="5196682" y="1310632"/>
            <a:ext cx="720446" cy="1438095"/>
            <a:chOff x="3952448" y="1439212"/>
            <a:chExt cx="720446" cy="1452413"/>
          </a:xfrm>
        </p:grpSpPr>
        <p:sp>
          <p:nvSpPr>
            <p:cNvPr id="52" name="Arco 51">
              <a:extLst>
                <a:ext uri="{FF2B5EF4-FFF2-40B4-BE49-F238E27FC236}">
                  <a16:creationId xmlns:a16="http://schemas.microsoft.com/office/drawing/2014/main" id="{26665A8D-7601-493E-BFFD-A2DF153C54EE}"/>
                </a:ext>
              </a:extLst>
            </p:cNvPr>
            <p:cNvSpPr/>
            <p:nvPr/>
          </p:nvSpPr>
          <p:spPr>
            <a:xfrm>
              <a:off x="3952448" y="1439212"/>
              <a:ext cx="720000" cy="1451507"/>
            </a:xfrm>
            <a:prstGeom prst="arc">
              <a:avLst>
                <a:gd name="adj1" fmla="val 16200000"/>
                <a:gd name="adj2" fmla="val 5398461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28" name="Arco 127">
              <a:extLst>
                <a:ext uri="{FF2B5EF4-FFF2-40B4-BE49-F238E27FC236}">
                  <a16:creationId xmlns:a16="http://schemas.microsoft.com/office/drawing/2014/main" id="{C15B09B7-3A47-4BAC-A4E1-FE749D5F4F31}"/>
                </a:ext>
              </a:extLst>
            </p:cNvPr>
            <p:cNvSpPr/>
            <p:nvPr/>
          </p:nvSpPr>
          <p:spPr>
            <a:xfrm flipH="1">
              <a:off x="3952894" y="1440118"/>
              <a:ext cx="720000" cy="1451507"/>
            </a:xfrm>
            <a:prstGeom prst="arc">
              <a:avLst>
                <a:gd name="adj1" fmla="val 16200000"/>
                <a:gd name="adj2" fmla="val 5398461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8A727A9C-51AD-49E0-AFA3-50310A53BB99}"/>
              </a:ext>
            </a:extLst>
          </p:cNvPr>
          <p:cNvCxnSpPr>
            <a:cxnSpLocks/>
          </p:cNvCxnSpPr>
          <p:nvPr/>
        </p:nvCxnSpPr>
        <p:spPr>
          <a:xfrm>
            <a:off x="3517070" y="3286358"/>
            <a:ext cx="5446565" cy="31550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4C357C92-B46B-4545-B1CF-21DA06BB8074}"/>
              </a:ext>
            </a:extLst>
          </p:cNvPr>
          <p:cNvCxnSpPr>
            <a:cxnSpLocks/>
          </p:cNvCxnSpPr>
          <p:nvPr/>
        </p:nvCxnSpPr>
        <p:spPr>
          <a:xfrm flipH="1">
            <a:off x="3517072" y="1331595"/>
            <a:ext cx="432113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8318F9C5-1FCC-4D6B-B7C5-40E5CB4D9054}"/>
              </a:ext>
            </a:extLst>
          </p:cNvPr>
          <p:cNvCxnSpPr>
            <a:cxnSpLocks/>
          </p:cNvCxnSpPr>
          <p:nvPr/>
        </p:nvCxnSpPr>
        <p:spPr>
          <a:xfrm flipH="1">
            <a:off x="3515859" y="2724150"/>
            <a:ext cx="432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2FE028AE-BAB3-4697-9B61-46F505F77F6C}"/>
              </a:ext>
            </a:extLst>
          </p:cNvPr>
          <p:cNvCxnSpPr>
            <a:cxnSpLocks/>
          </p:cNvCxnSpPr>
          <p:nvPr/>
        </p:nvCxnSpPr>
        <p:spPr>
          <a:xfrm flipV="1">
            <a:off x="7139940" y="1323975"/>
            <a:ext cx="0" cy="40614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E150CCEE-D78C-4AA1-8692-7704AF02E00A}"/>
              </a:ext>
            </a:extLst>
          </p:cNvPr>
          <p:cNvCxnSpPr>
            <a:cxnSpLocks/>
          </p:cNvCxnSpPr>
          <p:nvPr/>
        </p:nvCxnSpPr>
        <p:spPr>
          <a:xfrm flipV="1">
            <a:off x="5814869" y="1323975"/>
            <a:ext cx="0" cy="32916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1A724353-A3EC-46BC-A7F9-93A03CE860A5}"/>
              </a:ext>
            </a:extLst>
          </p:cNvPr>
          <p:cNvCxnSpPr/>
          <p:nvPr/>
        </p:nvCxnSpPr>
        <p:spPr>
          <a:xfrm>
            <a:off x="5850946" y="4851980"/>
            <a:ext cx="255751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F1A6B253-31B0-4CE5-A778-FB963E6D3D3B}"/>
              </a:ext>
            </a:extLst>
          </p:cNvPr>
          <p:cNvSpPr txBox="1"/>
          <p:nvPr/>
        </p:nvSpPr>
        <p:spPr>
          <a:xfrm>
            <a:off x="6182183" y="5323517"/>
            <a:ext cx="252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1’</a:t>
            </a:r>
          </a:p>
        </p:txBody>
      </p:sp>
      <p:sp>
        <p:nvSpPr>
          <p:cNvPr id="168" name="CasellaDiTesto 167">
            <a:extLst>
              <a:ext uri="{FF2B5EF4-FFF2-40B4-BE49-F238E27FC236}">
                <a16:creationId xmlns:a16="http://schemas.microsoft.com/office/drawing/2014/main" id="{83A02043-559A-40AE-A821-7E3002977390}"/>
              </a:ext>
            </a:extLst>
          </p:cNvPr>
          <p:cNvSpPr txBox="1"/>
          <p:nvPr/>
        </p:nvSpPr>
        <p:spPr>
          <a:xfrm>
            <a:off x="5268892" y="4445926"/>
            <a:ext cx="1216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5412812A-539A-47D5-93D9-C6F607D76E78}"/>
              </a:ext>
            </a:extLst>
          </p:cNvPr>
          <p:cNvCxnSpPr>
            <a:cxnSpLocks/>
          </p:cNvCxnSpPr>
          <p:nvPr/>
        </p:nvCxnSpPr>
        <p:spPr>
          <a:xfrm flipV="1">
            <a:off x="9741155" y="1323975"/>
            <a:ext cx="0" cy="196278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0CC31889-A23E-4975-A790-1B468B43329D}"/>
              </a:ext>
            </a:extLst>
          </p:cNvPr>
          <p:cNvCxnSpPr/>
          <p:nvPr/>
        </p:nvCxnSpPr>
        <p:spPr>
          <a:xfrm>
            <a:off x="6914769" y="5466499"/>
            <a:ext cx="150067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Arco 230">
            <a:extLst>
              <a:ext uri="{FF2B5EF4-FFF2-40B4-BE49-F238E27FC236}">
                <a16:creationId xmlns:a16="http://schemas.microsoft.com/office/drawing/2014/main" id="{2CBE4DAB-5438-465B-ACC5-812ADFD5F927}"/>
              </a:ext>
            </a:extLst>
          </p:cNvPr>
          <p:cNvSpPr/>
          <p:nvPr/>
        </p:nvSpPr>
        <p:spPr>
          <a:xfrm>
            <a:off x="6237296" y="1110154"/>
            <a:ext cx="4356000" cy="4356000"/>
          </a:xfrm>
          <a:prstGeom prst="arc">
            <a:avLst>
              <a:gd name="adj1" fmla="val 21595864"/>
              <a:gd name="adj2" fmla="val 539557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41BAE315-59BF-463C-8C17-9361D37DD3DA}"/>
              </a:ext>
            </a:extLst>
          </p:cNvPr>
          <p:cNvCxnSpPr>
            <a:cxnSpLocks/>
            <a:stCxn id="231" idx="0"/>
          </p:cNvCxnSpPr>
          <p:nvPr/>
        </p:nvCxnSpPr>
        <p:spPr>
          <a:xfrm flipV="1">
            <a:off x="10593294" y="1386128"/>
            <a:ext cx="0" cy="18994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Arco 241">
            <a:extLst>
              <a:ext uri="{FF2B5EF4-FFF2-40B4-BE49-F238E27FC236}">
                <a16:creationId xmlns:a16="http://schemas.microsoft.com/office/drawing/2014/main" id="{B1838E4D-BA9F-45FB-B591-4455712456B0}"/>
              </a:ext>
            </a:extLst>
          </p:cNvPr>
          <p:cNvSpPr/>
          <p:nvPr/>
        </p:nvSpPr>
        <p:spPr>
          <a:xfrm>
            <a:off x="6843606" y="1716853"/>
            <a:ext cx="3135600" cy="3135600"/>
          </a:xfrm>
          <a:prstGeom prst="arc">
            <a:avLst>
              <a:gd name="adj1" fmla="val 21595405"/>
              <a:gd name="adj2" fmla="val 539342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B74734CF-C3BF-4C32-8531-2691BF30DC33}"/>
              </a:ext>
            </a:extLst>
          </p:cNvPr>
          <p:cNvCxnSpPr>
            <a:cxnSpLocks/>
            <a:stCxn id="242" idx="0"/>
          </p:cNvCxnSpPr>
          <p:nvPr/>
        </p:nvCxnSpPr>
        <p:spPr>
          <a:xfrm flipV="1">
            <a:off x="9979205" y="1398499"/>
            <a:ext cx="0" cy="18840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92203289-880F-44AC-AE9C-B64723EEB6D2}"/>
              </a:ext>
            </a:extLst>
          </p:cNvPr>
          <p:cNvCxnSpPr/>
          <p:nvPr/>
        </p:nvCxnSpPr>
        <p:spPr>
          <a:xfrm>
            <a:off x="7138035" y="5383533"/>
            <a:ext cx="127535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Arco 246">
            <a:extLst>
              <a:ext uri="{FF2B5EF4-FFF2-40B4-BE49-F238E27FC236}">
                <a16:creationId xmlns:a16="http://schemas.microsoft.com/office/drawing/2014/main" id="{3D1F3C3A-334B-462D-8D0D-4779ADC7BAF3}"/>
              </a:ext>
            </a:extLst>
          </p:cNvPr>
          <p:cNvSpPr/>
          <p:nvPr/>
        </p:nvSpPr>
        <p:spPr>
          <a:xfrm>
            <a:off x="6309773" y="1175652"/>
            <a:ext cx="4208400" cy="4208400"/>
          </a:xfrm>
          <a:prstGeom prst="arc">
            <a:avLst>
              <a:gd name="adj1" fmla="val 3442"/>
              <a:gd name="adj2" fmla="val 540288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7C0B42F1-319C-4F22-BCA4-C3701AF45502}"/>
              </a:ext>
            </a:extLst>
          </p:cNvPr>
          <p:cNvCxnSpPr>
            <a:cxnSpLocks/>
            <a:stCxn id="247" idx="0"/>
          </p:cNvCxnSpPr>
          <p:nvPr/>
        </p:nvCxnSpPr>
        <p:spPr>
          <a:xfrm flipV="1">
            <a:off x="10518172" y="1321952"/>
            <a:ext cx="0" cy="19600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5E09A4FF-24E5-4550-88D6-19208F130D38}"/>
              </a:ext>
            </a:extLst>
          </p:cNvPr>
          <p:cNvCxnSpPr>
            <a:cxnSpLocks/>
          </p:cNvCxnSpPr>
          <p:nvPr/>
        </p:nvCxnSpPr>
        <p:spPr>
          <a:xfrm>
            <a:off x="7298055" y="1307341"/>
            <a:ext cx="0" cy="396749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nettore diritto 265">
            <a:extLst>
              <a:ext uri="{FF2B5EF4-FFF2-40B4-BE49-F238E27FC236}">
                <a16:creationId xmlns:a16="http://schemas.microsoft.com/office/drawing/2014/main" id="{39A3647E-937D-4412-9DD3-30B903A310AC}"/>
              </a:ext>
            </a:extLst>
          </p:cNvPr>
          <p:cNvCxnSpPr>
            <a:cxnSpLocks/>
          </p:cNvCxnSpPr>
          <p:nvPr/>
        </p:nvCxnSpPr>
        <p:spPr>
          <a:xfrm>
            <a:off x="5828544" y="1307341"/>
            <a:ext cx="0" cy="31192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BA18633C-62B2-4FBB-A1C7-CD2B8FFB75B3}"/>
              </a:ext>
            </a:extLst>
          </p:cNvPr>
          <p:cNvCxnSpPr/>
          <p:nvPr/>
        </p:nvCxnSpPr>
        <p:spPr>
          <a:xfrm>
            <a:off x="5827371" y="4425996"/>
            <a:ext cx="258588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Arco 280">
            <a:extLst>
              <a:ext uri="{FF2B5EF4-FFF2-40B4-BE49-F238E27FC236}">
                <a16:creationId xmlns:a16="http://schemas.microsoft.com/office/drawing/2014/main" id="{34DBD30B-A07F-44DE-BDBE-BBA626EFA1E1}"/>
              </a:ext>
            </a:extLst>
          </p:cNvPr>
          <p:cNvSpPr/>
          <p:nvPr/>
        </p:nvSpPr>
        <p:spPr>
          <a:xfrm>
            <a:off x="7278176" y="2147418"/>
            <a:ext cx="2275200" cy="2275200"/>
          </a:xfrm>
          <a:prstGeom prst="arc">
            <a:avLst>
              <a:gd name="adj1" fmla="val 21586816"/>
              <a:gd name="adj2" fmla="val 539846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83" name="Connettore diritto 282">
            <a:extLst>
              <a:ext uri="{FF2B5EF4-FFF2-40B4-BE49-F238E27FC236}">
                <a16:creationId xmlns:a16="http://schemas.microsoft.com/office/drawing/2014/main" id="{530AFC0B-8B4E-4EBD-9B68-537AA340FDFA}"/>
              </a:ext>
            </a:extLst>
          </p:cNvPr>
          <p:cNvCxnSpPr>
            <a:cxnSpLocks/>
            <a:stCxn id="281" idx="0"/>
          </p:cNvCxnSpPr>
          <p:nvPr/>
        </p:nvCxnSpPr>
        <p:spPr>
          <a:xfrm flipV="1">
            <a:off x="9553368" y="1305125"/>
            <a:ext cx="0" cy="19755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1EE1AB23-2E65-4759-BA81-86B92A8C40FA}"/>
              </a:ext>
            </a:extLst>
          </p:cNvPr>
          <p:cNvCxnSpPr>
            <a:cxnSpLocks/>
          </p:cNvCxnSpPr>
          <p:nvPr/>
        </p:nvCxnSpPr>
        <p:spPr>
          <a:xfrm>
            <a:off x="7292050" y="5274836"/>
            <a:ext cx="112324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Arco 297">
            <a:extLst>
              <a:ext uri="{FF2B5EF4-FFF2-40B4-BE49-F238E27FC236}">
                <a16:creationId xmlns:a16="http://schemas.microsoft.com/office/drawing/2014/main" id="{EA23FCF1-B900-4268-8852-CB057CB02F41}"/>
              </a:ext>
            </a:extLst>
          </p:cNvPr>
          <p:cNvSpPr/>
          <p:nvPr/>
        </p:nvSpPr>
        <p:spPr>
          <a:xfrm>
            <a:off x="6420370" y="1293164"/>
            <a:ext cx="3981600" cy="3981600"/>
          </a:xfrm>
          <a:prstGeom prst="arc">
            <a:avLst>
              <a:gd name="adj1" fmla="val 21599432"/>
              <a:gd name="adj2" fmla="val 540623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00" name="Connettore diritto 299">
            <a:extLst>
              <a:ext uri="{FF2B5EF4-FFF2-40B4-BE49-F238E27FC236}">
                <a16:creationId xmlns:a16="http://schemas.microsoft.com/office/drawing/2014/main" id="{F019BEEB-CE92-4AB0-8B29-5E8B45D6158E}"/>
              </a:ext>
            </a:extLst>
          </p:cNvPr>
          <p:cNvCxnSpPr>
            <a:cxnSpLocks/>
            <a:stCxn id="298" idx="0"/>
          </p:cNvCxnSpPr>
          <p:nvPr/>
        </p:nvCxnSpPr>
        <p:spPr>
          <a:xfrm flipV="1">
            <a:off x="10401970" y="1307341"/>
            <a:ext cx="0" cy="19762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nettore diritto 307">
            <a:extLst>
              <a:ext uri="{FF2B5EF4-FFF2-40B4-BE49-F238E27FC236}">
                <a16:creationId xmlns:a16="http://schemas.microsoft.com/office/drawing/2014/main" id="{77F9EB56-54D2-49F5-B2A2-170D8331AC90}"/>
              </a:ext>
            </a:extLst>
          </p:cNvPr>
          <p:cNvCxnSpPr>
            <a:cxnSpLocks/>
          </p:cNvCxnSpPr>
          <p:nvPr/>
        </p:nvCxnSpPr>
        <p:spPr>
          <a:xfrm>
            <a:off x="4229100" y="3285141"/>
            <a:ext cx="4714795" cy="27311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nettore diritto 322">
            <a:extLst>
              <a:ext uri="{FF2B5EF4-FFF2-40B4-BE49-F238E27FC236}">
                <a16:creationId xmlns:a16="http://schemas.microsoft.com/office/drawing/2014/main" id="{073AA88B-F98C-425D-A924-921E7200823D}"/>
              </a:ext>
            </a:extLst>
          </p:cNvPr>
          <p:cNvCxnSpPr>
            <a:cxnSpLocks/>
          </p:cNvCxnSpPr>
          <p:nvPr/>
        </p:nvCxnSpPr>
        <p:spPr>
          <a:xfrm flipV="1">
            <a:off x="5883077" y="1328013"/>
            <a:ext cx="0" cy="29163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onnettore diritto 330">
            <a:extLst>
              <a:ext uri="{FF2B5EF4-FFF2-40B4-BE49-F238E27FC236}">
                <a16:creationId xmlns:a16="http://schemas.microsoft.com/office/drawing/2014/main" id="{D5C0EC63-C04D-4B52-BADB-6D4CF8544066}"/>
              </a:ext>
            </a:extLst>
          </p:cNvPr>
          <p:cNvCxnSpPr>
            <a:cxnSpLocks/>
          </p:cNvCxnSpPr>
          <p:nvPr/>
        </p:nvCxnSpPr>
        <p:spPr>
          <a:xfrm>
            <a:off x="7427639" y="1321952"/>
            <a:ext cx="0" cy="381750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Connettore diritto 340">
            <a:extLst>
              <a:ext uri="{FF2B5EF4-FFF2-40B4-BE49-F238E27FC236}">
                <a16:creationId xmlns:a16="http://schemas.microsoft.com/office/drawing/2014/main" id="{F5AF56C4-59B7-4786-8736-DE3AEEBAC946}"/>
              </a:ext>
            </a:extLst>
          </p:cNvPr>
          <p:cNvCxnSpPr/>
          <p:nvPr/>
        </p:nvCxnSpPr>
        <p:spPr>
          <a:xfrm>
            <a:off x="7424027" y="5136036"/>
            <a:ext cx="99444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2" name="Arco 341">
            <a:extLst>
              <a:ext uri="{FF2B5EF4-FFF2-40B4-BE49-F238E27FC236}">
                <a16:creationId xmlns:a16="http://schemas.microsoft.com/office/drawing/2014/main" id="{430027FD-39E5-4622-852A-7704934324ED}"/>
              </a:ext>
            </a:extLst>
          </p:cNvPr>
          <p:cNvSpPr/>
          <p:nvPr/>
        </p:nvSpPr>
        <p:spPr>
          <a:xfrm>
            <a:off x="6559538" y="1428549"/>
            <a:ext cx="3708000" cy="3708000"/>
          </a:xfrm>
          <a:prstGeom prst="arc">
            <a:avLst>
              <a:gd name="adj1" fmla="val 3128"/>
              <a:gd name="adj2" fmla="val 539485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44" name="Connettore diritto 343">
            <a:extLst>
              <a:ext uri="{FF2B5EF4-FFF2-40B4-BE49-F238E27FC236}">
                <a16:creationId xmlns:a16="http://schemas.microsoft.com/office/drawing/2014/main" id="{D0907091-BB5B-46C4-9E46-F31D4D3BC823}"/>
              </a:ext>
            </a:extLst>
          </p:cNvPr>
          <p:cNvCxnSpPr>
            <a:cxnSpLocks/>
            <a:stCxn id="342" idx="0"/>
          </p:cNvCxnSpPr>
          <p:nvPr/>
        </p:nvCxnSpPr>
        <p:spPr>
          <a:xfrm flipV="1">
            <a:off x="10267537" y="1323198"/>
            <a:ext cx="0" cy="19610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Connettore diritto 348">
            <a:extLst>
              <a:ext uri="{FF2B5EF4-FFF2-40B4-BE49-F238E27FC236}">
                <a16:creationId xmlns:a16="http://schemas.microsoft.com/office/drawing/2014/main" id="{506CC8AC-336B-45FD-B605-51277248657D}"/>
              </a:ext>
            </a:extLst>
          </p:cNvPr>
          <p:cNvCxnSpPr/>
          <p:nvPr/>
        </p:nvCxnSpPr>
        <p:spPr>
          <a:xfrm>
            <a:off x="5881172" y="4244341"/>
            <a:ext cx="253412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0" name="Arco 349">
            <a:extLst>
              <a:ext uri="{FF2B5EF4-FFF2-40B4-BE49-F238E27FC236}">
                <a16:creationId xmlns:a16="http://schemas.microsoft.com/office/drawing/2014/main" id="{0ABB4D21-9A2C-4286-8979-D660FAFE4481}"/>
              </a:ext>
            </a:extLst>
          </p:cNvPr>
          <p:cNvSpPr/>
          <p:nvPr/>
        </p:nvSpPr>
        <p:spPr>
          <a:xfrm>
            <a:off x="7457246" y="2326488"/>
            <a:ext cx="1918800" cy="1918800"/>
          </a:xfrm>
          <a:prstGeom prst="arc">
            <a:avLst>
              <a:gd name="adj1" fmla="val 21585170"/>
              <a:gd name="adj2" fmla="val 540040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52" name="Connettore diritto 351">
            <a:extLst>
              <a:ext uri="{FF2B5EF4-FFF2-40B4-BE49-F238E27FC236}">
                <a16:creationId xmlns:a16="http://schemas.microsoft.com/office/drawing/2014/main" id="{7E49B257-AC96-42A2-93AB-853DF6803124}"/>
              </a:ext>
            </a:extLst>
          </p:cNvPr>
          <p:cNvCxnSpPr>
            <a:cxnSpLocks/>
            <a:stCxn id="350" idx="0"/>
          </p:cNvCxnSpPr>
          <p:nvPr/>
        </p:nvCxnSpPr>
        <p:spPr>
          <a:xfrm flipV="1">
            <a:off x="9376037" y="1322502"/>
            <a:ext cx="0" cy="19592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5D49E890-9A17-42B2-B4F7-C9B416FE832F}"/>
              </a:ext>
            </a:extLst>
          </p:cNvPr>
          <p:cNvCxnSpPr>
            <a:cxnSpLocks/>
          </p:cNvCxnSpPr>
          <p:nvPr/>
        </p:nvCxnSpPr>
        <p:spPr>
          <a:xfrm>
            <a:off x="4551303" y="3280655"/>
            <a:ext cx="4415399" cy="25576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CasellaDiTesto 253">
            <a:extLst>
              <a:ext uri="{FF2B5EF4-FFF2-40B4-BE49-F238E27FC236}">
                <a16:creationId xmlns:a16="http://schemas.microsoft.com/office/drawing/2014/main" id="{A0E4C551-D5DE-4D5F-A1C2-FA4E9E008057}"/>
              </a:ext>
            </a:extLst>
          </p:cNvPr>
          <p:cNvSpPr txBox="1"/>
          <p:nvPr/>
        </p:nvSpPr>
        <p:spPr>
          <a:xfrm>
            <a:off x="5846609" y="3505788"/>
            <a:ext cx="3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7" name="CasellaDiTesto 266">
            <a:extLst>
              <a:ext uri="{FF2B5EF4-FFF2-40B4-BE49-F238E27FC236}">
                <a16:creationId xmlns:a16="http://schemas.microsoft.com/office/drawing/2014/main" id="{FF15F315-6317-4559-B06B-5FC492716269}"/>
              </a:ext>
            </a:extLst>
          </p:cNvPr>
          <p:cNvSpPr txBox="1"/>
          <p:nvPr/>
        </p:nvSpPr>
        <p:spPr>
          <a:xfrm>
            <a:off x="5666635" y="3867767"/>
            <a:ext cx="36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69BD0E5-E16D-440E-A856-60FEC80ED638}"/>
              </a:ext>
            </a:extLst>
          </p:cNvPr>
          <p:cNvCxnSpPr>
            <a:cxnSpLocks/>
          </p:cNvCxnSpPr>
          <p:nvPr/>
        </p:nvCxnSpPr>
        <p:spPr>
          <a:xfrm flipV="1">
            <a:off x="10032746" y="2021814"/>
            <a:ext cx="0" cy="126801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6CACD8CB-5511-470E-934F-6A86DDD16297}"/>
              </a:ext>
            </a:extLst>
          </p:cNvPr>
          <p:cNvCxnSpPr>
            <a:cxnSpLocks/>
          </p:cNvCxnSpPr>
          <p:nvPr/>
        </p:nvCxnSpPr>
        <p:spPr>
          <a:xfrm flipH="1">
            <a:off x="4551305" y="2658662"/>
            <a:ext cx="33588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nettore diritto 273">
            <a:extLst>
              <a:ext uri="{FF2B5EF4-FFF2-40B4-BE49-F238E27FC236}">
                <a16:creationId xmlns:a16="http://schemas.microsoft.com/office/drawing/2014/main" id="{780024F1-119C-478A-9576-866781E56D2E}"/>
              </a:ext>
            </a:extLst>
          </p:cNvPr>
          <p:cNvCxnSpPr>
            <a:cxnSpLocks/>
          </p:cNvCxnSpPr>
          <p:nvPr/>
        </p:nvCxnSpPr>
        <p:spPr>
          <a:xfrm flipH="1">
            <a:off x="4551305" y="1393453"/>
            <a:ext cx="33588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91003BC8-138B-4E62-ADA9-39FC5870DE5B}"/>
              </a:ext>
            </a:extLst>
          </p:cNvPr>
          <p:cNvCxnSpPr>
            <a:cxnSpLocks/>
          </p:cNvCxnSpPr>
          <p:nvPr/>
        </p:nvCxnSpPr>
        <p:spPr>
          <a:xfrm flipV="1">
            <a:off x="5960943" y="1391278"/>
            <a:ext cx="0" cy="27088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C6A81A2B-3508-4645-A298-CFFD2D233589}"/>
              </a:ext>
            </a:extLst>
          </p:cNvPr>
          <p:cNvCxnSpPr>
            <a:cxnSpLocks/>
          </p:cNvCxnSpPr>
          <p:nvPr/>
        </p:nvCxnSpPr>
        <p:spPr>
          <a:xfrm>
            <a:off x="7515034" y="1391007"/>
            <a:ext cx="0" cy="36040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0BC7779C-25F9-4810-8D80-E5A3A1B8B677}"/>
              </a:ext>
            </a:extLst>
          </p:cNvPr>
          <p:cNvCxnSpPr>
            <a:cxnSpLocks/>
          </p:cNvCxnSpPr>
          <p:nvPr/>
        </p:nvCxnSpPr>
        <p:spPr>
          <a:xfrm>
            <a:off x="5960199" y="4096329"/>
            <a:ext cx="24520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Arco 291">
            <a:extLst>
              <a:ext uri="{FF2B5EF4-FFF2-40B4-BE49-F238E27FC236}">
                <a16:creationId xmlns:a16="http://schemas.microsoft.com/office/drawing/2014/main" id="{7713B995-A760-407C-885A-711E3FB1ACAE}"/>
              </a:ext>
            </a:extLst>
          </p:cNvPr>
          <p:cNvSpPr/>
          <p:nvPr/>
        </p:nvSpPr>
        <p:spPr>
          <a:xfrm>
            <a:off x="7603908" y="2475515"/>
            <a:ext cx="1620000" cy="1620000"/>
          </a:xfrm>
          <a:prstGeom prst="arc">
            <a:avLst>
              <a:gd name="adj1" fmla="val 6981"/>
              <a:gd name="adj2" fmla="val 537848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0ED90CFE-8373-4A2E-BDF4-82275BF54E9F}"/>
              </a:ext>
            </a:extLst>
          </p:cNvPr>
          <p:cNvCxnSpPr>
            <a:stCxn id="292" idx="0"/>
          </p:cNvCxnSpPr>
          <p:nvPr/>
        </p:nvCxnSpPr>
        <p:spPr>
          <a:xfrm flipV="1">
            <a:off x="9223906" y="1391007"/>
            <a:ext cx="2" cy="18961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DF19BDD3-54D5-4900-9AFF-EAE389A65ECB}"/>
              </a:ext>
            </a:extLst>
          </p:cNvPr>
          <p:cNvCxnSpPr/>
          <p:nvPr/>
        </p:nvCxnSpPr>
        <p:spPr>
          <a:xfrm>
            <a:off x="7511432" y="4998126"/>
            <a:ext cx="90453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Arco 298">
            <a:extLst>
              <a:ext uri="{FF2B5EF4-FFF2-40B4-BE49-F238E27FC236}">
                <a16:creationId xmlns:a16="http://schemas.microsoft.com/office/drawing/2014/main" id="{7DE81CBD-E43A-4B4B-A6B1-C59E60B2135D}"/>
              </a:ext>
            </a:extLst>
          </p:cNvPr>
          <p:cNvSpPr/>
          <p:nvPr/>
        </p:nvSpPr>
        <p:spPr>
          <a:xfrm>
            <a:off x="6695322" y="1564849"/>
            <a:ext cx="3434400" cy="3434400"/>
          </a:xfrm>
          <a:prstGeom prst="arc">
            <a:avLst>
              <a:gd name="adj1" fmla="val 7226"/>
              <a:gd name="adj2" fmla="val 540591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FFCF5C29-2E82-49D9-A2E3-5EEA7D8E3300}"/>
              </a:ext>
            </a:extLst>
          </p:cNvPr>
          <p:cNvCxnSpPr>
            <a:cxnSpLocks/>
          </p:cNvCxnSpPr>
          <p:nvPr/>
        </p:nvCxnSpPr>
        <p:spPr>
          <a:xfrm flipV="1">
            <a:off x="10129718" y="1390879"/>
            <a:ext cx="0" cy="18871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Connettore diritto 318">
            <a:extLst>
              <a:ext uri="{FF2B5EF4-FFF2-40B4-BE49-F238E27FC236}">
                <a16:creationId xmlns:a16="http://schemas.microsoft.com/office/drawing/2014/main" id="{9CB80A7B-4BF1-4A0E-9817-57637FEF6D6E}"/>
              </a:ext>
            </a:extLst>
          </p:cNvPr>
          <p:cNvCxnSpPr>
            <a:cxnSpLocks/>
          </p:cNvCxnSpPr>
          <p:nvPr/>
        </p:nvCxnSpPr>
        <p:spPr>
          <a:xfrm>
            <a:off x="4950326" y="3281927"/>
            <a:ext cx="4060449" cy="23520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CasellaDiTesto 321">
            <a:extLst>
              <a:ext uri="{FF2B5EF4-FFF2-40B4-BE49-F238E27FC236}">
                <a16:creationId xmlns:a16="http://schemas.microsoft.com/office/drawing/2014/main" id="{4D739C7C-9D48-4279-947A-C7F00C67613B}"/>
              </a:ext>
            </a:extLst>
          </p:cNvPr>
          <p:cNvSpPr txBox="1"/>
          <p:nvPr/>
        </p:nvSpPr>
        <p:spPr>
          <a:xfrm>
            <a:off x="5728991" y="3659000"/>
            <a:ext cx="842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B53EDB85-117A-4DF0-97A8-CE7013407B8E}"/>
              </a:ext>
            </a:extLst>
          </p:cNvPr>
          <p:cNvCxnSpPr>
            <a:cxnSpLocks/>
          </p:cNvCxnSpPr>
          <p:nvPr/>
        </p:nvCxnSpPr>
        <p:spPr>
          <a:xfrm flipH="1">
            <a:off x="4957450" y="2493750"/>
            <a:ext cx="3049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nettore diritto 325">
            <a:extLst>
              <a:ext uri="{FF2B5EF4-FFF2-40B4-BE49-F238E27FC236}">
                <a16:creationId xmlns:a16="http://schemas.microsoft.com/office/drawing/2014/main" id="{12A315E0-426B-4CF1-99D6-98FCE65E1464}"/>
              </a:ext>
            </a:extLst>
          </p:cNvPr>
          <p:cNvCxnSpPr>
            <a:cxnSpLocks/>
          </p:cNvCxnSpPr>
          <p:nvPr/>
        </p:nvCxnSpPr>
        <p:spPr>
          <a:xfrm flipH="1">
            <a:off x="4950326" y="1560236"/>
            <a:ext cx="306077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FEC1703B-6F71-402D-8EE0-5C10E7CC7E06}"/>
              </a:ext>
            </a:extLst>
          </p:cNvPr>
          <p:cNvCxnSpPr>
            <a:cxnSpLocks/>
          </p:cNvCxnSpPr>
          <p:nvPr/>
        </p:nvCxnSpPr>
        <p:spPr>
          <a:xfrm flipV="1">
            <a:off x="6087998" y="1555983"/>
            <a:ext cx="0" cy="238900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62CA6F7C-6F3B-4E01-BA90-E104D38497BE}"/>
              </a:ext>
            </a:extLst>
          </p:cNvPr>
          <p:cNvCxnSpPr>
            <a:cxnSpLocks/>
          </p:cNvCxnSpPr>
          <p:nvPr/>
        </p:nvCxnSpPr>
        <p:spPr>
          <a:xfrm flipV="1">
            <a:off x="7585738" y="1555983"/>
            <a:ext cx="0" cy="32522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31CDB060-0266-4E10-907B-B20CAC036B58}"/>
              </a:ext>
            </a:extLst>
          </p:cNvPr>
          <p:cNvCxnSpPr>
            <a:cxnSpLocks/>
          </p:cNvCxnSpPr>
          <p:nvPr/>
        </p:nvCxnSpPr>
        <p:spPr>
          <a:xfrm flipV="1">
            <a:off x="6086093" y="3935459"/>
            <a:ext cx="2329992" cy="76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5" name="Arco 344">
            <a:extLst>
              <a:ext uri="{FF2B5EF4-FFF2-40B4-BE49-F238E27FC236}">
                <a16:creationId xmlns:a16="http://schemas.microsoft.com/office/drawing/2014/main" id="{CEA07952-E797-4112-B07C-EC5A5786E646}"/>
              </a:ext>
            </a:extLst>
          </p:cNvPr>
          <p:cNvSpPr/>
          <p:nvPr/>
        </p:nvSpPr>
        <p:spPr>
          <a:xfrm>
            <a:off x="7764294" y="2632027"/>
            <a:ext cx="1303200" cy="1303200"/>
          </a:xfrm>
          <a:prstGeom prst="arc">
            <a:avLst>
              <a:gd name="adj1" fmla="val 21585357"/>
              <a:gd name="adj2" fmla="val 5395438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7B5D83A9-8BEC-45DF-BE01-1C4B25E7F5DA}"/>
              </a:ext>
            </a:extLst>
          </p:cNvPr>
          <p:cNvCxnSpPr>
            <a:cxnSpLocks/>
            <a:stCxn id="345" idx="0"/>
          </p:cNvCxnSpPr>
          <p:nvPr/>
        </p:nvCxnSpPr>
        <p:spPr>
          <a:xfrm flipV="1">
            <a:off x="9067488" y="1555624"/>
            <a:ext cx="0" cy="17252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76351198-9F0C-4CD9-920C-F5C178CA9114}"/>
              </a:ext>
            </a:extLst>
          </p:cNvPr>
          <p:cNvCxnSpPr/>
          <p:nvPr/>
        </p:nvCxnSpPr>
        <p:spPr>
          <a:xfrm>
            <a:off x="7583833" y="4810125"/>
            <a:ext cx="83146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7" name="Arco 356">
            <a:extLst>
              <a:ext uri="{FF2B5EF4-FFF2-40B4-BE49-F238E27FC236}">
                <a16:creationId xmlns:a16="http://schemas.microsoft.com/office/drawing/2014/main" id="{645576E3-DA0D-4F9B-8D26-EFF2745AB586}"/>
              </a:ext>
            </a:extLst>
          </p:cNvPr>
          <p:cNvSpPr/>
          <p:nvPr/>
        </p:nvSpPr>
        <p:spPr>
          <a:xfrm>
            <a:off x="6888910" y="1765191"/>
            <a:ext cx="3045600" cy="3045600"/>
          </a:xfrm>
          <a:prstGeom prst="arc">
            <a:avLst>
              <a:gd name="adj1" fmla="val 21591624"/>
              <a:gd name="adj2" fmla="val 538953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0F3A93AD-1CA3-4F42-BB3E-11DEF8A601D8}"/>
              </a:ext>
            </a:extLst>
          </p:cNvPr>
          <p:cNvCxnSpPr>
            <a:cxnSpLocks/>
            <a:stCxn id="357" idx="0"/>
          </p:cNvCxnSpPr>
          <p:nvPr/>
        </p:nvCxnSpPr>
        <p:spPr>
          <a:xfrm flipV="1">
            <a:off x="9934505" y="1556940"/>
            <a:ext cx="0" cy="17273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87AF815C-726E-4D60-9DBA-4C0BA1638B3A}"/>
              </a:ext>
            </a:extLst>
          </p:cNvPr>
          <p:cNvCxnSpPr>
            <a:cxnSpLocks/>
          </p:cNvCxnSpPr>
          <p:nvPr/>
        </p:nvCxnSpPr>
        <p:spPr>
          <a:xfrm flipV="1">
            <a:off x="6234198" y="2024726"/>
            <a:ext cx="0" cy="1800761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83B3CE7-6136-44CF-A087-393518B003DF}"/>
              </a:ext>
            </a:extLst>
          </p:cNvPr>
          <p:cNvCxnSpPr>
            <a:cxnSpLocks/>
          </p:cNvCxnSpPr>
          <p:nvPr/>
        </p:nvCxnSpPr>
        <p:spPr>
          <a:xfrm>
            <a:off x="7614869" y="2024726"/>
            <a:ext cx="0" cy="25947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igura a mano libera: forma 29">
            <a:extLst>
              <a:ext uri="{FF2B5EF4-FFF2-40B4-BE49-F238E27FC236}">
                <a16:creationId xmlns:a16="http://schemas.microsoft.com/office/drawing/2014/main" id="{16B7173E-F1BA-42C8-92F5-7CD7A8A11C6B}"/>
              </a:ext>
            </a:extLst>
          </p:cNvPr>
          <p:cNvSpPr/>
          <p:nvPr/>
        </p:nvSpPr>
        <p:spPr>
          <a:xfrm>
            <a:off x="5806505" y="1309998"/>
            <a:ext cx="1811045" cy="1443217"/>
          </a:xfrm>
          <a:custGeom>
            <a:avLst/>
            <a:gdLst>
              <a:gd name="connsiteX0" fmla="*/ 428378 w 1812276"/>
              <a:gd name="connsiteY0" fmla="*/ 715800 h 1443570"/>
              <a:gd name="connsiteX1" fmla="*/ 285810 w 1812276"/>
              <a:gd name="connsiteY1" fmla="*/ 253684 h 1443570"/>
              <a:gd name="connsiteX2" fmla="*/ 160449 w 1812276"/>
              <a:gd name="connsiteY2" fmla="*/ 81620 h 1443570"/>
              <a:gd name="connsiteX3" fmla="*/ 81791 w 1812276"/>
              <a:gd name="connsiteY3" fmla="*/ 12794 h 1443570"/>
              <a:gd name="connsiteX4" fmla="*/ 25255 w 1812276"/>
              <a:gd name="connsiteY4" fmla="*/ 503 h 1443570"/>
              <a:gd name="connsiteX5" fmla="*/ 12965 w 1812276"/>
              <a:gd name="connsiteY5" fmla="*/ 20168 h 1443570"/>
              <a:gd name="connsiteX6" fmla="*/ 49836 w 1812276"/>
              <a:gd name="connsiteY6" fmla="*/ 96368 h 1443570"/>
              <a:gd name="connsiteX7" fmla="*/ 123578 w 1812276"/>
              <a:gd name="connsiteY7" fmla="*/ 187316 h 1443570"/>
              <a:gd name="connsiteX8" fmla="*/ 465249 w 1812276"/>
              <a:gd name="connsiteY8" fmla="*/ 329884 h 1443570"/>
              <a:gd name="connsiteX9" fmla="*/ 912616 w 1812276"/>
              <a:gd name="connsiteY9" fmla="*/ 187316 h 1443570"/>
              <a:gd name="connsiteX10" fmla="*/ 1109261 w 1812276"/>
              <a:gd name="connsiteY10" fmla="*/ 91452 h 1443570"/>
              <a:gd name="connsiteX11" fmla="*/ 1332945 w 1812276"/>
              <a:gd name="connsiteY11" fmla="*/ 15252 h 1443570"/>
              <a:gd name="connsiteX12" fmla="*/ 1495178 w 1812276"/>
              <a:gd name="connsiteY12" fmla="*/ 503 h 1443570"/>
              <a:gd name="connsiteX13" fmla="*/ 1622997 w 1812276"/>
              <a:gd name="connsiteY13" fmla="*/ 17710 h 1443570"/>
              <a:gd name="connsiteX14" fmla="*/ 1704113 w 1812276"/>
              <a:gd name="connsiteY14" fmla="*/ 86536 h 1443570"/>
              <a:gd name="connsiteX15" fmla="*/ 1777855 w 1812276"/>
              <a:gd name="connsiteY15" fmla="*/ 253684 h 1443570"/>
              <a:gd name="connsiteX16" fmla="*/ 1812268 w 1812276"/>
              <a:gd name="connsiteY16" fmla="*/ 720716 h 1443570"/>
              <a:gd name="connsiteX17" fmla="*/ 1780313 w 1812276"/>
              <a:gd name="connsiteY17" fmla="*/ 1187749 h 1443570"/>
              <a:gd name="connsiteX18" fmla="*/ 1709029 w 1812276"/>
              <a:gd name="connsiteY18" fmla="*/ 1352439 h 1443570"/>
              <a:gd name="connsiteX19" fmla="*/ 1622997 w 1812276"/>
              <a:gd name="connsiteY19" fmla="*/ 1408974 h 1443570"/>
              <a:gd name="connsiteX20" fmla="*/ 1497636 w 1812276"/>
              <a:gd name="connsiteY20" fmla="*/ 1443387 h 1443570"/>
              <a:gd name="connsiteX21" fmla="*/ 1330487 w 1812276"/>
              <a:gd name="connsiteY21" fmla="*/ 1418807 h 1443570"/>
              <a:gd name="connsiteX22" fmla="*/ 1106803 w 1812276"/>
              <a:gd name="connsiteY22" fmla="*/ 1342607 h 1443570"/>
              <a:gd name="connsiteX23" fmla="*/ 910158 w 1812276"/>
              <a:gd name="connsiteY23" fmla="*/ 1244284 h 1443570"/>
              <a:gd name="connsiteX24" fmla="*/ 462791 w 1812276"/>
              <a:gd name="connsiteY24" fmla="*/ 1109090 h 1443570"/>
              <a:gd name="connsiteX25" fmla="*/ 128494 w 1812276"/>
              <a:gd name="connsiteY25" fmla="*/ 1244284 h 1443570"/>
              <a:gd name="connsiteX26" fmla="*/ 44920 w 1812276"/>
              <a:gd name="connsiteY26" fmla="*/ 1340149 h 1443570"/>
              <a:gd name="connsiteX27" fmla="*/ 3132 w 1812276"/>
              <a:gd name="connsiteY27" fmla="*/ 1411432 h 1443570"/>
              <a:gd name="connsiteX28" fmla="*/ 15423 w 1812276"/>
              <a:gd name="connsiteY28" fmla="*/ 1438471 h 1443570"/>
              <a:gd name="connsiteX29" fmla="*/ 113745 w 1812276"/>
              <a:gd name="connsiteY29" fmla="*/ 1411432 h 1443570"/>
              <a:gd name="connsiteX30" fmla="*/ 150616 w 1812276"/>
              <a:gd name="connsiteY30" fmla="*/ 1354897 h 1443570"/>
              <a:gd name="connsiteX31" fmla="*/ 285810 w 1812276"/>
              <a:gd name="connsiteY31" fmla="*/ 1182832 h 1443570"/>
              <a:gd name="connsiteX32" fmla="*/ 428378 w 1812276"/>
              <a:gd name="connsiteY32" fmla="*/ 715800 h 1443570"/>
              <a:gd name="connsiteX0" fmla="*/ 428378 w 1812276"/>
              <a:gd name="connsiteY0" fmla="*/ 715800 h 1443570"/>
              <a:gd name="connsiteX1" fmla="*/ 285810 w 1812276"/>
              <a:gd name="connsiteY1" fmla="*/ 253684 h 1443570"/>
              <a:gd name="connsiteX2" fmla="*/ 160449 w 1812276"/>
              <a:gd name="connsiteY2" fmla="*/ 81620 h 1443570"/>
              <a:gd name="connsiteX3" fmla="*/ 81791 w 1812276"/>
              <a:gd name="connsiteY3" fmla="*/ 12794 h 1443570"/>
              <a:gd name="connsiteX4" fmla="*/ 25255 w 1812276"/>
              <a:gd name="connsiteY4" fmla="*/ 503 h 1443570"/>
              <a:gd name="connsiteX5" fmla="*/ 12965 w 1812276"/>
              <a:gd name="connsiteY5" fmla="*/ 20168 h 1443570"/>
              <a:gd name="connsiteX6" fmla="*/ 49836 w 1812276"/>
              <a:gd name="connsiteY6" fmla="*/ 96368 h 1443570"/>
              <a:gd name="connsiteX7" fmla="*/ 123578 w 1812276"/>
              <a:gd name="connsiteY7" fmla="*/ 187316 h 1443570"/>
              <a:gd name="connsiteX8" fmla="*/ 465249 w 1812276"/>
              <a:gd name="connsiteY8" fmla="*/ 329884 h 1443570"/>
              <a:gd name="connsiteX9" fmla="*/ 912616 w 1812276"/>
              <a:gd name="connsiteY9" fmla="*/ 187316 h 1443570"/>
              <a:gd name="connsiteX10" fmla="*/ 1109261 w 1812276"/>
              <a:gd name="connsiteY10" fmla="*/ 91452 h 1443570"/>
              <a:gd name="connsiteX11" fmla="*/ 1332945 w 1812276"/>
              <a:gd name="connsiteY11" fmla="*/ 15252 h 1443570"/>
              <a:gd name="connsiteX12" fmla="*/ 1495178 w 1812276"/>
              <a:gd name="connsiteY12" fmla="*/ 503 h 1443570"/>
              <a:gd name="connsiteX13" fmla="*/ 1622997 w 1812276"/>
              <a:gd name="connsiteY13" fmla="*/ 17710 h 1443570"/>
              <a:gd name="connsiteX14" fmla="*/ 1704113 w 1812276"/>
              <a:gd name="connsiteY14" fmla="*/ 86536 h 1443570"/>
              <a:gd name="connsiteX15" fmla="*/ 1777855 w 1812276"/>
              <a:gd name="connsiteY15" fmla="*/ 253684 h 1443570"/>
              <a:gd name="connsiteX16" fmla="*/ 1812268 w 1812276"/>
              <a:gd name="connsiteY16" fmla="*/ 720716 h 1443570"/>
              <a:gd name="connsiteX17" fmla="*/ 1780313 w 1812276"/>
              <a:gd name="connsiteY17" fmla="*/ 1187749 h 1443570"/>
              <a:gd name="connsiteX18" fmla="*/ 1709029 w 1812276"/>
              <a:gd name="connsiteY18" fmla="*/ 1352439 h 1443570"/>
              <a:gd name="connsiteX19" fmla="*/ 1622997 w 1812276"/>
              <a:gd name="connsiteY19" fmla="*/ 1408974 h 1443570"/>
              <a:gd name="connsiteX20" fmla="*/ 1497636 w 1812276"/>
              <a:gd name="connsiteY20" fmla="*/ 1443387 h 1443570"/>
              <a:gd name="connsiteX21" fmla="*/ 1330487 w 1812276"/>
              <a:gd name="connsiteY21" fmla="*/ 1418807 h 1443570"/>
              <a:gd name="connsiteX22" fmla="*/ 1106803 w 1812276"/>
              <a:gd name="connsiteY22" fmla="*/ 1342607 h 1443570"/>
              <a:gd name="connsiteX23" fmla="*/ 910158 w 1812276"/>
              <a:gd name="connsiteY23" fmla="*/ 1244284 h 1443570"/>
              <a:gd name="connsiteX24" fmla="*/ 462791 w 1812276"/>
              <a:gd name="connsiteY24" fmla="*/ 1109090 h 1443570"/>
              <a:gd name="connsiteX25" fmla="*/ 128494 w 1812276"/>
              <a:gd name="connsiteY25" fmla="*/ 1244284 h 1443570"/>
              <a:gd name="connsiteX26" fmla="*/ 44920 w 1812276"/>
              <a:gd name="connsiteY26" fmla="*/ 1340149 h 1443570"/>
              <a:gd name="connsiteX27" fmla="*/ 3132 w 1812276"/>
              <a:gd name="connsiteY27" fmla="*/ 1411432 h 1443570"/>
              <a:gd name="connsiteX28" fmla="*/ 15423 w 1812276"/>
              <a:gd name="connsiteY28" fmla="*/ 1438471 h 1443570"/>
              <a:gd name="connsiteX29" fmla="*/ 113745 w 1812276"/>
              <a:gd name="connsiteY29" fmla="*/ 1411432 h 1443570"/>
              <a:gd name="connsiteX30" fmla="*/ 150616 w 1812276"/>
              <a:gd name="connsiteY30" fmla="*/ 1354897 h 1443570"/>
              <a:gd name="connsiteX31" fmla="*/ 285810 w 1812276"/>
              <a:gd name="connsiteY31" fmla="*/ 1182832 h 1443570"/>
              <a:gd name="connsiteX32" fmla="*/ 428378 w 1812276"/>
              <a:gd name="connsiteY32" fmla="*/ 715800 h 1443570"/>
              <a:gd name="connsiteX0" fmla="*/ 428378 w 1812276"/>
              <a:gd name="connsiteY0" fmla="*/ 715800 h 1443570"/>
              <a:gd name="connsiteX1" fmla="*/ 285810 w 1812276"/>
              <a:gd name="connsiteY1" fmla="*/ 253684 h 1443570"/>
              <a:gd name="connsiteX2" fmla="*/ 160449 w 1812276"/>
              <a:gd name="connsiteY2" fmla="*/ 81620 h 1443570"/>
              <a:gd name="connsiteX3" fmla="*/ 81791 w 1812276"/>
              <a:gd name="connsiteY3" fmla="*/ 12794 h 1443570"/>
              <a:gd name="connsiteX4" fmla="*/ 25255 w 1812276"/>
              <a:gd name="connsiteY4" fmla="*/ 503 h 1443570"/>
              <a:gd name="connsiteX5" fmla="*/ 12965 w 1812276"/>
              <a:gd name="connsiteY5" fmla="*/ 20168 h 1443570"/>
              <a:gd name="connsiteX6" fmla="*/ 49836 w 1812276"/>
              <a:gd name="connsiteY6" fmla="*/ 96368 h 1443570"/>
              <a:gd name="connsiteX7" fmla="*/ 123578 w 1812276"/>
              <a:gd name="connsiteY7" fmla="*/ 187316 h 1443570"/>
              <a:gd name="connsiteX8" fmla="*/ 465249 w 1812276"/>
              <a:gd name="connsiteY8" fmla="*/ 329884 h 1443570"/>
              <a:gd name="connsiteX9" fmla="*/ 912616 w 1812276"/>
              <a:gd name="connsiteY9" fmla="*/ 187316 h 1443570"/>
              <a:gd name="connsiteX10" fmla="*/ 1109261 w 1812276"/>
              <a:gd name="connsiteY10" fmla="*/ 91452 h 1443570"/>
              <a:gd name="connsiteX11" fmla="*/ 1332945 w 1812276"/>
              <a:gd name="connsiteY11" fmla="*/ 15252 h 1443570"/>
              <a:gd name="connsiteX12" fmla="*/ 1495178 w 1812276"/>
              <a:gd name="connsiteY12" fmla="*/ 503 h 1443570"/>
              <a:gd name="connsiteX13" fmla="*/ 1622997 w 1812276"/>
              <a:gd name="connsiteY13" fmla="*/ 17710 h 1443570"/>
              <a:gd name="connsiteX14" fmla="*/ 1704113 w 1812276"/>
              <a:gd name="connsiteY14" fmla="*/ 86536 h 1443570"/>
              <a:gd name="connsiteX15" fmla="*/ 1777855 w 1812276"/>
              <a:gd name="connsiteY15" fmla="*/ 253684 h 1443570"/>
              <a:gd name="connsiteX16" fmla="*/ 1812268 w 1812276"/>
              <a:gd name="connsiteY16" fmla="*/ 720716 h 1443570"/>
              <a:gd name="connsiteX17" fmla="*/ 1780313 w 1812276"/>
              <a:gd name="connsiteY17" fmla="*/ 1187749 h 1443570"/>
              <a:gd name="connsiteX18" fmla="*/ 1709029 w 1812276"/>
              <a:gd name="connsiteY18" fmla="*/ 1352439 h 1443570"/>
              <a:gd name="connsiteX19" fmla="*/ 1622997 w 1812276"/>
              <a:gd name="connsiteY19" fmla="*/ 1408974 h 1443570"/>
              <a:gd name="connsiteX20" fmla="*/ 1497636 w 1812276"/>
              <a:gd name="connsiteY20" fmla="*/ 1443387 h 1443570"/>
              <a:gd name="connsiteX21" fmla="*/ 1330487 w 1812276"/>
              <a:gd name="connsiteY21" fmla="*/ 1418807 h 1443570"/>
              <a:gd name="connsiteX22" fmla="*/ 1106803 w 1812276"/>
              <a:gd name="connsiteY22" fmla="*/ 1342607 h 1443570"/>
              <a:gd name="connsiteX23" fmla="*/ 910158 w 1812276"/>
              <a:gd name="connsiteY23" fmla="*/ 1244284 h 1443570"/>
              <a:gd name="connsiteX24" fmla="*/ 462791 w 1812276"/>
              <a:gd name="connsiteY24" fmla="*/ 1109090 h 1443570"/>
              <a:gd name="connsiteX25" fmla="*/ 128494 w 1812276"/>
              <a:gd name="connsiteY25" fmla="*/ 1244284 h 1443570"/>
              <a:gd name="connsiteX26" fmla="*/ 44920 w 1812276"/>
              <a:gd name="connsiteY26" fmla="*/ 1340149 h 1443570"/>
              <a:gd name="connsiteX27" fmla="*/ 3132 w 1812276"/>
              <a:gd name="connsiteY27" fmla="*/ 1411432 h 1443570"/>
              <a:gd name="connsiteX28" fmla="*/ 15423 w 1812276"/>
              <a:gd name="connsiteY28" fmla="*/ 1438471 h 1443570"/>
              <a:gd name="connsiteX29" fmla="*/ 113745 w 1812276"/>
              <a:gd name="connsiteY29" fmla="*/ 1411432 h 1443570"/>
              <a:gd name="connsiteX30" fmla="*/ 150616 w 1812276"/>
              <a:gd name="connsiteY30" fmla="*/ 1354897 h 1443570"/>
              <a:gd name="connsiteX31" fmla="*/ 285810 w 1812276"/>
              <a:gd name="connsiteY31" fmla="*/ 1182832 h 1443570"/>
              <a:gd name="connsiteX32" fmla="*/ 428378 w 1812276"/>
              <a:gd name="connsiteY32" fmla="*/ 715800 h 1443570"/>
              <a:gd name="connsiteX0" fmla="*/ 428378 w 1812276"/>
              <a:gd name="connsiteY0" fmla="*/ 715800 h 1443570"/>
              <a:gd name="connsiteX1" fmla="*/ 285810 w 1812276"/>
              <a:gd name="connsiteY1" fmla="*/ 253684 h 1443570"/>
              <a:gd name="connsiteX2" fmla="*/ 160449 w 1812276"/>
              <a:gd name="connsiteY2" fmla="*/ 81620 h 1443570"/>
              <a:gd name="connsiteX3" fmla="*/ 81791 w 1812276"/>
              <a:gd name="connsiteY3" fmla="*/ 12794 h 1443570"/>
              <a:gd name="connsiteX4" fmla="*/ 25255 w 1812276"/>
              <a:gd name="connsiteY4" fmla="*/ 503 h 1443570"/>
              <a:gd name="connsiteX5" fmla="*/ 12965 w 1812276"/>
              <a:gd name="connsiteY5" fmla="*/ 20168 h 1443570"/>
              <a:gd name="connsiteX6" fmla="*/ 49836 w 1812276"/>
              <a:gd name="connsiteY6" fmla="*/ 96368 h 1443570"/>
              <a:gd name="connsiteX7" fmla="*/ 123578 w 1812276"/>
              <a:gd name="connsiteY7" fmla="*/ 187316 h 1443570"/>
              <a:gd name="connsiteX8" fmla="*/ 465249 w 1812276"/>
              <a:gd name="connsiteY8" fmla="*/ 329884 h 1443570"/>
              <a:gd name="connsiteX9" fmla="*/ 912616 w 1812276"/>
              <a:gd name="connsiteY9" fmla="*/ 187316 h 1443570"/>
              <a:gd name="connsiteX10" fmla="*/ 1109261 w 1812276"/>
              <a:gd name="connsiteY10" fmla="*/ 91452 h 1443570"/>
              <a:gd name="connsiteX11" fmla="*/ 1332945 w 1812276"/>
              <a:gd name="connsiteY11" fmla="*/ 15252 h 1443570"/>
              <a:gd name="connsiteX12" fmla="*/ 1495178 w 1812276"/>
              <a:gd name="connsiteY12" fmla="*/ 503 h 1443570"/>
              <a:gd name="connsiteX13" fmla="*/ 1622997 w 1812276"/>
              <a:gd name="connsiteY13" fmla="*/ 17710 h 1443570"/>
              <a:gd name="connsiteX14" fmla="*/ 1704113 w 1812276"/>
              <a:gd name="connsiteY14" fmla="*/ 86536 h 1443570"/>
              <a:gd name="connsiteX15" fmla="*/ 1777855 w 1812276"/>
              <a:gd name="connsiteY15" fmla="*/ 253684 h 1443570"/>
              <a:gd name="connsiteX16" fmla="*/ 1812268 w 1812276"/>
              <a:gd name="connsiteY16" fmla="*/ 720716 h 1443570"/>
              <a:gd name="connsiteX17" fmla="*/ 1780313 w 1812276"/>
              <a:gd name="connsiteY17" fmla="*/ 1187749 h 1443570"/>
              <a:gd name="connsiteX18" fmla="*/ 1709029 w 1812276"/>
              <a:gd name="connsiteY18" fmla="*/ 1352439 h 1443570"/>
              <a:gd name="connsiteX19" fmla="*/ 1622997 w 1812276"/>
              <a:gd name="connsiteY19" fmla="*/ 1408974 h 1443570"/>
              <a:gd name="connsiteX20" fmla="*/ 1497636 w 1812276"/>
              <a:gd name="connsiteY20" fmla="*/ 1443387 h 1443570"/>
              <a:gd name="connsiteX21" fmla="*/ 1330487 w 1812276"/>
              <a:gd name="connsiteY21" fmla="*/ 1418807 h 1443570"/>
              <a:gd name="connsiteX22" fmla="*/ 1106803 w 1812276"/>
              <a:gd name="connsiteY22" fmla="*/ 1342607 h 1443570"/>
              <a:gd name="connsiteX23" fmla="*/ 910158 w 1812276"/>
              <a:gd name="connsiteY23" fmla="*/ 1244284 h 1443570"/>
              <a:gd name="connsiteX24" fmla="*/ 462791 w 1812276"/>
              <a:gd name="connsiteY24" fmla="*/ 1109090 h 1443570"/>
              <a:gd name="connsiteX25" fmla="*/ 128494 w 1812276"/>
              <a:gd name="connsiteY25" fmla="*/ 1244284 h 1443570"/>
              <a:gd name="connsiteX26" fmla="*/ 44920 w 1812276"/>
              <a:gd name="connsiteY26" fmla="*/ 1340149 h 1443570"/>
              <a:gd name="connsiteX27" fmla="*/ 3132 w 1812276"/>
              <a:gd name="connsiteY27" fmla="*/ 1411432 h 1443570"/>
              <a:gd name="connsiteX28" fmla="*/ 15423 w 1812276"/>
              <a:gd name="connsiteY28" fmla="*/ 1438471 h 1443570"/>
              <a:gd name="connsiteX29" fmla="*/ 113745 w 1812276"/>
              <a:gd name="connsiteY29" fmla="*/ 1411432 h 1443570"/>
              <a:gd name="connsiteX30" fmla="*/ 150616 w 1812276"/>
              <a:gd name="connsiteY30" fmla="*/ 1354897 h 1443570"/>
              <a:gd name="connsiteX31" fmla="*/ 285810 w 1812276"/>
              <a:gd name="connsiteY31" fmla="*/ 1182832 h 1443570"/>
              <a:gd name="connsiteX32" fmla="*/ 428378 w 1812276"/>
              <a:gd name="connsiteY32" fmla="*/ 715800 h 1443570"/>
              <a:gd name="connsiteX0" fmla="*/ 428378 w 1812276"/>
              <a:gd name="connsiteY0" fmla="*/ 715800 h 1443570"/>
              <a:gd name="connsiteX1" fmla="*/ 285810 w 1812276"/>
              <a:gd name="connsiteY1" fmla="*/ 253684 h 1443570"/>
              <a:gd name="connsiteX2" fmla="*/ 160449 w 1812276"/>
              <a:gd name="connsiteY2" fmla="*/ 81620 h 1443570"/>
              <a:gd name="connsiteX3" fmla="*/ 81791 w 1812276"/>
              <a:gd name="connsiteY3" fmla="*/ 12794 h 1443570"/>
              <a:gd name="connsiteX4" fmla="*/ 25255 w 1812276"/>
              <a:gd name="connsiteY4" fmla="*/ 503 h 1443570"/>
              <a:gd name="connsiteX5" fmla="*/ 12965 w 1812276"/>
              <a:gd name="connsiteY5" fmla="*/ 20168 h 1443570"/>
              <a:gd name="connsiteX6" fmla="*/ 49836 w 1812276"/>
              <a:gd name="connsiteY6" fmla="*/ 96368 h 1443570"/>
              <a:gd name="connsiteX7" fmla="*/ 123578 w 1812276"/>
              <a:gd name="connsiteY7" fmla="*/ 187316 h 1443570"/>
              <a:gd name="connsiteX8" fmla="*/ 465249 w 1812276"/>
              <a:gd name="connsiteY8" fmla="*/ 329884 h 1443570"/>
              <a:gd name="connsiteX9" fmla="*/ 912616 w 1812276"/>
              <a:gd name="connsiteY9" fmla="*/ 187316 h 1443570"/>
              <a:gd name="connsiteX10" fmla="*/ 1109261 w 1812276"/>
              <a:gd name="connsiteY10" fmla="*/ 91452 h 1443570"/>
              <a:gd name="connsiteX11" fmla="*/ 1332945 w 1812276"/>
              <a:gd name="connsiteY11" fmla="*/ 15252 h 1443570"/>
              <a:gd name="connsiteX12" fmla="*/ 1495178 w 1812276"/>
              <a:gd name="connsiteY12" fmla="*/ 503 h 1443570"/>
              <a:gd name="connsiteX13" fmla="*/ 1622997 w 1812276"/>
              <a:gd name="connsiteY13" fmla="*/ 17710 h 1443570"/>
              <a:gd name="connsiteX14" fmla="*/ 1704113 w 1812276"/>
              <a:gd name="connsiteY14" fmla="*/ 86536 h 1443570"/>
              <a:gd name="connsiteX15" fmla="*/ 1777855 w 1812276"/>
              <a:gd name="connsiteY15" fmla="*/ 253684 h 1443570"/>
              <a:gd name="connsiteX16" fmla="*/ 1812268 w 1812276"/>
              <a:gd name="connsiteY16" fmla="*/ 720716 h 1443570"/>
              <a:gd name="connsiteX17" fmla="*/ 1780313 w 1812276"/>
              <a:gd name="connsiteY17" fmla="*/ 1187749 h 1443570"/>
              <a:gd name="connsiteX18" fmla="*/ 1709029 w 1812276"/>
              <a:gd name="connsiteY18" fmla="*/ 1352439 h 1443570"/>
              <a:gd name="connsiteX19" fmla="*/ 1622997 w 1812276"/>
              <a:gd name="connsiteY19" fmla="*/ 1408974 h 1443570"/>
              <a:gd name="connsiteX20" fmla="*/ 1497636 w 1812276"/>
              <a:gd name="connsiteY20" fmla="*/ 1443387 h 1443570"/>
              <a:gd name="connsiteX21" fmla="*/ 1330487 w 1812276"/>
              <a:gd name="connsiteY21" fmla="*/ 1418807 h 1443570"/>
              <a:gd name="connsiteX22" fmla="*/ 1106803 w 1812276"/>
              <a:gd name="connsiteY22" fmla="*/ 1342607 h 1443570"/>
              <a:gd name="connsiteX23" fmla="*/ 910158 w 1812276"/>
              <a:gd name="connsiteY23" fmla="*/ 1244284 h 1443570"/>
              <a:gd name="connsiteX24" fmla="*/ 462791 w 1812276"/>
              <a:gd name="connsiteY24" fmla="*/ 1109090 h 1443570"/>
              <a:gd name="connsiteX25" fmla="*/ 128494 w 1812276"/>
              <a:gd name="connsiteY25" fmla="*/ 1244284 h 1443570"/>
              <a:gd name="connsiteX26" fmla="*/ 44920 w 1812276"/>
              <a:gd name="connsiteY26" fmla="*/ 1340149 h 1443570"/>
              <a:gd name="connsiteX27" fmla="*/ 3132 w 1812276"/>
              <a:gd name="connsiteY27" fmla="*/ 1411432 h 1443570"/>
              <a:gd name="connsiteX28" fmla="*/ 15423 w 1812276"/>
              <a:gd name="connsiteY28" fmla="*/ 1438471 h 1443570"/>
              <a:gd name="connsiteX29" fmla="*/ 113745 w 1812276"/>
              <a:gd name="connsiteY29" fmla="*/ 1411432 h 1443570"/>
              <a:gd name="connsiteX30" fmla="*/ 150616 w 1812276"/>
              <a:gd name="connsiteY30" fmla="*/ 1354897 h 1443570"/>
              <a:gd name="connsiteX31" fmla="*/ 285810 w 1812276"/>
              <a:gd name="connsiteY31" fmla="*/ 1182832 h 1443570"/>
              <a:gd name="connsiteX32" fmla="*/ 428378 w 1812276"/>
              <a:gd name="connsiteY32" fmla="*/ 715800 h 1443570"/>
              <a:gd name="connsiteX0" fmla="*/ 428378 w 1812276"/>
              <a:gd name="connsiteY0" fmla="*/ 715800 h 1443570"/>
              <a:gd name="connsiteX1" fmla="*/ 285810 w 1812276"/>
              <a:gd name="connsiteY1" fmla="*/ 253684 h 1443570"/>
              <a:gd name="connsiteX2" fmla="*/ 160449 w 1812276"/>
              <a:gd name="connsiteY2" fmla="*/ 81620 h 1443570"/>
              <a:gd name="connsiteX3" fmla="*/ 81791 w 1812276"/>
              <a:gd name="connsiteY3" fmla="*/ 12794 h 1443570"/>
              <a:gd name="connsiteX4" fmla="*/ 25255 w 1812276"/>
              <a:gd name="connsiteY4" fmla="*/ 503 h 1443570"/>
              <a:gd name="connsiteX5" fmla="*/ 12965 w 1812276"/>
              <a:gd name="connsiteY5" fmla="*/ 20168 h 1443570"/>
              <a:gd name="connsiteX6" fmla="*/ 49836 w 1812276"/>
              <a:gd name="connsiteY6" fmla="*/ 96368 h 1443570"/>
              <a:gd name="connsiteX7" fmla="*/ 123578 w 1812276"/>
              <a:gd name="connsiteY7" fmla="*/ 187316 h 1443570"/>
              <a:gd name="connsiteX8" fmla="*/ 465249 w 1812276"/>
              <a:gd name="connsiteY8" fmla="*/ 329884 h 1443570"/>
              <a:gd name="connsiteX9" fmla="*/ 912616 w 1812276"/>
              <a:gd name="connsiteY9" fmla="*/ 187316 h 1443570"/>
              <a:gd name="connsiteX10" fmla="*/ 1109261 w 1812276"/>
              <a:gd name="connsiteY10" fmla="*/ 91452 h 1443570"/>
              <a:gd name="connsiteX11" fmla="*/ 1332945 w 1812276"/>
              <a:gd name="connsiteY11" fmla="*/ 15252 h 1443570"/>
              <a:gd name="connsiteX12" fmla="*/ 1495178 w 1812276"/>
              <a:gd name="connsiteY12" fmla="*/ 503 h 1443570"/>
              <a:gd name="connsiteX13" fmla="*/ 1622997 w 1812276"/>
              <a:gd name="connsiteY13" fmla="*/ 17710 h 1443570"/>
              <a:gd name="connsiteX14" fmla="*/ 1704113 w 1812276"/>
              <a:gd name="connsiteY14" fmla="*/ 86536 h 1443570"/>
              <a:gd name="connsiteX15" fmla="*/ 1777855 w 1812276"/>
              <a:gd name="connsiteY15" fmla="*/ 253684 h 1443570"/>
              <a:gd name="connsiteX16" fmla="*/ 1812268 w 1812276"/>
              <a:gd name="connsiteY16" fmla="*/ 720716 h 1443570"/>
              <a:gd name="connsiteX17" fmla="*/ 1780313 w 1812276"/>
              <a:gd name="connsiteY17" fmla="*/ 1187749 h 1443570"/>
              <a:gd name="connsiteX18" fmla="*/ 1709029 w 1812276"/>
              <a:gd name="connsiteY18" fmla="*/ 1352439 h 1443570"/>
              <a:gd name="connsiteX19" fmla="*/ 1622997 w 1812276"/>
              <a:gd name="connsiteY19" fmla="*/ 1408974 h 1443570"/>
              <a:gd name="connsiteX20" fmla="*/ 1497636 w 1812276"/>
              <a:gd name="connsiteY20" fmla="*/ 1443387 h 1443570"/>
              <a:gd name="connsiteX21" fmla="*/ 1330487 w 1812276"/>
              <a:gd name="connsiteY21" fmla="*/ 1418807 h 1443570"/>
              <a:gd name="connsiteX22" fmla="*/ 1106803 w 1812276"/>
              <a:gd name="connsiteY22" fmla="*/ 1342607 h 1443570"/>
              <a:gd name="connsiteX23" fmla="*/ 910158 w 1812276"/>
              <a:gd name="connsiteY23" fmla="*/ 1244284 h 1443570"/>
              <a:gd name="connsiteX24" fmla="*/ 462791 w 1812276"/>
              <a:gd name="connsiteY24" fmla="*/ 1109090 h 1443570"/>
              <a:gd name="connsiteX25" fmla="*/ 128494 w 1812276"/>
              <a:gd name="connsiteY25" fmla="*/ 1244284 h 1443570"/>
              <a:gd name="connsiteX26" fmla="*/ 44920 w 1812276"/>
              <a:gd name="connsiteY26" fmla="*/ 1340149 h 1443570"/>
              <a:gd name="connsiteX27" fmla="*/ 3132 w 1812276"/>
              <a:gd name="connsiteY27" fmla="*/ 1411432 h 1443570"/>
              <a:gd name="connsiteX28" fmla="*/ 15423 w 1812276"/>
              <a:gd name="connsiteY28" fmla="*/ 1438471 h 1443570"/>
              <a:gd name="connsiteX29" fmla="*/ 113745 w 1812276"/>
              <a:gd name="connsiteY29" fmla="*/ 1411432 h 1443570"/>
              <a:gd name="connsiteX30" fmla="*/ 150616 w 1812276"/>
              <a:gd name="connsiteY30" fmla="*/ 1354897 h 1443570"/>
              <a:gd name="connsiteX31" fmla="*/ 285810 w 1812276"/>
              <a:gd name="connsiteY31" fmla="*/ 1182832 h 1443570"/>
              <a:gd name="connsiteX32" fmla="*/ 428378 w 1812276"/>
              <a:gd name="connsiteY32" fmla="*/ 715800 h 1443570"/>
              <a:gd name="connsiteX0" fmla="*/ 428378 w 1812276"/>
              <a:gd name="connsiteY0" fmla="*/ 715800 h 1443570"/>
              <a:gd name="connsiteX1" fmla="*/ 285810 w 1812276"/>
              <a:gd name="connsiteY1" fmla="*/ 253684 h 1443570"/>
              <a:gd name="connsiteX2" fmla="*/ 160449 w 1812276"/>
              <a:gd name="connsiteY2" fmla="*/ 81620 h 1443570"/>
              <a:gd name="connsiteX3" fmla="*/ 81791 w 1812276"/>
              <a:gd name="connsiteY3" fmla="*/ 12794 h 1443570"/>
              <a:gd name="connsiteX4" fmla="*/ 25255 w 1812276"/>
              <a:gd name="connsiteY4" fmla="*/ 503 h 1443570"/>
              <a:gd name="connsiteX5" fmla="*/ 12965 w 1812276"/>
              <a:gd name="connsiteY5" fmla="*/ 20168 h 1443570"/>
              <a:gd name="connsiteX6" fmla="*/ 49836 w 1812276"/>
              <a:gd name="connsiteY6" fmla="*/ 96368 h 1443570"/>
              <a:gd name="connsiteX7" fmla="*/ 123578 w 1812276"/>
              <a:gd name="connsiteY7" fmla="*/ 187316 h 1443570"/>
              <a:gd name="connsiteX8" fmla="*/ 465249 w 1812276"/>
              <a:gd name="connsiteY8" fmla="*/ 329884 h 1443570"/>
              <a:gd name="connsiteX9" fmla="*/ 912616 w 1812276"/>
              <a:gd name="connsiteY9" fmla="*/ 187316 h 1443570"/>
              <a:gd name="connsiteX10" fmla="*/ 1109261 w 1812276"/>
              <a:gd name="connsiteY10" fmla="*/ 91452 h 1443570"/>
              <a:gd name="connsiteX11" fmla="*/ 1332945 w 1812276"/>
              <a:gd name="connsiteY11" fmla="*/ 15252 h 1443570"/>
              <a:gd name="connsiteX12" fmla="*/ 1495178 w 1812276"/>
              <a:gd name="connsiteY12" fmla="*/ 503 h 1443570"/>
              <a:gd name="connsiteX13" fmla="*/ 1622997 w 1812276"/>
              <a:gd name="connsiteY13" fmla="*/ 17710 h 1443570"/>
              <a:gd name="connsiteX14" fmla="*/ 1704113 w 1812276"/>
              <a:gd name="connsiteY14" fmla="*/ 86536 h 1443570"/>
              <a:gd name="connsiteX15" fmla="*/ 1777855 w 1812276"/>
              <a:gd name="connsiteY15" fmla="*/ 253684 h 1443570"/>
              <a:gd name="connsiteX16" fmla="*/ 1812268 w 1812276"/>
              <a:gd name="connsiteY16" fmla="*/ 720716 h 1443570"/>
              <a:gd name="connsiteX17" fmla="*/ 1780313 w 1812276"/>
              <a:gd name="connsiteY17" fmla="*/ 1187749 h 1443570"/>
              <a:gd name="connsiteX18" fmla="*/ 1709029 w 1812276"/>
              <a:gd name="connsiteY18" fmla="*/ 1352439 h 1443570"/>
              <a:gd name="connsiteX19" fmla="*/ 1622997 w 1812276"/>
              <a:gd name="connsiteY19" fmla="*/ 1408974 h 1443570"/>
              <a:gd name="connsiteX20" fmla="*/ 1497636 w 1812276"/>
              <a:gd name="connsiteY20" fmla="*/ 1443387 h 1443570"/>
              <a:gd name="connsiteX21" fmla="*/ 1330487 w 1812276"/>
              <a:gd name="connsiteY21" fmla="*/ 1418807 h 1443570"/>
              <a:gd name="connsiteX22" fmla="*/ 1106803 w 1812276"/>
              <a:gd name="connsiteY22" fmla="*/ 1342607 h 1443570"/>
              <a:gd name="connsiteX23" fmla="*/ 910158 w 1812276"/>
              <a:gd name="connsiteY23" fmla="*/ 1244284 h 1443570"/>
              <a:gd name="connsiteX24" fmla="*/ 462791 w 1812276"/>
              <a:gd name="connsiteY24" fmla="*/ 1109090 h 1443570"/>
              <a:gd name="connsiteX25" fmla="*/ 128494 w 1812276"/>
              <a:gd name="connsiteY25" fmla="*/ 1244284 h 1443570"/>
              <a:gd name="connsiteX26" fmla="*/ 44920 w 1812276"/>
              <a:gd name="connsiteY26" fmla="*/ 1340149 h 1443570"/>
              <a:gd name="connsiteX27" fmla="*/ 3132 w 1812276"/>
              <a:gd name="connsiteY27" fmla="*/ 1411432 h 1443570"/>
              <a:gd name="connsiteX28" fmla="*/ 15423 w 1812276"/>
              <a:gd name="connsiteY28" fmla="*/ 1438471 h 1443570"/>
              <a:gd name="connsiteX29" fmla="*/ 113745 w 1812276"/>
              <a:gd name="connsiteY29" fmla="*/ 1411432 h 1443570"/>
              <a:gd name="connsiteX30" fmla="*/ 150616 w 1812276"/>
              <a:gd name="connsiteY30" fmla="*/ 1354897 h 1443570"/>
              <a:gd name="connsiteX31" fmla="*/ 285810 w 1812276"/>
              <a:gd name="connsiteY31" fmla="*/ 1182832 h 1443570"/>
              <a:gd name="connsiteX32" fmla="*/ 428378 w 1812276"/>
              <a:gd name="connsiteY32" fmla="*/ 715800 h 1443570"/>
              <a:gd name="connsiteX0" fmla="*/ 427147 w 1811045"/>
              <a:gd name="connsiteY0" fmla="*/ 715800 h 1443570"/>
              <a:gd name="connsiteX1" fmla="*/ 284579 w 1811045"/>
              <a:gd name="connsiteY1" fmla="*/ 253684 h 1443570"/>
              <a:gd name="connsiteX2" fmla="*/ 159218 w 1811045"/>
              <a:gd name="connsiteY2" fmla="*/ 81620 h 1443570"/>
              <a:gd name="connsiteX3" fmla="*/ 80560 w 1811045"/>
              <a:gd name="connsiteY3" fmla="*/ 12794 h 1443570"/>
              <a:gd name="connsiteX4" fmla="*/ 24024 w 1811045"/>
              <a:gd name="connsiteY4" fmla="*/ 503 h 1443570"/>
              <a:gd name="connsiteX5" fmla="*/ 11734 w 1811045"/>
              <a:gd name="connsiteY5" fmla="*/ 20168 h 1443570"/>
              <a:gd name="connsiteX6" fmla="*/ 48605 w 1811045"/>
              <a:gd name="connsiteY6" fmla="*/ 96368 h 1443570"/>
              <a:gd name="connsiteX7" fmla="*/ 122347 w 1811045"/>
              <a:gd name="connsiteY7" fmla="*/ 187316 h 1443570"/>
              <a:gd name="connsiteX8" fmla="*/ 464018 w 1811045"/>
              <a:gd name="connsiteY8" fmla="*/ 329884 h 1443570"/>
              <a:gd name="connsiteX9" fmla="*/ 911385 w 1811045"/>
              <a:gd name="connsiteY9" fmla="*/ 187316 h 1443570"/>
              <a:gd name="connsiteX10" fmla="*/ 1108030 w 1811045"/>
              <a:gd name="connsiteY10" fmla="*/ 91452 h 1443570"/>
              <a:gd name="connsiteX11" fmla="*/ 1331714 w 1811045"/>
              <a:gd name="connsiteY11" fmla="*/ 15252 h 1443570"/>
              <a:gd name="connsiteX12" fmla="*/ 1493947 w 1811045"/>
              <a:gd name="connsiteY12" fmla="*/ 503 h 1443570"/>
              <a:gd name="connsiteX13" fmla="*/ 1621766 w 1811045"/>
              <a:gd name="connsiteY13" fmla="*/ 17710 h 1443570"/>
              <a:gd name="connsiteX14" fmla="*/ 1702882 w 1811045"/>
              <a:gd name="connsiteY14" fmla="*/ 86536 h 1443570"/>
              <a:gd name="connsiteX15" fmla="*/ 1776624 w 1811045"/>
              <a:gd name="connsiteY15" fmla="*/ 253684 h 1443570"/>
              <a:gd name="connsiteX16" fmla="*/ 1811037 w 1811045"/>
              <a:gd name="connsiteY16" fmla="*/ 720716 h 1443570"/>
              <a:gd name="connsiteX17" fmla="*/ 1779082 w 1811045"/>
              <a:gd name="connsiteY17" fmla="*/ 1187749 h 1443570"/>
              <a:gd name="connsiteX18" fmla="*/ 1707798 w 1811045"/>
              <a:gd name="connsiteY18" fmla="*/ 1352439 h 1443570"/>
              <a:gd name="connsiteX19" fmla="*/ 1621766 w 1811045"/>
              <a:gd name="connsiteY19" fmla="*/ 1408974 h 1443570"/>
              <a:gd name="connsiteX20" fmla="*/ 1496405 w 1811045"/>
              <a:gd name="connsiteY20" fmla="*/ 1443387 h 1443570"/>
              <a:gd name="connsiteX21" fmla="*/ 1329256 w 1811045"/>
              <a:gd name="connsiteY21" fmla="*/ 1418807 h 1443570"/>
              <a:gd name="connsiteX22" fmla="*/ 1105572 w 1811045"/>
              <a:gd name="connsiteY22" fmla="*/ 1342607 h 1443570"/>
              <a:gd name="connsiteX23" fmla="*/ 908927 w 1811045"/>
              <a:gd name="connsiteY23" fmla="*/ 1244284 h 1443570"/>
              <a:gd name="connsiteX24" fmla="*/ 461560 w 1811045"/>
              <a:gd name="connsiteY24" fmla="*/ 1109090 h 1443570"/>
              <a:gd name="connsiteX25" fmla="*/ 127263 w 1811045"/>
              <a:gd name="connsiteY25" fmla="*/ 1244284 h 1443570"/>
              <a:gd name="connsiteX26" fmla="*/ 43689 w 1811045"/>
              <a:gd name="connsiteY26" fmla="*/ 1340149 h 1443570"/>
              <a:gd name="connsiteX27" fmla="*/ 1901 w 1811045"/>
              <a:gd name="connsiteY27" fmla="*/ 1411432 h 1443570"/>
              <a:gd name="connsiteX28" fmla="*/ 14192 w 1811045"/>
              <a:gd name="connsiteY28" fmla="*/ 1438471 h 1443570"/>
              <a:gd name="connsiteX29" fmla="*/ 76319 w 1811045"/>
              <a:gd name="connsiteY29" fmla="*/ 1407622 h 1443570"/>
              <a:gd name="connsiteX30" fmla="*/ 149385 w 1811045"/>
              <a:gd name="connsiteY30" fmla="*/ 1354897 h 1443570"/>
              <a:gd name="connsiteX31" fmla="*/ 284579 w 1811045"/>
              <a:gd name="connsiteY31" fmla="*/ 1182832 h 1443570"/>
              <a:gd name="connsiteX32" fmla="*/ 427147 w 1811045"/>
              <a:gd name="connsiteY32" fmla="*/ 715800 h 1443570"/>
              <a:gd name="connsiteX0" fmla="*/ 427147 w 1811045"/>
              <a:gd name="connsiteY0" fmla="*/ 715800 h 1443570"/>
              <a:gd name="connsiteX1" fmla="*/ 284579 w 1811045"/>
              <a:gd name="connsiteY1" fmla="*/ 253684 h 1443570"/>
              <a:gd name="connsiteX2" fmla="*/ 159218 w 1811045"/>
              <a:gd name="connsiteY2" fmla="*/ 81620 h 1443570"/>
              <a:gd name="connsiteX3" fmla="*/ 80560 w 1811045"/>
              <a:gd name="connsiteY3" fmla="*/ 12794 h 1443570"/>
              <a:gd name="connsiteX4" fmla="*/ 24024 w 1811045"/>
              <a:gd name="connsiteY4" fmla="*/ 503 h 1443570"/>
              <a:gd name="connsiteX5" fmla="*/ 11734 w 1811045"/>
              <a:gd name="connsiteY5" fmla="*/ 20168 h 1443570"/>
              <a:gd name="connsiteX6" fmla="*/ 48605 w 1811045"/>
              <a:gd name="connsiteY6" fmla="*/ 96368 h 1443570"/>
              <a:gd name="connsiteX7" fmla="*/ 122347 w 1811045"/>
              <a:gd name="connsiteY7" fmla="*/ 187316 h 1443570"/>
              <a:gd name="connsiteX8" fmla="*/ 464018 w 1811045"/>
              <a:gd name="connsiteY8" fmla="*/ 329884 h 1443570"/>
              <a:gd name="connsiteX9" fmla="*/ 911385 w 1811045"/>
              <a:gd name="connsiteY9" fmla="*/ 187316 h 1443570"/>
              <a:gd name="connsiteX10" fmla="*/ 1108030 w 1811045"/>
              <a:gd name="connsiteY10" fmla="*/ 91452 h 1443570"/>
              <a:gd name="connsiteX11" fmla="*/ 1331714 w 1811045"/>
              <a:gd name="connsiteY11" fmla="*/ 15252 h 1443570"/>
              <a:gd name="connsiteX12" fmla="*/ 1493947 w 1811045"/>
              <a:gd name="connsiteY12" fmla="*/ 503 h 1443570"/>
              <a:gd name="connsiteX13" fmla="*/ 1621766 w 1811045"/>
              <a:gd name="connsiteY13" fmla="*/ 17710 h 1443570"/>
              <a:gd name="connsiteX14" fmla="*/ 1702882 w 1811045"/>
              <a:gd name="connsiteY14" fmla="*/ 86536 h 1443570"/>
              <a:gd name="connsiteX15" fmla="*/ 1776624 w 1811045"/>
              <a:gd name="connsiteY15" fmla="*/ 253684 h 1443570"/>
              <a:gd name="connsiteX16" fmla="*/ 1811037 w 1811045"/>
              <a:gd name="connsiteY16" fmla="*/ 720716 h 1443570"/>
              <a:gd name="connsiteX17" fmla="*/ 1779082 w 1811045"/>
              <a:gd name="connsiteY17" fmla="*/ 1187749 h 1443570"/>
              <a:gd name="connsiteX18" fmla="*/ 1707798 w 1811045"/>
              <a:gd name="connsiteY18" fmla="*/ 1352439 h 1443570"/>
              <a:gd name="connsiteX19" fmla="*/ 1621766 w 1811045"/>
              <a:gd name="connsiteY19" fmla="*/ 1408974 h 1443570"/>
              <a:gd name="connsiteX20" fmla="*/ 1496405 w 1811045"/>
              <a:gd name="connsiteY20" fmla="*/ 1443387 h 1443570"/>
              <a:gd name="connsiteX21" fmla="*/ 1329256 w 1811045"/>
              <a:gd name="connsiteY21" fmla="*/ 1418807 h 1443570"/>
              <a:gd name="connsiteX22" fmla="*/ 1105572 w 1811045"/>
              <a:gd name="connsiteY22" fmla="*/ 1342607 h 1443570"/>
              <a:gd name="connsiteX23" fmla="*/ 908927 w 1811045"/>
              <a:gd name="connsiteY23" fmla="*/ 1244284 h 1443570"/>
              <a:gd name="connsiteX24" fmla="*/ 461560 w 1811045"/>
              <a:gd name="connsiteY24" fmla="*/ 1109090 h 1443570"/>
              <a:gd name="connsiteX25" fmla="*/ 127263 w 1811045"/>
              <a:gd name="connsiteY25" fmla="*/ 1244284 h 1443570"/>
              <a:gd name="connsiteX26" fmla="*/ 43689 w 1811045"/>
              <a:gd name="connsiteY26" fmla="*/ 1340149 h 1443570"/>
              <a:gd name="connsiteX27" fmla="*/ 1901 w 1811045"/>
              <a:gd name="connsiteY27" fmla="*/ 1411432 h 1443570"/>
              <a:gd name="connsiteX28" fmla="*/ 14192 w 1811045"/>
              <a:gd name="connsiteY28" fmla="*/ 1438471 h 1443570"/>
              <a:gd name="connsiteX29" fmla="*/ 76319 w 1811045"/>
              <a:gd name="connsiteY29" fmla="*/ 1407622 h 1443570"/>
              <a:gd name="connsiteX30" fmla="*/ 149385 w 1811045"/>
              <a:gd name="connsiteY30" fmla="*/ 1354897 h 1443570"/>
              <a:gd name="connsiteX31" fmla="*/ 284579 w 1811045"/>
              <a:gd name="connsiteY31" fmla="*/ 1182832 h 1443570"/>
              <a:gd name="connsiteX32" fmla="*/ 427147 w 1811045"/>
              <a:gd name="connsiteY32" fmla="*/ 715800 h 1443570"/>
              <a:gd name="connsiteX0" fmla="*/ 427147 w 1811045"/>
              <a:gd name="connsiteY0" fmla="*/ 715800 h 1443570"/>
              <a:gd name="connsiteX1" fmla="*/ 284579 w 1811045"/>
              <a:gd name="connsiteY1" fmla="*/ 253684 h 1443570"/>
              <a:gd name="connsiteX2" fmla="*/ 159218 w 1811045"/>
              <a:gd name="connsiteY2" fmla="*/ 81620 h 1443570"/>
              <a:gd name="connsiteX3" fmla="*/ 80560 w 1811045"/>
              <a:gd name="connsiteY3" fmla="*/ 12794 h 1443570"/>
              <a:gd name="connsiteX4" fmla="*/ 24024 w 1811045"/>
              <a:gd name="connsiteY4" fmla="*/ 503 h 1443570"/>
              <a:gd name="connsiteX5" fmla="*/ 11734 w 1811045"/>
              <a:gd name="connsiteY5" fmla="*/ 20168 h 1443570"/>
              <a:gd name="connsiteX6" fmla="*/ 48605 w 1811045"/>
              <a:gd name="connsiteY6" fmla="*/ 96368 h 1443570"/>
              <a:gd name="connsiteX7" fmla="*/ 122347 w 1811045"/>
              <a:gd name="connsiteY7" fmla="*/ 187316 h 1443570"/>
              <a:gd name="connsiteX8" fmla="*/ 464018 w 1811045"/>
              <a:gd name="connsiteY8" fmla="*/ 329884 h 1443570"/>
              <a:gd name="connsiteX9" fmla="*/ 911385 w 1811045"/>
              <a:gd name="connsiteY9" fmla="*/ 187316 h 1443570"/>
              <a:gd name="connsiteX10" fmla="*/ 1108030 w 1811045"/>
              <a:gd name="connsiteY10" fmla="*/ 91452 h 1443570"/>
              <a:gd name="connsiteX11" fmla="*/ 1331714 w 1811045"/>
              <a:gd name="connsiteY11" fmla="*/ 15252 h 1443570"/>
              <a:gd name="connsiteX12" fmla="*/ 1493947 w 1811045"/>
              <a:gd name="connsiteY12" fmla="*/ 503 h 1443570"/>
              <a:gd name="connsiteX13" fmla="*/ 1621766 w 1811045"/>
              <a:gd name="connsiteY13" fmla="*/ 17710 h 1443570"/>
              <a:gd name="connsiteX14" fmla="*/ 1702882 w 1811045"/>
              <a:gd name="connsiteY14" fmla="*/ 86536 h 1443570"/>
              <a:gd name="connsiteX15" fmla="*/ 1776624 w 1811045"/>
              <a:gd name="connsiteY15" fmla="*/ 253684 h 1443570"/>
              <a:gd name="connsiteX16" fmla="*/ 1811037 w 1811045"/>
              <a:gd name="connsiteY16" fmla="*/ 720716 h 1443570"/>
              <a:gd name="connsiteX17" fmla="*/ 1779082 w 1811045"/>
              <a:gd name="connsiteY17" fmla="*/ 1187749 h 1443570"/>
              <a:gd name="connsiteX18" fmla="*/ 1707798 w 1811045"/>
              <a:gd name="connsiteY18" fmla="*/ 1352439 h 1443570"/>
              <a:gd name="connsiteX19" fmla="*/ 1621766 w 1811045"/>
              <a:gd name="connsiteY19" fmla="*/ 1408974 h 1443570"/>
              <a:gd name="connsiteX20" fmla="*/ 1496405 w 1811045"/>
              <a:gd name="connsiteY20" fmla="*/ 1443387 h 1443570"/>
              <a:gd name="connsiteX21" fmla="*/ 1329256 w 1811045"/>
              <a:gd name="connsiteY21" fmla="*/ 1418807 h 1443570"/>
              <a:gd name="connsiteX22" fmla="*/ 1105572 w 1811045"/>
              <a:gd name="connsiteY22" fmla="*/ 1342607 h 1443570"/>
              <a:gd name="connsiteX23" fmla="*/ 908927 w 1811045"/>
              <a:gd name="connsiteY23" fmla="*/ 1244284 h 1443570"/>
              <a:gd name="connsiteX24" fmla="*/ 461560 w 1811045"/>
              <a:gd name="connsiteY24" fmla="*/ 1109090 h 1443570"/>
              <a:gd name="connsiteX25" fmla="*/ 127263 w 1811045"/>
              <a:gd name="connsiteY25" fmla="*/ 1244284 h 1443570"/>
              <a:gd name="connsiteX26" fmla="*/ 43689 w 1811045"/>
              <a:gd name="connsiteY26" fmla="*/ 1340149 h 1443570"/>
              <a:gd name="connsiteX27" fmla="*/ 1901 w 1811045"/>
              <a:gd name="connsiteY27" fmla="*/ 1411432 h 1443570"/>
              <a:gd name="connsiteX28" fmla="*/ 14192 w 1811045"/>
              <a:gd name="connsiteY28" fmla="*/ 1438471 h 1443570"/>
              <a:gd name="connsiteX29" fmla="*/ 76319 w 1811045"/>
              <a:gd name="connsiteY29" fmla="*/ 1407622 h 1443570"/>
              <a:gd name="connsiteX30" fmla="*/ 149385 w 1811045"/>
              <a:gd name="connsiteY30" fmla="*/ 1354897 h 1443570"/>
              <a:gd name="connsiteX31" fmla="*/ 284579 w 1811045"/>
              <a:gd name="connsiteY31" fmla="*/ 1182832 h 1443570"/>
              <a:gd name="connsiteX32" fmla="*/ 427147 w 1811045"/>
              <a:gd name="connsiteY32" fmla="*/ 715800 h 1443570"/>
              <a:gd name="connsiteX0" fmla="*/ 427147 w 1811045"/>
              <a:gd name="connsiteY0" fmla="*/ 715800 h 1443570"/>
              <a:gd name="connsiteX1" fmla="*/ 284579 w 1811045"/>
              <a:gd name="connsiteY1" fmla="*/ 253684 h 1443570"/>
              <a:gd name="connsiteX2" fmla="*/ 159218 w 1811045"/>
              <a:gd name="connsiteY2" fmla="*/ 81620 h 1443570"/>
              <a:gd name="connsiteX3" fmla="*/ 80560 w 1811045"/>
              <a:gd name="connsiteY3" fmla="*/ 12794 h 1443570"/>
              <a:gd name="connsiteX4" fmla="*/ 24024 w 1811045"/>
              <a:gd name="connsiteY4" fmla="*/ 503 h 1443570"/>
              <a:gd name="connsiteX5" fmla="*/ 11734 w 1811045"/>
              <a:gd name="connsiteY5" fmla="*/ 20168 h 1443570"/>
              <a:gd name="connsiteX6" fmla="*/ 48605 w 1811045"/>
              <a:gd name="connsiteY6" fmla="*/ 96368 h 1443570"/>
              <a:gd name="connsiteX7" fmla="*/ 122347 w 1811045"/>
              <a:gd name="connsiteY7" fmla="*/ 187316 h 1443570"/>
              <a:gd name="connsiteX8" fmla="*/ 458938 w 1811045"/>
              <a:gd name="connsiteY8" fmla="*/ 327344 h 1443570"/>
              <a:gd name="connsiteX9" fmla="*/ 911385 w 1811045"/>
              <a:gd name="connsiteY9" fmla="*/ 187316 h 1443570"/>
              <a:gd name="connsiteX10" fmla="*/ 1108030 w 1811045"/>
              <a:gd name="connsiteY10" fmla="*/ 91452 h 1443570"/>
              <a:gd name="connsiteX11" fmla="*/ 1331714 w 1811045"/>
              <a:gd name="connsiteY11" fmla="*/ 15252 h 1443570"/>
              <a:gd name="connsiteX12" fmla="*/ 1493947 w 1811045"/>
              <a:gd name="connsiteY12" fmla="*/ 503 h 1443570"/>
              <a:gd name="connsiteX13" fmla="*/ 1621766 w 1811045"/>
              <a:gd name="connsiteY13" fmla="*/ 17710 h 1443570"/>
              <a:gd name="connsiteX14" fmla="*/ 1702882 w 1811045"/>
              <a:gd name="connsiteY14" fmla="*/ 86536 h 1443570"/>
              <a:gd name="connsiteX15" fmla="*/ 1776624 w 1811045"/>
              <a:gd name="connsiteY15" fmla="*/ 253684 h 1443570"/>
              <a:gd name="connsiteX16" fmla="*/ 1811037 w 1811045"/>
              <a:gd name="connsiteY16" fmla="*/ 720716 h 1443570"/>
              <a:gd name="connsiteX17" fmla="*/ 1779082 w 1811045"/>
              <a:gd name="connsiteY17" fmla="*/ 1187749 h 1443570"/>
              <a:gd name="connsiteX18" fmla="*/ 1707798 w 1811045"/>
              <a:gd name="connsiteY18" fmla="*/ 1352439 h 1443570"/>
              <a:gd name="connsiteX19" fmla="*/ 1621766 w 1811045"/>
              <a:gd name="connsiteY19" fmla="*/ 1408974 h 1443570"/>
              <a:gd name="connsiteX20" fmla="*/ 1496405 w 1811045"/>
              <a:gd name="connsiteY20" fmla="*/ 1443387 h 1443570"/>
              <a:gd name="connsiteX21" fmla="*/ 1329256 w 1811045"/>
              <a:gd name="connsiteY21" fmla="*/ 1418807 h 1443570"/>
              <a:gd name="connsiteX22" fmla="*/ 1105572 w 1811045"/>
              <a:gd name="connsiteY22" fmla="*/ 1342607 h 1443570"/>
              <a:gd name="connsiteX23" fmla="*/ 908927 w 1811045"/>
              <a:gd name="connsiteY23" fmla="*/ 1244284 h 1443570"/>
              <a:gd name="connsiteX24" fmla="*/ 461560 w 1811045"/>
              <a:gd name="connsiteY24" fmla="*/ 1109090 h 1443570"/>
              <a:gd name="connsiteX25" fmla="*/ 127263 w 1811045"/>
              <a:gd name="connsiteY25" fmla="*/ 1244284 h 1443570"/>
              <a:gd name="connsiteX26" fmla="*/ 43689 w 1811045"/>
              <a:gd name="connsiteY26" fmla="*/ 1340149 h 1443570"/>
              <a:gd name="connsiteX27" fmla="*/ 1901 w 1811045"/>
              <a:gd name="connsiteY27" fmla="*/ 1411432 h 1443570"/>
              <a:gd name="connsiteX28" fmla="*/ 14192 w 1811045"/>
              <a:gd name="connsiteY28" fmla="*/ 1438471 h 1443570"/>
              <a:gd name="connsiteX29" fmla="*/ 76319 w 1811045"/>
              <a:gd name="connsiteY29" fmla="*/ 1407622 h 1443570"/>
              <a:gd name="connsiteX30" fmla="*/ 149385 w 1811045"/>
              <a:gd name="connsiteY30" fmla="*/ 1354897 h 1443570"/>
              <a:gd name="connsiteX31" fmla="*/ 284579 w 1811045"/>
              <a:gd name="connsiteY31" fmla="*/ 1182832 h 1443570"/>
              <a:gd name="connsiteX32" fmla="*/ 427147 w 1811045"/>
              <a:gd name="connsiteY32" fmla="*/ 715800 h 1443570"/>
              <a:gd name="connsiteX0" fmla="*/ 427147 w 1811045"/>
              <a:gd name="connsiteY0" fmla="*/ 715800 h 1443570"/>
              <a:gd name="connsiteX1" fmla="*/ 284579 w 1811045"/>
              <a:gd name="connsiteY1" fmla="*/ 253684 h 1443570"/>
              <a:gd name="connsiteX2" fmla="*/ 159218 w 1811045"/>
              <a:gd name="connsiteY2" fmla="*/ 81620 h 1443570"/>
              <a:gd name="connsiteX3" fmla="*/ 80560 w 1811045"/>
              <a:gd name="connsiteY3" fmla="*/ 12794 h 1443570"/>
              <a:gd name="connsiteX4" fmla="*/ 24024 w 1811045"/>
              <a:gd name="connsiteY4" fmla="*/ 503 h 1443570"/>
              <a:gd name="connsiteX5" fmla="*/ 11734 w 1811045"/>
              <a:gd name="connsiteY5" fmla="*/ 20168 h 1443570"/>
              <a:gd name="connsiteX6" fmla="*/ 48605 w 1811045"/>
              <a:gd name="connsiteY6" fmla="*/ 96368 h 1443570"/>
              <a:gd name="connsiteX7" fmla="*/ 122347 w 1811045"/>
              <a:gd name="connsiteY7" fmla="*/ 187316 h 1443570"/>
              <a:gd name="connsiteX8" fmla="*/ 458938 w 1811045"/>
              <a:gd name="connsiteY8" fmla="*/ 327344 h 1443570"/>
              <a:gd name="connsiteX9" fmla="*/ 911385 w 1811045"/>
              <a:gd name="connsiteY9" fmla="*/ 187316 h 1443570"/>
              <a:gd name="connsiteX10" fmla="*/ 1108030 w 1811045"/>
              <a:gd name="connsiteY10" fmla="*/ 91452 h 1443570"/>
              <a:gd name="connsiteX11" fmla="*/ 1331714 w 1811045"/>
              <a:gd name="connsiteY11" fmla="*/ 15252 h 1443570"/>
              <a:gd name="connsiteX12" fmla="*/ 1493947 w 1811045"/>
              <a:gd name="connsiteY12" fmla="*/ 503 h 1443570"/>
              <a:gd name="connsiteX13" fmla="*/ 1621766 w 1811045"/>
              <a:gd name="connsiteY13" fmla="*/ 17710 h 1443570"/>
              <a:gd name="connsiteX14" fmla="*/ 1702882 w 1811045"/>
              <a:gd name="connsiteY14" fmla="*/ 86536 h 1443570"/>
              <a:gd name="connsiteX15" fmla="*/ 1776624 w 1811045"/>
              <a:gd name="connsiteY15" fmla="*/ 253684 h 1443570"/>
              <a:gd name="connsiteX16" fmla="*/ 1811037 w 1811045"/>
              <a:gd name="connsiteY16" fmla="*/ 720716 h 1443570"/>
              <a:gd name="connsiteX17" fmla="*/ 1779082 w 1811045"/>
              <a:gd name="connsiteY17" fmla="*/ 1187749 h 1443570"/>
              <a:gd name="connsiteX18" fmla="*/ 1707798 w 1811045"/>
              <a:gd name="connsiteY18" fmla="*/ 1352439 h 1443570"/>
              <a:gd name="connsiteX19" fmla="*/ 1621766 w 1811045"/>
              <a:gd name="connsiteY19" fmla="*/ 1408974 h 1443570"/>
              <a:gd name="connsiteX20" fmla="*/ 1496405 w 1811045"/>
              <a:gd name="connsiteY20" fmla="*/ 1443387 h 1443570"/>
              <a:gd name="connsiteX21" fmla="*/ 1329256 w 1811045"/>
              <a:gd name="connsiteY21" fmla="*/ 1418807 h 1443570"/>
              <a:gd name="connsiteX22" fmla="*/ 1105572 w 1811045"/>
              <a:gd name="connsiteY22" fmla="*/ 1342607 h 1443570"/>
              <a:gd name="connsiteX23" fmla="*/ 908927 w 1811045"/>
              <a:gd name="connsiteY23" fmla="*/ 1244284 h 1443570"/>
              <a:gd name="connsiteX24" fmla="*/ 461560 w 1811045"/>
              <a:gd name="connsiteY24" fmla="*/ 1109090 h 1443570"/>
              <a:gd name="connsiteX25" fmla="*/ 127263 w 1811045"/>
              <a:gd name="connsiteY25" fmla="*/ 1244284 h 1443570"/>
              <a:gd name="connsiteX26" fmla="*/ 43689 w 1811045"/>
              <a:gd name="connsiteY26" fmla="*/ 1340149 h 1443570"/>
              <a:gd name="connsiteX27" fmla="*/ 1901 w 1811045"/>
              <a:gd name="connsiteY27" fmla="*/ 1411432 h 1443570"/>
              <a:gd name="connsiteX28" fmla="*/ 14192 w 1811045"/>
              <a:gd name="connsiteY28" fmla="*/ 1438471 h 1443570"/>
              <a:gd name="connsiteX29" fmla="*/ 76319 w 1811045"/>
              <a:gd name="connsiteY29" fmla="*/ 1407622 h 1443570"/>
              <a:gd name="connsiteX30" fmla="*/ 149385 w 1811045"/>
              <a:gd name="connsiteY30" fmla="*/ 1354897 h 1443570"/>
              <a:gd name="connsiteX31" fmla="*/ 284579 w 1811045"/>
              <a:gd name="connsiteY31" fmla="*/ 1182832 h 1443570"/>
              <a:gd name="connsiteX32" fmla="*/ 427147 w 1811045"/>
              <a:gd name="connsiteY32" fmla="*/ 715800 h 1443570"/>
              <a:gd name="connsiteX0" fmla="*/ 427147 w 1811045"/>
              <a:gd name="connsiteY0" fmla="*/ 715800 h 1443570"/>
              <a:gd name="connsiteX1" fmla="*/ 284579 w 1811045"/>
              <a:gd name="connsiteY1" fmla="*/ 253684 h 1443570"/>
              <a:gd name="connsiteX2" fmla="*/ 159218 w 1811045"/>
              <a:gd name="connsiteY2" fmla="*/ 81620 h 1443570"/>
              <a:gd name="connsiteX3" fmla="*/ 80560 w 1811045"/>
              <a:gd name="connsiteY3" fmla="*/ 12794 h 1443570"/>
              <a:gd name="connsiteX4" fmla="*/ 24024 w 1811045"/>
              <a:gd name="connsiteY4" fmla="*/ 503 h 1443570"/>
              <a:gd name="connsiteX5" fmla="*/ 11734 w 1811045"/>
              <a:gd name="connsiteY5" fmla="*/ 20168 h 1443570"/>
              <a:gd name="connsiteX6" fmla="*/ 48605 w 1811045"/>
              <a:gd name="connsiteY6" fmla="*/ 96368 h 1443570"/>
              <a:gd name="connsiteX7" fmla="*/ 122347 w 1811045"/>
              <a:gd name="connsiteY7" fmla="*/ 187316 h 1443570"/>
              <a:gd name="connsiteX8" fmla="*/ 458938 w 1811045"/>
              <a:gd name="connsiteY8" fmla="*/ 327344 h 1443570"/>
              <a:gd name="connsiteX9" fmla="*/ 911385 w 1811045"/>
              <a:gd name="connsiteY9" fmla="*/ 187316 h 1443570"/>
              <a:gd name="connsiteX10" fmla="*/ 1108030 w 1811045"/>
              <a:gd name="connsiteY10" fmla="*/ 91452 h 1443570"/>
              <a:gd name="connsiteX11" fmla="*/ 1331714 w 1811045"/>
              <a:gd name="connsiteY11" fmla="*/ 15252 h 1443570"/>
              <a:gd name="connsiteX12" fmla="*/ 1493947 w 1811045"/>
              <a:gd name="connsiteY12" fmla="*/ 503 h 1443570"/>
              <a:gd name="connsiteX13" fmla="*/ 1621766 w 1811045"/>
              <a:gd name="connsiteY13" fmla="*/ 17710 h 1443570"/>
              <a:gd name="connsiteX14" fmla="*/ 1702882 w 1811045"/>
              <a:gd name="connsiteY14" fmla="*/ 86536 h 1443570"/>
              <a:gd name="connsiteX15" fmla="*/ 1776624 w 1811045"/>
              <a:gd name="connsiteY15" fmla="*/ 253684 h 1443570"/>
              <a:gd name="connsiteX16" fmla="*/ 1811037 w 1811045"/>
              <a:gd name="connsiteY16" fmla="*/ 720716 h 1443570"/>
              <a:gd name="connsiteX17" fmla="*/ 1779082 w 1811045"/>
              <a:gd name="connsiteY17" fmla="*/ 1187749 h 1443570"/>
              <a:gd name="connsiteX18" fmla="*/ 1707798 w 1811045"/>
              <a:gd name="connsiteY18" fmla="*/ 1352439 h 1443570"/>
              <a:gd name="connsiteX19" fmla="*/ 1621766 w 1811045"/>
              <a:gd name="connsiteY19" fmla="*/ 1408974 h 1443570"/>
              <a:gd name="connsiteX20" fmla="*/ 1496405 w 1811045"/>
              <a:gd name="connsiteY20" fmla="*/ 1443387 h 1443570"/>
              <a:gd name="connsiteX21" fmla="*/ 1329256 w 1811045"/>
              <a:gd name="connsiteY21" fmla="*/ 1418807 h 1443570"/>
              <a:gd name="connsiteX22" fmla="*/ 1105572 w 1811045"/>
              <a:gd name="connsiteY22" fmla="*/ 1342607 h 1443570"/>
              <a:gd name="connsiteX23" fmla="*/ 908927 w 1811045"/>
              <a:gd name="connsiteY23" fmla="*/ 1244284 h 1443570"/>
              <a:gd name="connsiteX24" fmla="*/ 461560 w 1811045"/>
              <a:gd name="connsiteY24" fmla="*/ 1109090 h 1443570"/>
              <a:gd name="connsiteX25" fmla="*/ 127263 w 1811045"/>
              <a:gd name="connsiteY25" fmla="*/ 1244284 h 1443570"/>
              <a:gd name="connsiteX26" fmla="*/ 43689 w 1811045"/>
              <a:gd name="connsiteY26" fmla="*/ 1340149 h 1443570"/>
              <a:gd name="connsiteX27" fmla="*/ 1901 w 1811045"/>
              <a:gd name="connsiteY27" fmla="*/ 1411432 h 1443570"/>
              <a:gd name="connsiteX28" fmla="*/ 14192 w 1811045"/>
              <a:gd name="connsiteY28" fmla="*/ 1438471 h 1443570"/>
              <a:gd name="connsiteX29" fmla="*/ 76319 w 1811045"/>
              <a:gd name="connsiteY29" fmla="*/ 1407622 h 1443570"/>
              <a:gd name="connsiteX30" fmla="*/ 149385 w 1811045"/>
              <a:gd name="connsiteY30" fmla="*/ 1354897 h 1443570"/>
              <a:gd name="connsiteX31" fmla="*/ 284579 w 1811045"/>
              <a:gd name="connsiteY31" fmla="*/ 1182832 h 1443570"/>
              <a:gd name="connsiteX32" fmla="*/ 427147 w 1811045"/>
              <a:gd name="connsiteY32" fmla="*/ 715800 h 1443570"/>
              <a:gd name="connsiteX0" fmla="*/ 427147 w 1811045"/>
              <a:gd name="connsiteY0" fmla="*/ 715447 h 1443217"/>
              <a:gd name="connsiteX1" fmla="*/ 284579 w 1811045"/>
              <a:gd name="connsiteY1" fmla="*/ 253331 h 1443217"/>
              <a:gd name="connsiteX2" fmla="*/ 159218 w 1811045"/>
              <a:gd name="connsiteY2" fmla="*/ 81267 h 1443217"/>
              <a:gd name="connsiteX3" fmla="*/ 75480 w 1811045"/>
              <a:gd name="connsiteY3" fmla="*/ 14981 h 1443217"/>
              <a:gd name="connsiteX4" fmla="*/ 24024 w 1811045"/>
              <a:gd name="connsiteY4" fmla="*/ 150 h 1443217"/>
              <a:gd name="connsiteX5" fmla="*/ 11734 w 1811045"/>
              <a:gd name="connsiteY5" fmla="*/ 19815 h 1443217"/>
              <a:gd name="connsiteX6" fmla="*/ 48605 w 1811045"/>
              <a:gd name="connsiteY6" fmla="*/ 96015 h 1443217"/>
              <a:gd name="connsiteX7" fmla="*/ 122347 w 1811045"/>
              <a:gd name="connsiteY7" fmla="*/ 186963 h 1443217"/>
              <a:gd name="connsiteX8" fmla="*/ 458938 w 1811045"/>
              <a:gd name="connsiteY8" fmla="*/ 326991 h 1443217"/>
              <a:gd name="connsiteX9" fmla="*/ 911385 w 1811045"/>
              <a:gd name="connsiteY9" fmla="*/ 186963 h 1443217"/>
              <a:gd name="connsiteX10" fmla="*/ 1108030 w 1811045"/>
              <a:gd name="connsiteY10" fmla="*/ 91099 h 1443217"/>
              <a:gd name="connsiteX11" fmla="*/ 1331714 w 1811045"/>
              <a:gd name="connsiteY11" fmla="*/ 14899 h 1443217"/>
              <a:gd name="connsiteX12" fmla="*/ 1493947 w 1811045"/>
              <a:gd name="connsiteY12" fmla="*/ 150 h 1443217"/>
              <a:gd name="connsiteX13" fmla="*/ 1621766 w 1811045"/>
              <a:gd name="connsiteY13" fmla="*/ 17357 h 1443217"/>
              <a:gd name="connsiteX14" fmla="*/ 1702882 w 1811045"/>
              <a:gd name="connsiteY14" fmla="*/ 86183 h 1443217"/>
              <a:gd name="connsiteX15" fmla="*/ 1776624 w 1811045"/>
              <a:gd name="connsiteY15" fmla="*/ 253331 h 1443217"/>
              <a:gd name="connsiteX16" fmla="*/ 1811037 w 1811045"/>
              <a:gd name="connsiteY16" fmla="*/ 720363 h 1443217"/>
              <a:gd name="connsiteX17" fmla="*/ 1779082 w 1811045"/>
              <a:gd name="connsiteY17" fmla="*/ 1187396 h 1443217"/>
              <a:gd name="connsiteX18" fmla="*/ 1707798 w 1811045"/>
              <a:gd name="connsiteY18" fmla="*/ 1352086 h 1443217"/>
              <a:gd name="connsiteX19" fmla="*/ 1621766 w 1811045"/>
              <a:gd name="connsiteY19" fmla="*/ 1408621 h 1443217"/>
              <a:gd name="connsiteX20" fmla="*/ 1496405 w 1811045"/>
              <a:gd name="connsiteY20" fmla="*/ 1443034 h 1443217"/>
              <a:gd name="connsiteX21" fmla="*/ 1329256 w 1811045"/>
              <a:gd name="connsiteY21" fmla="*/ 1418454 h 1443217"/>
              <a:gd name="connsiteX22" fmla="*/ 1105572 w 1811045"/>
              <a:gd name="connsiteY22" fmla="*/ 1342254 h 1443217"/>
              <a:gd name="connsiteX23" fmla="*/ 908927 w 1811045"/>
              <a:gd name="connsiteY23" fmla="*/ 1243931 h 1443217"/>
              <a:gd name="connsiteX24" fmla="*/ 461560 w 1811045"/>
              <a:gd name="connsiteY24" fmla="*/ 1108737 h 1443217"/>
              <a:gd name="connsiteX25" fmla="*/ 127263 w 1811045"/>
              <a:gd name="connsiteY25" fmla="*/ 1243931 h 1443217"/>
              <a:gd name="connsiteX26" fmla="*/ 43689 w 1811045"/>
              <a:gd name="connsiteY26" fmla="*/ 1339796 h 1443217"/>
              <a:gd name="connsiteX27" fmla="*/ 1901 w 1811045"/>
              <a:gd name="connsiteY27" fmla="*/ 1411079 h 1443217"/>
              <a:gd name="connsiteX28" fmla="*/ 14192 w 1811045"/>
              <a:gd name="connsiteY28" fmla="*/ 1438118 h 1443217"/>
              <a:gd name="connsiteX29" fmla="*/ 76319 w 1811045"/>
              <a:gd name="connsiteY29" fmla="*/ 1407269 h 1443217"/>
              <a:gd name="connsiteX30" fmla="*/ 149385 w 1811045"/>
              <a:gd name="connsiteY30" fmla="*/ 1354544 h 1443217"/>
              <a:gd name="connsiteX31" fmla="*/ 284579 w 1811045"/>
              <a:gd name="connsiteY31" fmla="*/ 1182479 h 1443217"/>
              <a:gd name="connsiteX32" fmla="*/ 427147 w 1811045"/>
              <a:gd name="connsiteY32" fmla="*/ 715447 h 1443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811045" h="1443217">
                <a:moveTo>
                  <a:pt x="427147" y="715447"/>
                </a:moveTo>
                <a:cubicBezTo>
                  <a:pt x="421285" y="472666"/>
                  <a:pt x="329234" y="359028"/>
                  <a:pt x="284579" y="253331"/>
                </a:cubicBezTo>
                <a:cubicBezTo>
                  <a:pt x="239924" y="147634"/>
                  <a:pt x="194068" y="120992"/>
                  <a:pt x="159218" y="81267"/>
                </a:cubicBezTo>
                <a:cubicBezTo>
                  <a:pt x="124368" y="41542"/>
                  <a:pt x="98012" y="28500"/>
                  <a:pt x="75480" y="14981"/>
                </a:cubicBezTo>
                <a:cubicBezTo>
                  <a:pt x="52948" y="1462"/>
                  <a:pt x="34648" y="-656"/>
                  <a:pt x="24024" y="150"/>
                </a:cubicBezTo>
                <a:cubicBezTo>
                  <a:pt x="13400" y="956"/>
                  <a:pt x="7637" y="3838"/>
                  <a:pt x="11734" y="19815"/>
                </a:cubicBezTo>
                <a:cubicBezTo>
                  <a:pt x="15831" y="35792"/>
                  <a:pt x="30170" y="68157"/>
                  <a:pt x="48605" y="96015"/>
                </a:cubicBezTo>
                <a:cubicBezTo>
                  <a:pt x="67040" y="123873"/>
                  <a:pt x="61578" y="130687"/>
                  <a:pt x="122347" y="186963"/>
                </a:cubicBezTo>
                <a:cubicBezTo>
                  <a:pt x="183116" y="243239"/>
                  <a:pt x="327432" y="326991"/>
                  <a:pt x="458938" y="326991"/>
                </a:cubicBezTo>
                <a:cubicBezTo>
                  <a:pt x="590444" y="326991"/>
                  <a:pt x="803203" y="226278"/>
                  <a:pt x="911385" y="186963"/>
                </a:cubicBezTo>
                <a:cubicBezTo>
                  <a:pt x="1019567" y="147648"/>
                  <a:pt x="1037975" y="119776"/>
                  <a:pt x="1108030" y="91099"/>
                </a:cubicBezTo>
                <a:cubicBezTo>
                  <a:pt x="1178085" y="62422"/>
                  <a:pt x="1267395" y="30057"/>
                  <a:pt x="1331714" y="14899"/>
                </a:cubicBezTo>
                <a:cubicBezTo>
                  <a:pt x="1396033" y="-259"/>
                  <a:pt x="1445605" y="-260"/>
                  <a:pt x="1493947" y="150"/>
                </a:cubicBezTo>
                <a:cubicBezTo>
                  <a:pt x="1542289" y="560"/>
                  <a:pt x="1586944" y="3018"/>
                  <a:pt x="1621766" y="17357"/>
                </a:cubicBezTo>
                <a:cubicBezTo>
                  <a:pt x="1656588" y="31696"/>
                  <a:pt x="1677072" y="46854"/>
                  <a:pt x="1702882" y="86183"/>
                </a:cubicBezTo>
                <a:cubicBezTo>
                  <a:pt x="1728692" y="125512"/>
                  <a:pt x="1758598" y="147634"/>
                  <a:pt x="1776624" y="253331"/>
                </a:cubicBezTo>
                <a:cubicBezTo>
                  <a:pt x="1794650" y="359028"/>
                  <a:pt x="1810627" y="564686"/>
                  <a:pt x="1811037" y="720363"/>
                </a:cubicBezTo>
                <a:cubicBezTo>
                  <a:pt x="1811447" y="876040"/>
                  <a:pt x="1796288" y="1082109"/>
                  <a:pt x="1779082" y="1187396"/>
                </a:cubicBezTo>
                <a:cubicBezTo>
                  <a:pt x="1761876" y="1292683"/>
                  <a:pt x="1734017" y="1315215"/>
                  <a:pt x="1707798" y="1352086"/>
                </a:cubicBezTo>
                <a:cubicBezTo>
                  <a:pt x="1681579" y="1388957"/>
                  <a:pt x="1656998" y="1393463"/>
                  <a:pt x="1621766" y="1408621"/>
                </a:cubicBezTo>
                <a:cubicBezTo>
                  <a:pt x="1586534" y="1423779"/>
                  <a:pt x="1545157" y="1441395"/>
                  <a:pt x="1496405" y="1443034"/>
                </a:cubicBezTo>
                <a:cubicBezTo>
                  <a:pt x="1447653" y="1444673"/>
                  <a:pt x="1394395" y="1435251"/>
                  <a:pt x="1329256" y="1418454"/>
                </a:cubicBezTo>
                <a:cubicBezTo>
                  <a:pt x="1264117" y="1401657"/>
                  <a:pt x="1175627" y="1371341"/>
                  <a:pt x="1105572" y="1342254"/>
                </a:cubicBezTo>
                <a:cubicBezTo>
                  <a:pt x="1035517" y="1313167"/>
                  <a:pt x="1016262" y="1282850"/>
                  <a:pt x="908927" y="1243931"/>
                </a:cubicBezTo>
                <a:cubicBezTo>
                  <a:pt x="801592" y="1205012"/>
                  <a:pt x="591837" y="1108737"/>
                  <a:pt x="461560" y="1108737"/>
                </a:cubicBezTo>
                <a:cubicBezTo>
                  <a:pt x="331283" y="1108737"/>
                  <a:pt x="179763" y="1192086"/>
                  <a:pt x="127263" y="1243931"/>
                </a:cubicBezTo>
                <a:cubicBezTo>
                  <a:pt x="74763" y="1295776"/>
                  <a:pt x="64583" y="1311938"/>
                  <a:pt x="43689" y="1339796"/>
                </a:cubicBezTo>
                <a:cubicBezTo>
                  <a:pt x="22795" y="1367654"/>
                  <a:pt x="6817" y="1394692"/>
                  <a:pt x="1901" y="1411079"/>
                </a:cubicBezTo>
                <a:cubicBezTo>
                  <a:pt x="-3015" y="1427466"/>
                  <a:pt x="1789" y="1438753"/>
                  <a:pt x="14192" y="1438118"/>
                </a:cubicBezTo>
                <a:cubicBezTo>
                  <a:pt x="26595" y="1437483"/>
                  <a:pt x="53787" y="1421198"/>
                  <a:pt x="76319" y="1407269"/>
                </a:cubicBezTo>
                <a:cubicBezTo>
                  <a:pt x="98851" y="1393340"/>
                  <a:pt x="111182" y="1388834"/>
                  <a:pt x="149385" y="1354544"/>
                </a:cubicBezTo>
                <a:cubicBezTo>
                  <a:pt x="181872" y="1316444"/>
                  <a:pt x="237466" y="1288176"/>
                  <a:pt x="284579" y="1182479"/>
                </a:cubicBezTo>
                <a:cubicBezTo>
                  <a:pt x="331692" y="1076782"/>
                  <a:pt x="433009" y="958228"/>
                  <a:pt x="427147" y="715447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01170F2B-7C65-403A-B1C1-C208169C5C18}"/>
              </a:ext>
            </a:extLst>
          </p:cNvPr>
          <p:cNvCxnSpPr/>
          <p:nvPr/>
        </p:nvCxnSpPr>
        <p:spPr>
          <a:xfrm>
            <a:off x="6237296" y="3825487"/>
            <a:ext cx="218544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" name="Arco 365">
            <a:extLst>
              <a:ext uri="{FF2B5EF4-FFF2-40B4-BE49-F238E27FC236}">
                <a16:creationId xmlns:a16="http://schemas.microsoft.com/office/drawing/2014/main" id="{C943DF45-0AB0-49AC-AC38-EEEB5C96A186}"/>
              </a:ext>
            </a:extLst>
          </p:cNvPr>
          <p:cNvSpPr/>
          <p:nvPr/>
        </p:nvSpPr>
        <p:spPr>
          <a:xfrm>
            <a:off x="7873491" y="2744532"/>
            <a:ext cx="1080000" cy="1080000"/>
          </a:xfrm>
          <a:prstGeom prst="arc">
            <a:avLst>
              <a:gd name="adj1" fmla="val 21564184"/>
              <a:gd name="adj2" fmla="val 540158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FA910F4B-FFDF-4379-8253-25F5FEED5435}"/>
              </a:ext>
            </a:extLst>
          </p:cNvPr>
          <p:cNvCxnSpPr>
            <a:stCxn id="366" idx="0"/>
          </p:cNvCxnSpPr>
          <p:nvPr/>
        </p:nvCxnSpPr>
        <p:spPr>
          <a:xfrm flipV="1">
            <a:off x="8953462" y="2021814"/>
            <a:ext cx="29" cy="12570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CA350845-33B9-42F9-B809-60348662EC94}"/>
              </a:ext>
            </a:extLst>
          </p:cNvPr>
          <p:cNvCxnSpPr/>
          <p:nvPr/>
        </p:nvCxnSpPr>
        <p:spPr>
          <a:xfrm>
            <a:off x="7611528" y="4621386"/>
            <a:ext cx="80455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" name="Arco 368">
            <a:extLst>
              <a:ext uri="{FF2B5EF4-FFF2-40B4-BE49-F238E27FC236}">
                <a16:creationId xmlns:a16="http://schemas.microsoft.com/office/drawing/2014/main" id="{0A460157-DF14-42D5-AA24-CFE34781D885}"/>
              </a:ext>
            </a:extLst>
          </p:cNvPr>
          <p:cNvSpPr/>
          <p:nvPr/>
        </p:nvSpPr>
        <p:spPr>
          <a:xfrm>
            <a:off x="7087431" y="1960618"/>
            <a:ext cx="2660400" cy="2660400"/>
          </a:xfrm>
          <a:prstGeom prst="arc">
            <a:avLst>
              <a:gd name="adj1" fmla="val 21583381"/>
              <a:gd name="adj2" fmla="val 542818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62479C15-BF6B-4AA7-AF38-415691869955}"/>
              </a:ext>
            </a:extLst>
          </p:cNvPr>
          <p:cNvCxnSpPr/>
          <p:nvPr/>
        </p:nvCxnSpPr>
        <p:spPr>
          <a:xfrm flipV="1">
            <a:off x="9747831" y="2028429"/>
            <a:ext cx="0" cy="125610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2" name="Titolo 78">
            <a:extLst>
              <a:ext uri="{FF2B5EF4-FFF2-40B4-BE49-F238E27FC236}">
                <a16:creationId xmlns:a16="http://schemas.microsoft.com/office/drawing/2014/main" id="{97C79FC6-568D-43B0-94ED-E7833E3BC991}"/>
              </a:ext>
            </a:extLst>
          </p:cNvPr>
          <p:cNvSpPr txBox="1">
            <a:spLocks/>
          </p:cNvSpPr>
          <p:nvPr/>
        </p:nvSpPr>
        <p:spPr>
          <a:xfrm>
            <a:off x="12000" y="18946"/>
            <a:ext cx="12168000" cy="32778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(2) </a:t>
            </a:r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5A15168A-C5DB-4D0F-9F26-19B48E73255E}"/>
              </a:ext>
            </a:extLst>
          </p:cNvPr>
          <p:cNvCxnSpPr/>
          <p:nvPr/>
        </p:nvCxnSpPr>
        <p:spPr>
          <a:xfrm>
            <a:off x="2672914" y="377509"/>
            <a:ext cx="0" cy="29116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53FF3AB3-DB0A-48AA-B52E-4A153737FF73}"/>
              </a:ext>
            </a:extLst>
          </p:cNvPr>
          <p:cNvCxnSpPr>
            <a:cxnSpLocks/>
          </p:cNvCxnSpPr>
          <p:nvPr/>
        </p:nvCxnSpPr>
        <p:spPr>
          <a:xfrm>
            <a:off x="5254073" y="1635633"/>
            <a:ext cx="0" cy="31517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Connettore diritto 372">
            <a:extLst>
              <a:ext uri="{FF2B5EF4-FFF2-40B4-BE49-F238E27FC236}">
                <a16:creationId xmlns:a16="http://schemas.microsoft.com/office/drawing/2014/main" id="{5AA2AAB4-E302-4103-B9E3-AFD1D6538E8E}"/>
              </a:ext>
            </a:extLst>
          </p:cNvPr>
          <p:cNvCxnSpPr/>
          <p:nvPr/>
        </p:nvCxnSpPr>
        <p:spPr>
          <a:xfrm>
            <a:off x="2913743" y="377509"/>
            <a:ext cx="0" cy="29116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Connettore diritto 373">
            <a:extLst>
              <a:ext uri="{FF2B5EF4-FFF2-40B4-BE49-F238E27FC236}">
                <a16:creationId xmlns:a16="http://schemas.microsoft.com/office/drawing/2014/main" id="{03AAC8B5-5A6B-478C-91F3-C52D4CFD2A09}"/>
              </a:ext>
            </a:extLst>
          </p:cNvPr>
          <p:cNvCxnSpPr>
            <a:cxnSpLocks/>
          </p:cNvCxnSpPr>
          <p:nvPr/>
        </p:nvCxnSpPr>
        <p:spPr>
          <a:xfrm>
            <a:off x="5315720" y="1487708"/>
            <a:ext cx="0" cy="319257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Connettore diritto 374">
            <a:extLst>
              <a:ext uri="{FF2B5EF4-FFF2-40B4-BE49-F238E27FC236}">
                <a16:creationId xmlns:a16="http://schemas.microsoft.com/office/drawing/2014/main" id="{A4360EB8-7501-490B-8776-511BDFA7D96C}"/>
              </a:ext>
            </a:extLst>
          </p:cNvPr>
          <p:cNvCxnSpPr/>
          <p:nvPr/>
        </p:nvCxnSpPr>
        <p:spPr>
          <a:xfrm>
            <a:off x="3147310" y="373883"/>
            <a:ext cx="0" cy="29116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0FFD857F-0DF5-4CAD-B2C3-5F30BBD8A515}"/>
              </a:ext>
            </a:extLst>
          </p:cNvPr>
          <p:cNvCxnSpPr>
            <a:cxnSpLocks/>
          </p:cNvCxnSpPr>
          <p:nvPr/>
        </p:nvCxnSpPr>
        <p:spPr>
          <a:xfrm flipV="1">
            <a:off x="3517070" y="416631"/>
            <a:ext cx="0" cy="28705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9BC15F6C-96DC-46BD-BEB3-FEC9B9C135C8}"/>
              </a:ext>
            </a:extLst>
          </p:cNvPr>
          <p:cNvCxnSpPr>
            <a:cxnSpLocks/>
          </p:cNvCxnSpPr>
          <p:nvPr/>
        </p:nvCxnSpPr>
        <p:spPr>
          <a:xfrm>
            <a:off x="3861176" y="416631"/>
            <a:ext cx="0" cy="28678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3DC32506-8C82-4DE1-A871-1D006D2864D6}"/>
              </a:ext>
            </a:extLst>
          </p:cNvPr>
          <p:cNvCxnSpPr>
            <a:cxnSpLocks/>
          </p:cNvCxnSpPr>
          <p:nvPr/>
        </p:nvCxnSpPr>
        <p:spPr>
          <a:xfrm>
            <a:off x="3857625" y="2748829"/>
            <a:ext cx="387576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4C2B86E5-A966-4D52-8117-5481918F88E1}"/>
              </a:ext>
            </a:extLst>
          </p:cNvPr>
          <p:cNvCxnSpPr>
            <a:cxnSpLocks/>
          </p:cNvCxnSpPr>
          <p:nvPr/>
        </p:nvCxnSpPr>
        <p:spPr>
          <a:xfrm>
            <a:off x="3857625" y="1308412"/>
            <a:ext cx="3881650" cy="5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59AEA01-59AF-48B0-A032-D6ECB3B7F343}"/>
              </a:ext>
            </a:extLst>
          </p:cNvPr>
          <p:cNvCxnSpPr>
            <a:cxnSpLocks/>
          </p:cNvCxnSpPr>
          <p:nvPr/>
        </p:nvCxnSpPr>
        <p:spPr>
          <a:xfrm flipV="1">
            <a:off x="4229100" y="373883"/>
            <a:ext cx="0" cy="29098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6" name="CasellaDiTesto 375">
            <a:extLst>
              <a:ext uri="{FF2B5EF4-FFF2-40B4-BE49-F238E27FC236}">
                <a16:creationId xmlns:a16="http://schemas.microsoft.com/office/drawing/2014/main" id="{8D5CEE61-E970-4ABA-8A2A-1F4855D12089}"/>
              </a:ext>
            </a:extLst>
          </p:cNvPr>
          <p:cNvSpPr txBox="1"/>
          <p:nvPr/>
        </p:nvSpPr>
        <p:spPr>
          <a:xfrm>
            <a:off x="2555963" y="2283349"/>
            <a:ext cx="1216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</a:p>
        </p:txBody>
      </p:sp>
      <p:sp>
        <p:nvSpPr>
          <p:cNvPr id="385" name="CasellaDiTesto 384">
            <a:extLst>
              <a:ext uri="{FF2B5EF4-FFF2-40B4-BE49-F238E27FC236}">
                <a16:creationId xmlns:a16="http://schemas.microsoft.com/office/drawing/2014/main" id="{92C54B22-1EE8-446A-BD17-C7349E4D0322}"/>
              </a:ext>
            </a:extLst>
          </p:cNvPr>
          <p:cNvSpPr txBox="1"/>
          <p:nvPr/>
        </p:nvSpPr>
        <p:spPr>
          <a:xfrm>
            <a:off x="2547123" y="1492938"/>
            <a:ext cx="1216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</a:p>
        </p:txBody>
      </p:sp>
      <p:sp>
        <p:nvSpPr>
          <p:cNvPr id="391" name="CasellaDiTesto 390">
            <a:extLst>
              <a:ext uri="{FF2B5EF4-FFF2-40B4-BE49-F238E27FC236}">
                <a16:creationId xmlns:a16="http://schemas.microsoft.com/office/drawing/2014/main" id="{CA0F23F8-3114-488A-BE68-3AA0912BE259}"/>
              </a:ext>
            </a:extLst>
          </p:cNvPr>
          <p:cNvSpPr txBox="1"/>
          <p:nvPr/>
        </p:nvSpPr>
        <p:spPr>
          <a:xfrm>
            <a:off x="5213083" y="1932434"/>
            <a:ext cx="3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2D363522-459D-40FB-B807-35E7CDC9FA22}"/>
              </a:ext>
            </a:extLst>
          </p:cNvPr>
          <p:cNvCxnSpPr>
            <a:cxnSpLocks/>
          </p:cNvCxnSpPr>
          <p:nvPr/>
        </p:nvCxnSpPr>
        <p:spPr>
          <a:xfrm flipV="1">
            <a:off x="4551303" y="416631"/>
            <a:ext cx="0" cy="286402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Connettore diritto 393">
            <a:extLst>
              <a:ext uri="{FF2B5EF4-FFF2-40B4-BE49-F238E27FC236}">
                <a16:creationId xmlns:a16="http://schemas.microsoft.com/office/drawing/2014/main" id="{E6EC90FD-DA85-4317-A2AC-515BBFF8606D}"/>
              </a:ext>
            </a:extLst>
          </p:cNvPr>
          <p:cNvCxnSpPr>
            <a:cxnSpLocks/>
          </p:cNvCxnSpPr>
          <p:nvPr/>
        </p:nvCxnSpPr>
        <p:spPr>
          <a:xfrm>
            <a:off x="5300941" y="3282705"/>
            <a:ext cx="3796200" cy="21990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Connettore diritto 394">
            <a:extLst>
              <a:ext uri="{FF2B5EF4-FFF2-40B4-BE49-F238E27FC236}">
                <a16:creationId xmlns:a16="http://schemas.microsoft.com/office/drawing/2014/main" id="{EDFB8581-0CB5-4C28-AFD4-FB56D91A5DDE}"/>
              </a:ext>
            </a:extLst>
          </p:cNvPr>
          <p:cNvCxnSpPr>
            <a:cxnSpLocks/>
          </p:cNvCxnSpPr>
          <p:nvPr/>
        </p:nvCxnSpPr>
        <p:spPr>
          <a:xfrm flipV="1">
            <a:off x="5302273" y="373883"/>
            <a:ext cx="0" cy="29126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9288CCA3-EEFB-4D75-8552-4E9FC2BA0F01}"/>
              </a:ext>
            </a:extLst>
          </p:cNvPr>
          <p:cNvSpPr txBox="1"/>
          <p:nvPr/>
        </p:nvSpPr>
        <p:spPr>
          <a:xfrm>
            <a:off x="4625159" y="3486100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97" name="CasellaDiTesto 396">
            <a:extLst>
              <a:ext uri="{FF2B5EF4-FFF2-40B4-BE49-F238E27FC236}">
                <a16:creationId xmlns:a16="http://schemas.microsoft.com/office/drawing/2014/main" id="{9EC663F8-7220-4F35-AD8A-59A1C21883C7}"/>
              </a:ext>
            </a:extLst>
          </p:cNvPr>
          <p:cNvSpPr txBox="1"/>
          <p:nvPr/>
        </p:nvSpPr>
        <p:spPr>
          <a:xfrm>
            <a:off x="4624345" y="3710950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98" name="CasellaDiTesto 397">
            <a:extLst>
              <a:ext uri="{FF2B5EF4-FFF2-40B4-BE49-F238E27FC236}">
                <a16:creationId xmlns:a16="http://schemas.microsoft.com/office/drawing/2014/main" id="{E4CAF2D5-EDE5-4303-9090-E6F05AED700F}"/>
              </a:ext>
            </a:extLst>
          </p:cNvPr>
          <p:cNvSpPr txBox="1"/>
          <p:nvPr/>
        </p:nvSpPr>
        <p:spPr>
          <a:xfrm>
            <a:off x="4596452" y="3896691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99" name="CasellaDiTesto 398">
            <a:extLst>
              <a:ext uri="{FF2B5EF4-FFF2-40B4-BE49-F238E27FC236}">
                <a16:creationId xmlns:a16="http://schemas.microsoft.com/office/drawing/2014/main" id="{225BE349-5C51-4CF5-99D2-DD3CFDE2DE9B}"/>
              </a:ext>
            </a:extLst>
          </p:cNvPr>
          <p:cNvSpPr txBox="1"/>
          <p:nvPr/>
        </p:nvSpPr>
        <p:spPr>
          <a:xfrm>
            <a:off x="4589058" y="4055690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00" name="CasellaDiTesto 399">
            <a:extLst>
              <a:ext uri="{FF2B5EF4-FFF2-40B4-BE49-F238E27FC236}">
                <a16:creationId xmlns:a16="http://schemas.microsoft.com/office/drawing/2014/main" id="{0B9E4EC8-B46A-4D59-B2AB-37F25C4B5CFC}"/>
              </a:ext>
            </a:extLst>
          </p:cNvPr>
          <p:cNvSpPr txBox="1"/>
          <p:nvPr/>
        </p:nvSpPr>
        <p:spPr>
          <a:xfrm>
            <a:off x="4610421" y="4223971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01" name="CasellaDiTesto 400">
            <a:extLst>
              <a:ext uri="{FF2B5EF4-FFF2-40B4-BE49-F238E27FC236}">
                <a16:creationId xmlns:a16="http://schemas.microsoft.com/office/drawing/2014/main" id="{11D25464-9D4B-46D8-8A4A-9E5D31C52103}"/>
              </a:ext>
            </a:extLst>
          </p:cNvPr>
          <p:cNvSpPr txBox="1"/>
          <p:nvPr/>
        </p:nvSpPr>
        <p:spPr>
          <a:xfrm>
            <a:off x="4617513" y="4365049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02" name="CasellaDiTesto 401">
            <a:extLst>
              <a:ext uri="{FF2B5EF4-FFF2-40B4-BE49-F238E27FC236}">
                <a16:creationId xmlns:a16="http://schemas.microsoft.com/office/drawing/2014/main" id="{7E392E1E-4E1E-46DC-89AC-887D53114F30}"/>
              </a:ext>
            </a:extLst>
          </p:cNvPr>
          <p:cNvSpPr txBox="1"/>
          <p:nvPr/>
        </p:nvSpPr>
        <p:spPr>
          <a:xfrm>
            <a:off x="4649175" y="3312988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403" name="CasellaDiTesto 402">
            <a:extLst>
              <a:ext uri="{FF2B5EF4-FFF2-40B4-BE49-F238E27FC236}">
                <a16:creationId xmlns:a16="http://schemas.microsoft.com/office/drawing/2014/main" id="{620D5C54-3912-4B36-BBB0-F002100E59C6}"/>
              </a:ext>
            </a:extLst>
          </p:cNvPr>
          <p:cNvSpPr txBox="1"/>
          <p:nvPr/>
        </p:nvSpPr>
        <p:spPr>
          <a:xfrm>
            <a:off x="5288378" y="3483793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04" name="CasellaDiTesto 403">
            <a:extLst>
              <a:ext uri="{FF2B5EF4-FFF2-40B4-BE49-F238E27FC236}">
                <a16:creationId xmlns:a16="http://schemas.microsoft.com/office/drawing/2014/main" id="{649F86D4-3044-4AC7-91EE-4BB7CEE1156C}"/>
              </a:ext>
            </a:extLst>
          </p:cNvPr>
          <p:cNvSpPr txBox="1"/>
          <p:nvPr/>
        </p:nvSpPr>
        <p:spPr>
          <a:xfrm>
            <a:off x="5293429" y="3271722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82" name="CasellaDiTesto 381">
            <a:extLst>
              <a:ext uri="{FF2B5EF4-FFF2-40B4-BE49-F238E27FC236}">
                <a16:creationId xmlns:a16="http://schemas.microsoft.com/office/drawing/2014/main" id="{FC821C10-9331-46EA-AB24-7E2A16A5E931}"/>
              </a:ext>
            </a:extLst>
          </p:cNvPr>
          <p:cNvSpPr txBox="1"/>
          <p:nvPr/>
        </p:nvSpPr>
        <p:spPr>
          <a:xfrm>
            <a:off x="3964493" y="614149"/>
            <a:ext cx="504000" cy="25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96" name="CasellaDiTesto 395">
            <a:extLst>
              <a:ext uri="{FF2B5EF4-FFF2-40B4-BE49-F238E27FC236}">
                <a16:creationId xmlns:a16="http://schemas.microsoft.com/office/drawing/2014/main" id="{BAB41D6F-6BEA-449F-9D19-CC586D78B982}"/>
              </a:ext>
            </a:extLst>
          </p:cNvPr>
          <p:cNvSpPr txBox="1"/>
          <p:nvPr/>
        </p:nvSpPr>
        <p:spPr>
          <a:xfrm>
            <a:off x="3607013" y="346401"/>
            <a:ext cx="504000" cy="25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05" name="CasellaDiTesto 404">
            <a:extLst>
              <a:ext uri="{FF2B5EF4-FFF2-40B4-BE49-F238E27FC236}">
                <a16:creationId xmlns:a16="http://schemas.microsoft.com/office/drawing/2014/main" id="{683DAB04-62D6-4026-A3D5-E990740290D2}"/>
              </a:ext>
            </a:extLst>
          </p:cNvPr>
          <p:cNvSpPr txBox="1"/>
          <p:nvPr/>
        </p:nvSpPr>
        <p:spPr>
          <a:xfrm>
            <a:off x="3242348" y="604249"/>
            <a:ext cx="504000" cy="25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06" name="CasellaDiTesto 405">
            <a:extLst>
              <a:ext uri="{FF2B5EF4-FFF2-40B4-BE49-F238E27FC236}">
                <a16:creationId xmlns:a16="http://schemas.microsoft.com/office/drawing/2014/main" id="{C5546F68-92FD-4FDE-8E66-1F7638A174A5}"/>
              </a:ext>
            </a:extLst>
          </p:cNvPr>
          <p:cNvSpPr txBox="1"/>
          <p:nvPr/>
        </p:nvSpPr>
        <p:spPr>
          <a:xfrm>
            <a:off x="2885459" y="346074"/>
            <a:ext cx="504000" cy="25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07" name="CasellaDiTesto 406">
            <a:extLst>
              <a:ext uri="{FF2B5EF4-FFF2-40B4-BE49-F238E27FC236}">
                <a16:creationId xmlns:a16="http://schemas.microsoft.com/office/drawing/2014/main" id="{D22BE7AE-4FEC-407C-BAC1-163A2B4476C7}"/>
              </a:ext>
            </a:extLst>
          </p:cNvPr>
          <p:cNvSpPr txBox="1"/>
          <p:nvPr/>
        </p:nvSpPr>
        <p:spPr>
          <a:xfrm>
            <a:off x="2648265" y="602781"/>
            <a:ext cx="504000" cy="25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08" name="CasellaDiTesto 407">
            <a:extLst>
              <a:ext uri="{FF2B5EF4-FFF2-40B4-BE49-F238E27FC236}">
                <a16:creationId xmlns:a16="http://schemas.microsoft.com/office/drawing/2014/main" id="{B9A8BA68-5BDB-4860-AA52-7D1A872FC22D}"/>
              </a:ext>
            </a:extLst>
          </p:cNvPr>
          <p:cNvSpPr txBox="1"/>
          <p:nvPr/>
        </p:nvSpPr>
        <p:spPr>
          <a:xfrm>
            <a:off x="2403847" y="320617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09" name="CasellaDiTesto 408">
            <a:extLst>
              <a:ext uri="{FF2B5EF4-FFF2-40B4-BE49-F238E27FC236}">
                <a16:creationId xmlns:a16="http://schemas.microsoft.com/office/drawing/2014/main" id="{14A2038E-029A-40B2-83CC-43BAD8DDF65D}"/>
              </a:ext>
            </a:extLst>
          </p:cNvPr>
          <p:cNvSpPr txBox="1"/>
          <p:nvPr/>
        </p:nvSpPr>
        <p:spPr>
          <a:xfrm>
            <a:off x="4283339" y="380676"/>
            <a:ext cx="504000" cy="25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410" name="CasellaDiTesto 409">
            <a:extLst>
              <a:ext uri="{FF2B5EF4-FFF2-40B4-BE49-F238E27FC236}">
                <a16:creationId xmlns:a16="http://schemas.microsoft.com/office/drawing/2014/main" id="{43E5A297-A755-4711-A9ED-BBED0B9DFB6D}"/>
              </a:ext>
            </a:extLst>
          </p:cNvPr>
          <p:cNvSpPr txBox="1"/>
          <p:nvPr/>
        </p:nvSpPr>
        <p:spPr>
          <a:xfrm>
            <a:off x="4691662" y="622391"/>
            <a:ext cx="504000" cy="25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11" name="CasellaDiTesto 410">
            <a:extLst>
              <a:ext uri="{FF2B5EF4-FFF2-40B4-BE49-F238E27FC236}">
                <a16:creationId xmlns:a16="http://schemas.microsoft.com/office/drawing/2014/main" id="{D6E1EE89-6BF6-4C76-A2B9-B43F18ED5A9E}"/>
              </a:ext>
            </a:extLst>
          </p:cNvPr>
          <p:cNvSpPr txBox="1"/>
          <p:nvPr/>
        </p:nvSpPr>
        <p:spPr>
          <a:xfrm>
            <a:off x="5035690" y="309066"/>
            <a:ext cx="504000" cy="25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9</a:t>
            </a:r>
          </a:p>
        </p:txBody>
      </p:sp>
      <p:grpSp>
        <p:nvGrpSpPr>
          <p:cNvPr id="413" name="Gruppo 412">
            <a:extLst>
              <a:ext uri="{FF2B5EF4-FFF2-40B4-BE49-F238E27FC236}">
                <a16:creationId xmlns:a16="http://schemas.microsoft.com/office/drawing/2014/main" id="{7E8B1E50-8C87-4025-923E-E126477FDD34}"/>
              </a:ext>
            </a:extLst>
          </p:cNvPr>
          <p:cNvGrpSpPr/>
          <p:nvPr/>
        </p:nvGrpSpPr>
        <p:grpSpPr>
          <a:xfrm>
            <a:off x="10029595" y="1306147"/>
            <a:ext cx="1249200" cy="1440000"/>
            <a:chOff x="61507" y="1284764"/>
            <a:chExt cx="1251055" cy="1440000"/>
          </a:xfrm>
        </p:grpSpPr>
        <p:sp>
          <p:nvSpPr>
            <p:cNvPr id="414" name="Arco 413">
              <a:extLst>
                <a:ext uri="{FF2B5EF4-FFF2-40B4-BE49-F238E27FC236}">
                  <a16:creationId xmlns:a16="http://schemas.microsoft.com/office/drawing/2014/main" id="{E18F213F-E442-4861-A3AD-E0DFC9EB65F0}"/>
                </a:ext>
              </a:extLst>
            </p:cNvPr>
            <p:cNvSpPr/>
            <p:nvPr/>
          </p:nvSpPr>
          <p:spPr>
            <a:xfrm>
              <a:off x="61507" y="1284764"/>
              <a:ext cx="1249200" cy="1440000"/>
            </a:xfrm>
            <a:prstGeom prst="arc">
              <a:avLst>
                <a:gd name="adj1" fmla="val 5400840"/>
                <a:gd name="adj2" fmla="val 16217468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5" name="Arco 414">
              <a:extLst>
                <a:ext uri="{FF2B5EF4-FFF2-40B4-BE49-F238E27FC236}">
                  <a16:creationId xmlns:a16="http://schemas.microsoft.com/office/drawing/2014/main" id="{124B4D7A-299F-4845-A26D-25EA716AFDB4}"/>
                </a:ext>
              </a:extLst>
            </p:cNvPr>
            <p:cNvSpPr/>
            <p:nvPr/>
          </p:nvSpPr>
          <p:spPr>
            <a:xfrm flipH="1">
              <a:off x="63362" y="1284764"/>
              <a:ext cx="1249200" cy="1440000"/>
            </a:xfrm>
            <a:prstGeom prst="arc">
              <a:avLst>
                <a:gd name="adj1" fmla="val 5400840"/>
                <a:gd name="adj2" fmla="val 16217468"/>
              </a:avLst>
            </a:prstGeom>
            <a:ln w="3175">
              <a:solidFill>
                <a:srgbClr val="00B0F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A21DBF0-8AEE-4784-BCD9-39B248514EBB}"/>
              </a:ext>
            </a:extLst>
          </p:cNvPr>
          <p:cNvSpPr txBox="1"/>
          <p:nvPr/>
        </p:nvSpPr>
        <p:spPr>
          <a:xfrm>
            <a:off x="11998" y="364042"/>
            <a:ext cx="26052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Applicando in posizioni differenti il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 </a:t>
            </a:r>
            <a:r>
              <a:rPr lang="it-IT" sz="1600" dirty="0"/>
              <a:t>di sezione si otterranno quaterne di punti che, opportunamente </a:t>
            </a:r>
          </a:p>
          <a:p>
            <a:r>
              <a:rPr lang="it-IT" sz="1600" dirty="0"/>
              <a:t>collegate tra loro daranno la curva di compenetrazione dei</a:t>
            </a:r>
          </a:p>
          <a:p>
            <a:r>
              <a:rPr lang="it-IT" sz="1600" dirty="0"/>
              <a:t>due cilindri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0AF95AF7-69D4-4157-A075-7BC98F29F719}"/>
              </a:ext>
            </a:extLst>
          </p:cNvPr>
          <p:cNvSpPr txBox="1"/>
          <p:nvPr/>
        </p:nvSpPr>
        <p:spPr>
          <a:xfrm>
            <a:off x="-17618" y="4463716"/>
            <a:ext cx="51190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E’ il caso di precisare che per quanto </a:t>
            </a:r>
          </a:p>
          <a:p>
            <a:r>
              <a:rPr lang="it-IT" sz="1600" dirty="0"/>
              <a:t>attiene il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baseline="-25000" dirty="0">
                <a:solidFill>
                  <a:srgbClr val="FF0000"/>
                </a:solidFill>
              </a:rPr>
              <a:t>1 </a:t>
            </a:r>
            <a:r>
              <a:rPr lang="it-IT" sz="1600" dirty="0"/>
              <a:t> si otterranno solamente due </a:t>
            </a:r>
          </a:p>
          <a:p>
            <a:r>
              <a:rPr lang="it-IT" sz="1600" dirty="0"/>
              <a:t>punti 1(1’;1’’;1’’’) in quanto il piano di sezione si </a:t>
            </a:r>
          </a:p>
          <a:p>
            <a:r>
              <a:rPr lang="it-IT" sz="1600" dirty="0"/>
              <a:t>colloca in posizione tangente al cilindro verde. 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E445DCED-B96A-4043-B446-BB344B0967ED}"/>
              </a:ext>
            </a:extLst>
          </p:cNvPr>
          <p:cNvSpPr txBox="1"/>
          <p:nvPr/>
        </p:nvSpPr>
        <p:spPr>
          <a:xfrm>
            <a:off x="0" y="5502708"/>
            <a:ext cx="6867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Pertanto le due generatrici del cilindro azzurro intersecheranno l’unica generatrice del cilindro verde determinando così il punto di inversione della curva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471F94A7-5680-4C15-97AE-06AD029EA12D}"/>
              </a:ext>
            </a:extLst>
          </p:cNvPr>
          <p:cNvSpPr txBox="1"/>
          <p:nvPr/>
        </p:nvSpPr>
        <p:spPr>
          <a:xfrm>
            <a:off x="0" y="6254629"/>
            <a:ext cx="8435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Proiettando questi punti sulla posizione ribaltata della composizione </a:t>
            </a:r>
          </a:p>
          <a:p>
            <a:r>
              <a:rPr lang="it-IT" sz="1600" dirty="0"/>
              <a:t>determiniamo la posizione della curva di compenetrazione anche sul piano ribaltato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12" name="Ovale 411">
            <a:extLst>
              <a:ext uri="{FF2B5EF4-FFF2-40B4-BE49-F238E27FC236}">
                <a16:creationId xmlns:a16="http://schemas.microsoft.com/office/drawing/2014/main" id="{223CA578-CB02-42DE-8277-8F1F66642347}"/>
              </a:ext>
            </a:extLst>
          </p:cNvPr>
          <p:cNvSpPr/>
          <p:nvPr/>
        </p:nvSpPr>
        <p:spPr>
          <a:xfrm>
            <a:off x="6255057" y="5355700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6" name="Ovale 415">
            <a:extLst>
              <a:ext uri="{FF2B5EF4-FFF2-40B4-BE49-F238E27FC236}">
                <a16:creationId xmlns:a16="http://schemas.microsoft.com/office/drawing/2014/main" id="{ED64BF62-0971-44F2-84FE-537C8D395497}"/>
              </a:ext>
            </a:extLst>
          </p:cNvPr>
          <p:cNvSpPr/>
          <p:nvPr/>
        </p:nvSpPr>
        <p:spPr>
          <a:xfrm>
            <a:off x="6223599" y="3812903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7" name="Ovale 416">
            <a:extLst>
              <a:ext uri="{FF2B5EF4-FFF2-40B4-BE49-F238E27FC236}">
                <a16:creationId xmlns:a16="http://schemas.microsoft.com/office/drawing/2014/main" id="{09878ABA-303A-42AD-82E6-B152D243CEAF}"/>
              </a:ext>
            </a:extLst>
          </p:cNvPr>
          <p:cNvSpPr/>
          <p:nvPr/>
        </p:nvSpPr>
        <p:spPr>
          <a:xfrm>
            <a:off x="7504403" y="4985246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8" name="Ovale 417">
            <a:extLst>
              <a:ext uri="{FF2B5EF4-FFF2-40B4-BE49-F238E27FC236}">
                <a16:creationId xmlns:a16="http://schemas.microsoft.com/office/drawing/2014/main" id="{DCF1D7A0-9499-4B17-85FC-7FF4037E8B93}"/>
              </a:ext>
            </a:extLst>
          </p:cNvPr>
          <p:cNvSpPr/>
          <p:nvPr/>
        </p:nvSpPr>
        <p:spPr>
          <a:xfrm>
            <a:off x="5817161" y="4407034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9" name="Ovale 418">
            <a:extLst>
              <a:ext uri="{FF2B5EF4-FFF2-40B4-BE49-F238E27FC236}">
                <a16:creationId xmlns:a16="http://schemas.microsoft.com/office/drawing/2014/main" id="{6F6DAA22-53C4-45B6-889C-B1DC0AFF7FFC}"/>
              </a:ext>
            </a:extLst>
          </p:cNvPr>
          <p:cNvSpPr/>
          <p:nvPr/>
        </p:nvSpPr>
        <p:spPr>
          <a:xfrm>
            <a:off x="5841226" y="4836412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0" name="Ovale 419">
            <a:extLst>
              <a:ext uri="{FF2B5EF4-FFF2-40B4-BE49-F238E27FC236}">
                <a16:creationId xmlns:a16="http://schemas.microsoft.com/office/drawing/2014/main" id="{82584607-717D-4DA8-8E88-1BB5D18B0307}"/>
              </a:ext>
            </a:extLst>
          </p:cNvPr>
          <p:cNvSpPr/>
          <p:nvPr/>
        </p:nvSpPr>
        <p:spPr>
          <a:xfrm>
            <a:off x="6076917" y="3927365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1" name="Ovale 420">
            <a:extLst>
              <a:ext uri="{FF2B5EF4-FFF2-40B4-BE49-F238E27FC236}">
                <a16:creationId xmlns:a16="http://schemas.microsoft.com/office/drawing/2014/main" id="{0904314A-C3AD-455A-8E54-C773C2CBB77B}"/>
              </a:ext>
            </a:extLst>
          </p:cNvPr>
          <p:cNvSpPr/>
          <p:nvPr/>
        </p:nvSpPr>
        <p:spPr>
          <a:xfrm>
            <a:off x="5869591" y="4235133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2" name="Ovale 421">
            <a:extLst>
              <a:ext uri="{FF2B5EF4-FFF2-40B4-BE49-F238E27FC236}">
                <a16:creationId xmlns:a16="http://schemas.microsoft.com/office/drawing/2014/main" id="{4E5D41CA-92DA-4C81-B585-EBD0C541BE39}"/>
              </a:ext>
            </a:extLst>
          </p:cNvPr>
          <p:cNvSpPr/>
          <p:nvPr/>
        </p:nvSpPr>
        <p:spPr>
          <a:xfrm>
            <a:off x="5801017" y="4602306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3" name="Ovale 422">
            <a:extLst>
              <a:ext uri="{FF2B5EF4-FFF2-40B4-BE49-F238E27FC236}">
                <a16:creationId xmlns:a16="http://schemas.microsoft.com/office/drawing/2014/main" id="{4DBEDCF2-79DF-4430-B199-23482508C7E5}"/>
              </a:ext>
            </a:extLst>
          </p:cNvPr>
          <p:cNvSpPr/>
          <p:nvPr/>
        </p:nvSpPr>
        <p:spPr>
          <a:xfrm>
            <a:off x="6704989" y="5476111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4" name="Ovale 423">
            <a:extLst>
              <a:ext uri="{FF2B5EF4-FFF2-40B4-BE49-F238E27FC236}">
                <a16:creationId xmlns:a16="http://schemas.microsoft.com/office/drawing/2014/main" id="{2F005C97-D992-40A8-A6A0-AA0D3A838093}"/>
              </a:ext>
            </a:extLst>
          </p:cNvPr>
          <p:cNvSpPr/>
          <p:nvPr/>
        </p:nvSpPr>
        <p:spPr>
          <a:xfrm>
            <a:off x="7600067" y="4608198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5" name="Ovale 424">
            <a:extLst>
              <a:ext uri="{FF2B5EF4-FFF2-40B4-BE49-F238E27FC236}">
                <a16:creationId xmlns:a16="http://schemas.microsoft.com/office/drawing/2014/main" id="{430AF761-65FA-4B05-A032-D3C81D6657FB}"/>
              </a:ext>
            </a:extLst>
          </p:cNvPr>
          <p:cNvSpPr/>
          <p:nvPr/>
        </p:nvSpPr>
        <p:spPr>
          <a:xfrm>
            <a:off x="5947228" y="4080562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6" name="Ovale 425">
            <a:extLst>
              <a:ext uri="{FF2B5EF4-FFF2-40B4-BE49-F238E27FC236}">
                <a16:creationId xmlns:a16="http://schemas.microsoft.com/office/drawing/2014/main" id="{C98DA472-39C9-487D-8576-704DA71E0318}"/>
              </a:ext>
            </a:extLst>
          </p:cNvPr>
          <p:cNvSpPr/>
          <p:nvPr/>
        </p:nvSpPr>
        <p:spPr>
          <a:xfrm>
            <a:off x="7285604" y="5260334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7" name="Ovale 426">
            <a:extLst>
              <a:ext uri="{FF2B5EF4-FFF2-40B4-BE49-F238E27FC236}">
                <a16:creationId xmlns:a16="http://schemas.microsoft.com/office/drawing/2014/main" id="{DE644CE5-89B9-46C9-9076-202FD10D182B}"/>
              </a:ext>
            </a:extLst>
          </p:cNvPr>
          <p:cNvSpPr/>
          <p:nvPr/>
        </p:nvSpPr>
        <p:spPr>
          <a:xfrm>
            <a:off x="6902145" y="5449674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8" name="Ovale 427">
            <a:extLst>
              <a:ext uri="{FF2B5EF4-FFF2-40B4-BE49-F238E27FC236}">
                <a16:creationId xmlns:a16="http://schemas.microsoft.com/office/drawing/2014/main" id="{48EEDA29-436C-4E86-B7E4-DA2FD11365A5}"/>
              </a:ext>
            </a:extLst>
          </p:cNvPr>
          <p:cNvSpPr/>
          <p:nvPr/>
        </p:nvSpPr>
        <p:spPr>
          <a:xfrm>
            <a:off x="7571925" y="4795701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9" name="Ovale 428">
            <a:extLst>
              <a:ext uri="{FF2B5EF4-FFF2-40B4-BE49-F238E27FC236}">
                <a16:creationId xmlns:a16="http://schemas.microsoft.com/office/drawing/2014/main" id="{1FB502F0-2E93-43A9-BF66-FF04A902D9B4}"/>
              </a:ext>
            </a:extLst>
          </p:cNvPr>
          <p:cNvSpPr/>
          <p:nvPr/>
        </p:nvSpPr>
        <p:spPr>
          <a:xfrm>
            <a:off x="7413970" y="5122923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0" name="Ovale 429">
            <a:extLst>
              <a:ext uri="{FF2B5EF4-FFF2-40B4-BE49-F238E27FC236}">
                <a16:creationId xmlns:a16="http://schemas.microsoft.com/office/drawing/2014/main" id="{90E9F761-5E3C-443B-B895-AB110023F64F}"/>
              </a:ext>
            </a:extLst>
          </p:cNvPr>
          <p:cNvSpPr/>
          <p:nvPr/>
        </p:nvSpPr>
        <p:spPr>
          <a:xfrm>
            <a:off x="7130121" y="5369965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1" name="Ovale 430">
            <a:extLst>
              <a:ext uri="{FF2B5EF4-FFF2-40B4-BE49-F238E27FC236}">
                <a16:creationId xmlns:a16="http://schemas.microsoft.com/office/drawing/2014/main" id="{1A0B4F28-C03D-42B9-B4B9-541FEA67001C}"/>
              </a:ext>
            </a:extLst>
          </p:cNvPr>
          <p:cNvSpPr/>
          <p:nvPr/>
        </p:nvSpPr>
        <p:spPr>
          <a:xfrm>
            <a:off x="5919687" y="5020311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2" name="Ovale 431">
            <a:extLst>
              <a:ext uri="{FF2B5EF4-FFF2-40B4-BE49-F238E27FC236}">
                <a16:creationId xmlns:a16="http://schemas.microsoft.com/office/drawing/2014/main" id="{A0FCA5E2-9531-4E02-BF86-4AD59071FDA3}"/>
              </a:ext>
            </a:extLst>
          </p:cNvPr>
          <p:cNvSpPr/>
          <p:nvPr/>
        </p:nvSpPr>
        <p:spPr>
          <a:xfrm>
            <a:off x="7573193" y="2475964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3" name="Ovale 432">
            <a:extLst>
              <a:ext uri="{FF2B5EF4-FFF2-40B4-BE49-F238E27FC236}">
                <a16:creationId xmlns:a16="http://schemas.microsoft.com/office/drawing/2014/main" id="{3FEED821-63BA-4AD3-8557-5F31052D78A6}"/>
              </a:ext>
            </a:extLst>
          </p:cNvPr>
          <p:cNvSpPr/>
          <p:nvPr/>
        </p:nvSpPr>
        <p:spPr>
          <a:xfrm>
            <a:off x="7501066" y="1383632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4" name="Ovale 433">
            <a:extLst>
              <a:ext uri="{FF2B5EF4-FFF2-40B4-BE49-F238E27FC236}">
                <a16:creationId xmlns:a16="http://schemas.microsoft.com/office/drawing/2014/main" id="{C4D356DB-3F1F-4E1F-BF39-47176DB185C9}"/>
              </a:ext>
            </a:extLst>
          </p:cNvPr>
          <p:cNvSpPr/>
          <p:nvPr/>
        </p:nvSpPr>
        <p:spPr>
          <a:xfrm>
            <a:off x="5870704" y="2710976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5" name="Ovale 434">
            <a:extLst>
              <a:ext uri="{FF2B5EF4-FFF2-40B4-BE49-F238E27FC236}">
                <a16:creationId xmlns:a16="http://schemas.microsoft.com/office/drawing/2014/main" id="{69727B68-4569-4D01-B773-42121F957EB0}"/>
              </a:ext>
            </a:extLst>
          </p:cNvPr>
          <p:cNvSpPr/>
          <p:nvPr/>
        </p:nvSpPr>
        <p:spPr>
          <a:xfrm>
            <a:off x="6223654" y="2013853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6" name="Ovale 435">
            <a:extLst>
              <a:ext uri="{FF2B5EF4-FFF2-40B4-BE49-F238E27FC236}">
                <a16:creationId xmlns:a16="http://schemas.microsoft.com/office/drawing/2014/main" id="{69DA514C-7248-4199-A524-D388135DC439}"/>
              </a:ext>
            </a:extLst>
          </p:cNvPr>
          <p:cNvSpPr/>
          <p:nvPr/>
        </p:nvSpPr>
        <p:spPr>
          <a:xfrm>
            <a:off x="6075576" y="2479635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7" name="Ovale 436">
            <a:extLst>
              <a:ext uri="{FF2B5EF4-FFF2-40B4-BE49-F238E27FC236}">
                <a16:creationId xmlns:a16="http://schemas.microsoft.com/office/drawing/2014/main" id="{13200C9A-12FB-4B7A-87DA-6CE925202971}"/>
              </a:ext>
            </a:extLst>
          </p:cNvPr>
          <p:cNvSpPr/>
          <p:nvPr/>
        </p:nvSpPr>
        <p:spPr>
          <a:xfrm>
            <a:off x="5952952" y="2635789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8" name="Ovale 437">
            <a:extLst>
              <a:ext uri="{FF2B5EF4-FFF2-40B4-BE49-F238E27FC236}">
                <a16:creationId xmlns:a16="http://schemas.microsoft.com/office/drawing/2014/main" id="{84D92968-1F77-4A68-9EC1-A01A5F20087B}"/>
              </a:ext>
            </a:extLst>
          </p:cNvPr>
          <p:cNvSpPr/>
          <p:nvPr/>
        </p:nvSpPr>
        <p:spPr>
          <a:xfrm>
            <a:off x="5870964" y="1317973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9" name="Ovale 438">
            <a:extLst>
              <a:ext uri="{FF2B5EF4-FFF2-40B4-BE49-F238E27FC236}">
                <a16:creationId xmlns:a16="http://schemas.microsoft.com/office/drawing/2014/main" id="{88388E2C-ACD0-4DC4-B349-4F47870DA5E5}"/>
              </a:ext>
            </a:extLst>
          </p:cNvPr>
          <p:cNvSpPr/>
          <p:nvPr/>
        </p:nvSpPr>
        <p:spPr>
          <a:xfrm>
            <a:off x="7572570" y="1542803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0" name="Ovale 439">
            <a:extLst>
              <a:ext uri="{FF2B5EF4-FFF2-40B4-BE49-F238E27FC236}">
                <a16:creationId xmlns:a16="http://schemas.microsoft.com/office/drawing/2014/main" id="{C519A590-9A45-41A6-8936-0FC143FC69BE}"/>
              </a:ext>
            </a:extLst>
          </p:cNvPr>
          <p:cNvSpPr/>
          <p:nvPr/>
        </p:nvSpPr>
        <p:spPr>
          <a:xfrm>
            <a:off x="7502595" y="2633690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1" name="Ovale 440">
            <a:extLst>
              <a:ext uri="{FF2B5EF4-FFF2-40B4-BE49-F238E27FC236}">
                <a16:creationId xmlns:a16="http://schemas.microsoft.com/office/drawing/2014/main" id="{EE3FDF47-26EA-4C11-AFB6-38C83B7DDC2F}"/>
              </a:ext>
            </a:extLst>
          </p:cNvPr>
          <p:cNvSpPr/>
          <p:nvPr/>
        </p:nvSpPr>
        <p:spPr>
          <a:xfrm>
            <a:off x="7415272" y="2705210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2" name="Ovale 441">
            <a:extLst>
              <a:ext uri="{FF2B5EF4-FFF2-40B4-BE49-F238E27FC236}">
                <a16:creationId xmlns:a16="http://schemas.microsoft.com/office/drawing/2014/main" id="{887DA79A-8F38-4D97-B508-B1CB6D3D9A13}"/>
              </a:ext>
            </a:extLst>
          </p:cNvPr>
          <p:cNvSpPr/>
          <p:nvPr/>
        </p:nvSpPr>
        <p:spPr>
          <a:xfrm>
            <a:off x="7606387" y="2012924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3" name="Ovale 442">
            <a:extLst>
              <a:ext uri="{FF2B5EF4-FFF2-40B4-BE49-F238E27FC236}">
                <a16:creationId xmlns:a16="http://schemas.microsoft.com/office/drawing/2014/main" id="{60E433B1-7CBF-48FE-9156-07A138A17F4D}"/>
              </a:ext>
            </a:extLst>
          </p:cNvPr>
          <p:cNvSpPr/>
          <p:nvPr/>
        </p:nvSpPr>
        <p:spPr>
          <a:xfrm>
            <a:off x="6077570" y="1544250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4" name="Ovale 443">
            <a:extLst>
              <a:ext uri="{FF2B5EF4-FFF2-40B4-BE49-F238E27FC236}">
                <a16:creationId xmlns:a16="http://schemas.microsoft.com/office/drawing/2014/main" id="{5C66F392-F7AB-4D50-8EE4-4CCF0E8CD22D}"/>
              </a:ext>
            </a:extLst>
          </p:cNvPr>
          <p:cNvSpPr/>
          <p:nvPr/>
        </p:nvSpPr>
        <p:spPr>
          <a:xfrm>
            <a:off x="5951567" y="1379111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5" name="Ovale 444">
            <a:extLst>
              <a:ext uri="{FF2B5EF4-FFF2-40B4-BE49-F238E27FC236}">
                <a16:creationId xmlns:a16="http://schemas.microsoft.com/office/drawing/2014/main" id="{9F13551D-FFE4-4B37-85C4-339A9F2B4B54}"/>
              </a:ext>
            </a:extLst>
          </p:cNvPr>
          <p:cNvSpPr/>
          <p:nvPr/>
        </p:nvSpPr>
        <p:spPr>
          <a:xfrm>
            <a:off x="7414224" y="1311107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6" name="Ovale 445">
            <a:extLst>
              <a:ext uri="{FF2B5EF4-FFF2-40B4-BE49-F238E27FC236}">
                <a16:creationId xmlns:a16="http://schemas.microsoft.com/office/drawing/2014/main" id="{EEF42873-E15C-4E90-AEBF-14C15A48C0FA}"/>
              </a:ext>
            </a:extLst>
          </p:cNvPr>
          <p:cNvSpPr/>
          <p:nvPr/>
        </p:nvSpPr>
        <p:spPr>
          <a:xfrm>
            <a:off x="5818822" y="2738041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7" name="Ovale 446">
            <a:extLst>
              <a:ext uri="{FF2B5EF4-FFF2-40B4-BE49-F238E27FC236}">
                <a16:creationId xmlns:a16="http://schemas.microsoft.com/office/drawing/2014/main" id="{3EE69238-E311-4F7E-980C-77F68B530165}"/>
              </a:ext>
            </a:extLst>
          </p:cNvPr>
          <p:cNvSpPr/>
          <p:nvPr/>
        </p:nvSpPr>
        <p:spPr>
          <a:xfrm>
            <a:off x="7286550" y="1293256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8" name="Ovale 447">
            <a:extLst>
              <a:ext uri="{FF2B5EF4-FFF2-40B4-BE49-F238E27FC236}">
                <a16:creationId xmlns:a16="http://schemas.microsoft.com/office/drawing/2014/main" id="{E017789F-F1D3-4175-8215-9FC93494818E}"/>
              </a:ext>
            </a:extLst>
          </p:cNvPr>
          <p:cNvSpPr/>
          <p:nvPr/>
        </p:nvSpPr>
        <p:spPr>
          <a:xfrm>
            <a:off x="7126866" y="1316007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9" name="Ovale 448">
            <a:extLst>
              <a:ext uri="{FF2B5EF4-FFF2-40B4-BE49-F238E27FC236}">
                <a16:creationId xmlns:a16="http://schemas.microsoft.com/office/drawing/2014/main" id="{6F5D55DD-1761-4B92-BDF1-3427197589D6}"/>
              </a:ext>
            </a:extLst>
          </p:cNvPr>
          <p:cNvSpPr/>
          <p:nvPr/>
        </p:nvSpPr>
        <p:spPr>
          <a:xfrm>
            <a:off x="6901662" y="1387924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0" name="Ovale 449">
            <a:extLst>
              <a:ext uri="{FF2B5EF4-FFF2-40B4-BE49-F238E27FC236}">
                <a16:creationId xmlns:a16="http://schemas.microsoft.com/office/drawing/2014/main" id="{8482DEBE-83DF-40C3-9787-B4A9B972DCE4}"/>
              </a:ext>
            </a:extLst>
          </p:cNvPr>
          <p:cNvSpPr/>
          <p:nvPr/>
        </p:nvSpPr>
        <p:spPr>
          <a:xfrm>
            <a:off x="6703681" y="1484145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1" name="Ovale 450">
            <a:extLst>
              <a:ext uri="{FF2B5EF4-FFF2-40B4-BE49-F238E27FC236}">
                <a16:creationId xmlns:a16="http://schemas.microsoft.com/office/drawing/2014/main" id="{329BA580-D963-4FD4-96ED-67C43F432FBD}"/>
              </a:ext>
            </a:extLst>
          </p:cNvPr>
          <p:cNvSpPr/>
          <p:nvPr/>
        </p:nvSpPr>
        <p:spPr>
          <a:xfrm>
            <a:off x="5802471" y="2710375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2" name="Ovale 451">
            <a:extLst>
              <a:ext uri="{FF2B5EF4-FFF2-40B4-BE49-F238E27FC236}">
                <a16:creationId xmlns:a16="http://schemas.microsoft.com/office/drawing/2014/main" id="{92EA3DA9-7117-46F3-9485-DF5D05F1FFAA}"/>
              </a:ext>
            </a:extLst>
          </p:cNvPr>
          <p:cNvSpPr/>
          <p:nvPr/>
        </p:nvSpPr>
        <p:spPr>
          <a:xfrm>
            <a:off x="5842208" y="1390556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3" name="Ovale 452">
            <a:extLst>
              <a:ext uri="{FF2B5EF4-FFF2-40B4-BE49-F238E27FC236}">
                <a16:creationId xmlns:a16="http://schemas.microsoft.com/office/drawing/2014/main" id="{DD0AEF0B-BD50-42E9-9086-168702F1B93A}"/>
              </a:ext>
            </a:extLst>
          </p:cNvPr>
          <p:cNvSpPr/>
          <p:nvPr/>
        </p:nvSpPr>
        <p:spPr>
          <a:xfrm>
            <a:off x="6703520" y="2544576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4" name="Ovale 453">
            <a:extLst>
              <a:ext uri="{FF2B5EF4-FFF2-40B4-BE49-F238E27FC236}">
                <a16:creationId xmlns:a16="http://schemas.microsoft.com/office/drawing/2014/main" id="{DFEBFAE9-1E8C-4E40-96D1-6E7031BDF83E}"/>
              </a:ext>
            </a:extLst>
          </p:cNvPr>
          <p:cNvSpPr/>
          <p:nvPr/>
        </p:nvSpPr>
        <p:spPr>
          <a:xfrm>
            <a:off x="6259256" y="2404824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5" name="Ovale 454">
            <a:extLst>
              <a:ext uri="{FF2B5EF4-FFF2-40B4-BE49-F238E27FC236}">
                <a16:creationId xmlns:a16="http://schemas.microsoft.com/office/drawing/2014/main" id="{BA2505CD-2AA7-4E2D-B11B-2DB3D74FAD39}"/>
              </a:ext>
            </a:extLst>
          </p:cNvPr>
          <p:cNvSpPr/>
          <p:nvPr/>
        </p:nvSpPr>
        <p:spPr>
          <a:xfrm>
            <a:off x="5821455" y="1289943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6" name="Ovale 455">
            <a:extLst>
              <a:ext uri="{FF2B5EF4-FFF2-40B4-BE49-F238E27FC236}">
                <a16:creationId xmlns:a16="http://schemas.microsoft.com/office/drawing/2014/main" id="{5EC18022-056E-456F-9B6F-7BC82D031963}"/>
              </a:ext>
            </a:extLst>
          </p:cNvPr>
          <p:cNvSpPr/>
          <p:nvPr/>
        </p:nvSpPr>
        <p:spPr>
          <a:xfrm>
            <a:off x="7284711" y="2730964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7" name="Ovale 456">
            <a:extLst>
              <a:ext uri="{FF2B5EF4-FFF2-40B4-BE49-F238E27FC236}">
                <a16:creationId xmlns:a16="http://schemas.microsoft.com/office/drawing/2014/main" id="{48CA121E-9B3A-4364-88C6-239EC14E7124}"/>
              </a:ext>
            </a:extLst>
          </p:cNvPr>
          <p:cNvSpPr/>
          <p:nvPr/>
        </p:nvSpPr>
        <p:spPr>
          <a:xfrm>
            <a:off x="7125289" y="2706599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8" name="Ovale 457">
            <a:extLst>
              <a:ext uri="{FF2B5EF4-FFF2-40B4-BE49-F238E27FC236}">
                <a16:creationId xmlns:a16="http://schemas.microsoft.com/office/drawing/2014/main" id="{CE204ADC-2A84-4A47-9EE5-3ED3B84ACA2F}"/>
              </a:ext>
            </a:extLst>
          </p:cNvPr>
          <p:cNvSpPr/>
          <p:nvPr/>
        </p:nvSpPr>
        <p:spPr>
          <a:xfrm>
            <a:off x="6902654" y="2640458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9" name="Ovale 458">
            <a:extLst>
              <a:ext uri="{FF2B5EF4-FFF2-40B4-BE49-F238E27FC236}">
                <a16:creationId xmlns:a16="http://schemas.microsoft.com/office/drawing/2014/main" id="{9E9710E3-DA69-4BF1-8126-A1BEBA38D5AF}"/>
              </a:ext>
            </a:extLst>
          </p:cNvPr>
          <p:cNvSpPr/>
          <p:nvPr/>
        </p:nvSpPr>
        <p:spPr>
          <a:xfrm>
            <a:off x="5919070" y="1482468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0" name="Ovale 459">
            <a:extLst>
              <a:ext uri="{FF2B5EF4-FFF2-40B4-BE49-F238E27FC236}">
                <a16:creationId xmlns:a16="http://schemas.microsoft.com/office/drawing/2014/main" id="{044345F6-839D-40FE-8D3C-BB282420FCC6}"/>
              </a:ext>
            </a:extLst>
          </p:cNvPr>
          <p:cNvSpPr/>
          <p:nvPr/>
        </p:nvSpPr>
        <p:spPr>
          <a:xfrm>
            <a:off x="5800465" y="1315413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1" name="Ovale 460">
            <a:extLst>
              <a:ext uri="{FF2B5EF4-FFF2-40B4-BE49-F238E27FC236}">
                <a16:creationId xmlns:a16="http://schemas.microsoft.com/office/drawing/2014/main" id="{55CA1973-0B7F-460D-A1D3-5643F14487FE}"/>
              </a:ext>
            </a:extLst>
          </p:cNvPr>
          <p:cNvSpPr/>
          <p:nvPr/>
        </p:nvSpPr>
        <p:spPr>
          <a:xfrm>
            <a:off x="5839145" y="2634563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2" name="Ovale 461">
            <a:extLst>
              <a:ext uri="{FF2B5EF4-FFF2-40B4-BE49-F238E27FC236}">
                <a16:creationId xmlns:a16="http://schemas.microsoft.com/office/drawing/2014/main" id="{03E25791-6FC7-4700-8381-54D07021AB80}"/>
              </a:ext>
            </a:extLst>
          </p:cNvPr>
          <p:cNvSpPr/>
          <p:nvPr/>
        </p:nvSpPr>
        <p:spPr>
          <a:xfrm>
            <a:off x="5922031" y="2541949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3" name="Ovale 462">
            <a:extLst>
              <a:ext uri="{FF2B5EF4-FFF2-40B4-BE49-F238E27FC236}">
                <a16:creationId xmlns:a16="http://schemas.microsoft.com/office/drawing/2014/main" id="{6F303FB6-AC57-43F2-893C-ED5EF931E07C}"/>
              </a:ext>
            </a:extLst>
          </p:cNvPr>
          <p:cNvSpPr/>
          <p:nvPr/>
        </p:nvSpPr>
        <p:spPr>
          <a:xfrm>
            <a:off x="6251261" y="1621205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4" name="Ovale 463">
            <a:extLst>
              <a:ext uri="{FF2B5EF4-FFF2-40B4-BE49-F238E27FC236}">
                <a16:creationId xmlns:a16="http://schemas.microsoft.com/office/drawing/2014/main" id="{C7B8BB6C-2AAC-409D-B1CA-82FE4349CB09}"/>
              </a:ext>
            </a:extLst>
          </p:cNvPr>
          <p:cNvSpPr/>
          <p:nvPr/>
        </p:nvSpPr>
        <p:spPr>
          <a:xfrm>
            <a:off x="10488480" y="1617554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5" name="Ovale 464">
            <a:extLst>
              <a:ext uri="{FF2B5EF4-FFF2-40B4-BE49-F238E27FC236}">
                <a16:creationId xmlns:a16="http://schemas.microsoft.com/office/drawing/2014/main" id="{7D9350FA-8659-473B-A163-01EE3D4F34B0}"/>
              </a:ext>
            </a:extLst>
          </p:cNvPr>
          <p:cNvSpPr/>
          <p:nvPr/>
        </p:nvSpPr>
        <p:spPr>
          <a:xfrm>
            <a:off x="10598597" y="1481178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6" name="Ovale 465">
            <a:extLst>
              <a:ext uri="{FF2B5EF4-FFF2-40B4-BE49-F238E27FC236}">
                <a16:creationId xmlns:a16="http://schemas.microsoft.com/office/drawing/2014/main" id="{075B3E15-B5D6-4C54-80A8-BA17FB1395B2}"/>
              </a:ext>
            </a:extLst>
          </p:cNvPr>
          <p:cNvSpPr/>
          <p:nvPr/>
        </p:nvSpPr>
        <p:spPr>
          <a:xfrm>
            <a:off x="10146928" y="1480764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7" name="Ovale 466">
            <a:extLst>
              <a:ext uri="{FF2B5EF4-FFF2-40B4-BE49-F238E27FC236}">
                <a16:creationId xmlns:a16="http://schemas.microsoft.com/office/drawing/2014/main" id="{A40622AF-05AE-4F6A-844D-64B80904D838}"/>
              </a:ext>
            </a:extLst>
          </p:cNvPr>
          <p:cNvSpPr/>
          <p:nvPr/>
        </p:nvSpPr>
        <p:spPr>
          <a:xfrm>
            <a:off x="9732635" y="2707038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8" name="Ovale 467">
            <a:extLst>
              <a:ext uri="{FF2B5EF4-FFF2-40B4-BE49-F238E27FC236}">
                <a16:creationId xmlns:a16="http://schemas.microsoft.com/office/drawing/2014/main" id="{75D1953A-2013-46B6-B9E8-3F4F6368FF2B}"/>
              </a:ext>
            </a:extLst>
          </p:cNvPr>
          <p:cNvSpPr/>
          <p:nvPr/>
        </p:nvSpPr>
        <p:spPr>
          <a:xfrm>
            <a:off x="10385474" y="1288302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9" name="Ovale 468">
            <a:extLst>
              <a:ext uri="{FF2B5EF4-FFF2-40B4-BE49-F238E27FC236}">
                <a16:creationId xmlns:a16="http://schemas.microsoft.com/office/drawing/2014/main" id="{0CBC7AA1-53C8-4210-BAFC-E7C286BA856A}"/>
              </a:ext>
            </a:extLst>
          </p:cNvPr>
          <p:cNvSpPr/>
          <p:nvPr/>
        </p:nvSpPr>
        <p:spPr>
          <a:xfrm>
            <a:off x="9542085" y="1287181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0" name="Ovale 469">
            <a:extLst>
              <a:ext uri="{FF2B5EF4-FFF2-40B4-BE49-F238E27FC236}">
                <a16:creationId xmlns:a16="http://schemas.microsoft.com/office/drawing/2014/main" id="{F4EE4B67-00FC-470B-A55E-722EA1D2D5C3}"/>
              </a:ext>
            </a:extLst>
          </p:cNvPr>
          <p:cNvSpPr/>
          <p:nvPr/>
        </p:nvSpPr>
        <p:spPr>
          <a:xfrm>
            <a:off x="10118693" y="1384812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1" name="Ovale 470">
            <a:extLst>
              <a:ext uri="{FF2B5EF4-FFF2-40B4-BE49-F238E27FC236}">
                <a16:creationId xmlns:a16="http://schemas.microsoft.com/office/drawing/2014/main" id="{3B1019CF-3C34-40D3-9E52-7D0AEC7C29AB}"/>
              </a:ext>
            </a:extLst>
          </p:cNvPr>
          <p:cNvSpPr/>
          <p:nvPr/>
        </p:nvSpPr>
        <p:spPr>
          <a:xfrm>
            <a:off x="9920020" y="1542727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2" name="Ovale 471">
            <a:extLst>
              <a:ext uri="{FF2B5EF4-FFF2-40B4-BE49-F238E27FC236}">
                <a16:creationId xmlns:a16="http://schemas.microsoft.com/office/drawing/2014/main" id="{98694999-3ED0-4197-B346-708CE4B2C3F8}"/>
              </a:ext>
            </a:extLst>
          </p:cNvPr>
          <p:cNvSpPr/>
          <p:nvPr/>
        </p:nvSpPr>
        <p:spPr>
          <a:xfrm>
            <a:off x="8941772" y="2011652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3" name="Ovale 472">
            <a:extLst>
              <a:ext uri="{FF2B5EF4-FFF2-40B4-BE49-F238E27FC236}">
                <a16:creationId xmlns:a16="http://schemas.microsoft.com/office/drawing/2014/main" id="{020F5A37-D07E-461E-90BB-86DA14621E0B}"/>
              </a:ext>
            </a:extLst>
          </p:cNvPr>
          <p:cNvSpPr/>
          <p:nvPr/>
        </p:nvSpPr>
        <p:spPr>
          <a:xfrm>
            <a:off x="10599461" y="2635000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4" name="Ovale 473">
            <a:extLst>
              <a:ext uri="{FF2B5EF4-FFF2-40B4-BE49-F238E27FC236}">
                <a16:creationId xmlns:a16="http://schemas.microsoft.com/office/drawing/2014/main" id="{0EB9C476-C0A0-4581-97DA-F944313E954D}"/>
              </a:ext>
            </a:extLst>
          </p:cNvPr>
          <p:cNvSpPr/>
          <p:nvPr/>
        </p:nvSpPr>
        <p:spPr>
          <a:xfrm>
            <a:off x="9965486" y="2634511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5" name="Ovale 474">
            <a:extLst>
              <a:ext uri="{FF2B5EF4-FFF2-40B4-BE49-F238E27FC236}">
                <a16:creationId xmlns:a16="http://schemas.microsoft.com/office/drawing/2014/main" id="{F1698B9F-F3C2-4428-90FB-E54CF4687344}"/>
              </a:ext>
            </a:extLst>
          </p:cNvPr>
          <p:cNvSpPr/>
          <p:nvPr/>
        </p:nvSpPr>
        <p:spPr>
          <a:xfrm>
            <a:off x="10485568" y="2709636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6" name="Ovale 475">
            <a:extLst>
              <a:ext uri="{FF2B5EF4-FFF2-40B4-BE49-F238E27FC236}">
                <a16:creationId xmlns:a16="http://schemas.microsoft.com/office/drawing/2014/main" id="{203A3C2D-FD8F-4D2E-A46E-FE1040D51352}"/>
              </a:ext>
            </a:extLst>
          </p:cNvPr>
          <p:cNvSpPr/>
          <p:nvPr/>
        </p:nvSpPr>
        <p:spPr>
          <a:xfrm>
            <a:off x="9362971" y="2706433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7" name="Ovale 476">
            <a:extLst>
              <a:ext uri="{FF2B5EF4-FFF2-40B4-BE49-F238E27FC236}">
                <a16:creationId xmlns:a16="http://schemas.microsoft.com/office/drawing/2014/main" id="{8889E060-EC3C-44DC-A7D3-1367625F38CA}"/>
              </a:ext>
            </a:extLst>
          </p:cNvPr>
          <p:cNvSpPr/>
          <p:nvPr/>
        </p:nvSpPr>
        <p:spPr>
          <a:xfrm>
            <a:off x="10255950" y="2707951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8" name="Ovale 477">
            <a:extLst>
              <a:ext uri="{FF2B5EF4-FFF2-40B4-BE49-F238E27FC236}">
                <a16:creationId xmlns:a16="http://schemas.microsoft.com/office/drawing/2014/main" id="{CBC862CE-F187-48F2-9B99-D85F5F9C0F87}"/>
              </a:ext>
            </a:extLst>
          </p:cNvPr>
          <p:cNvSpPr/>
          <p:nvPr/>
        </p:nvSpPr>
        <p:spPr>
          <a:xfrm>
            <a:off x="9212584" y="2643371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9" name="Ovale 478">
            <a:extLst>
              <a:ext uri="{FF2B5EF4-FFF2-40B4-BE49-F238E27FC236}">
                <a16:creationId xmlns:a16="http://schemas.microsoft.com/office/drawing/2014/main" id="{629C2504-BD2C-489D-8566-3FF9FF10AB97}"/>
              </a:ext>
            </a:extLst>
          </p:cNvPr>
          <p:cNvSpPr/>
          <p:nvPr/>
        </p:nvSpPr>
        <p:spPr>
          <a:xfrm>
            <a:off x="9055820" y="2481572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0" name="Ovale 479">
            <a:extLst>
              <a:ext uri="{FF2B5EF4-FFF2-40B4-BE49-F238E27FC236}">
                <a16:creationId xmlns:a16="http://schemas.microsoft.com/office/drawing/2014/main" id="{5F8E3473-A9FC-4C38-847F-9D86247A9E97}"/>
              </a:ext>
            </a:extLst>
          </p:cNvPr>
          <p:cNvSpPr/>
          <p:nvPr/>
        </p:nvSpPr>
        <p:spPr>
          <a:xfrm>
            <a:off x="10486999" y="2402948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1" name="Ovale 480">
            <a:extLst>
              <a:ext uri="{FF2B5EF4-FFF2-40B4-BE49-F238E27FC236}">
                <a16:creationId xmlns:a16="http://schemas.microsoft.com/office/drawing/2014/main" id="{B30C176E-89C0-4A60-95FD-ECA443B99BF6}"/>
              </a:ext>
            </a:extLst>
          </p:cNvPr>
          <p:cNvSpPr/>
          <p:nvPr/>
        </p:nvSpPr>
        <p:spPr>
          <a:xfrm>
            <a:off x="10599060" y="2549069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2" name="Ovale 481">
            <a:extLst>
              <a:ext uri="{FF2B5EF4-FFF2-40B4-BE49-F238E27FC236}">
                <a16:creationId xmlns:a16="http://schemas.microsoft.com/office/drawing/2014/main" id="{B7FAFC99-CA48-4B65-B63E-AA56EE18BE37}"/>
              </a:ext>
            </a:extLst>
          </p:cNvPr>
          <p:cNvSpPr/>
          <p:nvPr/>
        </p:nvSpPr>
        <p:spPr>
          <a:xfrm>
            <a:off x="10145295" y="2548011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3" name="Ovale 482">
            <a:extLst>
              <a:ext uri="{FF2B5EF4-FFF2-40B4-BE49-F238E27FC236}">
                <a16:creationId xmlns:a16="http://schemas.microsoft.com/office/drawing/2014/main" id="{38391C28-169C-4B96-9470-921D2AF5E7E0}"/>
              </a:ext>
            </a:extLst>
          </p:cNvPr>
          <p:cNvSpPr/>
          <p:nvPr/>
        </p:nvSpPr>
        <p:spPr>
          <a:xfrm>
            <a:off x="9728574" y="1315182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4" name="Ovale 483">
            <a:extLst>
              <a:ext uri="{FF2B5EF4-FFF2-40B4-BE49-F238E27FC236}">
                <a16:creationId xmlns:a16="http://schemas.microsoft.com/office/drawing/2014/main" id="{43A2063B-CEB7-420D-B0CC-BE1036081DF1}"/>
              </a:ext>
            </a:extLst>
          </p:cNvPr>
          <p:cNvSpPr/>
          <p:nvPr/>
        </p:nvSpPr>
        <p:spPr>
          <a:xfrm>
            <a:off x="10390300" y="2731181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5" name="Ovale 484">
            <a:extLst>
              <a:ext uri="{FF2B5EF4-FFF2-40B4-BE49-F238E27FC236}">
                <a16:creationId xmlns:a16="http://schemas.microsoft.com/office/drawing/2014/main" id="{6A68E613-7F41-4FCF-AE03-E94144C5CF54}"/>
              </a:ext>
            </a:extLst>
          </p:cNvPr>
          <p:cNvSpPr/>
          <p:nvPr/>
        </p:nvSpPr>
        <p:spPr>
          <a:xfrm>
            <a:off x="9362985" y="1310659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6" name="Ovale 485">
            <a:extLst>
              <a:ext uri="{FF2B5EF4-FFF2-40B4-BE49-F238E27FC236}">
                <a16:creationId xmlns:a16="http://schemas.microsoft.com/office/drawing/2014/main" id="{14BEF303-F46D-4B9A-9F72-D6C2552D1BB2}"/>
              </a:ext>
            </a:extLst>
          </p:cNvPr>
          <p:cNvSpPr/>
          <p:nvPr/>
        </p:nvSpPr>
        <p:spPr>
          <a:xfrm>
            <a:off x="10112063" y="2640082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7" name="Ovale 486">
            <a:extLst>
              <a:ext uri="{FF2B5EF4-FFF2-40B4-BE49-F238E27FC236}">
                <a16:creationId xmlns:a16="http://schemas.microsoft.com/office/drawing/2014/main" id="{1E6DD479-0674-4D61-A898-6024524DED69}"/>
              </a:ext>
            </a:extLst>
          </p:cNvPr>
          <p:cNvSpPr/>
          <p:nvPr/>
        </p:nvSpPr>
        <p:spPr>
          <a:xfrm>
            <a:off x="9919689" y="2477673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8" name="Ovale 487">
            <a:extLst>
              <a:ext uri="{FF2B5EF4-FFF2-40B4-BE49-F238E27FC236}">
                <a16:creationId xmlns:a16="http://schemas.microsoft.com/office/drawing/2014/main" id="{884A1D72-37B6-42F9-B922-7AA6F6792AC0}"/>
              </a:ext>
            </a:extLst>
          </p:cNvPr>
          <p:cNvSpPr/>
          <p:nvPr/>
        </p:nvSpPr>
        <p:spPr>
          <a:xfrm>
            <a:off x="10594342" y="1390205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9" name="Ovale 488">
            <a:extLst>
              <a:ext uri="{FF2B5EF4-FFF2-40B4-BE49-F238E27FC236}">
                <a16:creationId xmlns:a16="http://schemas.microsoft.com/office/drawing/2014/main" id="{2700561B-8009-4985-B7EE-B483E94AD886}"/>
              </a:ext>
            </a:extLst>
          </p:cNvPr>
          <p:cNvSpPr/>
          <p:nvPr/>
        </p:nvSpPr>
        <p:spPr>
          <a:xfrm>
            <a:off x="9964973" y="1387376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0" name="Ovale 489">
            <a:extLst>
              <a:ext uri="{FF2B5EF4-FFF2-40B4-BE49-F238E27FC236}">
                <a16:creationId xmlns:a16="http://schemas.microsoft.com/office/drawing/2014/main" id="{F94E90F3-15C2-403C-B127-3B8CD8180B3A}"/>
              </a:ext>
            </a:extLst>
          </p:cNvPr>
          <p:cNvSpPr/>
          <p:nvPr/>
        </p:nvSpPr>
        <p:spPr>
          <a:xfrm>
            <a:off x="10505769" y="1311305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1" name="Ovale 490">
            <a:extLst>
              <a:ext uri="{FF2B5EF4-FFF2-40B4-BE49-F238E27FC236}">
                <a16:creationId xmlns:a16="http://schemas.microsoft.com/office/drawing/2014/main" id="{40E088EA-14BB-4B25-8EA0-89DF63E808C3}"/>
              </a:ext>
            </a:extLst>
          </p:cNvPr>
          <p:cNvSpPr/>
          <p:nvPr/>
        </p:nvSpPr>
        <p:spPr>
          <a:xfrm>
            <a:off x="9539912" y="2735038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2" name="Ovale 491">
            <a:extLst>
              <a:ext uri="{FF2B5EF4-FFF2-40B4-BE49-F238E27FC236}">
                <a16:creationId xmlns:a16="http://schemas.microsoft.com/office/drawing/2014/main" id="{F61312F9-0C66-43A1-8269-9D6F6D907C6C}"/>
              </a:ext>
            </a:extLst>
          </p:cNvPr>
          <p:cNvSpPr/>
          <p:nvPr/>
        </p:nvSpPr>
        <p:spPr>
          <a:xfrm>
            <a:off x="10255826" y="1309013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3" name="Ovale 492">
            <a:extLst>
              <a:ext uri="{FF2B5EF4-FFF2-40B4-BE49-F238E27FC236}">
                <a16:creationId xmlns:a16="http://schemas.microsoft.com/office/drawing/2014/main" id="{D14F8B47-C70A-45D3-AF99-8F83110D115F}"/>
              </a:ext>
            </a:extLst>
          </p:cNvPr>
          <p:cNvSpPr/>
          <p:nvPr/>
        </p:nvSpPr>
        <p:spPr>
          <a:xfrm>
            <a:off x="9209991" y="1385689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4" name="Ovale 493">
            <a:extLst>
              <a:ext uri="{FF2B5EF4-FFF2-40B4-BE49-F238E27FC236}">
                <a16:creationId xmlns:a16="http://schemas.microsoft.com/office/drawing/2014/main" id="{A333CD93-DB4A-48F1-A9F1-B45A3AF8D777}"/>
              </a:ext>
            </a:extLst>
          </p:cNvPr>
          <p:cNvSpPr/>
          <p:nvPr/>
        </p:nvSpPr>
        <p:spPr>
          <a:xfrm>
            <a:off x="9054115" y="1543111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5" name="Ovale 494">
            <a:extLst>
              <a:ext uri="{FF2B5EF4-FFF2-40B4-BE49-F238E27FC236}">
                <a16:creationId xmlns:a16="http://schemas.microsoft.com/office/drawing/2014/main" id="{0DF3262B-3145-4E83-8DD8-12DCB3F9BAE1}"/>
              </a:ext>
            </a:extLst>
          </p:cNvPr>
          <p:cNvSpPr/>
          <p:nvPr/>
        </p:nvSpPr>
        <p:spPr>
          <a:xfrm>
            <a:off x="9732092" y="2012979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6" name="Figura a mano libera: forma 495">
            <a:extLst>
              <a:ext uri="{FF2B5EF4-FFF2-40B4-BE49-F238E27FC236}">
                <a16:creationId xmlns:a16="http://schemas.microsoft.com/office/drawing/2014/main" id="{B809528C-CC42-4C26-BFD8-C5883488E9E6}"/>
              </a:ext>
            </a:extLst>
          </p:cNvPr>
          <p:cNvSpPr/>
          <p:nvPr/>
        </p:nvSpPr>
        <p:spPr>
          <a:xfrm>
            <a:off x="8953042" y="1305015"/>
            <a:ext cx="1664994" cy="1443142"/>
          </a:xfrm>
          <a:custGeom>
            <a:avLst/>
            <a:gdLst>
              <a:gd name="connsiteX0" fmla="*/ 7 w 1676823"/>
              <a:gd name="connsiteY0" fmla="*/ 720430 h 1448026"/>
              <a:gd name="connsiteX1" fmla="*/ 117994 w 1676823"/>
              <a:gd name="connsiteY1" fmla="*/ 255856 h 1448026"/>
              <a:gd name="connsiteX2" fmla="*/ 275310 w 1676823"/>
              <a:gd name="connsiteY2" fmla="*/ 93624 h 1448026"/>
              <a:gd name="connsiteX3" fmla="*/ 422794 w 1676823"/>
              <a:gd name="connsiteY3" fmla="*/ 24798 h 1448026"/>
              <a:gd name="connsiteX4" fmla="*/ 607149 w 1676823"/>
              <a:gd name="connsiteY4" fmla="*/ 7591 h 1448026"/>
              <a:gd name="connsiteX5" fmla="*/ 791504 w 1676823"/>
              <a:gd name="connsiteY5" fmla="*/ 24798 h 1448026"/>
              <a:gd name="connsiteX6" fmla="*/ 1037310 w 1676823"/>
              <a:gd name="connsiteY6" fmla="*/ 100998 h 1448026"/>
              <a:gd name="connsiteX7" fmla="*/ 1214291 w 1676823"/>
              <a:gd name="connsiteY7" fmla="*/ 191946 h 1448026"/>
              <a:gd name="connsiteX8" fmla="*/ 1546130 w 1676823"/>
              <a:gd name="connsiteY8" fmla="*/ 334514 h 1448026"/>
              <a:gd name="connsiteX9" fmla="*/ 1656742 w 1676823"/>
              <a:gd name="connsiteY9" fmla="*/ 189488 h 1448026"/>
              <a:gd name="connsiteX10" fmla="*/ 1644452 w 1676823"/>
              <a:gd name="connsiteY10" fmla="*/ 88708 h 1448026"/>
              <a:gd name="connsiteX11" fmla="*/ 1565794 w 1676823"/>
              <a:gd name="connsiteY11" fmla="*/ 14966 h 1448026"/>
              <a:gd name="connsiteX12" fmla="*/ 1447807 w 1676823"/>
              <a:gd name="connsiteY12" fmla="*/ 217 h 1448026"/>
              <a:gd name="connsiteX13" fmla="*/ 1312613 w 1676823"/>
              <a:gd name="connsiteY13" fmla="*/ 19882 h 1448026"/>
              <a:gd name="connsiteX14" fmla="*/ 1179878 w 1676823"/>
              <a:gd name="connsiteY14" fmla="*/ 86250 h 1448026"/>
              <a:gd name="connsiteX15" fmla="*/ 985691 w 1676823"/>
              <a:gd name="connsiteY15" fmla="*/ 253398 h 1448026"/>
              <a:gd name="connsiteX16" fmla="*/ 803794 w 1676823"/>
              <a:gd name="connsiteY16" fmla="*/ 730262 h 1448026"/>
              <a:gd name="connsiteX17" fmla="*/ 983233 w 1676823"/>
              <a:gd name="connsiteY17" fmla="*/ 1192379 h 1448026"/>
              <a:gd name="connsiteX18" fmla="*/ 1189710 w 1676823"/>
              <a:gd name="connsiteY18" fmla="*/ 1354611 h 1448026"/>
              <a:gd name="connsiteX19" fmla="*/ 1315071 w 1676823"/>
              <a:gd name="connsiteY19" fmla="*/ 1416062 h 1448026"/>
              <a:gd name="connsiteX20" fmla="*/ 1450265 w 1676823"/>
              <a:gd name="connsiteY20" fmla="*/ 1448017 h 1448026"/>
              <a:gd name="connsiteX21" fmla="*/ 1546130 w 1676823"/>
              <a:gd name="connsiteY21" fmla="*/ 1418520 h 1448026"/>
              <a:gd name="connsiteX22" fmla="*/ 1664117 w 1676823"/>
              <a:gd name="connsiteY22" fmla="*/ 1347237 h 1448026"/>
              <a:gd name="connsiteX23" fmla="*/ 1661659 w 1676823"/>
              <a:gd name="connsiteY23" fmla="*/ 1246456 h 1448026"/>
              <a:gd name="connsiteX24" fmla="*/ 1558420 w 1676823"/>
              <a:gd name="connsiteY24" fmla="*/ 1113720 h 1448026"/>
              <a:gd name="connsiteX25" fmla="*/ 1209375 w 1676823"/>
              <a:gd name="connsiteY25" fmla="*/ 1253830 h 1448026"/>
              <a:gd name="connsiteX26" fmla="*/ 1027478 w 1676823"/>
              <a:gd name="connsiteY26" fmla="*/ 1349695 h 1448026"/>
              <a:gd name="connsiteX27" fmla="*/ 789046 w 1676823"/>
              <a:gd name="connsiteY27" fmla="*/ 1413604 h 1448026"/>
              <a:gd name="connsiteX28" fmla="*/ 602233 w 1676823"/>
              <a:gd name="connsiteY28" fmla="*/ 1443101 h 1448026"/>
              <a:gd name="connsiteX29" fmla="*/ 425252 w 1676823"/>
              <a:gd name="connsiteY29" fmla="*/ 1418520 h 1448026"/>
              <a:gd name="connsiteX30" fmla="*/ 277768 w 1676823"/>
              <a:gd name="connsiteY30" fmla="*/ 1359527 h 1448026"/>
              <a:gd name="connsiteX31" fmla="*/ 113078 w 1676823"/>
              <a:gd name="connsiteY31" fmla="*/ 1189920 h 1448026"/>
              <a:gd name="connsiteX32" fmla="*/ 7 w 1676823"/>
              <a:gd name="connsiteY32" fmla="*/ 720430 h 1448026"/>
              <a:gd name="connsiteX0" fmla="*/ 7 w 1676823"/>
              <a:gd name="connsiteY0" fmla="*/ 720430 h 1448026"/>
              <a:gd name="connsiteX1" fmla="*/ 117994 w 1676823"/>
              <a:gd name="connsiteY1" fmla="*/ 255856 h 1448026"/>
              <a:gd name="connsiteX2" fmla="*/ 275310 w 1676823"/>
              <a:gd name="connsiteY2" fmla="*/ 93624 h 1448026"/>
              <a:gd name="connsiteX3" fmla="*/ 422794 w 1676823"/>
              <a:gd name="connsiteY3" fmla="*/ 24798 h 1448026"/>
              <a:gd name="connsiteX4" fmla="*/ 607149 w 1676823"/>
              <a:gd name="connsiteY4" fmla="*/ 7591 h 1448026"/>
              <a:gd name="connsiteX5" fmla="*/ 791504 w 1676823"/>
              <a:gd name="connsiteY5" fmla="*/ 24798 h 1448026"/>
              <a:gd name="connsiteX6" fmla="*/ 1037310 w 1676823"/>
              <a:gd name="connsiteY6" fmla="*/ 100998 h 1448026"/>
              <a:gd name="connsiteX7" fmla="*/ 1214291 w 1676823"/>
              <a:gd name="connsiteY7" fmla="*/ 191946 h 1448026"/>
              <a:gd name="connsiteX8" fmla="*/ 1546130 w 1676823"/>
              <a:gd name="connsiteY8" fmla="*/ 334514 h 1448026"/>
              <a:gd name="connsiteX9" fmla="*/ 1656742 w 1676823"/>
              <a:gd name="connsiteY9" fmla="*/ 189488 h 1448026"/>
              <a:gd name="connsiteX10" fmla="*/ 1644452 w 1676823"/>
              <a:gd name="connsiteY10" fmla="*/ 88708 h 1448026"/>
              <a:gd name="connsiteX11" fmla="*/ 1565794 w 1676823"/>
              <a:gd name="connsiteY11" fmla="*/ 14966 h 1448026"/>
              <a:gd name="connsiteX12" fmla="*/ 1447807 w 1676823"/>
              <a:gd name="connsiteY12" fmla="*/ 217 h 1448026"/>
              <a:gd name="connsiteX13" fmla="*/ 1312613 w 1676823"/>
              <a:gd name="connsiteY13" fmla="*/ 19882 h 1448026"/>
              <a:gd name="connsiteX14" fmla="*/ 1179878 w 1676823"/>
              <a:gd name="connsiteY14" fmla="*/ 86250 h 1448026"/>
              <a:gd name="connsiteX15" fmla="*/ 985691 w 1676823"/>
              <a:gd name="connsiteY15" fmla="*/ 253398 h 1448026"/>
              <a:gd name="connsiteX16" fmla="*/ 791504 w 1676823"/>
              <a:gd name="connsiteY16" fmla="*/ 727804 h 1448026"/>
              <a:gd name="connsiteX17" fmla="*/ 983233 w 1676823"/>
              <a:gd name="connsiteY17" fmla="*/ 1192379 h 1448026"/>
              <a:gd name="connsiteX18" fmla="*/ 1189710 w 1676823"/>
              <a:gd name="connsiteY18" fmla="*/ 1354611 h 1448026"/>
              <a:gd name="connsiteX19" fmla="*/ 1315071 w 1676823"/>
              <a:gd name="connsiteY19" fmla="*/ 1416062 h 1448026"/>
              <a:gd name="connsiteX20" fmla="*/ 1450265 w 1676823"/>
              <a:gd name="connsiteY20" fmla="*/ 1448017 h 1448026"/>
              <a:gd name="connsiteX21" fmla="*/ 1546130 w 1676823"/>
              <a:gd name="connsiteY21" fmla="*/ 1418520 h 1448026"/>
              <a:gd name="connsiteX22" fmla="*/ 1664117 w 1676823"/>
              <a:gd name="connsiteY22" fmla="*/ 1347237 h 1448026"/>
              <a:gd name="connsiteX23" fmla="*/ 1661659 w 1676823"/>
              <a:gd name="connsiteY23" fmla="*/ 1246456 h 1448026"/>
              <a:gd name="connsiteX24" fmla="*/ 1558420 w 1676823"/>
              <a:gd name="connsiteY24" fmla="*/ 1113720 h 1448026"/>
              <a:gd name="connsiteX25" fmla="*/ 1209375 w 1676823"/>
              <a:gd name="connsiteY25" fmla="*/ 1253830 h 1448026"/>
              <a:gd name="connsiteX26" fmla="*/ 1027478 w 1676823"/>
              <a:gd name="connsiteY26" fmla="*/ 1349695 h 1448026"/>
              <a:gd name="connsiteX27" fmla="*/ 789046 w 1676823"/>
              <a:gd name="connsiteY27" fmla="*/ 1413604 h 1448026"/>
              <a:gd name="connsiteX28" fmla="*/ 602233 w 1676823"/>
              <a:gd name="connsiteY28" fmla="*/ 1443101 h 1448026"/>
              <a:gd name="connsiteX29" fmla="*/ 425252 w 1676823"/>
              <a:gd name="connsiteY29" fmla="*/ 1418520 h 1448026"/>
              <a:gd name="connsiteX30" fmla="*/ 277768 w 1676823"/>
              <a:gd name="connsiteY30" fmla="*/ 1359527 h 1448026"/>
              <a:gd name="connsiteX31" fmla="*/ 113078 w 1676823"/>
              <a:gd name="connsiteY31" fmla="*/ 1189920 h 1448026"/>
              <a:gd name="connsiteX32" fmla="*/ 7 w 1676823"/>
              <a:gd name="connsiteY32" fmla="*/ 720430 h 1448026"/>
              <a:gd name="connsiteX0" fmla="*/ 7 w 1673540"/>
              <a:gd name="connsiteY0" fmla="*/ 720430 h 1448026"/>
              <a:gd name="connsiteX1" fmla="*/ 117994 w 1673540"/>
              <a:gd name="connsiteY1" fmla="*/ 255856 h 1448026"/>
              <a:gd name="connsiteX2" fmla="*/ 275310 w 1673540"/>
              <a:gd name="connsiteY2" fmla="*/ 93624 h 1448026"/>
              <a:gd name="connsiteX3" fmla="*/ 422794 w 1673540"/>
              <a:gd name="connsiteY3" fmla="*/ 24798 h 1448026"/>
              <a:gd name="connsiteX4" fmla="*/ 607149 w 1673540"/>
              <a:gd name="connsiteY4" fmla="*/ 7591 h 1448026"/>
              <a:gd name="connsiteX5" fmla="*/ 791504 w 1673540"/>
              <a:gd name="connsiteY5" fmla="*/ 24798 h 1448026"/>
              <a:gd name="connsiteX6" fmla="*/ 1037310 w 1673540"/>
              <a:gd name="connsiteY6" fmla="*/ 100998 h 1448026"/>
              <a:gd name="connsiteX7" fmla="*/ 1214291 w 1673540"/>
              <a:gd name="connsiteY7" fmla="*/ 191946 h 1448026"/>
              <a:gd name="connsiteX8" fmla="*/ 1546130 w 1673540"/>
              <a:gd name="connsiteY8" fmla="*/ 334514 h 1448026"/>
              <a:gd name="connsiteX9" fmla="*/ 1656742 w 1673540"/>
              <a:gd name="connsiteY9" fmla="*/ 189488 h 1448026"/>
              <a:gd name="connsiteX10" fmla="*/ 1644452 w 1673540"/>
              <a:gd name="connsiteY10" fmla="*/ 88708 h 1448026"/>
              <a:gd name="connsiteX11" fmla="*/ 1565794 w 1673540"/>
              <a:gd name="connsiteY11" fmla="*/ 14966 h 1448026"/>
              <a:gd name="connsiteX12" fmla="*/ 1447807 w 1673540"/>
              <a:gd name="connsiteY12" fmla="*/ 217 h 1448026"/>
              <a:gd name="connsiteX13" fmla="*/ 1312613 w 1673540"/>
              <a:gd name="connsiteY13" fmla="*/ 19882 h 1448026"/>
              <a:gd name="connsiteX14" fmla="*/ 1179878 w 1673540"/>
              <a:gd name="connsiteY14" fmla="*/ 86250 h 1448026"/>
              <a:gd name="connsiteX15" fmla="*/ 985691 w 1673540"/>
              <a:gd name="connsiteY15" fmla="*/ 253398 h 1448026"/>
              <a:gd name="connsiteX16" fmla="*/ 791504 w 1673540"/>
              <a:gd name="connsiteY16" fmla="*/ 727804 h 1448026"/>
              <a:gd name="connsiteX17" fmla="*/ 983233 w 1673540"/>
              <a:gd name="connsiteY17" fmla="*/ 1192379 h 1448026"/>
              <a:gd name="connsiteX18" fmla="*/ 1189710 w 1673540"/>
              <a:gd name="connsiteY18" fmla="*/ 1354611 h 1448026"/>
              <a:gd name="connsiteX19" fmla="*/ 1315071 w 1673540"/>
              <a:gd name="connsiteY19" fmla="*/ 1416062 h 1448026"/>
              <a:gd name="connsiteX20" fmla="*/ 1450265 w 1673540"/>
              <a:gd name="connsiteY20" fmla="*/ 1448017 h 1448026"/>
              <a:gd name="connsiteX21" fmla="*/ 1546130 w 1673540"/>
              <a:gd name="connsiteY21" fmla="*/ 1418520 h 1448026"/>
              <a:gd name="connsiteX22" fmla="*/ 1658402 w 1673540"/>
              <a:gd name="connsiteY22" fmla="*/ 1343427 h 1448026"/>
              <a:gd name="connsiteX23" fmla="*/ 1661659 w 1673540"/>
              <a:gd name="connsiteY23" fmla="*/ 1246456 h 1448026"/>
              <a:gd name="connsiteX24" fmla="*/ 1558420 w 1673540"/>
              <a:gd name="connsiteY24" fmla="*/ 1113720 h 1448026"/>
              <a:gd name="connsiteX25" fmla="*/ 1209375 w 1673540"/>
              <a:gd name="connsiteY25" fmla="*/ 1253830 h 1448026"/>
              <a:gd name="connsiteX26" fmla="*/ 1027478 w 1673540"/>
              <a:gd name="connsiteY26" fmla="*/ 1349695 h 1448026"/>
              <a:gd name="connsiteX27" fmla="*/ 789046 w 1673540"/>
              <a:gd name="connsiteY27" fmla="*/ 1413604 h 1448026"/>
              <a:gd name="connsiteX28" fmla="*/ 602233 w 1673540"/>
              <a:gd name="connsiteY28" fmla="*/ 1443101 h 1448026"/>
              <a:gd name="connsiteX29" fmla="*/ 425252 w 1673540"/>
              <a:gd name="connsiteY29" fmla="*/ 1418520 h 1448026"/>
              <a:gd name="connsiteX30" fmla="*/ 277768 w 1673540"/>
              <a:gd name="connsiteY30" fmla="*/ 1359527 h 1448026"/>
              <a:gd name="connsiteX31" fmla="*/ 113078 w 1673540"/>
              <a:gd name="connsiteY31" fmla="*/ 1189920 h 1448026"/>
              <a:gd name="connsiteX32" fmla="*/ 7 w 1673540"/>
              <a:gd name="connsiteY32" fmla="*/ 720430 h 1448026"/>
              <a:gd name="connsiteX0" fmla="*/ 7 w 1673540"/>
              <a:gd name="connsiteY0" fmla="*/ 720430 h 1443142"/>
              <a:gd name="connsiteX1" fmla="*/ 117994 w 1673540"/>
              <a:gd name="connsiteY1" fmla="*/ 255856 h 1443142"/>
              <a:gd name="connsiteX2" fmla="*/ 275310 w 1673540"/>
              <a:gd name="connsiteY2" fmla="*/ 93624 h 1443142"/>
              <a:gd name="connsiteX3" fmla="*/ 422794 w 1673540"/>
              <a:gd name="connsiteY3" fmla="*/ 24798 h 1443142"/>
              <a:gd name="connsiteX4" fmla="*/ 607149 w 1673540"/>
              <a:gd name="connsiteY4" fmla="*/ 7591 h 1443142"/>
              <a:gd name="connsiteX5" fmla="*/ 791504 w 1673540"/>
              <a:gd name="connsiteY5" fmla="*/ 24798 h 1443142"/>
              <a:gd name="connsiteX6" fmla="*/ 1037310 w 1673540"/>
              <a:gd name="connsiteY6" fmla="*/ 100998 h 1443142"/>
              <a:gd name="connsiteX7" fmla="*/ 1214291 w 1673540"/>
              <a:gd name="connsiteY7" fmla="*/ 191946 h 1443142"/>
              <a:gd name="connsiteX8" fmla="*/ 1546130 w 1673540"/>
              <a:gd name="connsiteY8" fmla="*/ 334514 h 1443142"/>
              <a:gd name="connsiteX9" fmla="*/ 1656742 w 1673540"/>
              <a:gd name="connsiteY9" fmla="*/ 189488 h 1443142"/>
              <a:gd name="connsiteX10" fmla="*/ 1644452 w 1673540"/>
              <a:gd name="connsiteY10" fmla="*/ 88708 h 1443142"/>
              <a:gd name="connsiteX11" fmla="*/ 1565794 w 1673540"/>
              <a:gd name="connsiteY11" fmla="*/ 14966 h 1443142"/>
              <a:gd name="connsiteX12" fmla="*/ 1447807 w 1673540"/>
              <a:gd name="connsiteY12" fmla="*/ 217 h 1443142"/>
              <a:gd name="connsiteX13" fmla="*/ 1312613 w 1673540"/>
              <a:gd name="connsiteY13" fmla="*/ 19882 h 1443142"/>
              <a:gd name="connsiteX14" fmla="*/ 1179878 w 1673540"/>
              <a:gd name="connsiteY14" fmla="*/ 86250 h 1443142"/>
              <a:gd name="connsiteX15" fmla="*/ 985691 w 1673540"/>
              <a:gd name="connsiteY15" fmla="*/ 253398 h 1443142"/>
              <a:gd name="connsiteX16" fmla="*/ 791504 w 1673540"/>
              <a:gd name="connsiteY16" fmla="*/ 727804 h 1443142"/>
              <a:gd name="connsiteX17" fmla="*/ 983233 w 1673540"/>
              <a:gd name="connsiteY17" fmla="*/ 1192379 h 1443142"/>
              <a:gd name="connsiteX18" fmla="*/ 1189710 w 1673540"/>
              <a:gd name="connsiteY18" fmla="*/ 1354611 h 1443142"/>
              <a:gd name="connsiteX19" fmla="*/ 1315071 w 1673540"/>
              <a:gd name="connsiteY19" fmla="*/ 1416062 h 1443142"/>
              <a:gd name="connsiteX20" fmla="*/ 1455980 w 1673540"/>
              <a:gd name="connsiteY20" fmla="*/ 1438492 h 1443142"/>
              <a:gd name="connsiteX21" fmla="*/ 1546130 w 1673540"/>
              <a:gd name="connsiteY21" fmla="*/ 1418520 h 1443142"/>
              <a:gd name="connsiteX22" fmla="*/ 1658402 w 1673540"/>
              <a:gd name="connsiteY22" fmla="*/ 1343427 h 1443142"/>
              <a:gd name="connsiteX23" fmla="*/ 1661659 w 1673540"/>
              <a:gd name="connsiteY23" fmla="*/ 1246456 h 1443142"/>
              <a:gd name="connsiteX24" fmla="*/ 1558420 w 1673540"/>
              <a:gd name="connsiteY24" fmla="*/ 1113720 h 1443142"/>
              <a:gd name="connsiteX25" fmla="*/ 1209375 w 1673540"/>
              <a:gd name="connsiteY25" fmla="*/ 1253830 h 1443142"/>
              <a:gd name="connsiteX26" fmla="*/ 1027478 w 1673540"/>
              <a:gd name="connsiteY26" fmla="*/ 1349695 h 1443142"/>
              <a:gd name="connsiteX27" fmla="*/ 789046 w 1673540"/>
              <a:gd name="connsiteY27" fmla="*/ 1413604 h 1443142"/>
              <a:gd name="connsiteX28" fmla="*/ 602233 w 1673540"/>
              <a:gd name="connsiteY28" fmla="*/ 1443101 h 1443142"/>
              <a:gd name="connsiteX29" fmla="*/ 425252 w 1673540"/>
              <a:gd name="connsiteY29" fmla="*/ 1418520 h 1443142"/>
              <a:gd name="connsiteX30" fmla="*/ 277768 w 1673540"/>
              <a:gd name="connsiteY30" fmla="*/ 1359527 h 1443142"/>
              <a:gd name="connsiteX31" fmla="*/ 113078 w 1673540"/>
              <a:gd name="connsiteY31" fmla="*/ 1189920 h 1443142"/>
              <a:gd name="connsiteX32" fmla="*/ 7 w 1673540"/>
              <a:gd name="connsiteY32" fmla="*/ 720430 h 1443142"/>
              <a:gd name="connsiteX0" fmla="*/ 7 w 1673540"/>
              <a:gd name="connsiteY0" fmla="*/ 720430 h 1443142"/>
              <a:gd name="connsiteX1" fmla="*/ 117994 w 1673540"/>
              <a:gd name="connsiteY1" fmla="*/ 255856 h 1443142"/>
              <a:gd name="connsiteX2" fmla="*/ 275310 w 1673540"/>
              <a:gd name="connsiteY2" fmla="*/ 93624 h 1443142"/>
              <a:gd name="connsiteX3" fmla="*/ 422794 w 1673540"/>
              <a:gd name="connsiteY3" fmla="*/ 24798 h 1443142"/>
              <a:gd name="connsiteX4" fmla="*/ 607149 w 1673540"/>
              <a:gd name="connsiteY4" fmla="*/ 7591 h 1443142"/>
              <a:gd name="connsiteX5" fmla="*/ 791504 w 1673540"/>
              <a:gd name="connsiteY5" fmla="*/ 24798 h 1443142"/>
              <a:gd name="connsiteX6" fmla="*/ 1037310 w 1673540"/>
              <a:gd name="connsiteY6" fmla="*/ 100998 h 1443142"/>
              <a:gd name="connsiteX7" fmla="*/ 1214291 w 1673540"/>
              <a:gd name="connsiteY7" fmla="*/ 191946 h 1443142"/>
              <a:gd name="connsiteX8" fmla="*/ 1546130 w 1673540"/>
              <a:gd name="connsiteY8" fmla="*/ 334514 h 1443142"/>
              <a:gd name="connsiteX9" fmla="*/ 1656742 w 1673540"/>
              <a:gd name="connsiteY9" fmla="*/ 189488 h 1443142"/>
              <a:gd name="connsiteX10" fmla="*/ 1644452 w 1673540"/>
              <a:gd name="connsiteY10" fmla="*/ 88708 h 1443142"/>
              <a:gd name="connsiteX11" fmla="*/ 1565794 w 1673540"/>
              <a:gd name="connsiteY11" fmla="*/ 14966 h 1443142"/>
              <a:gd name="connsiteX12" fmla="*/ 1447807 w 1673540"/>
              <a:gd name="connsiteY12" fmla="*/ 217 h 1443142"/>
              <a:gd name="connsiteX13" fmla="*/ 1312613 w 1673540"/>
              <a:gd name="connsiteY13" fmla="*/ 19882 h 1443142"/>
              <a:gd name="connsiteX14" fmla="*/ 1179878 w 1673540"/>
              <a:gd name="connsiteY14" fmla="*/ 86250 h 1443142"/>
              <a:gd name="connsiteX15" fmla="*/ 985691 w 1673540"/>
              <a:gd name="connsiteY15" fmla="*/ 253398 h 1443142"/>
              <a:gd name="connsiteX16" fmla="*/ 791504 w 1673540"/>
              <a:gd name="connsiteY16" fmla="*/ 727804 h 1443142"/>
              <a:gd name="connsiteX17" fmla="*/ 983233 w 1673540"/>
              <a:gd name="connsiteY17" fmla="*/ 1192379 h 1443142"/>
              <a:gd name="connsiteX18" fmla="*/ 1189710 w 1673540"/>
              <a:gd name="connsiteY18" fmla="*/ 1354611 h 1443142"/>
              <a:gd name="connsiteX19" fmla="*/ 1315071 w 1673540"/>
              <a:gd name="connsiteY19" fmla="*/ 1416062 h 1443142"/>
              <a:gd name="connsiteX20" fmla="*/ 1446455 w 1673540"/>
              <a:gd name="connsiteY20" fmla="*/ 1434682 h 1443142"/>
              <a:gd name="connsiteX21" fmla="*/ 1546130 w 1673540"/>
              <a:gd name="connsiteY21" fmla="*/ 1418520 h 1443142"/>
              <a:gd name="connsiteX22" fmla="*/ 1658402 w 1673540"/>
              <a:gd name="connsiteY22" fmla="*/ 1343427 h 1443142"/>
              <a:gd name="connsiteX23" fmla="*/ 1661659 w 1673540"/>
              <a:gd name="connsiteY23" fmla="*/ 1246456 h 1443142"/>
              <a:gd name="connsiteX24" fmla="*/ 1558420 w 1673540"/>
              <a:gd name="connsiteY24" fmla="*/ 1113720 h 1443142"/>
              <a:gd name="connsiteX25" fmla="*/ 1209375 w 1673540"/>
              <a:gd name="connsiteY25" fmla="*/ 1253830 h 1443142"/>
              <a:gd name="connsiteX26" fmla="*/ 1027478 w 1673540"/>
              <a:gd name="connsiteY26" fmla="*/ 1349695 h 1443142"/>
              <a:gd name="connsiteX27" fmla="*/ 789046 w 1673540"/>
              <a:gd name="connsiteY27" fmla="*/ 1413604 h 1443142"/>
              <a:gd name="connsiteX28" fmla="*/ 602233 w 1673540"/>
              <a:gd name="connsiteY28" fmla="*/ 1443101 h 1443142"/>
              <a:gd name="connsiteX29" fmla="*/ 425252 w 1673540"/>
              <a:gd name="connsiteY29" fmla="*/ 1418520 h 1443142"/>
              <a:gd name="connsiteX30" fmla="*/ 277768 w 1673540"/>
              <a:gd name="connsiteY30" fmla="*/ 1359527 h 1443142"/>
              <a:gd name="connsiteX31" fmla="*/ 113078 w 1673540"/>
              <a:gd name="connsiteY31" fmla="*/ 1189920 h 1443142"/>
              <a:gd name="connsiteX32" fmla="*/ 7 w 1673540"/>
              <a:gd name="connsiteY32" fmla="*/ 720430 h 1443142"/>
              <a:gd name="connsiteX0" fmla="*/ 7 w 1673540"/>
              <a:gd name="connsiteY0" fmla="*/ 720430 h 1443142"/>
              <a:gd name="connsiteX1" fmla="*/ 117994 w 1673540"/>
              <a:gd name="connsiteY1" fmla="*/ 255856 h 1443142"/>
              <a:gd name="connsiteX2" fmla="*/ 275310 w 1673540"/>
              <a:gd name="connsiteY2" fmla="*/ 93624 h 1443142"/>
              <a:gd name="connsiteX3" fmla="*/ 422794 w 1673540"/>
              <a:gd name="connsiteY3" fmla="*/ 24798 h 1443142"/>
              <a:gd name="connsiteX4" fmla="*/ 607149 w 1673540"/>
              <a:gd name="connsiteY4" fmla="*/ 7591 h 1443142"/>
              <a:gd name="connsiteX5" fmla="*/ 791504 w 1673540"/>
              <a:gd name="connsiteY5" fmla="*/ 24798 h 1443142"/>
              <a:gd name="connsiteX6" fmla="*/ 1037310 w 1673540"/>
              <a:gd name="connsiteY6" fmla="*/ 100998 h 1443142"/>
              <a:gd name="connsiteX7" fmla="*/ 1214291 w 1673540"/>
              <a:gd name="connsiteY7" fmla="*/ 191946 h 1443142"/>
              <a:gd name="connsiteX8" fmla="*/ 1546130 w 1673540"/>
              <a:gd name="connsiteY8" fmla="*/ 334514 h 1443142"/>
              <a:gd name="connsiteX9" fmla="*/ 1656742 w 1673540"/>
              <a:gd name="connsiteY9" fmla="*/ 189488 h 1443142"/>
              <a:gd name="connsiteX10" fmla="*/ 1644452 w 1673540"/>
              <a:gd name="connsiteY10" fmla="*/ 88708 h 1443142"/>
              <a:gd name="connsiteX11" fmla="*/ 1565794 w 1673540"/>
              <a:gd name="connsiteY11" fmla="*/ 14966 h 1443142"/>
              <a:gd name="connsiteX12" fmla="*/ 1447807 w 1673540"/>
              <a:gd name="connsiteY12" fmla="*/ 217 h 1443142"/>
              <a:gd name="connsiteX13" fmla="*/ 1312613 w 1673540"/>
              <a:gd name="connsiteY13" fmla="*/ 19882 h 1443142"/>
              <a:gd name="connsiteX14" fmla="*/ 1179878 w 1673540"/>
              <a:gd name="connsiteY14" fmla="*/ 86250 h 1443142"/>
              <a:gd name="connsiteX15" fmla="*/ 985691 w 1673540"/>
              <a:gd name="connsiteY15" fmla="*/ 253398 h 1443142"/>
              <a:gd name="connsiteX16" fmla="*/ 791504 w 1673540"/>
              <a:gd name="connsiteY16" fmla="*/ 727804 h 1443142"/>
              <a:gd name="connsiteX17" fmla="*/ 983233 w 1673540"/>
              <a:gd name="connsiteY17" fmla="*/ 1192379 h 1443142"/>
              <a:gd name="connsiteX18" fmla="*/ 1189710 w 1673540"/>
              <a:gd name="connsiteY18" fmla="*/ 1354611 h 1443142"/>
              <a:gd name="connsiteX19" fmla="*/ 1315071 w 1673540"/>
              <a:gd name="connsiteY19" fmla="*/ 1416062 h 1443142"/>
              <a:gd name="connsiteX20" fmla="*/ 1446455 w 1673540"/>
              <a:gd name="connsiteY20" fmla="*/ 1434682 h 1443142"/>
              <a:gd name="connsiteX21" fmla="*/ 1546130 w 1673540"/>
              <a:gd name="connsiteY21" fmla="*/ 1418520 h 1443142"/>
              <a:gd name="connsiteX22" fmla="*/ 1658402 w 1673540"/>
              <a:gd name="connsiteY22" fmla="*/ 1343427 h 1443142"/>
              <a:gd name="connsiteX23" fmla="*/ 1661659 w 1673540"/>
              <a:gd name="connsiteY23" fmla="*/ 1246456 h 1443142"/>
              <a:gd name="connsiteX24" fmla="*/ 1558420 w 1673540"/>
              <a:gd name="connsiteY24" fmla="*/ 1113720 h 1443142"/>
              <a:gd name="connsiteX25" fmla="*/ 1209375 w 1673540"/>
              <a:gd name="connsiteY25" fmla="*/ 1253830 h 1443142"/>
              <a:gd name="connsiteX26" fmla="*/ 1027478 w 1673540"/>
              <a:gd name="connsiteY26" fmla="*/ 1349695 h 1443142"/>
              <a:gd name="connsiteX27" fmla="*/ 789046 w 1673540"/>
              <a:gd name="connsiteY27" fmla="*/ 1413604 h 1443142"/>
              <a:gd name="connsiteX28" fmla="*/ 602233 w 1673540"/>
              <a:gd name="connsiteY28" fmla="*/ 1443101 h 1443142"/>
              <a:gd name="connsiteX29" fmla="*/ 425252 w 1673540"/>
              <a:gd name="connsiteY29" fmla="*/ 1418520 h 1443142"/>
              <a:gd name="connsiteX30" fmla="*/ 277768 w 1673540"/>
              <a:gd name="connsiteY30" fmla="*/ 1359527 h 1443142"/>
              <a:gd name="connsiteX31" fmla="*/ 113078 w 1673540"/>
              <a:gd name="connsiteY31" fmla="*/ 1189920 h 1443142"/>
              <a:gd name="connsiteX32" fmla="*/ 7 w 1673540"/>
              <a:gd name="connsiteY32" fmla="*/ 720430 h 1443142"/>
              <a:gd name="connsiteX0" fmla="*/ 7 w 1673540"/>
              <a:gd name="connsiteY0" fmla="*/ 720430 h 1443142"/>
              <a:gd name="connsiteX1" fmla="*/ 117994 w 1673540"/>
              <a:gd name="connsiteY1" fmla="*/ 255856 h 1443142"/>
              <a:gd name="connsiteX2" fmla="*/ 275310 w 1673540"/>
              <a:gd name="connsiteY2" fmla="*/ 93624 h 1443142"/>
              <a:gd name="connsiteX3" fmla="*/ 422794 w 1673540"/>
              <a:gd name="connsiteY3" fmla="*/ 24798 h 1443142"/>
              <a:gd name="connsiteX4" fmla="*/ 601434 w 1673540"/>
              <a:gd name="connsiteY4" fmla="*/ 1876 h 1443142"/>
              <a:gd name="connsiteX5" fmla="*/ 791504 w 1673540"/>
              <a:gd name="connsiteY5" fmla="*/ 24798 h 1443142"/>
              <a:gd name="connsiteX6" fmla="*/ 1037310 w 1673540"/>
              <a:gd name="connsiteY6" fmla="*/ 100998 h 1443142"/>
              <a:gd name="connsiteX7" fmla="*/ 1214291 w 1673540"/>
              <a:gd name="connsiteY7" fmla="*/ 191946 h 1443142"/>
              <a:gd name="connsiteX8" fmla="*/ 1546130 w 1673540"/>
              <a:gd name="connsiteY8" fmla="*/ 334514 h 1443142"/>
              <a:gd name="connsiteX9" fmla="*/ 1656742 w 1673540"/>
              <a:gd name="connsiteY9" fmla="*/ 189488 h 1443142"/>
              <a:gd name="connsiteX10" fmla="*/ 1644452 w 1673540"/>
              <a:gd name="connsiteY10" fmla="*/ 88708 h 1443142"/>
              <a:gd name="connsiteX11" fmla="*/ 1565794 w 1673540"/>
              <a:gd name="connsiteY11" fmla="*/ 14966 h 1443142"/>
              <a:gd name="connsiteX12" fmla="*/ 1447807 w 1673540"/>
              <a:gd name="connsiteY12" fmla="*/ 217 h 1443142"/>
              <a:gd name="connsiteX13" fmla="*/ 1312613 w 1673540"/>
              <a:gd name="connsiteY13" fmla="*/ 19882 h 1443142"/>
              <a:gd name="connsiteX14" fmla="*/ 1179878 w 1673540"/>
              <a:gd name="connsiteY14" fmla="*/ 86250 h 1443142"/>
              <a:gd name="connsiteX15" fmla="*/ 985691 w 1673540"/>
              <a:gd name="connsiteY15" fmla="*/ 253398 h 1443142"/>
              <a:gd name="connsiteX16" fmla="*/ 791504 w 1673540"/>
              <a:gd name="connsiteY16" fmla="*/ 727804 h 1443142"/>
              <a:gd name="connsiteX17" fmla="*/ 983233 w 1673540"/>
              <a:gd name="connsiteY17" fmla="*/ 1192379 h 1443142"/>
              <a:gd name="connsiteX18" fmla="*/ 1189710 w 1673540"/>
              <a:gd name="connsiteY18" fmla="*/ 1354611 h 1443142"/>
              <a:gd name="connsiteX19" fmla="*/ 1315071 w 1673540"/>
              <a:gd name="connsiteY19" fmla="*/ 1416062 h 1443142"/>
              <a:gd name="connsiteX20" fmla="*/ 1446455 w 1673540"/>
              <a:gd name="connsiteY20" fmla="*/ 1434682 h 1443142"/>
              <a:gd name="connsiteX21" fmla="*/ 1546130 w 1673540"/>
              <a:gd name="connsiteY21" fmla="*/ 1418520 h 1443142"/>
              <a:gd name="connsiteX22" fmla="*/ 1658402 w 1673540"/>
              <a:gd name="connsiteY22" fmla="*/ 1343427 h 1443142"/>
              <a:gd name="connsiteX23" fmla="*/ 1661659 w 1673540"/>
              <a:gd name="connsiteY23" fmla="*/ 1246456 h 1443142"/>
              <a:gd name="connsiteX24" fmla="*/ 1558420 w 1673540"/>
              <a:gd name="connsiteY24" fmla="*/ 1113720 h 1443142"/>
              <a:gd name="connsiteX25" fmla="*/ 1209375 w 1673540"/>
              <a:gd name="connsiteY25" fmla="*/ 1253830 h 1443142"/>
              <a:gd name="connsiteX26" fmla="*/ 1027478 w 1673540"/>
              <a:gd name="connsiteY26" fmla="*/ 1349695 h 1443142"/>
              <a:gd name="connsiteX27" fmla="*/ 789046 w 1673540"/>
              <a:gd name="connsiteY27" fmla="*/ 1413604 h 1443142"/>
              <a:gd name="connsiteX28" fmla="*/ 602233 w 1673540"/>
              <a:gd name="connsiteY28" fmla="*/ 1443101 h 1443142"/>
              <a:gd name="connsiteX29" fmla="*/ 425252 w 1673540"/>
              <a:gd name="connsiteY29" fmla="*/ 1418520 h 1443142"/>
              <a:gd name="connsiteX30" fmla="*/ 277768 w 1673540"/>
              <a:gd name="connsiteY30" fmla="*/ 1359527 h 1443142"/>
              <a:gd name="connsiteX31" fmla="*/ 113078 w 1673540"/>
              <a:gd name="connsiteY31" fmla="*/ 1189920 h 1443142"/>
              <a:gd name="connsiteX32" fmla="*/ 7 w 1673540"/>
              <a:gd name="connsiteY32" fmla="*/ 720430 h 1443142"/>
              <a:gd name="connsiteX0" fmla="*/ 7 w 1673540"/>
              <a:gd name="connsiteY0" fmla="*/ 720430 h 1443142"/>
              <a:gd name="connsiteX1" fmla="*/ 117994 w 1673540"/>
              <a:gd name="connsiteY1" fmla="*/ 255856 h 1443142"/>
              <a:gd name="connsiteX2" fmla="*/ 275310 w 1673540"/>
              <a:gd name="connsiteY2" fmla="*/ 93624 h 1443142"/>
              <a:gd name="connsiteX3" fmla="*/ 422794 w 1673540"/>
              <a:gd name="connsiteY3" fmla="*/ 24798 h 1443142"/>
              <a:gd name="connsiteX4" fmla="*/ 601434 w 1673540"/>
              <a:gd name="connsiteY4" fmla="*/ 1876 h 1443142"/>
              <a:gd name="connsiteX5" fmla="*/ 791504 w 1673540"/>
              <a:gd name="connsiteY5" fmla="*/ 24798 h 1443142"/>
              <a:gd name="connsiteX6" fmla="*/ 1037310 w 1673540"/>
              <a:gd name="connsiteY6" fmla="*/ 100998 h 1443142"/>
              <a:gd name="connsiteX7" fmla="*/ 1214291 w 1673540"/>
              <a:gd name="connsiteY7" fmla="*/ 191946 h 1443142"/>
              <a:gd name="connsiteX8" fmla="*/ 1544225 w 1673540"/>
              <a:gd name="connsiteY8" fmla="*/ 330704 h 1443142"/>
              <a:gd name="connsiteX9" fmla="*/ 1656742 w 1673540"/>
              <a:gd name="connsiteY9" fmla="*/ 189488 h 1443142"/>
              <a:gd name="connsiteX10" fmla="*/ 1644452 w 1673540"/>
              <a:gd name="connsiteY10" fmla="*/ 88708 h 1443142"/>
              <a:gd name="connsiteX11" fmla="*/ 1565794 w 1673540"/>
              <a:gd name="connsiteY11" fmla="*/ 14966 h 1443142"/>
              <a:gd name="connsiteX12" fmla="*/ 1447807 w 1673540"/>
              <a:gd name="connsiteY12" fmla="*/ 217 h 1443142"/>
              <a:gd name="connsiteX13" fmla="*/ 1312613 w 1673540"/>
              <a:gd name="connsiteY13" fmla="*/ 19882 h 1443142"/>
              <a:gd name="connsiteX14" fmla="*/ 1179878 w 1673540"/>
              <a:gd name="connsiteY14" fmla="*/ 86250 h 1443142"/>
              <a:gd name="connsiteX15" fmla="*/ 985691 w 1673540"/>
              <a:gd name="connsiteY15" fmla="*/ 253398 h 1443142"/>
              <a:gd name="connsiteX16" fmla="*/ 791504 w 1673540"/>
              <a:gd name="connsiteY16" fmla="*/ 727804 h 1443142"/>
              <a:gd name="connsiteX17" fmla="*/ 983233 w 1673540"/>
              <a:gd name="connsiteY17" fmla="*/ 1192379 h 1443142"/>
              <a:gd name="connsiteX18" fmla="*/ 1189710 w 1673540"/>
              <a:gd name="connsiteY18" fmla="*/ 1354611 h 1443142"/>
              <a:gd name="connsiteX19" fmla="*/ 1315071 w 1673540"/>
              <a:gd name="connsiteY19" fmla="*/ 1416062 h 1443142"/>
              <a:gd name="connsiteX20" fmla="*/ 1446455 w 1673540"/>
              <a:gd name="connsiteY20" fmla="*/ 1434682 h 1443142"/>
              <a:gd name="connsiteX21" fmla="*/ 1546130 w 1673540"/>
              <a:gd name="connsiteY21" fmla="*/ 1418520 h 1443142"/>
              <a:gd name="connsiteX22" fmla="*/ 1658402 w 1673540"/>
              <a:gd name="connsiteY22" fmla="*/ 1343427 h 1443142"/>
              <a:gd name="connsiteX23" fmla="*/ 1661659 w 1673540"/>
              <a:gd name="connsiteY23" fmla="*/ 1246456 h 1443142"/>
              <a:gd name="connsiteX24" fmla="*/ 1558420 w 1673540"/>
              <a:gd name="connsiteY24" fmla="*/ 1113720 h 1443142"/>
              <a:gd name="connsiteX25" fmla="*/ 1209375 w 1673540"/>
              <a:gd name="connsiteY25" fmla="*/ 1253830 h 1443142"/>
              <a:gd name="connsiteX26" fmla="*/ 1027478 w 1673540"/>
              <a:gd name="connsiteY26" fmla="*/ 1349695 h 1443142"/>
              <a:gd name="connsiteX27" fmla="*/ 789046 w 1673540"/>
              <a:gd name="connsiteY27" fmla="*/ 1413604 h 1443142"/>
              <a:gd name="connsiteX28" fmla="*/ 602233 w 1673540"/>
              <a:gd name="connsiteY28" fmla="*/ 1443101 h 1443142"/>
              <a:gd name="connsiteX29" fmla="*/ 425252 w 1673540"/>
              <a:gd name="connsiteY29" fmla="*/ 1418520 h 1443142"/>
              <a:gd name="connsiteX30" fmla="*/ 277768 w 1673540"/>
              <a:gd name="connsiteY30" fmla="*/ 1359527 h 1443142"/>
              <a:gd name="connsiteX31" fmla="*/ 113078 w 1673540"/>
              <a:gd name="connsiteY31" fmla="*/ 1189920 h 1443142"/>
              <a:gd name="connsiteX32" fmla="*/ 7 w 1673540"/>
              <a:gd name="connsiteY32" fmla="*/ 720430 h 1443142"/>
              <a:gd name="connsiteX0" fmla="*/ 7 w 1673540"/>
              <a:gd name="connsiteY0" fmla="*/ 720430 h 1443142"/>
              <a:gd name="connsiteX1" fmla="*/ 117994 w 1673540"/>
              <a:gd name="connsiteY1" fmla="*/ 255856 h 1443142"/>
              <a:gd name="connsiteX2" fmla="*/ 275310 w 1673540"/>
              <a:gd name="connsiteY2" fmla="*/ 93624 h 1443142"/>
              <a:gd name="connsiteX3" fmla="*/ 422794 w 1673540"/>
              <a:gd name="connsiteY3" fmla="*/ 24798 h 1443142"/>
              <a:gd name="connsiteX4" fmla="*/ 601434 w 1673540"/>
              <a:gd name="connsiteY4" fmla="*/ 1876 h 1443142"/>
              <a:gd name="connsiteX5" fmla="*/ 791504 w 1673540"/>
              <a:gd name="connsiteY5" fmla="*/ 24798 h 1443142"/>
              <a:gd name="connsiteX6" fmla="*/ 1037310 w 1673540"/>
              <a:gd name="connsiteY6" fmla="*/ 100998 h 1443142"/>
              <a:gd name="connsiteX7" fmla="*/ 1214291 w 1673540"/>
              <a:gd name="connsiteY7" fmla="*/ 191946 h 1443142"/>
              <a:gd name="connsiteX8" fmla="*/ 1548035 w 1673540"/>
              <a:gd name="connsiteY8" fmla="*/ 324989 h 1443142"/>
              <a:gd name="connsiteX9" fmla="*/ 1656742 w 1673540"/>
              <a:gd name="connsiteY9" fmla="*/ 189488 h 1443142"/>
              <a:gd name="connsiteX10" fmla="*/ 1644452 w 1673540"/>
              <a:gd name="connsiteY10" fmla="*/ 88708 h 1443142"/>
              <a:gd name="connsiteX11" fmla="*/ 1565794 w 1673540"/>
              <a:gd name="connsiteY11" fmla="*/ 14966 h 1443142"/>
              <a:gd name="connsiteX12" fmla="*/ 1447807 w 1673540"/>
              <a:gd name="connsiteY12" fmla="*/ 217 h 1443142"/>
              <a:gd name="connsiteX13" fmla="*/ 1312613 w 1673540"/>
              <a:gd name="connsiteY13" fmla="*/ 19882 h 1443142"/>
              <a:gd name="connsiteX14" fmla="*/ 1179878 w 1673540"/>
              <a:gd name="connsiteY14" fmla="*/ 86250 h 1443142"/>
              <a:gd name="connsiteX15" fmla="*/ 985691 w 1673540"/>
              <a:gd name="connsiteY15" fmla="*/ 253398 h 1443142"/>
              <a:gd name="connsiteX16" fmla="*/ 791504 w 1673540"/>
              <a:gd name="connsiteY16" fmla="*/ 727804 h 1443142"/>
              <a:gd name="connsiteX17" fmla="*/ 983233 w 1673540"/>
              <a:gd name="connsiteY17" fmla="*/ 1192379 h 1443142"/>
              <a:gd name="connsiteX18" fmla="*/ 1189710 w 1673540"/>
              <a:gd name="connsiteY18" fmla="*/ 1354611 h 1443142"/>
              <a:gd name="connsiteX19" fmla="*/ 1315071 w 1673540"/>
              <a:gd name="connsiteY19" fmla="*/ 1416062 h 1443142"/>
              <a:gd name="connsiteX20" fmla="*/ 1446455 w 1673540"/>
              <a:gd name="connsiteY20" fmla="*/ 1434682 h 1443142"/>
              <a:gd name="connsiteX21" fmla="*/ 1546130 w 1673540"/>
              <a:gd name="connsiteY21" fmla="*/ 1418520 h 1443142"/>
              <a:gd name="connsiteX22" fmla="*/ 1658402 w 1673540"/>
              <a:gd name="connsiteY22" fmla="*/ 1343427 h 1443142"/>
              <a:gd name="connsiteX23" fmla="*/ 1661659 w 1673540"/>
              <a:gd name="connsiteY23" fmla="*/ 1246456 h 1443142"/>
              <a:gd name="connsiteX24" fmla="*/ 1558420 w 1673540"/>
              <a:gd name="connsiteY24" fmla="*/ 1113720 h 1443142"/>
              <a:gd name="connsiteX25" fmla="*/ 1209375 w 1673540"/>
              <a:gd name="connsiteY25" fmla="*/ 1253830 h 1443142"/>
              <a:gd name="connsiteX26" fmla="*/ 1027478 w 1673540"/>
              <a:gd name="connsiteY26" fmla="*/ 1349695 h 1443142"/>
              <a:gd name="connsiteX27" fmla="*/ 789046 w 1673540"/>
              <a:gd name="connsiteY27" fmla="*/ 1413604 h 1443142"/>
              <a:gd name="connsiteX28" fmla="*/ 602233 w 1673540"/>
              <a:gd name="connsiteY28" fmla="*/ 1443101 h 1443142"/>
              <a:gd name="connsiteX29" fmla="*/ 425252 w 1673540"/>
              <a:gd name="connsiteY29" fmla="*/ 1418520 h 1443142"/>
              <a:gd name="connsiteX30" fmla="*/ 277768 w 1673540"/>
              <a:gd name="connsiteY30" fmla="*/ 1359527 h 1443142"/>
              <a:gd name="connsiteX31" fmla="*/ 113078 w 1673540"/>
              <a:gd name="connsiteY31" fmla="*/ 1189920 h 1443142"/>
              <a:gd name="connsiteX32" fmla="*/ 7 w 1673540"/>
              <a:gd name="connsiteY32" fmla="*/ 720430 h 1443142"/>
              <a:gd name="connsiteX0" fmla="*/ 7 w 1673540"/>
              <a:gd name="connsiteY0" fmla="*/ 720430 h 1443142"/>
              <a:gd name="connsiteX1" fmla="*/ 117994 w 1673540"/>
              <a:gd name="connsiteY1" fmla="*/ 255856 h 1443142"/>
              <a:gd name="connsiteX2" fmla="*/ 275310 w 1673540"/>
              <a:gd name="connsiteY2" fmla="*/ 93624 h 1443142"/>
              <a:gd name="connsiteX3" fmla="*/ 422794 w 1673540"/>
              <a:gd name="connsiteY3" fmla="*/ 24798 h 1443142"/>
              <a:gd name="connsiteX4" fmla="*/ 601434 w 1673540"/>
              <a:gd name="connsiteY4" fmla="*/ 1876 h 1443142"/>
              <a:gd name="connsiteX5" fmla="*/ 791504 w 1673540"/>
              <a:gd name="connsiteY5" fmla="*/ 24798 h 1443142"/>
              <a:gd name="connsiteX6" fmla="*/ 1037310 w 1673540"/>
              <a:gd name="connsiteY6" fmla="*/ 100998 h 1443142"/>
              <a:gd name="connsiteX7" fmla="*/ 1214291 w 1673540"/>
              <a:gd name="connsiteY7" fmla="*/ 191946 h 1443142"/>
              <a:gd name="connsiteX8" fmla="*/ 1548035 w 1673540"/>
              <a:gd name="connsiteY8" fmla="*/ 324989 h 1443142"/>
              <a:gd name="connsiteX9" fmla="*/ 1656742 w 1673540"/>
              <a:gd name="connsiteY9" fmla="*/ 189488 h 1443142"/>
              <a:gd name="connsiteX10" fmla="*/ 1644452 w 1673540"/>
              <a:gd name="connsiteY10" fmla="*/ 88708 h 1443142"/>
              <a:gd name="connsiteX11" fmla="*/ 1565794 w 1673540"/>
              <a:gd name="connsiteY11" fmla="*/ 14966 h 1443142"/>
              <a:gd name="connsiteX12" fmla="*/ 1447807 w 1673540"/>
              <a:gd name="connsiteY12" fmla="*/ 217 h 1443142"/>
              <a:gd name="connsiteX13" fmla="*/ 1312613 w 1673540"/>
              <a:gd name="connsiteY13" fmla="*/ 19882 h 1443142"/>
              <a:gd name="connsiteX14" fmla="*/ 1179878 w 1673540"/>
              <a:gd name="connsiteY14" fmla="*/ 86250 h 1443142"/>
              <a:gd name="connsiteX15" fmla="*/ 985691 w 1673540"/>
              <a:gd name="connsiteY15" fmla="*/ 253398 h 1443142"/>
              <a:gd name="connsiteX16" fmla="*/ 791504 w 1673540"/>
              <a:gd name="connsiteY16" fmla="*/ 727804 h 1443142"/>
              <a:gd name="connsiteX17" fmla="*/ 983233 w 1673540"/>
              <a:gd name="connsiteY17" fmla="*/ 1192379 h 1443142"/>
              <a:gd name="connsiteX18" fmla="*/ 1189710 w 1673540"/>
              <a:gd name="connsiteY18" fmla="*/ 1354611 h 1443142"/>
              <a:gd name="connsiteX19" fmla="*/ 1315071 w 1673540"/>
              <a:gd name="connsiteY19" fmla="*/ 1416062 h 1443142"/>
              <a:gd name="connsiteX20" fmla="*/ 1446455 w 1673540"/>
              <a:gd name="connsiteY20" fmla="*/ 1434682 h 1443142"/>
              <a:gd name="connsiteX21" fmla="*/ 1546130 w 1673540"/>
              <a:gd name="connsiteY21" fmla="*/ 1418520 h 1443142"/>
              <a:gd name="connsiteX22" fmla="*/ 1658402 w 1673540"/>
              <a:gd name="connsiteY22" fmla="*/ 1343427 h 1443142"/>
              <a:gd name="connsiteX23" fmla="*/ 1661659 w 1673540"/>
              <a:gd name="connsiteY23" fmla="*/ 1246456 h 1443142"/>
              <a:gd name="connsiteX24" fmla="*/ 1558420 w 1673540"/>
              <a:gd name="connsiteY24" fmla="*/ 1113720 h 1443142"/>
              <a:gd name="connsiteX25" fmla="*/ 1209375 w 1673540"/>
              <a:gd name="connsiteY25" fmla="*/ 1253830 h 1443142"/>
              <a:gd name="connsiteX26" fmla="*/ 1027478 w 1673540"/>
              <a:gd name="connsiteY26" fmla="*/ 1349695 h 1443142"/>
              <a:gd name="connsiteX27" fmla="*/ 789046 w 1673540"/>
              <a:gd name="connsiteY27" fmla="*/ 1413604 h 1443142"/>
              <a:gd name="connsiteX28" fmla="*/ 602233 w 1673540"/>
              <a:gd name="connsiteY28" fmla="*/ 1443101 h 1443142"/>
              <a:gd name="connsiteX29" fmla="*/ 425252 w 1673540"/>
              <a:gd name="connsiteY29" fmla="*/ 1418520 h 1443142"/>
              <a:gd name="connsiteX30" fmla="*/ 277768 w 1673540"/>
              <a:gd name="connsiteY30" fmla="*/ 1359527 h 1443142"/>
              <a:gd name="connsiteX31" fmla="*/ 113078 w 1673540"/>
              <a:gd name="connsiteY31" fmla="*/ 1189920 h 1443142"/>
              <a:gd name="connsiteX32" fmla="*/ 7 w 1673540"/>
              <a:gd name="connsiteY32" fmla="*/ 720430 h 1443142"/>
              <a:gd name="connsiteX0" fmla="*/ 7 w 1673540"/>
              <a:gd name="connsiteY0" fmla="*/ 720430 h 1443142"/>
              <a:gd name="connsiteX1" fmla="*/ 117994 w 1673540"/>
              <a:gd name="connsiteY1" fmla="*/ 255856 h 1443142"/>
              <a:gd name="connsiteX2" fmla="*/ 275310 w 1673540"/>
              <a:gd name="connsiteY2" fmla="*/ 93624 h 1443142"/>
              <a:gd name="connsiteX3" fmla="*/ 422794 w 1673540"/>
              <a:gd name="connsiteY3" fmla="*/ 24798 h 1443142"/>
              <a:gd name="connsiteX4" fmla="*/ 601434 w 1673540"/>
              <a:gd name="connsiteY4" fmla="*/ 1876 h 1443142"/>
              <a:gd name="connsiteX5" fmla="*/ 791504 w 1673540"/>
              <a:gd name="connsiteY5" fmla="*/ 24798 h 1443142"/>
              <a:gd name="connsiteX6" fmla="*/ 1037310 w 1673540"/>
              <a:gd name="connsiteY6" fmla="*/ 100998 h 1443142"/>
              <a:gd name="connsiteX7" fmla="*/ 1214291 w 1673540"/>
              <a:gd name="connsiteY7" fmla="*/ 191946 h 1443142"/>
              <a:gd name="connsiteX8" fmla="*/ 1548035 w 1673540"/>
              <a:gd name="connsiteY8" fmla="*/ 324989 h 1443142"/>
              <a:gd name="connsiteX9" fmla="*/ 1656742 w 1673540"/>
              <a:gd name="connsiteY9" fmla="*/ 189488 h 1443142"/>
              <a:gd name="connsiteX10" fmla="*/ 1644452 w 1673540"/>
              <a:gd name="connsiteY10" fmla="*/ 88708 h 1443142"/>
              <a:gd name="connsiteX11" fmla="*/ 1565794 w 1673540"/>
              <a:gd name="connsiteY11" fmla="*/ 14966 h 1443142"/>
              <a:gd name="connsiteX12" fmla="*/ 1447807 w 1673540"/>
              <a:gd name="connsiteY12" fmla="*/ 217 h 1443142"/>
              <a:gd name="connsiteX13" fmla="*/ 1312613 w 1673540"/>
              <a:gd name="connsiteY13" fmla="*/ 19882 h 1443142"/>
              <a:gd name="connsiteX14" fmla="*/ 1179878 w 1673540"/>
              <a:gd name="connsiteY14" fmla="*/ 86250 h 1443142"/>
              <a:gd name="connsiteX15" fmla="*/ 985691 w 1673540"/>
              <a:gd name="connsiteY15" fmla="*/ 253398 h 1443142"/>
              <a:gd name="connsiteX16" fmla="*/ 791504 w 1673540"/>
              <a:gd name="connsiteY16" fmla="*/ 727804 h 1443142"/>
              <a:gd name="connsiteX17" fmla="*/ 983233 w 1673540"/>
              <a:gd name="connsiteY17" fmla="*/ 1192379 h 1443142"/>
              <a:gd name="connsiteX18" fmla="*/ 1189710 w 1673540"/>
              <a:gd name="connsiteY18" fmla="*/ 1354611 h 1443142"/>
              <a:gd name="connsiteX19" fmla="*/ 1315071 w 1673540"/>
              <a:gd name="connsiteY19" fmla="*/ 1416062 h 1443142"/>
              <a:gd name="connsiteX20" fmla="*/ 1446455 w 1673540"/>
              <a:gd name="connsiteY20" fmla="*/ 1434682 h 1443142"/>
              <a:gd name="connsiteX21" fmla="*/ 1546130 w 1673540"/>
              <a:gd name="connsiteY21" fmla="*/ 1418520 h 1443142"/>
              <a:gd name="connsiteX22" fmla="*/ 1658402 w 1673540"/>
              <a:gd name="connsiteY22" fmla="*/ 1343427 h 1443142"/>
              <a:gd name="connsiteX23" fmla="*/ 1661659 w 1673540"/>
              <a:gd name="connsiteY23" fmla="*/ 1246456 h 1443142"/>
              <a:gd name="connsiteX24" fmla="*/ 1558420 w 1673540"/>
              <a:gd name="connsiteY24" fmla="*/ 1113720 h 1443142"/>
              <a:gd name="connsiteX25" fmla="*/ 1209375 w 1673540"/>
              <a:gd name="connsiteY25" fmla="*/ 1253830 h 1443142"/>
              <a:gd name="connsiteX26" fmla="*/ 1027478 w 1673540"/>
              <a:gd name="connsiteY26" fmla="*/ 1349695 h 1443142"/>
              <a:gd name="connsiteX27" fmla="*/ 789046 w 1673540"/>
              <a:gd name="connsiteY27" fmla="*/ 1413604 h 1443142"/>
              <a:gd name="connsiteX28" fmla="*/ 602233 w 1673540"/>
              <a:gd name="connsiteY28" fmla="*/ 1443101 h 1443142"/>
              <a:gd name="connsiteX29" fmla="*/ 425252 w 1673540"/>
              <a:gd name="connsiteY29" fmla="*/ 1418520 h 1443142"/>
              <a:gd name="connsiteX30" fmla="*/ 277768 w 1673540"/>
              <a:gd name="connsiteY30" fmla="*/ 1359527 h 1443142"/>
              <a:gd name="connsiteX31" fmla="*/ 113078 w 1673540"/>
              <a:gd name="connsiteY31" fmla="*/ 1189920 h 1443142"/>
              <a:gd name="connsiteX32" fmla="*/ 7 w 1673540"/>
              <a:gd name="connsiteY32" fmla="*/ 720430 h 1443142"/>
              <a:gd name="connsiteX0" fmla="*/ 7 w 1673540"/>
              <a:gd name="connsiteY0" fmla="*/ 720430 h 1443142"/>
              <a:gd name="connsiteX1" fmla="*/ 117994 w 1673540"/>
              <a:gd name="connsiteY1" fmla="*/ 255856 h 1443142"/>
              <a:gd name="connsiteX2" fmla="*/ 275310 w 1673540"/>
              <a:gd name="connsiteY2" fmla="*/ 93624 h 1443142"/>
              <a:gd name="connsiteX3" fmla="*/ 422794 w 1673540"/>
              <a:gd name="connsiteY3" fmla="*/ 24798 h 1443142"/>
              <a:gd name="connsiteX4" fmla="*/ 601434 w 1673540"/>
              <a:gd name="connsiteY4" fmla="*/ 1876 h 1443142"/>
              <a:gd name="connsiteX5" fmla="*/ 791504 w 1673540"/>
              <a:gd name="connsiteY5" fmla="*/ 24798 h 1443142"/>
              <a:gd name="connsiteX6" fmla="*/ 1037310 w 1673540"/>
              <a:gd name="connsiteY6" fmla="*/ 100998 h 1443142"/>
              <a:gd name="connsiteX7" fmla="*/ 1214291 w 1673540"/>
              <a:gd name="connsiteY7" fmla="*/ 191946 h 1443142"/>
              <a:gd name="connsiteX8" fmla="*/ 1548035 w 1673540"/>
              <a:gd name="connsiteY8" fmla="*/ 324989 h 1443142"/>
              <a:gd name="connsiteX9" fmla="*/ 1656742 w 1673540"/>
              <a:gd name="connsiteY9" fmla="*/ 189488 h 1443142"/>
              <a:gd name="connsiteX10" fmla="*/ 1644452 w 1673540"/>
              <a:gd name="connsiteY10" fmla="*/ 88708 h 1443142"/>
              <a:gd name="connsiteX11" fmla="*/ 1565794 w 1673540"/>
              <a:gd name="connsiteY11" fmla="*/ 14966 h 1443142"/>
              <a:gd name="connsiteX12" fmla="*/ 1447807 w 1673540"/>
              <a:gd name="connsiteY12" fmla="*/ 217 h 1443142"/>
              <a:gd name="connsiteX13" fmla="*/ 1312613 w 1673540"/>
              <a:gd name="connsiteY13" fmla="*/ 19882 h 1443142"/>
              <a:gd name="connsiteX14" fmla="*/ 1179878 w 1673540"/>
              <a:gd name="connsiteY14" fmla="*/ 86250 h 1443142"/>
              <a:gd name="connsiteX15" fmla="*/ 985691 w 1673540"/>
              <a:gd name="connsiteY15" fmla="*/ 253398 h 1443142"/>
              <a:gd name="connsiteX16" fmla="*/ 791504 w 1673540"/>
              <a:gd name="connsiteY16" fmla="*/ 727804 h 1443142"/>
              <a:gd name="connsiteX17" fmla="*/ 983233 w 1673540"/>
              <a:gd name="connsiteY17" fmla="*/ 1192379 h 1443142"/>
              <a:gd name="connsiteX18" fmla="*/ 1189710 w 1673540"/>
              <a:gd name="connsiteY18" fmla="*/ 1354611 h 1443142"/>
              <a:gd name="connsiteX19" fmla="*/ 1315071 w 1673540"/>
              <a:gd name="connsiteY19" fmla="*/ 1416062 h 1443142"/>
              <a:gd name="connsiteX20" fmla="*/ 1446455 w 1673540"/>
              <a:gd name="connsiteY20" fmla="*/ 1434682 h 1443142"/>
              <a:gd name="connsiteX21" fmla="*/ 1546130 w 1673540"/>
              <a:gd name="connsiteY21" fmla="*/ 1418520 h 1443142"/>
              <a:gd name="connsiteX22" fmla="*/ 1658402 w 1673540"/>
              <a:gd name="connsiteY22" fmla="*/ 1343427 h 1443142"/>
              <a:gd name="connsiteX23" fmla="*/ 1661659 w 1673540"/>
              <a:gd name="connsiteY23" fmla="*/ 1246456 h 1443142"/>
              <a:gd name="connsiteX24" fmla="*/ 1558420 w 1673540"/>
              <a:gd name="connsiteY24" fmla="*/ 1113720 h 1443142"/>
              <a:gd name="connsiteX25" fmla="*/ 1209375 w 1673540"/>
              <a:gd name="connsiteY25" fmla="*/ 1253830 h 1443142"/>
              <a:gd name="connsiteX26" fmla="*/ 1027478 w 1673540"/>
              <a:gd name="connsiteY26" fmla="*/ 1349695 h 1443142"/>
              <a:gd name="connsiteX27" fmla="*/ 789046 w 1673540"/>
              <a:gd name="connsiteY27" fmla="*/ 1413604 h 1443142"/>
              <a:gd name="connsiteX28" fmla="*/ 602233 w 1673540"/>
              <a:gd name="connsiteY28" fmla="*/ 1443101 h 1443142"/>
              <a:gd name="connsiteX29" fmla="*/ 425252 w 1673540"/>
              <a:gd name="connsiteY29" fmla="*/ 1418520 h 1443142"/>
              <a:gd name="connsiteX30" fmla="*/ 277768 w 1673540"/>
              <a:gd name="connsiteY30" fmla="*/ 1359527 h 1443142"/>
              <a:gd name="connsiteX31" fmla="*/ 113078 w 1673540"/>
              <a:gd name="connsiteY31" fmla="*/ 1189920 h 1443142"/>
              <a:gd name="connsiteX32" fmla="*/ 7 w 1673540"/>
              <a:gd name="connsiteY32" fmla="*/ 720430 h 1443142"/>
              <a:gd name="connsiteX0" fmla="*/ 7 w 1668830"/>
              <a:gd name="connsiteY0" fmla="*/ 720430 h 1443142"/>
              <a:gd name="connsiteX1" fmla="*/ 117994 w 1668830"/>
              <a:gd name="connsiteY1" fmla="*/ 255856 h 1443142"/>
              <a:gd name="connsiteX2" fmla="*/ 275310 w 1668830"/>
              <a:gd name="connsiteY2" fmla="*/ 93624 h 1443142"/>
              <a:gd name="connsiteX3" fmla="*/ 422794 w 1668830"/>
              <a:gd name="connsiteY3" fmla="*/ 24798 h 1443142"/>
              <a:gd name="connsiteX4" fmla="*/ 601434 w 1668830"/>
              <a:gd name="connsiteY4" fmla="*/ 1876 h 1443142"/>
              <a:gd name="connsiteX5" fmla="*/ 791504 w 1668830"/>
              <a:gd name="connsiteY5" fmla="*/ 24798 h 1443142"/>
              <a:gd name="connsiteX6" fmla="*/ 1037310 w 1668830"/>
              <a:gd name="connsiteY6" fmla="*/ 100998 h 1443142"/>
              <a:gd name="connsiteX7" fmla="*/ 1214291 w 1668830"/>
              <a:gd name="connsiteY7" fmla="*/ 191946 h 1443142"/>
              <a:gd name="connsiteX8" fmla="*/ 1548035 w 1668830"/>
              <a:gd name="connsiteY8" fmla="*/ 324989 h 1443142"/>
              <a:gd name="connsiteX9" fmla="*/ 1656742 w 1668830"/>
              <a:gd name="connsiteY9" fmla="*/ 189488 h 1443142"/>
              <a:gd name="connsiteX10" fmla="*/ 1644452 w 1668830"/>
              <a:gd name="connsiteY10" fmla="*/ 88708 h 1443142"/>
              <a:gd name="connsiteX11" fmla="*/ 1565794 w 1668830"/>
              <a:gd name="connsiteY11" fmla="*/ 14966 h 1443142"/>
              <a:gd name="connsiteX12" fmla="*/ 1447807 w 1668830"/>
              <a:gd name="connsiteY12" fmla="*/ 217 h 1443142"/>
              <a:gd name="connsiteX13" fmla="*/ 1312613 w 1668830"/>
              <a:gd name="connsiteY13" fmla="*/ 19882 h 1443142"/>
              <a:gd name="connsiteX14" fmla="*/ 1179878 w 1668830"/>
              <a:gd name="connsiteY14" fmla="*/ 86250 h 1443142"/>
              <a:gd name="connsiteX15" fmla="*/ 985691 w 1668830"/>
              <a:gd name="connsiteY15" fmla="*/ 253398 h 1443142"/>
              <a:gd name="connsiteX16" fmla="*/ 791504 w 1668830"/>
              <a:gd name="connsiteY16" fmla="*/ 727804 h 1443142"/>
              <a:gd name="connsiteX17" fmla="*/ 983233 w 1668830"/>
              <a:gd name="connsiteY17" fmla="*/ 1192379 h 1443142"/>
              <a:gd name="connsiteX18" fmla="*/ 1189710 w 1668830"/>
              <a:gd name="connsiteY18" fmla="*/ 1354611 h 1443142"/>
              <a:gd name="connsiteX19" fmla="*/ 1315071 w 1668830"/>
              <a:gd name="connsiteY19" fmla="*/ 1416062 h 1443142"/>
              <a:gd name="connsiteX20" fmla="*/ 1446455 w 1668830"/>
              <a:gd name="connsiteY20" fmla="*/ 1434682 h 1443142"/>
              <a:gd name="connsiteX21" fmla="*/ 1546130 w 1668830"/>
              <a:gd name="connsiteY21" fmla="*/ 1418520 h 1443142"/>
              <a:gd name="connsiteX22" fmla="*/ 1658402 w 1668830"/>
              <a:gd name="connsiteY22" fmla="*/ 1343427 h 1443142"/>
              <a:gd name="connsiteX23" fmla="*/ 1661659 w 1668830"/>
              <a:gd name="connsiteY23" fmla="*/ 1246456 h 1443142"/>
              <a:gd name="connsiteX24" fmla="*/ 1558420 w 1668830"/>
              <a:gd name="connsiteY24" fmla="*/ 1113720 h 1443142"/>
              <a:gd name="connsiteX25" fmla="*/ 1209375 w 1668830"/>
              <a:gd name="connsiteY25" fmla="*/ 1253830 h 1443142"/>
              <a:gd name="connsiteX26" fmla="*/ 1027478 w 1668830"/>
              <a:gd name="connsiteY26" fmla="*/ 1349695 h 1443142"/>
              <a:gd name="connsiteX27" fmla="*/ 789046 w 1668830"/>
              <a:gd name="connsiteY27" fmla="*/ 1413604 h 1443142"/>
              <a:gd name="connsiteX28" fmla="*/ 602233 w 1668830"/>
              <a:gd name="connsiteY28" fmla="*/ 1443101 h 1443142"/>
              <a:gd name="connsiteX29" fmla="*/ 425252 w 1668830"/>
              <a:gd name="connsiteY29" fmla="*/ 1418520 h 1443142"/>
              <a:gd name="connsiteX30" fmla="*/ 277768 w 1668830"/>
              <a:gd name="connsiteY30" fmla="*/ 1359527 h 1443142"/>
              <a:gd name="connsiteX31" fmla="*/ 113078 w 1668830"/>
              <a:gd name="connsiteY31" fmla="*/ 1189920 h 1443142"/>
              <a:gd name="connsiteX32" fmla="*/ 7 w 1668830"/>
              <a:gd name="connsiteY32" fmla="*/ 720430 h 1443142"/>
              <a:gd name="connsiteX0" fmla="*/ 7 w 1668830"/>
              <a:gd name="connsiteY0" fmla="*/ 720430 h 1443142"/>
              <a:gd name="connsiteX1" fmla="*/ 117994 w 1668830"/>
              <a:gd name="connsiteY1" fmla="*/ 255856 h 1443142"/>
              <a:gd name="connsiteX2" fmla="*/ 275310 w 1668830"/>
              <a:gd name="connsiteY2" fmla="*/ 93624 h 1443142"/>
              <a:gd name="connsiteX3" fmla="*/ 422794 w 1668830"/>
              <a:gd name="connsiteY3" fmla="*/ 24798 h 1443142"/>
              <a:gd name="connsiteX4" fmla="*/ 601434 w 1668830"/>
              <a:gd name="connsiteY4" fmla="*/ 1876 h 1443142"/>
              <a:gd name="connsiteX5" fmla="*/ 791504 w 1668830"/>
              <a:gd name="connsiteY5" fmla="*/ 24798 h 1443142"/>
              <a:gd name="connsiteX6" fmla="*/ 1037310 w 1668830"/>
              <a:gd name="connsiteY6" fmla="*/ 100998 h 1443142"/>
              <a:gd name="connsiteX7" fmla="*/ 1214291 w 1668830"/>
              <a:gd name="connsiteY7" fmla="*/ 191946 h 1443142"/>
              <a:gd name="connsiteX8" fmla="*/ 1548035 w 1668830"/>
              <a:gd name="connsiteY8" fmla="*/ 324989 h 1443142"/>
              <a:gd name="connsiteX9" fmla="*/ 1656742 w 1668830"/>
              <a:gd name="connsiteY9" fmla="*/ 189488 h 1443142"/>
              <a:gd name="connsiteX10" fmla="*/ 1644452 w 1668830"/>
              <a:gd name="connsiteY10" fmla="*/ 88708 h 1443142"/>
              <a:gd name="connsiteX11" fmla="*/ 1565794 w 1668830"/>
              <a:gd name="connsiteY11" fmla="*/ 14966 h 1443142"/>
              <a:gd name="connsiteX12" fmla="*/ 1447807 w 1668830"/>
              <a:gd name="connsiteY12" fmla="*/ 217 h 1443142"/>
              <a:gd name="connsiteX13" fmla="*/ 1312613 w 1668830"/>
              <a:gd name="connsiteY13" fmla="*/ 19882 h 1443142"/>
              <a:gd name="connsiteX14" fmla="*/ 1179878 w 1668830"/>
              <a:gd name="connsiteY14" fmla="*/ 86250 h 1443142"/>
              <a:gd name="connsiteX15" fmla="*/ 985691 w 1668830"/>
              <a:gd name="connsiteY15" fmla="*/ 253398 h 1443142"/>
              <a:gd name="connsiteX16" fmla="*/ 791504 w 1668830"/>
              <a:gd name="connsiteY16" fmla="*/ 727804 h 1443142"/>
              <a:gd name="connsiteX17" fmla="*/ 983233 w 1668830"/>
              <a:gd name="connsiteY17" fmla="*/ 1192379 h 1443142"/>
              <a:gd name="connsiteX18" fmla="*/ 1189710 w 1668830"/>
              <a:gd name="connsiteY18" fmla="*/ 1354611 h 1443142"/>
              <a:gd name="connsiteX19" fmla="*/ 1315071 w 1668830"/>
              <a:gd name="connsiteY19" fmla="*/ 1416062 h 1443142"/>
              <a:gd name="connsiteX20" fmla="*/ 1446455 w 1668830"/>
              <a:gd name="connsiteY20" fmla="*/ 1434682 h 1443142"/>
              <a:gd name="connsiteX21" fmla="*/ 1546130 w 1668830"/>
              <a:gd name="connsiteY21" fmla="*/ 1418520 h 1443142"/>
              <a:gd name="connsiteX22" fmla="*/ 1658402 w 1668830"/>
              <a:gd name="connsiteY22" fmla="*/ 1343427 h 1443142"/>
              <a:gd name="connsiteX23" fmla="*/ 1661659 w 1668830"/>
              <a:gd name="connsiteY23" fmla="*/ 1246456 h 1443142"/>
              <a:gd name="connsiteX24" fmla="*/ 1558420 w 1668830"/>
              <a:gd name="connsiteY24" fmla="*/ 1113720 h 1443142"/>
              <a:gd name="connsiteX25" fmla="*/ 1209375 w 1668830"/>
              <a:gd name="connsiteY25" fmla="*/ 1253830 h 1443142"/>
              <a:gd name="connsiteX26" fmla="*/ 1027478 w 1668830"/>
              <a:gd name="connsiteY26" fmla="*/ 1349695 h 1443142"/>
              <a:gd name="connsiteX27" fmla="*/ 789046 w 1668830"/>
              <a:gd name="connsiteY27" fmla="*/ 1413604 h 1443142"/>
              <a:gd name="connsiteX28" fmla="*/ 602233 w 1668830"/>
              <a:gd name="connsiteY28" fmla="*/ 1443101 h 1443142"/>
              <a:gd name="connsiteX29" fmla="*/ 425252 w 1668830"/>
              <a:gd name="connsiteY29" fmla="*/ 1418520 h 1443142"/>
              <a:gd name="connsiteX30" fmla="*/ 277768 w 1668830"/>
              <a:gd name="connsiteY30" fmla="*/ 1359527 h 1443142"/>
              <a:gd name="connsiteX31" fmla="*/ 113078 w 1668830"/>
              <a:gd name="connsiteY31" fmla="*/ 1189920 h 1443142"/>
              <a:gd name="connsiteX32" fmla="*/ 7 w 1668830"/>
              <a:gd name="connsiteY32" fmla="*/ 720430 h 1443142"/>
              <a:gd name="connsiteX0" fmla="*/ 7 w 1668830"/>
              <a:gd name="connsiteY0" fmla="*/ 720430 h 1443142"/>
              <a:gd name="connsiteX1" fmla="*/ 117994 w 1668830"/>
              <a:gd name="connsiteY1" fmla="*/ 255856 h 1443142"/>
              <a:gd name="connsiteX2" fmla="*/ 275310 w 1668830"/>
              <a:gd name="connsiteY2" fmla="*/ 93624 h 1443142"/>
              <a:gd name="connsiteX3" fmla="*/ 422794 w 1668830"/>
              <a:gd name="connsiteY3" fmla="*/ 24798 h 1443142"/>
              <a:gd name="connsiteX4" fmla="*/ 601434 w 1668830"/>
              <a:gd name="connsiteY4" fmla="*/ 1876 h 1443142"/>
              <a:gd name="connsiteX5" fmla="*/ 791504 w 1668830"/>
              <a:gd name="connsiteY5" fmla="*/ 24798 h 1443142"/>
              <a:gd name="connsiteX6" fmla="*/ 1037310 w 1668830"/>
              <a:gd name="connsiteY6" fmla="*/ 100998 h 1443142"/>
              <a:gd name="connsiteX7" fmla="*/ 1214291 w 1668830"/>
              <a:gd name="connsiteY7" fmla="*/ 191946 h 1443142"/>
              <a:gd name="connsiteX8" fmla="*/ 1548035 w 1668830"/>
              <a:gd name="connsiteY8" fmla="*/ 324989 h 1443142"/>
              <a:gd name="connsiteX9" fmla="*/ 1656742 w 1668830"/>
              <a:gd name="connsiteY9" fmla="*/ 189488 h 1443142"/>
              <a:gd name="connsiteX10" fmla="*/ 1644452 w 1668830"/>
              <a:gd name="connsiteY10" fmla="*/ 88708 h 1443142"/>
              <a:gd name="connsiteX11" fmla="*/ 1565794 w 1668830"/>
              <a:gd name="connsiteY11" fmla="*/ 14966 h 1443142"/>
              <a:gd name="connsiteX12" fmla="*/ 1447807 w 1668830"/>
              <a:gd name="connsiteY12" fmla="*/ 217 h 1443142"/>
              <a:gd name="connsiteX13" fmla="*/ 1312613 w 1668830"/>
              <a:gd name="connsiteY13" fmla="*/ 19882 h 1443142"/>
              <a:gd name="connsiteX14" fmla="*/ 1179878 w 1668830"/>
              <a:gd name="connsiteY14" fmla="*/ 86250 h 1443142"/>
              <a:gd name="connsiteX15" fmla="*/ 985691 w 1668830"/>
              <a:gd name="connsiteY15" fmla="*/ 253398 h 1443142"/>
              <a:gd name="connsiteX16" fmla="*/ 791504 w 1668830"/>
              <a:gd name="connsiteY16" fmla="*/ 727804 h 1443142"/>
              <a:gd name="connsiteX17" fmla="*/ 983233 w 1668830"/>
              <a:gd name="connsiteY17" fmla="*/ 1192379 h 1443142"/>
              <a:gd name="connsiteX18" fmla="*/ 1189710 w 1668830"/>
              <a:gd name="connsiteY18" fmla="*/ 1354611 h 1443142"/>
              <a:gd name="connsiteX19" fmla="*/ 1315071 w 1668830"/>
              <a:gd name="connsiteY19" fmla="*/ 1416062 h 1443142"/>
              <a:gd name="connsiteX20" fmla="*/ 1446455 w 1668830"/>
              <a:gd name="connsiteY20" fmla="*/ 1434682 h 1443142"/>
              <a:gd name="connsiteX21" fmla="*/ 1546130 w 1668830"/>
              <a:gd name="connsiteY21" fmla="*/ 1418520 h 1443142"/>
              <a:gd name="connsiteX22" fmla="*/ 1658402 w 1668830"/>
              <a:gd name="connsiteY22" fmla="*/ 1343427 h 1443142"/>
              <a:gd name="connsiteX23" fmla="*/ 1661659 w 1668830"/>
              <a:gd name="connsiteY23" fmla="*/ 1246456 h 1443142"/>
              <a:gd name="connsiteX24" fmla="*/ 1558420 w 1668830"/>
              <a:gd name="connsiteY24" fmla="*/ 1113720 h 1443142"/>
              <a:gd name="connsiteX25" fmla="*/ 1209375 w 1668830"/>
              <a:gd name="connsiteY25" fmla="*/ 1253830 h 1443142"/>
              <a:gd name="connsiteX26" fmla="*/ 1027478 w 1668830"/>
              <a:gd name="connsiteY26" fmla="*/ 1349695 h 1443142"/>
              <a:gd name="connsiteX27" fmla="*/ 789046 w 1668830"/>
              <a:gd name="connsiteY27" fmla="*/ 1413604 h 1443142"/>
              <a:gd name="connsiteX28" fmla="*/ 602233 w 1668830"/>
              <a:gd name="connsiteY28" fmla="*/ 1443101 h 1443142"/>
              <a:gd name="connsiteX29" fmla="*/ 425252 w 1668830"/>
              <a:gd name="connsiteY29" fmla="*/ 1418520 h 1443142"/>
              <a:gd name="connsiteX30" fmla="*/ 277768 w 1668830"/>
              <a:gd name="connsiteY30" fmla="*/ 1359527 h 1443142"/>
              <a:gd name="connsiteX31" fmla="*/ 113078 w 1668830"/>
              <a:gd name="connsiteY31" fmla="*/ 1189920 h 1443142"/>
              <a:gd name="connsiteX32" fmla="*/ 7 w 1668830"/>
              <a:gd name="connsiteY32" fmla="*/ 720430 h 1443142"/>
              <a:gd name="connsiteX0" fmla="*/ 68 w 1668891"/>
              <a:gd name="connsiteY0" fmla="*/ 720430 h 1443142"/>
              <a:gd name="connsiteX1" fmla="*/ 118055 w 1668891"/>
              <a:gd name="connsiteY1" fmla="*/ 255856 h 1443142"/>
              <a:gd name="connsiteX2" fmla="*/ 275371 w 1668891"/>
              <a:gd name="connsiteY2" fmla="*/ 93624 h 1443142"/>
              <a:gd name="connsiteX3" fmla="*/ 422855 w 1668891"/>
              <a:gd name="connsiteY3" fmla="*/ 24798 h 1443142"/>
              <a:gd name="connsiteX4" fmla="*/ 601495 w 1668891"/>
              <a:gd name="connsiteY4" fmla="*/ 1876 h 1443142"/>
              <a:gd name="connsiteX5" fmla="*/ 791565 w 1668891"/>
              <a:gd name="connsiteY5" fmla="*/ 24798 h 1443142"/>
              <a:gd name="connsiteX6" fmla="*/ 1037371 w 1668891"/>
              <a:gd name="connsiteY6" fmla="*/ 100998 h 1443142"/>
              <a:gd name="connsiteX7" fmla="*/ 1214352 w 1668891"/>
              <a:gd name="connsiteY7" fmla="*/ 191946 h 1443142"/>
              <a:gd name="connsiteX8" fmla="*/ 1548096 w 1668891"/>
              <a:gd name="connsiteY8" fmla="*/ 324989 h 1443142"/>
              <a:gd name="connsiteX9" fmla="*/ 1656803 w 1668891"/>
              <a:gd name="connsiteY9" fmla="*/ 189488 h 1443142"/>
              <a:gd name="connsiteX10" fmla="*/ 1644513 w 1668891"/>
              <a:gd name="connsiteY10" fmla="*/ 88708 h 1443142"/>
              <a:gd name="connsiteX11" fmla="*/ 1565855 w 1668891"/>
              <a:gd name="connsiteY11" fmla="*/ 14966 h 1443142"/>
              <a:gd name="connsiteX12" fmla="*/ 1447868 w 1668891"/>
              <a:gd name="connsiteY12" fmla="*/ 217 h 1443142"/>
              <a:gd name="connsiteX13" fmla="*/ 1312674 w 1668891"/>
              <a:gd name="connsiteY13" fmla="*/ 19882 h 1443142"/>
              <a:gd name="connsiteX14" fmla="*/ 1179939 w 1668891"/>
              <a:gd name="connsiteY14" fmla="*/ 86250 h 1443142"/>
              <a:gd name="connsiteX15" fmla="*/ 985752 w 1668891"/>
              <a:gd name="connsiteY15" fmla="*/ 253398 h 1443142"/>
              <a:gd name="connsiteX16" fmla="*/ 791565 w 1668891"/>
              <a:gd name="connsiteY16" fmla="*/ 727804 h 1443142"/>
              <a:gd name="connsiteX17" fmla="*/ 983294 w 1668891"/>
              <a:gd name="connsiteY17" fmla="*/ 1192379 h 1443142"/>
              <a:gd name="connsiteX18" fmla="*/ 1189771 w 1668891"/>
              <a:gd name="connsiteY18" fmla="*/ 1354611 h 1443142"/>
              <a:gd name="connsiteX19" fmla="*/ 1315132 w 1668891"/>
              <a:gd name="connsiteY19" fmla="*/ 1416062 h 1443142"/>
              <a:gd name="connsiteX20" fmla="*/ 1446516 w 1668891"/>
              <a:gd name="connsiteY20" fmla="*/ 1434682 h 1443142"/>
              <a:gd name="connsiteX21" fmla="*/ 1546191 w 1668891"/>
              <a:gd name="connsiteY21" fmla="*/ 1418520 h 1443142"/>
              <a:gd name="connsiteX22" fmla="*/ 1658463 w 1668891"/>
              <a:gd name="connsiteY22" fmla="*/ 1343427 h 1443142"/>
              <a:gd name="connsiteX23" fmla="*/ 1661720 w 1668891"/>
              <a:gd name="connsiteY23" fmla="*/ 1246456 h 1443142"/>
              <a:gd name="connsiteX24" fmla="*/ 1558481 w 1668891"/>
              <a:gd name="connsiteY24" fmla="*/ 1113720 h 1443142"/>
              <a:gd name="connsiteX25" fmla="*/ 1209436 w 1668891"/>
              <a:gd name="connsiteY25" fmla="*/ 1253830 h 1443142"/>
              <a:gd name="connsiteX26" fmla="*/ 1027539 w 1668891"/>
              <a:gd name="connsiteY26" fmla="*/ 1349695 h 1443142"/>
              <a:gd name="connsiteX27" fmla="*/ 789107 w 1668891"/>
              <a:gd name="connsiteY27" fmla="*/ 1413604 h 1443142"/>
              <a:gd name="connsiteX28" fmla="*/ 602294 w 1668891"/>
              <a:gd name="connsiteY28" fmla="*/ 1443101 h 1443142"/>
              <a:gd name="connsiteX29" fmla="*/ 425313 w 1668891"/>
              <a:gd name="connsiteY29" fmla="*/ 1418520 h 1443142"/>
              <a:gd name="connsiteX30" fmla="*/ 277829 w 1668891"/>
              <a:gd name="connsiteY30" fmla="*/ 1359527 h 1443142"/>
              <a:gd name="connsiteX31" fmla="*/ 113139 w 1668891"/>
              <a:gd name="connsiteY31" fmla="*/ 1189920 h 1443142"/>
              <a:gd name="connsiteX32" fmla="*/ 68 w 1668891"/>
              <a:gd name="connsiteY32" fmla="*/ 720430 h 1443142"/>
              <a:gd name="connsiteX0" fmla="*/ 68 w 1668891"/>
              <a:gd name="connsiteY0" fmla="*/ 720430 h 1443142"/>
              <a:gd name="connsiteX1" fmla="*/ 118055 w 1668891"/>
              <a:gd name="connsiteY1" fmla="*/ 255856 h 1443142"/>
              <a:gd name="connsiteX2" fmla="*/ 275371 w 1668891"/>
              <a:gd name="connsiteY2" fmla="*/ 93624 h 1443142"/>
              <a:gd name="connsiteX3" fmla="*/ 422855 w 1668891"/>
              <a:gd name="connsiteY3" fmla="*/ 24798 h 1443142"/>
              <a:gd name="connsiteX4" fmla="*/ 601495 w 1668891"/>
              <a:gd name="connsiteY4" fmla="*/ 1876 h 1443142"/>
              <a:gd name="connsiteX5" fmla="*/ 791565 w 1668891"/>
              <a:gd name="connsiteY5" fmla="*/ 24798 h 1443142"/>
              <a:gd name="connsiteX6" fmla="*/ 1037371 w 1668891"/>
              <a:gd name="connsiteY6" fmla="*/ 100998 h 1443142"/>
              <a:gd name="connsiteX7" fmla="*/ 1214352 w 1668891"/>
              <a:gd name="connsiteY7" fmla="*/ 191946 h 1443142"/>
              <a:gd name="connsiteX8" fmla="*/ 1548096 w 1668891"/>
              <a:gd name="connsiteY8" fmla="*/ 324989 h 1443142"/>
              <a:gd name="connsiteX9" fmla="*/ 1656803 w 1668891"/>
              <a:gd name="connsiteY9" fmla="*/ 189488 h 1443142"/>
              <a:gd name="connsiteX10" fmla="*/ 1644513 w 1668891"/>
              <a:gd name="connsiteY10" fmla="*/ 88708 h 1443142"/>
              <a:gd name="connsiteX11" fmla="*/ 1565855 w 1668891"/>
              <a:gd name="connsiteY11" fmla="*/ 14966 h 1443142"/>
              <a:gd name="connsiteX12" fmla="*/ 1447868 w 1668891"/>
              <a:gd name="connsiteY12" fmla="*/ 217 h 1443142"/>
              <a:gd name="connsiteX13" fmla="*/ 1312674 w 1668891"/>
              <a:gd name="connsiteY13" fmla="*/ 19882 h 1443142"/>
              <a:gd name="connsiteX14" fmla="*/ 1179939 w 1668891"/>
              <a:gd name="connsiteY14" fmla="*/ 86250 h 1443142"/>
              <a:gd name="connsiteX15" fmla="*/ 985752 w 1668891"/>
              <a:gd name="connsiteY15" fmla="*/ 253398 h 1443142"/>
              <a:gd name="connsiteX16" fmla="*/ 791565 w 1668891"/>
              <a:gd name="connsiteY16" fmla="*/ 727804 h 1443142"/>
              <a:gd name="connsiteX17" fmla="*/ 983294 w 1668891"/>
              <a:gd name="connsiteY17" fmla="*/ 1192379 h 1443142"/>
              <a:gd name="connsiteX18" fmla="*/ 1189771 w 1668891"/>
              <a:gd name="connsiteY18" fmla="*/ 1354611 h 1443142"/>
              <a:gd name="connsiteX19" fmla="*/ 1315132 w 1668891"/>
              <a:gd name="connsiteY19" fmla="*/ 1416062 h 1443142"/>
              <a:gd name="connsiteX20" fmla="*/ 1446516 w 1668891"/>
              <a:gd name="connsiteY20" fmla="*/ 1434682 h 1443142"/>
              <a:gd name="connsiteX21" fmla="*/ 1546191 w 1668891"/>
              <a:gd name="connsiteY21" fmla="*/ 1418520 h 1443142"/>
              <a:gd name="connsiteX22" fmla="*/ 1658463 w 1668891"/>
              <a:gd name="connsiteY22" fmla="*/ 1343427 h 1443142"/>
              <a:gd name="connsiteX23" fmla="*/ 1661720 w 1668891"/>
              <a:gd name="connsiteY23" fmla="*/ 1246456 h 1443142"/>
              <a:gd name="connsiteX24" fmla="*/ 1558481 w 1668891"/>
              <a:gd name="connsiteY24" fmla="*/ 1113720 h 1443142"/>
              <a:gd name="connsiteX25" fmla="*/ 1209436 w 1668891"/>
              <a:gd name="connsiteY25" fmla="*/ 1253830 h 1443142"/>
              <a:gd name="connsiteX26" fmla="*/ 1027539 w 1668891"/>
              <a:gd name="connsiteY26" fmla="*/ 1349695 h 1443142"/>
              <a:gd name="connsiteX27" fmla="*/ 789107 w 1668891"/>
              <a:gd name="connsiteY27" fmla="*/ 1413604 h 1443142"/>
              <a:gd name="connsiteX28" fmla="*/ 602294 w 1668891"/>
              <a:gd name="connsiteY28" fmla="*/ 1443101 h 1443142"/>
              <a:gd name="connsiteX29" fmla="*/ 425313 w 1668891"/>
              <a:gd name="connsiteY29" fmla="*/ 1418520 h 1443142"/>
              <a:gd name="connsiteX30" fmla="*/ 277829 w 1668891"/>
              <a:gd name="connsiteY30" fmla="*/ 1359527 h 1443142"/>
              <a:gd name="connsiteX31" fmla="*/ 113139 w 1668891"/>
              <a:gd name="connsiteY31" fmla="*/ 1189920 h 1443142"/>
              <a:gd name="connsiteX32" fmla="*/ 68 w 1668891"/>
              <a:gd name="connsiteY32" fmla="*/ 720430 h 1443142"/>
              <a:gd name="connsiteX0" fmla="*/ 68 w 1666489"/>
              <a:gd name="connsiteY0" fmla="*/ 720430 h 1443142"/>
              <a:gd name="connsiteX1" fmla="*/ 118055 w 1666489"/>
              <a:gd name="connsiteY1" fmla="*/ 255856 h 1443142"/>
              <a:gd name="connsiteX2" fmla="*/ 275371 w 1666489"/>
              <a:gd name="connsiteY2" fmla="*/ 93624 h 1443142"/>
              <a:gd name="connsiteX3" fmla="*/ 422855 w 1666489"/>
              <a:gd name="connsiteY3" fmla="*/ 24798 h 1443142"/>
              <a:gd name="connsiteX4" fmla="*/ 601495 w 1666489"/>
              <a:gd name="connsiteY4" fmla="*/ 1876 h 1443142"/>
              <a:gd name="connsiteX5" fmla="*/ 791565 w 1666489"/>
              <a:gd name="connsiteY5" fmla="*/ 24798 h 1443142"/>
              <a:gd name="connsiteX6" fmla="*/ 1037371 w 1666489"/>
              <a:gd name="connsiteY6" fmla="*/ 100998 h 1443142"/>
              <a:gd name="connsiteX7" fmla="*/ 1214352 w 1666489"/>
              <a:gd name="connsiteY7" fmla="*/ 191946 h 1443142"/>
              <a:gd name="connsiteX8" fmla="*/ 1548096 w 1666489"/>
              <a:gd name="connsiteY8" fmla="*/ 324989 h 1443142"/>
              <a:gd name="connsiteX9" fmla="*/ 1656803 w 1666489"/>
              <a:gd name="connsiteY9" fmla="*/ 189488 h 1443142"/>
              <a:gd name="connsiteX10" fmla="*/ 1644513 w 1666489"/>
              <a:gd name="connsiteY10" fmla="*/ 88708 h 1443142"/>
              <a:gd name="connsiteX11" fmla="*/ 1565855 w 1666489"/>
              <a:gd name="connsiteY11" fmla="*/ 14966 h 1443142"/>
              <a:gd name="connsiteX12" fmla="*/ 1447868 w 1666489"/>
              <a:gd name="connsiteY12" fmla="*/ 217 h 1443142"/>
              <a:gd name="connsiteX13" fmla="*/ 1312674 w 1666489"/>
              <a:gd name="connsiteY13" fmla="*/ 19882 h 1443142"/>
              <a:gd name="connsiteX14" fmla="*/ 1179939 w 1666489"/>
              <a:gd name="connsiteY14" fmla="*/ 86250 h 1443142"/>
              <a:gd name="connsiteX15" fmla="*/ 985752 w 1666489"/>
              <a:gd name="connsiteY15" fmla="*/ 253398 h 1443142"/>
              <a:gd name="connsiteX16" fmla="*/ 791565 w 1666489"/>
              <a:gd name="connsiteY16" fmla="*/ 727804 h 1443142"/>
              <a:gd name="connsiteX17" fmla="*/ 983294 w 1666489"/>
              <a:gd name="connsiteY17" fmla="*/ 1192379 h 1443142"/>
              <a:gd name="connsiteX18" fmla="*/ 1189771 w 1666489"/>
              <a:gd name="connsiteY18" fmla="*/ 1354611 h 1443142"/>
              <a:gd name="connsiteX19" fmla="*/ 1315132 w 1666489"/>
              <a:gd name="connsiteY19" fmla="*/ 1416062 h 1443142"/>
              <a:gd name="connsiteX20" fmla="*/ 1446516 w 1666489"/>
              <a:gd name="connsiteY20" fmla="*/ 1434682 h 1443142"/>
              <a:gd name="connsiteX21" fmla="*/ 1546191 w 1666489"/>
              <a:gd name="connsiteY21" fmla="*/ 1418520 h 1443142"/>
              <a:gd name="connsiteX22" fmla="*/ 1658463 w 1666489"/>
              <a:gd name="connsiteY22" fmla="*/ 1343427 h 1443142"/>
              <a:gd name="connsiteX23" fmla="*/ 1661720 w 1666489"/>
              <a:gd name="connsiteY23" fmla="*/ 1246456 h 1443142"/>
              <a:gd name="connsiteX24" fmla="*/ 1558481 w 1666489"/>
              <a:gd name="connsiteY24" fmla="*/ 1113720 h 1443142"/>
              <a:gd name="connsiteX25" fmla="*/ 1209436 w 1666489"/>
              <a:gd name="connsiteY25" fmla="*/ 1253830 h 1443142"/>
              <a:gd name="connsiteX26" fmla="*/ 1027539 w 1666489"/>
              <a:gd name="connsiteY26" fmla="*/ 1349695 h 1443142"/>
              <a:gd name="connsiteX27" fmla="*/ 789107 w 1666489"/>
              <a:gd name="connsiteY27" fmla="*/ 1413604 h 1443142"/>
              <a:gd name="connsiteX28" fmla="*/ 602294 w 1666489"/>
              <a:gd name="connsiteY28" fmla="*/ 1443101 h 1443142"/>
              <a:gd name="connsiteX29" fmla="*/ 425313 w 1666489"/>
              <a:gd name="connsiteY29" fmla="*/ 1418520 h 1443142"/>
              <a:gd name="connsiteX30" fmla="*/ 277829 w 1666489"/>
              <a:gd name="connsiteY30" fmla="*/ 1359527 h 1443142"/>
              <a:gd name="connsiteX31" fmla="*/ 113139 w 1666489"/>
              <a:gd name="connsiteY31" fmla="*/ 1189920 h 1443142"/>
              <a:gd name="connsiteX32" fmla="*/ 68 w 1666489"/>
              <a:gd name="connsiteY32" fmla="*/ 720430 h 1443142"/>
              <a:gd name="connsiteX0" fmla="*/ 68 w 1664988"/>
              <a:gd name="connsiteY0" fmla="*/ 720430 h 1443142"/>
              <a:gd name="connsiteX1" fmla="*/ 118055 w 1664988"/>
              <a:gd name="connsiteY1" fmla="*/ 255856 h 1443142"/>
              <a:gd name="connsiteX2" fmla="*/ 275371 w 1664988"/>
              <a:gd name="connsiteY2" fmla="*/ 93624 h 1443142"/>
              <a:gd name="connsiteX3" fmla="*/ 422855 w 1664988"/>
              <a:gd name="connsiteY3" fmla="*/ 24798 h 1443142"/>
              <a:gd name="connsiteX4" fmla="*/ 601495 w 1664988"/>
              <a:gd name="connsiteY4" fmla="*/ 1876 h 1443142"/>
              <a:gd name="connsiteX5" fmla="*/ 791565 w 1664988"/>
              <a:gd name="connsiteY5" fmla="*/ 24798 h 1443142"/>
              <a:gd name="connsiteX6" fmla="*/ 1037371 w 1664988"/>
              <a:gd name="connsiteY6" fmla="*/ 100998 h 1443142"/>
              <a:gd name="connsiteX7" fmla="*/ 1214352 w 1664988"/>
              <a:gd name="connsiteY7" fmla="*/ 191946 h 1443142"/>
              <a:gd name="connsiteX8" fmla="*/ 1548096 w 1664988"/>
              <a:gd name="connsiteY8" fmla="*/ 324989 h 1443142"/>
              <a:gd name="connsiteX9" fmla="*/ 1656803 w 1664988"/>
              <a:gd name="connsiteY9" fmla="*/ 189488 h 1443142"/>
              <a:gd name="connsiteX10" fmla="*/ 1644513 w 1664988"/>
              <a:gd name="connsiteY10" fmla="*/ 88708 h 1443142"/>
              <a:gd name="connsiteX11" fmla="*/ 1565855 w 1664988"/>
              <a:gd name="connsiteY11" fmla="*/ 14966 h 1443142"/>
              <a:gd name="connsiteX12" fmla="*/ 1447868 w 1664988"/>
              <a:gd name="connsiteY12" fmla="*/ 217 h 1443142"/>
              <a:gd name="connsiteX13" fmla="*/ 1312674 w 1664988"/>
              <a:gd name="connsiteY13" fmla="*/ 19882 h 1443142"/>
              <a:gd name="connsiteX14" fmla="*/ 1179939 w 1664988"/>
              <a:gd name="connsiteY14" fmla="*/ 86250 h 1443142"/>
              <a:gd name="connsiteX15" fmla="*/ 985752 w 1664988"/>
              <a:gd name="connsiteY15" fmla="*/ 253398 h 1443142"/>
              <a:gd name="connsiteX16" fmla="*/ 791565 w 1664988"/>
              <a:gd name="connsiteY16" fmla="*/ 727804 h 1443142"/>
              <a:gd name="connsiteX17" fmla="*/ 983294 w 1664988"/>
              <a:gd name="connsiteY17" fmla="*/ 1192379 h 1443142"/>
              <a:gd name="connsiteX18" fmla="*/ 1189771 w 1664988"/>
              <a:gd name="connsiteY18" fmla="*/ 1354611 h 1443142"/>
              <a:gd name="connsiteX19" fmla="*/ 1315132 w 1664988"/>
              <a:gd name="connsiteY19" fmla="*/ 1416062 h 1443142"/>
              <a:gd name="connsiteX20" fmla="*/ 1446516 w 1664988"/>
              <a:gd name="connsiteY20" fmla="*/ 1434682 h 1443142"/>
              <a:gd name="connsiteX21" fmla="*/ 1546191 w 1664988"/>
              <a:gd name="connsiteY21" fmla="*/ 1418520 h 1443142"/>
              <a:gd name="connsiteX22" fmla="*/ 1658463 w 1664988"/>
              <a:gd name="connsiteY22" fmla="*/ 1343427 h 1443142"/>
              <a:gd name="connsiteX23" fmla="*/ 1661720 w 1664988"/>
              <a:gd name="connsiteY23" fmla="*/ 1246456 h 1443142"/>
              <a:gd name="connsiteX24" fmla="*/ 1558481 w 1664988"/>
              <a:gd name="connsiteY24" fmla="*/ 1113720 h 1443142"/>
              <a:gd name="connsiteX25" fmla="*/ 1209436 w 1664988"/>
              <a:gd name="connsiteY25" fmla="*/ 1253830 h 1443142"/>
              <a:gd name="connsiteX26" fmla="*/ 1027539 w 1664988"/>
              <a:gd name="connsiteY26" fmla="*/ 1349695 h 1443142"/>
              <a:gd name="connsiteX27" fmla="*/ 789107 w 1664988"/>
              <a:gd name="connsiteY27" fmla="*/ 1413604 h 1443142"/>
              <a:gd name="connsiteX28" fmla="*/ 602294 w 1664988"/>
              <a:gd name="connsiteY28" fmla="*/ 1443101 h 1443142"/>
              <a:gd name="connsiteX29" fmla="*/ 425313 w 1664988"/>
              <a:gd name="connsiteY29" fmla="*/ 1418520 h 1443142"/>
              <a:gd name="connsiteX30" fmla="*/ 277829 w 1664988"/>
              <a:gd name="connsiteY30" fmla="*/ 1359527 h 1443142"/>
              <a:gd name="connsiteX31" fmla="*/ 113139 w 1664988"/>
              <a:gd name="connsiteY31" fmla="*/ 1189920 h 1443142"/>
              <a:gd name="connsiteX32" fmla="*/ 68 w 1664988"/>
              <a:gd name="connsiteY32" fmla="*/ 720430 h 1443142"/>
              <a:gd name="connsiteX0" fmla="*/ 68 w 1664988"/>
              <a:gd name="connsiteY0" fmla="*/ 720430 h 1443142"/>
              <a:gd name="connsiteX1" fmla="*/ 118055 w 1664988"/>
              <a:gd name="connsiteY1" fmla="*/ 255856 h 1443142"/>
              <a:gd name="connsiteX2" fmla="*/ 275371 w 1664988"/>
              <a:gd name="connsiteY2" fmla="*/ 93624 h 1443142"/>
              <a:gd name="connsiteX3" fmla="*/ 422855 w 1664988"/>
              <a:gd name="connsiteY3" fmla="*/ 24798 h 1443142"/>
              <a:gd name="connsiteX4" fmla="*/ 601495 w 1664988"/>
              <a:gd name="connsiteY4" fmla="*/ 1876 h 1443142"/>
              <a:gd name="connsiteX5" fmla="*/ 791565 w 1664988"/>
              <a:gd name="connsiteY5" fmla="*/ 24798 h 1443142"/>
              <a:gd name="connsiteX6" fmla="*/ 1037371 w 1664988"/>
              <a:gd name="connsiteY6" fmla="*/ 100998 h 1443142"/>
              <a:gd name="connsiteX7" fmla="*/ 1214352 w 1664988"/>
              <a:gd name="connsiteY7" fmla="*/ 191946 h 1443142"/>
              <a:gd name="connsiteX8" fmla="*/ 1548096 w 1664988"/>
              <a:gd name="connsiteY8" fmla="*/ 324989 h 1443142"/>
              <a:gd name="connsiteX9" fmla="*/ 1656803 w 1664988"/>
              <a:gd name="connsiteY9" fmla="*/ 189488 h 1443142"/>
              <a:gd name="connsiteX10" fmla="*/ 1644513 w 1664988"/>
              <a:gd name="connsiteY10" fmla="*/ 88708 h 1443142"/>
              <a:gd name="connsiteX11" fmla="*/ 1565855 w 1664988"/>
              <a:gd name="connsiteY11" fmla="*/ 14966 h 1443142"/>
              <a:gd name="connsiteX12" fmla="*/ 1447868 w 1664988"/>
              <a:gd name="connsiteY12" fmla="*/ 217 h 1443142"/>
              <a:gd name="connsiteX13" fmla="*/ 1312674 w 1664988"/>
              <a:gd name="connsiteY13" fmla="*/ 19882 h 1443142"/>
              <a:gd name="connsiteX14" fmla="*/ 1179939 w 1664988"/>
              <a:gd name="connsiteY14" fmla="*/ 86250 h 1443142"/>
              <a:gd name="connsiteX15" fmla="*/ 985752 w 1664988"/>
              <a:gd name="connsiteY15" fmla="*/ 253398 h 1443142"/>
              <a:gd name="connsiteX16" fmla="*/ 791565 w 1664988"/>
              <a:gd name="connsiteY16" fmla="*/ 727804 h 1443142"/>
              <a:gd name="connsiteX17" fmla="*/ 983294 w 1664988"/>
              <a:gd name="connsiteY17" fmla="*/ 1192379 h 1443142"/>
              <a:gd name="connsiteX18" fmla="*/ 1189771 w 1664988"/>
              <a:gd name="connsiteY18" fmla="*/ 1354611 h 1443142"/>
              <a:gd name="connsiteX19" fmla="*/ 1315132 w 1664988"/>
              <a:gd name="connsiteY19" fmla="*/ 1416062 h 1443142"/>
              <a:gd name="connsiteX20" fmla="*/ 1446516 w 1664988"/>
              <a:gd name="connsiteY20" fmla="*/ 1434682 h 1443142"/>
              <a:gd name="connsiteX21" fmla="*/ 1546191 w 1664988"/>
              <a:gd name="connsiteY21" fmla="*/ 1418520 h 1443142"/>
              <a:gd name="connsiteX22" fmla="*/ 1658463 w 1664988"/>
              <a:gd name="connsiteY22" fmla="*/ 1343427 h 1443142"/>
              <a:gd name="connsiteX23" fmla="*/ 1661720 w 1664988"/>
              <a:gd name="connsiteY23" fmla="*/ 1246456 h 1443142"/>
              <a:gd name="connsiteX24" fmla="*/ 1558481 w 1664988"/>
              <a:gd name="connsiteY24" fmla="*/ 1113720 h 1443142"/>
              <a:gd name="connsiteX25" fmla="*/ 1209436 w 1664988"/>
              <a:gd name="connsiteY25" fmla="*/ 1253830 h 1443142"/>
              <a:gd name="connsiteX26" fmla="*/ 1027539 w 1664988"/>
              <a:gd name="connsiteY26" fmla="*/ 1349695 h 1443142"/>
              <a:gd name="connsiteX27" fmla="*/ 789107 w 1664988"/>
              <a:gd name="connsiteY27" fmla="*/ 1413604 h 1443142"/>
              <a:gd name="connsiteX28" fmla="*/ 602294 w 1664988"/>
              <a:gd name="connsiteY28" fmla="*/ 1443101 h 1443142"/>
              <a:gd name="connsiteX29" fmla="*/ 425313 w 1664988"/>
              <a:gd name="connsiteY29" fmla="*/ 1418520 h 1443142"/>
              <a:gd name="connsiteX30" fmla="*/ 277829 w 1664988"/>
              <a:gd name="connsiteY30" fmla="*/ 1359527 h 1443142"/>
              <a:gd name="connsiteX31" fmla="*/ 113139 w 1664988"/>
              <a:gd name="connsiteY31" fmla="*/ 1189920 h 1443142"/>
              <a:gd name="connsiteX32" fmla="*/ 68 w 1664988"/>
              <a:gd name="connsiteY32" fmla="*/ 720430 h 1443142"/>
              <a:gd name="connsiteX0" fmla="*/ 82 w 1665002"/>
              <a:gd name="connsiteY0" fmla="*/ 720430 h 1443142"/>
              <a:gd name="connsiteX1" fmla="*/ 118069 w 1665002"/>
              <a:gd name="connsiteY1" fmla="*/ 255856 h 1443142"/>
              <a:gd name="connsiteX2" fmla="*/ 275385 w 1665002"/>
              <a:gd name="connsiteY2" fmla="*/ 93624 h 1443142"/>
              <a:gd name="connsiteX3" fmla="*/ 422869 w 1665002"/>
              <a:gd name="connsiteY3" fmla="*/ 24798 h 1443142"/>
              <a:gd name="connsiteX4" fmla="*/ 601509 w 1665002"/>
              <a:gd name="connsiteY4" fmla="*/ 1876 h 1443142"/>
              <a:gd name="connsiteX5" fmla="*/ 791579 w 1665002"/>
              <a:gd name="connsiteY5" fmla="*/ 24798 h 1443142"/>
              <a:gd name="connsiteX6" fmla="*/ 1037385 w 1665002"/>
              <a:gd name="connsiteY6" fmla="*/ 100998 h 1443142"/>
              <a:gd name="connsiteX7" fmla="*/ 1214366 w 1665002"/>
              <a:gd name="connsiteY7" fmla="*/ 191946 h 1443142"/>
              <a:gd name="connsiteX8" fmla="*/ 1548110 w 1665002"/>
              <a:gd name="connsiteY8" fmla="*/ 324989 h 1443142"/>
              <a:gd name="connsiteX9" fmla="*/ 1656817 w 1665002"/>
              <a:gd name="connsiteY9" fmla="*/ 189488 h 1443142"/>
              <a:gd name="connsiteX10" fmla="*/ 1644527 w 1665002"/>
              <a:gd name="connsiteY10" fmla="*/ 88708 h 1443142"/>
              <a:gd name="connsiteX11" fmla="*/ 1565869 w 1665002"/>
              <a:gd name="connsiteY11" fmla="*/ 14966 h 1443142"/>
              <a:gd name="connsiteX12" fmla="*/ 1447882 w 1665002"/>
              <a:gd name="connsiteY12" fmla="*/ 217 h 1443142"/>
              <a:gd name="connsiteX13" fmla="*/ 1312688 w 1665002"/>
              <a:gd name="connsiteY13" fmla="*/ 19882 h 1443142"/>
              <a:gd name="connsiteX14" fmla="*/ 1179953 w 1665002"/>
              <a:gd name="connsiteY14" fmla="*/ 86250 h 1443142"/>
              <a:gd name="connsiteX15" fmla="*/ 985766 w 1665002"/>
              <a:gd name="connsiteY15" fmla="*/ 253398 h 1443142"/>
              <a:gd name="connsiteX16" fmla="*/ 791579 w 1665002"/>
              <a:gd name="connsiteY16" fmla="*/ 727804 h 1443142"/>
              <a:gd name="connsiteX17" fmla="*/ 983308 w 1665002"/>
              <a:gd name="connsiteY17" fmla="*/ 1192379 h 1443142"/>
              <a:gd name="connsiteX18" fmla="*/ 1189785 w 1665002"/>
              <a:gd name="connsiteY18" fmla="*/ 1354611 h 1443142"/>
              <a:gd name="connsiteX19" fmla="*/ 1315146 w 1665002"/>
              <a:gd name="connsiteY19" fmla="*/ 1416062 h 1443142"/>
              <a:gd name="connsiteX20" fmla="*/ 1446530 w 1665002"/>
              <a:gd name="connsiteY20" fmla="*/ 1434682 h 1443142"/>
              <a:gd name="connsiteX21" fmla="*/ 1546205 w 1665002"/>
              <a:gd name="connsiteY21" fmla="*/ 1418520 h 1443142"/>
              <a:gd name="connsiteX22" fmla="*/ 1658477 w 1665002"/>
              <a:gd name="connsiteY22" fmla="*/ 1343427 h 1443142"/>
              <a:gd name="connsiteX23" fmla="*/ 1661734 w 1665002"/>
              <a:gd name="connsiteY23" fmla="*/ 1246456 h 1443142"/>
              <a:gd name="connsiteX24" fmla="*/ 1558495 w 1665002"/>
              <a:gd name="connsiteY24" fmla="*/ 1113720 h 1443142"/>
              <a:gd name="connsiteX25" fmla="*/ 1209450 w 1665002"/>
              <a:gd name="connsiteY25" fmla="*/ 1253830 h 1443142"/>
              <a:gd name="connsiteX26" fmla="*/ 1027553 w 1665002"/>
              <a:gd name="connsiteY26" fmla="*/ 1349695 h 1443142"/>
              <a:gd name="connsiteX27" fmla="*/ 789121 w 1665002"/>
              <a:gd name="connsiteY27" fmla="*/ 1413604 h 1443142"/>
              <a:gd name="connsiteX28" fmla="*/ 602308 w 1665002"/>
              <a:gd name="connsiteY28" fmla="*/ 1443101 h 1443142"/>
              <a:gd name="connsiteX29" fmla="*/ 425327 w 1665002"/>
              <a:gd name="connsiteY29" fmla="*/ 1418520 h 1443142"/>
              <a:gd name="connsiteX30" fmla="*/ 277843 w 1665002"/>
              <a:gd name="connsiteY30" fmla="*/ 1359527 h 1443142"/>
              <a:gd name="connsiteX31" fmla="*/ 113153 w 1665002"/>
              <a:gd name="connsiteY31" fmla="*/ 1189920 h 1443142"/>
              <a:gd name="connsiteX32" fmla="*/ 82 w 1665002"/>
              <a:gd name="connsiteY32" fmla="*/ 720430 h 1443142"/>
              <a:gd name="connsiteX0" fmla="*/ 85 w 1665005"/>
              <a:gd name="connsiteY0" fmla="*/ 720430 h 1443142"/>
              <a:gd name="connsiteX1" fmla="*/ 118072 w 1665005"/>
              <a:gd name="connsiteY1" fmla="*/ 255856 h 1443142"/>
              <a:gd name="connsiteX2" fmla="*/ 275388 w 1665005"/>
              <a:gd name="connsiteY2" fmla="*/ 93624 h 1443142"/>
              <a:gd name="connsiteX3" fmla="*/ 422872 w 1665005"/>
              <a:gd name="connsiteY3" fmla="*/ 24798 h 1443142"/>
              <a:gd name="connsiteX4" fmla="*/ 601512 w 1665005"/>
              <a:gd name="connsiteY4" fmla="*/ 1876 h 1443142"/>
              <a:gd name="connsiteX5" fmla="*/ 791582 w 1665005"/>
              <a:gd name="connsiteY5" fmla="*/ 24798 h 1443142"/>
              <a:gd name="connsiteX6" fmla="*/ 1037388 w 1665005"/>
              <a:gd name="connsiteY6" fmla="*/ 100998 h 1443142"/>
              <a:gd name="connsiteX7" fmla="*/ 1214369 w 1665005"/>
              <a:gd name="connsiteY7" fmla="*/ 191946 h 1443142"/>
              <a:gd name="connsiteX8" fmla="*/ 1548113 w 1665005"/>
              <a:gd name="connsiteY8" fmla="*/ 324989 h 1443142"/>
              <a:gd name="connsiteX9" fmla="*/ 1656820 w 1665005"/>
              <a:gd name="connsiteY9" fmla="*/ 189488 h 1443142"/>
              <a:gd name="connsiteX10" fmla="*/ 1644530 w 1665005"/>
              <a:gd name="connsiteY10" fmla="*/ 88708 h 1443142"/>
              <a:gd name="connsiteX11" fmla="*/ 1565872 w 1665005"/>
              <a:gd name="connsiteY11" fmla="*/ 14966 h 1443142"/>
              <a:gd name="connsiteX12" fmla="*/ 1447885 w 1665005"/>
              <a:gd name="connsiteY12" fmla="*/ 217 h 1443142"/>
              <a:gd name="connsiteX13" fmla="*/ 1312691 w 1665005"/>
              <a:gd name="connsiteY13" fmla="*/ 19882 h 1443142"/>
              <a:gd name="connsiteX14" fmla="*/ 1179956 w 1665005"/>
              <a:gd name="connsiteY14" fmla="*/ 86250 h 1443142"/>
              <a:gd name="connsiteX15" fmla="*/ 985769 w 1665005"/>
              <a:gd name="connsiteY15" fmla="*/ 253398 h 1443142"/>
              <a:gd name="connsiteX16" fmla="*/ 791582 w 1665005"/>
              <a:gd name="connsiteY16" fmla="*/ 727804 h 1443142"/>
              <a:gd name="connsiteX17" fmla="*/ 983311 w 1665005"/>
              <a:gd name="connsiteY17" fmla="*/ 1192379 h 1443142"/>
              <a:gd name="connsiteX18" fmla="*/ 1189788 w 1665005"/>
              <a:gd name="connsiteY18" fmla="*/ 1354611 h 1443142"/>
              <a:gd name="connsiteX19" fmla="*/ 1315149 w 1665005"/>
              <a:gd name="connsiteY19" fmla="*/ 1416062 h 1443142"/>
              <a:gd name="connsiteX20" fmla="*/ 1446533 w 1665005"/>
              <a:gd name="connsiteY20" fmla="*/ 1434682 h 1443142"/>
              <a:gd name="connsiteX21" fmla="*/ 1546208 w 1665005"/>
              <a:gd name="connsiteY21" fmla="*/ 1418520 h 1443142"/>
              <a:gd name="connsiteX22" fmla="*/ 1658480 w 1665005"/>
              <a:gd name="connsiteY22" fmla="*/ 1343427 h 1443142"/>
              <a:gd name="connsiteX23" fmla="*/ 1661737 w 1665005"/>
              <a:gd name="connsiteY23" fmla="*/ 1246456 h 1443142"/>
              <a:gd name="connsiteX24" fmla="*/ 1558498 w 1665005"/>
              <a:gd name="connsiteY24" fmla="*/ 1113720 h 1443142"/>
              <a:gd name="connsiteX25" fmla="*/ 1209453 w 1665005"/>
              <a:gd name="connsiteY25" fmla="*/ 1253830 h 1443142"/>
              <a:gd name="connsiteX26" fmla="*/ 1027556 w 1665005"/>
              <a:gd name="connsiteY26" fmla="*/ 1349695 h 1443142"/>
              <a:gd name="connsiteX27" fmla="*/ 789124 w 1665005"/>
              <a:gd name="connsiteY27" fmla="*/ 1413604 h 1443142"/>
              <a:gd name="connsiteX28" fmla="*/ 602311 w 1665005"/>
              <a:gd name="connsiteY28" fmla="*/ 1443101 h 1443142"/>
              <a:gd name="connsiteX29" fmla="*/ 425330 w 1665005"/>
              <a:gd name="connsiteY29" fmla="*/ 1418520 h 1443142"/>
              <a:gd name="connsiteX30" fmla="*/ 277846 w 1665005"/>
              <a:gd name="connsiteY30" fmla="*/ 1359527 h 1443142"/>
              <a:gd name="connsiteX31" fmla="*/ 113156 w 1665005"/>
              <a:gd name="connsiteY31" fmla="*/ 1189920 h 1443142"/>
              <a:gd name="connsiteX32" fmla="*/ 85 w 1665005"/>
              <a:gd name="connsiteY32" fmla="*/ 720430 h 1443142"/>
              <a:gd name="connsiteX0" fmla="*/ 85 w 1665005"/>
              <a:gd name="connsiteY0" fmla="*/ 720430 h 1443142"/>
              <a:gd name="connsiteX1" fmla="*/ 118072 w 1665005"/>
              <a:gd name="connsiteY1" fmla="*/ 255856 h 1443142"/>
              <a:gd name="connsiteX2" fmla="*/ 275388 w 1665005"/>
              <a:gd name="connsiteY2" fmla="*/ 93624 h 1443142"/>
              <a:gd name="connsiteX3" fmla="*/ 422872 w 1665005"/>
              <a:gd name="connsiteY3" fmla="*/ 24798 h 1443142"/>
              <a:gd name="connsiteX4" fmla="*/ 601512 w 1665005"/>
              <a:gd name="connsiteY4" fmla="*/ 1876 h 1443142"/>
              <a:gd name="connsiteX5" fmla="*/ 791582 w 1665005"/>
              <a:gd name="connsiteY5" fmla="*/ 24798 h 1443142"/>
              <a:gd name="connsiteX6" fmla="*/ 1037388 w 1665005"/>
              <a:gd name="connsiteY6" fmla="*/ 100998 h 1443142"/>
              <a:gd name="connsiteX7" fmla="*/ 1214369 w 1665005"/>
              <a:gd name="connsiteY7" fmla="*/ 191946 h 1443142"/>
              <a:gd name="connsiteX8" fmla="*/ 1548113 w 1665005"/>
              <a:gd name="connsiteY8" fmla="*/ 324989 h 1443142"/>
              <a:gd name="connsiteX9" fmla="*/ 1656820 w 1665005"/>
              <a:gd name="connsiteY9" fmla="*/ 189488 h 1443142"/>
              <a:gd name="connsiteX10" fmla="*/ 1644530 w 1665005"/>
              <a:gd name="connsiteY10" fmla="*/ 88708 h 1443142"/>
              <a:gd name="connsiteX11" fmla="*/ 1565872 w 1665005"/>
              <a:gd name="connsiteY11" fmla="*/ 14966 h 1443142"/>
              <a:gd name="connsiteX12" fmla="*/ 1447885 w 1665005"/>
              <a:gd name="connsiteY12" fmla="*/ 217 h 1443142"/>
              <a:gd name="connsiteX13" fmla="*/ 1312691 w 1665005"/>
              <a:gd name="connsiteY13" fmla="*/ 19882 h 1443142"/>
              <a:gd name="connsiteX14" fmla="*/ 1179956 w 1665005"/>
              <a:gd name="connsiteY14" fmla="*/ 86250 h 1443142"/>
              <a:gd name="connsiteX15" fmla="*/ 985769 w 1665005"/>
              <a:gd name="connsiteY15" fmla="*/ 253398 h 1443142"/>
              <a:gd name="connsiteX16" fmla="*/ 791582 w 1665005"/>
              <a:gd name="connsiteY16" fmla="*/ 727804 h 1443142"/>
              <a:gd name="connsiteX17" fmla="*/ 983311 w 1665005"/>
              <a:gd name="connsiteY17" fmla="*/ 1192379 h 1443142"/>
              <a:gd name="connsiteX18" fmla="*/ 1189788 w 1665005"/>
              <a:gd name="connsiteY18" fmla="*/ 1354611 h 1443142"/>
              <a:gd name="connsiteX19" fmla="*/ 1315149 w 1665005"/>
              <a:gd name="connsiteY19" fmla="*/ 1416062 h 1443142"/>
              <a:gd name="connsiteX20" fmla="*/ 1446533 w 1665005"/>
              <a:gd name="connsiteY20" fmla="*/ 1434682 h 1443142"/>
              <a:gd name="connsiteX21" fmla="*/ 1546208 w 1665005"/>
              <a:gd name="connsiteY21" fmla="*/ 1418520 h 1443142"/>
              <a:gd name="connsiteX22" fmla="*/ 1658480 w 1665005"/>
              <a:gd name="connsiteY22" fmla="*/ 1343427 h 1443142"/>
              <a:gd name="connsiteX23" fmla="*/ 1661737 w 1665005"/>
              <a:gd name="connsiteY23" fmla="*/ 1246456 h 1443142"/>
              <a:gd name="connsiteX24" fmla="*/ 1558498 w 1665005"/>
              <a:gd name="connsiteY24" fmla="*/ 1113720 h 1443142"/>
              <a:gd name="connsiteX25" fmla="*/ 1209453 w 1665005"/>
              <a:gd name="connsiteY25" fmla="*/ 1253830 h 1443142"/>
              <a:gd name="connsiteX26" fmla="*/ 1027556 w 1665005"/>
              <a:gd name="connsiteY26" fmla="*/ 1349695 h 1443142"/>
              <a:gd name="connsiteX27" fmla="*/ 789124 w 1665005"/>
              <a:gd name="connsiteY27" fmla="*/ 1413604 h 1443142"/>
              <a:gd name="connsiteX28" fmla="*/ 602311 w 1665005"/>
              <a:gd name="connsiteY28" fmla="*/ 1443101 h 1443142"/>
              <a:gd name="connsiteX29" fmla="*/ 425330 w 1665005"/>
              <a:gd name="connsiteY29" fmla="*/ 1418520 h 1443142"/>
              <a:gd name="connsiteX30" fmla="*/ 277846 w 1665005"/>
              <a:gd name="connsiteY30" fmla="*/ 1359527 h 1443142"/>
              <a:gd name="connsiteX31" fmla="*/ 113156 w 1665005"/>
              <a:gd name="connsiteY31" fmla="*/ 1189920 h 1443142"/>
              <a:gd name="connsiteX32" fmla="*/ 85 w 1665005"/>
              <a:gd name="connsiteY32" fmla="*/ 720430 h 1443142"/>
              <a:gd name="connsiteX0" fmla="*/ 85 w 1665005"/>
              <a:gd name="connsiteY0" fmla="*/ 720430 h 1443142"/>
              <a:gd name="connsiteX1" fmla="*/ 118072 w 1665005"/>
              <a:gd name="connsiteY1" fmla="*/ 255856 h 1443142"/>
              <a:gd name="connsiteX2" fmla="*/ 275388 w 1665005"/>
              <a:gd name="connsiteY2" fmla="*/ 93624 h 1443142"/>
              <a:gd name="connsiteX3" fmla="*/ 422872 w 1665005"/>
              <a:gd name="connsiteY3" fmla="*/ 24798 h 1443142"/>
              <a:gd name="connsiteX4" fmla="*/ 601512 w 1665005"/>
              <a:gd name="connsiteY4" fmla="*/ 1876 h 1443142"/>
              <a:gd name="connsiteX5" fmla="*/ 791582 w 1665005"/>
              <a:gd name="connsiteY5" fmla="*/ 24798 h 1443142"/>
              <a:gd name="connsiteX6" fmla="*/ 1037388 w 1665005"/>
              <a:gd name="connsiteY6" fmla="*/ 100998 h 1443142"/>
              <a:gd name="connsiteX7" fmla="*/ 1214369 w 1665005"/>
              <a:gd name="connsiteY7" fmla="*/ 191946 h 1443142"/>
              <a:gd name="connsiteX8" fmla="*/ 1548113 w 1665005"/>
              <a:gd name="connsiteY8" fmla="*/ 324989 h 1443142"/>
              <a:gd name="connsiteX9" fmla="*/ 1656820 w 1665005"/>
              <a:gd name="connsiteY9" fmla="*/ 189488 h 1443142"/>
              <a:gd name="connsiteX10" fmla="*/ 1644530 w 1665005"/>
              <a:gd name="connsiteY10" fmla="*/ 88708 h 1443142"/>
              <a:gd name="connsiteX11" fmla="*/ 1565872 w 1665005"/>
              <a:gd name="connsiteY11" fmla="*/ 14966 h 1443142"/>
              <a:gd name="connsiteX12" fmla="*/ 1447885 w 1665005"/>
              <a:gd name="connsiteY12" fmla="*/ 217 h 1443142"/>
              <a:gd name="connsiteX13" fmla="*/ 1312691 w 1665005"/>
              <a:gd name="connsiteY13" fmla="*/ 19882 h 1443142"/>
              <a:gd name="connsiteX14" fmla="*/ 1179956 w 1665005"/>
              <a:gd name="connsiteY14" fmla="*/ 86250 h 1443142"/>
              <a:gd name="connsiteX15" fmla="*/ 985769 w 1665005"/>
              <a:gd name="connsiteY15" fmla="*/ 253398 h 1443142"/>
              <a:gd name="connsiteX16" fmla="*/ 791582 w 1665005"/>
              <a:gd name="connsiteY16" fmla="*/ 727804 h 1443142"/>
              <a:gd name="connsiteX17" fmla="*/ 983311 w 1665005"/>
              <a:gd name="connsiteY17" fmla="*/ 1192379 h 1443142"/>
              <a:gd name="connsiteX18" fmla="*/ 1189788 w 1665005"/>
              <a:gd name="connsiteY18" fmla="*/ 1354611 h 1443142"/>
              <a:gd name="connsiteX19" fmla="*/ 1315149 w 1665005"/>
              <a:gd name="connsiteY19" fmla="*/ 1416062 h 1443142"/>
              <a:gd name="connsiteX20" fmla="*/ 1446533 w 1665005"/>
              <a:gd name="connsiteY20" fmla="*/ 1434682 h 1443142"/>
              <a:gd name="connsiteX21" fmla="*/ 1546208 w 1665005"/>
              <a:gd name="connsiteY21" fmla="*/ 1418520 h 1443142"/>
              <a:gd name="connsiteX22" fmla="*/ 1658480 w 1665005"/>
              <a:gd name="connsiteY22" fmla="*/ 1343427 h 1443142"/>
              <a:gd name="connsiteX23" fmla="*/ 1661737 w 1665005"/>
              <a:gd name="connsiteY23" fmla="*/ 1246456 h 1443142"/>
              <a:gd name="connsiteX24" fmla="*/ 1558498 w 1665005"/>
              <a:gd name="connsiteY24" fmla="*/ 1113720 h 1443142"/>
              <a:gd name="connsiteX25" fmla="*/ 1209453 w 1665005"/>
              <a:gd name="connsiteY25" fmla="*/ 1253830 h 1443142"/>
              <a:gd name="connsiteX26" fmla="*/ 1027556 w 1665005"/>
              <a:gd name="connsiteY26" fmla="*/ 1349695 h 1443142"/>
              <a:gd name="connsiteX27" fmla="*/ 789124 w 1665005"/>
              <a:gd name="connsiteY27" fmla="*/ 1413604 h 1443142"/>
              <a:gd name="connsiteX28" fmla="*/ 602311 w 1665005"/>
              <a:gd name="connsiteY28" fmla="*/ 1443101 h 1443142"/>
              <a:gd name="connsiteX29" fmla="*/ 425330 w 1665005"/>
              <a:gd name="connsiteY29" fmla="*/ 1418520 h 1443142"/>
              <a:gd name="connsiteX30" fmla="*/ 277846 w 1665005"/>
              <a:gd name="connsiteY30" fmla="*/ 1359527 h 1443142"/>
              <a:gd name="connsiteX31" fmla="*/ 113156 w 1665005"/>
              <a:gd name="connsiteY31" fmla="*/ 1189920 h 1443142"/>
              <a:gd name="connsiteX32" fmla="*/ 85 w 1665005"/>
              <a:gd name="connsiteY32" fmla="*/ 720430 h 1443142"/>
              <a:gd name="connsiteX0" fmla="*/ 85 w 1665005"/>
              <a:gd name="connsiteY0" fmla="*/ 720430 h 1443142"/>
              <a:gd name="connsiteX1" fmla="*/ 118072 w 1665005"/>
              <a:gd name="connsiteY1" fmla="*/ 255856 h 1443142"/>
              <a:gd name="connsiteX2" fmla="*/ 275388 w 1665005"/>
              <a:gd name="connsiteY2" fmla="*/ 93624 h 1443142"/>
              <a:gd name="connsiteX3" fmla="*/ 422872 w 1665005"/>
              <a:gd name="connsiteY3" fmla="*/ 24798 h 1443142"/>
              <a:gd name="connsiteX4" fmla="*/ 601512 w 1665005"/>
              <a:gd name="connsiteY4" fmla="*/ 1876 h 1443142"/>
              <a:gd name="connsiteX5" fmla="*/ 791582 w 1665005"/>
              <a:gd name="connsiteY5" fmla="*/ 24798 h 1443142"/>
              <a:gd name="connsiteX6" fmla="*/ 1037388 w 1665005"/>
              <a:gd name="connsiteY6" fmla="*/ 100998 h 1443142"/>
              <a:gd name="connsiteX7" fmla="*/ 1214369 w 1665005"/>
              <a:gd name="connsiteY7" fmla="*/ 191946 h 1443142"/>
              <a:gd name="connsiteX8" fmla="*/ 1548113 w 1665005"/>
              <a:gd name="connsiteY8" fmla="*/ 324989 h 1443142"/>
              <a:gd name="connsiteX9" fmla="*/ 1656820 w 1665005"/>
              <a:gd name="connsiteY9" fmla="*/ 189488 h 1443142"/>
              <a:gd name="connsiteX10" fmla="*/ 1644530 w 1665005"/>
              <a:gd name="connsiteY10" fmla="*/ 88708 h 1443142"/>
              <a:gd name="connsiteX11" fmla="*/ 1565872 w 1665005"/>
              <a:gd name="connsiteY11" fmla="*/ 14966 h 1443142"/>
              <a:gd name="connsiteX12" fmla="*/ 1447885 w 1665005"/>
              <a:gd name="connsiteY12" fmla="*/ 217 h 1443142"/>
              <a:gd name="connsiteX13" fmla="*/ 1312691 w 1665005"/>
              <a:gd name="connsiteY13" fmla="*/ 19882 h 1443142"/>
              <a:gd name="connsiteX14" fmla="*/ 1179956 w 1665005"/>
              <a:gd name="connsiteY14" fmla="*/ 86250 h 1443142"/>
              <a:gd name="connsiteX15" fmla="*/ 985769 w 1665005"/>
              <a:gd name="connsiteY15" fmla="*/ 253398 h 1443142"/>
              <a:gd name="connsiteX16" fmla="*/ 791582 w 1665005"/>
              <a:gd name="connsiteY16" fmla="*/ 727804 h 1443142"/>
              <a:gd name="connsiteX17" fmla="*/ 983311 w 1665005"/>
              <a:gd name="connsiteY17" fmla="*/ 1192379 h 1443142"/>
              <a:gd name="connsiteX18" fmla="*/ 1189788 w 1665005"/>
              <a:gd name="connsiteY18" fmla="*/ 1354611 h 1443142"/>
              <a:gd name="connsiteX19" fmla="*/ 1315149 w 1665005"/>
              <a:gd name="connsiteY19" fmla="*/ 1416062 h 1443142"/>
              <a:gd name="connsiteX20" fmla="*/ 1446533 w 1665005"/>
              <a:gd name="connsiteY20" fmla="*/ 1434682 h 1443142"/>
              <a:gd name="connsiteX21" fmla="*/ 1546208 w 1665005"/>
              <a:gd name="connsiteY21" fmla="*/ 1418520 h 1443142"/>
              <a:gd name="connsiteX22" fmla="*/ 1658480 w 1665005"/>
              <a:gd name="connsiteY22" fmla="*/ 1343427 h 1443142"/>
              <a:gd name="connsiteX23" fmla="*/ 1661737 w 1665005"/>
              <a:gd name="connsiteY23" fmla="*/ 1246456 h 1443142"/>
              <a:gd name="connsiteX24" fmla="*/ 1558498 w 1665005"/>
              <a:gd name="connsiteY24" fmla="*/ 1113720 h 1443142"/>
              <a:gd name="connsiteX25" fmla="*/ 1209453 w 1665005"/>
              <a:gd name="connsiteY25" fmla="*/ 1253830 h 1443142"/>
              <a:gd name="connsiteX26" fmla="*/ 1027556 w 1665005"/>
              <a:gd name="connsiteY26" fmla="*/ 1349695 h 1443142"/>
              <a:gd name="connsiteX27" fmla="*/ 789124 w 1665005"/>
              <a:gd name="connsiteY27" fmla="*/ 1413604 h 1443142"/>
              <a:gd name="connsiteX28" fmla="*/ 602311 w 1665005"/>
              <a:gd name="connsiteY28" fmla="*/ 1443101 h 1443142"/>
              <a:gd name="connsiteX29" fmla="*/ 425330 w 1665005"/>
              <a:gd name="connsiteY29" fmla="*/ 1418520 h 1443142"/>
              <a:gd name="connsiteX30" fmla="*/ 277846 w 1665005"/>
              <a:gd name="connsiteY30" fmla="*/ 1359527 h 1443142"/>
              <a:gd name="connsiteX31" fmla="*/ 113156 w 1665005"/>
              <a:gd name="connsiteY31" fmla="*/ 1189920 h 1443142"/>
              <a:gd name="connsiteX32" fmla="*/ 85 w 1665005"/>
              <a:gd name="connsiteY32" fmla="*/ 720430 h 1443142"/>
              <a:gd name="connsiteX0" fmla="*/ 85 w 1665005"/>
              <a:gd name="connsiteY0" fmla="*/ 720430 h 1443142"/>
              <a:gd name="connsiteX1" fmla="*/ 118072 w 1665005"/>
              <a:gd name="connsiteY1" fmla="*/ 255856 h 1443142"/>
              <a:gd name="connsiteX2" fmla="*/ 275388 w 1665005"/>
              <a:gd name="connsiteY2" fmla="*/ 93624 h 1443142"/>
              <a:gd name="connsiteX3" fmla="*/ 422872 w 1665005"/>
              <a:gd name="connsiteY3" fmla="*/ 24798 h 1443142"/>
              <a:gd name="connsiteX4" fmla="*/ 601512 w 1665005"/>
              <a:gd name="connsiteY4" fmla="*/ 1876 h 1443142"/>
              <a:gd name="connsiteX5" fmla="*/ 791582 w 1665005"/>
              <a:gd name="connsiteY5" fmla="*/ 24798 h 1443142"/>
              <a:gd name="connsiteX6" fmla="*/ 1037388 w 1665005"/>
              <a:gd name="connsiteY6" fmla="*/ 100998 h 1443142"/>
              <a:gd name="connsiteX7" fmla="*/ 1214369 w 1665005"/>
              <a:gd name="connsiteY7" fmla="*/ 191946 h 1443142"/>
              <a:gd name="connsiteX8" fmla="*/ 1548113 w 1665005"/>
              <a:gd name="connsiteY8" fmla="*/ 324989 h 1443142"/>
              <a:gd name="connsiteX9" fmla="*/ 1656820 w 1665005"/>
              <a:gd name="connsiteY9" fmla="*/ 189488 h 1443142"/>
              <a:gd name="connsiteX10" fmla="*/ 1644530 w 1665005"/>
              <a:gd name="connsiteY10" fmla="*/ 88708 h 1443142"/>
              <a:gd name="connsiteX11" fmla="*/ 1565872 w 1665005"/>
              <a:gd name="connsiteY11" fmla="*/ 14966 h 1443142"/>
              <a:gd name="connsiteX12" fmla="*/ 1447885 w 1665005"/>
              <a:gd name="connsiteY12" fmla="*/ 217 h 1443142"/>
              <a:gd name="connsiteX13" fmla="*/ 1312691 w 1665005"/>
              <a:gd name="connsiteY13" fmla="*/ 19882 h 1443142"/>
              <a:gd name="connsiteX14" fmla="*/ 1179956 w 1665005"/>
              <a:gd name="connsiteY14" fmla="*/ 86250 h 1443142"/>
              <a:gd name="connsiteX15" fmla="*/ 985769 w 1665005"/>
              <a:gd name="connsiteY15" fmla="*/ 253398 h 1443142"/>
              <a:gd name="connsiteX16" fmla="*/ 791582 w 1665005"/>
              <a:gd name="connsiteY16" fmla="*/ 727804 h 1443142"/>
              <a:gd name="connsiteX17" fmla="*/ 983311 w 1665005"/>
              <a:gd name="connsiteY17" fmla="*/ 1192379 h 1443142"/>
              <a:gd name="connsiteX18" fmla="*/ 1189788 w 1665005"/>
              <a:gd name="connsiteY18" fmla="*/ 1354611 h 1443142"/>
              <a:gd name="connsiteX19" fmla="*/ 1315149 w 1665005"/>
              <a:gd name="connsiteY19" fmla="*/ 1416062 h 1443142"/>
              <a:gd name="connsiteX20" fmla="*/ 1446533 w 1665005"/>
              <a:gd name="connsiteY20" fmla="*/ 1434682 h 1443142"/>
              <a:gd name="connsiteX21" fmla="*/ 1546208 w 1665005"/>
              <a:gd name="connsiteY21" fmla="*/ 1418520 h 1443142"/>
              <a:gd name="connsiteX22" fmla="*/ 1658480 w 1665005"/>
              <a:gd name="connsiteY22" fmla="*/ 1343427 h 1443142"/>
              <a:gd name="connsiteX23" fmla="*/ 1661737 w 1665005"/>
              <a:gd name="connsiteY23" fmla="*/ 1246456 h 1443142"/>
              <a:gd name="connsiteX24" fmla="*/ 1558498 w 1665005"/>
              <a:gd name="connsiteY24" fmla="*/ 1113720 h 1443142"/>
              <a:gd name="connsiteX25" fmla="*/ 1209453 w 1665005"/>
              <a:gd name="connsiteY25" fmla="*/ 1253830 h 1443142"/>
              <a:gd name="connsiteX26" fmla="*/ 1027556 w 1665005"/>
              <a:gd name="connsiteY26" fmla="*/ 1349695 h 1443142"/>
              <a:gd name="connsiteX27" fmla="*/ 789124 w 1665005"/>
              <a:gd name="connsiteY27" fmla="*/ 1413604 h 1443142"/>
              <a:gd name="connsiteX28" fmla="*/ 602311 w 1665005"/>
              <a:gd name="connsiteY28" fmla="*/ 1443101 h 1443142"/>
              <a:gd name="connsiteX29" fmla="*/ 425330 w 1665005"/>
              <a:gd name="connsiteY29" fmla="*/ 1418520 h 1443142"/>
              <a:gd name="connsiteX30" fmla="*/ 277846 w 1665005"/>
              <a:gd name="connsiteY30" fmla="*/ 1359527 h 1443142"/>
              <a:gd name="connsiteX31" fmla="*/ 113156 w 1665005"/>
              <a:gd name="connsiteY31" fmla="*/ 1189920 h 1443142"/>
              <a:gd name="connsiteX32" fmla="*/ 85 w 1665005"/>
              <a:gd name="connsiteY32" fmla="*/ 720430 h 1443142"/>
              <a:gd name="connsiteX0" fmla="*/ 87 w 1665007"/>
              <a:gd name="connsiteY0" fmla="*/ 720430 h 1443142"/>
              <a:gd name="connsiteX1" fmla="*/ 118074 w 1665007"/>
              <a:gd name="connsiteY1" fmla="*/ 255856 h 1443142"/>
              <a:gd name="connsiteX2" fmla="*/ 275390 w 1665007"/>
              <a:gd name="connsiteY2" fmla="*/ 93624 h 1443142"/>
              <a:gd name="connsiteX3" fmla="*/ 422874 w 1665007"/>
              <a:gd name="connsiteY3" fmla="*/ 24798 h 1443142"/>
              <a:gd name="connsiteX4" fmla="*/ 601514 w 1665007"/>
              <a:gd name="connsiteY4" fmla="*/ 1876 h 1443142"/>
              <a:gd name="connsiteX5" fmla="*/ 791584 w 1665007"/>
              <a:gd name="connsiteY5" fmla="*/ 24798 h 1443142"/>
              <a:gd name="connsiteX6" fmla="*/ 1037390 w 1665007"/>
              <a:gd name="connsiteY6" fmla="*/ 100998 h 1443142"/>
              <a:gd name="connsiteX7" fmla="*/ 1214371 w 1665007"/>
              <a:gd name="connsiteY7" fmla="*/ 191946 h 1443142"/>
              <a:gd name="connsiteX8" fmla="*/ 1548115 w 1665007"/>
              <a:gd name="connsiteY8" fmla="*/ 324989 h 1443142"/>
              <a:gd name="connsiteX9" fmla="*/ 1656822 w 1665007"/>
              <a:gd name="connsiteY9" fmla="*/ 189488 h 1443142"/>
              <a:gd name="connsiteX10" fmla="*/ 1644532 w 1665007"/>
              <a:gd name="connsiteY10" fmla="*/ 88708 h 1443142"/>
              <a:gd name="connsiteX11" fmla="*/ 1565874 w 1665007"/>
              <a:gd name="connsiteY11" fmla="*/ 14966 h 1443142"/>
              <a:gd name="connsiteX12" fmla="*/ 1447887 w 1665007"/>
              <a:gd name="connsiteY12" fmla="*/ 217 h 1443142"/>
              <a:gd name="connsiteX13" fmla="*/ 1312693 w 1665007"/>
              <a:gd name="connsiteY13" fmla="*/ 19882 h 1443142"/>
              <a:gd name="connsiteX14" fmla="*/ 1179958 w 1665007"/>
              <a:gd name="connsiteY14" fmla="*/ 86250 h 1443142"/>
              <a:gd name="connsiteX15" fmla="*/ 985771 w 1665007"/>
              <a:gd name="connsiteY15" fmla="*/ 253398 h 1443142"/>
              <a:gd name="connsiteX16" fmla="*/ 791584 w 1665007"/>
              <a:gd name="connsiteY16" fmla="*/ 727804 h 1443142"/>
              <a:gd name="connsiteX17" fmla="*/ 983313 w 1665007"/>
              <a:gd name="connsiteY17" fmla="*/ 1192379 h 1443142"/>
              <a:gd name="connsiteX18" fmla="*/ 1189790 w 1665007"/>
              <a:gd name="connsiteY18" fmla="*/ 1354611 h 1443142"/>
              <a:gd name="connsiteX19" fmla="*/ 1315151 w 1665007"/>
              <a:gd name="connsiteY19" fmla="*/ 1416062 h 1443142"/>
              <a:gd name="connsiteX20" fmla="*/ 1446535 w 1665007"/>
              <a:gd name="connsiteY20" fmla="*/ 1434682 h 1443142"/>
              <a:gd name="connsiteX21" fmla="*/ 1546210 w 1665007"/>
              <a:gd name="connsiteY21" fmla="*/ 1418520 h 1443142"/>
              <a:gd name="connsiteX22" fmla="*/ 1658482 w 1665007"/>
              <a:gd name="connsiteY22" fmla="*/ 1343427 h 1443142"/>
              <a:gd name="connsiteX23" fmla="*/ 1661739 w 1665007"/>
              <a:gd name="connsiteY23" fmla="*/ 1246456 h 1443142"/>
              <a:gd name="connsiteX24" fmla="*/ 1558500 w 1665007"/>
              <a:gd name="connsiteY24" fmla="*/ 1113720 h 1443142"/>
              <a:gd name="connsiteX25" fmla="*/ 1209455 w 1665007"/>
              <a:gd name="connsiteY25" fmla="*/ 1253830 h 1443142"/>
              <a:gd name="connsiteX26" fmla="*/ 1027558 w 1665007"/>
              <a:gd name="connsiteY26" fmla="*/ 1349695 h 1443142"/>
              <a:gd name="connsiteX27" fmla="*/ 789126 w 1665007"/>
              <a:gd name="connsiteY27" fmla="*/ 1413604 h 1443142"/>
              <a:gd name="connsiteX28" fmla="*/ 602313 w 1665007"/>
              <a:gd name="connsiteY28" fmla="*/ 1443101 h 1443142"/>
              <a:gd name="connsiteX29" fmla="*/ 425332 w 1665007"/>
              <a:gd name="connsiteY29" fmla="*/ 1418520 h 1443142"/>
              <a:gd name="connsiteX30" fmla="*/ 277848 w 1665007"/>
              <a:gd name="connsiteY30" fmla="*/ 1359527 h 1443142"/>
              <a:gd name="connsiteX31" fmla="*/ 113158 w 1665007"/>
              <a:gd name="connsiteY31" fmla="*/ 1189920 h 1443142"/>
              <a:gd name="connsiteX32" fmla="*/ 87 w 1665007"/>
              <a:gd name="connsiteY32" fmla="*/ 720430 h 1443142"/>
              <a:gd name="connsiteX0" fmla="*/ 69 w 1664989"/>
              <a:gd name="connsiteY0" fmla="*/ 720430 h 1443142"/>
              <a:gd name="connsiteX1" fmla="*/ 118056 w 1664989"/>
              <a:gd name="connsiteY1" fmla="*/ 255856 h 1443142"/>
              <a:gd name="connsiteX2" fmla="*/ 277377 w 1664989"/>
              <a:gd name="connsiteY2" fmla="*/ 87608 h 1443142"/>
              <a:gd name="connsiteX3" fmla="*/ 422856 w 1664989"/>
              <a:gd name="connsiteY3" fmla="*/ 24798 h 1443142"/>
              <a:gd name="connsiteX4" fmla="*/ 601496 w 1664989"/>
              <a:gd name="connsiteY4" fmla="*/ 1876 h 1443142"/>
              <a:gd name="connsiteX5" fmla="*/ 791566 w 1664989"/>
              <a:gd name="connsiteY5" fmla="*/ 24798 h 1443142"/>
              <a:gd name="connsiteX6" fmla="*/ 1037372 w 1664989"/>
              <a:gd name="connsiteY6" fmla="*/ 100998 h 1443142"/>
              <a:gd name="connsiteX7" fmla="*/ 1214353 w 1664989"/>
              <a:gd name="connsiteY7" fmla="*/ 191946 h 1443142"/>
              <a:gd name="connsiteX8" fmla="*/ 1548097 w 1664989"/>
              <a:gd name="connsiteY8" fmla="*/ 324989 h 1443142"/>
              <a:gd name="connsiteX9" fmla="*/ 1656804 w 1664989"/>
              <a:gd name="connsiteY9" fmla="*/ 189488 h 1443142"/>
              <a:gd name="connsiteX10" fmla="*/ 1644514 w 1664989"/>
              <a:gd name="connsiteY10" fmla="*/ 88708 h 1443142"/>
              <a:gd name="connsiteX11" fmla="*/ 1565856 w 1664989"/>
              <a:gd name="connsiteY11" fmla="*/ 14966 h 1443142"/>
              <a:gd name="connsiteX12" fmla="*/ 1447869 w 1664989"/>
              <a:gd name="connsiteY12" fmla="*/ 217 h 1443142"/>
              <a:gd name="connsiteX13" fmla="*/ 1312675 w 1664989"/>
              <a:gd name="connsiteY13" fmla="*/ 19882 h 1443142"/>
              <a:gd name="connsiteX14" fmla="*/ 1179940 w 1664989"/>
              <a:gd name="connsiteY14" fmla="*/ 86250 h 1443142"/>
              <a:gd name="connsiteX15" fmla="*/ 985753 w 1664989"/>
              <a:gd name="connsiteY15" fmla="*/ 253398 h 1443142"/>
              <a:gd name="connsiteX16" fmla="*/ 791566 w 1664989"/>
              <a:gd name="connsiteY16" fmla="*/ 727804 h 1443142"/>
              <a:gd name="connsiteX17" fmla="*/ 983295 w 1664989"/>
              <a:gd name="connsiteY17" fmla="*/ 1192379 h 1443142"/>
              <a:gd name="connsiteX18" fmla="*/ 1189772 w 1664989"/>
              <a:gd name="connsiteY18" fmla="*/ 1354611 h 1443142"/>
              <a:gd name="connsiteX19" fmla="*/ 1315133 w 1664989"/>
              <a:gd name="connsiteY19" fmla="*/ 1416062 h 1443142"/>
              <a:gd name="connsiteX20" fmla="*/ 1446517 w 1664989"/>
              <a:gd name="connsiteY20" fmla="*/ 1434682 h 1443142"/>
              <a:gd name="connsiteX21" fmla="*/ 1546192 w 1664989"/>
              <a:gd name="connsiteY21" fmla="*/ 1418520 h 1443142"/>
              <a:gd name="connsiteX22" fmla="*/ 1658464 w 1664989"/>
              <a:gd name="connsiteY22" fmla="*/ 1343427 h 1443142"/>
              <a:gd name="connsiteX23" fmla="*/ 1661721 w 1664989"/>
              <a:gd name="connsiteY23" fmla="*/ 1246456 h 1443142"/>
              <a:gd name="connsiteX24" fmla="*/ 1558482 w 1664989"/>
              <a:gd name="connsiteY24" fmla="*/ 1113720 h 1443142"/>
              <a:gd name="connsiteX25" fmla="*/ 1209437 w 1664989"/>
              <a:gd name="connsiteY25" fmla="*/ 1253830 h 1443142"/>
              <a:gd name="connsiteX26" fmla="*/ 1027540 w 1664989"/>
              <a:gd name="connsiteY26" fmla="*/ 1349695 h 1443142"/>
              <a:gd name="connsiteX27" fmla="*/ 789108 w 1664989"/>
              <a:gd name="connsiteY27" fmla="*/ 1413604 h 1443142"/>
              <a:gd name="connsiteX28" fmla="*/ 602295 w 1664989"/>
              <a:gd name="connsiteY28" fmla="*/ 1443101 h 1443142"/>
              <a:gd name="connsiteX29" fmla="*/ 425314 w 1664989"/>
              <a:gd name="connsiteY29" fmla="*/ 1418520 h 1443142"/>
              <a:gd name="connsiteX30" fmla="*/ 277830 w 1664989"/>
              <a:gd name="connsiteY30" fmla="*/ 1359527 h 1443142"/>
              <a:gd name="connsiteX31" fmla="*/ 113140 w 1664989"/>
              <a:gd name="connsiteY31" fmla="*/ 1189920 h 1443142"/>
              <a:gd name="connsiteX32" fmla="*/ 69 w 1664989"/>
              <a:gd name="connsiteY32" fmla="*/ 720430 h 1443142"/>
              <a:gd name="connsiteX0" fmla="*/ 74 w 1664994"/>
              <a:gd name="connsiteY0" fmla="*/ 720430 h 1443142"/>
              <a:gd name="connsiteX1" fmla="*/ 118061 w 1664994"/>
              <a:gd name="connsiteY1" fmla="*/ 255856 h 1443142"/>
              <a:gd name="connsiteX2" fmla="*/ 277382 w 1664994"/>
              <a:gd name="connsiteY2" fmla="*/ 87608 h 1443142"/>
              <a:gd name="connsiteX3" fmla="*/ 422861 w 1664994"/>
              <a:gd name="connsiteY3" fmla="*/ 24798 h 1443142"/>
              <a:gd name="connsiteX4" fmla="*/ 601501 w 1664994"/>
              <a:gd name="connsiteY4" fmla="*/ 1876 h 1443142"/>
              <a:gd name="connsiteX5" fmla="*/ 791571 w 1664994"/>
              <a:gd name="connsiteY5" fmla="*/ 24798 h 1443142"/>
              <a:gd name="connsiteX6" fmla="*/ 1037377 w 1664994"/>
              <a:gd name="connsiteY6" fmla="*/ 100998 h 1443142"/>
              <a:gd name="connsiteX7" fmla="*/ 1214358 w 1664994"/>
              <a:gd name="connsiteY7" fmla="*/ 191946 h 1443142"/>
              <a:gd name="connsiteX8" fmla="*/ 1548102 w 1664994"/>
              <a:gd name="connsiteY8" fmla="*/ 324989 h 1443142"/>
              <a:gd name="connsiteX9" fmla="*/ 1656809 w 1664994"/>
              <a:gd name="connsiteY9" fmla="*/ 189488 h 1443142"/>
              <a:gd name="connsiteX10" fmla="*/ 1644519 w 1664994"/>
              <a:gd name="connsiteY10" fmla="*/ 88708 h 1443142"/>
              <a:gd name="connsiteX11" fmla="*/ 1565861 w 1664994"/>
              <a:gd name="connsiteY11" fmla="*/ 14966 h 1443142"/>
              <a:gd name="connsiteX12" fmla="*/ 1447874 w 1664994"/>
              <a:gd name="connsiteY12" fmla="*/ 217 h 1443142"/>
              <a:gd name="connsiteX13" fmla="*/ 1312680 w 1664994"/>
              <a:gd name="connsiteY13" fmla="*/ 19882 h 1443142"/>
              <a:gd name="connsiteX14" fmla="*/ 1179945 w 1664994"/>
              <a:gd name="connsiteY14" fmla="*/ 86250 h 1443142"/>
              <a:gd name="connsiteX15" fmla="*/ 985758 w 1664994"/>
              <a:gd name="connsiteY15" fmla="*/ 253398 h 1443142"/>
              <a:gd name="connsiteX16" fmla="*/ 791571 w 1664994"/>
              <a:gd name="connsiteY16" fmla="*/ 727804 h 1443142"/>
              <a:gd name="connsiteX17" fmla="*/ 983300 w 1664994"/>
              <a:gd name="connsiteY17" fmla="*/ 1192379 h 1443142"/>
              <a:gd name="connsiteX18" fmla="*/ 1189777 w 1664994"/>
              <a:gd name="connsiteY18" fmla="*/ 1354611 h 1443142"/>
              <a:gd name="connsiteX19" fmla="*/ 1315138 w 1664994"/>
              <a:gd name="connsiteY19" fmla="*/ 1416062 h 1443142"/>
              <a:gd name="connsiteX20" fmla="*/ 1446522 w 1664994"/>
              <a:gd name="connsiteY20" fmla="*/ 1434682 h 1443142"/>
              <a:gd name="connsiteX21" fmla="*/ 1546197 w 1664994"/>
              <a:gd name="connsiteY21" fmla="*/ 1418520 h 1443142"/>
              <a:gd name="connsiteX22" fmla="*/ 1658469 w 1664994"/>
              <a:gd name="connsiteY22" fmla="*/ 1343427 h 1443142"/>
              <a:gd name="connsiteX23" fmla="*/ 1661726 w 1664994"/>
              <a:gd name="connsiteY23" fmla="*/ 1246456 h 1443142"/>
              <a:gd name="connsiteX24" fmla="*/ 1558487 w 1664994"/>
              <a:gd name="connsiteY24" fmla="*/ 1113720 h 1443142"/>
              <a:gd name="connsiteX25" fmla="*/ 1209442 w 1664994"/>
              <a:gd name="connsiteY25" fmla="*/ 1253830 h 1443142"/>
              <a:gd name="connsiteX26" fmla="*/ 1027545 w 1664994"/>
              <a:gd name="connsiteY26" fmla="*/ 1349695 h 1443142"/>
              <a:gd name="connsiteX27" fmla="*/ 789113 w 1664994"/>
              <a:gd name="connsiteY27" fmla="*/ 1413604 h 1443142"/>
              <a:gd name="connsiteX28" fmla="*/ 602300 w 1664994"/>
              <a:gd name="connsiteY28" fmla="*/ 1443101 h 1443142"/>
              <a:gd name="connsiteX29" fmla="*/ 425319 w 1664994"/>
              <a:gd name="connsiteY29" fmla="*/ 1418520 h 1443142"/>
              <a:gd name="connsiteX30" fmla="*/ 277835 w 1664994"/>
              <a:gd name="connsiteY30" fmla="*/ 1359527 h 1443142"/>
              <a:gd name="connsiteX31" fmla="*/ 113145 w 1664994"/>
              <a:gd name="connsiteY31" fmla="*/ 1189920 h 1443142"/>
              <a:gd name="connsiteX32" fmla="*/ 74 w 1664994"/>
              <a:gd name="connsiteY32" fmla="*/ 720430 h 1443142"/>
              <a:gd name="connsiteX0" fmla="*/ 74 w 1664994"/>
              <a:gd name="connsiteY0" fmla="*/ 720430 h 1443142"/>
              <a:gd name="connsiteX1" fmla="*/ 118061 w 1664994"/>
              <a:gd name="connsiteY1" fmla="*/ 255856 h 1443142"/>
              <a:gd name="connsiteX2" fmla="*/ 277382 w 1664994"/>
              <a:gd name="connsiteY2" fmla="*/ 87608 h 1443142"/>
              <a:gd name="connsiteX3" fmla="*/ 422861 w 1664994"/>
              <a:gd name="connsiteY3" fmla="*/ 24798 h 1443142"/>
              <a:gd name="connsiteX4" fmla="*/ 601501 w 1664994"/>
              <a:gd name="connsiteY4" fmla="*/ 1876 h 1443142"/>
              <a:gd name="connsiteX5" fmla="*/ 791571 w 1664994"/>
              <a:gd name="connsiteY5" fmla="*/ 24798 h 1443142"/>
              <a:gd name="connsiteX6" fmla="*/ 1037377 w 1664994"/>
              <a:gd name="connsiteY6" fmla="*/ 100998 h 1443142"/>
              <a:gd name="connsiteX7" fmla="*/ 1214358 w 1664994"/>
              <a:gd name="connsiteY7" fmla="*/ 191946 h 1443142"/>
              <a:gd name="connsiteX8" fmla="*/ 1548102 w 1664994"/>
              <a:gd name="connsiteY8" fmla="*/ 324989 h 1443142"/>
              <a:gd name="connsiteX9" fmla="*/ 1656809 w 1664994"/>
              <a:gd name="connsiteY9" fmla="*/ 189488 h 1443142"/>
              <a:gd name="connsiteX10" fmla="*/ 1644519 w 1664994"/>
              <a:gd name="connsiteY10" fmla="*/ 88708 h 1443142"/>
              <a:gd name="connsiteX11" fmla="*/ 1565861 w 1664994"/>
              <a:gd name="connsiteY11" fmla="*/ 14966 h 1443142"/>
              <a:gd name="connsiteX12" fmla="*/ 1447874 w 1664994"/>
              <a:gd name="connsiteY12" fmla="*/ 217 h 1443142"/>
              <a:gd name="connsiteX13" fmla="*/ 1312680 w 1664994"/>
              <a:gd name="connsiteY13" fmla="*/ 19882 h 1443142"/>
              <a:gd name="connsiteX14" fmla="*/ 1179945 w 1664994"/>
              <a:gd name="connsiteY14" fmla="*/ 86250 h 1443142"/>
              <a:gd name="connsiteX15" fmla="*/ 985758 w 1664994"/>
              <a:gd name="connsiteY15" fmla="*/ 253398 h 1443142"/>
              <a:gd name="connsiteX16" fmla="*/ 791571 w 1664994"/>
              <a:gd name="connsiteY16" fmla="*/ 727804 h 1443142"/>
              <a:gd name="connsiteX17" fmla="*/ 983300 w 1664994"/>
              <a:gd name="connsiteY17" fmla="*/ 1192379 h 1443142"/>
              <a:gd name="connsiteX18" fmla="*/ 1189777 w 1664994"/>
              <a:gd name="connsiteY18" fmla="*/ 1354611 h 1443142"/>
              <a:gd name="connsiteX19" fmla="*/ 1315138 w 1664994"/>
              <a:gd name="connsiteY19" fmla="*/ 1416062 h 1443142"/>
              <a:gd name="connsiteX20" fmla="*/ 1446522 w 1664994"/>
              <a:gd name="connsiteY20" fmla="*/ 1434682 h 1443142"/>
              <a:gd name="connsiteX21" fmla="*/ 1546197 w 1664994"/>
              <a:gd name="connsiteY21" fmla="*/ 1418520 h 1443142"/>
              <a:gd name="connsiteX22" fmla="*/ 1658469 w 1664994"/>
              <a:gd name="connsiteY22" fmla="*/ 1343427 h 1443142"/>
              <a:gd name="connsiteX23" fmla="*/ 1661726 w 1664994"/>
              <a:gd name="connsiteY23" fmla="*/ 1246456 h 1443142"/>
              <a:gd name="connsiteX24" fmla="*/ 1558487 w 1664994"/>
              <a:gd name="connsiteY24" fmla="*/ 1113720 h 1443142"/>
              <a:gd name="connsiteX25" fmla="*/ 1209442 w 1664994"/>
              <a:gd name="connsiteY25" fmla="*/ 1253830 h 1443142"/>
              <a:gd name="connsiteX26" fmla="*/ 1027545 w 1664994"/>
              <a:gd name="connsiteY26" fmla="*/ 1349695 h 1443142"/>
              <a:gd name="connsiteX27" fmla="*/ 789113 w 1664994"/>
              <a:gd name="connsiteY27" fmla="*/ 1413604 h 1443142"/>
              <a:gd name="connsiteX28" fmla="*/ 602300 w 1664994"/>
              <a:gd name="connsiteY28" fmla="*/ 1443101 h 1443142"/>
              <a:gd name="connsiteX29" fmla="*/ 425319 w 1664994"/>
              <a:gd name="connsiteY29" fmla="*/ 1418520 h 1443142"/>
              <a:gd name="connsiteX30" fmla="*/ 277835 w 1664994"/>
              <a:gd name="connsiteY30" fmla="*/ 1359527 h 1443142"/>
              <a:gd name="connsiteX31" fmla="*/ 113145 w 1664994"/>
              <a:gd name="connsiteY31" fmla="*/ 1189920 h 1443142"/>
              <a:gd name="connsiteX32" fmla="*/ 74 w 1664994"/>
              <a:gd name="connsiteY32" fmla="*/ 720430 h 1443142"/>
              <a:gd name="connsiteX0" fmla="*/ 74 w 1664994"/>
              <a:gd name="connsiteY0" fmla="*/ 720430 h 1443142"/>
              <a:gd name="connsiteX1" fmla="*/ 118061 w 1664994"/>
              <a:gd name="connsiteY1" fmla="*/ 255856 h 1443142"/>
              <a:gd name="connsiteX2" fmla="*/ 277382 w 1664994"/>
              <a:gd name="connsiteY2" fmla="*/ 87608 h 1443142"/>
              <a:gd name="connsiteX3" fmla="*/ 422861 w 1664994"/>
              <a:gd name="connsiteY3" fmla="*/ 16777 h 1443142"/>
              <a:gd name="connsiteX4" fmla="*/ 601501 w 1664994"/>
              <a:gd name="connsiteY4" fmla="*/ 1876 h 1443142"/>
              <a:gd name="connsiteX5" fmla="*/ 791571 w 1664994"/>
              <a:gd name="connsiteY5" fmla="*/ 24798 h 1443142"/>
              <a:gd name="connsiteX6" fmla="*/ 1037377 w 1664994"/>
              <a:gd name="connsiteY6" fmla="*/ 100998 h 1443142"/>
              <a:gd name="connsiteX7" fmla="*/ 1214358 w 1664994"/>
              <a:gd name="connsiteY7" fmla="*/ 191946 h 1443142"/>
              <a:gd name="connsiteX8" fmla="*/ 1548102 w 1664994"/>
              <a:gd name="connsiteY8" fmla="*/ 324989 h 1443142"/>
              <a:gd name="connsiteX9" fmla="*/ 1656809 w 1664994"/>
              <a:gd name="connsiteY9" fmla="*/ 189488 h 1443142"/>
              <a:gd name="connsiteX10" fmla="*/ 1644519 w 1664994"/>
              <a:gd name="connsiteY10" fmla="*/ 88708 h 1443142"/>
              <a:gd name="connsiteX11" fmla="*/ 1565861 w 1664994"/>
              <a:gd name="connsiteY11" fmla="*/ 14966 h 1443142"/>
              <a:gd name="connsiteX12" fmla="*/ 1447874 w 1664994"/>
              <a:gd name="connsiteY12" fmla="*/ 217 h 1443142"/>
              <a:gd name="connsiteX13" fmla="*/ 1312680 w 1664994"/>
              <a:gd name="connsiteY13" fmla="*/ 19882 h 1443142"/>
              <a:gd name="connsiteX14" fmla="*/ 1179945 w 1664994"/>
              <a:gd name="connsiteY14" fmla="*/ 86250 h 1443142"/>
              <a:gd name="connsiteX15" fmla="*/ 985758 w 1664994"/>
              <a:gd name="connsiteY15" fmla="*/ 253398 h 1443142"/>
              <a:gd name="connsiteX16" fmla="*/ 791571 w 1664994"/>
              <a:gd name="connsiteY16" fmla="*/ 727804 h 1443142"/>
              <a:gd name="connsiteX17" fmla="*/ 983300 w 1664994"/>
              <a:gd name="connsiteY17" fmla="*/ 1192379 h 1443142"/>
              <a:gd name="connsiteX18" fmla="*/ 1189777 w 1664994"/>
              <a:gd name="connsiteY18" fmla="*/ 1354611 h 1443142"/>
              <a:gd name="connsiteX19" fmla="*/ 1315138 w 1664994"/>
              <a:gd name="connsiteY19" fmla="*/ 1416062 h 1443142"/>
              <a:gd name="connsiteX20" fmla="*/ 1446522 w 1664994"/>
              <a:gd name="connsiteY20" fmla="*/ 1434682 h 1443142"/>
              <a:gd name="connsiteX21" fmla="*/ 1546197 w 1664994"/>
              <a:gd name="connsiteY21" fmla="*/ 1418520 h 1443142"/>
              <a:gd name="connsiteX22" fmla="*/ 1658469 w 1664994"/>
              <a:gd name="connsiteY22" fmla="*/ 1343427 h 1443142"/>
              <a:gd name="connsiteX23" fmla="*/ 1661726 w 1664994"/>
              <a:gd name="connsiteY23" fmla="*/ 1246456 h 1443142"/>
              <a:gd name="connsiteX24" fmla="*/ 1558487 w 1664994"/>
              <a:gd name="connsiteY24" fmla="*/ 1113720 h 1443142"/>
              <a:gd name="connsiteX25" fmla="*/ 1209442 w 1664994"/>
              <a:gd name="connsiteY25" fmla="*/ 1253830 h 1443142"/>
              <a:gd name="connsiteX26" fmla="*/ 1027545 w 1664994"/>
              <a:gd name="connsiteY26" fmla="*/ 1349695 h 1443142"/>
              <a:gd name="connsiteX27" fmla="*/ 789113 w 1664994"/>
              <a:gd name="connsiteY27" fmla="*/ 1413604 h 1443142"/>
              <a:gd name="connsiteX28" fmla="*/ 602300 w 1664994"/>
              <a:gd name="connsiteY28" fmla="*/ 1443101 h 1443142"/>
              <a:gd name="connsiteX29" fmla="*/ 425319 w 1664994"/>
              <a:gd name="connsiteY29" fmla="*/ 1418520 h 1443142"/>
              <a:gd name="connsiteX30" fmla="*/ 277835 w 1664994"/>
              <a:gd name="connsiteY30" fmla="*/ 1359527 h 1443142"/>
              <a:gd name="connsiteX31" fmla="*/ 113145 w 1664994"/>
              <a:gd name="connsiteY31" fmla="*/ 1189920 h 1443142"/>
              <a:gd name="connsiteX32" fmla="*/ 74 w 1664994"/>
              <a:gd name="connsiteY32" fmla="*/ 720430 h 1443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64994" h="1443142">
                <a:moveTo>
                  <a:pt x="74" y="720430"/>
                </a:moveTo>
                <a:cubicBezTo>
                  <a:pt x="-2571" y="523189"/>
                  <a:pt x="65827" y="351300"/>
                  <a:pt x="118061" y="255856"/>
                </a:cubicBezTo>
                <a:cubicBezTo>
                  <a:pt x="170295" y="160412"/>
                  <a:pt x="226582" y="127455"/>
                  <a:pt x="277382" y="87608"/>
                </a:cubicBezTo>
                <a:cubicBezTo>
                  <a:pt x="328182" y="47761"/>
                  <a:pt x="368841" y="31066"/>
                  <a:pt x="422861" y="16777"/>
                </a:cubicBezTo>
                <a:cubicBezTo>
                  <a:pt x="476881" y="2488"/>
                  <a:pt x="540049" y="539"/>
                  <a:pt x="601501" y="1876"/>
                </a:cubicBezTo>
                <a:cubicBezTo>
                  <a:pt x="662953" y="3213"/>
                  <a:pt x="718925" y="8278"/>
                  <a:pt x="791571" y="24798"/>
                </a:cubicBezTo>
                <a:cubicBezTo>
                  <a:pt x="864217" y="41318"/>
                  <a:pt x="966912" y="73140"/>
                  <a:pt x="1037377" y="100998"/>
                </a:cubicBezTo>
                <a:cubicBezTo>
                  <a:pt x="1107842" y="128856"/>
                  <a:pt x="1129237" y="146593"/>
                  <a:pt x="1214358" y="191946"/>
                </a:cubicBezTo>
                <a:cubicBezTo>
                  <a:pt x="1299479" y="237299"/>
                  <a:pt x="1474360" y="325399"/>
                  <a:pt x="1548102" y="324989"/>
                </a:cubicBezTo>
                <a:cubicBezTo>
                  <a:pt x="1621844" y="324579"/>
                  <a:pt x="1650264" y="242203"/>
                  <a:pt x="1656809" y="189488"/>
                </a:cubicBezTo>
                <a:cubicBezTo>
                  <a:pt x="1663354" y="136773"/>
                  <a:pt x="1659677" y="117795"/>
                  <a:pt x="1644519" y="88708"/>
                </a:cubicBezTo>
                <a:cubicBezTo>
                  <a:pt x="1629361" y="59621"/>
                  <a:pt x="1598635" y="29714"/>
                  <a:pt x="1565861" y="14966"/>
                </a:cubicBezTo>
                <a:cubicBezTo>
                  <a:pt x="1533087" y="217"/>
                  <a:pt x="1490071" y="-602"/>
                  <a:pt x="1447874" y="217"/>
                </a:cubicBezTo>
                <a:cubicBezTo>
                  <a:pt x="1405677" y="1036"/>
                  <a:pt x="1357335" y="5543"/>
                  <a:pt x="1312680" y="19882"/>
                </a:cubicBezTo>
                <a:cubicBezTo>
                  <a:pt x="1268025" y="34221"/>
                  <a:pt x="1234432" y="47331"/>
                  <a:pt x="1179945" y="86250"/>
                </a:cubicBezTo>
                <a:cubicBezTo>
                  <a:pt x="1125458" y="125169"/>
                  <a:pt x="1063822" y="150282"/>
                  <a:pt x="985758" y="253398"/>
                </a:cubicBezTo>
                <a:cubicBezTo>
                  <a:pt x="907694" y="356514"/>
                  <a:pt x="795445" y="505498"/>
                  <a:pt x="791571" y="727804"/>
                </a:cubicBezTo>
                <a:cubicBezTo>
                  <a:pt x="787697" y="950110"/>
                  <a:pt x="909312" y="1091721"/>
                  <a:pt x="983300" y="1192379"/>
                </a:cubicBezTo>
                <a:cubicBezTo>
                  <a:pt x="1057288" y="1293037"/>
                  <a:pt x="1134471" y="1317331"/>
                  <a:pt x="1189777" y="1354611"/>
                </a:cubicBezTo>
                <a:cubicBezTo>
                  <a:pt x="1245083" y="1391891"/>
                  <a:pt x="1272347" y="1402717"/>
                  <a:pt x="1315138" y="1416062"/>
                </a:cubicBezTo>
                <a:cubicBezTo>
                  <a:pt x="1357929" y="1429407"/>
                  <a:pt x="1408012" y="1434272"/>
                  <a:pt x="1446522" y="1434682"/>
                </a:cubicBezTo>
                <a:cubicBezTo>
                  <a:pt x="1485032" y="1435092"/>
                  <a:pt x="1510873" y="1433729"/>
                  <a:pt x="1546197" y="1418520"/>
                </a:cubicBezTo>
                <a:cubicBezTo>
                  <a:pt x="1581521" y="1403311"/>
                  <a:pt x="1648739" y="1387344"/>
                  <a:pt x="1658469" y="1343427"/>
                </a:cubicBezTo>
                <a:cubicBezTo>
                  <a:pt x="1668199" y="1299510"/>
                  <a:pt x="1665055" y="1303790"/>
                  <a:pt x="1661726" y="1246456"/>
                </a:cubicBezTo>
                <a:cubicBezTo>
                  <a:pt x="1658397" y="1189122"/>
                  <a:pt x="1628153" y="1123921"/>
                  <a:pt x="1558487" y="1113720"/>
                </a:cubicBezTo>
                <a:cubicBezTo>
                  <a:pt x="1488821" y="1103519"/>
                  <a:pt x="1293922" y="1204475"/>
                  <a:pt x="1209442" y="1253830"/>
                </a:cubicBezTo>
                <a:cubicBezTo>
                  <a:pt x="1124962" y="1303185"/>
                  <a:pt x="1097600" y="1323066"/>
                  <a:pt x="1027545" y="1349695"/>
                </a:cubicBezTo>
                <a:cubicBezTo>
                  <a:pt x="957490" y="1376324"/>
                  <a:pt x="859987" y="1398036"/>
                  <a:pt x="789113" y="1413604"/>
                </a:cubicBezTo>
                <a:cubicBezTo>
                  <a:pt x="718239" y="1429172"/>
                  <a:pt x="662932" y="1442282"/>
                  <a:pt x="602300" y="1443101"/>
                </a:cubicBezTo>
                <a:cubicBezTo>
                  <a:pt x="541668" y="1443920"/>
                  <a:pt x="479396" y="1432449"/>
                  <a:pt x="425319" y="1418520"/>
                </a:cubicBezTo>
                <a:cubicBezTo>
                  <a:pt x="371242" y="1404591"/>
                  <a:pt x="329864" y="1397627"/>
                  <a:pt x="277835" y="1359527"/>
                </a:cubicBezTo>
                <a:cubicBezTo>
                  <a:pt x="225806" y="1321427"/>
                  <a:pt x="167468" y="1289083"/>
                  <a:pt x="113145" y="1189920"/>
                </a:cubicBezTo>
                <a:cubicBezTo>
                  <a:pt x="58822" y="1090757"/>
                  <a:pt x="2719" y="917671"/>
                  <a:pt x="74" y="720430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E0B3610B-DF7E-40C7-AECC-1E79F1C168E8}"/>
              </a:ext>
            </a:extLst>
          </p:cNvPr>
          <p:cNvCxnSpPr>
            <a:cxnSpLocks/>
          </p:cNvCxnSpPr>
          <p:nvPr/>
        </p:nvCxnSpPr>
        <p:spPr>
          <a:xfrm>
            <a:off x="5378867" y="1400404"/>
            <a:ext cx="0" cy="31792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Connettore diritto 499">
            <a:extLst>
              <a:ext uri="{FF2B5EF4-FFF2-40B4-BE49-F238E27FC236}">
                <a16:creationId xmlns:a16="http://schemas.microsoft.com/office/drawing/2014/main" id="{B558418C-856F-42D9-9D10-B8C8BF21B49D}"/>
              </a:ext>
            </a:extLst>
          </p:cNvPr>
          <p:cNvCxnSpPr>
            <a:cxnSpLocks/>
          </p:cNvCxnSpPr>
          <p:nvPr/>
        </p:nvCxnSpPr>
        <p:spPr>
          <a:xfrm>
            <a:off x="5467873" y="1329809"/>
            <a:ext cx="0" cy="308518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Connettore diritto 507">
            <a:extLst>
              <a:ext uri="{FF2B5EF4-FFF2-40B4-BE49-F238E27FC236}">
                <a16:creationId xmlns:a16="http://schemas.microsoft.com/office/drawing/2014/main" id="{6C5C1388-FA56-44B8-AB2E-425DF7CD8BE2}"/>
              </a:ext>
            </a:extLst>
          </p:cNvPr>
          <p:cNvCxnSpPr>
            <a:cxnSpLocks/>
          </p:cNvCxnSpPr>
          <p:nvPr/>
        </p:nvCxnSpPr>
        <p:spPr>
          <a:xfrm>
            <a:off x="5647508" y="1329809"/>
            <a:ext cx="0" cy="277731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9193CA65-4A0F-4B6C-A510-88B4B53CB79A}"/>
              </a:ext>
            </a:extLst>
          </p:cNvPr>
          <p:cNvCxnSpPr>
            <a:cxnSpLocks/>
          </p:cNvCxnSpPr>
          <p:nvPr/>
        </p:nvCxnSpPr>
        <p:spPr>
          <a:xfrm>
            <a:off x="5728991" y="1400404"/>
            <a:ext cx="0" cy="25600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Connettore diritto 511">
            <a:extLst>
              <a:ext uri="{FF2B5EF4-FFF2-40B4-BE49-F238E27FC236}">
                <a16:creationId xmlns:a16="http://schemas.microsoft.com/office/drawing/2014/main" id="{CED1EE8C-91C9-4225-B621-B696C78BDA6F}"/>
              </a:ext>
            </a:extLst>
          </p:cNvPr>
          <p:cNvCxnSpPr>
            <a:cxnSpLocks/>
          </p:cNvCxnSpPr>
          <p:nvPr/>
        </p:nvCxnSpPr>
        <p:spPr>
          <a:xfrm flipV="1">
            <a:off x="5916316" y="2022669"/>
            <a:ext cx="0" cy="16170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Connettore diritto 512">
            <a:extLst>
              <a:ext uri="{FF2B5EF4-FFF2-40B4-BE49-F238E27FC236}">
                <a16:creationId xmlns:a16="http://schemas.microsoft.com/office/drawing/2014/main" id="{B42A5D30-C0B0-4AFC-AF1B-1EAF6E361E4B}"/>
              </a:ext>
            </a:extLst>
          </p:cNvPr>
          <p:cNvCxnSpPr>
            <a:cxnSpLocks/>
          </p:cNvCxnSpPr>
          <p:nvPr/>
        </p:nvCxnSpPr>
        <p:spPr>
          <a:xfrm>
            <a:off x="7971743" y="1495359"/>
            <a:ext cx="265205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Connettore diritto 513">
            <a:extLst>
              <a:ext uri="{FF2B5EF4-FFF2-40B4-BE49-F238E27FC236}">
                <a16:creationId xmlns:a16="http://schemas.microsoft.com/office/drawing/2014/main" id="{CDD79517-60DC-4BB0-8CFE-544934380007}"/>
              </a:ext>
            </a:extLst>
          </p:cNvPr>
          <p:cNvCxnSpPr>
            <a:cxnSpLocks/>
          </p:cNvCxnSpPr>
          <p:nvPr/>
        </p:nvCxnSpPr>
        <p:spPr>
          <a:xfrm>
            <a:off x="7914733" y="1402309"/>
            <a:ext cx="269386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Connettore diritto 514">
            <a:extLst>
              <a:ext uri="{FF2B5EF4-FFF2-40B4-BE49-F238E27FC236}">
                <a16:creationId xmlns:a16="http://schemas.microsoft.com/office/drawing/2014/main" id="{B5FB804C-29B7-4509-A915-78EBFA93B75D}"/>
              </a:ext>
            </a:extLst>
          </p:cNvPr>
          <p:cNvCxnSpPr>
            <a:cxnSpLocks/>
          </p:cNvCxnSpPr>
          <p:nvPr/>
        </p:nvCxnSpPr>
        <p:spPr>
          <a:xfrm>
            <a:off x="7907909" y="1391942"/>
            <a:ext cx="270068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Connettore diritto 515">
            <a:extLst>
              <a:ext uri="{FF2B5EF4-FFF2-40B4-BE49-F238E27FC236}">
                <a16:creationId xmlns:a16="http://schemas.microsoft.com/office/drawing/2014/main" id="{005B8626-2076-4838-9654-606B882DE960}"/>
              </a:ext>
            </a:extLst>
          </p:cNvPr>
          <p:cNvCxnSpPr>
            <a:cxnSpLocks/>
          </p:cNvCxnSpPr>
          <p:nvPr/>
        </p:nvCxnSpPr>
        <p:spPr>
          <a:xfrm>
            <a:off x="7820804" y="1331086"/>
            <a:ext cx="271016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7" name="Connettore diritto 516">
            <a:extLst>
              <a:ext uri="{FF2B5EF4-FFF2-40B4-BE49-F238E27FC236}">
                <a16:creationId xmlns:a16="http://schemas.microsoft.com/office/drawing/2014/main" id="{AB0636AF-54F5-4668-86DF-C21FED044B25}"/>
              </a:ext>
            </a:extLst>
          </p:cNvPr>
          <p:cNvCxnSpPr>
            <a:cxnSpLocks/>
          </p:cNvCxnSpPr>
          <p:nvPr/>
        </p:nvCxnSpPr>
        <p:spPr>
          <a:xfrm>
            <a:off x="8088437" y="2026208"/>
            <a:ext cx="165939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Connettore diritto 517">
            <a:extLst>
              <a:ext uri="{FF2B5EF4-FFF2-40B4-BE49-F238E27FC236}">
                <a16:creationId xmlns:a16="http://schemas.microsoft.com/office/drawing/2014/main" id="{8395E1F8-81D6-456E-87A9-AAB2D224138E}"/>
              </a:ext>
            </a:extLst>
          </p:cNvPr>
          <p:cNvCxnSpPr>
            <a:cxnSpLocks/>
          </p:cNvCxnSpPr>
          <p:nvPr/>
        </p:nvCxnSpPr>
        <p:spPr>
          <a:xfrm>
            <a:off x="8032052" y="1635134"/>
            <a:ext cx="246799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Connettore diritto 518">
            <a:extLst>
              <a:ext uri="{FF2B5EF4-FFF2-40B4-BE49-F238E27FC236}">
                <a16:creationId xmlns:a16="http://schemas.microsoft.com/office/drawing/2014/main" id="{A74EF33F-3ECE-400C-B9AD-4B3E01D0EBF1}"/>
              </a:ext>
            </a:extLst>
          </p:cNvPr>
          <p:cNvCxnSpPr>
            <a:cxnSpLocks/>
          </p:cNvCxnSpPr>
          <p:nvPr/>
        </p:nvCxnSpPr>
        <p:spPr>
          <a:xfrm>
            <a:off x="8004409" y="1561039"/>
            <a:ext cx="193009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Connettore diritto 519">
            <a:extLst>
              <a:ext uri="{FF2B5EF4-FFF2-40B4-BE49-F238E27FC236}">
                <a16:creationId xmlns:a16="http://schemas.microsoft.com/office/drawing/2014/main" id="{438EA7A5-8943-444B-B6DA-F20680CFACD8}"/>
              </a:ext>
            </a:extLst>
          </p:cNvPr>
          <p:cNvCxnSpPr>
            <a:cxnSpLocks/>
          </p:cNvCxnSpPr>
          <p:nvPr/>
        </p:nvCxnSpPr>
        <p:spPr>
          <a:xfrm>
            <a:off x="7912939" y="2649331"/>
            <a:ext cx="270425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Connettore diritto 521">
            <a:extLst>
              <a:ext uri="{FF2B5EF4-FFF2-40B4-BE49-F238E27FC236}">
                <a16:creationId xmlns:a16="http://schemas.microsoft.com/office/drawing/2014/main" id="{E9250EE9-B649-4B07-AE05-ECD0DE3374F5}"/>
              </a:ext>
            </a:extLst>
          </p:cNvPr>
          <p:cNvCxnSpPr>
            <a:cxnSpLocks/>
          </p:cNvCxnSpPr>
          <p:nvPr/>
        </p:nvCxnSpPr>
        <p:spPr>
          <a:xfrm>
            <a:off x="7820804" y="2724150"/>
            <a:ext cx="266476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3" name="Connettore diritto 522">
            <a:extLst>
              <a:ext uri="{FF2B5EF4-FFF2-40B4-BE49-F238E27FC236}">
                <a16:creationId xmlns:a16="http://schemas.microsoft.com/office/drawing/2014/main" id="{401CB4CA-685C-4245-B1AF-6068EB39339A}"/>
              </a:ext>
            </a:extLst>
          </p:cNvPr>
          <p:cNvCxnSpPr>
            <a:cxnSpLocks/>
          </p:cNvCxnSpPr>
          <p:nvPr/>
        </p:nvCxnSpPr>
        <p:spPr>
          <a:xfrm>
            <a:off x="7940398" y="2558647"/>
            <a:ext cx="266819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Connettore diritto 523">
            <a:extLst>
              <a:ext uri="{FF2B5EF4-FFF2-40B4-BE49-F238E27FC236}">
                <a16:creationId xmlns:a16="http://schemas.microsoft.com/office/drawing/2014/main" id="{B97C38FB-6418-465C-B64D-B70042A5E338}"/>
              </a:ext>
            </a:extLst>
          </p:cNvPr>
          <p:cNvCxnSpPr>
            <a:cxnSpLocks/>
          </p:cNvCxnSpPr>
          <p:nvPr/>
        </p:nvCxnSpPr>
        <p:spPr>
          <a:xfrm>
            <a:off x="8030147" y="2419097"/>
            <a:ext cx="246989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5" name="Connettore diritto 524">
            <a:extLst>
              <a:ext uri="{FF2B5EF4-FFF2-40B4-BE49-F238E27FC236}">
                <a16:creationId xmlns:a16="http://schemas.microsoft.com/office/drawing/2014/main" id="{F06F8118-5310-4B0B-A018-A32657F0C116}"/>
              </a:ext>
            </a:extLst>
          </p:cNvPr>
          <p:cNvCxnSpPr>
            <a:cxnSpLocks/>
          </p:cNvCxnSpPr>
          <p:nvPr/>
        </p:nvCxnSpPr>
        <p:spPr>
          <a:xfrm>
            <a:off x="8005488" y="2493197"/>
            <a:ext cx="193940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Connettore diritto 525">
            <a:extLst>
              <a:ext uri="{FF2B5EF4-FFF2-40B4-BE49-F238E27FC236}">
                <a16:creationId xmlns:a16="http://schemas.microsoft.com/office/drawing/2014/main" id="{4EC157D7-93ED-4226-BAFB-E89A7C70E42A}"/>
              </a:ext>
            </a:extLst>
          </p:cNvPr>
          <p:cNvCxnSpPr>
            <a:cxnSpLocks/>
          </p:cNvCxnSpPr>
          <p:nvPr/>
        </p:nvCxnSpPr>
        <p:spPr>
          <a:xfrm>
            <a:off x="7904099" y="2659567"/>
            <a:ext cx="223316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8" name="Arco 547">
            <a:extLst>
              <a:ext uri="{FF2B5EF4-FFF2-40B4-BE49-F238E27FC236}">
                <a16:creationId xmlns:a16="http://schemas.microsoft.com/office/drawing/2014/main" id="{112252D6-6145-4650-B36D-F66BC6102594}"/>
              </a:ext>
            </a:extLst>
          </p:cNvPr>
          <p:cNvSpPr/>
          <p:nvPr/>
        </p:nvSpPr>
        <p:spPr>
          <a:xfrm>
            <a:off x="6810746" y="1681251"/>
            <a:ext cx="3222000" cy="3222000"/>
          </a:xfrm>
          <a:prstGeom prst="arc">
            <a:avLst>
              <a:gd name="adj1" fmla="val 21552770"/>
              <a:gd name="adj2" fmla="val 539873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53" name="Connettore diritto 552">
            <a:extLst>
              <a:ext uri="{FF2B5EF4-FFF2-40B4-BE49-F238E27FC236}">
                <a16:creationId xmlns:a16="http://schemas.microsoft.com/office/drawing/2014/main" id="{997E0E40-8FDE-4F8F-B2DF-467C853F4CF5}"/>
              </a:ext>
            </a:extLst>
          </p:cNvPr>
          <p:cNvCxnSpPr>
            <a:cxnSpLocks/>
          </p:cNvCxnSpPr>
          <p:nvPr/>
        </p:nvCxnSpPr>
        <p:spPr>
          <a:xfrm>
            <a:off x="10613215" y="781228"/>
            <a:ext cx="0" cy="250323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5" name="Arco 554">
            <a:extLst>
              <a:ext uri="{FF2B5EF4-FFF2-40B4-BE49-F238E27FC236}">
                <a16:creationId xmlns:a16="http://schemas.microsoft.com/office/drawing/2014/main" id="{99D3F5A2-42B8-4191-93B8-D499FD4321E5}"/>
              </a:ext>
            </a:extLst>
          </p:cNvPr>
          <p:cNvSpPr/>
          <p:nvPr/>
        </p:nvSpPr>
        <p:spPr>
          <a:xfrm>
            <a:off x="6222382" y="1095039"/>
            <a:ext cx="4392000" cy="4392000"/>
          </a:xfrm>
          <a:prstGeom prst="arc">
            <a:avLst>
              <a:gd name="adj1" fmla="val 21569842"/>
              <a:gd name="adj2" fmla="val 539950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57" name="Connettore diritto 556">
            <a:extLst>
              <a:ext uri="{FF2B5EF4-FFF2-40B4-BE49-F238E27FC236}">
                <a16:creationId xmlns:a16="http://schemas.microsoft.com/office/drawing/2014/main" id="{D8825FBA-C9DC-466C-8A02-665904BB55CC}"/>
              </a:ext>
            </a:extLst>
          </p:cNvPr>
          <p:cNvCxnSpPr>
            <a:cxnSpLocks/>
          </p:cNvCxnSpPr>
          <p:nvPr/>
        </p:nvCxnSpPr>
        <p:spPr>
          <a:xfrm flipH="1">
            <a:off x="6711087" y="5489313"/>
            <a:ext cx="1706394" cy="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9" name="CasellaDiTesto 568">
            <a:extLst>
              <a:ext uri="{FF2B5EF4-FFF2-40B4-BE49-F238E27FC236}">
                <a16:creationId xmlns:a16="http://schemas.microsoft.com/office/drawing/2014/main" id="{B625792F-094F-4790-B5FE-EDDBBDA3541D}"/>
              </a:ext>
            </a:extLst>
          </p:cNvPr>
          <p:cNvSpPr txBox="1"/>
          <p:nvPr/>
        </p:nvSpPr>
        <p:spPr>
          <a:xfrm>
            <a:off x="9257227" y="5368929"/>
            <a:ext cx="2916000" cy="144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Collegando, in modo opportuno, i punti definiti si otterrà la curva di compenetrazione dei due cilindri</a:t>
            </a:r>
          </a:p>
        </p:txBody>
      </p:sp>
      <p:sp>
        <p:nvSpPr>
          <p:cNvPr id="284" name="CasellaDiTesto 283">
            <a:extLst>
              <a:ext uri="{FF2B5EF4-FFF2-40B4-BE49-F238E27FC236}">
                <a16:creationId xmlns:a16="http://schemas.microsoft.com/office/drawing/2014/main" id="{A8E194FC-3726-4639-A316-8B4282106569}"/>
              </a:ext>
            </a:extLst>
          </p:cNvPr>
          <p:cNvSpPr txBox="1"/>
          <p:nvPr/>
        </p:nvSpPr>
        <p:spPr>
          <a:xfrm>
            <a:off x="6219680" y="2280432"/>
            <a:ext cx="324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1’’</a:t>
            </a:r>
          </a:p>
        </p:txBody>
      </p:sp>
      <p:sp>
        <p:nvSpPr>
          <p:cNvPr id="285" name="CasellaDiTesto 284">
            <a:extLst>
              <a:ext uri="{FF2B5EF4-FFF2-40B4-BE49-F238E27FC236}">
                <a16:creationId xmlns:a16="http://schemas.microsoft.com/office/drawing/2014/main" id="{8837A936-D702-44ED-9061-B96980B70442}"/>
              </a:ext>
            </a:extLst>
          </p:cNvPr>
          <p:cNvSpPr txBox="1"/>
          <p:nvPr/>
        </p:nvSpPr>
        <p:spPr>
          <a:xfrm>
            <a:off x="6213561" y="1492742"/>
            <a:ext cx="324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1’’</a:t>
            </a: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1421024C-995D-40D7-9E5B-81C0107C6199}"/>
              </a:ext>
            </a:extLst>
          </p:cNvPr>
          <p:cNvCxnSpPr>
            <a:cxnSpLocks/>
          </p:cNvCxnSpPr>
          <p:nvPr/>
        </p:nvCxnSpPr>
        <p:spPr>
          <a:xfrm>
            <a:off x="4957450" y="387695"/>
            <a:ext cx="0" cy="28978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CasellaDiTesto 285">
            <a:extLst>
              <a:ext uri="{FF2B5EF4-FFF2-40B4-BE49-F238E27FC236}">
                <a16:creationId xmlns:a16="http://schemas.microsoft.com/office/drawing/2014/main" id="{6347DB87-0C5B-4115-B896-1BA7817FA4EA}"/>
              </a:ext>
            </a:extLst>
          </p:cNvPr>
          <p:cNvSpPr txBox="1"/>
          <p:nvPr/>
        </p:nvSpPr>
        <p:spPr>
          <a:xfrm>
            <a:off x="10377458" y="2190988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1’’’</a:t>
            </a:r>
          </a:p>
        </p:txBody>
      </p:sp>
      <p:sp>
        <p:nvSpPr>
          <p:cNvPr id="287" name="CasellaDiTesto 286">
            <a:extLst>
              <a:ext uri="{FF2B5EF4-FFF2-40B4-BE49-F238E27FC236}">
                <a16:creationId xmlns:a16="http://schemas.microsoft.com/office/drawing/2014/main" id="{F2E3993D-CDC1-46B4-8662-E65D334CDAE4}"/>
              </a:ext>
            </a:extLst>
          </p:cNvPr>
          <p:cNvSpPr txBox="1"/>
          <p:nvPr/>
        </p:nvSpPr>
        <p:spPr>
          <a:xfrm>
            <a:off x="10374886" y="1591556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1’’’</a:t>
            </a:r>
          </a:p>
        </p:txBody>
      </p:sp>
      <p:grpSp>
        <p:nvGrpSpPr>
          <p:cNvPr id="497" name="Gruppo 496">
            <a:extLst>
              <a:ext uri="{FF2B5EF4-FFF2-40B4-BE49-F238E27FC236}">
                <a16:creationId xmlns:a16="http://schemas.microsoft.com/office/drawing/2014/main" id="{7DED8A29-5DC7-4E5F-B8D1-7A2D94B2FF64}"/>
              </a:ext>
            </a:extLst>
          </p:cNvPr>
          <p:cNvGrpSpPr/>
          <p:nvPr/>
        </p:nvGrpSpPr>
        <p:grpSpPr>
          <a:xfrm>
            <a:off x="5812696" y="3688637"/>
            <a:ext cx="1805071" cy="1800000"/>
            <a:chOff x="5831746" y="3688637"/>
            <a:chExt cx="1805071" cy="1800000"/>
          </a:xfrm>
        </p:grpSpPr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F1234B8-4561-414E-9527-85944E2D809D}"/>
                </a:ext>
              </a:extLst>
            </p:cNvPr>
            <p:cNvSpPr/>
            <p:nvPr/>
          </p:nvSpPr>
          <p:spPr>
            <a:xfrm>
              <a:off x="5831746" y="3688637"/>
              <a:ext cx="1800000" cy="1800000"/>
            </a:xfrm>
            <a:prstGeom prst="arc">
              <a:avLst>
                <a:gd name="adj1" fmla="val 111295"/>
                <a:gd name="adj2" fmla="val 14285103"/>
              </a:avLst>
            </a:prstGeom>
            <a:ln w="6350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57" name="Connettore diritto 56">
              <a:extLst>
                <a:ext uri="{FF2B5EF4-FFF2-40B4-BE49-F238E27FC236}">
                  <a16:creationId xmlns:a16="http://schemas.microsoft.com/office/drawing/2014/main" id="{5BE0CDBC-F8F3-4920-B6ED-85EC5E1B1468}"/>
                </a:ext>
              </a:extLst>
            </p:cNvPr>
            <p:cNvCxnSpPr>
              <a:cxnSpLocks/>
            </p:cNvCxnSpPr>
            <p:nvPr/>
          </p:nvCxnSpPr>
          <p:spPr>
            <a:xfrm>
              <a:off x="6253435" y="3823603"/>
              <a:ext cx="1383382" cy="802295"/>
            </a:xfrm>
            <a:prstGeom prst="line">
              <a:avLst/>
            </a:prstGeom>
            <a:ln w="6350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1" name="Pulsante di azione: vuoto 290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FE9DB429-BC25-47C5-8F5E-0A0283525268}"/>
              </a:ext>
            </a:extLst>
          </p:cNvPr>
          <p:cNvSpPr/>
          <p:nvPr/>
        </p:nvSpPr>
        <p:spPr>
          <a:xfrm>
            <a:off x="10812000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7BE6595-DB81-4937-AA45-935E19874AFE}"/>
              </a:ext>
            </a:extLst>
          </p:cNvPr>
          <p:cNvSpPr txBox="1"/>
          <p:nvPr/>
        </p:nvSpPr>
        <p:spPr>
          <a:xfrm>
            <a:off x="-1" y="2656265"/>
            <a:ext cx="402137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Si inizia con il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/>
              <a:t> </a:t>
            </a:r>
          </a:p>
          <a:p>
            <a:r>
              <a:rPr lang="it-IT" sz="1600" dirty="0"/>
              <a:t>tangente al cilindro </a:t>
            </a:r>
          </a:p>
          <a:p>
            <a:r>
              <a:rPr lang="it-IT" sz="1600" dirty="0"/>
              <a:t>verde e secante il </a:t>
            </a:r>
          </a:p>
          <a:p>
            <a:r>
              <a:rPr lang="it-IT" sz="1600" dirty="0"/>
              <a:t>cilindro blu  proseguendo, poi,</a:t>
            </a:r>
          </a:p>
          <a:p>
            <a:r>
              <a:rPr lang="it-IT" sz="1600" dirty="0"/>
              <a:t>con  i piani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/>
              <a:t>;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baseline="-25000" dirty="0">
                <a:solidFill>
                  <a:srgbClr val="FF0000"/>
                </a:solidFill>
              </a:rPr>
              <a:t>3</a:t>
            </a:r>
            <a:r>
              <a:rPr lang="it-IT" sz="1600" dirty="0"/>
              <a:t>;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baseline="-25000" dirty="0">
                <a:solidFill>
                  <a:srgbClr val="FF0000"/>
                </a:solidFill>
              </a:rPr>
              <a:t>4</a:t>
            </a:r>
            <a:r>
              <a:rPr lang="it-IT" sz="1600" dirty="0"/>
              <a:t>; </a:t>
            </a:r>
            <a:r>
              <a:rPr lang="it-IT" sz="1600" baseline="-25000" dirty="0">
                <a:solidFill>
                  <a:srgbClr val="FF0000"/>
                </a:solidFill>
              </a:rPr>
              <a:t>. . .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baseline="-25000" dirty="0">
                <a:solidFill>
                  <a:srgbClr val="FF0000"/>
                </a:solidFill>
              </a:rPr>
              <a:t>9</a:t>
            </a:r>
            <a:r>
              <a:rPr lang="it-IT" sz="1600" dirty="0"/>
              <a:t> tutti </a:t>
            </a:r>
          </a:p>
          <a:p>
            <a:r>
              <a:rPr lang="it-IT" sz="1600" dirty="0"/>
              <a:t>secanti i due cilindri secondo due </a:t>
            </a:r>
          </a:p>
          <a:p>
            <a:r>
              <a:rPr lang="it-IT" sz="1600" dirty="0"/>
              <a:t>rette orizzontali e due proiettanti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99145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10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10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10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10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100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100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10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10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100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100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1000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1000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1000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1000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1000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10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10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10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10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10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1000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1000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1000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1000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1000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1000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10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10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10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10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10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10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2" dur="10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10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10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10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10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6"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10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10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1" dur="1000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1000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10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10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1000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1000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3" dur="1000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4" dur="1000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1000" fill="hold"/>
                                        <p:tgtEl>
                                          <p:spTgt spid="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1000" fill="hold"/>
                                        <p:tgtEl>
                                          <p:spTgt spid="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7" dur="10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0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3" dur="10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10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2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5" dur="10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8" dur="1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10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10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7" dur="1000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8" dur="1000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1" dur="10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2" dur="10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100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100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1" dur="10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4" dur="10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7" dur="10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2" dur="10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3" dur="10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6"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2" dur="10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3" dur="10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8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6" dur="1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7" dur="1000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8" dur="1000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1" dur="100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2" dur="100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5" dur="1000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6" dur="1000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9" dur="1000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0" dur="1000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3" dur="1000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4" dur="1000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7" dur="10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8" dur="10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3" dur="10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4" dur="10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7" dur="1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3" dur="10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4" dur="10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5" fill="hold">
                      <p:stCondLst>
                        <p:cond delay="indefinite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9" dur="10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4"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7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3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4" fill="hold">
                      <p:stCondLst>
                        <p:cond delay="indefinite"/>
                      </p:stCondLst>
                      <p:childTnLst>
                        <p:par>
                          <p:cTn id="465" fill="hold">
                            <p:stCondLst>
                              <p:cond delay="0"/>
                            </p:stCondLst>
                            <p:childTnLst>
                              <p:par>
                                <p:cTn id="4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8" dur="10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9" dur="10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2" dur="10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3" dur="10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6" dur="10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7" dur="10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0" dur="1000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1" dur="1000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4" dur="100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5" dur="100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8" dur="10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9" dur="10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0" fill="hold">
                      <p:stCondLst>
                        <p:cond delay="indefinite"/>
                      </p:stCondLst>
                      <p:childTnLst>
                        <p:par>
                          <p:cTn id="491" fill="hold">
                            <p:stCondLst>
                              <p:cond delay="0"/>
                            </p:stCondLst>
                            <p:childTnLst>
                              <p:par>
                                <p:cTn id="4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4" dur="1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5" dur="1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8" dur="10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1" dur="1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4" dur="10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5" dur="10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6" fill="hold">
                      <p:stCondLst>
                        <p:cond delay="indefinite"/>
                      </p:stCondLst>
                      <p:childTnLst>
                        <p:par>
                          <p:cTn id="507" fill="hold">
                            <p:stCondLst>
                              <p:cond delay="0"/>
                            </p:stCondLst>
                            <p:childTnLst>
                              <p:par>
                                <p:cTn id="5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0" dur="10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4" fill="hold">
                      <p:stCondLst>
                        <p:cond delay="indefinite"/>
                      </p:stCondLst>
                      <p:childTnLst>
                        <p:par>
                          <p:cTn id="515" fill="hold">
                            <p:stCondLst>
                              <p:cond delay="0"/>
                            </p:stCondLst>
                            <p:childTnLst>
                              <p:par>
                                <p:cTn id="5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2" fill="hold">
                      <p:stCondLst>
                        <p:cond delay="indefinite"/>
                      </p:stCondLst>
                      <p:childTnLst>
                        <p:par>
                          <p:cTn id="523" fill="hold">
                            <p:stCondLst>
                              <p:cond delay="0"/>
                            </p:stCondLst>
                            <p:childTnLst>
                              <p:par>
                                <p:cTn id="5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6" dur="10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9" dur="10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2" dur="10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5" dur="10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6" fill="hold">
                      <p:stCondLst>
                        <p:cond delay="indefinite"/>
                      </p:stCondLst>
                      <p:childTnLst>
                        <p:par>
                          <p:cTn id="537" fill="hold">
                            <p:stCondLst>
                              <p:cond delay="0"/>
                            </p:stCondLst>
                            <p:childTnLst>
                              <p:par>
                                <p:cTn id="5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>
                      <p:stCondLst>
                        <p:cond delay="indefinite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6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7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0" dur="10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1" dur="10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4" dur="10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5" dur="10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8" dur="10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9" dur="10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2" dur="1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3" dur="1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4" fill="hold">
                      <p:stCondLst>
                        <p:cond delay="indefinite"/>
                      </p:stCondLst>
                      <p:childTnLst>
                        <p:par>
                          <p:cTn id="565" fill="hold">
                            <p:stCondLst>
                              <p:cond delay="0"/>
                            </p:stCondLst>
                            <p:childTnLst>
                              <p:par>
                                <p:cTn id="5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0" fill="hold">
                      <p:stCondLst>
                        <p:cond delay="indefinite"/>
                      </p:stCondLst>
                      <p:childTnLst>
                        <p:par>
                          <p:cTn id="571" fill="hold">
                            <p:stCondLst>
                              <p:cond delay="0"/>
                            </p:stCondLst>
                            <p:childTnLst>
                              <p:par>
                                <p:cTn id="5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6" fill="hold">
                      <p:stCondLst>
                        <p:cond delay="indefinite"/>
                      </p:stCondLst>
                      <p:childTnLst>
                        <p:par>
                          <p:cTn id="577" fill="hold">
                            <p:stCondLst>
                              <p:cond delay="0"/>
                            </p:stCondLst>
                            <p:childTnLst>
                              <p:par>
                                <p:cTn id="5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3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9" dur="10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2" dur="10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8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4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0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3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6" dur="1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9" dur="1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5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9" fill="hold">
                      <p:stCondLst>
                        <p:cond delay="indefinite"/>
                      </p:stCondLst>
                      <p:childTnLst>
                        <p:par>
                          <p:cTn id="630" fill="hold">
                            <p:stCondLst>
                              <p:cond delay="0"/>
                            </p:stCondLst>
                            <p:childTnLst>
                              <p:par>
                                <p:cTn id="6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3" dur="10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6" dur="10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9" dur="10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2" dur="10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5" dur="1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8" dur="10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1" dur="1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4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7" dur="1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3"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6" dur="1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9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2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5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1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4" dur="10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7" dur="10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0" dur="1000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3" dur="10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6" dur="100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9" dur="10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2" dur="1000"/>
                                        <p:tgtEl>
                                          <p:spTgt spid="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5" dur="1000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8" dur="1000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1" dur="1000"/>
                                        <p:tgtEl>
                                          <p:spTgt spid="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4" dur="1000"/>
                                        <p:tgtEl>
                                          <p:spTgt spid="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7" dur="1000"/>
                                        <p:tgtEl>
                                          <p:spTgt spid="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0" dur="10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6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2" dur="10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5" dur="1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8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1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4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3" dur="10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6" dur="1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9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2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5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8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2" fill="hold">
                      <p:stCondLst>
                        <p:cond delay="indefinite"/>
                      </p:stCondLst>
                      <p:childTnLst>
                        <p:par>
                          <p:cTn id="773" fill="hold">
                            <p:stCondLst>
                              <p:cond delay="0"/>
                            </p:stCondLst>
                            <p:childTnLst>
                              <p:par>
                                <p:cTn id="7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6" dur="1000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7" dur="1000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0" dur="1000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1" dur="1000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4" dur="1000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5" dur="1000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8" dur="1000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9" dur="1000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2" dur="1000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3" dur="1000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6" dur="10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7" dur="10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0" dur="1000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1" dur="1000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4" dur="10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5" dur="10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8" dur="1000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9" dur="1000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2" dur="100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3" dur="100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6" dur="100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7" dur="100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0" dur="1000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1" dur="1000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4" dur="10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5" dur="10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8" dur="10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9" dur="10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2" dur="10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3" dur="10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6" dur="1000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7" dur="1000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0" dur="1000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1" dur="1000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4" dur="1000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5" dur="1000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8" dur="1000" fill="hold"/>
                                        <p:tgtEl>
                                          <p:spTgt spid="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9" dur="1000" fill="hold"/>
                                        <p:tgtEl>
                                          <p:spTgt spid="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2" dur="1000" fill="hold"/>
                                        <p:tgtEl>
                                          <p:spTgt spid="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3" dur="1000" fill="hold"/>
                                        <p:tgtEl>
                                          <p:spTgt spid="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6" dur="1000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7" dur="1000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0" dur="1000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1" dur="1000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4" dur="1000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5" dur="1000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8" dur="10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9" dur="10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2" dur="100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3" dur="100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6" dur="1000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7" dur="1000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0" dur="10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1" dur="10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4" dur="10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5" dur="10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8" dur="10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9" dur="10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2" dur="100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3" dur="100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6" dur="1000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7" dur="1000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0" dur="10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1" dur="10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2" fill="hold">
                      <p:stCondLst>
                        <p:cond delay="indefinite"/>
                      </p:stCondLst>
                      <p:childTnLst>
                        <p:par>
                          <p:cTn id="903" fill="hold">
                            <p:stCondLst>
                              <p:cond delay="0"/>
                            </p:stCondLst>
                            <p:childTnLst>
                              <p:par>
                                <p:cTn id="9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6" dur="10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7" dur="10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0" dur="10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1" dur="10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2" fill="hold">
                      <p:stCondLst>
                        <p:cond delay="indefinite"/>
                      </p:stCondLst>
                      <p:childTnLst>
                        <p:par>
                          <p:cTn id="913" fill="hold">
                            <p:stCondLst>
                              <p:cond delay="0"/>
                            </p:stCondLst>
                            <p:childTnLst>
                              <p:par>
                                <p:cTn id="9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6" dur="1000" fill="hold"/>
                                        <p:tgtEl>
                                          <p:spTgt spid="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7" dur="1000" fill="hold"/>
                                        <p:tgtEl>
                                          <p:spTgt spid="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8" fill="hold">
                      <p:stCondLst>
                        <p:cond delay="indefinite"/>
                      </p:stCondLst>
                      <p:childTnLst>
                        <p:par>
                          <p:cTn id="919" fill="hold">
                            <p:stCondLst>
                              <p:cond delay="0"/>
                            </p:stCondLst>
                            <p:childTnLst>
                              <p:par>
                                <p:cTn id="9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2" dur="200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3" dur="200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4" dur="200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5" dur="200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6" fill="hold">
                      <p:stCondLst>
                        <p:cond delay="indefinite"/>
                      </p:stCondLst>
                      <p:childTnLst>
                        <p:par>
                          <p:cTn id="927" fill="hold">
                            <p:stCondLst>
                              <p:cond delay="0"/>
                            </p:stCondLst>
                            <p:childTnLst>
                              <p:par>
                                <p:cTn id="9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4" fill="hold">
                      <p:stCondLst>
                        <p:cond delay="indefinite"/>
                      </p:stCondLst>
                      <p:childTnLst>
                        <p:par>
                          <p:cTn id="935" fill="hold">
                            <p:stCondLst>
                              <p:cond delay="0"/>
                            </p:stCondLst>
                            <p:childTnLst>
                              <p:par>
                                <p:cTn id="9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8" dur="200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9" dur="200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0" dur="200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1" dur="20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207" grpId="0" animBg="1"/>
      <p:bldP spid="81" grpId="0" animBg="1"/>
      <p:bldP spid="119" grpId="0" animBg="1"/>
      <p:bldP spid="115" grpId="0"/>
      <p:bldP spid="231" grpId="0" animBg="1"/>
      <p:bldP spid="242" grpId="0" animBg="1"/>
      <p:bldP spid="247" grpId="0" animBg="1"/>
      <p:bldP spid="281" grpId="0" animBg="1"/>
      <p:bldP spid="298" grpId="0" animBg="1"/>
      <p:bldP spid="342" grpId="0" animBg="1"/>
      <p:bldP spid="350" grpId="0" animBg="1"/>
      <p:bldP spid="292" grpId="0" animBg="1"/>
      <p:bldP spid="299" grpId="0" animBg="1"/>
      <p:bldP spid="345" grpId="0" animBg="1"/>
      <p:bldP spid="357" grpId="0" animBg="1"/>
      <p:bldP spid="30" grpId="0" animBg="1"/>
      <p:bldP spid="366" grpId="0" animBg="1"/>
      <p:bldP spid="369" grpId="0" animBg="1"/>
      <p:bldP spid="376" grpId="0"/>
      <p:bldP spid="385" grpId="0"/>
      <p:bldP spid="135" grpId="0"/>
      <p:bldP spid="397" grpId="0"/>
      <p:bldP spid="398" grpId="0"/>
      <p:bldP spid="399" grpId="0"/>
      <p:bldP spid="400" grpId="0"/>
      <p:bldP spid="401" grpId="0"/>
      <p:bldP spid="402" grpId="0"/>
      <p:bldP spid="403" grpId="0"/>
      <p:bldP spid="404" grpId="0"/>
      <p:bldP spid="382" grpId="0"/>
      <p:bldP spid="396" grpId="0"/>
      <p:bldP spid="405" grpId="0"/>
      <p:bldP spid="406" grpId="0"/>
      <p:bldP spid="407" grpId="0"/>
      <p:bldP spid="408" grpId="0"/>
      <p:bldP spid="409" grpId="0"/>
      <p:bldP spid="410" grpId="0"/>
      <p:bldP spid="411" grpId="0"/>
      <p:bldP spid="2" grpId="0"/>
      <p:bldP spid="20" grpId="0"/>
      <p:bldP spid="22" grpId="0"/>
      <p:bldP spid="28" grpId="0"/>
      <p:bldP spid="412" grpId="0" animBg="1"/>
      <p:bldP spid="416" grpId="0" animBg="1"/>
      <p:bldP spid="417" grpId="0" animBg="1"/>
      <p:bldP spid="418" grpId="0" animBg="1"/>
      <p:bldP spid="419" grpId="0" animBg="1"/>
      <p:bldP spid="420" grpId="0" animBg="1"/>
      <p:bldP spid="421" grpId="0" animBg="1"/>
      <p:bldP spid="422" grpId="0" animBg="1"/>
      <p:bldP spid="423" grpId="0" animBg="1"/>
      <p:bldP spid="424" grpId="0" animBg="1"/>
      <p:bldP spid="425" grpId="0" animBg="1"/>
      <p:bldP spid="426" grpId="0" animBg="1"/>
      <p:bldP spid="427" grpId="0" animBg="1"/>
      <p:bldP spid="428" grpId="0" animBg="1"/>
      <p:bldP spid="429" grpId="0" animBg="1"/>
      <p:bldP spid="430" grpId="0" animBg="1"/>
      <p:bldP spid="431" grpId="0" animBg="1"/>
      <p:bldP spid="432" grpId="0" animBg="1"/>
      <p:bldP spid="433" grpId="0" animBg="1"/>
      <p:bldP spid="434" grpId="0" animBg="1"/>
      <p:bldP spid="435" grpId="0" animBg="1"/>
      <p:bldP spid="436" grpId="0" animBg="1"/>
      <p:bldP spid="437" grpId="0" animBg="1"/>
      <p:bldP spid="438" grpId="0" animBg="1"/>
      <p:bldP spid="439" grpId="0" animBg="1"/>
      <p:bldP spid="440" grpId="0" animBg="1"/>
      <p:bldP spid="441" grpId="0" animBg="1"/>
      <p:bldP spid="442" grpId="0" animBg="1"/>
      <p:bldP spid="443" grpId="0" animBg="1"/>
      <p:bldP spid="444" grpId="0" animBg="1"/>
      <p:bldP spid="445" grpId="0" animBg="1"/>
      <p:bldP spid="446" grpId="0" animBg="1"/>
      <p:bldP spid="447" grpId="0" animBg="1"/>
      <p:bldP spid="448" grpId="0" animBg="1"/>
      <p:bldP spid="449" grpId="0" animBg="1"/>
      <p:bldP spid="450" grpId="0" animBg="1"/>
      <p:bldP spid="451" grpId="0" animBg="1"/>
      <p:bldP spid="452" grpId="0" animBg="1"/>
      <p:bldP spid="453" grpId="0" animBg="1"/>
      <p:bldP spid="454" grpId="0" animBg="1"/>
      <p:bldP spid="455" grpId="0" animBg="1"/>
      <p:bldP spid="456" grpId="0" animBg="1"/>
      <p:bldP spid="457" grpId="0" animBg="1"/>
      <p:bldP spid="458" grpId="0" animBg="1"/>
      <p:bldP spid="459" grpId="0" animBg="1"/>
      <p:bldP spid="460" grpId="0" animBg="1"/>
      <p:bldP spid="461" grpId="0" animBg="1"/>
      <p:bldP spid="462" grpId="0" animBg="1"/>
      <p:bldP spid="463" grpId="0" animBg="1"/>
      <p:bldP spid="464" grpId="0" animBg="1"/>
      <p:bldP spid="465" grpId="0" animBg="1"/>
      <p:bldP spid="466" grpId="0" animBg="1"/>
      <p:bldP spid="467" grpId="0" animBg="1"/>
      <p:bldP spid="468" grpId="0" animBg="1"/>
      <p:bldP spid="469" grpId="0" animBg="1"/>
      <p:bldP spid="470" grpId="0" animBg="1"/>
      <p:bldP spid="471" grpId="0" animBg="1"/>
      <p:bldP spid="472" grpId="0" animBg="1"/>
      <p:bldP spid="473" grpId="0" animBg="1"/>
      <p:bldP spid="474" grpId="0" animBg="1"/>
      <p:bldP spid="475" grpId="0" animBg="1"/>
      <p:bldP spid="476" grpId="0" animBg="1"/>
      <p:bldP spid="477" grpId="0" animBg="1"/>
      <p:bldP spid="478" grpId="0" animBg="1"/>
      <p:bldP spid="479" grpId="0" animBg="1"/>
      <p:bldP spid="480" grpId="0" animBg="1"/>
      <p:bldP spid="481" grpId="0" animBg="1"/>
      <p:bldP spid="482" grpId="0" animBg="1"/>
      <p:bldP spid="483" grpId="0" animBg="1"/>
      <p:bldP spid="484" grpId="0" animBg="1"/>
      <p:bldP spid="485" grpId="0" animBg="1"/>
      <p:bldP spid="486" grpId="0" animBg="1"/>
      <p:bldP spid="487" grpId="0" animBg="1"/>
      <p:bldP spid="488" grpId="0" animBg="1"/>
      <p:bldP spid="489" grpId="0" animBg="1"/>
      <p:bldP spid="490" grpId="0" animBg="1"/>
      <p:bldP spid="491" grpId="0" animBg="1"/>
      <p:bldP spid="492" grpId="0" animBg="1"/>
      <p:bldP spid="493" grpId="0" animBg="1"/>
      <p:bldP spid="494" grpId="0" animBg="1"/>
      <p:bldP spid="495" grpId="0" animBg="1"/>
      <p:bldP spid="496" grpId="0" animBg="1"/>
      <p:bldP spid="569" grpId="0"/>
      <p:bldP spid="284" grpId="0"/>
      <p:bldP spid="285" grpId="0"/>
      <p:bldP spid="286" grpId="0"/>
      <p:bldP spid="287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95DA4C7-78DD-4F9B-80E2-EC0E97B60C0B}"/>
              </a:ext>
            </a:extLst>
          </p:cNvPr>
          <p:cNvCxnSpPr>
            <a:cxnSpLocks/>
          </p:cNvCxnSpPr>
          <p:nvPr/>
        </p:nvCxnSpPr>
        <p:spPr>
          <a:xfrm>
            <a:off x="2299335" y="3284724"/>
            <a:ext cx="966776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6EA32605-BFB1-44B2-BA3A-18479BE9078F}"/>
              </a:ext>
            </a:extLst>
          </p:cNvPr>
          <p:cNvSpPr/>
          <p:nvPr/>
        </p:nvSpPr>
        <p:spPr>
          <a:xfrm>
            <a:off x="5814869" y="3689000"/>
            <a:ext cx="1800000" cy="1800000"/>
          </a:xfrm>
          <a:prstGeom prst="ellipse">
            <a:avLst/>
          </a:prstGeom>
          <a:noFill/>
          <a:ln w="3175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609FDF47-3E10-4BB7-B177-FAF69EE18E5B}"/>
              </a:ext>
            </a:extLst>
          </p:cNvPr>
          <p:cNvSpPr/>
          <p:nvPr/>
        </p:nvSpPr>
        <p:spPr>
          <a:xfrm rot="1800000">
            <a:off x="5387909" y="4175341"/>
            <a:ext cx="2520000" cy="1440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B72EB73F-3501-4158-B09C-ACE703F8E15C}"/>
              </a:ext>
            </a:extLst>
          </p:cNvPr>
          <p:cNvCxnSpPr>
            <a:cxnSpLocks/>
            <a:stCxn id="6" idx="6"/>
          </p:cNvCxnSpPr>
          <p:nvPr/>
        </p:nvCxnSpPr>
        <p:spPr>
          <a:xfrm flipV="1">
            <a:off x="7614869" y="781228"/>
            <a:ext cx="0" cy="3807772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4BC36E24-814D-4413-AF93-FE20BBCDCD69}"/>
              </a:ext>
            </a:extLst>
          </p:cNvPr>
          <p:cNvCxnSpPr>
            <a:cxnSpLocks/>
            <a:stCxn id="6" idx="2"/>
          </p:cNvCxnSpPr>
          <p:nvPr/>
        </p:nvCxnSpPr>
        <p:spPr>
          <a:xfrm flipV="1">
            <a:off x="5814869" y="781228"/>
            <a:ext cx="0" cy="3807772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A0828B03-3249-45D1-978F-6211EC0E7F5E}"/>
              </a:ext>
            </a:extLst>
          </p:cNvPr>
          <p:cNvCxnSpPr/>
          <p:nvPr/>
        </p:nvCxnSpPr>
        <p:spPr>
          <a:xfrm>
            <a:off x="5814869" y="781228"/>
            <a:ext cx="1800000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B9A0CD85-0B20-4EFF-8541-C1ABA3E62373}"/>
              </a:ext>
            </a:extLst>
          </p:cNvPr>
          <p:cNvCxnSpPr>
            <a:cxnSpLocks/>
          </p:cNvCxnSpPr>
          <p:nvPr/>
        </p:nvCxnSpPr>
        <p:spPr>
          <a:xfrm>
            <a:off x="5555649" y="2748072"/>
            <a:ext cx="235226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E2572F9-FFA1-40D0-9D0C-7220165351D0}"/>
              </a:ext>
            </a:extLst>
          </p:cNvPr>
          <p:cNvCxnSpPr>
            <a:cxnSpLocks/>
          </p:cNvCxnSpPr>
          <p:nvPr/>
        </p:nvCxnSpPr>
        <p:spPr>
          <a:xfrm flipV="1">
            <a:off x="8414686" y="380676"/>
            <a:ext cx="0" cy="64107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661F5286-8335-486A-9F77-608116BC371B}"/>
              </a:ext>
            </a:extLst>
          </p:cNvPr>
          <p:cNvCxnSpPr>
            <a:cxnSpLocks/>
          </p:cNvCxnSpPr>
          <p:nvPr/>
        </p:nvCxnSpPr>
        <p:spPr>
          <a:xfrm flipH="1">
            <a:off x="5547911" y="1306827"/>
            <a:ext cx="235999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0EEC23DD-B6E8-41A7-9908-4B69760FF557}"/>
              </a:ext>
            </a:extLst>
          </p:cNvPr>
          <p:cNvCxnSpPr>
            <a:stCxn id="6" idx="0"/>
          </p:cNvCxnSpPr>
          <p:nvPr/>
        </p:nvCxnSpPr>
        <p:spPr>
          <a:xfrm>
            <a:off x="6714869" y="3689000"/>
            <a:ext cx="1698876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307853E8-9D7D-4FEC-93FA-3FD5F29B4356}"/>
              </a:ext>
            </a:extLst>
          </p:cNvPr>
          <p:cNvCxnSpPr>
            <a:stCxn id="6" idx="4"/>
          </p:cNvCxnSpPr>
          <p:nvPr/>
        </p:nvCxnSpPr>
        <p:spPr>
          <a:xfrm>
            <a:off x="6714869" y="5489000"/>
            <a:ext cx="16988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Arco 67">
            <a:extLst>
              <a:ext uri="{FF2B5EF4-FFF2-40B4-BE49-F238E27FC236}">
                <a16:creationId xmlns:a16="http://schemas.microsoft.com/office/drawing/2014/main" id="{B2BB9331-9246-4974-AF4A-D6150C9435FE}"/>
              </a:ext>
            </a:extLst>
          </p:cNvPr>
          <p:cNvSpPr/>
          <p:nvPr/>
        </p:nvSpPr>
        <p:spPr>
          <a:xfrm>
            <a:off x="8017745" y="2877287"/>
            <a:ext cx="810000" cy="810000"/>
          </a:xfrm>
          <a:prstGeom prst="arc">
            <a:avLst>
              <a:gd name="adj1" fmla="val 21576611"/>
              <a:gd name="adj2" fmla="val 5469374"/>
            </a:avLst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FC925080-3851-4BD4-BA54-F4DA3BA2C6FB}"/>
              </a:ext>
            </a:extLst>
          </p:cNvPr>
          <p:cNvCxnSpPr>
            <a:cxnSpLocks/>
          </p:cNvCxnSpPr>
          <p:nvPr/>
        </p:nvCxnSpPr>
        <p:spPr>
          <a:xfrm flipH="1" flipV="1">
            <a:off x="8811664" y="767377"/>
            <a:ext cx="16418" cy="2539241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210AA75D-35E4-48F8-8DBA-90E5C0CE9A72}"/>
              </a:ext>
            </a:extLst>
          </p:cNvPr>
          <p:cNvCxnSpPr>
            <a:cxnSpLocks/>
          </p:cNvCxnSpPr>
          <p:nvPr/>
        </p:nvCxnSpPr>
        <p:spPr>
          <a:xfrm>
            <a:off x="7614869" y="781228"/>
            <a:ext cx="2998551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Arco 75">
            <a:extLst>
              <a:ext uri="{FF2B5EF4-FFF2-40B4-BE49-F238E27FC236}">
                <a16:creationId xmlns:a16="http://schemas.microsoft.com/office/drawing/2014/main" id="{5C1E26AE-5820-4521-8BDF-C72B38BD43E5}"/>
              </a:ext>
            </a:extLst>
          </p:cNvPr>
          <p:cNvSpPr/>
          <p:nvPr/>
        </p:nvSpPr>
        <p:spPr>
          <a:xfrm>
            <a:off x="6221505" y="1094561"/>
            <a:ext cx="4392000" cy="4392000"/>
          </a:xfrm>
          <a:prstGeom prst="arc">
            <a:avLst>
              <a:gd name="adj1" fmla="val 21569842"/>
              <a:gd name="adj2" fmla="val 542335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2F960C82-ADC2-439A-BADA-B6E9E37F12D2}"/>
              </a:ext>
            </a:extLst>
          </p:cNvPr>
          <p:cNvCxnSpPr>
            <a:cxnSpLocks/>
            <a:stCxn id="76" idx="0"/>
          </p:cNvCxnSpPr>
          <p:nvPr/>
        </p:nvCxnSpPr>
        <p:spPr>
          <a:xfrm flipV="1">
            <a:off x="10613420" y="1391942"/>
            <a:ext cx="0" cy="18793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E725874E-CF08-4E40-A356-042C6B394602}"/>
              </a:ext>
            </a:extLst>
          </p:cNvPr>
          <p:cNvCxnSpPr>
            <a:cxnSpLocks/>
            <a:endCxn id="133" idx="6"/>
          </p:cNvCxnSpPr>
          <p:nvPr/>
        </p:nvCxnSpPr>
        <p:spPr>
          <a:xfrm flipV="1">
            <a:off x="5300941" y="2026546"/>
            <a:ext cx="2791811" cy="80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355DE3E0-7087-4C63-8D2C-2DC4D331A47F}"/>
              </a:ext>
            </a:extLst>
          </p:cNvPr>
          <p:cNvCxnSpPr>
            <a:cxnSpLocks/>
          </p:cNvCxnSpPr>
          <p:nvPr/>
        </p:nvCxnSpPr>
        <p:spPr>
          <a:xfrm flipH="1" flipV="1">
            <a:off x="5196631" y="2026547"/>
            <a:ext cx="86" cy="28597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2AD96835-71E6-470C-B397-74BC0DAF3EA4}"/>
              </a:ext>
            </a:extLst>
          </p:cNvPr>
          <p:cNvCxnSpPr>
            <a:cxnSpLocks/>
            <a:endCxn id="133" idx="6"/>
          </p:cNvCxnSpPr>
          <p:nvPr/>
        </p:nvCxnSpPr>
        <p:spPr>
          <a:xfrm flipH="1" flipV="1">
            <a:off x="8092752" y="2026546"/>
            <a:ext cx="3368" cy="28726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DCE2E44-BA34-47C4-BD99-41A72C3E1FE9}"/>
              </a:ext>
            </a:extLst>
          </p:cNvPr>
          <p:cNvCxnSpPr>
            <a:cxnSpLocks/>
          </p:cNvCxnSpPr>
          <p:nvPr/>
        </p:nvCxnSpPr>
        <p:spPr>
          <a:xfrm>
            <a:off x="7907909" y="1306549"/>
            <a:ext cx="211792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46AA0883-DFB5-48C3-B933-DA5D5810E81C}"/>
              </a:ext>
            </a:extLst>
          </p:cNvPr>
          <p:cNvCxnSpPr>
            <a:cxnSpLocks/>
          </p:cNvCxnSpPr>
          <p:nvPr/>
        </p:nvCxnSpPr>
        <p:spPr>
          <a:xfrm>
            <a:off x="7907909" y="2748072"/>
            <a:ext cx="211792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70048E3A-5E18-49A2-9F60-572E09FD8E87}"/>
              </a:ext>
            </a:extLst>
          </p:cNvPr>
          <p:cNvCxnSpPr>
            <a:cxnSpLocks/>
          </p:cNvCxnSpPr>
          <p:nvPr/>
        </p:nvCxnSpPr>
        <p:spPr>
          <a:xfrm flipV="1">
            <a:off x="5916382" y="2024726"/>
            <a:ext cx="0" cy="161707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34A3F6B3-79C6-40FE-9AC7-2D4810016015}"/>
              </a:ext>
            </a:extLst>
          </p:cNvPr>
          <p:cNvCxnSpPr>
            <a:cxnSpLocks/>
          </p:cNvCxnSpPr>
          <p:nvPr/>
        </p:nvCxnSpPr>
        <p:spPr>
          <a:xfrm flipV="1">
            <a:off x="7379478" y="2024726"/>
            <a:ext cx="0" cy="412415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Ovale 132">
            <a:extLst>
              <a:ext uri="{FF2B5EF4-FFF2-40B4-BE49-F238E27FC236}">
                <a16:creationId xmlns:a16="http://schemas.microsoft.com/office/drawing/2014/main" id="{386ABB6C-9F21-4C91-9C38-0D4A8261254B}"/>
              </a:ext>
            </a:extLst>
          </p:cNvPr>
          <p:cNvSpPr/>
          <p:nvPr/>
        </p:nvSpPr>
        <p:spPr>
          <a:xfrm>
            <a:off x="7385798" y="1306546"/>
            <a:ext cx="706954" cy="144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1EEF9D46-99EE-481B-9F5E-B3F265812E2D}"/>
              </a:ext>
            </a:extLst>
          </p:cNvPr>
          <p:cNvCxnSpPr>
            <a:cxnSpLocks/>
          </p:cNvCxnSpPr>
          <p:nvPr/>
        </p:nvCxnSpPr>
        <p:spPr>
          <a:xfrm>
            <a:off x="5916294" y="3641802"/>
            <a:ext cx="249745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ADC77FE4-5516-4637-99F5-CF85B37961AF}"/>
              </a:ext>
            </a:extLst>
          </p:cNvPr>
          <p:cNvCxnSpPr>
            <a:cxnSpLocks/>
          </p:cNvCxnSpPr>
          <p:nvPr/>
        </p:nvCxnSpPr>
        <p:spPr>
          <a:xfrm>
            <a:off x="5196631" y="4889028"/>
            <a:ext cx="321711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D1AC2B1F-511C-4DF9-92EB-D7AC837BB7AE}"/>
              </a:ext>
            </a:extLst>
          </p:cNvPr>
          <p:cNvCxnSpPr/>
          <p:nvPr/>
        </p:nvCxnSpPr>
        <p:spPr>
          <a:xfrm>
            <a:off x="7376885" y="6148880"/>
            <a:ext cx="103686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882F8AF2-F818-47EB-B01A-762C5A7560CA}"/>
              </a:ext>
            </a:extLst>
          </p:cNvPr>
          <p:cNvCxnSpPr>
            <a:cxnSpLocks/>
          </p:cNvCxnSpPr>
          <p:nvPr/>
        </p:nvCxnSpPr>
        <p:spPr>
          <a:xfrm>
            <a:off x="8096120" y="4903238"/>
            <a:ext cx="31762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Arco 144">
            <a:extLst>
              <a:ext uri="{FF2B5EF4-FFF2-40B4-BE49-F238E27FC236}">
                <a16:creationId xmlns:a16="http://schemas.microsoft.com/office/drawing/2014/main" id="{26C88E75-6B88-4524-88AA-E02453D73601}"/>
              </a:ext>
            </a:extLst>
          </p:cNvPr>
          <p:cNvSpPr/>
          <p:nvPr/>
        </p:nvSpPr>
        <p:spPr>
          <a:xfrm>
            <a:off x="8058657" y="2930546"/>
            <a:ext cx="709200" cy="709200"/>
          </a:xfrm>
          <a:prstGeom prst="arc">
            <a:avLst>
              <a:gd name="adj1" fmla="val 21593726"/>
              <a:gd name="adj2" fmla="val 5415892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C87D0741-F61C-4622-A95F-A13DE98A97D4}"/>
              </a:ext>
            </a:extLst>
          </p:cNvPr>
          <p:cNvCxnSpPr>
            <a:cxnSpLocks/>
            <a:endCxn id="94" idx="2"/>
          </p:cNvCxnSpPr>
          <p:nvPr/>
        </p:nvCxnSpPr>
        <p:spPr>
          <a:xfrm flipV="1">
            <a:off x="8767857" y="2027695"/>
            <a:ext cx="1280" cy="12545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Arco 152">
            <a:extLst>
              <a:ext uri="{FF2B5EF4-FFF2-40B4-BE49-F238E27FC236}">
                <a16:creationId xmlns:a16="http://schemas.microsoft.com/office/drawing/2014/main" id="{A6FF22F0-E666-4346-BE42-8F9D9E151289}"/>
              </a:ext>
            </a:extLst>
          </p:cNvPr>
          <p:cNvSpPr/>
          <p:nvPr/>
        </p:nvSpPr>
        <p:spPr>
          <a:xfrm>
            <a:off x="6813448" y="1683837"/>
            <a:ext cx="3204000" cy="3204000"/>
          </a:xfrm>
          <a:prstGeom prst="arc">
            <a:avLst>
              <a:gd name="adj1" fmla="val 6887"/>
              <a:gd name="adj2" fmla="val 539873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F9176A1C-EE6C-4E48-B4C3-2EE55DDC39F3}"/>
              </a:ext>
            </a:extLst>
          </p:cNvPr>
          <p:cNvCxnSpPr>
            <a:cxnSpLocks/>
            <a:stCxn id="153" idx="0"/>
          </p:cNvCxnSpPr>
          <p:nvPr/>
        </p:nvCxnSpPr>
        <p:spPr>
          <a:xfrm flipV="1">
            <a:off x="10017445" y="2011652"/>
            <a:ext cx="0" cy="12773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e 93">
            <a:extLst>
              <a:ext uri="{FF2B5EF4-FFF2-40B4-BE49-F238E27FC236}">
                <a16:creationId xmlns:a16="http://schemas.microsoft.com/office/drawing/2014/main" id="{00ACCC30-C3C8-46F4-8E6A-2C0E64FDB0AE}"/>
              </a:ext>
            </a:extLst>
          </p:cNvPr>
          <p:cNvSpPr/>
          <p:nvPr/>
        </p:nvSpPr>
        <p:spPr>
          <a:xfrm>
            <a:off x="8769137" y="1307687"/>
            <a:ext cx="1248223" cy="1440016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A4AFD5E1-5B9D-464C-A7CE-5001629FC168}"/>
              </a:ext>
            </a:extLst>
          </p:cNvPr>
          <p:cNvCxnSpPr>
            <a:cxnSpLocks/>
          </p:cNvCxnSpPr>
          <p:nvPr/>
        </p:nvCxnSpPr>
        <p:spPr>
          <a:xfrm>
            <a:off x="10017360" y="1305974"/>
            <a:ext cx="63462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1957F5F1-BD8E-4BFA-BA20-538CDAB54DD3}"/>
              </a:ext>
            </a:extLst>
          </p:cNvPr>
          <p:cNvCxnSpPr>
            <a:cxnSpLocks/>
          </p:cNvCxnSpPr>
          <p:nvPr/>
        </p:nvCxnSpPr>
        <p:spPr>
          <a:xfrm>
            <a:off x="10017360" y="2747093"/>
            <a:ext cx="59123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Arco 165">
            <a:extLst>
              <a:ext uri="{FF2B5EF4-FFF2-40B4-BE49-F238E27FC236}">
                <a16:creationId xmlns:a16="http://schemas.microsoft.com/office/drawing/2014/main" id="{D1CFD704-4C7A-483F-9B83-48DDA2D94109}"/>
              </a:ext>
            </a:extLst>
          </p:cNvPr>
          <p:cNvSpPr/>
          <p:nvPr/>
        </p:nvSpPr>
        <p:spPr>
          <a:xfrm>
            <a:off x="5547911" y="416631"/>
            <a:ext cx="5731200" cy="5731200"/>
          </a:xfrm>
          <a:prstGeom prst="arc">
            <a:avLst>
              <a:gd name="adj1" fmla="val 5367"/>
              <a:gd name="adj2" fmla="val 5406025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F16CDBF3-AAA8-4FAF-9572-931A4EE8F607}"/>
              </a:ext>
            </a:extLst>
          </p:cNvPr>
          <p:cNvCxnSpPr>
            <a:cxnSpLocks/>
            <a:stCxn id="166" idx="0"/>
          </p:cNvCxnSpPr>
          <p:nvPr/>
        </p:nvCxnSpPr>
        <p:spPr>
          <a:xfrm flipV="1">
            <a:off x="11279108" y="2011652"/>
            <a:ext cx="0" cy="12750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5DFC46A7-B4CD-437D-A46B-8E4B550435C3}"/>
              </a:ext>
            </a:extLst>
          </p:cNvPr>
          <p:cNvCxnSpPr>
            <a:cxnSpLocks/>
          </p:cNvCxnSpPr>
          <p:nvPr/>
        </p:nvCxnSpPr>
        <p:spPr>
          <a:xfrm>
            <a:off x="6267901" y="1635633"/>
            <a:ext cx="0" cy="37370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12DCB0B8-B71B-4335-86B8-8922FEAF6BFB}"/>
              </a:ext>
            </a:extLst>
          </p:cNvPr>
          <p:cNvCxnSpPr>
            <a:cxnSpLocks/>
          </p:cNvCxnSpPr>
          <p:nvPr/>
        </p:nvCxnSpPr>
        <p:spPr>
          <a:xfrm>
            <a:off x="2663353" y="3281633"/>
            <a:ext cx="6059016" cy="350978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9B3666D1-C9D6-4C61-915D-14DE41C4405E}"/>
              </a:ext>
            </a:extLst>
          </p:cNvPr>
          <p:cNvCxnSpPr>
            <a:cxnSpLocks/>
          </p:cNvCxnSpPr>
          <p:nvPr/>
        </p:nvCxnSpPr>
        <p:spPr>
          <a:xfrm>
            <a:off x="2676724" y="1633728"/>
            <a:ext cx="53568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F9552D09-5E2B-40DA-8CBC-E148C67EE274}"/>
              </a:ext>
            </a:extLst>
          </p:cNvPr>
          <p:cNvCxnSpPr>
            <a:cxnSpLocks/>
          </p:cNvCxnSpPr>
          <p:nvPr/>
        </p:nvCxnSpPr>
        <p:spPr>
          <a:xfrm>
            <a:off x="2676724" y="2419178"/>
            <a:ext cx="53568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B67BEB34-E132-4C1A-93C3-A1A1218D08FA}"/>
              </a:ext>
            </a:extLst>
          </p:cNvPr>
          <p:cNvCxnSpPr>
            <a:cxnSpLocks/>
          </p:cNvCxnSpPr>
          <p:nvPr/>
        </p:nvCxnSpPr>
        <p:spPr>
          <a:xfrm>
            <a:off x="6263566" y="5369521"/>
            <a:ext cx="214874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Arco 206">
            <a:extLst>
              <a:ext uri="{FF2B5EF4-FFF2-40B4-BE49-F238E27FC236}">
                <a16:creationId xmlns:a16="http://schemas.microsoft.com/office/drawing/2014/main" id="{696608BF-141A-4DAC-8274-658AEDB7DCBD}"/>
              </a:ext>
            </a:extLst>
          </p:cNvPr>
          <p:cNvSpPr/>
          <p:nvPr/>
        </p:nvSpPr>
        <p:spPr>
          <a:xfrm>
            <a:off x="6324052" y="1192491"/>
            <a:ext cx="4176000" cy="4176000"/>
          </a:xfrm>
          <a:prstGeom prst="arc">
            <a:avLst>
              <a:gd name="adj1" fmla="val 8406"/>
              <a:gd name="adj2" fmla="val 541560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3B015A67-8CC3-4FFF-9A40-732FCD793B7B}"/>
              </a:ext>
            </a:extLst>
          </p:cNvPr>
          <p:cNvCxnSpPr>
            <a:stCxn id="207" idx="0"/>
          </p:cNvCxnSpPr>
          <p:nvPr/>
        </p:nvCxnSpPr>
        <p:spPr>
          <a:xfrm flipV="1">
            <a:off x="10500046" y="1635633"/>
            <a:ext cx="6" cy="164996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82501F8B-6738-42C7-989C-93744A614366}"/>
              </a:ext>
            </a:extLst>
          </p:cNvPr>
          <p:cNvCxnSpPr>
            <a:cxnSpLocks/>
          </p:cNvCxnSpPr>
          <p:nvPr/>
        </p:nvCxnSpPr>
        <p:spPr>
          <a:xfrm>
            <a:off x="2905369" y="3282549"/>
            <a:ext cx="5906295" cy="342131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BC66117A-31A5-415B-B6AF-DC894B433FE4}"/>
              </a:ext>
            </a:extLst>
          </p:cNvPr>
          <p:cNvCxnSpPr>
            <a:cxnSpLocks/>
          </p:cNvCxnSpPr>
          <p:nvPr/>
        </p:nvCxnSpPr>
        <p:spPr>
          <a:xfrm>
            <a:off x="2913743" y="1495077"/>
            <a:ext cx="5058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806EA448-0E6B-4A6A-93E3-B9E25DBCFE3E}"/>
              </a:ext>
            </a:extLst>
          </p:cNvPr>
          <p:cNvCxnSpPr>
            <a:cxnSpLocks/>
          </p:cNvCxnSpPr>
          <p:nvPr/>
        </p:nvCxnSpPr>
        <p:spPr>
          <a:xfrm>
            <a:off x="2913743" y="2558647"/>
            <a:ext cx="5058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9F36BE16-F172-446B-9DF4-41DC8F65D659}"/>
              </a:ext>
            </a:extLst>
          </p:cNvPr>
          <p:cNvCxnSpPr>
            <a:cxnSpLocks/>
          </p:cNvCxnSpPr>
          <p:nvPr/>
        </p:nvCxnSpPr>
        <p:spPr>
          <a:xfrm>
            <a:off x="5932150" y="1495077"/>
            <a:ext cx="0" cy="35444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3D4709C1-1974-4516-8345-4DBA3A36DCD1}"/>
              </a:ext>
            </a:extLst>
          </p:cNvPr>
          <p:cNvCxnSpPr>
            <a:cxnSpLocks/>
          </p:cNvCxnSpPr>
          <p:nvPr/>
        </p:nvCxnSpPr>
        <p:spPr>
          <a:xfrm>
            <a:off x="6714869" y="1495077"/>
            <a:ext cx="0" cy="39789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34379937-7974-4034-8DA7-89D43FB460A5}"/>
              </a:ext>
            </a:extLst>
          </p:cNvPr>
          <p:cNvCxnSpPr>
            <a:cxnSpLocks/>
          </p:cNvCxnSpPr>
          <p:nvPr/>
        </p:nvCxnSpPr>
        <p:spPr>
          <a:xfrm>
            <a:off x="5556463" y="1305015"/>
            <a:ext cx="0" cy="296577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id="{9E805F2A-AB0B-424A-BD0A-10218A61DB5A}"/>
              </a:ext>
            </a:extLst>
          </p:cNvPr>
          <p:cNvCxnSpPr>
            <a:cxnSpLocks/>
          </p:cNvCxnSpPr>
          <p:nvPr/>
        </p:nvCxnSpPr>
        <p:spPr>
          <a:xfrm>
            <a:off x="3857625" y="3284941"/>
            <a:ext cx="5366281" cy="310303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4623B297-C74E-467A-B9A9-199AB068AF1D}"/>
              </a:ext>
            </a:extLst>
          </p:cNvPr>
          <p:cNvCxnSpPr/>
          <p:nvPr/>
        </p:nvCxnSpPr>
        <p:spPr>
          <a:xfrm>
            <a:off x="5932150" y="5034643"/>
            <a:ext cx="248015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Arco 80">
            <a:extLst>
              <a:ext uri="{FF2B5EF4-FFF2-40B4-BE49-F238E27FC236}">
                <a16:creationId xmlns:a16="http://schemas.microsoft.com/office/drawing/2014/main" id="{CBC1E89E-EE1C-4C8D-A09F-C14DDA2A3C65}"/>
              </a:ext>
            </a:extLst>
          </p:cNvPr>
          <p:cNvSpPr/>
          <p:nvPr/>
        </p:nvSpPr>
        <p:spPr>
          <a:xfrm>
            <a:off x="6666490" y="1542090"/>
            <a:ext cx="3492000" cy="3492000"/>
          </a:xfrm>
          <a:prstGeom prst="arc">
            <a:avLst>
              <a:gd name="adj1" fmla="val 21590650"/>
              <a:gd name="adj2" fmla="val 538804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BA5F8699-BAA3-4C93-8BA5-90C17D153508}"/>
              </a:ext>
            </a:extLst>
          </p:cNvPr>
          <p:cNvCxnSpPr>
            <a:cxnSpLocks/>
            <a:stCxn id="81" idx="0"/>
          </p:cNvCxnSpPr>
          <p:nvPr/>
        </p:nvCxnSpPr>
        <p:spPr>
          <a:xfrm flipV="1">
            <a:off x="10158484" y="1490120"/>
            <a:ext cx="0" cy="17932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583C9245-7DC7-400B-8D02-63CFA0D5CF98}"/>
              </a:ext>
            </a:extLst>
          </p:cNvPr>
          <p:cNvCxnSpPr>
            <a:cxnSpLocks/>
          </p:cNvCxnSpPr>
          <p:nvPr/>
        </p:nvCxnSpPr>
        <p:spPr>
          <a:xfrm>
            <a:off x="3141133" y="3281659"/>
            <a:ext cx="5907833" cy="34222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866D1123-548F-42C6-BC06-319990233370}"/>
              </a:ext>
            </a:extLst>
          </p:cNvPr>
          <p:cNvCxnSpPr>
            <a:cxnSpLocks/>
          </p:cNvCxnSpPr>
          <p:nvPr/>
        </p:nvCxnSpPr>
        <p:spPr>
          <a:xfrm>
            <a:off x="3141133" y="2649913"/>
            <a:ext cx="47736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D089E9B2-9C52-42C8-A436-EC7A886B0E44}"/>
              </a:ext>
            </a:extLst>
          </p:cNvPr>
          <p:cNvCxnSpPr>
            <a:cxnSpLocks/>
          </p:cNvCxnSpPr>
          <p:nvPr/>
        </p:nvCxnSpPr>
        <p:spPr>
          <a:xfrm>
            <a:off x="3141133" y="1402509"/>
            <a:ext cx="47736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B66B80FA-761B-4789-9CDF-8D8851CFCE21}"/>
              </a:ext>
            </a:extLst>
          </p:cNvPr>
          <p:cNvCxnSpPr>
            <a:cxnSpLocks/>
          </p:cNvCxnSpPr>
          <p:nvPr/>
        </p:nvCxnSpPr>
        <p:spPr>
          <a:xfrm>
            <a:off x="6914769" y="1398499"/>
            <a:ext cx="0" cy="4068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4CA733D2-0E88-474C-A4E5-5D9FC5D44015}"/>
              </a:ext>
            </a:extLst>
          </p:cNvPr>
          <p:cNvCxnSpPr>
            <a:cxnSpLocks/>
          </p:cNvCxnSpPr>
          <p:nvPr/>
        </p:nvCxnSpPr>
        <p:spPr>
          <a:xfrm>
            <a:off x="5855060" y="1396768"/>
            <a:ext cx="0" cy="34557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34095F1E-AFDA-4B6F-938D-B335476D0730}"/>
              </a:ext>
            </a:extLst>
          </p:cNvPr>
          <p:cNvCxnSpPr>
            <a:cxnSpLocks/>
          </p:cNvCxnSpPr>
          <p:nvPr/>
        </p:nvCxnSpPr>
        <p:spPr>
          <a:xfrm>
            <a:off x="5818090" y="4615671"/>
            <a:ext cx="260465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Arco 118">
            <a:extLst>
              <a:ext uri="{FF2B5EF4-FFF2-40B4-BE49-F238E27FC236}">
                <a16:creationId xmlns:a16="http://schemas.microsoft.com/office/drawing/2014/main" id="{17607AA0-1354-4532-B197-0070798F5F49}"/>
              </a:ext>
            </a:extLst>
          </p:cNvPr>
          <p:cNvSpPr/>
          <p:nvPr/>
        </p:nvSpPr>
        <p:spPr>
          <a:xfrm>
            <a:off x="7086260" y="1959337"/>
            <a:ext cx="2656800" cy="2656800"/>
          </a:xfrm>
          <a:prstGeom prst="arc">
            <a:avLst>
              <a:gd name="adj1" fmla="val 21597468"/>
              <a:gd name="adj2" fmla="val 541817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54" name="Gruppo 53">
            <a:extLst>
              <a:ext uri="{FF2B5EF4-FFF2-40B4-BE49-F238E27FC236}">
                <a16:creationId xmlns:a16="http://schemas.microsoft.com/office/drawing/2014/main" id="{A57809FB-C177-49A9-99A0-77BAC01DE521}"/>
              </a:ext>
            </a:extLst>
          </p:cNvPr>
          <p:cNvGrpSpPr/>
          <p:nvPr/>
        </p:nvGrpSpPr>
        <p:grpSpPr>
          <a:xfrm>
            <a:off x="5196682" y="1310632"/>
            <a:ext cx="720446" cy="1438095"/>
            <a:chOff x="3952448" y="1439212"/>
            <a:chExt cx="720446" cy="1452413"/>
          </a:xfrm>
        </p:grpSpPr>
        <p:sp>
          <p:nvSpPr>
            <p:cNvPr id="52" name="Arco 51">
              <a:extLst>
                <a:ext uri="{FF2B5EF4-FFF2-40B4-BE49-F238E27FC236}">
                  <a16:creationId xmlns:a16="http://schemas.microsoft.com/office/drawing/2014/main" id="{26665A8D-7601-493E-BFFD-A2DF153C54EE}"/>
                </a:ext>
              </a:extLst>
            </p:cNvPr>
            <p:cNvSpPr/>
            <p:nvPr/>
          </p:nvSpPr>
          <p:spPr>
            <a:xfrm>
              <a:off x="3952448" y="1439212"/>
              <a:ext cx="720000" cy="1451507"/>
            </a:xfrm>
            <a:prstGeom prst="arc">
              <a:avLst>
                <a:gd name="adj1" fmla="val 16200000"/>
                <a:gd name="adj2" fmla="val 5398461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28" name="Arco 127">
              <a:extLst>
                <a:ext uri="{FF2B5EF4-FFF2-40B4-BE49-F238E27FC236}">
                  <a16:creationId xmlns:a16="http://schemas.microsoft.com/office/drawing/2014/main" id="{C15B09B7-3A47-4BAC-A4E1-FE749D5F4F31}"/>
                </a:ext>
              </a:extLst>
            </p:cNvPr>
            <p:cNvSpPr/>
            <p:nvPr/>
          </p:nvSpPr>
          <p:spPr>
            <a:xfrm flipH="1">
              <a:off x="3952894" y="1440118"/>
              <a:ext cx="720000" cy="1451507"/>
            </a:xfrm>
            <a:prstGeom prst="arc">
              <a:avLst>
                <a:gd name="adj1" fmla="val 16200000"/>
                <a:gd name="adj2" fmla="val 5398461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8A727A9C-51AD-49E0-AFA3-50310A53BB99}"/>
              </a:ext>
            </a:extLst>
          </p:cNvPr>
          <p:cNvCxnSpPr>
            <a:cxnSpLocks/>
          </p:cNvCxnSpPr>
          <p:nvPr/>
        </p:nvCxnSpPr>
        <p:spPr>
          <a:xfrm>
            <a:off x="3517070" y="3286358"/>
            <a:ext cx="5446565" cy="31550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4C357C92-B46B-4545-B1CF-21DA06BB8074}"/>
              </a:ext>
            </a:extLst>
          </p:cNvPr>
          <p:cNvCxnSpPr>
            <a:cxnSpLocks/>
          </p:cNvCxnSpPr>
          <p:nvPr/>
        </p:nvCxnSpPr>
        <p:spPr>
          <a:xfrm flipH="1">
            <a:off x="3517072" y="1331595"/>
            <a:ext cx="432113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8318F9C5-1FCC-4D6B-B7C5-40E5CB4D9054}"/>
              </a:ext>
            </a:extLst>
          </p:cNvPr>
          <p:cNvCxnSpPr>
            <a:cxnSpLocks/>
          </p:cNvCxnSpPr>
          <p:nvPr/>
        </p:nvCxnSpPr>
        <p:spPr>
          <a:xfrm flipH="1">
            <a:off x="3515859" y="2724150"/>
            <a:ext cx="432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2FE028AE-BAB3-4697-9B61-46F505F77F6C}"/>
              </a:ext>
            </a:extLst>
          </p:cNvPr>
          <p:cNvCxnSpPr>
            <a:cxnSpLocks/>
          </p:cNvCxnSpPr>
          <p:nvPr/>
        </p:nvCxnSpPr>
        <p:spPr>
          <a:xfrm flipV="1">
            <a:off x="7139940" y="1323975"/>
            <a:ext cx="0" cy="40614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E150CCEE-D78C-4AA1-8692-7704AF02E00A}"/>
              </a:ext>
            </a:extLst>
          </p:cNvPr>
          <p:cNvCxnSpPr>
            <a:cxnSpLocks/>
          </p:cNvCxnSpPr>
          <p:nvPr/>
        </p:nvCxnSpPr>
        <p:spPr>
          <a:xfrm flipV="1">
            <a:off x="5814869" y="1323975"/>
            <a:ext cx="0" cy="32916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1A724353-A3EC-46BC-A7F9-93A03CE860A5}"/>
              </a:ext>
            </a:extLst>
          </p:cNvPr>
          <p:cNvCxnSpPr/>
          <p:nvPr/>
        </p:nvCxnSpPr>
        <p:spPr>
          <a:xfrm>
            <a:off x="5850946" y="4851980"/>
            <a:ext cx="255751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F1A6B253-31B0-4CE5-A778-FB963E6D3D3B}"/>
              </a:ext>
            </a:extLst>
          </p:cNvPr>
          <p:cNvSpPr txBox="1"/>
          <p:nvPr/>
        </p:nvSpPr>
        <p:spPr>
          <a:xfrm>
            <a:off x="6182183" y="5323517"/>
            <a:ext cx="252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1’</a:t>
            </a:r>
          </a:p>
        </p:txBody>
      </p:sp>
      <p:sp>
        <p:nvSpPr>
          <p:cNvPr id="168" name="CasellaDiTesto 167">
            <a:extLst>
              <a:ext uri="{FF2B5EF4-FFF2-40B4-BE49-F238E27FC236}">
                <a16:creationId xmlns:a16="http://schemas.microsoft.com/office/drawing/2014/main" id="{83A02043-559A-40AE-A821-7E3002977390}"/>
              </a:ext>
            </a:extLst>
          </p:cNvPr>
          <p:cNvSpPr txBox="1"/>
          <p:nvPr/>
        </p:nvSpPr>
        <p:spPr>
          <a:xfrm>
            <a:off x="5268892" y="4445926"/>
            <a:ext cx="1216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5412812A-539A-47D5-93D9-C6F607D76E78}"/>
              </a:ext>
            </a:extLst>
          </p:cNvPr>
          <p:cNvCxnSpPr>
            <a:cxnSpLocks/>
          </p:cNvCxnSpPr>
          <p:nvPr/>
        </p:nvCxnSpPr>
        <p:spPr>
          <a:xfrm flipV="1">
            <a:off x="9741155" y="1323975"/>
            <a:ext cx="0" cy="196278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0CC31889-A23E-4975-A790-1B468B43329D}"/>
              </a:ext>
            </a:extLst>
          </p:cNvPr>
          <p:cNvCxnSpPr/>
          <p:nvPr/>
        </p:nvCxnSpPr>
        <p:spPr>
          <a:xfrm>
            <a:off x="6914769" y="5466499"/>
            <a:ext cx="150067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Arco 230">
            <a:extLst>
              <a:ext uri="{FF2B5EF4-FFF2-40B4-BE49-F238E27FC236}">
                <a16:creationId xmlns:a16="http://schemas.microsoft.com/office/drawing/2014/main" id="{2CBE4DAB-5438-465B-ACC5-812ADFD5F927}"/>
              </a:ext>
            </a:extLst>
          </p:cNvPr>
          <p:cNvSpPr/>
          <p:nvPr/>
        </p:nvSpPr>
        <p:spPr>
          <a:xfrm>
            <a:off x="6237296" y="1110154"/>
            <a:ext cx="4356000" cy="4356000"/>
          </a:xfrm>
          <a:prstGeom prst="arc">
            <a:avLst>
              <a:gd name="adj1" fmla="val 21595864"/>
              <a:gd name="adj2" fmla="val 539557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41BAE315-59BF-463C-8C17-9361D37DD3DA}"/>
              </a:ext>
            </a:extLst>
          </p:cNvPr>
          <p:cNvCxnSpPr>
            <a:cxnSpLocks/>
            <a:stCxn id="231" idx="0"/>
          </p:cNvCxnSpPr>
          <p:nvPr/>
        </p:nvCxnSpPr>
        <p:spPr>
          <a:xfrm flipV="1">
            <a:off x="10593294" y="1386128"/>
            <a:ext cx="0" cy="18994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Arco 241">
            <a:extLst>
              <a:ext uri="{FF2B5EF4-FFF2-40B4-BE49-F238E27FC236}">
                <a16:creationId xmlns:a16="http://schemas.microsoft.com/office/drawing/2014/main" id="{B1838E4D-BA9F-45FB-B591-4455712456B0}"/>
              </a:ext>
            </a:extLst>
          </p:cNvPr>
          <p:cNvSpPr/>
          <p:nvPr/>
        </p:nvSpPr>
        <p:spPr>
          <a:xfrm>
            <a:off x="6843606" y="1716853"/>
            <a:ext cx="3135600" cy="3135600"/>
          </a:xfrm>
          <a:prstGeom prst="arc">
            <a:avLst>
              <a:gd name="adj1" fmla="val 21595405"/>
              <a:gd name="adj2" fmla="val 539342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B74734CF-C3BF-4C32-8531-2691BF30DC33}"/>
              </a:ext>
            </a:extLst>
          </p:cNvPr>
          <p:cNvCxnSpPr>
            <a:cxnSpLocks/>
            <a:stCxn id="242" idx="0"/>
          </p:cNvCxnSpPr>
          <p:nvPr/>
        </p:nvCxnSpPr>
        <p:spPr>
          <a:xfrm flipV="1">
            <a:off x="9979205" y="1398499"/>
            <a:ext cx="0" cy="18840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92203289-880F-44AC-AE9C-B64723EEB6D2}"/>
              </a:ext>
            </a:extLst>
          </p:cNvPr>
          <p:cNvCxnSpPr/>
          <p:nvPr/>
        </p:nvCxnSpPr>
        <p:spPr>
          <a:xfrm>
            <a:off x="7138035" y="5383533"/>
            <a:ext cx="127535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Arco 246">
            <a:extLst>
              <a:ext uri="{FF2B5EF4-FFF2-40B4-BE49-F238E27FC236}">
                <a16:creationId xmlns:a16="http://schemas.microsoft.com/office/drawing/2014/main" id="{3D1F3C3A-334B-462D-8D0D-4779ADC7BAF3}"/>
              </a:ext>
            </a:extLst>
          </p:cNvPr>
          <p:cNvSpPr/>
          <p:nvPr/>
        </p:nvSpPr>
        <p:spPr>
          <a:xfrm>
            <a:off x="6309773" y="1175652"/>
            <a:ext cx="4208400" cy="4208400"/>
          </a:xfrm>
          <a:prstGeom prst="arc">
            <a:avLst>
              <a:gd name="adj1" fmla="val 3442"/>
              <a:gd name="adj2" fmla="val 540288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7C0B42F1-319C-4F22-BCA4-C3701AF45502}"/>
              </a:ext>
            </a:extLst>
          </p:cNvPr>
          <p:cNvCxnSpPr>
            <a:cxnSpLocks/>
            <a:stCxn id="247" idx="0"/>
          </p:cNvCxnSpPr>
          <p:nvPr/>
        </p:nvCxnSpPr>
        <p:spPr>
          <a:xfrm flipV="1">
            <a:off x="10518172" y="1321952"/>
            <a:ext cx="0" cy="19600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5E09A4FF-24E5-4550-88D6-19208F130D38}"/>
              </a:ext>
            </a:extLst>
          </p:cNvPr>
          <p:cNvCxnSpPr>
            <a:cxnSpLocks/>
          </p:cNvCxnSpPr>
          <p:nvPr/>
        </p:nvCxnSpPr>
        <p:spPr>
          <a:xfrm>
            <a:off x="7298055" y="1307341"/>
            <a:ext cx="0" cy="396749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nettore diritto 265">
            <a:extLst>
              <a:ext uri="{FF2B5EF4-FFF2-40B4-BE49-F238E27FC236}">
                <a16:creationId xmlns:a16="http://schemas.microsoft.com/office/drawing/2014/main" id="{39A3647E-937D-4412-9DD3-30B903A310AC}"/>
              </a:ext>
            </a:extLst>
          </p:cNvPr>
          <p:cNvCxnSpPr>
            <a:cxnSpLocks/>
          </p:cNvCxnSpPr>
          <p:nvPr/>
        </p:nvCxnSpPr>
        <p:spPr>
          <a:xfrm>
            <a:off x="5828544" y="1307341"/>
            <a:ext cx="0" cy="31192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BA18633C-62B2-4FBB-A1C7-CD2B8FFB75B3}"/>
              </a:ext>
            </a:extLst>
          </p:cNvPr>
          <p:cNvCxnSpPr/>
          <p:nvPr/>
        </p:nvCxnSpPr>
        <p:spPr>
          <a:xfrm>
            <a:off x="5827371" y="4425996"/>
            <a:ext cx="258588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Arco 280">
            <a:extLst>
              <a:ext uri="{FF2B5EF4-FFF2-40B4-BE49-F238E27FC236}">
                <a16:creationId xmlns:a16="http://schemas.microsoft.com/office/drawing/2014/main" id="{34DBD30B-A07F-44DE-BDBE-BBA626EFA1E1}"/>
              </a:ext>
            </a:extLst>
          </p:cNvPr>
          <p:cNvSpPr/>
          <p:nvPr/>
        </p:nvSpPr>
        <p:spPr>
          <a:xfrm>
            <a:off x="7278176" y="2147418"/>
            <a:ext cx="2275200" cy="2275200"/>
          </a:xfrm>
          <a:prstGeom prst="arc">
            <a:avLst>
              <a:gd name="adj1" fmla="val 21586816"/>
              <a:gd name="adj2" fmla="val 539846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83" name="Connettore diritto 282">
            <a:extLst>
              <a:ext uri="{FF2B5EF4-FFF2-40B4-BE49-F238E27FC236}">
                <a16:creationId xmlns:a16="http://schemas.microsoft.com/office/drawing/2014/main" id="{530AFC0B-8B4E-4EBD-9B68-537AA340FDFA}"/>
              </a:ext>
            </a:extLst>
          </p:cNvPr>
          <p:cNvCxnSpPr>
            <a:cxnSpLocks/>
            <a:stCxn id="281" idx="0"/>
          </p:cNvCxnSpPr>
          <p:nvPr/>
        </p:nvCxnSpPr>
        <p:spPr>
          <a:xfrm flipV="1">
            <a:off x="9553368" y="1305125"/>
            <a:ext cx="0" cy="19755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1EE1AB23-2E65-4759-BA81-86B92A8C40FA}"/>
              </a:ext>
            </a:extLst>
          </p:cNvPr>
          <p:cNvCxnSpPr>
            <a:cxnSpLocks/>
          </p:cNvCxnSpPr>
          <p:nvPr/>
        </p:nvCxnSpPr>
        <p:spPr>
          <a:xfrm>
            <a:off x="7292050" y="5274836"/>
            <a:ext cx="112324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Arco 297">
            <a:extLst>
              <a:ext uri="{FF2B5EF4-FFF2-40B4-BE49-F238E27FC236}">
                <a16:creationId xmlns:a16="http://schemas.microsoft.com/office/drawing/2014/main" id="{EA23FCF1-B900-4268-8852-CB057CB02F41}"/>
              </a:ext>
            </a:extLst>
          </p:cNvPr>
          <p:cNvSpPr/>
          <p:nvPr/>
        </p:nvSpPr>
        <p:spPr>
          <a:xfrm>
            <a:off x="6420370" y="1293164"/>
            <a:ext cx="3981600" cy="3981600"/>
          </a:xfrm>
          <a:prstGeom prst="arc">
            <a:avLst>
              <a:gd name="adj1" fmla="val 21599432"/>
              <a:gd name="adj2" fmla="val 540623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00" name="Connettore diritto 299">
            <a:extLst>
              <a:ext uri="{FF2B5EF4-FFF2-40B4-BE49-F238E27FC236}">
                <a16:creationId xmlns:a16="http://schemas.microsoft.com/office/drawing/2014/main" id="{F019BEEB-CE92-4AB0-8B29-5E8B45D6158E}"/>
              </a:ext>
            </a:extLst>
          </p:cNvPr>
          <p:cNvCxnSpPr>
            <a:cxnSpLocks/>
            <a:stCxn id="298" idx="0"/>
          </p:cNvCxnSpPr>
          <p:nvPr/>
        </p:nvCxnSpPr>
        <p:spPr>
          <a:xfrm flipV="1">
            <a:off x="10401970" y="1307341"/>
            <a:ext cx="0" cy="19762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nettore diritto 307">
            <a:extLst>
              <a:ext uri="{FF2B5EF4-FFF2-40B4-BE49-F238E27FC236}">
                <a16:creationId xmlns:a16="http://schemas.microsoft.com/office/drawing/2014/main" id="{77F9EB56-54D2-49F5-B2A2-170D8331AC90}"/>
              </a:ext>
            </a:extLst>
          </p:cNvPr>
          <p:cNvCxnSpPr>
            <a:cxnSpLocks/>
          </p:cNvCxnSpPr>
          <p:nvPr/>
        </p:nvCxnSpPr>
        <p:spPr>
          <a:xfrm>
            <a:off x="4229100" y="3285141"/>
            <a:ext cx="4714795" cy="27311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nettore diritto 322">
            <a:extLst>
              <a:ext uri="{FF2B5EF4-FFF2-40B4-BE49-F238E27FC236}">
                <a16:creationId xmlns:a16="http://schemas.microsoft.com/office/drawing/2014/main" id="{073AA88B-F98C-425D-A924-921E7200823D}"/>
              </a:ext>
            </a:extLst>
          </p:cNvPr>
          <p:cNvCxnSpPr>
            <a:cxnSpLocks/>
          </p:cNvCxnSpPr>
          <p:nvPr/>
        </p:nvCxnSpPr>
        <p:spPr>
          <a:xfrm flipV="1">
            <a:off x="5883077" y="1328013"/>
            <a:ext cx="0" cy="29163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onnettore diritto 330">
            <a:extLst>
              <a:ext uri="{FF2B5EF4-FFF2-40B4-BE49-F238E27FC236}">
                <a16:creationId xmlns:a16="http://schemas.microsoft.com/office/drawing/2014/main" id="{D5C0EC63-C04D-4B52-BADB-6D4CF8544066}"/>
              </a:ext>
            </a:extLst>
          </p:cNvPr>
          <p:cNvCxnSpPr>
            <a:cxnSpLocks/>
          </p:cNvCxnSpPr>
          <p:nvPr/>
        </p:nvCxnSpPr>
        <p:spPr>
          <a:xfrm>
            <a:off x="7427639" y="1321952"/>
            <a:ext cx="0" cy="381750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Connettore diritto 340">
            <a:extLst>
              <a:ext uri="{FF2B5EF4-FFF2-40B4-BE49-F238E27FC236}">
                <a16:creationId xmlns:a16="http://schemas.microsoft.com/office/drawing/2014/main" id="{F5AF56C4-59B7-4786-8736-DE3AEEBAC946}"/>
              </a:ext>
            </a:extLst>
          </p:cNvPr>
          <p:cNvCxnSpPr/>
          <p:nvPr/>
        </p:nvCxnSpPr>
        <p:spPr>
          <a:xfrm>
            <a:off x="7424027" y="5136036"/>
            <a:ext cx="99444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2" name="Arco 341">
            <a:extLst>
              <a:ext uri="{FF2B5EF4-FFF2-40B4-BE49-F238E27FC236}">
                <a16:creationId xmlns:a16="http://schemas.microsoft.com/office/drawing/2014/main" id="{430027FD-39E5-4622-852A-7704934324ED}"/>
              </a:ext>
            </a:extLst>
          </p:cNvPr>
          <p:cNvSpPr/>
          <p:nvPr/>
        </p:nvSpPr>
        <p:spPr>
          <a:xfrm>
            <a:off x="6559538" y="1428549"/>
            <a:ext cx="3708000" cy="3708000"/>
          </a:xfrm>
          <a:prstGeom prst="arc">
            <a:avLst>
              <a:gd name="adj1" fmla="val 3128"/>
              <a:gd name="adj2" fmla="val 539485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44" name="Connettore diritto 343">
            <a:extLst>
              <a:ext uri="{FF2B5EF4-FFF2-40B4-BE49-F238E27FC236}">
                <a16:creationId xmlns:a16="http://schemas.microsoft.com/office/drawing/2014/main" id="{D0907091-BB5B-46C4-9E46-F31D4D3BC823}"/>
              </a:ext>
            </a:extLst>
          </p:cNvPr>
          <p:cNvCxnSpPr>
            <a:cxnSpLocks/>
            <a:stCxn id="342" idx="0"/>
          </p:cNvCxnSpPr>
          <p:nvPr/>
        </p:nvCxnSpPr>
        <p:spPr>
          <a:xfrm flipV="1">
            <a:off x="10267537" y="1323198"/>
            <a:ext cx="0" cy="19610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Connettore diritto 348">
            <a:extLst>
              <a:ext uri="{FF2B5EF4-FFF2-40B4-BE49-F238E27FC236}">
                <a16:creationId xmlns:a16="http://schemas.microsoft.com/office/drawing/2014/main" id="{506CC8AC-336B-45FD-B605-51277248657D}"/>
              </a:ext>
            </a:extLst>
          </p:cNvPr>
          <p:cNvCxnSpPr/>
          <p:nvPr/>
        </p:nvCxnSpPr>
        <p:spPr>
          <a:xfrm>
            <a:off x="5881172" y="4244341"/>
            <a:ext cx="253412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0" name="Arco 349">
            <a:extLst>
              <a:ext uri="{FF2B5EF4-FFF2-40B4-BE49-F238E27FC236}">
                <a16:creationId xmlns:a16="http://schemas.microsoft.com/office/drawing/2014/main" id="{0ABB4D21-9A2C-4286-8979-D660FAFE4481}"/>
              </a:ext>
            </a:extLst>
          </p:cNvPr>
          <p:cNvSpPr/>
          <p:nvPr/>
        </p:nvSpPr>
        <p:spPr>
          <a:xfrm>
            <a:off x="7457246" y="2326488"/>
            <a:ext cx="1918800" cy="1918800"/>
          </a:xfrm>
          <a:prstGeom prst="arc">
            <a:avLst>
              <a:gd name="adj1" fmla="val 21585170"/>
              <a:gd name="adj2" fmla="val 540040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52" name="Connettore diritto 351">
            <a:extLst>
              <a:ext uri="{FF2B5EF4-FFF2-40B4-BE49-F238E27FC236}">
                <a16:creationId xmlns:a16="http://schemas.microsoft.com/office/drawing/2014/main" id="{7E49B257-AC96-42A2-93AB-853DF6803124}"/>
              </a:ext>
            </a:extLst>
          </p:cNvPr>
          <p:cNvCxnSpPr>
            <a:cxnSpLocks/>
            <a:stCxn id="350" idx="0"/>
          </p:cNvCxnSpPr>
          <p:nvPr/>
        </p:nvCxnSpPr>
        <p:spPr>
          <a:xfrm flipV="1">
            <a:off x="9376037" y="1322502"/>
            <a:ext cx="0" cy="19592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5D49E890-9A17-42B2-B4F7-C9B416FE832F}"/>
              </a:ext>
            </a:extLst>
          </p:cNvPr>
          <p:cNvCxnSpPr>
            <a:cxnSpLocks/>
          </p:cNvCxnSpPr>
          <p:nvPr/>
        </p:nvCxnSpPr>
        <p:spPr>
          <a:xfrm>
            <a:off x="4551303" y="3280655"/>
            <a:ext cx="4415399" cy="25576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CasellaDiTesto 253">
            <a:extLst>
              <a:ext uri="{FF2B5EF4-FFF2-40B4-BE49-F238E27FC236}">
                <a16:creationId xmlns:a16="http://schemas.microsoft.com/office/drawing/2014/main" id="{A0E4C551-D5DE-4D5F-A1C2-FA4E9E008057}"/>
              </a:ext>
            </a:extLst>
          </p:cNvPr>
          <p:cNvSpPr txBox="1"/>
          <p:nvPr/>
        </p:nvSpPr>
        <p:spPr>
          <a:xfrm>
            <a:off x="5846609" y="3505788"/>
            <a:ext cx="3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7" name="CasellaDiTesto 266">
            <a:extLst>
              <a:ext uri="{FF2B5EF4-FFF2-40B4-BE49-F238E27FC236}">
                <a16:creationId xmlns:a16="http://schemas.microsoft.com/office/drawing/2014/main" id="{FF15F315-6317-4559-B06B-5FC492716269}"/>
              </a:ext>
            </a:extLst>
          </p:cNvPr>
          <p:cNvSpPr txBox="1"/>
          <p:nvPr/>
        </p:nvSpPr>
        <p:spPr>
          <a:xfrm>
            <a:off x="5666635" y="3867767"/>
            <a:ext cx="36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69BD0E5-E16D-440E-A856-60FEC80ED638}"/>
              </a:ext>
            </a:extLst>
          </p:cNvPr>
          <p:cNvCxnSpPr>
            <a:cxnSpLocks/>
          </p:cNvCxnSpPr>
          <p:nvPr/>
        </p:nvCxnSpPr>
        <p:spPr>
          <a:xfrm flipV="1">
            <a:off x="10032746" y="2021814"/>
            <a:ext cx="0" cy="126801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6CACD8CB-5511-470E-934F-6A86DDD16297}"/>
              </a:ext>
            </a:extLst>
          </p:cNvPr>
          <p:cNvCxnSpPr>
            <a:cxnSpLocks/>
          </p:cNvCxnSpPr>
          <p:nvPr/>
        </p:nvCxnSpPr>
        <p:spPr>
          <a:xfrm flipH="1">
            <a:off x="4551305" y="2658662"/>
            <a:ext cx="33588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nettore diritto 273">
            <a:extLst>
              <a:ext uri="{FF2B5EF4-FFF2-40B4-BE49-F238E27FC236}">
                <a16:creationId xmlns:a16="http://schemas.microsoft.com/office/drawing/2014/main" id="{780024F1-119C-478A-9576-866781E56D2E}"/>
              </a:ext>
            </a:extLst>
          </p:cNvPr>
          <p:cNvCxnSpPr>
            <a:cxnSpLocks/>
          </p:cNvCxnSpPr>
          <p:nvPr/>
        </p:nvCxnSpPr>
        <p:spPr>
          <a:xfrm flipH="1">
            <a:off x="4551305" y="1393453"/>
            <a:ext cx="33588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91003BC8-138B-4E62-ADA9-39FC5870DE5B}"/>
              </a:ext>
            </a:extLst>
          </p:cNvPr>
          <p:cNvCxnSpPr>
            <a:cxnSpLocks/>
          </p:cNvCxnSpPr>
          <p:nvPr/>
        </p:nvCxnSpPr>
        <p:spPr>
          <a:xfrm flipV="1">
            <a:off x="5960943" y="1391278"/>
            <a:ext cx="0" cy="27088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C6A81A2B-3508-4645-A298-CFFD2D233589}"/>
              </a:ext>
            </a:extLst>
          </p:cNvPr>
          <p:cNvCxnSpPr>
            <a:cxnSpLocks/>
          </p:cNvCxnSpPr>
          <p:nvPr/>
        </p:nvCxnSpPr>
        <p:spPr>
          <a:xfrm>
            <a:off x="7515034" y="1391007"/>
            <a:ext cx="0" cy="36040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0BC7779C-25F9-4810-8D80-E5A3A1B8B677}"/>
              </a:ext>
            </a:extLst>
          </p:cNvPr>
          <p:cNvCxnSpPr>
            <a:cxnSpLocks/>
          </p:cNvCxnSpPr>
          <p:nvPr/>
        </p:nvCxnSpPr>
        <p:spPr>
          <a:xfrm>
            <a:off x="5960199" y="4096329"/>
            <a:ext cx="24520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Arco 291">
            <a:extLst>
              <a:ext uri="{FF2B5EF4-FFF2-40B4-BE49-F238E27FC236}">
                <a16:creationId xmlns:a16="http://schemas.microsoft.com/office/drawing/2014/main" id="{7713B995-A760-407C-885A-711E3FB1ACAE}"/>
              </a:ext>
            </a:extLst>
          </p:cNvPr>
          <p:cNvSpPr/>
          <p:nvPr/>
        </p:nvSpPr>
        <p:spPr>
          <a:xfrm>
            <a:off x="7603908" y="2475515"/>
            <a:ext cx="1620000" cy="1620000"/>
          </a:xfrm>
          <a:prstGeom prst="arc">
            <a:avLst>
              <a:gd name="adj1" fmla="val 6981"/>
              <a:gd name="adj2" fmla="val 537848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0ED90CFE-8373-4A2E-BDF4-82275BF54E9F}"/>
              </a:ext>
            </a:extLst>
          </p:cNvPr>
          <p:cNvCxnSpPr>
            <a:stCxn id="292" idx="0"/>
          </p:cNvCxnSpPr>
          <p:nvPr/>
        </p:nvCxnSpPr>
        <p:spPr>
          <a:xfrm flipV="1">
            <a:off x="9223906" y="1391007"/>
            <a:ext cx="2" cy="18961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DF19BDD3-54D5-4900-9AFF-EAE389A65ECB}"/>
              </a:ext>
            </a:extLst>
          </p:cNvPr>
          <p:cNvCxnSpPr/>
          <p:nvPr/>
        </p:nvCxnSpPr>
        <p:spPr>
          <a:xfrm>
            <a:off x="7511432" y="4998126"/>
            <a:ext cx="90453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Arco 298">
            <a:extLst>
              <a:ext uri="{FF2B5EF4-FFF2-40B4-BE49-F238E27FC236}">
                <a16:creationId xmlns:a16="http://schemas.microsoft.com/office/drawing/2014/main" id="{7DE81CBD-E43A-4B4B-A6B1-C59E60B2135D}"/>
              </a:ext>
            </a:extLst>
          </p:cNvPr>
          <p:cNvSpPr/>
          <p:nvPr/>
        </p:nvSpPr>
        <p:spPr>
          <a:xfrm>
            <a:off x="6695322" y="1564849"/>
            <a:ext cx="3434400" cy="3434400"/>
          </a:xfrm>
          <a:prstGeom prst="arc">
            <a:avLst>
              <a:gd name="adj1" fmla="val 7226"/>
              <a:gd name="adj2" fmla="val 540591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FFCF5C29-2E82-49D9-A2E3-5EEA7D8E3300}"/>
              </a:ext>
            </a:extLst>
          </p:cNvPr>
          <p:cNvCxnSpPr>
            <a:cxnSpLocks/>
          </p:cNvCxnSpPr>
          <p:nvPr/>
        </p:nvCxnSpPr>
        <p:spPr>
          <a:xfrm flipV="1">
            <a:off x="10129718" y="1390879"/>
            <a:ext cx="0" cy="18871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Connettore diritto 318">
            <a:extLst>
              <a:ext uri="{FF2B5EF4-FFF2-40B4-BE49-F238E27FC236}">
                <a16:creationId xmlns:a16="http://schemas.microsoft.com/office/drawing/2014/main" id="{9CB80A7B-4BF1-4A0E-9817-57637FEF6D6E}"/>
              </a:ext>
            </a:extLst>
          </p:cNvPr>
          <p:cNvCxnSpPr>
            <a:cxnSpLocks/>
          </p:cNvCxnSpPr>
          <p:nvPr/>
        </p:nvCxnSpPr>
        <p:spPr>
          <a:xfrm>
            <a:off x="4950326" y="3281927"/>
            <a:ext cx="4060449" cy="23520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CasellaDiTesto 321">
            <a:extLst>
              <a:ext uri="{FF2B5EF4-FFF2-40B4-BE49-F238E27FC236}">
                <a16:creationId xmlns:a16="http://schemas.microsoft.com/office/drawing/2014/main" id="{4D739C7C-9D48-4279-947A-C7F00C67613B}"/>
              </a:ext>
            </a:extLst>
          </p:cNvPr>
          <p:cNvSpPr txBox="1"/>
          <p:nvPr/>
        </p:nvSpPr>
        <p:spPr>
          <a:xfrm>
            <a:off x="5728991" y="3659000"/>
            <a:ext cx="842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B53EDB85-117A-4DF0-97A8-CE7013407B8E}"/>
              </a:ext>
            </a:extLst>
          </p:cNvPr>
          <p:cNvCxnSpPr>
            <a:cxnSpLocks/>
          </p:cNvCxnSpPr>
          <p:nvPr/>
        </p:nvCxnSpPr>
        <p:spPr>
          <a:xfrm flipH="1">
            <a:off x="4957450" y="2493750"/>
            <a:ext cx="3049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nettore diritto 325">
            <a:extLst>
              <a:ext uri="{FF2B5EF4-FFF2-40B4-BE49-F238E27FC236}">
                <a16:creationId xmlns:a16="http://schemas.microsoft.com/office/drawing/2014/main" id="{12A315E0-426B-4CF1-99D6-98FCE65E1464}"/>
              </a:ext>
            </a:extLst>
          </p:cNvPr>
          <p:cNvCxnSpPr>
            <a:cxnSpLocks/>
          </p:cNvCxnSpPr>
          <p:nvPr/>
        </p:nvCxnSpPr>
        <p:spPr>
          <a:xfrm flipH="1">
            <a:off x="4950326" y="1560236"/>
            <a:ext cx="306077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FEC1703B-6F71-402D-8EE0-5C10E7CC7E06}"/>
              </a:ext>
            </a:extLst>
          </p:cNvPr>
          <p:cNvCxnSpPr>
            <a:cxnSpLocks/>
          </p:cNvCxnSpPr>
          <p:nvPr/>
        </p:nvCxnSpPr>
        <p:spPr>
          <a:xfrm flipV="1">
            <a:off x="6087998" y="1555983"/>
            <a:ext cx="0" cy="238900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62CA6F7C-6F3B-4E01-BA90-E104D38497BE}"/>
              </a:ext>
            </a:extLst>
          </p:cNvPr>
          <p:cNvCxnSpPr>
            <a:cxnSpLocks/>
          </p:cNvCxnSpPr>
          <p:nvPr/>
        </p:nvCxnSpPr>
        <p:spPr>
          <a:xfrm flipV="1">
            <a:off x="7585738" y="1555983"/>
            <a:ext cx="0" cy="32522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31CDB060-0266-4E10-907B-B20CAC036B58}"/>
              </a:ext>
            </a:extLst>
          </p:cNvPr>
          <p:cNvCxnSpPr>
            <a:cxnSpLocks/>
          </p:cNvCxnSpPr>
          <p:nvPr/>
        </p:nvCxnSpPr>
        <p:spPr>
          <a:xfrm flipV="1">
            <a:off x="6086093" y="3935459"/>
            <a:ext cx="2329992" cy="76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5" name="Arco 344">
            <a:extLst>
              <a:ext uri="{FF2B5EF4-FFF2-40B4-BE49-F238E27FC236}">
                <a16:creationId xmlns:a16="http://schemas.microsoft.com/office/drawing/2014/main" id="{CEA07952-E797-4112-B07C-EC5A5786E646}"/>
              </a:ext>
            </a:extLst>
          </p:cNvPr>
          <p:cNvSpPr/>
          <p:nvPr/>
        </p:nvSpPr>
        <p:spPr>
          <a:xfrm>
            <a:off x="7764294" y="2632027"/>
            <a:ext cx="1303200" cy="1303200"/>
          </a:xfrm>
          <a:prstGeom prst="arc">
            <a:avLst>
              <a:gd name="adj1" fmla="val 21585357"/>
              <a:gd name="adj2" fmla="val 5395438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7B5D83A9-8BEC-45DF-BE01-1C4B25E7F5DA}"/>
              </a:ext>
            </a:extLst>
          </p:cNvPr>
          <p:cNvCxnSpPr>
            <a:cxnSpLocks/>
            <a:stCxn id="345" idx="0"/>
          </p:cNvCxnSpPr>
          <p:nvPr/>
        </p:nvCxnSpPr>
        <p:spPr>
          <a:xfrm flipV="1">
            <a:off x="9067488" y="1555624"/>
            <a:ext cx="0" cy="17252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76351198-9F0C-4CD9-920C-F5C178CA9114}"/>
              </a:ext>
            </a:extLst>
          </p:cNvPr>
          <p:cNvCxnSpPr/>
          <p:nvPr/>
        </p:nvCxnSpPr>
        <p:spPr>
          <a:xfrm>
            <a:off x="7583833" y="4810125"/>
            <a:ext cx="83146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7" name="Arco 356">
            <a:extLst>
              <a:ext uri="{FF2B5EF4-FFF2-40B4-BE49-F238E27FC236}">
                <a16:creationId xmlns:a16="http://schemas.microsoft.com/office/drawing/2014/main" id="{645576E3-DA0D-4F9B-8D26-EFF2745AB586}"/>
              </a:ext>
            </a:extLst>
          </p:cNvPr>
          <p:cNvSpPr/>
          <p:nvPr/>
        </p:nvSpPr>
        <p:spPr>
          <a:xfrm>
            <a:off x="6888910" y="1765191"/>
            <a:ext cx="3045600" cy="3045600"/>
          </a:xfrm>
          <a:prstGeom prst="arc">
            <a:avLst>
              <a:gd name="adj1" fmla="val 21591624"/>
              <a:gd name="adj2" fmla="val 538953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0F3A93AD-1CA3-4F42-BB3E-11DEF8A601D8}"/>
              </a:ext>
            </a:extLst>
          </p:cNvPr>
          <p:cNvCxnSpPr>
            <a:cxnSpLocks/>
            <a:stCxn id="357" idx="0"/>
          </p:cNvCxnSpPr>
          <p:nvPr/>
        </p:nvCxnSpPr>
        <p:spPr>
          <a:xfrm flipV="1">
            <a:off x="9934505" y="1556940"/>
            <a:ext cx="0" cy="17273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87AF815C-726E-4D60-9DBA-4C0BA1638B3A}"/>
              </a:ext>
            </a:extLst>
          </p:cNvPr>
          <p:cNvCxnSpPr>
            <a:cxnSpLocks/>
          </p:cNvCxnSpPr>
          <p:nvPr/>
        </p:nvCxnSpPr>
        <p:spPr>
          <a:xfrm flipV="1">
            <a:off x="6234198" y="2024726"/>
            <a:ext cx="0" cy="1800761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83B3CE7-6136-44CF-A087-393518B003DF}"/>
              </a:ext>
            </a:extLst>
          </p:cNvPr>
          <p:cNvCxnSpPr>
            <a:cxnSpLocks/>
          </p:cNvCxnSpPr>
          <p:nvPr/>
        </p:nvCxnSpPr>
        <p:spPr>
          <a:xfrm>
            <a:off x="7614869" y="2024726"/>
            <a:ext cx="0" cy="25947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igura a mano libera: forma 29">
            <a:extLst>
              <a:ext uri="{FF2B5EF4-FFF2-40B4-BE49-F238E27FC236}">
                <a16:creationId xmlns:a16="http://schemas.microsoft.com/office/drawing/2014/main" id="{16B7173E-F1BA-42C8-92F5-7CD7A8A11C6B}"/>
              </a:ext>
            </a:extLst>
          </p:cNvPr>
          <p:cNvSpPr/>
          <p:nvPr/>
        </p:nvSpPr>
        <p:spPr>
          <a:xfrm>
            <a:off x="5806505" y="1309998"/>
            <a:ext cx="1811045" cy="1443217"/>
          </a:xfrm>
          <a:custGeom>
            <a:avLst/>
            <a:gdLst>
              <a:gd name="connsiteX0" fmla="*/ 428378 w 1812276"/>
              <a:gd name="connsiteY0" fmla="*/ 715800 h 1443570"/>
              <a:gd name="connsiteX1" fmla="*/ 285810 w 1812276"/>
              <a:gd name="connsiteY1" fmla="*/ 253684 h 1443570"/>
              <a:gd name="connsiteX2" fmla="*/ 160449 w 1812276"/>
              <a:gd name="connsiteY2" fmla="*/ 81620 h 1443570"/>
              <a:gd name="connsiteX3" fmla="*/ 81791 w 1812276"/>
              <a:gd name="connsiteY3" fmla="*/ 12794 h 1443570"/>
              <a:gd name="connsiteX4" fmla="*/ 25255 w 1812276"/>
              <a:gd name="connsiteY4" fmla="*/ 503 h 1443570"/>
              <a:gd name="connsiteX5" fmla="*/ 12965 w 1812276"/>
              <a:gd name="connsiteY5" fmla="*/ 20168 h 1443570"/>
              <a:gd name="connsiteX6" fmla="*/ 49836 w 1812276"/>
              <a:gd name="connsiteY6" fmla="*/ 96368 h 1443570"/>
              <a:gd name="connsiteX7" fmla="*/ 123578 w 1812276"/>
              <a:gd name="connsiteY7" fmla="*/ 187316 h 1443570"/>
              <a:gd name="connsiteX8" fmla="*/ 465249 w 1812276"/>
              <a:gd name="connsiteY8" fmla="*/ 329884 h 1443570"/>
              <a:gd name="connsiteX9" fmla="*/ 912616 w 1812276"/>
              <a:gd name="connsiteY9" fmla="*/ 187316 h 1443570"/>
              <a:gd name="connsiteX10" fmla="*/ 1109261 w 1812276"/>
              <a:gd name="connsiteY10" fmla="*/ 91452 h 1443570"/>
              <a:gd name="connsiteX11" fmla="*/ 1332945 w 1812276"/>
              <a:gd name="connsiteY11" fmla="*/ 15252 h 1443570"/>
              <a:gd name="connsiteX12" fmla="*/ 1495178 w 1812276"/>
              <a:gd name="connsiteY12" fmla="*/ 503 h 1443570"/>
              <a:gd name="connsiteX13" fmla="*/ 1622997 w 1812276"/>
              <a:gd name="connsiteY13" fmla="*/ 17710 h 1443570"/>
              <a:gd name="connsiteX14" fmla="*/ 1704113 w 1812276"/>
              <a:gd name="connsiteY14" fmla="*/ 86536 h 1443570"/>
              <a:gd name="connsiteX15" fmla="*/ 1777855 w 1812276"/>
              <a:gd name="connsiteY15" fmla="*/ 253684 h 1443570"/>
              <a:gd name="connsiteX16" fmla="*/ 1812268 w 1812276"/>
              <a:gd name="connsiteY16" fmla="*/ 720716 h 1443570"/>
              <a:gd name="connsiteX17" fmla="*/ 1780313 w 1812276"/>
              <a:gd name="connsiteY17" fmla="*/ 1187749 h 1443570"/>
              <a:gd name="connsiteX18" fmla="*/ 1709029 w 1812276"/>
              <a:gd name="connsiteY18" fmla="*/ 1352439 h 1443570"/>
              <a:gd name="connsiteX19" fmla="*/ 1622997 w 1812276"/>
              <a:gd name="connsiteY19" fmla="*/ 1408974 h 1443570"/>
              <a:gd name="connsiteX20" fmla="*/ 1497636 w 1812276"/>
              <a:gd name="connsiteY20" fmla="*/ 1443387 h 1443570"/>
              <a:gd name="connsiteX21" fmla="*/ 1330487 w 1812276"/>
              <a:gd name="connsiteY21" fmla="*/ 1418807 h 1443570"/>
              <a:gd name="connsiteX22" fmla="*/ 1106803 w 1812276"/>
              <a:gd name="connsiteY22" fmla="*/ 1342607 h 1443570"/>
              <a:gd name="connsiteX23" fmla="*/ 910158 w 1812276"/>
              <a:gd name="connsiteY23" fmla="*/ 1244284 h 1443570"/>
              <a:gd name="connsiteX24" fmla="*/ 462791 w 1812276"/>
              <a:gd name="connsiteY24" fmla="*/ 1109090 h 1443570"/>
              <a:gd name="connsiteX25" fmla="*/ 128494 w 1812276"/>
              <a:gd name="connsiteY25" fmla="*/ 1244284 h 1443570"/>
              <a:gd name="connsiteX26" fmla="*/ 44920 w 1812276"/>
              <a:gd name="connsiteY26" fmla="*/ 1340149 h 1443570"/>
              <a:gd name="connsiteX27" fmla="*/ 3132 w 1812276"/>
              <a:gd name="connsiteY27" fmla="*/ 1411432 h 1443570"/>
              <a:gd name="connsiteX28" fmla="*/ 15423 w 1812276"/>
              <a:gd name="connsiteY28" fmla="*/ 1438471 h 1443570"/>
              <a:gd name="connsiteX29" fmla="*/ 113745 w 1812276"/>
              <a:gd name="connsiteY29" fmla="*/ 1411432 h 1443570"/>
              <a:gd name="connsiteX30" fmla="*/ 150616 w 1812276"/>
              <a:gd name="connsiteY30" fmla="*/ 1354897 h 1443570"/>
              <a:gd name="connsiteX31" fmla="*/ 285810 w 1812276"/>
              <a:gd name="connsiteY31" fmla="*/ 1182832 h 1443570"/>
              <a:gd name="connsiteX32" fmla="*/ 428378 w 1812276"/>
              <a:gd name="connsiteY32" fmla="*/ 715800 h 1443570"/>
              <a:gd name="connsiteX0" fmla="*/ 428378 w 1812276"/>
              <a:gd name="connsiteY0" fmla="*/ 715800 h 1443570"/>
              <a:gd name="connsiteX1" fmla="*/ 285810 w 1812276"/>
              <a:gd name="connsiteY1" fmla="*/ 253684 h 1443570"/>
              <a:gd name="connsiteX2" fmla="*/ 160449 w 1812276"/>
              <a:gd name="connsiteY2" fmla="*/ 81620 h 1443570"/>
              <a:gd name="connsiteX3" fmla="*/ 81791 w 1812276"/>
              <a:gd name="connsiteY3" fmla="*/ 12794 h 1443570"/>
              <a:gd name="connsiteX4" fmla="*/ 25255 w 1812276"/>
              <a:gd name="connsiteY4" fmla="*/ 503 h 1443570"/>
              <a:gd name="connsiteX5" fmla="*/ 12965 w 1812276"/>
              <a:gd name="connsiteY5" fmla="*/ 20168 h 1443570"/>
              <a:gd name="connsiteX6" fmla="*/ 49836 w 1812276"/>
              <a:gd name="connsiteY6" fmla="*/ 96368 h 1443570"/>
              <a:gd name="connsiteX7" fmla="*/ 123578 w 1812276"/>
              <a:gd name="connsiteY7" fmla="*/ 187316 h 1443570"/>
              <a:gd name="connsiteX8" fmla="*/ 465249 w 1812276"/>
              <a:gd name="connsiteY8" fmla="*/ 329884 h 1443570"/>
              <a:gd name="connsiteX9" fmla="*/ 912616 w 1812276"/>
              <a:gd name="connsiteY9" fmla="*/ 187316 h 1443570"/>
              <a:gd name="connsiteX10" fmla="*/ 1109261 w 1812276"/>
              <a:gd name="connsiteY10" fmla="*/ 91452 h 1443570"/>
              <a:gd name="connsiteX11" fmla="*/ 1332945 w 1812276"/>
              <a:gd name="connsiteY11" fmla="*/ 15252 h 1443570"/>
              <a:gd name="connsiteX12" fmla="*/ 1495178 w 1812276"/>
              <a:gd name="connsiteY12" fmla="*/ 503 h 1443570"/>
              <a:gd name="connsiteX13" fmla="*/ 1622997 w 1812276"/>
              <a:gd name="connsiteY13" fmla="*/ 17710 h 1443570"/>
              <a:gd name="connsiteX14" fmla="*/ 1704113 w 1812276"/>
              <a:gd name="connsiteY14" fmla="*/ 86536 h 1443570"/>
              <a:gd name="connsiteX15" fmla="*/ 1777855 w 1812276"/>
              <a:gd name="connsiteY15" fmla="*/ 253684 h 1443570"/>
              <a:gd name="connsiteX16" fmla="*/ 1812268 w 1812276"/>
              <a:gd name="connsiteY16" fmla="*/ 720716 h 1443570"/>
              <a:gd name="connsiteX17" fmla="*/ 1780313 w 1812276"/>
              <a:gd name="connsiteY17" fmla="*/ 1187749 h 1443570"/>
              <a:gd name="connsiteX18" fmla="*/ 1709029 w 1812276"/>
              <a:gd name="connsiteY18" fmla="*/ 1352439 h 1443570"/>
              <a:gd name="connsiteX19" fmla="*/ 1622997 w 1812276"/>
              <a:gd name="connsiteY19" fmla="*/ 1408974 h 1443570"/>
              <a:gd name="connsiteX20" fmla="*/ 1497636 w 1812276"/>
              <a:gd name="connsiteY20" fmla="*/ 1443387 h 1443570"/>
              <a:gd name="connsiteX21" fmla="*/ 1330487 w 1812276"/>
              <a:gd name="connsiteY21" fmla="*/ 1418807 h 1443570"/>
              <a:gd name="connsiteX22" fmla="*/ 1106803 w 1812276"/>
              <a:gd name="connsiteY22" fmla="*/ 1342607 h 1443570"/>
              <a:gd name="connsiteX23" fmla="*/ 910158 w 1812276"/>
              <a:gd name="connsiteY23" fmla="*/ 1244284 h 1443570"/>
              <a:gd name="connsiteX24" fmla="*/ 462791 w 1812276"/>
              <a:gd name="connsiteY24" fmla="*/ 1109090 h 1443570"/>
              <a:gd name="connsiteX25" fmla="*/ 128494 w 1812276"/>
              <a:gd name="connsiteY25" fmla="*/ 1244284 h 1443570"/>
              <a:gd name="connsiteX26" fmla="*/ 44920 w 1812276"/>
              <a:gd name="connsiteY26" fmla="*/ 1340149 h 1443570"/>
              <a:gd name="connsiteX27" fmla="*/ 3132 w 1812276"/>
              <a:gd name="connsiteY27" fmla="*/ 1411432 h 1443570"/>
              <a:gd name="connsiteX28" fmla="*/ 15423 w 1812276"/>
              <a:gd name="connsiteY28" fmla="*/ 1438471 h 1443570"/>
              <a:gd name="connsiteX29" fmla="*/ 113745 w 1812276"/>
              <a:gd name="connsiteY29" fmla="*/ 1411432 h 1443570"/>
              <a:gd name="connsiteX30" fmla="*/ 150616 w 1812276"/>
              <a:gd name="connsiteY30" fmla="*/ 1354897 h 1443570"/>
              <a:gd name="connsiteX31" fmla="*/ 285810 w 1812276"/>
              <a:gd name="connsiteY31" fmla="*/ 1182832 h 1443570"/>
              <a:gd name="connsiteX32" fmla="*/ 428378 w 1812276"/>
              <a:gd name="connsiteY32" fmla="*/ 715800 h 1443570"/>
              <a:gd name="connsiteX0" fmla="*/ 428378 w 1812276"/>
              <a:gd name="connsiteY0" fmla="*/ 715800 h 1443570"/>
              <a:gd name="connsiteX1" fmla="*/ 285810 w 1812276"/>
              <a:gd name="connsiteY1" fmla="*/ 253684 h 1443570"/>
              <a:gd name="connsiteX2" fmla="*/ 160449 w 1812276"/>
              <a:gd name="connsiteY2" fmla="*/ 81620 h 1443570"/>
              <a:gd name="connsiteX3" fmla="*/ 81791 w 1812276"/>
              <a:gd name="connsiteY3" fmla="*/ 12794 h 1443570"/>
              <a:gd name="connsiteX4" fmla="*/ 25255 w 1812276"/>
              <a:gd name="connsiteY4" fmla="*/ 503 h 1443570"/>
              <a:gd name="connsiteX5" fmla="*/ 12965 w 1812276"/>
              <a:gd name="connsiteY5" fmla="*/ 20168 h 1443570"/>
              <a:gd name="connsiteX6" fmla="*/ 49836 w 1812276"/>
              <a:gd name="connsiteY6" fmla="*/ 96368 h 1443570"/>
              <a:gd name="connsiteX7" fmla="*/ 123578 w 1812276"/>
              <a:gd name="connsiteY7" fmla="*/ 187316 h 1443570"/>
              <a:gd name="connsiteX8" fmla="*/ 465249 w 1812276"/>
              <a:gd name="connsiteY8" fmla="*/ 329884 h 1443570"/>
              <a:gd name="connsiteX9" fmla="*/ 912616 w 1812276"/>
              <a:gd name="connsiteY9" fmla="*/ 187316 h 1443570"/>
              <a:gd name="connsiteX10" fmla="*/ 1109261 w 1812276"/>
              <a:gd name="connsiteY10" fmla="*/ 91452 h 1443570"/>
              <a:gd name="connsiteX11" fmla="*/ 1332945 w 1812276"/>
              <a:gd name="connsiteY11" fmla="*/ 15252 h 1443570"/>
              <a:gd name="connsiteX12" fmla="*/ 1495178 w 1812276"/>
              <a:gd name="connsiteY12" fmla="*/ 503 h 1443570"/>
              <a:gd name="connsiteX13" fmla="*/ 1622997 w 1812276"/>
              <a:gd name="connsiteY13" fmla="*/ 17710 h 1443570"/>
              <a:gd name="connsiteX14" fmla="*/ 1704113 w 1812276"/>
              <a:gd name="connsiteY14" fmla="*/ 86536 h 1443570"/>
              <a:gd name="connsiteX15" fmla="*/ 1777855 w 1812276"/>
              <a:gd name="connsiteY15" fmla="*/ 253684 h 1443570"/>
              <a:gd name="connsiteX16" fmla="*/ 1812268 w 1812276"/>
              <a:gd name="connsiteY16" fmla="*/ 720716 h 1443570"/>
              <a:gd name="connsiteX17" fmla="*/ 1780313 w 1812276"/>
              <a:gd name="connsiteY17" fmla="*/ 1187749 h 1443570"/>
              <a:gd name="connsiteX18" fmla="*/ 1709029 w 1812276"/>
              <a:gd name="connsiteY18" fmla="*/ 1352439 h 1443570"/>
              <a:gd name="connsiteX19" fmla="*/ 1622997 w 1812276"/>
              <a:gd name="connsiteY19" fmla="*/ 1408974 h 1443570"/>
              <a:gd name="connsiteX20" fmla="*/ 1497636 w 1812276"/>
              <a:gd name="connsiteY20" fmla="*/ 1443387 h 1443570"/>
              <a:gd name="connsiteX21" fmla="*/ 1330487 w 1812276"/>
              <a:gd name="connsiteY21" fmla="*/ 1418807 h 1443570"/>
              <a:gd name="connsiteX22" fmla="*/ 1106803 w 1812276"/>
              <a:gd name="connsiteY22" fmla="*/ 1342607 h 1443570"/>
              <a:gd name="connsiteX23" fmla="*/ 910158 w 1812276"/>
              <a:gd name="connsiteY23" fmla="*/ 1244284 h 1443570"/>
              <a:gd name="connsiteX24" fmla="*/ 462791 w 1812276"/>
              <a:gd name="connsiteY24" fmla="*/ 1109090 h 1443570"/>
              <a:gd name="connsiteX25" fmla="*/ 128494 w 1812276"/>
              <a:gd name="connsiteY25" fmla="*/ 1244284 h 1443570"/>
              <a:gd name="connsiteX26" fmla="*/ 44920 w 1812276"/>
              <a:gd name="connsiteY26" fmla="*/ 1340149 h 1443570"/>
              <a:gd name="connsiteX27" fmla="*/ 3132 w 1812276"/>
              <a:gd name="connsiteY27" fmla="*/ 1411432 h 1443570"/>
              <a:gd name="connsiteX28" fmla="*/ 15423 w 1812276"/>
              <a:gd name="connsiteY28" fmla="*/ 1438471 h 1443570"/>
              <a:gd name="connsiteX29" fmla="*/ 113745 w 1812276"/>
              <a:gd name="connsiteY29" fmla="*/ 1411432 h 1443570"/>
              <a:gd name="connsiteX30" fmla="*/ 150616 w 1812276"/>
              <a:gd name="connsiteY30" fmla="*/ 1354897 h 1443570"/>
              <a:gd name="connsiteX31" fmla="*/ 285810 w 1812276"/>
              <a:gd name="connsiteY31" fmla="*/ 1182832 h 1443570"/>
              <a:gd name="connsiteX32" fmla="*/ 428378 w 1812276"/>
              <a:gd name="connsiteY32" fmla="*/ 715800 h 1443570"/>
              <a:gd name="connsiteX0" fmla="*/ 428378 w 1812276"/>
              <a:gd name="connsiteY0" fmla="*/ 715800 h 1443570"/>
              <a:gd name="connsiteX1" fmla="*/ 285810 w 1812276"/>
              <a:gd name="connsiteY1" fmla="*/ 253684 h 1443570"/>
              <a:gd name="connsiteX2" fmla="*/ 160449 w 1812276"/>
              <a:gd name="connsiteY2" fmla="*/ 81620 h 1443570"/>
              <a:gd name="connsiteX3" fmla="*/ 81791 w 1812276"/>
              <a:gd name="connsiteY3" fmla="*/ 12794 h 1443570"/>
              <a:gd name="connsiteX4" fmla="*/ 25255 w 1812276"/>
              <a:gd name="connsiteY4" fmla="*/ 503 h 1443570"/>
              <a:gd name="connsiteX5" fmla="*/ 12965 w 1812276"/>
              <a:gd name="connsiteY5" fmla="*/ 20168 h 1443570"/>
              <a:gd name="connsiteX6" fmla="*/ 49836 w 1812276"/>
              <a:gd name="connsiteY6" fmla="*/ 96368 h 1443570"/>
              <a:gd name="connsiteX7" fmla="*/ 123578 w 1812276"/>
              <a:gd name="connsiteY7" fmla="*/ 187316 h 1443570"/>
              <a:gd name="connsiteX8" fmla="*/ 465249 w 1812276"/>
              <a:gd name="connsiteY8" fmla="*/ 329884 h 1443570"/>
              <a:gd name="connsiteX9" fmla="*/ 912616 w 1812276"/>
              <a:gd name="connsiteY9" fmla="*/ 187316 h 1443570"/>
              <a:gd name="connsiteX10" fmla="*/ 1109261 w 1812276"/>
              <a:gd name="connsiteY10" fmla="*/ 91452 h 1443570"/>
              <a:gd name="connsiteX11" fmla="*/ 1332945 w 1812276"/>
              <a:gd name="connsiteY11" fmla="*/ 15252 h 1443570"/>
              <a:gd name="connsiteX12" fmla="*/ 1495178 w 1812276"/>
              <a:gd name="connsiteY12" fmla="*/ 503 h 1443570"/>
              <a:gd name="connsiteX13" fmla="*/ 1622997 w 1812276"/>
              <a:gd name="connsiteY13" fmla="*/ 17710 h 1443570"/>
              <a:gd name="connsiteX14" fmla="*/ 1704113 w 1812276"/>
              <a:gd name="connsiteY14" fmla="*/ 86536 h 1443570"/>
              <a:gd name="connsiteX15" fmla="*/ 1777855 w 1812276"/>
              <a:gd name="connsiteY15" fmla="*/ 253684 h 1443570"/>
              <a:gd name="connsiteX16" fmla="*/ 1812268 w 1812276"/>
              <a:gd name="connsiteY16" fmla="*/ 720716 h 1443570"/>
              <a:gd name="connsiteX17" fmla="*/ 1780313 w 1812276"/>
              <a:gd name="connsiteY17" fmla="*/ 1187749 h 1443570"/>
              <a:gd name="connsiteX18" fmla="*/ 1709029 w 1812276"/>
              <a:gd name="connsiteY18" fmla="*/ 1352439 h 1443570"/>
              <a:gd name="connsiteX19" fmla="*/ 1622997 w 1812276"/>
              <a:gd name="connsiteY19" fmla="*/ 1408974 h 1443570"/>
              <a:gd name="connsiteX20" fmla="*/ 1497636 w 1812276"/>
              <a:gd name="connsiteY20" fmla="*/ 1443387 h 1443570"/>
              <a:gd name="connsiteX21" fmla="*/ 1330487 w 1812276"/>
              <a:gd name="connsiteY21" fmla="*/ 1418807 h 1443570"/>
              <a:gd name="connsiteX22" fmla="*/ 1106803 w 1812276"/>
              <a:gd name="connsiteY22" fmla="*/ 1342607 h 1443570"/>
              <a:gd name="connsiteX23" fmla="*/ 910158 w 1812276"/>
              <a:gd name="connsiteY23" fmla="*/ 1244284 h 1443570"/>
              <a:gd name="connsiteX24" fmla="*/ 462791 w 1812276"/>
              <a:gd name="connsiteY24" fmla="*/ 1109090 h 1443570"/>
              <a:gd name="connsiteX25" fmla="*/ 128494 w 1812276"/>
              <a:gd name="connsiteY25" fmla="*/ 1244284 h 1443570"/>
              <a:gd name="connsiteX26" fmla="*/ 44920 w 1812276"/>
              <a:gd name="connsiteY26" fmla="*/ 1340149 h 1443570"/>
              <a:gd name="connsiteX27" fmla="*/ 3132 w 1812276"/>
              <a:gd name="connsiteY27" fmla="*/ 1411432 h 1443570"/>
              <a:gd name="connsiteX28" fmla="*/ 15423 w 1812276"/>
              <a:gd name="connsiteY28" fmla="*/ 1438471 h 1443570"/>
              <a:gd name="connsiteX29" fmla="*/ 113745 w 1812276"/>
              <a:gd name="connsiteY29" fmla="*/ 1411432 h 1443570"/>
              <a:gd name="connsiteX30" fmla="*/ 150616 w 1812276"/>
              <a:gd name="connsiteY30" fmla="*/ 1354897 h 1443570"/>
              <a:gd name="connsiteX31" fmla="*/ 285810 w 1812276"/>
              <a:gd name="connsiteY31" fmla="*/ 1182832 h 1443570"/>
              <a:gd name="connsiteX32" fmla="*/ 428378 w 1812276"/>
              <a:gd name="connsiteY32" fmla="*/ 715800 h 1443570"/>
              <a:gd name="connsiteX0" fmla="*/ 428378 w 1812276"/>
              <a:gd name="connsiteY0" fmla="*/ 715800 h 1443570"/>
              <a:gd name="connsiteX1" fmla="*/ 285810 w 1812276"/>
              <a:gd name="connsiteY1" fmla="*/ 253684 h 1443570"/>
              <a:gd name="connsiteX2" fmla="*/ 160449 w 1812276"/>
              <a:gd name="connsiteY2" fmla="*/ 81620 h 1443570"/>
              <a:gd name="connsiteX3" fmla="*/ 81791 w 1812276"/>
              <a:gd name="connsiteY3" fmla="*/ 12794 h 1443570"/>
              <a:gd name="connsiteX4" fmla="*/ 25255 w 1812276"/>
              <a:gd name="connsiteY4" fmla="*/ 503 h 1443570"/>
              <a:gd name="connsiteX5" fmla="*/ 12965 w 1812276"/>
              <a:gd name="connsiteY5" fmla="*/ 20168 h 1443570"/>
              <a:gd name="connsiteX6" fmla="*/ 49836 w 1812276"/>
              <a:gd name="connsiteY6" fmla="*/ 96368 h 1443570"/>
              <a:gd name="connsiteX7" fmla="*/ 123578 w 1812276"/>
              <a:gd name="connsiteY7" fmla="*/ 187316 h 1443570"/>
              <a:gd name="connsiteX8" fmla="*/ 465249 w 1812276"/>
              <a:gd name="connsiteY8" fmla="*/ 329884 h 1443570"/>
              <a:gd name="connsiteX9" fmla="*/ 912616 w 1812276"/>
              <a:gd name="connsiteY9" fmla="*/ 187316 h 1443570"/>
              <a:gd name="connsiteX10" fmla="*/ 1109261 w 1812276"/>
              <a:gd name="connsiteY10" fmla="*/ 91452 h 1443570"/>
              <a:gd name="connsiteX11" fmla="*/ 1332945 w 1812276"/>
              <a:gd name="connsiteY11" fmla="*/ 15252 h 1443570"/>
              <a:gd name="connsiteX12" fmla="*/ 1495178 w 1812276"/>
              <a:gd name="connsiteY12" fmla="*/ 503 h 1443570"/>
              <a:gd name="connsiteX13" fmla="*/ 1622997 w 1812276"/>
              <a:gd name="connsiteY13" fmla="*/ 17710 h 1443570"/>
              <a:gd name="connsiteX14" fmla="*/ 1704113 w 1812276"/>
              <a:gd name="connsiteY14" fmla="*/ 86536 h 1443570"/>
              <a:gd name="connsiteX15" fmla="*/ 1777855 w 1812276"/>
              <a:gd name="connsiteY15" fmla="*/ 253684 h 1443570"/>
              <a:gd name="connsiteX16" fmla="*/ 1812268 w 1812276"/>
              <a:gd name="connsiteY16" fmla="*/ 720716 h 1443570"/>
              <a:gd name="connsiteX17" fmla="*/ 1780313 w 1812276"/>
              <a:gd name="connsiteY17" fmla="*/ 1187749 h 1443570"/>
              <a:gd name="connsiteX18" fmla="*/ 1709029 w 1812276"/>
              <a:gd name="connsiteY18" fmla="*/ 1352439 h 1443570"/>
              <a:gd name="connsiteX19" fmla="*/ 1622997 w 1812276"/>
              <a:gd name="connsiteY19" fmla="*/ 1408974 h 1443570"/>
              <a:gd name="connsiteX20" fmla="*/ 1497636 w 1812276"/>
              <a:gd name="connsiteY20" fmla="*/ 1443387 h 1443570"/>
              <a:gd name="connsiteX21" fmla="*/ 1330487 w 1812276"/>
              <a:gd name="connsiteY21" fmla="*/ 1418807 h 1443570"/>
              <a:gd name="connsiteX22" fmla="*/ 1106803 w 1812276"/>
              <a:gd name="connsiteY22" fmla="*/ 1342607 h 1443570"/>
              <a:gd name="connsiteX23" fmla="*/ 910158 w 1812276"/>
              <a:gd name="connsiteY23" fmla="*/ 1244284 h 1443570"/>
              <a:gd name="connsiteX24" fmla="*/ 462791 w 1812276"/>
              <a:gd name="connsiteY24" fmla="*/ 1109090 h 1443570"/>
              <a:gd name="connsiteX25" fmla="*/ 128494 w 1812276"/>
              <a:gd name="connsiteY25" fmla="*/ 1244284 h 1443570"/>
              <a:gd name="connsiteX26" fmla="*/ 44920 w 1812276"/>
              <a:gd name="connsiteY26" fmla="*/ 1340149 h 1443570"/>
              <a:gd name="connsiteX27" fmla="*/ 3132 w 1812276"/>
              <a:gd name="connsiteY27" fmla="*/ 1411432 h 1443570"/>
              <a:gd name="connsiteX28" fmla="*/ 15423 w 1812276"/>
              <a:gd name="connsiteY28" fmla="*/ 1438471 h 1443570"/>
              <a:gd name="connsiteX29" fmla="*/ 113745 w 1812276"/>
              <a:gd name="connsiteY29" fmla="*/ 1411432 h 1443570"/>
              <a:gd name="connsiteX30" fmla="*/ 150616 w 1812276"/>
              <a:gd name="connsiteY30" fmla="*/ 1354897 h 1443570"/>
              <a:gd name="connsiteX31" fmla="*/ 285810 w 1812276"/>
              <a:gd name="connsiteY31" fmla="*/ 1182832 h 1443570"/>
              <a:gd name="connsiteX32" fmla="*/ 428378 w 1812276"/>
              <a:gd name="connsiteY32" fmla="*/ 715800 h 1443570"/>
              <a:gd name="connsiteX0" fmla="*/ 428378 w 1812276"/>
              <a:gd name="connsiteY0" fmla="*/ 715800 h 1443570"/>
              <a:gd name="connsiteX1" fmla="*/ 285810 w 1812276"/>
              <a:gd name="connsiteY1" fmla="*/ 253684 h 1443570"/>
              <a:gd name="connsiteX2" fmla="*/ 160449 w 1812276"/>
              <a:gd name="connsiteY2" fmla="*/ 81620 h 1443570"/>
              <a:gd name="connsiteX3" fmla="*/ 81791 w 1812276"/>
              <a:gd name="connsiteY3" fmla="*/ 12794 h 1443570"/>
              <a:gd name="connsiteX4" fmla="*/ 25255 w 1812276"/>
              <a:gd name="connsiteY4" fmla="*/ 503 h 1443570"/>
              <a:gd name="connsiteX5" fmla="*/ 12965 w 1812276"/>
              <a:gd name="connsiteY5" fmla="*/ 20168 h 1443570"/>
              <a:gd name="connsiteX6" fmla="*/ 49836 w 1812276"/>
              <a:gd name="connsiteY6" fmla="*/ 96368 h 1443570"/>
              <a:gd name="connsiteX7" fmla="*/ 123578 w 1812276"/>
              <a:gd name="connsiteY7" fmla="*/ 187316 h 1443570"/>
              <a:gd name="connsiteX8" fmla="*/ 465249 w 1812276"/>
              <a:gd name="connsiteY8" fmla="*/ 329884 h 1443570"/>
              <a:gd name="connsiteX9" fmla="*/ 912616 w 1812276"/>
              <a:gd name="connsiteY9" fmla="*/ 187316 h 1443570"/>
              <a:gd name="connsiteX10" fmla="*/ 1109261 w 1812276"/>
              <a:gd name="connsiteY10" fmla="*/ 91452 h 1443570"/>
              <a:gd name="connsiteX11" fmla="*/ 1332945 w 1812276"/>
              <a:gd name="connsiteY11" fmla="*/ 15252 h 1443570"/>
              <a:gd name="connsiteX12" fmla="*/ 1495178 w 1812276"/>
              <a:gd name="connsiteY12" fmla="*/ 503 h 1443570"/>
              <a:gd name="connsiteX13" fmla="*/ 1622997 w 1812276"/>
              <a:gd name="connsiteY13" fmla="*/ 17710 h 1443570"/>
              <a:gd name="connsiteX14" fmla="*/ 1704113 w 1812276"/>
              <a:gd name="connsiteY14" fmla="*/ 86536 h 1443570"/>
              <a:gd name="connsiteX15" fmla="*/ 1777855 w 1812276"/>
              <a:gd name="connsiteY15" fmla="*/ 253684 h 1443570"/>
              <a:gd name="connsiteX16" fmla="*/ 1812268 w 1812276"/>
              <a:gd name="connsiteY16" fmla="*/ 720716 h 1443570"/>
              <a:gd name="connsiteX17" fmla="*/ 1780313 w 1812276"/>
              <a:gd name="connsiteY17" fmla="*/ 1187749 h 1443570"/>
              <a:gd name="connsiteX18" fmla="*/ 1709029 w 1812276"/>
              <a:gd name="connsiteY18" fmla="*/ 1352439 h 1443570"/>
              <a:gd name="connsiteX19" fmla="*/ 1622997 w 1812276"/>
              <a:gd name="connsiteY19" fmla="*/ 1408974 h 1443570"/>
              <a:gd name="connsiteX20" fmla="*/ 1497636 w 1812276"/>
              <a:gd name="connsiteY20" fmla="*/ 1443387 h 1443570"/>
              <a:gd name="connsiteX21" fmla="*/ 1330487 w 1812276"/>
              <a:gd name="connsiteY21" fmla="*/ 1418807 h 1443570"/>
              <a:gd name="connsiteX22" fmla="*/ 1106803 w 1812276"/>
              <a:gd name="connsiteY22" fmla="*/ 1342607 h 1443570"/>
              <a:gd name="connsiteX23" fmla="*/ 910158 w 1812276"/>
              <a:gd name="connsiteY23" fmla="*/ 1244284 h 1443570"/>
              <a:gd name="connsiteX24" fmla="*/ 462791 w 1812276"/>
              <a:gd name="connsiteY24" fmla="*/ 1109090 h 1443570"/>
              <a:gd name="connsiteX25" fmla="*/ 128494 w 1812276"/>
              <a:gd name="connsiteY25" fmla="*/ 1244284 h 1443570"/>
              <a:gd name="connsiteX26" fmla="*/ 44920 w 1812276"/>
              <a:gd name="connsiteY26" fmla="*/ 1340149 h 1443570"/>
              <a:gd name="connsiteX27" fmla="*/ 3132 w 1812276"/>
              <a:gd name="connsiteY27" fmla="*/ 1411432 h 1443570"/>
              <a:gd name="connsiteX28" fmla="*/ 15423 w 1812276"/>
              <a:gd name="connsiteY28" fmla="*/ 1438471 h 1443570"/>
              <a:gd name="connsiteX29" fmla="*/ 113745 w 1812276"/>
              <a:gd name="connsiteY29" fmla="*/ 1411432 h 1443570"/>
              <a:gd name="connsiteX30" fmla="*/ 150616 w 1812276"/>
              <a:gd name="connsiteY30" fmla="*/ 1354897 h 1443570"/>
              <a:gd name="connsiteX31" fmla="*/ 285810 w 1812276"/>
              <a:gd name="connsiteY31" fmla="*/ 1182832 h 1443570"/>
              <a:gd name="connsiteX32" fmla="*/ 428378 w 1812276"/>
              <a:gd name="connsiteY32" fmla="*/ 715800 h 1443570"/>
              <a:gd name="connsiteX0" fmla="*/ 428378 w 1812276"/>
              <a:gd name="connsiteY0" fmla="*/ 715800 h 1443570"/>
              <a:gd name="connsiteX1" fmla="*/ 285810 w 1812276"/>
              <a:gd name="connsiteY1" fmla="*/ 253684 h 1443570"/>
              <a:gd name="connsiteX2" fmla="*/ 160449 w 1812276"/>
              <a:gd name="connsiteY2" fmla="*/ 81620 h 1443570"/>
              <a:gd name="connsiteX3" fmla="*/ 81791 w 1812276"/>
              <a:gd name="connsiteY3" fmla="*/ 12794 h 1443570"/>
              <a:gd name="connsiteX4" fmla="*/ 25255 w 1812276"/>
              <a:gd name="connsiteY4" fmla="*/ 503 h 1443570"/>
              <a:gd name="connsiteX5" fmla="*/ 12965 w 1812276"/>
              <a:gd name="connsiteY5" fmla="*/ 20168 h 1443570"/>
              <a:gd name="connsiteX6" fmla="*/ 49836 w 1812276"/>
              <a:gd name="connsiteY6" fmla="*/ 96368 h 1443570"/>
              <a:gd name="connsiteX7" fmla="*/ 123578 w 1812276"/>
              <a:gd name="connsiteY7" fmla="*/ 187316 h 1443570"/>
              <a:gd name="connsiteX8" fmla="*/ 465249 w 1812276"/>
              <a:gd name="connsiteY8" fmla="*/ 329884 h 1443570"/>
              <a:gd name="connsiteX9" fmla="*/ 912616 w 1812276"/>
              <a:gd name="connsiteY9" fmla="*/ 187316 h 1443570"/>
              <a:gd name="connsiteX10" fmla="*/ 1109261 w 1812276"/>
              <a:gd name="connsiteY10" fmla="*/ 91452 h 1443570"/>
              <a:gd name="connsiteX11" fmla="*/ 1332945 w 1812276"/>
              <a:gd name="connsiteY11" fmla="*/ 15252 h 1443570"/>
              <a:gd name="connsiteX12" fmla="*/ 1495178 w 1812276"/>
              <a:gd name="connsiteY12" fmla="*/ 503 h 1443570"/>
              <a:gd name="connsiteX13" fmla="*/ 1622997 w 1812276"/>
              <a:gd name="connsiteY13" fmla="*/ 17710 h 1443570"/>
              <a:gd name="connsiteX14" fmla="*/ 1704113 w 1812276"/>
              <a:gd name="connsiteY14" fmla="*/ 86536 h 1443570"/>
              <a:gd name="connsiteX15" fmla="*/ 1777855 w 1812276"/>
              <a:gd name="connsiteY15" fmla="*/ 253684 h 1443570"/>
              <a:gd name="connsiteX16" fmla="*/ 1812268 w 1812276"/>
              <a:gd name="connsiteY16" fmla="*/ 720716 h 1443570"/>
              <a:gd name="connsiteX17" fmla="*/ 1780313 w 1812276"/>
              <a:gd name="connsiteY17" fmla="*/ 1187749 h 1443570"/>
              <a:gd name="connsiteX18" fmla="*/ 1709029 w 1812276"/>
              <a:gd name="connsiteY18" fmla="*/ 1352439 h 1443570"/>
              <a:gd name="connsiteX19" fmla="*/ 1622997 w 1812276"/>
              <a:gd name="connsiteY19" fmla="*/ 1408974 h 1443570"/>
              <a:gd name="connsiteX20" fmla="*/ 1497636 w 1812276"/>
              <a:gd name="connsiteY20" fmla="*/ 1443387 h 1443570"/>
              <a:gd name="connsiteX21" fmla="*/ 1330487 w 1812276"/>
              <a:gd name="connsiteY21" fmla="*/ 1418807 h 1443570"/>
              <a:gd name="connsiteX22" fmla="*/ 1106803 w 1812276"/>
              <a:gd name="connsiteY22" fmla="*/ 1342607 h 1443570"/>
              <a:gd name="connsiteX23" fmla="*/ 910158 w 1812276"/>
              <a:gd name="connsiteY23" fmla="*/ 1244284 h 1443570"/>
              <a:gd name="connsiteX24" fmla="*/ 462791 w 1812276"/>
              <a:gd name="connsiteY24" fmla="*/ 1109090 h 1443570"/>
              <a:gd name="connsiteX25" fmla="*/ 128494 w 1812276"/>
              <a:gd name="connsiteY25" fmla="*/ 1244284 h 1443570"/>
              <a:gd name="connsiteX26" fmla="*/ 44920 w 1812276"/>
              <a:gd name="connsiteY26" fmla="*/ 1340149 h 1443570"/>
              <a:gd name="connsiteX27" fmla="*/ 3132 w 1812276"/>
              <a:gd name="connsiteY27" fmla="*/ 1411432 h 1443570"/>
              <a:gd name="connsiteX28" fmla="*/ 15423 w 1812276"/>
              <a:gd name="connsiteY28" fmla="*/ 1438471 h 1443570"/>
              <a:gd name="connsiteX29" fmla="*/ 113745 w 1812276"/>
              <a:gd name="connsiteY29" fmla="*/ 1411432 h 1443570"/>
              <a:gd name="connsiteX30" fmla="*/ 150616 w 1812276"/>
              <a:gd name="connsiteY30" fmla="*/ 1354897 h 1443570"/>
              <a:gd name="connsiteX31" fmla="*/ 285810 w 1812276"/>
              <a:gd name="connsiteY31" fmla="*/ 1182832 h 1443570"/>
              <a:gd name="connsiteX32" fmla="*/ 428378 w 1812276"/>
              <a:gd name="connsiteY32" fmla="*/ 715800 h 1443570"/>
              <a:gd name="connsiteX0" fmla="*/ 427147 w 1811045"/>
              <a:gd name="connsiteY0" fmla="*/ 715800 h 1443570"/>
              <a:gd name="connsiteX1" fmla="*/ 284579 w 1811045"/>
              <a:gd name="connsiteY1" fmla="*/ 253684 h 1443570"/>
              <a:gd name="connsiteX2" fmla="*/ 159218 w 1811045"/>
              <a:gd name="connsiteY2" fmla="*/ 81620 h 1443570"/>
              <a:gd name="connsiteX3" fmla="*/ 80560 w 1811045"/>
              <a:gd name="connsiteY3" fmla="*/ 12794 h 1443570"/>
              <a:gd name="connsiteX4" fmla="*/ 24024 w 1811045"/>
              <a:gd name="connsiteY4" fmla="*/ 503 h 1443570"/>
              <a:gd name="connsiteX5" fmla="*/ 11734 w 1811045"/>
              <a:gd name="connsiteY5" fmla="*/ 20168 h 1443570"/>
              <a:gd name="connsiteX6" fmla="*/ 48605 w 1811045"/>
              <a:gd name="connsiteY6" fmla="*/ 96368 h 1443570"/>
              <a:gd name="connsiteX7" fmla="*/ 122347 w 1811045"/>
              <a:gd name="connsiteY7" fmla="*/ 187316 h 1443570"/>
              <a:gd name="connsiteX8" fmla="*/ 464018 w 1811045"/>
              <a:gd name="connsiteY8" fmla="*/ 329884 h 1443570"/>
              <a:gd name="connsiteX9" fmla="*/ 911385 w 1811045"/>
              <a:gd name="connsiteY9" fmla="*/ 187316 h 1443570"/>
              <a:gd name="connsiteX10" fmla="*/ 1108030 w 1811045"/>
              <a:gd name="connsiteY10" fmla="*/ 91452 h 1443570"/>
              <a:gd name="connsiteX11" fmla="*/ 1331714 w 1811045"/>
              <a:gd name="connsiteY11" fmla="*/ 15252 h 1443570"/>
              <a:gd name="connsiteX12" fmla="*/ 1493947 w 1811045"/>
              <a:gd name="connsiteY12" fmla="*/ 503 h 1443570"/>
              <a:gd name="connsiteX13" fmla="*/ 1621766 w 1811045"/>
              <a:gd name="connsiteY13" fmla="*/ 17710 h 1443570"/>
              <a:gd name="connsiteX14" fmla="*/ 1702882 w 1811045"/>
              <a:gd name="connsiteY14" fmla="*/ 86536 h 1443570"/>
              <a:gd name="connsiteX15" fmla="*/ 1776624 w 1811045"/>
              <a:gd name="connsiteY15" fmla="*/ 253684 h 1443570"/>
              <a:gd name="connsiteX16" fmla="*/ 1811037 w 1811045"/>
              <a:gd name="connsiteY16" fmla="*/ 720716 h 1443570"/>
              <a:gd name="connsiteX17" fmla="*/ 1779082 w 1811045"/>
              <a:gd name="connsiteY17" fmla="*/ 1187749 h 1443570"/>
              <a:gd name="connsiteX18" fmla="*/ 1707798 w 1811045"/>
              <a:gd name="connsiteY18" fmla="*/ 1352439 h 1443570"/>
              <a:gd name="connsiteX19" fmla="*/ 1621766 w 1811045"/>
              <a:gd name="connsiteY19" fmla="*/ 1408974 h 1443570"/>
              <a:gd name="connsiteX20" fmla="*/ 1496405 w 1811045"/>
              <a:gd name="connsiteY20" fmla="*/ 1443387 h 1443570"/>
              <a:gd name="connsiteX21" fmla="*/ 1329256 w 1811045"/>
              <a:gd name="connsiteY21" fmla="*/ 1418807 h 1443570"/>
              <a:gd name="connsiteX22" fmla="*/ 1105572 w 1811045"/>
              <a:gd name="connsiteY22" fmla="*/ 1342607 h 1443570"/>
              <a:gd name="connsiteX23" fmla="*/ 908927 w 1811045"/>
              <a:gd name="connsiteY23" fmla="*/ 1244284 h 1443570"/>
              <a:gd name="connsiteX24" fmla="*/ 461560 w 1811045"/>
              <a:gd name="connsiteY24" fmla="*/ 1109090 h 1443570"/>
              <a:gd name="connsiteX25" fmla="*/ 127263 w 1811045"/>
              <a:gd name="connsiteY25" fmla="*/ 1244284 h 1443570"/>
              <a:gd name="connsiteX26" fmla="*/ 43689 w 1811045"/>
              <a:gd name="connsiteY26" fmla="*/ 1340149 h 1443570"/>
              <a:gd name="connsiteX27" fmla="*/ 1901 w 1811045"/>
              <a:gd name="connsiteY27" fmla="*/ 1411432 h 1443570"/>
              <a:gd name="connsiteX28" fmla="*/ 14192 w 1811045"/>
              <a:gd name="connsiteY28" fmla="*/ 1438471 h 1443570"/>
              <a:gd name="connsiteX29" fmla="*/ 76319 w 1811045"/>
              <a:gd name="connsiteY29" fmla="*/ 1407622 h 1443570"/>
              <a:gd name="connsiteX30" fmla="*/ 149385 w 1811045"/>
              <a:gd name="connsiteY30" fmla="*/ 1354897 h 1443570"/>
              <a:gd name="connsiteX31" fmla="*/ 284579 w 1811045"/>
              <a:gd name="connsiteY31" fmla="*/ 1182832 h 1443570"/>
              <a:gd name="connsiteX32" fmla="*/ 427147 w 1811045"/>
              <a:gd name="connsiteY32" fmla="*/ 715800 h 1443570"/>
              <a:gd name="connsiteX0" fmla="*/ 427147 w 1811045"/>
              <a:gd name="connsiteY0" fmla="*/ 715800 h 1443570"/>
              <a:gd name="connsiteX1" fmla="*/ 284579 w 1811045"/>
              <a:gd name="connsiteY1" fmla="*/ 253684 h 1443570"/>
              <a:gd name="connsiteX2" fmla="*/ 159218 w 1811045"/>
              <a:gd name="connsiteY2" fmla="*/ 81620 h 1443570"/>
              <a:gd name="connsiteX3" fmla="*/ 80560 w 1811045"/>
              <a:gd name="connsiteY3" fmla="*/ 12794 h 1443570"/>
              <a:gd name="connsiteX4" fmla="*/ 24024 w 1811045"/>
              <a:gd name="connsiteY4" fmla="*/ 503 h 1443570"/>
              <a:gd name="connsiteX5" fmla="*/ 11734 w 1811045"/>
              <a:gd name="connsiteY5" fmla="*/ 20168 h 1443570"/>
              <a:gd name="connsiteX6" fmla="*/ 48605 w 1811045"/>
              <a:gd name="connsiteY6" fmla="*/ 96368 h 1443570"/>
              <a:gd name="connsiteX7" fmla="*/ 122347 w 1811045"/>
              <a:gd name="connsiteY7" fmla="*/ 187316 h 1443570"/>
              <a:gd name="connsiteX8" fmla="*/ 464018 w 1811045"/>
              <a:gd name="connsiteY8" fmla="*/ 329884 h 1443570"/>
              <a:gd name="connsiteX9" fmla="*/ 911385 w 1811045"/>
              <a:gd name="connsiteY9" fmla="*/ 187316 h 1443570"/>
              <a:gd name="connsiteX10" fmla="*/ 1108030 w 1811045"/>
              <a:gd name="connsiteY10" fmla="*/ 91452 h 1443570"/>
              <a:gd name="connsiteX11" fmla="*/ 1331714 w 1811045"/>
              <a:gd name="connsiteY11" fmla="*/ 15252 h 1443570"/>
              <a:gd name="connsiteX12" fmla="*/ 1493947 w 1811045"/>
              <a:gd name="connsiteY12" fmla="*/ 503 h 1443570"/>
              <a:gd name="connsiteX13" fmla="*/ 1621766 w 1811045"/>
              <a:gd name="connsiteY13" fmla="*/ 17710 h 1443570"/>
              <a:gd name="connsiteX14" fmla="*/ 1702882 w 1811045"/>
              <a:gd name="connsiteY14" fmla="*/ 86536 h 1443570"/>
              <a:gd name="connsiteX15" fmla="*/ 1776624 w 1811045"/>
              <a:gd name="connsiteY15" fmla="*/ 253684 h 1443570"/>
              <a:gd name="connsiteX16" fmla="*/ 1811037 w 1811045"/>
              <a:gd name="connsiteY16" fmla="*/ 720716 h 1443570"/>
              <a:gd name="connsiteX17" fmla="*/ 1779082 w 1811045"/>
              <a:gd name="connsiteY17" fmla="*/ 1187749 h 1443570"/>
              <a:gd name="connsiteX18" fmla="*/ 1707798 w 1811045"/>
              <a:gd name="connsiteY18" fmla="*/ 1352439 h 1443570"/>
              <a:gd name="connsiteX19" fmla="*/ 1621766 w 1811045"/>
              <a:gd name="connsiteY19" fmla="*/ 1408974 h 1443570"/>
              <a:gd name="connsiteX20" fmla="*/ 1496405 w 1811045"/>
              <a:gd name="connsiteY20" fmla="*/ 1443387 h 1443570"/>
              <a:gd name="connsiteX21" fmla="*/ 1329256 w 1811045"/>
              <a:gd name="connsiteY21" fmla="*/ 1418807 h 1443570"/>
              <a:gd name="connsiteX22" fmla="*/ 1105572 w 1811045"/>
              <a:gd name="connsiteY22" fmla="*/ 1342607 h 1443570"/>
              <a:gd name="connsiteX23" fmla="*/ 908927 w 1811045"/>
              <a:gd name="connsiteY23" fmla="*/ 1244284 h 1443570"/>
              <a:gd name="connsiteX24" fmla="*/ 461560 w 1811045"/>
              <a:gd name="connsiteY24" fmla="*/ 1109090 h 1443570"/>
              <a:gd name="connsiteX25" fmla="*/ 127263 w 1811045"/>
              <a:gd name="connsiteY25" fmla="*/ 1244284 h 1443570"/>
              <a:gd name="connsiteX26" fmla="*/ 43689 w 1811045"/>
              <a:gd name="connsiteY26" fmla="*/ 1340149 h 1443570"/>
              <a:gd name="connsiteX27" fmla="*/ 1901 w 1811045"/>
              <a:gd name="connsiteY27" fmla="*/ 1411432 h 1443570"/>
              <a:gd name="connsiteX28" fmla="*/ 14192 w 1811045"/>
              <a:gd name="connsiteY28" fmla="*/ 1438471 h 1443570"/>
              <a:gd name="connsiteX29" fmla="*/ 76319 w 1811045"/>
              <a:gd name="connsiteY29" fmla="*/ 1407622 h 1443570"/>
              <a:gd name="connsiteX30" fmla="*/ 149385 w 1811045"/>
              <a:gd name="connsiteY30" fmla="*/ 1354897 h 1443570"/>
              <a:gd name="connsiteX31" fmla="*/ 284579 w 1811045"/>
              <a:gd name="connsiteY31" fmla="*/ 1182832 h 1443570"/>
              <a:gd name="connsiteX32" fmla="*/ 427147 w 1811045"/>
              <a:gd name="connsiteY32" fmla="*/ 715800 h 1443570"/>
              <a:gd name="connsiteX0" fmla="*/ 427147 w 1811045"/>
              <a:gd name="connsiteY0" fmla="*/ 715800 h 1443570"/>
              <a:gd name="connsiteX1" fmla="*/ 284579 w 1811045"/>
              <a:gd name="connsiteY1" fmla="*/ 253684 h 1443570"/>
              <a:gd name="connsiteX2" fmla="*/ 159218 w 1811045"/>
              <a:gd name="connsiteY2" fmla="*/ 81620 h 1443570"/>
              <a:gd name="connsiteX3" fmla="*/ 80560 w 1811045"/>
              <a:gd name="connsiteY3" fmla="*/ 12794 h 1443570"/>
              <a:gd name="connsiteX4" fmla="*/ 24024 w 1811045"/>
              <a:gd name="connsiteY4" fmla="*/ 503 h 1443570"/>
              <a:gd name="connsiteX5" fmla="*/ 11734 w 1811045"/>
              <a:gd name="connsiteY5" fmla="*/ 20168 h 1443570"/>
              <a:gd name="connsiteX6" fmla="*/ 48605 w 1811045"/>
              <a:gd name="connsiteY6" fmla="*/ 96368 h 1443570"/>
              <a:gd name="connsiteX7" fmla="*/ 122347 w 1811045"/>
              <a:gd name="connsiteY7" fmla="*/ 187316 h 1443570"/>
              <a:gd name="connsiteX8" fmla="*/ 464018 w 1811045"/>
              <a:gd name="connsiteY8" fmla="*/ 329884 h 1443570"/>
              <a:gd name="connsiteX9" fmla="*/ 911385 w 1811045"/>
              <a:gd name="connsiteY9" fmla="*/ 187316 h 1443570"/>
              <a:gd name="connsiteX10" fmla="*/ 1108030 w 1811045"/>
              <a:gd name="connsiteY10" fmla="*/ 91452 h 1443570"/>
              <a:gd name="connsiteX11" fmla="*/ 1331714 w 1811045"/>
              <a:gd name="connsiteY11" fmla="*/ 15252 h 1443570"/>
              <a:gd name="connsiteX12" fmla="*/ 1493947 w 1811045"/>
              <a:gd name="connsiteY12" fmla="*/ 503 h 1443570"/>
              <a:gd name="connsiteX13" fmla="*/ 1621766 w 1811045"/>
              <a:gd name="connsiteY13" fmla="*/ 17710 h 1443570"/>
              <a:gd name="connsiteX14" fmla="*/ 1702882 w 1811045"/>
              <a:gd name="connsiteY14" fmla="*/ 86536 h 1443570"/>
              <a:gd name="connsiteX15" fmla="*/ 1776624 w 1811045"/>
              <a:gd name="connsiteY15" fmla="*/ 253684 h 1443570"/>
              <a:gd name="connsiteX16" fmla="*/ 1811037 w 1811045"/>
              <a:gd name="connsiteY16" fmla="*/ 720716 h 1443570"/>
              <a:gd name="connsiteX17" fmla="*/ 1779082 w 1811045"/>
              <a:gd name="connsiteY17" fmla="*/ 1187749 h 1443570"/>
              <a:gd name="connsiteX18" fmla="*/ 1707798 w 1811045"/>
              <a:gd name="connsiteY18" fmla="*/ 1352439 h 1443570"/>
              <a:gd name="connsiteX19" fmla="*/ 1621766 w 1811045"/>
              <a:gd name="connsiteY19" fmla="*/ 1408974 h 1443570"/>
              <a:gd name="connsiteX20" fmla="*/ 1496405 w 1811045"/>
              <a:gd name="connsiteY20" fmla="*/ 1443387 h 1443570"/>
              <a:gd name="connsiteX21" fmla="*/ 1329256 w 1811045"/>
              <a:gd name="connsiteY21" fmla="*/ 1418807 h 1443570"/>
              <a:gd name="connsiteX22" fmla="*/ 1105572 w 1811045"/>
              <a:gd name="connsiteY22" fmla="*/ 1342607 h 1443570"/>
              <a:gd name="connsiteX23" fmla="*/ 908927 w 1811045"/>
              <a:gd name="connsiteY23" fmla="*/ 1244284 h 1443570"/>
              <a:gd name="connsiteX24" fmla="*/ 461560 w 1811045"/>
              <a:gd name="connsiteY24" fmla="*/ 1109090 h 1443570"/>
              <a:gd name="connsiteX25" fmla="*/ 127263 w 1811045"/>
              <a:gd name="connsiteY25" fmla="*/ 1244284 h 1443570"/>
              <a:gd name="connsiteX26" fmla="*/ 43689 w 1811045"/>
              <a:gd name="connsiteY26" fmla="*/ 1340149 h 1443570"/>
              <a:gd name="connsiteX27" fmla="*/ 1901 w 1811045"/>
              <a:gd name="connsiteY27" fmla="*/ 1411432 h 1443570"/>
              <a:gd name="connsiteX28" fmla="*/ 14192 w 1811045"/>
              <a:gd name="connsiteY28" fmla="*/ 1438471 h 1443570"/>
              <a:gd name="connsiteX29" fmla="*/ 76319 w 1811045"/>
              <a:gd name="connsiteY29" fmla="*/ 1407622 h 1443570"/>
              <a:gd name="connsiteX30" fmla="*/ 149385 w 1811045"/>
              <a:gd name="connsiteY30" fmla="*/ 1354897 h 1443570"/>
              <a:gd name="connsiteX31" fmla="*/ 284579 w 1811045"/>
              <a:gd name="connsiteY31" fmla="*/ 1182832 h 1443570"/>
              <a:gd name="connsiteX32" fmla="*/ 427147 w 1811045"/>
              <a:gd name="connsiteY32" fmla="*/ 715800 h 1443570"/>
              <a:gd name="connsiteX0" fmla="*/ 427147 w 1811045"/>
              <a:gd name="connsiteY0" fmla="*/ 715800 h 1443570"/>
              <a:gd name="connsiteX1" fmla="*/ 284579 w 1811045"/>
              <a:gd name="connsiteY1" fmla="*/ 253684 h 1443570"/>
              <a:gd name="connsiteX2" fmla="*/ 159218 w 1811045"/>
              <a:gd name="connsiteY2" fmla="*/ 81620 h 1443570"/>
              <a:gd name="connsiteX3" fmla="*/ 80560 w 1811045"/>
              <a:gd name="connsiteY3" fmla="*/ 12794 h 1443570"/>
              <a:gd name="connsiteX4" fmla="*/ 24024 w 1811045"/>
              <a:gd name="connsiteY4" fmla="*/ 503 h 1443570"/>
              <a:gd name="connsiteX5" fmla="*/ 11734 w 1811045"/>
              <a:gd name="connsiteY5" fmla="*/ 20168 h 1443570"/>
              <a:gd name="connsiteX6" fmla="*/ 48605 w 1811045"/>
              <a:gd name="connsiteY6" fmla="*/ 96368 h 1443570"/>
              <a:gd name="connsiteX7" fmla="*/ 122347 w 1811045"/>
              <a:gd name="connsiteY7" fmla="*/ 187316 h 1443570"/>
              <a:gd name="connsiteX8" fmla="*/ 458938 w 1811045"/>
              <a:gd name="connsiteY8" fmla="*/ 327344 h 1443570"/>
              <a:gd name="connsiteX9" fmla="*/ 911385 w 1811045"/>
              <a:gd name="connsiteY9" fmla="*/ 187316 h 1443570"/>
              <a:gd name="connsiteX10" fmla="*/ 1108030 w 1811045"/>
              <a:gd name="connsiteY10" fmla="*/ 91452 h 1443570"/>
              <a:gd name="connsiteX11" fmla="*/ 1331714 w 1811045"/>
              <a:gd name="connsiteY11" fmla="*/ 15252 h 1443570"/>
              <a:gd name="connsiteX12" fmla="*/ 1493947 w 1811045"/>
              <a:gd name="connsiteY12" fmla="*/ 503 h 1443570"/>
              <a:gd name="connsiteX13" fmla="*/ 1621766 w 1811045"/>
              <a:gd name="connsiteY13" fmla="*/ 17710 h 1443570"/>
              <a:gd name="connsiteX14" fmla="*/ 1702882 w 1811045"/>
              <a:gd name="connsiteY14" fmla="*/ 86536 h 1443570"/>
              <a:gd name="connsiteX15" fmla="*/ 1776624 w 1811045"/>
              <a:gd name="connsiteY15" fmla="*/ 253684 h 1443570"/>
              <a:gd name="connsiteX16" fmla="*/ 1811037 w 1811045"/>
              <a:gd name="connsiteY16" fmla="*/ 720716 h 1443570"/>
              <a:gd name="connsiteX17" fmla="*/ 1779082 w 1811045"/>
              <a:gd name="connsiteY17" fmla="*/ 1187749 h 1443570"/>
              <a:gd name="connsiteX18" fmla="*/ 1707798 w 1811045"/>
              <a:gd name="connsiteY18" fmla="*/ 1352439 h 1443570"/>
              <a:gd name="connsiteX19" fmla="*/ 1621766 w 1811045"/>
              <a:gd name="connsiteY19" fmla="*/ 1408974 h 1443570"/>
              <a:gd name="connsiteX20" fmla="*/ 1496405 w 1811045"/>
              <a:gd name="connsiteY20" fmla="*/ 1443387 h 1443570"/>
              <a:gd name="connsiteX21" fmla="*/ 1329256 w 1811045"/>
              <a:gd name="connsiteY21" fmla="*/ 1418807 h 1443570"/>
              <a:gd name="connsiteX22" fmla="*/ 1105572 w 1811045"/>
              <a:gd name="connsiteY22" fmla="*/ 1342607 h 1443570"/>
              <a:gd name="connsiteX23" fmla="*/ 908927 w 1811045"/>
              <a:gd name="connsiteY23" fmla="*/ 1244284 h 1443570"/>
              <a:gd name="connsiteX24" fmla="*/ 461560 w 1811045"/>
              <a:gd name="connsiteY24" fmla="*/ 1109090 h 1443570"/>
              <a:gd name="connsiteX25" fmla="*/ 127263 w 1811045"/>
              <a:gd name="connsiteY25" fmla="*/ 1244284 h 1443570"/>
              <a:gd name="connsiteX26" fmla="*/ 43689 w 1811045"/>
              <a:gd name="connsiteY26" fmla="*/ 1340149 h 1443570"/>
              <a:gd name="connsiteX27" fmla="*/ 1901 w 1811045"/>
              <a:gd name="connsiteY27" fmla="*/ 1411432 h 1443570"/>
              <a:gd name="connsiteX28" fmla="*/ 14192 w 1811045"/>
              <a:gd name="connsiteY28" fmla="*/ 1438471 h 1443570"/>
              <a:gd name="connsiteX29" fmla="*/ 76319 w 1811045"/>
              <a:gd name="connsiteY29" fmla="*/ 1407622 h 1443570"/>
              <a:gd name="connsiteX30" fmla="*/ 149385 w 1811045"/>
              <a:gd name="connsiteY30" fmla="*/ 1354897 h 1443570"/>
              <a:gd name="connsiteX31" fmla="*/ 284579 w 1811045"/>
              <a:gd name="connsiteY31" fmla="*/ 1182832 h 1443570"/>
              <a:gd name="connsiteX32" fmla="*/ 427147 w 1811045"/>
              <a:gd name="connsiteY32" fmla="*/ 715800 h 1443570"/>
              <a:gd name="connsiteX0" fmla="*/ 427147 w 1811045"/>
              <a:gd name="connsiteY0" fmla="*/ 715800 h 1443570"/>
              <a:gd name="connsiteX1" fmla="*/ 284579 w 1811045"/>
              <a:gd name="connsiteY1" fmla="*/ 253684 h 1443570"/>
              <a:gd name="connsiteX2" fmla="*/ 159218 w 1811045"/>
              <a:gd name="connsiteY2" fmla="*/ 81620 h 1443570"/>
              <a:gd name="connsiteX3" fmla="*/ 80560 w 1811045"/>
              <a:gd name="connsiteY3" fmla="*/ 12794 h 1443570"/>
              <a:gd name="connsiteX4" fmla="*/ 24024 w 1811045"/>
              <a:gd name="connsiteY4" fmla="*/ 503 h 1443570"/>
              <a:gd name="connsiteX5" fmla="*/ 11734 w 1811045"/>
              <a:gd name="connsiteY5" fmla="*/ 20168 h 1443570"/>
              <a:gd name="connsiteX6" fmla="*/ 48605 w 1811045"/>
              <a:gd name="connsiteY6" fmla="*/ 96368 h 1443570"/>
              <a:gd name="connsiteX7" fmla="*/ 122347 w 1811045"/>
              <a:gd name="connsiteY7" fmla="*/ 187316 h 1443570"/>
              <a:gd name="connsiteX8" fmla="*/ 458938 w 1811045"/>
              <a:gd name="connsiteY8" fmla="*/ 327344 h 1443570"/>
              <a:gd name="connsiteX9" fmla="*/ 911385 w 1811045"/>
              <a:gd name="connsiteY9" fmla="*/ 187316 h 1443570"/>
              <a:gd name="connsiteX10" fmla="*/ 1108030 w 1811045"/>
              <a:gd name="connsiteY10" fmla="*/ 91452 h 1443570"/>
              <a:gd name="connsiteX11" fmla="*/ 1331714 w 1811045"/>
              <a:gd name="connsiteY11" fmla="*/ 15252 h 1443570"/>
              <a:gd name="connsiteX12" fmla="*/ 1493947 w 1811045"/>
              <a:gd name="connsiteY12" fmla="*/ 503 h 1443570"/>
              <a:gd name="connsiteX13" fmla="*/ 1621766 w 1811045"/>
              <a:gd name="connsiteY13" fmla="*/ 17710 h 1443570"/>
              <a:gd name="connsiteX14" fmla="*/ 1702882 w 1811045"/>
              <a:gd name="connsiteY14" fmla="*/ 86536 h 1443570"/>
              <a:gd name="connsiteX15" fmla="*/ 1776624 w 1811045"/>
              <a:gd name="connsiteY15" fmla="*/ 253684 h 1443570"/>
              <a:gd name="connsiteX16" fmla="*/ 1811037 w 1811045"/>
              <a:gd name="connsiteY16" fmla="*/ 720716 h 1443570"/>
              <a:gd name="connsiteX17" fmla="*/ 1779082 w 1811045"/>
              <a:gd name="connsiteY17" fmla="*/ 1187749 h 1443570"/>
              <a:gd name="connsiteX18" fmla="*/ 1707798 w 1811045"/>
              <a:gd name="connsiteY18" fmla="*/ 1352439 h 1443570"/>
              <a:gd name="connsiteX19" fmla="*/ 1621766 w 1811045"/>
              <a:gd name="connsiteY19" fmla="*/ 1408974 h 1443570"/>
              <a:gd name="connsiteX20" fmla="*/ 1496405 w 1811045"/>
              <a:gd name="connsiteY20" fmla="*/ 1443387 h 1443570"/>
              <a:gd name="connsiteX21" fmla="*/ 1329256 w 1811045"/>
              <a:gd name="connsiteY21" fmla="*/ 1418807 h 1443570"/>
              <a:gd name="connsiteX22" fmla="*/ 1105572 w 1811045"/>
              <a:gd name="connsiteY22" fmla="*/ 1342607 h 1443570"/>
              <a:gd name="connsiteX23" fmla="*/ 908927 w 1811045"/>
              <a:gd name="connsiteY23" fmla="*/ 1244284 h 1443570"/>
              <a:gd name="connsiteX24" fmla="*/ 461560 w 1811045"/>
              <a:gd name="connsiteY24" fmla="*/ 1109090 h 1443570"/>
              <a:gd name="connsiteX25" fmla="*/ 127263 w 1811045"/>
              <a:gd name="connsiteY25" fmla="*/ 1244284 h 1443570"/>
              <a:gd name="connsiteX26" fmla="*/ 43689 w 1811045"/>
              <a:gd name="connsiteY26" fmla="*/ 1340149 h 1443570"/>
              <a:gd name="connsiteX27" fmla="*/ 1901 w 1811045"/>
              <a:gd name="connsiteY27" fmla="*/ 1411432 h 1443570"/>
              <a:gd name="connsiteX28" fmla="*/ 14192 w 1811045"/>
              <a:gd name="connsiteY28" fmla="*/ 1438471 h 1443570"/>
              <a:gd name="connsiteX29" fmla="*/ 76319 w 1811045"/>
              <a:gd name="connsiteY29" fmla="*/ 1407622 h 1443570"/>
              <a:gd name="connsiteX30" fmla="*/ 149385 w 1811045"/>
              <a:gd name="connsiteY30" fmla="*/ 1354897 h 1443570"/>
              <a:gd name="connsiteX31" fmla="*/ 284579 w 1811045"/>
              <a:gd name="connsiteY31" fmla="*/ 1182832 h 1443570"/>
              <a:gd name="connsiteX32" fmla="*/ 427147 w 1811045"/>
              <a:gd name="connsiteY32" fmla="*/ 715800 h 1443570"/>
              <a:gd name="connsiteX0" fmla="*/ 427147 w 1811045"/>
              <a:gd name="connsiteY0" fmla="*/ 715800 h 1443570"/>
              <a:gd name="connsiteX1" fmla="*/ 284579 w 1811045"/>
              <a:gd name="connsiteY1" fmla="*/ 253684 h 1443570"/>
              <a:gd name="connsiteX2" fmla="*/ 159218 w 1811045"/>
              <a:gd name="connsiteY2" fmla="*/ 81620 h 1443570"/>
              <a:gd name="connsiteX3" fmla="*/ 80560 w 1811045"/>
              <a:gd name="connsiteY3" fmla="*/ 12794 h 1443570"/>
              <a:gd name="connsiteX4" fmla="*/ 24024 w 1811045"/>
              <a:gd name="connsiteY4" fmla="*/ 503 h 1443570"/>
              <a:gd name="connsiteX5" fmla="*/ 11734 w 1811045"/>
              <a:gd name="connsiteY5" fmla="*/ 20168 h 1443570"/>
              <a:gd name="connsiteX6" fmla="*/ 48605 w 1811045"/>
              <a:gd name="connsiteY6" fmla="*/ 96368 h 1443570"/>
              <a:gd name="connsiteX7" fmla="*/ 122347 w 1811045"/>
              <a:gd name="connsiteY7" fmla="*/ 187316 h 1443570"/>
              <a:gd name="connsiteX8" fmla="*/ 458938 w 1811045"/>
              <a:gd name="connsiteY8" fmla="*/ 327344 h 1443570"/>
              <a:gd name="connsiteX9" fmla="*/ 911385 w 1811045"/>
              <a:gd name="connsiteY9" fmla="*/ 187316 h 1443570"/>
              <a:gd name="connsiteX10" fmla="*/ 1108030 w 1811045"/>
              <a:gd name="connsiteY10" fmla="*/ 91452 h 1443570"/>
              <a:gd name="connsiteX11" fmla="*/ 1331714 w 1811045"/>
              <a:gd name="connsiteY11" fmla="*/ 15252 h 1443570"/>
              <a:gd name="connsiteX12" fmla="*/ 1493947 w 1811045"/>
              <a:gd name="connsiteY12" fmla="*/ 503 h 1443570"/>
              <a:gd name="connsiteX13" fmla="*/ 1621766 w 1811045"/>
              <a:gd name="connsiteY13" fmla="*/ 17710 h 1443570"/>
              <a:gd name="connsiteX14" fmla="*/ 1702882 w 1811045"/>
              <a:gd name="connsiteY14" fmla="*/ 86536 h 1443570"/>
              <a:gd name="connsiteX15" fmla="*/ 1776624 w 1811045"/>
              <a:gd name="connsiteY15" fmla="*/ 253684 h 1443570"/>
              <a:gd name="connsiteX16" fmla="*/ 1811037 w 1811045"/>
              <a:gd name="connsiteY16" fmla="*/ 720716 h 1443570"/>
              <a:gd name="connsiteX17" fmla="*/ 1779082 w 1811045"/>
              <a:gd name="connsiteY17" fmla="*/ 1187749 h 1443570"/>
              <a:gd name="connsiteX18" fmla="*/ 1707798 w 1811045"/>
              <a:gd name="connsiteY18" fmla="*/ 1352439 h 1443570"/>
              <a:gd name="connsiteX19" fmla="*/ 1621766 w 1811045"/>
              <a:gd name="connsiteY19" fmla="*/ 1408974 h 1443570"/>
              <a:gd name="connsiteX20" fmla="*/ 1496405 w 1811045"/>
              <a:gd name="connsiteY20" fmla="*/ 1443387 h 1443570"/>
              <a:gd name="connsiteX21" fmla="*/ 1329256 w 1811045"/>
              <a:gd name="connsiteY21" fmla="*/ 1418807 h 1443570"/>
              <a:gd name="connsiteX22" fmla="*/ 1105572 w 1811045"/>
              <a:gd name="connsiteY22" fmla="*/ 1342607 h 1443570"/>
              <a:gd name="connsiteX23" fmla="*/ 908927 w 1811045"/>
              <a:gd name="connsiteY23" fmla="*/ 1244284 h 1443570"/>
              <a:gd name="connsiteX24" fmla="*/ 461560 w 1811045"/>
              <a:gd name="connsiteY24" fmla="*/ 1109090 h 1443570"/>
              <a:gd name="connsiteX25" fmla="*/ 127263 w 1811045"/>
              <a:gd name="connsiteY25" fmla="*/ 1244284 h 1443570"/>
              <a:gd name="connsiteX26" fmla="*/ 43689 w 1811045"/>
              <a:gd name="connsiteY26" fmla="*/ 1340149 h 1443570"/>
              <a:gd name="connsiteX27" fmla="*/ 1901 w 1811045"/>
              <a:gd name="connsiteY27" fmla="*/ 1411432 h 1443570"/>
              <a:gd name="connsiteX28" fmla="*/ 14192 w 1811045"/>
              <a:gd name="connsiteY28" fmla="*/ 1438471 h 1443570"/>
              <a:gd name="connsiteX29" fmla="*/ 76319 w 1811045"/>
              <a:gd name="connsiteY29" fmla="*/ 1407622 h 1443570"/>
              <a:gd name="connsiteX30" fmla="*/ 149385 w 1811045"/>
              <a:gd name="connsiteY30" fmla="*/ 1354897 h 1443570"/>
              <a:gd name="connsiteX31" fmla="*/ 284579 w 1811045"/>
              <a:gd name="connsiteY31" fmla="*/ 1182832 h 1443570"/>
              <a:gd name="connsiteX32" fmla="*/ 427147 w 1811045"/>
              <a:gd name="connsiteY32" fmla="*/ 715800 h 1443570"/>
              <a:gd name="connsiteX0" fmla="*/ 427147 w 1811045"/>
              <a:gd name="connsiteY0" fmla="*/ 715447 h 1443217"/>
              <a:gd name="connsiteX1" fmla="*/ 284579 w 1811045"/>
              <a:gd name="connsiteY1" fmla="*/ 253331 h 1443217"/>
              <a:gd name="connsiteX2" fmla="*/ 159218 w 1811045"/>
              <a:gd name="connsiteY2" fmla="*/ 81267 h 1443217"/>
              <a:gd name="connsiteX3" fmla="*/ 75480 w 1811045"/>
              <a:gd name="connsiteY3" fmla="*/ 14981 h 1443217"/>
              <a:gd name="connsiteX4" fmla="*/ 24024 w 1811045"/>
              <a:gd name="connsiteY4" fmla="*/ 150 h 1443217"/>
              <a:gd name="connsiteX5" fmla="*/ 11734 w 1811045"/>
              <a:gd name="connsiteY5" fmla="*/ 19815 h 1443217"/>
              <a:gd name="connsiteX6" fmla="*/ 48605 w 1811045"/>
              <a:gd name="connsiteY6" fmla="*/ 96015 h 1443217"/>
              <a:gd name="connsiteX7" fmla="*/ 122347 w 1811045"/>
              <a:gd name="connsiteY7" fmla="*/ 186963 h 1443217"/>
              <a:gd name="connsiteX8" fmla="*/ 458938 w 1811045"/>
              <a:gd name="connsiteY8" fmla="*/ 326991 h 1443217"/>
              <a:gd name="connsiteX9" fmla="*/ 911385 w 1811045"/>
              <a:gd name="connsiteY9" fmla="*/ 186963 h 1443217"/>
              <a:gd name="connsiteX10" fmla="*/ 1108030 w 1811045"/>
              <a:gd name="connsiteY10" fmla="*/ 91099 h 1443217"/>
              <a:gd name="connsiteX11" fmla="*/ 1331714 w 1811045"/>
              <a:gd name="connsiteY11" fmla="*/ 14899 h 1443217"/>
              <a:gd name="connsiteX12" fmla="*/ 1493947 w 1811045"/>
              <a:gd name="connsiteY12" fmla="*/ 150 h 1443217"/>
              <a:gd name="connsiteX13" fmla="*/ 1621766 w 1811045"/>
              <a:gd name="connsiteY13" fmla="*/ 17357 h 1443217"/>
              <a:gd name="connsiteX14" fmla="*/ 1702882 w 1811045"/>
              <a:gd name="connsiteY14" fmla="*/ 86183 h 1443217"/>
              <a:gd name="connsiteX15" fmla="*/ 1776624 w 1811045"/>
              <a:gd name="connsiteY15" fmla="*/ 253331 h 1443217"/>
              <a:gd name="connsiteX16" fmla="*/ 1811037 w 1811045"/>
              <a:gd name="connsiteY16" fmla="*/ 720363 h 1443217"/>
              <a:gd name="connsiteX17" fmla="*/ 1779082 w 1811045"/>
              <a:gd name="connsiteY17" fmla="*/ 1187396 h 1443217"/>
              <a:gd name="connsiteX18" fmla="*/ 1707798 w 1811045"/>
              <a:gd name="connsiteY18" fmla="*/ 1352086 h 1443217"/>
              <a:gd name="connsiteX19" fmla="*/ 1621766 w 1811045"/>
              <a:gd name="connsiteY19" fmla="*/ 1408621 h 1443217"/>
              <a:gd name="connsiteX20" fmla="*/ 1496405 w 1811045"/>
              <a:gd name="connsiteY20" fmla="*/ 1443034 h 1443217"/>
              <a:gd name="connsiteX21" fmla="*/ 1329256 w 1811045"/>
              <a:gd name="connsiteY21" fmla="*/ 1418454 h 1443217"/>
              <a:gd name="connsiteX22" fmla="*/ 1105572 w 1811045"/>
              <a:gd name="connsiteY22" fmla="*/ 1342254 h 1443217"/>
              <a:gd name="connsiteX23" fmla="*/ 908927 w 1811045"/>
              <a:gd name="connsiteY23" fmla="*/ 1243931 h 1443217"/>
              <a:gd name="connsiteX24" fmla="*/ 461560 w 1811045"/>
              <a:gd name="connsiteY24" fmla="*/ 1108737 h 1443217"/>
              <a:gd name="connsiteX25" fmla="*/ 127263 w 1811045"/>
              <a:gd name="connsiteY25" fmla="*/ 1243931 h 1443217"/>
              <a:gd name="connsiteX26" fmla="*/ 43689 w 1811045"/>
              <a:gd name="connsiteY26" fmla="*/ 1339796 h 1443217"/>
              <a:gd name="connsiteX27" fmla="*/ 1901 w 1811045"/>
              <a:gd name="connsiteY27" fmla="*/ 1411079 h 1443217"/>
              <a:gd name="connsiteX28" fmla="*/ 14192 w 1811045"/>
              <a:gd name="connsiteY28" fmla="*/ 1438118 h 1443217"/>
              <a:gd name="connsiteX29" fmla="*/ 76319 w 1811045"/>
              <a:gd name="connsiteY29" fmla="*/ 1407269 h 1443217"/>
              <a:gd name="connsiteX30" fmla="*/ 149385 w 1811045"/>
              <a:gd name="connsiteY30" fmla="*/ 1354544 h 1443217"/>
              <a:gd name="connsiteX31" fmla="*/ 284579 w 1811045"/>
              <a:gd name="connsiteY31" fmla="*/ 1182479 h 1443217"/>
              <a:gd name="connsiteX32" fmla="*/ 427147 w 1811045"/>
              <a:gd name="connsiteY32" fmla="*/ 715447 h 1443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811045" h="1443217">
                <a:moveTo>
                  <a:pt x="427147" y="715447"/>
                </a:moveTo>
                <a:cubicBezTo>
                  <a:pt x="421285" y="472666"/>
                  <a:pt x="329234" y="359028"/>
                  <a:pt x="284579" y="253331"/>
                </a:cubicBezTo>
                <a:cubicBezTo>
                  <a:pt x="239924" y="147634"/>
                  <a:pt x="194068" y="120992"/>
                  <a:pt x="159218" y="81267"/>
                </a:cubicBezTo>
                <a:cubicBezTo>
                  <a:pt x="124368" y="41542"/>
                  <a:pt x="98012" y="28500"/>
                  <a:pt x="75480" y="14981"/>
                </a:cubicBezTo>
                <a:cubicBezTo>
                  <a:pt x="52948" y="1462"/>
                  <a:pt x="34648" y="-656"/>
                  <a:pt x="24024" y="150"/>
                </a:cubicBezTo>
                <a:cubicBezTo>
                  <a:pt x="13400" y="956"/>
                  <a:pt x="7637" y="3838"/>
                  <a:pt x="11734" y="19815"/>
                </a:cubicBezTo>
                <a:cubicBezTo>
                  <a:pt x="15831" y="35792"/>
                  <a:pt x="30170" y="68157"/>
                  <a:pt x="48605" y="96015"/>
                </a:cubicBezTo>
                <a:cubicBezTo>
                  <a:pt x="67040" y="123873"/>
                  <a:pt x="61578" y="130687"/>
                  <a:pt x="122347" y="186963"/>
                </a:cubicBezTo>
                <a:cubicBezTo>
                  <a:pt x="183116" y="243239"/>
                  <a:pt x="327432" y="326991"/>
                  <a:pt x="458938" y="326991"/>
                </a:cubicBezTo>
                <a:cubicBezTo>
                  <a:pt x="590444" y="326991"/>
                  <a:pt x="803203" y="226278"/>
                  <a:pt x="911385" y="186963"/>
                </a:cubicBezTo>
                <a:cubicBezTo>
                  <a:pt x="1019567" y="147648"/>
                  <a:pt x="1037975" y="119776"/>
                  <a:pt x="1108030" y="91099"/>
                </a:cubicBezTo>
                <a:cubicBezTo>
                  <a:pt x="1178085" y="62422"/>
                  <a:pt x="1267395" y="30057"/>
                  <a:pt x="1331714" y="14899"/>
                </a:cubicBezTo>
                <a:cubicBezTo>
                  <a:pt x="1396033" y="-259"/>
                  <a:pt x="1445605" y="-260"/>
                  <a:pt x="1493947" y="150"/>
                </a:cubicBezTo>
                <a:cubicBezTo>
                  <a:pt x="1542289" y="560"/>
                  <a:pt x="1586944" y="3018"/>
                  <a:pt x="1621766" y="17357"/>
                </a:cubicBezTo>
                <a:cubicBezTo>
                  <a:pt x="1656588" y="31696"/>
                  <a:pt x="1677072" y="46854"/>
                  <a:pt x="1702882" y="86183"/>
                </a:cubicBezTo>
                <a:cubicBezTo>
                  <a:pt x="1728692" y="125512"/>
                  <a:pt x="1758598" y="147634"/>
                  <a:pt x="1776624" y="253331"/>
                </a:cubicBezTo>
                <a:cubicBezTo>
                  <a:pt x="1794650" y="359028"/>
                  <a:pt x="1810627" y="564686"/>
                  <a:pt x="1811037" y="720363"/>
                </a:cubicBezTo>
                <a:cubicBezTo>
                  <a:pt x="1811447" y="876040"/>
                  <a:pt x="1796288" y="1082109"/>
                  <a:pt x="1779082" y="1187396"/>
                </a:cubicBezTo>
                <a:cubicBezTo>
                  <a:pt x="1761876" y="1292683"/>
                  <a:pt x="1734017" y="1315215"/>
                  <a:pt x="1707798" y="1352086"/>
                </a:cubicBezTo>
                <a:cubicBezTo>
                  <a:pt x="1681579" y="1388957"/>
                  <a:pt x="1656998" y="1393463"/>
                  <a:pt x="1621766" y="1408621"/>
                </a:cubicBezTo>
                <a:cubicBezTo>
                  <a:pt x="1586534" y="1423779"/>
                  <a:pt x="1545157" y="1441395"/>
                  <a:pt x="1496405" y="1443034"/>
                </a:cubicBezTo>
                <a:cubicBezTo>
                  <a:pt x="1447653" y="1444673"/>
                  <a:pt x="1394395" y="1435251"/>
                  <a:pt x="1329256" y="1418454"/>
                </a:cubicBezTo>
                <a:cubicBezTo>
                  <a:pt x="1264117" y="1401657"/>
                  <a:pt x="1175627" y="1371341"/>
                  <a:pt x="1105572" y="1342254"/>
                </a:cubicBezTo>
                <a:cubicBezTo>
                  <a:pt x="1035517" y="1313167"/>
                  <a:pt x="1016262" y="1282850"/>
                  <a:pt x="908927" y="1243931"/>
                </a:cubicBezTo>
                <a:cubicBezTo>
                  <a:pt x="801592" y="1205012"/>
                  <a:pt x="591837" y="1108737"/>
                  <a:pt x="461560" y="1108737"/>
                </a:cubicBezTo>
                <a:cubicBezTo>
                  <a:pt x="331283" y="1108737"/>
                  <a:pt x="179763" y="1192086"/>
                  <a:pt x="127263" y="1243931"/>
                </a:cubicBezTo>
                <a:cubicBezTo>
                  <a:pt x="74763" y="1295776"/>
                  <a:pt x="64583" y="1311938"/>
                  <a:pt x="43689" y="1339796"/>
                </a:cubicBezTo>
                <a:cubicBezTo>
                  <a:pt x="22795" y="1367654"/>
                  <a:pt x="6817" y="1394692"/>
                  <a:pt x="1901" y="1411079"/>
                </a:cubicBezTo>
                <a:cubicBezTo>
                  <a:pt x="-3015" y="1427466"/>
                  <a:pt x="1789" y="1438753"/>
                  <a:pt x="14192" y="1438118"/>
                </a:cubicBezTo>
                <a:cubicBezTo>
                  <a:pt x="26595" y="1437483"/>
                  <a:pt x="53787" y="1421198"/>
                  <a:pt x="76319" y="1407269"/>
                </a:cubicBezTo>
                <a:cubicBezTo>
                  <a:pt x="98851" y="1393340"/>
                  <a:pt x="111182" y="1388834"/>
                  <a:pt x="149385" y="1354544"/>
                </a:cubicBezTo>
                <a:cubicBezTo>
                  <a:pt x="181872" y="1316444"/>
                  <a:pt x="237466" y="1288176"/>
                  <a:pt x="284579" y="1182479"/>
                </a:cubicBezTo>
                <a:cubicBezTo>
                  <a:pt x="331692" y="1076782"/>
                  <a:pt x="433009" y="958228"/>
                  <a:pt x="427147" y="715447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01170F2B-7C65-403A-B1C1-C208169C5C18}"/>
              </a:ext>
            </a:extLst>
          </p:cNvPr>
          <p:cNvCxnSpPr/>
          <p:nvPr/>
        </p:nvCxnSpPr>
        <p:spPr>
          <a:xfrm>
            <a:off x="6237296" y="3825487"/>
            <a:ext cx="218544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" name="Arco 365">
            <a:extLst>
              <a:ext uri="{FF2B5EF4-FFF2-40B4-BE49-F238E27FC236}">
                <a16:creationId xmlns:a16="http://schemas.microsoft.com/office/drawing/2014/main" id="{C943DF45-0AB0-49AC-AC38-EEEB5C96A186}"/>
              </a:ext>
            </a:extLst>
          </p:cNvPr>
          <p:cNvSpPr/>
          <p:nvPr/>
        </p:nvSpPr>
        <p:spPr>
          <a:xfrm>
            <a:off x="7873491" y="2744532"/>
            <a:ext cx="1080000" cy="1080000"/>
          </a:xfrm>
          <a:prstGeom prst="arc">
            <a:avLst>
              <a:gd name="adj1" fmla="val 21564184"/>
              <a:gd name="adj2" fmla="val 540158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FA910F4B-FFDF-4379-8253-25F5FEED5435}"/>
              </a:ext>
            </a:extLst>
          </p:cNvPr>
          <p:cNvCxnSpPr>
            <a:stCxn id="366" idx="0"/>
          </p:cNvCxnSpPr>
          <p:nvPr/>
        </p:nvCxnSpPr>
        <p:spPr>
          <a:xfrm flipV="1">
            <a:off x="8953462" y="2021814"/>
            <a:ext cx="29" cy="12570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CA350845-33B9-42F9-B809-60348662EC94}"/>
              </a:ext>
            </a:extLst>
          </p:cNvPr>
          <p:cNvCxnSpPr/>
          <p:nvPr/>
        </p:nvCxnSpPr>
        <p:spPr>
          <a:xfrm>
            <a:off x="7611528" y="4621386"/>
            <a:ext cx="80455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" name="Arco 368">
            <a:extLst>
              <a:ext uri="{FF2B5EF4-FFF2-40B4-BE49-F238E27FC236}">
                <a16:creationId xmlns:a16="http://schemas.microsoft.com/office/drawing/2014/main" id="{0A460157-DF14-42D5-AA24-CFE34781D885}"/>
              </a:ext>
            </a:extLst>
          </p:cNvPr>
          <p:cNvSpPr/>
          <p:nvPr/>
        </p:nvSpPr>
        <p:spPr>
          <a:xfrm>
            <a:off x="7087431" y="1960618"/>
            <a:ext cx="2660400" cy="2660400"/>
          </a:xfrm>
          <a:prstGeom prst="arc">
            <a:avLst>
              <a:gd name="adj1" fmla="val 21583381"/>
              <a:gd name="adj2" fmla="val 542818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62479C15-BF6B-4AA7-AF38-415691869955}"/>
              </a:ext>
            </a:extLst>
          </p:cNvPr>
          <p:cNvCxnSpPr/>
          <p:nvPr/>
        </p:nvCxnSpPr>
        <p:spPr>
          <a:xfrm flipV="1">
            <a:off x="9747831" y="2028429"/>
            <a:ext cx="0" cy="125610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2" name="Titolo 78">
            <a:extLst>
              <a:ext uri="{FF2B5EF4-FFF2-40B4-BE49-F238E27FC236}">
                <a16:creationId xmlns:a16="http://schemas.microsoft.com/office/drawing/2014/main" id="{97C79FC6-568D-43B0-94ED-E7833E3BC991}"/>
              </a:ext>
            </a:extLst>
          </p:cNvPr>
          <p:cNvSpPr txBox="1">
            <a:spLocks/>
          </p:cNvSpPr>
          <p:nvPr/>
        </p:nvSpPr>
        <p:spPr>
          <a:xfrm>
            <a:off x="12000" y="18946"/>
            <a:ext cx="12168000" cy="32778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(3) </a:t>
            </a:r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5A15168A-C5DB-4D0F-9F26-19B48E73255E}"/>
              </a:ext>
            </a:extLst>
          </p:cNvPr>
          <p:cNvCxnSpPr/>
          <p:nvPr/>
        </p:nvCxnSpPr>
        <p:spPr>
          <a:xfrm>
            <a:off x="2672914" y="377509"/>
            <a:ext cx="0" cy="29116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53FF3AB3-DB0A-48AA-B52E-4A153737FF73}"/>
              </a:ext>
            </a:extLst>
          </p:cNvPr>
          <p:cNvCxnSpPr>
            <a:cxnSpLocks/>
          </p:cNvCxnSpPr>
          <p:nvPr/>
        </p:nvCxnSpPr>
        <p:spPr>
          <a:xfrm>
            <a:off x="5254073" y="1635633"/>
            <a:ext cx="0" cy="31517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Connettore diritto 372">
            <a:extLst>
              <a:ext uri="{FF2B5EF4-FFF2-40B4-BE49-F238E27FC236}">
                <a16:creationId xmlns:a16="http://schemas.microsoft.com/office/drawing/2014/main" id="{5AA2AAB4-E302-4103-B9E3-AFD1D6538E8E}"/>
              </a:ext>
            </a:extLst>
          </p:cNvPr>
          <p:cNvCxnSpPr/>
          <p:nvPr/>
        </p:nvCxnSpPr>
        <p:spPr>
          <a:xfrm>
            <a:off x="2913743" y="377509"/>
            <a:ext cx="0" cy="29116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Connettore diritto 373">
            <a:extLst>
              <a:ext uri="{FF2B5EF4-FFF2-40B4-BE49-F238E27FC236}">
                <a16:creationId xmlns:a16="http://schemas.microsoft.com/office/drawing/2014/main" id="{03AAC8B5-5A6B-478C-91F3-C52D4CFD2A09}"/>
              </a:ext>
            </a:extLst>
          </p:cNvPr>
          <p:cNvCxnSpPr>
            <a:cxnSpLocks/>
          </p:cNvCxnSpPr>
          <p:nvPr/>
        </p:nvCxnSpPr>
        <p:spPr>
          <a:xfrm>
            <a:off x="5315720" y="1487708"/>
            <a:ext cx="0" cy="319257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Connettore diritto 374">
            <a:extLst>
              <a:ext uri="{FF2B5EF4-FFF2-40B4-BE49-F238E27FC236}">
                <a16:creationId xmlns:a16="http://schemas.microsoft.com/office/drawing/2014/main" id="{A4360EB8-7501-490B-8776-511BDFA7D96C}"/>
              </a:ext>
            </a:extLst>
          </p:cNvPr>
          <p:cNvCxnSpPr/>
          <p:nvPr/>
        </p:nvCxnSpPr>
        <p:spPr>
          <a:xfrm>
            <a:off x="3147310" y="373883"/>
            <a:ext cx="0" cy="29116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0FFD857F-0DF5-4CAD-B2C3-5F30BBD8A515}"/>
              </a:ext>
            </a:extLst>
          </p:cNvPr>
          <p:cNvCxnSpPr>
            <a:cxnSpLocks/>
          </p:cNvCxnSpPr>
          <p:nvPr/>
        </p:nvCxnSpPr>
        <p:spPr>
          <a:xfrm flipV="1">
            <a:off x="3517070" y="416631"/>
            <a:ext cx="0" cy="28705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9BC15F6C-96DC-46BD-BEB3-FEC9B9C135C8}"/>
              </a:ext>
            </a:extLst>
          </p:cNvPr>
          <p:cNvCxnSpPr>
            <a:cxnSpLocks/>
          </p:cNvCxnSpPr>
          <p:nvPr/>
        </p:nvCxnSpPr>
        <p:spPr>
          <a:xfrm>
            <a:off x="3861176" y="416631"/>
            <a:ext cx="0" cy="28678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3DC32506-8C82-4DE1-A871-1D006D2864D6}"/>
              </a:ext>
            </a:extLst>
          </p:cNvPr>
          <p:cNvCxnSpPr>
            <a:cxnSpLocks/>
          </p:cNvCxnSpPr>
          <p:nvPr/>
        </p:nvCxnSpPr>
        <p:spPr>
          <a:xfrm>
            <a:off x="3857625" y="2748829"/>
            <a:ext cx="387576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4C2B86E5-A966-4D52-8117-5481918F88E1}"/>
              </a:ext>
            </a:extLst>
          </p:cNvPr>
          <p:cNvCxnSpPr>
            <a:cxnSpLocks/>
          </p:cNvCxnSpPr>
          <p:nvPr/>
        </p:nvCxnSpPr>
        <p:spPr>
          <a:xfrm>
            <a:off x="3857625" y="1308412"/>
            <a:ext cx="3881650" cy="5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59AEA01-59AF-48B0-A032-D6ECB3B7F343}"/>
              </a:ext>
            </a:extLst>
          </p:cNvPr>
          <p:cNvCxnSpPr>
            <a:cxnSpLocks/>
          </p:cNvCxnSpPr>
          <p:nvPr/>
        </p:nvCxnSpPr>
        <p:spPr>
          <a:xfrm flipV="1">
            <a:off x="4229100" y="373883"/>
            <a:ext cx="0" cy="29098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6" name="CasellaDiTesto 375">
            <a:extLst>
              <a:ext uri="{FF2B5EF4-FFF2-40B4-BE49-F238E27FC236}">
                <a16:creationId xmlns:a16="http://schemas.microsoft.com/office/drawing/2014/main" id="{8D5CEE61-E970-4ABA-8A2A-1F4855D12089}"/>
              </a:ext>
            </a:extLst>
          </p:cNvPr>
          <p:cNvSpPr txBox="1"/>
          <p:nvPr/>
        </p:nvSpPr>
        <p:spPr>
          <a:xfrm>
            <a:off x="2555963" y="2283349"/>
            <a:ext cx="1216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</a:p>
        </p:txBody>
      </p:sp>
      <p:sp>
        <p:nvSpPr>
          <p:cNvPr id="385" name="CasellaDiTesto 384">
            <a:extLst>
              <a:ext uri="{FF2B5EF4-FFF2-40B4-BE49-F238E27FC236}">
                <a16:creationId xmlns:a16="http://schemas.microsoft.com/office/drawing/2014/main" id="{92C54B22-1EE8-446A-BD17-C7349E4D0322}"/>
              </a:ext>
            </a:extLst>
          </p:cNvPr>
          <p:cNvSpPr txBox="1"/>
          <p:nvPr/>
        </p:nvSpPr>
        <p:spPr>
          <a:xfrm>
            <a:off x="2547123" y="1492938"/>
            <a:ext cx="1216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</a:p>
        </p:txBody>
      </p:sp>
      <p:sp>
        <p:nvSpPr>
          <p:cNvPr id="391" name="CasellaDiTesto 390">
            <a:extLst>
              <a:ext uri="{FF2B5EF4-FFF2-40B4-BE49-F238E27FC236}">
                <a16:creationId xmlns:a16="http://schemas.microsoft.com/office/drawing/2014/main" id="{CA0F23F8-3114-488A-BE68-3AA0912BE259}"/>
              </a:ext>
            </a:extLst>
          </p:cNvPr>
          <p:cNvSpPr txBox="1"/>
          <p:nvPr/>
        </p:nvSpPr>
        <p:spPr>
          <a:xfrm>
            <a:off x="5213083" y="1932434"/>
            <a:ext cx="3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2D363522-459D-40FB-B807-35E7CDC9FA22}"/>
              </a:ext>
            </a:extLst>
          </p:cNvPr>
          <p:cNvCxnSpPr>
            <a:cxnSpLocks/>
          </p:cNvCxnSpPr>
          <p:nvPr/>
        </p:nvCxnSpPr>
        <p:spPr>
          <a:xfrm flipV="1">
            <a:off x="4551303" y="416631"/>
            <a:ext cx="0" cy="286402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Connettore diritto 393">
            <a:extLst>
              <a:ext uri="{FF2B5EF4-FFF2-40B4-BE49-F238E27FC236}">
                <a16:creationId xmlns:a16="http://schemas.microsoft.com/office/drawing/2014/main" id="{E6EC90FD-DA85-4317-A2AC-515BBFF8606D}"/>
              </a:ext>
            </a:extLst>
          </p:cNvPr>
          <p:cNvCxnSpPr>
            <a:cxnSpLocks/>
          </p:cNvCxnSpPr>
          <p:nvPr/>
        </p:nvCxnSpPr>
        <p:spPr>
          <a:xfrm>
            <a:off x="5300941" y="3282705"/>
            <a:ext cx="3796200" cy="21990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Connettore diritto 394">
            <a:extLst>
              <a:ext uri="{FF2B5EF4-FFF2-40B4-BE49-F238E27FC236}">
                <a16:creationId xmlns:a16="http://schemas.microsoft.com/office/drawing/2014/main" id="{EDFB8581-0CB5-4C28-AFD4-FB56D91A5DDE}"/>
              </a:ext>
            </a:extLst>
          </p:cNvPr>
          <p:cNvCxnSpPr>
            <a:cxnSpLocks/>
          </p:cNvCxnSpPr>
          <p:nvPr/>
        </p:nvCxnSpPr>
        <p:spPr>
          <a:xfrm flipV="1">
            <a:off x="5302273" y="373883"/>
            <a:ext cx="0" cy="29126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9288CCA3-EEFB-4D75-8552-4E9FC2BA0F01}"/>
              </a:ext>
            </a:extLst>
          </p:cNvPr>
          <p:cNvSpPr txBox="1"/>
          <p:nvPr/>
        </p:nvSpPr>
        <p:spPr>
          <a:xfrm>
            <a:off x="4625159" y="3486100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97" name="CasellaDiTesto 396">
            <a:extLst>
              <a:ext uri="{FF2B5EF4-FFF2-40B4-BE49-F238E27FC236}">
                <a16:creationId xmlns:a16="http://schemas.microsoft.com/office/drawing/2014/main" id="{9EC663F8-7220-4F35-AD8A-59A1C21883C7}"/>
              </a:ext>
            </a:extLst>
          </p:cNvPr>
          <p:cNvSpPr txBox="1"/>
          <p:nvPr/>
        </p:nvSpPr>
        <p:spPr>
          <a:xfrm>
            <a:off x="4624345" y="3710950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98" name="CasellaDiTesto 397">
            <a:extLst>
              <a:ext uri="{FF2B5EF4-FFF2-40B4-BE49-F238E27FC236}">
                <a16:creationId xmlns:a16="http://schemas.microsoft.com/office/drawing/2014/main" id="{E4CAF2D5-EDE5-4303-9090-E6F05AED700F}"/>
              </a:ext>
            </a:extLst>
          </p:cNvPr>
          <p:cNvSpPr txBox="1"/>
          <p:nvPr/>
        </p:nvSpPr>
        <p:spPr>
          <a:xfrm>
            <a:off x="4596452" y="3896691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99" name="CasellaDiTesto 398">
            <a:extLst>
              <a:ext uri="{FF2B5EF4-FFF2-40B4-BE49-F238E27FC236}">
                <a16:creationId xmlns:a16="http://schemas.microsoft.com/office/drawing/2014/main" id="{225BE349-5C51-4CF5-99D2-DD3CFDE2DE9B}"/>
              </a:ext>
            </a:extLst>
          </p:cNvPr>
          <p:cNvSpPr txBox="1"/>
          <p:nvPr/>
        </p:nvSpPr>
        <p:spPr>
          <a:xfrm>
            <a:off x="4589058" y="4055690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00" name="CasellaDiTesto 399">
            <a:extLst>
              <a:ext uri="{FF2B5EF4-FFF2-40B4-BE49-F238E27FC236}">
                <a16:creationId xmlns:a16="http://schemas.microsoft.com/office/drawing/2014/main" id="{0B9E4EC8-B46A-4D59-B2AB-37F25C4B5CFC}"/>
              </a:ext>
            </a:extLst>
          </p:cNvPr>
          <p:cNvSpPr txBox="1"/>
          <p:nvPr/>
        </p:nvSpPr>
        <p:spPr>
          <a:xfrm>
            <a:off x="4610421" y="4223971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01" name="CasellaDiTesto 400">
            <a:extLst>
              <a:ext uri="{FF2B5EF4-FFF2-40B4-BE49-F238E27FC236}">
                <a16:creationId xmlns:a16="http://schemas.microsoft.com/office/drawing/2014/main" id="{11D25464-9D4B-46D8-8A4A-9E5D31C52103}"/>
              </a:ext>
            </a:extLst>
          </p:cNvPr>
          <p:cNvSpPr txBox="1"/>
          <p:nvPr/>
        </p:nvSpPr>
        <p:spPr>
          <a:xfrm>
            <a:off x="4617513" y="4365049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02" name="CasellaDiTesto 401">
            <a:extLst>
              <a:ext uri="{FF2B5EF4-FFF2-40B4-BE49-F238E27FC236}">
                <a16:creationId xmlns:a16="http://schemas.microsoft.com/office/drawing/2014/main" id="{7E392E1E-4E1E-46DC-89AC-887D53114F30}"/>
              </a:ext>
            </a:extLst>
          </p:cNvPr>
          <p:cNvSpPr txBox="1"/>
          <p:nvPr/>
        </p:nvSpPr>
        <p:spPr>
          <a:xfrm>
            <a:off x="4649175" y="3312988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403" name="CasellaDiTesto 402">
            <a:extLst>
              <a:ext uri="{FF2B5EF4-FFF2-40B4-BE49-F238E27FC236}">
                <a16:creationId xmlns:a16="http://schemas.microsoft.com/office/drawing/2014/main" id="{620D5C54-3912-4B36-BBB0-F002100E59C6}"/>
              </a:ext>
            </a:extLst>
          </p:cNvPr>
          <p:cNvSpPr txBox="1"/>
          <p:nvPr/>
        </p:nvSpPr>
        <p:spPr>
          <a:xfrm>
            <a:off x="5288378" y="3483793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04" name="CasellaDiTesto 403">
            <a:extLst>
              <a:ext uri="{FF2B5EF4-FFF2-40B4-BE49-F238E27FC236}">
                <a16:creationId xmlns:a16="http://schemas.microsoft.com/office/drawing/2014/main" id="{649F86D4-3044-4AC7-91EE-4BB7CEE1156C}"/>
              </a:ext>
            </a:extLst>
          </p:cNvPr>
          <p:cNvSpPr txBox="1"/>
          <p:nvPr/>
        </p:nvSpPr>
        <p:spPr>
          <a:xfrm>
            <a:off x="5293429" y="3271722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82" name="CasellaDiTesto 381">
            <a:extLst>
              <a:ext uri="{FF2B5EF4-FFF2-40B4-BE49-F238E27FC236}">
                <a16:creationId xmlns:a16="http://schemas.microsoft.com/office/drawing/2014/main" id="{FC821C10-9331-46EA-AB24-7E2A16A5E931}"/>
              </a:ext>
            </a:extLst>
          </p:cNvPr>
          <p:cNvSpPr txBox="1"/>
          <p:nvPr/>
        </p:nvSpPr>
        <p:spPr>
          <a:xfrm>
            <a:off x="3964493" y="614149"/>
            <a:ext cx="504000" cy="25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96" name="CasellaDiTesto 395">
            <a:extLst>
              <a:ext uri="{FF2B5EF4-FFF2-40B4-BE49-F238E27FC236}">
                <a16:creationId xmlns:a16="http://schemas.microsoft.com/office/drawing/2014/main" id="{BAB41D6F-6BEA-449F-9D19-CC586D78B982}"/>
              </a:ext>
            </a:extLst>
          </p:cNvPr>
          <p:cNvSpPr txBox="1"/>
          <p:nvPr/>
        </p:nvSpPr>
        <p:spPr>
          <a:xfrm>
            <a:off x="3607013" y="346401"/>
            <a:ext cx="504000" cy="25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05" name="CasellaDiTesto 404">
            <a:extLst>
              <a:ext uri="{FF2B5EF4-FFF2-40B4-BE49-F238E27FC236}">
                <a16:creationId xmlns:a16="http://schemas.microsoft.com/office/drawing/2014/main" id="{683DAB04-62D6-4026-A3D5-E990740290D2}"/>
              </a:ext>
            </a:extLst>
          </p:cNvPr>
          <p:cNvSpPr txBox="1"/>
          <p:nvPr/>
        </p:nvSpPr>
        <p:spPr>
          <a:xfrm>
            <a:off x="3242348" y="604249"/>
            <a:ext cx="504000" cy="25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06" name="CasellaDiTesto 405">
            <a:extLst>
              <a:ext uri="{FF2B5EF4-FFF2-40B4-BE49-F238E27FC236}">
                <a16:creationId xmlns:a16="http://schemas.microsoft.com/office/drawing/2014/main" id="{C5546F68-92FD-4FDE-8E66-1F7638A174A5}"/>
              </a:ext>
            </a:extLst>
          </p:cNvPr>
          <p:cNvSpPr txBox="1"/>
          <p:nvPr/>
        </p:nvSpPr>
        <p:spPr>
          <a:xfrm>
            <a:off x="2885459" y="346074"/>
            <a:ext cx="504000" cy="25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07" name="CasellaDiTesto 406">
            <a:extLst>
              <a:ext uri="{FF2B5EF4-FFF2-40B4-BE49-F238E27FC236}">
                <a16:creationId xmlns:a16="http://schemas.microsoft.com/office/drawing/2014/main" id="{D22BE7AE-4FEC-407C-BAC1-163A2B4476C7}"/>
              </a:ext>
            </a:extLst>
          </p:cNvPr>
          <p:cNvSpPr txBox="1"/>
          <p:nvPr/>
        </p:nvSpPr>
        <p:spPr>
          <a:xfrm>
            <a:off x="2648265" y="602781"/>
            <a:ext cx="504000" cy="25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08" name="CasellaDiTesto 407">
            <a:extLst>
              <a:ext uri="{FF2B5EF4-FFF2-40B4-BE49-F238E27FC236}">
                <a16:creationId xmlns:a16="http://schemas.microsoft.com/office/drawing/2014/main" id="{B9A8BA68-5BDB-4860-AA52-7D1A872FC22D}"/>
              </a:ext>
            </a:extLst>
          </p:cNvPr>
          <p:cNvSpPr txBox="1"/>
          <p:nvPr/>
        </p:nvSpPr>
        <p:spPr>
          <a:xfrm>
            <a:off x="2403847" y="320617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09" name="CasellaDiTesto 408">
            <a:extLst>
              <a:ext uri="{FF2B5EF4-FFF2-40B4-BE49-F238E27FC236}">
                <a16:creationId xmlns:a16="http://schemas.microsoft.com/office/drawing/2014/main" id="{14A2038E-029A-40B2-83CC-43BAD8DDF65D}"/>
              </a:ext>
            </a:extLst>
          </p:cNvPr>
          <p:cNvSpPr txBox="1"/>
          <p:nvPr/>
        </p:nvSpPr>
        <p:spPr>
          <a:xfrm>
            <a:off x="4283339" y="380676"/>
            <a:ext cx="504000" cy="25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410" name="CasellaDiTesto 409">
            <a:extLst>
              <a:ext uri="{FF2B5EF4-FFF2-40B4-BE49-F238E27FC236}">
                <a16:creationId xmlns:a16="http://schemas.microsoft.com/office/drawing/2014/main" id="{43E5A297-A755-4711-A9ED-BBED0B9DFB6D}"/>
              </a:ext>
            </a:extLst>
          </p:cNvPr>
          <p:cNvSpPr txBox="1"/>
          <p:nvPr/>
        </p:nvSpPr>
        <p:spPr>
          <a:xfrm>
            <a:off x="4691662" y="622391"/>
            <a:ext cx="504000" cy="25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11" name="CasellaDiTesto 410">
            <a:extLst>
              <a:ext uri="{FF2B5EF4-FFF2-40B4-BE49-F238E27FC236}">
                <a16:creationId xmlns:a16="http://schemas.microsoft.com/office/drawing/2014/main" id="{D6E1EE89-6BF6-4C76-A2B9-B43F18ED5A9E}"/>
              </a:ext>
            </a:extLst>
          </p:cNvPr>
          <p:cNvSpPr txBox="1"/>
          <p:nvPr/>
        </p:nvSpPr>
        <p:spPr>
          <a:xfrm>
            <a:off x="5035690" y="309066"/>
            <a:ext cx="504000" cy="25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9</a:t>
            </a:r>
          </a:p>
        </p:txBody>
      </p:sp>
      <p:grpSp>
        <p:nvGrpSpPr>
          <p:cNvPr id="413" name="Gruppo 412">
            <a:extLst>
              <a:ext uri="{FF2B5EF4-FFF2-40B4-BE49-F238E27FC236}">
                <a16:creationId xmlns:a16="http://schemas.microsoft.com/office/drawing/2014/main" id="{7E8B1E50-8C87-4025-923E-E126477FDD34}"/>
              </a:ext>
            </a:extLst>
          </p:cNvPr>
          <p:cNvGrpSpPr/>
          <p:nvPr/>
        </p:nvGrpSpPr>
        <p:grpSpPr>
          <a:xfrm>
            <a:off x="10029595" y="1306147"/>
            <a:ext cx="1249200" cy="1440000"/>
            <a:chOff x="61507" y="1284764"/>
            <a:chExt cx="1251055" cy="1440000"/>
          </a:xfrm>
        </p:grpSpPr>
        <p:sp>
          <p:nvSpPr>
            <p:cNvPr id="414" name="Arco 413">
              <a:extLst>
                <a:ext uri="{FF2B5EF4-FFF2-40B4-BE49-F238E27FC236}">
                  <a16:creationId xmlns:a16="http://schemas.microsoft.com/office/drawing/2014/main" id="{E18F213F-E442-4861-A3AD-E0DFC9EB65F0}"/>
                </a:ext>
              </a:extLst>
            </p:cNvPr>
            <p:cNvSpPr/>
            <p:nvPr/>
          </p:nvSpPr>
          <p:spPr>
            <a:xfrm>
              <a:off x="61507" y="1284764"/>
              <a:ext cx="1249200" cy="1440000"/>
            </a:xfrm>
            <a:prstGeom prst="arc">
              <a:avLst>
                <a:gd name="adj1" fmla="val 5400840"/>
                <a:gd name="adj2" fmla="val 16217468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5" name="Arco 414">
              <a:extLst>
                <a:ext uri="{FF2B5EF4-FFF2-40B4-BE49-F238E27FC236}">
                  <a16:creationId xmlns:a16="http://schemas.microsoft.com/office/drawing/2014/main" id="{124B4D7A-299F-4845-A26D-25EA716AFDB4}"/>
                </a:ext>
              </a:extLst>
            </p:cNvPr>
            <p:cNvSpPr/>
            <p:nvPr/>
          </p:nvSpPr>
          <p:spPr>
            <a:xfrm flipH="1">
              <a:off x="63362" y="1284764"/>
              <a:ext cx="1249200" cy="1440000"/>
            </a:xfrm>
            <a:prstGeom prst="arc">
              <a:avLst>
                <a:gd name="adj1" fmla="val 5400840"/>
                <a:gd name="adj2" fmla="val 16217468"/>
              </a:avLst>
            </a:prstGeom>
            <a:ln w="3175">
              <a:solidFill>
                <a:srgbClr val="00B0F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412" name="Ovale 411">
            <a:extLst>
              <a:ext uri="{FF2B5EF4-FFF2-40B4-BE49-F238E27FC236}">
                <a16:creationId xmlns:a16="http://schemas.microsoft.com/office/drawing/2014/main" id="{223CA578-CB02-42DE-8277-8F1F66642347}"/>
              </a:ext>
            </a:extLst>
          </p:cNvPr>
          <p:cNvSpPr/>
          <p:nvPr/>
        </p:nvSpPr>
        <p:spPr>
          <a:xfrm>
            <a:off x="6255057" y="5355700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6" name="Ovale 415">
            <a:extLst>
              <a:ext uri="{FF2B5EF4-FFF2-40B4-BE49-F238E27FC236}">
                <a16:creationId xmlns:a16="http://schemas.microsoft.com/office/drawing/2014/main" id="{ED64BF62-0971-44F2-84FE-537C8D395497}"/>
              </a:ext>
            </a:extLst>
          </p:cNvPr>
          <p:cNvSpPr/>
          <p:nvPr/>
        </p:nvSpPr>
        <p:spPr>
          <a:xfrm>
            <a:off x="6223599" y="3812903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7" name="Ovale 416">
            <a:extLst>
              <a:ext uri="{FF2B5EF4-FFF2-40B4-BE49-F238E27FC236}">
                <a16:creationId xmlns:a16="http://schemas.microsoft.com/office/drawing/2014/main" id="{09878ABA-303A-42AD-82E6-B152D243CEAF}"/>
              </a:ext>
            </a:extLst>
          </p:cNvPr>
          <p:cNvSpPr/>
          <p:nvPr/>
        </p:nvSpPr>
        <p:spPr>
          <a:xfrm>
            <a:off x="7504403" y="4985246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8" name="Ovale 417">
            <a:extLst>
              <a:ext uri="{FF2B5EF4-FFF2-40B4-BE49-F238E27FC236}">
                <a16:creationId xmlns:a16="http://schemas.microsoft.com/office/drawing/2014/main" id="{DCF1D7A0-9499-4B17-85FC-7FF4037E8B93}"/>
              </a:ext>
            </a:extLst>
          </p:cNvPr>
          <p:cNvSpPr/>
          <p:nvPr/>
        </p:nvSpPr>
        <p:spPr>
          <a:xfrm>
            <a:off x="5817161" y="4407034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9" name="Ovale 418">
            <a:extLst>
              <a:ext uri="{FF2B5EF4-FFF2-40B4-BE49-F238E27FC236}">
                <a16:creationId xmlns:a16="http://schemas.microsoft.com/office/drawing/2014/main" id="{6F6DAA22-53C4-45B6-889C-B1DC0AFF7FFC}"/>
              </a:ext>
            </a:extLst>
          </p:cNvPr>
          <p:cNvSpPr/>
          <p:nvPr/>
        </p:nvSpPr>
        <p:spPr>
          <a:xfrm>
            <a:off x="5841226" y="4836412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0" name="Ovale 419">
            <a:extLst>
              <a:ext uri="{FF2B5EF4-FFF2-40B4-BE49-F238E27FC236}">
                <a16:creationId xmlns:a16="http://schemas.microsoft.com/office/drawing/2014/main" id="{82584607-717D-4DA8-8E88-1BB5D18B0307}"/>
              </a:ext>
            </a:extLst>
          </p:cNvPr>
          <p:cNvSpPr/>
          <p:nvPr/>
        </p:nvSpPr>
        <p:spPr>
          <a:xfrm>
            <a:off x="6076917" y="3927365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1" name="Ovale 420">
            <a:extLst>
              <a:ext uri="{FF2B5EF4-FFF2-40B4-BE49-F238E27FC236}">
                <a16:creationId xmlns:a16="http://schemas.microsoft.com/office/drawing/2014/main" id="{0904314A-C3AD-455A-8E54-C773C2CBB77B}"/>
              </a:ext>
            </a:extLst>
          </p:cNvPr>
          <p:cNvSpPr/>
          <p:nvPr/>
        </p:nvSpPr>
        <p:spPr>
          <a:xfrm>
            <a:off x="5869591" y="4235133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2" name="Ovale 421">
            <a:extLst>
              <a:ext uri="{FF2B5EF4-FFF2-40B4-BE49-F238E27FC236}">
                <a16:creationId xmlns:a16="http://schemas.microsoft.com/office/drawing/2014/main" id="{4E5D41CA-92DA-4C81-B585-EBD0C541BE39}"/>
              </a:ext>
            </a:extLst>
          </p:cNvPr>
          <p:cNvSpPr/>
          <p:nvPr/>
        </p:nvSpPr>
        <p:spPr>
          <a:xfrm>
            <a:off x="5801017" y="4602306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3" name="Ovale 422">
            <a:extLst>
              <a:ext uri="{FF2B5EF4-FFF2-40B4-BE49-F238E27FC236}">
                <a16:creationId xmlns:a16="http://schemas.microsoft.com/office/drawing/2014/main" id="{4DBEDCF2-79DF-4430-B199-23482508C7E5}"/>
              </a:ext>
            </a:extLst>
          </p:cNvPr>
          <p:cNvSpPr/>
          <p:nvPr/>
        </p:nvSpPr>
        <p:spPr>
          <a:xfrm>
            <a:off x="6704989" y="5476111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4" name="Ovale 423">
            <a:extLst>
              <a:ext uri="{FF2B5EF4-FFF2-40B4-BE49-F238E27FC236}">
                <a16:creationId xmlns:a16="http://schemas.microsoft.com/office/drawing/2014/main" id="{2F005C97-D992-40A8-A6A0-AA0D3A838093}"/>
              </a:ext>
            </a:extLst>
          </p:cNvPr>
          <p:cNvSpPr/>
          <p:nvPr/>
        </p:nvSpPr>
        <p:spPr>
          <a:xfrm>
            <a:off x="7600067" y="4608198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5" name="Ovale 424">
            <a:extLst>
              <a:ext uri="{FF2B5EF4-FFF2-40B4-BE49-F238E27FC236}">
                <a16:creationId xmlns:a16="http://schemas.microsoft.com/office/drawing/2014/main" id="{430AF761-65FA-4B05-A032-D3C81D6657FB}"/>
              </a:ext>
            </a:extLst>
          </p:cNvPr>
          <p:cNvSpPr/>
          <p:nvPr/>
        </p:nvSpPr>
        <p:spPr>
          <a:xfrm>
            <a:off x="5947228" y="4080562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6" name="Ovale 425">
            <a:extLst>
              <a:ext uri="{FF2B5EF4-FFF2-40B4-BE49-F238E27FC236}">
                <a16:creationId xmlns:a16="http://schemas.microsoft.com/office/drawing/2014/main" id="{C98DA472-39C9-487D-8576-704DA71E0318}"/>
              </a:ext>
            </a:extLst>
          </p:cNvPr>
          <p:cNvSpPr/>
          <p:nvPr/>
        </p:nvSpPr>
        <p:spPr>
          <a:xfrm>
            <a:off x="7285604" y="5260334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7" name="Ovale 426">
            <a:extLst>
              <a:ext uri="{FF2B5EF4-FFF2-40B4-BE49-F238E27FC236}">
                <a16:creationId xmlns:a16="http://schemas.microsoft.com/office/drawing/2014/main" id="{DE644CE5-89B9-46C9-9076-202FD10D182B}"/>
              </a:ext>
            </a:extLst>
          </p:cNvPr>
          <p:cNvSpPr/>
          <p:nvPr/>
        </p:nvSpPr>
        <p:spPr>
          <a:xfrm>
            <a:off x="6902145" y="5449674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8" name="Ovale 427">
            <a:extLst>
              <a:ext uri="{FF2B5EF4-FFF2-40B4-BE49-F238E27FC236}">
                <a16:creationId xmlns:a16="http://schemas.microsoft.com/office/drawing/2014/main" id="{48EEDA29-436C-4E86-B7E4-DA2FD11365A5}"/>
              </a:ext>
            </a:extLst>
          </p:cNvPr>
          <p:cNvSpPr/>
          <p:nvPr/>
        </p:nvSpPr>
        <p:spPr>
          <a:xfrm>
            <a:off x="7571925" y="4795701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9" name="Ovale 428">
            <a:extLst>
              <a:ext uri="{FF2B5EF4-FFF2-40B4-BE49-F238E27FC236}">
                <a16:creationId xmlns:a16="http://schemas.microsoft.com/office/drawing/2014/main" id="{1FB502F0-2E93-43A9-BF66-FF04A902D9B4}"/>
              </a:ext>
            </a:extLst>
          </p:cNvPr>
          <p:cNvSpPr/>
          <p:nvPr/>
        </p:nvSpPr>
        <p:spPr>
          <a:xfrm>
            <a:off x="7413970" y="5122923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0" name="Ovale 429">
            <a:extLst>
              <a:ext uri="{FF2B5EF4-FFF2-40B4-BE49-F238E27FC236}">
                <a16:creationId xmlns:a16="http://schemas.microsoft.com/office/drawing/2014/main" id="{90E9F761-5E3C-443B-B895-AB110023F64F}"/>
              </a:ext>
            </a:extLst>
          </p:cNvPr>
          <p:cNvSpPr/>
          <p:nvPr/>
        </p:nvSpPr>
        <p:spPr>
          <a:xfrm>
            <a:off x="7130121" y="5369965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1" name="Ovale 430">
            <a:extLst>
              <a:ext uri="{FF2B5EF4-FFF2-40B4-BE49-F238E27FC236}">
                <a16:creationId xmlns:a16="http://schemas.microsoft.com/office/drawing/2014/main" id="{1A0B4F28-C03D-42B9-B4B9-541FEA67001C}"/>
              </a:ext>
            </a:extLst>
          </p:cNvPr>
          <p:cNvSpPr/>
          <p:nvPr/>
        </p:nvSpPr>
        <p:spPr>
          <a:xfrm>
            <a:off x="5919687" y="5020311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2" name="Ovale 431">
            <a:extLst>
              <a:ext uri="{FF2B5EF4-FFF2-40B4-BE49-F238E27FC236}">
                <a16:creationId xmlns:a16="http://schemas.microsoft.com/office/drawing/2014/main" id="{A0FCA5E2-9531-4E02-BF86-4AD59071FDA3}"/>
              </a:ext>
            </a:extLst>
          </p:cNvPr>
          <p:cNvSpPr/>
          <p:nvPr/>
        </p:nvSpPr>
        <p:spPr>
          <a:xfrm>
            <a:off x="7573193" y="2475964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3" name="Ovale 432">
            <a:extLst>
              <a:ext uri="{FF2B5EF4-FFF2-40B4-BE49-F238E27FC236}">
                <a16:creationId xmlns:a16="http://schemas.microsoft.com/office/drawing/2014/main" id="{3FEED821-63BA-4AD3-8557-5F31052D78A6}"/>
              </a:ext>
            </a:extLst>
          </p:cNvPr>
          <p:cNvSpPr/>
          <p:nvPr/>
        </p:nvSpPr>
        <p:spPr>
          <a:xfrm>
            <a:off x="7501066" y="1383632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4" name="Ovale 433">
            <a:extLst>
              <a:ext uri="{FF2B5EF4-FFF2-40B4-BE49-F238E27FC236}">
                <a16:creationId xmlns:a16="http://schemas.microsoft.com/office/drawing/2014/main" id="{C4D356DB-3F1F-4E1F-BF39-47176DB185C9}"/>
              </a:ext>
            </a:extLst>
          </p:cNvPr>
          <p:cNvSpPr/>
          <p:nvPr/>
        </p:nvSpPr>
        <p:spPr>
          <a:xfrm>
            <a:off x="5870704" y="2710976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5" name="Ovale 434">
            <a:extLst>
              <a:ext uri="{FF2B5EF4-FFF2-40B4-BE49-F238E27FC236}">
                <a16:creationId xmlns:a16="http://schemas.microsoft.com/office/drawing/2014/main" id="{69727B68-4569-4D01-B773-42121F957EB0}"/>
              </a:ext>
            </a:extLst>
          </p:cNvPr>
          <p:cNvSpPr/>
          <p:nvPr/>
        </p:nvSpPr>
        <p:spPr>
          <a:xfrm>
            <a:off x="6223654" y="2013853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6" name="Ovale 435">
            <a:extLst>
              <a:ext uri="{FF2B5EF4-FFF2-40B4-BE49-F238E27FC236}">
                <a16:creationId xmlns:a16="http://schemas.microsoft.com/office/drawing/2014/main" id="{69DA514C-7248-4199-A524-D388135DC439}"/>
              </a:ext>
            </a:extLst>
          </p:cNvPr>
          <p:cNvSpPr/>
          <p:nvPr/>
        </p:nvSpPr>
        <p:spPr>
          <a:xfrm>
            <a:off x="6075576" y="2479635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7" name="Ovale 436">
            <a:extLst>
              <a:ext uri="{FF2B5EF4-FFF2-40B4-BE49-F238E27FC236}">
                <a16:creationId xmlns:a16="http://schemas.microsoft.com/office/drawing/2014/main" id="{13200C9A-12FB-4B7A-87DA-6CE925202971}"/>
              </a:ext>
            </a:extLst>
          </p:cNvPr>
          <p:cNvSpPr/>
          <p:nvPr/>
        </p:nvSpPr>
        <p:spPr>
          <a:xfrm>
            <a:off x="5952952" y="2635789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8" name="Ovale 437">
            <a:extLst>
              <a:ext uri="{FF2B5EF4-FFF2-40B4-BE49-F238E27FC236}">
                <a16:creationId xmlns:a16="http://schemas.microsoft.com/office/drawing/2014/main" id="{84D92968-1F77-4A68-9EC1-A01A5F20087B}"/>
              </a:ext>
            </a:extLst>
          </p:cNvPr>
          <p:cNvSpPr/>
          <p:nvPr/>
        </p:nvSpPr>
        <p:spPr>
          <a:xfrm>
            <a:off x="5870964" y="1317973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9" name="Ovale 438">
            <a:extLst>
              <a:ext uri="{FF2B5EF4-FFF2-40B4-BE49-F238E27FC236}">
                <a16:creationId xmlns:a16="http://schemas.microsoft.com/office/drawing/2014/main" id="{88388E2C-ACD0-4DC4-B349-4F47870DA5E5}"/>
              </a:ext>
            </a:extLst>
          </p:cNvPr>
          <p:cNvSpPr/>
          <p:nvPr/>
        </p:nvSpPr>
        <p:spPr>
          <a:xfrm>
            <a:off x="7572570" y="1542803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0" name="Ovale 439">
            <a:extLst>
              <a:ext uri="{FF2B5EF4-FFF2-40B4-BE49-F238E27FC236}">
                <a16:creationId xmlns:a16="http://schemas.microsoft.com/office/drawing/2014/main" id="{C519A590-9A45-41A6-8936-0FC143FC69BE}"/>
              </a:ext>
            </a:extLst>
          </p:cNvPr>
          <p:cNvSpPr/>
          <p:nvPr/>
        </p:nvSpPr>
        <p:spPr>
          <a:xfrm>
            <a:off x="7502595" y="2633690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1" name="Ovale 440">
            <a:extLst>
              <a:ext uri="{FF2B5EF4-FFF2-40B4-BE49-F238E27FC236}">
                <a16:creationId xmlns:a16="http://schemas.microsoft.com/office/drawing/2014/main" id="{EE3FDF47-26EA-4C11-AFB6-38C83B7DDC2F}"/>
              </a:ext>
            </a:extLst>
          </p:cNvPr>
          <p:cNvSpPr/>
          <p:nvPr/>
        </p:nvSpPr>
        <p:spPr>
          <a:xfrm>
            <a:off x="7415272" y="2705210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2" name="Ovale 441">
            <a:extLst>
              <a:ext uri="{FF2B5EF4-FFF2-40B4-BE49-F238E27FC236}">
                <a16:creationId xmlns:a16="http://schemas.microsoft.com/office/drawing/2014/main" id="{887DA79A-8F38-4D97-B508-B1CB6D3D9A13}"/>
              </a:ext>
            </a:extLst>
          </p:cNvPr>
          <p:cNvSpPr/>
          <p:nvPr/>
        </p:nvSpPr>
        <p:spPr>
          <a:xfrm>
            <a:off x="7606387" y="2012924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3" name="Ovale 442">
            <a:extLst>
              <a:ext uri="{FF2B5EF4-FFF2-40B4-BE49-F238E27FC236}">
                <a16:creationId xmlns:a16="http://schemas.microsoft.com/office/drawing/2014/main" id="{60E433B1-7CBF-48FE-9156-07A138A17F4D}"/>
              </a:ext>
            </a:extLst>
          </p:cNvPr>
          <p:cNvSpPr/>
          <p:nvPr/>
        </p:nvSpPr>
        <p:spPr>
          <a:xfrm>
            <a:off x="6077570" y="1544250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4" name="Ovale 443">
            <a:extLst>
              <a:ext uri="{FF2B5EF4-FFF2-40B4-BE49-F238E27FC236}">
                <a16:creationId xmlns:a16="http://schemas.microsoft.com/office/drawing/2014/main" id="{5C66F392-F7AB-4D50-8EE4-4CCF0E8CD22D}"/>
              </a:ext>
            </a:extLst>
          </p:cNvPr>
          <p:cNvSpPr/>
          <p:nvPr/>
        </p:nvSpPr>
        <p:spPr>
          <a:xfrm>
            <a:off x="5951567" y="1379111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5" name="Ovale 444">
            <a:extLst>
              <a:ext uri="{FF2B5EF4-FFF2-40B4-BE49-F238E27FC236}">
                <a16:creationId xmlns:a16="http://schemas.microsoft.com/office/drawing/2014/main" id="{9F13551D-FFE4-4B37-85C4-339A9F2B4B54}"/>
              </a:ext>
            </a:extLst>
          </p:cNvPr>
          <p:cNvSpPr/>
          <p:nvPr/>
        </p:nvSpPr>
        <p:spPr>
          <a:xfrm>
            <a:off x="7414224" y="1311107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6" name="Ovale 445">
            <a:extLst>
              <a:ext uri="{FF2B5EF4-FFF2-40B4-BE49-F238E27FC236}">
                <a16:creationId xmlns:a16="http://schemas.microsoft.com/office/drawing/2014/main" id="{EEF42873-E15C-4E90-AEBF-14C15A48C0FA}"/>
              </a:ext>
            </a:extLst>
          </p:cNvPr>
          <p:cNvSpPr/>
          <p:nvPr/>
        </p:nvSpPr>
        <p:spPr>
          <a:xfrm>
            <a:off x="5818822" y="2738041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7" name="Ovale 446">
            <a:extLst>
              <a:ext uri="{FF2B5EF4-FFF2-40B4-BE49-F238E27FC236}">
                <a16:creationId xmlns:a16="http://schemas.microsoft.com/office/drawing/2014/main" id="{3EE69238-E311-4F7E-980C-77F68B530165}"/>
              </a:ext>
            </a:extLst>
          </p:cNvPr>
          <p:cNvSpPr/>
          <p:nvPr/>
        </p:nvSpPr>
        <p:spPr>
          <a:xfrm>
            <a:off x="7286550" y="1293256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8" name="Ovale 447">
            <a:extLst>
              <a:ext uri="{FF2B5EF4-FFF2-40B4-BE49-F238E27FC236}">
                <a16:creationId xmlns:a16="http://schemas.microsoft.com/office/drawing/2014/main" id="{E017789F-F1D3-4175-8215-9FC93494818E}"/>
              </a:ext>
            </a:extLst>
          </p:cNvPr>
          <p:cNvSpPr/>
          <p:nvPr/>
        </p:nvSpPr>
        <p:spPr>
          <a:xfrm>
            <a:off x="7126866" y="1316007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9" name="Ovale 448">
            <a:extLst>
              <a:ext uri="{FF2B5EF4-FFF2-40B4-BE49-F238E27FC236}">
                <a16:creationId xmlns:a16="http://schemas.microsoft.com/office/drawing/2014/main" id="{6F5D55DD-1761-4B92-BDF1-3427197589D6}"/>
              </a:ext>
            </a:extLst>
          </p:cNvPr>
          <p:cNvSpPr/>
          <p:nvPr/>
        </p:nvSpPr>
        <p:spPr>
          <a:xfrm>
            <a:off x="6901662" y="1387924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0" name="Ovale 449">
            <a:extLst>
              <a:ext uri="{FF2B5EF4-FFF2-40B4-BE49-F238E27FC236}">
                <a16:creationId xmlns:a16="http://schemas.microsoft.com/office/drawing/2014/main" id="{8482DEBE-83DF-40C3-9787-B4A9B972DCE4}"/>
              </a:ext>
            </a:extLst>
          </p:cNvPr>
          <p:cNvSpPr/>
          <p:nvPr/>
        </p:nvSpPr>
        <p:spPr>
          <a:xfrm>
            <a:off x="6703681" y="1484145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1" name="Ovale 450">
            <a:extLst>
              <a:ext uri="{FF2B5EF4-FFF2-40B4-BE49-F238E27FC236}">
                <a16:creationId xmlns:a16="http://schemas.microsoft.com/office/drawing/2014/main" id="{329BA580-D963-4FD4-96ED-67C43F432FBD}"/>
              </a:ext>
            </a:extLst>
          </p:cNvPr>
          <p:cNvSpPr/>
          <p:nvPr/>
        </p:nvSpPr>
        <p:spPr>
          <a:xfrm>
            <a:off x="5802471" y="2710375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2" name="Ovale 451">
            <a:extLst>
              <a:ext uri="{FF2B5EF4-FFF2-40B4-BE49-F238E27FC236}">
                <a16:creationId xmlns:a16="http://schemas.microsoft.com/office/drawing/2014/main" id="{92EA3DA9-7117-46F3-9485-DF5D05F1FFAA}"/>
              </a:ext>
            </a:extLst>
          </p:cNvPr>
          <p:cNvSpPr/>
          <p:nvPr/>
        </p:nvSpPr>
        <p:spPr>
          <a:xfrm>
            <a:off x="5842208" y="1390556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3" name="Ovale 452">
            <a:extLst>
              <a:ext uri="{FF2B5EF4-FFF2-40B4-BE49-F238E27FC236}">
                <a16:creationId xmlns:a16="http://schemas.microsoft.com/office/drawing/2014/main" id="{DD0AEF0B-BD50-42E9-9086-168702F1B93A}"/>
              </a:ext>
            </a:extLst>
          </p:cNvPr>
          <p:cNvSpPr/>
          <p:nvPr/>
        </p:nvSpPr>
        <p:spPr>
          <a:xfrm>
            <a:off x="6703520" y="2544576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4" name="Ovale 453">
            <a:extLst>
              <a:ext uri="{FF2B5EF4-FFF2-40B4-BE49-F238E27FC236}">
                <a16:creationId xmlns:a16="http://schemas.microsoft.com/office/drawing/2014/main" id="{DFEBFAE9-1E8C-4E40-96D1-6E7031BDF83E}"/>
              </a:ext>
            </a:extLst>
          </p:cNvPr>
          <p:cNvSpPr/>
          <p:nvPr/>
        </p:nvSpPr>
        <p:spPr>
          <a:xfrm>
            <a:off x="6259256" y="2404824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5" name="Ovale 454">
            <a:extLst>
              <a:ext uri="{FF2B5EF4-FFF2-40B4-BE49-F238E27FC236}">
                <a16:creationId xmlns:a16="http://schemas.microsoft.com/office/drawing/2014/main" id="{BA2505CD-2AA7-4E2D-B11B-2DB3D74FAD39}"/>
              </a:ext>
            </a:extLst>
          </p:cNvPr>
          <p:cNvSpPr/>
          <p:nvPr/>
        </p:nvSpPr>
        <p:spPr>
          <a:xfrm>
            <a:off x="5821455" y="1289943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6" name="Ovale 455">
            <a:extLst>
              <a:ext uri="{FF2B5EF4-FFF2-40B4-BE49-F238E27FC236}">
                <a16:creationId xmlns:a16="http://schemas.microsoft.com/office/drawing/2014/main" id="{5EC18022-056E-456F-9B6F-7BC82D031963}"/>
              </a:ext>
            </a:extLst>
          </p:cNvPr>
          <p:cNvSpPr/>
          <p:nvPr/>
        </p:nvSpPr>
        <p:spPr>
          <a:xfrm>
            <a:off x="7284711" y="2730964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7" name="Ovale 456">
            <a:extLst>
              <a:ext uri="{FF2B5EF4-FFF2-40B4-BE49-F238E27FC236}">
                <a16:creationId xmlns:a16="http://schemas.microsoft.com/office/drawing/2014/main" id="{48CA121E-9B3A-4364-88C6-239EC14E7124}"/>
              </a:ext>
            </a:extLst>
          </p:cNvPr>
          <p:cNvSpPr/>
          <p:nvPr/>
        </p:nvSpPr>
        <p:spPr>
          <a:xfrm>
            <a:off x="7125289" y="2706599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8" name="Ovale 457">
            <a:extLst>
              <a:ext uri="{FF2B5EF4-FFF2-40B4-BE49-F238E27FC236}">
                <a16:creationId xmlns:a16="http://schemas.microsoft.com/office/drawing/2014/main" id="{CE204ADC-2A84-4A47-9EE5-3ED3B84ACA2F}"/>
              </a:ext>
            </a:extLst>
          </p:cNvPr>
          <p:cNvSpPr/>
          <p:nvPr/>
        </p:nvSpPr>
        <p:spPr>
          <a:xfrm>
            <a:off x="6902654" y="2640458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9" name="Ovale 458">
            <a:extLst>
              <a:ext uri="{FF2B5EF4-FFF2-40B4-BE49-F238E27FC236}">
                <a16:creationId xmlns:a16="http://schemas.microsoft.com/office/drawing/2014/main" id="{9E9710E3-DA69-4BF1-8126-A1BEBA38D5AF}"/>
              </a:ext>
            </a:extLst>
          </p:cNvPr>
          <p:cNvSpPr/>
          <p:nvPr/>
        </p:nvSpPr>
        <p:spPr>
          <a:xfrm>
            <a:off x="5919070" y="1482468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0" name="Ovale 459">
            <a:extLst>
              <a:ext uri="{FF2B5EF4-FFF2-40B4-BE49-F238E27FC236}">
                <a16:creationId xmlns:a16="http://schemas.microsoft.com/office/drawing/2014/main" id="{044345F6-839D-40FE-8D3C-BB282420FCC6}"/>
              </a:ext>
            </a:extLst>
          </p:cNvPr>
          <p:cNvSpPr/>
          <p:nvPr/>
        </p:nvSpPr>
        <p:spPr>
          <a:xfrm>
            <a:off x="5800465" y="1315413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1" name="Ovale 460">
            <a:extLst>
              <a:ext uri="{FF2B5EF4-FFF2-40B4-BE49-F238E27FC236}">
                <a16:creationId xmlns:a16="http://schemas.microsoft.com/office/drawing/2014/main" id="{55CA1973-0B7F-460D-A1D3-5643F14487FE}"/>
              </a:ext>
            </a:extLst>
          </p:cNvPr>
          <p:cNvSpPr/>
          <p:nvPr/>
        </p:nvSpPr>
        <p:spPr>
          <a:xfrm>
            <a:off x="5839145" y="2634563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2" name="Ovale 461">
            <a:extLst>
              <a:ext uri="{FF2B5EF4-FFF2-40B4-BE49-F238E27FC236}">
                <a16:creationId xmlns:a16="http://schemas.microsoft.com/office/drawing/2014/main" id="{03E25791-6FC7-4700-8381-54D07021AB80}"/>
              </a:ext>
            </a:extLst>
          </p:cNvPr>
          <p:cNvSpPr/>
          <p:nvPr/>
        </p:nvSpPr>
        <p:spPr>
          <a:xfrm>
            <a:off x="5922031" y="2541949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3" name="Ovale 462">
            <a:extLst>
              <a:ext uri="{FF2B5EF4-FFF2-40B4-BE49-F238E27FC236}">
                <a16:creationId xmlns:a16="http://schemas.microsoft.com/office/drawing/2014/main" id="{6F303FB6-AC57-43F2-893C-ED5EF931E07C}"/>
              </a:ext>
            </a:extLst>
          </p:cNvPr>
          <p:cNvSpPr/>
          <p:nvPr/>
        </p:nvSpPr>
        <p:spPr>
          <a:xfrm>
            <a:off x="6251261" y="1621205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4" name="Ovale 463">
            <a:extLst>
              <a:ext uri="{FF2B5EF4-FFF2-40B4-BE49-F238E27FC236}">
                <a16:creationId xmlns:a16="http://schemas.microsoft.com/office/drawing/2014/main" id="{C7B8BB6C-2AAC-409D-B1CA-82FE4349CB09}"/>
              </a:ext>
            </a:extLst>
          </p:cNvPr>
          <p:cNvSpPr/>
          <p:nvPr/>
        </p:nvSpPr>
        <p:spPr>
          <a:xfrm>
            <a:off x="10488480" y="1617554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5" name="Ovale 464">
            <a:extLst>
              <a:ext uri="{FF2B5EF4-FFF2-40B4-BE49-F238E27FC236}">
                <a16:creationId xmlns:a16="http://schemas.microsoft.com/office/drawing/2014/main" id="{7D9350FA-8659-473B-A163-01EE3D4F34B0}"/>
              </a:ext>
            </a:extLst>
          </p:cNvPr>
          <p:cNvSpPr/>
          <p:nvPr/>
        </p:nvSpPr>
        <p:spPr>
          <a:xfrm>
            <a:off x="10598597" y="1481178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6" name="Ovale 465">
            <a:extLst>
              <a:ext uri="{FF2B5EF4-FFF2-40B4-BE49-F238E27FC236}">
                <a16:creationId xmlns:a16="http://schemas.microsoft.com/office/drawing/2014/main" id="{075B3E15-B5D6-4C54-80A8-BA17FB1395B2}"/>
              </a:ext>
            </a:extLst>
          </p:cNvPr>
          <p:cNvSpPr/>
          <p:nvPr/>
        </p:nvSpPr>
        <p:spPr>
          <a:xfrm>
            <a:off x="10146928" y="1480764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7" name="Ovale 466">
            <a:extLst>
              <a:ext uri="{FF2B5EF4-FFF2-40B4-BE49-F238E27FC236}">
                <a16:creationId xmlns:a16="http://schemas.microsoft.com/office/drawing/2014/main" id="{A40622AF-05AE-4F6A-844D-64B80904D838}"/>
              </a:ext>
            </a:extLst>
          </p:cNvPr>
          <p:cNvSpPr/>
          <p:nvPr/>
        </p:nvSpPr>
        <p:spPr>
          <a:xfrm>
            <a:off x="9732635" y="2707038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8" name="Ovale 467">
            <a:extLst>
              <a:ext uri="{FF2B5EF4-FFF2-40B4-BE49-F238E27FC236}">
                <a16:creationId xmlns:a16="http://schemas.microsoft.com/office/drawing/2014/main" id="{75D1953A-2013-46B6-B9E8-3F4F6368FF2B}"/>
              </a:ext>
            </a:extLst>
          </p:cNvPr>
          <p:cNvSpPr/>
          <p:nvPr/>
        </p:nvSpPr>
        <p:spPr>
          <a:xfrm>
            <a:off x="10385474" y="1288302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9" name="Ovale 468">
            <a:extLst>
              <a:ext uri="{FF2B5EF4-FFF2-40B4-BE49-F238E27FC236}">
                <a16:creationId xmlns:a16="http://schemas.microsoft.com/office/drawing/2014/main" id="{0CBC7AA1-53C8-4210-BAFC-E7C286BA856A}"/>
              </a:ext>
            </a:extLst>
          </p:cNvPr>
          <p:cNvSpPr/>
          <p:nvPr/>
        </p:nvSpPr>
        <p:spPr>
          <a:xfrm>
            <a:off x="9542085" y="1287181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0" name="Ovale 469">
            <a:extLst>
              <a:ext uri="{FF2B5EF4-FFF2-40B4-BE49-F238E27FC236}">
                <a16:creationId xmlns:a16="http://schemas.microsoft.com/office/drawing/2014/main" id="{F4EE4B67-00FC-470B-A55E-722EA1D2D5C3}"/>
              </a:ext>
            </a:extLst>
          </p:cNvPr>
          <p:cNvSpPr/>
          <p:nvPr/>
        </p:nvSpPr>
        <p:spPr>
          <a:xfrm>
            <a:off x="10118693" y="1384812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1" name="Ovale 470">
            <a:extLst>
              <a:ext uri="{FF2B5EF4-FFF2-40B4-BE49-F238E27FC236}">
                <a16:creationId xmlns:a16="http://schemas.microsoft.com/office/drawing/2014/main" id="{3B1019CF-3C34-40D3-9E52-7D0AEC7C29AB}"/>
              </a:ext>
            </a:extLst>
          </p:cNvPr>
          <p:cNvSpPr/>
          <p:nvPr/>
        </p:nvSpPr>
        <p:spPr>
          <a:xfrm>
            <a:off x="9920020" y="1542727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2" name="Ovale 471">
            <a:extLst>
              <a:ext uri="{FF2B5EF4-FFF2-40B4-BE49-F238E27FC236}">
                <a16:creationId xmlns:a16="http://schemas.microsoft.com/office/drawing/2014/main" id="{98694999-3ED0-4197-B346-708CE4B2C3F8}"/>
              </a:ext>
            </a:extLst>
          </p:cNvPr>
          <p:cNvSpPr/>
          <p:nvPr/>
        </p:nvSpPr>
        <p:spPr>
          <a:xfrm>
            <a:off x="8941772" y="2011652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3" name="Ovale 472">
            <a:extLst>
              <a:ext uri="{FF2B5EF4-FFF2-40B4-BE49-F238E27FC236}">
                <a16:creationId xmlns:a16="http://schemas.microsoft.com/office/drawing/2014/main" id="{020F5A37-D07E-461E-90BB-86DA14621E0B}"/>
              </a:ext>
            </a:extLst>
          </p:cNvPr>
          <p:cNvSpPr/>
          <p:nvPr/>
        </p:nvSpPr>
        <p:spPr>
          <a:xfrm>
            <a:off x="10599461" y="2635000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4" name="Ovale 473">
            <a:extLst>
              <a:ext uri="{FF2B5EF4-FFF2-40B4-BE49-F238E27FC236}">
                <a16:creationId xmlns:a16="http://schemas.microsoft.com/office/drawing/2014/main" id="{0EB9C476-C0A0-4581-97DA-F944313E954D}"/>
              </a:ext>
            </a:extLst>
          </p:cNvPr>
          <p:cNvSpPr/>
          <p:nvPr/>
        </p:nvSpPr>
        <p:spPr>
          <a:xfrm>
            <a:off x="9965486" y="2634511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5" name="Ovale 474">
            <a:extLst>
              <a:ext uri="{FF2B5EF4-FFF2-40B4-BE49-F238E27FC236}">
                <a16:creationId xmlns:a16="http://schemas.microsoft.com/office/drawing/2014/main" id="{F1698B9F-F3C2-4428-90FB-E54CF4687344}"/>
              </a:ext>
            </a:extLst>
          </p:cNvPr>
          <p:cNvSpPr/>
          <p:nvPr/>
        </p:nvSpPr>
        <p:spPr>
          <a:xfrm>
            <a:off x="10485568" y="2709636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6" name="Ovale 475">
            <a:extLst>
              <a:ext uri="{FF2B5EF4-FFF2-40B4-BE49-F238E27FC236}">
                <a16:creationId xmlns:a16="http://schemas.microsoft.com/office/drawing/2014/main" id="{203A3C2D-FD8F-4D2E-A46E-FE1040D51352}"/>
              </a:ext>
            </a:extLst>
          </p:cNvPr>
          <p:cNvSpPr/>
          <p:nvPr/>
        </p:nvSpPr>
        <p:spPr>
          <a:xfrm>
            <a:off x="9362971" y="2706433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7" name="Ovale 476">
            <a:extLst>
              <a:ext uri="{FF2B5EF4-FFF2-40B4-BE49-F238E27FC236}">
                <a16:creationId xmlns:a16="http://schemas.microsoft.com/office/drawing/2014/main" id="{8889E060-EC3C-44DC-A7D3-1367625F38CA}"/>
              </a:ext>
            </a:extLst>
          </p:cNvPr>
          <p:cNvSpPr/>
          <p:nvPr/>
        </p:nvSpPr>
        <p:spPr>
          <a:xfrm>
            <a:off x="10255950" y="2707951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8" name="Ovale 477">
            <a:extLst>
              <a:ext uri="{FF2B5EF4-FFF2-40B4-BE49-F238E27FC236}">
                <a16:creationId xmlns:a16="http://schemas.microsoft.com/office/drawing/2014/main" id="{CBC862CE-F187-48F2-9B99-D85F5F9C0F87}"/>
              </a:ext>
            </a:extLst>
          </p:cNvPr>
          <p:cNvSpPr/>
          <p:nvPr/>
        </p:nvSpPr>
        <p:spPr>
          <a:xfrm>
            <a:off x="9212584" y="2643371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9" name="Ovale 478">
            <a:extLst>
              <a:ext uri="{FF2B5EF4-FFF2-40B4-BE49-F238E27FC236}">
                <a16:creationId xmlns:a16="http://schemas.microsoft.com/office/drawing/2014/main" id="{629C2504-BD2C-489D-8566-3FF9FF10AB97}"/>
              </a:ext>
            </a:extLst>
          </p:cNvPr>
          <p:cNvSpPr/>
          <p:nvPr/>
        </p:nvSpPr>
        <p:spPr>
          <a:xfrm>
            <a:off x="9055820" y="2481572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0" name="Ovale 479">
            <a:extLst>
              <a:ext uri="{FF2B5EF4-FFF2-40B4-BE49-F238E27FC236}">
                <a16:creationId xmlns:a16="http://schemas.microsoft.com/office/drawing/2014/main" id="{5F8E3473-A9FC-4C38-847F-9D86247A9E97}"/>
              </a:ext>
            </a:extLst>
          </p:cNvPr>
          <p:cNvSpPr/>
          <p:nvPr/>
        </p:nvSpPr>
        <p:spPr>
          <a:xfrm>
            <a:off x="10486999" y="2402948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1" name="Ovale 480">
            <a:extLst>
              <a:ext uri="{FF2B5EF4-FFF2-40B4-BE49-F238E27FC236}">
                <a16:creationId xmlns:a16="http://schemas.microsoft.com/office/drawing/2014/main" id="{B30C176E-89C0-4A60-95FD-ECA443B99BF6}"/>
              </a:ext>
            </a:extLst>
          </p:cNvPr>
          <p:cNvSpPr/>
          <p:nvPr/>
        </p:nvSpPr>
        <p:spPr>
          <a:xfrm>
            <a:off x="10599060" y="2549069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2" name="Ovale 481">
            <a:extLst>
              <a:ext uri="{FF2B5EF4-FFF2-40B4-BE49-F238E27FC236}">
                <a16:creationId xmlns:a16="http://schemas.microsoft.com/office/drawing/2014/main" id="{B7FAFC99-CA48-4B65-B63E-AA56EE18BE37}"/>
              </a:ext>
            </a:extLst>
          </p:cNvPr>
          <p:cNvSpPr/>
          <p:nvPr/>
        </p:nvSpPr>
        <p:spPr>
          <a:xfrm>
            <a:off x="10145295" y="2548011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3" name="Ovale 482">
            <a:extLst>
              <a:ext uri="{FF2B5EF4-FFF2-40B4-BE49-F238E27FC236}">
                <a16:creationId xmlns:a16="http://schemas.microsoft.com/office/drawing/2014/main" id="{38391C28-169C-4B96-9470-921D2AF5E7E0}"/>
              </a:ext>
            </a:extLst>
          </p:cNvPr>
          <p:cNvSpPr/>
          <p:nvPr/>
        </p:nvSpPr>
        <p:spPr>
          <a:xfrm>
            <a:off x="9728574" y="1315182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4" name="Ovale 483">
            <a:extLst>
              <a:ext uri="{FF2B5EF4-FFF2-40B4-BE49-F238E27FC236}">
                <a16:creationId xmlns:a16="http://schemas.microsoft.com/office/drawing/2014/main" id="{43A2063B-CEB7-420D-B0CC-BE1036081DF1}"/>
              </a:ext>
            </a:extLst>
          </p:cNvPr>
          <p:cNvSpPr/>
          <p:nvPr/>
        </p:nvSpPr>
        <p:spPr>
          <a:xfrm>
            <a:off x="10390300" y="2731181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5" name="Ovale 484">
            <a:extLst>
              <a:ext uri="{FF2B5EF4-FFF2-40B4-BE49-F238E27FC236}">
                <a16:creationId xmlns:a16="http://schemas.microsoft.com/office/drawing/2014/main" id="{6A68E613-7F41-4FCF-AE03-E94144C5CF54}"/>
              </a:ext>
            </a:extLst>
          </p:cNvPr>
          <p:cNvSpPr/>
          <p:nvPr/>
        </p:nvSpPr>
        <p:spPr>
          <a:xfrm>
            <a:off x="9362985" y="1310659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6" name="Ovale 485">
            <a:extLst>
              <a:ext uri="{FF2B5EF4-FFF2-40B4-BE49-F238E27FC236}">
                <a16:creationId xmlns:a16="http://schemas.microsoft.com/office/drawing/2014/main" id="{14BEF303-F46D-4B9A-9F72-D6C2552D1BB2}"/>
              </a:ext>
            </a:extLst>
          </p:cNvPr>
          <p:cNvSpPr/>
          <p:nvPr/>
        </p:nvSpPr>
        <p:spPr>
          <a:xfrm>
            <a:off x="10112063" y="2640082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7" name="Ovale 486">
            <a:extLst>
              <a:ext uri="{FF2B5EF4-FFF2-40B4-BE49-F238E27FC236}">
                <a16:creationId xmlns:a16="http://schemas.microsoft.com/office/drawing/2014/main" id="{1E6DD479-0674-4D61-A898-6024524DED69}"/>
              </a:ext>
            </a:extLst>
          </p:cNvPr>
          <p:cNvSpPr/>
          <p:nvPr/>
        </p:nvSpPr>
        <p:spPr>
          <a:xfrm>
            <a:off x="9919689" y="2477673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8" name="Ovale 487">
            <a:extLst>
              <a:ext uri="{FF2B5EF4-FFF2-40B4-BE49-F238E27FC236}">
                <a16:creationId xmlns:a16="http://schemas.microsoft.com/office/drawing/2014/main" id="{884A1D72-37B6-42F9-B922-7AA6F6792AC0}"/>
              </a:ext>
            </a:extLst>
          </p:cNvPr>
          <p:cNvSpPr/>
          <p:nvPr/>
        </p:nvSpPr>
        <p:spPr>
          <a:xfrm>
            <a:off x="10594342" y="1390205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9" name="Ovale 488">
            <a:extLst>
              <a:ext uri="{FF2B5EF4-FFF2-40B4-BE49-F238E27FC236}">
                <a16:creationId xmlns:a16="http://schemas.microsoft.com/office/drawing/2014/main" id="{2700561B-8009-4985-B7EE-B483E94AD886}"/>
              </a:ext>
            </a:extLst>
          </p:cNvPr>
          <p:cNvSpPr/>
          <p:nvPr/>
        </p:nvSpPr>
        <p:spPr>
          <a:xfrm>
            <a:off x="9964973" y="1387376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0" name="Ovale 489">
            <a:extLst>
              <a:ext uri="{FF2B5EF4-FFF2-40B4-BE49-F238E27FC236}">
                <a16:creationId xmlns:a16="http://schemas.microsoft.com/office/drawing/2014/main" id="{F94E90F3-15C2-403C-B127-3B8CD8180B3A}"/>
              </a:ext>
            </a:extLst>
          </p:cNvPr>
          <p:cNvSpPr/>
          <p:nvPr/>
        </p:nvSpPr>
        <p:spPr>
          <a:xfrm>
            <a:off x="10505769" y="1311305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1" name="Ovale 490">
            <a:extLst>
              <a:ext uri="{FF2B5EF4-FFF2-40B4-BE49-F238E27FC236}">
                <a16:creationId xmlns:a16="http://schemas.microsoft.com/office/drawing/2014/main" id="{40E088EA-14BB-4B25-8EA0-89DF63E808C3}"/>
              </a:ext>
            </a:extLst>
          </p:cNvPr>
          <p:cNvSpPr/>
          <p:nvPr/>
        </p:nvSpPr>
        <p:spPr>
          <a:xfrm>
            <a:off x="9539912" y="2735038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2" name="Ovale 491">
            <a:extLst>
              <a:ext uri="{FF2B5EF4-FFF2-40B4-BE49-F238E27FC236}">
                <a16:creationId xmlns:a16="http://schemas.microsoft.com/office/drawing/2014/main" id="{F61312F9-0C66-43A1-8269-9D6F6D907C6C}"/>
              </a:ext>
            </a:extLst>
          </p:cNvPr>
          <p:cNvSpPr/>
          <p:nvPr/>
        </p:nvSpPr>
        <p:spPr>
          <a:xfrm>
            <a:off x="10255826" y="1309013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3" name="Ovale 492">
            <a:extLst>
              <a:ext uri="{FF2B5EF4-FFF2-40B4-BE49-F238E27FC236}">
                <a16:creationId xmlns:a16="http://schemas.microsoft.com/office/drawing/2014/main" id="{D14F8B47-C70A-45D3-AF99-8F83110D115F}"/>
              </a:ext>
            </a:extLst>
          </p:cNvPr>
          <p:cNvSpPr/>
          <p:nvPr/>
        </p:nvSpPr>
        <p:spPr>
          <a:xfrm>
            <a:off x="9209991" y="1385689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4" name="Ovale 493">
            <a:extLst>
              <a:ext uri="{FF2B5EF4-FFF2-40B4-BE49-F238E27FC236}">
                <a16:creationId xmlns:a16="http://schemas.microsoft.com/office/drawing/2014/main" id="{A333CD93-DB4A-48F1-A9F1-B45A3AF8D777}"/>
              </a:ext>
            </a:extLst>
          </p:cNvPr>
          <p:cNvSpPr/>
          <p:nvPr/>
        </p:nvSpPr>
        <p:spPr>
          <a:xfrm>
            <a:off x="9054115" y="1543111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5" name="Ovale 494">
            <a:extLst>
              <a:ext uri="{FF2B5EF4-FFF2-40B4-BE49-F238E27FC236}">
                <a16:creationId xmlns:a16="http://schemas.microsoft.com/office/drawing/2014/main" id="{0DF3262B-3145-4E83-8DD8-12DCB3F9BAE1}"/>
              </a:ext>
            </a:extLst>
          </p:cNvPr>
          <p:cNvSpPr/>
          <p:nvPr/>
        </p:nvSpPr>
        <p:spPr>
          <a:xfrm>
            <a:off x="9732092" y="2012979"/>
            <a:ext cx="25200" cy="25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6" name="Figura a mano libera: forma 495">
            <a:extLst>
              <a:ext uri="{FF2B5EF4-FFF2-40B4-BE49-F238E27FC236}">
                <a16:creationId xmlns:a16="http://schemas.microsoft.com/office/drawing/2014/main" id="{B809528C-CC42-4C26-BFD8-C5883488E9E6}"/>
              </a:ext>
            </a:extLst>
          </p:cNvPr>
          <p:cNvSpPr/>
          <p:nvPr/>
        </p:nvSpPr>
        <p:spPr>
          <a:xfrm>
            <a:off x="8953610" y="1305015"/>
            <a:ext cx="1664994" cy="1443142"/>
          </a:xfrm>
          <a:custGeom>
            <a:avLst/>
            <a:gdLst>
              <a:gd name="connsiteX0" fmla="*/ 7 w 1676823"/>
              <a:gd name="connsiteY0" fmla="*/ 720430 h 1448026"/>
              <a:gd name="connsiteX1" fmla="*/ 117994 w 1676823"/>
              <a:gd name="connsiteY1" fmla="*/ 255856 h 1448026"/>
              <a:gd name="connsiteX2" fmla="*/ 275310 w 1676823"/>
              <a:gd name="connsiteY2" fmla="*/ 93624 h 1448026"/>
              <a:gd name="connsiteX3" fmla="*/ 422794 w 1676823"/>
              <a:gd name="connsiteY3" fmla="*/ 24798 h 1448026"/>
              <a:gd name="connsiteX4" fmla="*/ 607149 w 1676823"/>
              <a:gd name="connsiteY4" fmla="*/ 7591 h 1448026"/>
              <a:gd name="connsiteX5" fmla="*/ 791504 w 1676823"/>
              <a:gd name="connsiteY5" fmla="*/ 24798 h 1448026"/>
              <a:gd name="connsiteX6" fmla="*/ 1037310 w 1676823"/>
              <a:gd name="connsiteY6" fmla="*/ 100998 h 1448026"/>
              <a:gd name="connsiteX7" fmla="*/ 1214291 w 1676823"/>
              <a:gd name="connsiteY7" fmla="*/ 191946 h 1448026"/>
              <a:gd name="connsiteX8" fmla="*/ 1546130 w 1676823"/>
              <a:gd name="connsiteY8" fmla="*/ 334514 h 1448026"/>
              <a:gd name="connsiteX9" fmla="*/ 1656742 w 1676823"/>
              <a:gd name="connsiteY9" fmla="*/ 189488 h 1448026"/>
              <a:gd name="connsiteX10" fmla="*/ 1644452 w 1676823"/>
              <a:gd name="connsiteY10" fmla="*/ 88708 h 1448026"/>
              <a:gd name="connsiteX11" fmla="*/ 1565794 w 1676823"/>
              <a:gd name="connsiteY11" fmla="*/ 14966 h 1448026"/>
              <a:gd name="connsiteX12" fmla="*/ 1447807 w 1676823"/>
              <a:gd name="connsiteY12" fmla="*/ 217 h 1448026"/>
              <a:gd name="connsiteX13" fmla="*/ 1312613 w 1676823"/>
              <a:gd name="connsiteY13" fmla="*/ 19882 h 1448026"/>
              <a:gd name="connsiteX14" fmla="*/ 1179878 w 1676823"/>
              <a:gd name="connsiteY14" fmla="*/ 86250 h 1448026"/>
              <a:gd name="connsiteX15" fmla="*/ 985691 w 1676823"/>
              <a:gd name="connsiteY15" fmla="*/ 253398 h 1448026"/>
              <a:gd name="connsiteX16" fmla="*/ 803794 w 1676823"/>
              <a:gd name="connsiteY16" fmla="*/ 730262 h 1448026"/>
              <a:gd name="connsiteX17" fmla="*/ 983233 w 1676823"/>
              <a:gd name="connsiteY17" fmla="*/ 1192379 h 1448026"/>
              <a:gd name="connsiteX18" fmla="*/ 1189710 w 1676823"/>
              <a:gd name="connsiteY18" fmla="*/ 1354611 h 1448026"/>
              <a:gd name="connsiteX19" fmla="*/ 1315071 w 1676823"/>
              <a:gd name="connsiteY19" fmla="*/ 1416062 h 1448026"/>
              <a:gd name="connsiteX20" fmla="*/ 1450265 w 1676823"/>
              <a:gd name="connsiteY20" fmla="*/ 1448017 h 1448026"/>
              <a:gd name="connsiteX21" fmla="*/ 1546130 w 1676823"/>
              <a:gd name="connsiteY21" fmla="*/ 1418520 h 1448026"/>
              <a:gd name="connsiteX22" fmla="*/ 1664117 w 1676823"/>
              <a:gd name="connsiteY22" fmla="*/ 1347237 h 1448026"/>
              <a:gd name="connsiteX23" fmla="*/ 1661659 w 1676823"/>
              <a:gd name="connsiteY23" fmla="*/ 1246456 h 1448026"/>
              <a:gd name="connsiteX24" fmla="*/ 1558420 w 1676823"/>
              <a:gd name="connsiteY24" fmla="*/ 1113720 h 1448026"/>
              <a:gd name="connsiteX25" fmla="*/ 1209375 w 1676823"/>
              <a:gd name="connsiteY25" fmla="*/ 1253830 h 1448026"/>
              <a:gd name="connsiteX26" fmla="*/ 1027478 w 1676823"/>
              <a:gd name="connsiteY26" fmla="*/ 1349695 h 1448026"/>
              <a:gd name="connsiteX27" fmla="*/ 789046 w 1676823"/>
              <a:gd name="connsiteY27" fmla="*/ 1413604 h 1448026"/>
              <a:gd name="connsiteX28" fmla="*/ 602233 w 1676823"/>
              <a:gd name="connsiteY28" fmla="*/ 1443101 h 1448026"/>
              <a:gd name="connsiteX29" fmla="*/ 425252 w 1676823"/>
              <a:gd name="connsiteY29" fmla="*/ 1418520 h 1448026"/>
              <a:gd name="connsiteX30" fmla="*/ 277768 w 1676823"/>
              <a:gd name="connsiteY30" fmla="*/ 1359527 h 1448026"/>
              <a:gd name="connsiteX31" fmla="*/ 113078 w 1676823"/>
              <a:gd name="connsiteY31" fmla="*/ 1189920 h 1448026"/>
              <a:gd name="connsiteX32" fmla="*/ 7 w 1676823"/>
              <a:gd name="connsiteY32" fmla="*/ 720430 h 1448026"/>
              <a:gd name="connsiteX0" fmla="*/ 7 w 1676823"/>
              <a:gd name="connsiteY0" fmla="*/ 720430 h 1448026"/>
              <a:gd name="connsiteX1" fmla="*/ 117994 w 1676823"/>
              <a:gd name="connsiteY1" fmla="*/ 255856 h 1448026"/>
              <a:gd name="connsiteX2" fmla="*/ 275310 w 1676823"/>
              <a:gd name="connsiteY2" fmla="*/ 93624 h 1448026"/>
              <a:gd name="connsiteX3" fmla="*/ 422794 w 1676823"/>
              <a:gd name="connsiteY3" fmla="*/ 24798 h 1448026"/>
              <a:gd name="connsiteX4" fmla="*/ 607149 w 1676823"/>
              <a:gd name="connsiteY4" fmla="*/ 7591 h 1448026"/>
              <a:gd name="connsiteX5" fmla="*/ 791504 w 1676823"/>
              <a:gd name="connsiteY5" fmla="*/ 24798 h 1448026"/>
              <a:gd name="connsiteX6" fmla="*/ 1037310 w 1676823"/>
              <a:gd name="connsiteY6" fmla="*/ 100998 h 1448026"/>
              <a:gd name="connsiteX7" fmla="*/ 1214291 w 1676823"/>
              <a:gd name="connsiteY7" fmla="*/ 191946 h 1448026"/>
              <a:gd name="connsiteX8" fmla="*/ 1546130 w 1676823"/>
              <a:gd name="connsiteY8" fmla="*/ 334514 h 1448026"/>
              <a:gd name="connsiteX9" fmla="*/ 1656742 w 1676823"/>
              <a:gd name="connsiteY9" fmla="*/ 189488 h 1448026"/>
              <a:gd name="connsiteX10" fmla="*/ 1644452 w 1676823"/>
              <a:gd name="connsiteY10" fmla="*/ 88708 h 1448026"/>
              <a:gd name="connsiteX11" fmla="*/ 1565794 w 1676823"/>
              <a:gd name="connsiteY11" fmla="*/ 14966 h 1448026"/>
              <a:gd name="connsiteX12" fmla="*/ 1447807 w 1676823"/>
              <a:gd name="connsiteY12" fmla="*/ 217 h 1448026"/>
              <a:gd name="connsiteX13" fmla="*/ 1312613 w 1676823"/>
              <a:gd name="connsiteY13" fmla="*/ 19882 h 1448026"/>
              <a:gd name="connsiteX14" fmla="*/ 1179878 w 1676823"/>
              <a:gd name="connsiteY14" fmla="*/ 86250 h 1448026"/>
              <a:gd name="connsiteX15" fmla="*/ 985691 w 1676823"/>
              <a:gd name="connsiteY15" fmla="*/ 253398 h 1448026"/>
              <a:gd name="connsiteX16" fmla="*/ 791504 w 1676823"/>
              <a:gd name="connsiteY16" fmla="*/ 727804 h 1448026"/>
              <a:gd name="connsiteX17" fmla="*/ 983233 w 1676823"/>
              <a:gd name="connsiteY17" fmla="*/ 1192379 h 1448026"/>
              <a:gd name="connsiteX18" fmla="*/ 1189710 w 1676823"/>
              <a:gd name="connsiteY18" fmla="*/ 1354611 h 1448026"/>
              <a:gd name="connsiteX19" fmla="*/ 1315071 w 1676823"/>
              <a:gd name="connsiteY19" fmla="*/ 1416062 h 1448026"/>
              <a:gd name="connsiteX20" fmla="*/ 1450265 w 1676823"/>
              <a:gd name="connsiteY20" fmla="*/ 1448017 h 1448026"/>
              <a:gd name="connsiteX21" fmla="*/ 1546130 w 1676823"/>
              <a:gd name="connsiteY21" fmla="*/ 1418520 h 1448026"/>
              <a:gd name="connsiteX22" fmla="*/ 1664117 w 1676823"/>
              <a:gd name="connsiteY22" fmla="*/ 1347237 h 1448026"/>
              <a:gd name="connsiteX23" fmla="*/ 1661659 w 1676823"/>
              <a:gd name="connsiteY23" fmla="*/ 1246456 h 1448026"/>
              <a:gd name="connsiteX24" fmla="*/ 1558420 w 1676823"/>
              <a:gd name="connsiteY24" fmla="*/ 1113720 h 1448026"/>
              <a:gd name="connsiteX25" fmla="*/ 1209375 w 1676823"/>
              <a:gd name="connsiteY25" fmla="*/ 1253830 h 1448026"/>
              <a:gd name="connsiteX26" fmla="*/ 1027478 w 1676823"/>
              <a:gd name="connsiteY26" fmla="*/ 1349695 h 1448026"/>
              <a:gd name="connsiteX27" fmla="*/ 789046 w 1676823"/>
              <a:gd name="connsiteY27" fmla="*/ 1413604 h 1448026"/>
              <a:gd name="connsiteX28" fmla="*/ 602233 w 1676823"/>
              <a:gd name="connsiteY28" fmla="*/ 1443101 h 1448026"/>
              <a:gd name="connsiteX29" fmla="*/ 425252 w 1676823"/>
              <a:gd name="connsiteY29" fmla="*/ 1418520 h 1448026"/>
              <a:gd name="connsiteX30" fmla="*/ 277768 w 1676823"/>
              <a:gd name="connsiteY30" fmla="*/ 1359527 h 1448026"/>
              <a:gd name="connsiteX31" fmla="*/ 113078 w 1676823"/>
              <a:gd name="connsiteY31" fmla="*/ 1189920 h 1448026"/>
              <a:gd name="connsiteX32" fmla="*/ 7 w 1676823"/>
              <a:gd name="connsiteY32" fmla="*/ 720430 h 1448026"/>
              <a:gd name="connsiteX0" fmla="*/ 7 w 1673540"/>
              <a:gd name="connsiteY0" fmla="*/ 720430 h 1448026"/>
              <a:gd name="connsiteX1" fmla="*/ 117994 w 1673540"/>
              <a:gd name="connsiteY1" fmla="*/ 255856 h 1448026"/>
              <a:gd name="connsiteX2" fmla="*/ 275310 w 1673540"/>
              <a:gd name="connsiteY2" fmla="*/ 93624 h 1448026"/>
              <a:gd name="connsiteX3" fmla="*/ 422794 w 1673540"/>
              <a:gd name="connsiteY3" fmla="*/ 24798 h 1448026"/>
              <a:gd name="connsiteX4" fmla="*/ 607149 w 1673540"/>
              <a:gd name="connsiteY4" fmla="*/ 7591 h 1448026"/>
              <a:gd name="connsiteX5" fmla="*/ 791504 w 1673540"/>
              <a:gd name="connsiteY5" fmla="*/ 24798 h 1448026"/>
              <a:gd name="connsiteX6" fmla="*/ 1037310 w 1673540"/>
              <a:gd name="connsiteY6" fmla="*/ 100998 h 1448026"/>
              <a:gd name="connsiteX7" fmla="*/ 1214291 w 1673540"/>
              <a:gd name="connsiteY7" fmla="*/ 191946 h 1448026"/>
              <a:gd name="connsiteX8" fmla="*/ 1546130 w 1673540"/>
              <a:gd name="connsiteY8" fmla="*/ 334514 h 1448026"/>
              <a:gd name="connsiteX9" fmla="*/ 1656742 w 1673540"/>
              <a:gd name="connsiteY9" fmla="*/ 189488 h 1448026"/>
              <a:gd name="connsiteX10" fmla="*/ 1644452 w 1673540"/>
              <a:gd name="connsiteY10" fmla="*/ 88708 h 1448026"/>
              <a:gd name="connsiteX11" fmla="*/ 1565794 w 1673540"/>
              <a:gd name="connsiteY11" fmla="*/ 14966 h 1448026"/>
              <a:gd name="connsiteX12" fmla="*/ 1447807 w 1673540"/>
              <a:gd name="connsiteY12" fmla="*/ 217 h 1448026"/>
              <a:gd name="connsiteX13" fmla="*/ 1312613 w 1673540"/>
              <a:gd name="connsiteY13" fmla="*/ 19882 h 1448026"/>
              <a:gd name="connsiteX14" fmla="*/ 1179878 w 1673540"/>
              <a:gd name="connsiteY14" fmla="*/ 86250 h 1448026"/>
              <a:gd name="connsiteX15" fmla="*/ 985691 w 1673540"/>
              <a:gd name="connsiteY15" fmla="*/ 253398 h 1448026"/>
              <a:gd name="connsiteX16" fmla="*/ 791504 w 1673540"/>
              <a:gd name="connsiteY16" fmla="*/ 727804 h 1448026"/>
              <a:gd name="connsiteX17" fmla="*/ 983233 w 1673540"/>
              <a:gd name="connsiteY17" fmla="*/ 1192379 h 1448026"/>
              <a:gd name="connsiteX18" fmla="*/ 1189710 w 1673540"/>
              <a:gd name="connsiteY18" fmla="*/ 1354611 h 1448026"/>
              <a:gd name="connsiteX19" fmla="*/ 1315071 w 1673540"/>
              <a:gd name="connsiteY19" fmla="*/ 1416062 h 1448026"/>
              <a:gd name="connsiteX20" fmla="*/ 1450265 w 1673540"/>
              <a:gd name="connsiteY20" fmla="*/ 1448017 h 1448026"/>
              <a:gd name="connsiteX21" fmla="*/ 1546130 w 1673540"/>
              <a:gd name="connsiteY21" fmla="*/ 1418520 h 1448026"/>
              <a:gd name="connsiteX22" fmla="*/ 1658402 w 1673540"/>
              <a:gd name="connsiteY22" fmla="*/ 1343427 h 1448026"/>
              <a:gd name="connsiteX23" fmla="*/ 1661659 w 1673540"/>
              <a:gd name="connsiteY23" fmla="*/ 1246456 h 1448026"/>
              <a:gd name="connsiteX24" fmla="*/ 1558420 w 1673540"/>
              <a:gd name="connsiteY24" fmla="*/ 1113720 h 1448026"/>
              <a:gd name="connsiteX25" fmla="*/ 1209375 w 1673540"/>
              <a:gd name="connsiteY25" fmla="*/ 1253830 h 1448026"/>
              <a:gd name="connsiteX26" fmla="*/ 1027478 w 1673540"/>
              <a:gd name="connsiteY26" fmla="*/ 1349695 h 1448026"/>
              <a:gd name="connsiteX27" fmla="*/ 789046 w 1673540"/>
              <a:gd name="connsiteY27" fmla="*/ 1413604 h 1448026"/>
              <a:gd name="connsiteX28" fmla="*/ 602233 w 1673540"/>
              <a:gd name="connsiteY28" fmla="*/ 1443101 h 1448026"/>
              <a:gd name="connsiteX29" fmla="*/ 425252 w 1673540"/>
              <a:gd name="connsiteY29" fmla="*/ 1418520 h 1448026"/>
              <a:gd name="connsiteX30" fmla="*/ 277768 w 1673540"/>
              <a:gd name="connsiteY30" fmla="*/ 1359527 h 1448026"/>
              <a:gd name="connsiteX31" fmla="*/ 113078 w 1673540"/>
              <a:gd name="connsiteY31" fmla="*/ 1189920 h 1448026"/>
              <a:gd name="connsiteX32" fmla="*/ 7 w 1673540"/>
              <a:gd name="connsiteY32" fmla="*/ 720430 h 1448026"/>
              <a:gd name="connsiteX0" fmla="*/ 7 w 1673540"/>
              <a:gd name="connsiteY0" fmla="*/ 720430 h 1443142"/>
              <a:gd name="connsiteX1" fmla="*/ 117994 w 1673540"/>
              <a:gd name="connsiteY1" fmla="*/ 255856 h 1443142"/>
              <a:gd name="connsiteX2" fmla="*/ 275310 w 1673540"/>
              <a:gd name="connsiteY2" fmla="*/ 93624 h 1443142"/>
              <a:gd name="connsiteX3" fmla="*/ 422794 w 1673540"/>
              <a:gd name="connsiteY3" fmla="*/ 24798 h 1443142"/>
              <a:gd name="connsiteX4" fmla="*/ 607149 w 1673540"/>
              <a:gd name="connsiteY4" fmla="*/ 7591 h 1443142"/>
              <a:gd name="connsiteX5" fmla="*/ 791504 w 1673540"/>
              <a:gd name="connsiteY5" fmla="*/ 24798 h 1443142"/>
              <a:gd name="connsiteX6" fmla="*/ 1037310 w 1673540"/>
              <a:gd name="connsiteY6" fmla="*/ 100998 h 1443142"/>
              <a:gd name="connsiteX7" fmla="*/ 1214291 w 1673540"/>
              <a:gd name="connsiteY7" fmla="*/ 191946 h 1443142"/>
              <a:gd name="connsiteX8" fmla="*/ 1546130 w 1673540"/>
              <a:gd name="connsiteY8" fmla="*/ 334514 h 1443142"/>
              <a:gd name="connsiteX9" fmla="*/ 1656742 w 1673540"/>
              <a:gd name="connsiteY9" fmla="*/ 189488 h 1443142"/>
              <a:gd name="connsiteX10" fmla="*/ 1644452 w 1673540"/>
              <a:gd name="connsiteY10" fmla="*/ 88708 h 1443142"/>
              <a:gd name="connsiteX11" fmla="*/ 1565794 w 1673540"/>
              <a:gd name="connsiteY11" fmla="*/ 14966 h 1443142"/>
              <a:gd name="connsiteX12" fmla="*/ 1447807 w 1673540"/>
              <a:gd name="connsiteY12" fmla="*/ 217 h 1443142"/>
              <a:gd name="connsiteX13" fmla="*/ 1312613 w 1673540"/>
              <a:gd name="connsiteY13" fmla="*/ 19882 h 1443142"/>
              <a:gd name="connsiteX14" fmla="*/ 1179878 w 1673540"/>
              <a:gd name="connsiteY14" fmla="*/ 86250 h 1443142"/>
              <a:gd name="connsiteX15" fmla="*/ 985691 w 1673540"/>
              <a:gd name="connsiteY15" fmla="*/ 253398 h 1443142"/>
              <a:gd name="connsiteX16" fmla="*/ 791504 w 1673540"/>
              <a:gd name="connsiteY16" fmla="*/ 727804 h 1443142"/>
              <a:gd name="connsiteX17" fmla="*/ 983233 w 1673540"/>
              <a:gd name="connsiteY17" fmla="*/ 1192379 h 1443142"/>
              <a:gd name="connsiteX18" fmla="*/ 1189710 w 1673540"/>
              <a:gd name="connsiteY18" fmla="*/ 1354611 h 1443142"/>
              <a:gd name="connsiteX19" fmla="*/ 1315071 w 1673540"/>
              <a:gd name="connsiteY19" fmla="*/ 1416062 h 1443142"/>
              <a:gd name="connsiteX20" fmla="*/ 1455980 w 1673540"/>
              <a:gd name="connsiteY20" fmla="*/ 1438492 h 1443142"/>
              <a:gd name="connsiteX21" fmla="*/ 1546130 w 1673540"/>
              <a:gd name="connsiteY21" fmla="*/ 1418520 h 1443142"/>
              <a:gd name="connsiteX22" fmla="*/ 1658402 w 1673540"/>
              <a:gd name="connsiteY22" fmla="*/ 1343427 h 1443142"/>
              <a:gd name="connsiteX23" fmla="*/ 1661659 w 1673540"/>
              <a:gd name="connsiteY23" fmla="*/ 1246456 h 1443142"/>
              <a:gd name="connsiteX24" fmla="*/ 1558420 w 1673540"/>
              <a:gd name="connsiteY24" fmla="*/ 1113720 h 1443142"/>
              <a:gd name="connsiteX25" fmla="*/ 1209375 w 1673540"/>
              <a:gd name="connsiteY25" fmla="*/ 1253830 h 1443142"/>
              <a:gd name="connsiteX26" fmla="*/ 1027478 w 1673540"/>
              <a:gd name="connsiteY26" fmla="*/ 1349695 h 1443142"/>
              <a:gd name="connsiteX27" fmla="*/ 789046 w 1673540"/>
              <a:gd name="connsiteY27" fmla="*/ 1413604 h 1443142"/>
              <a:gd name="connsiteX28" fmla="*/ 602233 w 1673540"/>
              <a:gd name="connsiteY28" fmla="*/ 1443101 h 1443142"/>
              <a:gd name="connsiteX29" fmla="*/ 425252 w 1673540"/>
              <a:gd name="connsiteY29" fmla="*/ 1418520 h 1443142"/>
              <a:gd name="connsiteX30" fmla="*/ 277768 w 1673540"/>
              <a:gd name="connsiteY30" fmla="*/ 1359527 h 1443142"/>
              <a:gd name="connsiteX31" fmla="*/ 113078 w 1673540"/>
              <a:gd name="connsiteY31" fmla="*/ 1189920 h 1443142"/>
              <a:gd name="connsiteX32" fmla="*/ 7 w 1673540"/>
              <a:gd name="connsiteY32" fmla="*/ 720430 h 1443142"/>
              <a:gd name="connsiteX0" fmla="*/ 7 w 1673540"/>
              <a:gd name="connsiteY0" fmla="*/ 720430 h 1443142"/>
              <a:gd name="connsiteX1" fmla="*/ 117994 w 1673540"/>
              <a:gd name="connsiteY1" fmla="*/ 255856 h 1443142"/>
              <a:gd name="connsiteX2" fmla="*/ 275310 w 1673540"/>
              <a:gd name="connsiteY2" fmla="*/ 93624 h 1443142"/>
              <a:gd name="connsiteX3" fmla="*/ 422794 w 1673540"/>
              <a:gd name="connsiteY3" fmla="*/ 24798 h 1443142"/>
              <a:gd name="connsiteX4" fmla="*/ 607149 w 1673540"/>
              <a:gd name="connsiteY4" fmla="*/ 7591 h 1443142"/>
              <a:gd name="connsiteX5" fmla="*/ 791504 w 1673540"/>
              <a:gd name="connsiteY5" fmla="*/ 24798 h 1443142"/>
              <a:gd name="connsiteX6" fmla="*/ 1037310 w 1673540"/>
              <a:gd name="connsiteY6" fmla="*/ 100998 h 1443142"/>
              <a:gd name="connsiteX7" fmla="*/ 1214291 w 1673540"/>
              <a:gd name="connsiteY7" fmla="*/ 191946 h 1443142"/>
              <a:gd name="connsiteX8" fmla="*/ 1546130 w 1673540"/>
              <a:gd name="connsiteY8" fmla="*/ 334514 h 1443142"/>
              <a:gd name="connsiteX9" fmla="*/ 1656742 w 1673540"/>
              <a:gd name="connsiteY9" fmla="*/ 189488 h 1443142"/>
              <a:gd name="connsiteX10" fmla="*/ 1644452 w 1673540"/>
              <a:gd name="connsiteY10" fmla="*/ 88708 h 1443142"/>
              <a:gd name="connsiteX11" fmla="*/ 1565794 w 1673540"/>
              <a:gd name="connsiteY11" fmla="*/ 14966 h 1443142"/>
              <a:gd name="connsiteX12" fmla="*/ 1447807 w 1673540"/>
              <a:gd name="connsiteY12" fmla="*/ 217 h 1443142"/>
              <a:gd name="connsiteX13" fmla="*/ 1312613 w 1673540"/>
              <a:gd name="connsiteY13" fmla="*/ 19882 h 1443142"/>
              <a:gd name="connsiteX14" fmla="*/ 1179878 w 1673540"/>
              <a:gd name="connsiteY14" fmla="*/ 86250 h 1443142"/>
              <a:gd name="connsiteX15" fmla="*/ 985691 w 1673540"/>
              <a:gd name="connsiteY15" fmla="*/ 253398 h 1443142"/>
              <a:gd name="connsiteX16" fmla="*/ 791504 w 1673540"/>
              <a:gd name="connsiteY16" fmla="*/ 727804 h 1443142"/>
              <a:gd name="connsiteX17" fmla="*/ 983233 w 1673540"/>
              <a:gd name="connsiteY17" fmla="*/ 1192379 h 1443142"/>
              <a:gd name="connsiteX18" fmla="*/ 1189710 w 1673540"/>
              <a:gd name="connsiteY18" fmla="*/ 1354611 h 1443142"/>
              <a:gd name="connsiteX19" fmla="*/ 1315071 w 1673540"/>
              <a:gd name="connsiteY19" fmla="*/ 1416062 h 1443142"/>
              <a:gd name="connsiteX20" fmla="*/ 1446455 w 1673540"/>
              <a:gd name="connsiteY20" fmla="*/ 1434682 h 1443142"/>
              <a:gd name="connsiteX21" fmla="*/ 1546130 w 1673540"/>
              <a:gd name="connsiteY21" fmla="*/ 1418520 h 1443142"/>
              <a:gd name="connsiteX22" fmla="*/ 1658402 w 1673540"/>
              <a:gd name="connsiteY22" fmla="*/ 1343427 h 1443142"/>
              <a:gd name="connsiteX23" fmla="*/ 1661659 w 1673540"/>
              <a:gd name="connsiteY23" fmla="*/ 1246456 h 1443142"/>
              <a:gd name="connsiteX24" fmla="*/ 1558420 w 1673540"/>
              <a:gd name="connsiteY24" fmla="*/ 1113720 h 1443142"/>
              <a:gd name="connsiteX25" fmla="*/ 1209375 w 1673540"/>
              <a:gd name="connsiteY25" fmla="*/ 1253830 h 1443142"/>
              <a:gd name="connsiteX26" fmla="*/ 1027478 w 1673540"/>
              <a:gd name="connsiteY26" fmla="*/ 1349695 h 1443142"/>
              <a:gd name="connsiteX27" fmla="*/ 789046 w 1673540"/>
              <a:gd name="connsiteY27" fmla="*/ 1413604 h 1443142"/>
              <a:gd name="connsiteX28" fmla="*/ 602233 w 1673540"/>
              <a:gd name="connsiteY28" fmla="*/ 1443101 h 1443142"/>
              <a:gd name="connsiteX29" fmla="*/ 425252 w 1673540"/>
              <a:gd name="connsiteY29" fmla="*/ 1418520 h 1443142"/>
              <a:gd name="connsiteX30" fmla="*/ 277768 w 1673540"/>
              <a:gd name="connsiteY30" fmla="*/ 1359527 h 1443142"/>
              <a:gd name="connsiteX31" fmla="*/ 113078 w 1673540"/>
              <a:gd name="connsiteY31" fmla="*/ 1189920 h 1443142"/>
              <a:gd name="connsiteX32" fmla="*/ 7 w 1673540"/>
              <a:gd name="connsiteY32" fmla="*/ 720430 h 1443142"/>
              <a:gd name="connsiteX0" fmla="*/ 7 w 1673540"/>
              <a:gd name="connsiteY0" fmla="*/ 720430 h 1443142"/>
              <a:gd name="connsiteX1" fmla="*/ 117994 w 1673540"/>
              <a:gd name="connsiteY1" fmla="*/ 255856 h 1443142"/>
              <a:gd name="connsiteX2" fmla="*/ 275310 w 1673540"/>
              <a:gd name="connsiteY2" fmla="*/ 93624 h 1443142"/>
              <a:gd name="connsiteX3" fmla="*/ 422794 w 1673540"/>
              <a:gd name="connsiteY3" fmla="*/ 24798 h 1443142"/>
              <a:gd name="connsiteX4" fmla="*/ 607149 w 1673540"/>
              <a:gd name="connsiteY4" fmla="*/ 7591 h 1443142"/>
              <a:gd name="connsiteX5" fmla="*/ 791504 w 1673540"/>
              <a:gd name="connsiteY5" fmla="*/ 24798 h 1443142"/>
              <a:gd name="connsiteX6" fmla="*/ 1037310 w 1673540"/>
              <a:gd name="connsiteY6" fmla="*/ 100998 h 1443142"/>
              <a:gd name="connsiteX7" fmla="*/ 1214291 w 1673540"/>
              <a:gd name="connsiteY7" fmla="*/ 191946 h 1443142"/>
              <a:gd name="connsiteX8" fmla="*/ 1546130 w 1673540"/>
              <a:gd name="connsiteY8" fmla="*/ 334514 h 1443142"/>
              <a:gd name="connsiteX9" fmla="*/ 1656742 w 1673540"/>
              <a:gd name="connsiteY9" fmla="*/ 189488 h 1443142"/>
              <a:gd name="connsiteX10" fmla="*/ 1644452 w 1673540"/>
              <a:gd name="connsiteY10" fmla="*/ 88708 h 1443142"/>
              <a:gd name="connsiteX11" fmla="*/ 1565794 w 1673540"/>
              <a:gd name="connsiteY11" fmla="*/ 14966 h 1443142"/>
              <a:gd name="connsiteX12" fmla="*/ 1447807 w 1673540"/>
              <a:gd name="connsiteY12" fmla="*/ 217 h 1443142"/>
              <a:gd name="connsiteX13" fmla="*/ 1312613 w 1673540"/>
              <a:gd name="connsiteY13" fmla="*/ 19882 h 1443142"/>
              <a:gd name="connsiteX14" fmla="*/ 1179878 w 1673540"/>
              <a:gd name="connsiteY14" fmla="*/ 86250 h 1443142"/>
              <a:gd name="connsiteX15" fmla="*/ 985691 w 1673540"/>
              <a:gd name="connsiteY15" fmla="*/ 253398 h 1443142"/>
              <a:gd name="connsiteX16" fmla="*/ 791504 w 1673540"/>
              <a:gd name="connsiteY16" fmla="*/ 727804 h 1443142"/>
              <a:gd name="connsiteX17" fmla="*/ 983233 w 1673540"/>
              <a:gd name="connsiteY17" fmla="*/ 1192379 h 1443142"/>
              <a:gd name="connsiteX18" fmla="*/ 1189710 w 1673540"/>
              <a:gd name="connsiteY18" fmla="*/ 1354611 h 1443142"/>
              <a:gd name="connsiteX19" fmla="*/ 1315071 w 1673540"/>
              <a:gd name="connsiteY19" fmla="*/ 1416062 h 1443142"/>
              <a:gd name="connsiteX20" fmla="*/ 1446455 w 1673540"/>
              <a:gd name="connsiteY20" fmla="*/ 1434682 h 1443142"/>
              <a:gd name="connsiteX21" fmla="*/ 1546130 w 1673540"/>
              <a:gd name="connsiteY21" fmla="*/ 1418520 h 1443142"/>
              <a:gd name="connsiteX22" fmla="*/ 1658402 w 1673540"/>
              <a:gd name="connsiteY22" fmla="*/ 1343427 h 1443142"/>
              <a:gd name="connsiteX23" fmla="*/ 1661659 w 1673540"/>
              <a:gd name="connsiteY23" fmla="*/ 1246456 h 1443142"/>
              <a:gd name="connsiteX24" fmla="*/ 1558420 w 1673540"/>
              <a:gd name="connsiteY24" fmla="*/ 1113720 h 1443142"/>
              <a:gd name="connsiteX25" fmla="*/ 1209375 w 1673540"/>
              <a:gd name="connsiteY25" fmla="*/ 1253830 h 1443142"/>
              <a:gd name="connsiteX26" fmla="*/ 1027478 w 1673540"/>
              <a:gd name="connsiteY26" fmla="*/ 1349695 h 1443142"/>
              <a:gd name="connsiteX27" fmla="*/ 789046 w 1673540"/>
              <a:gd name="connsiteY27" fmla="*/ 1413604 h 1443142"/>
              <a:gd name="connsiteX28" fmla="*/ 602233 w 1673540"/>
              <a:gd name="connsiteY28" fmla="*/ 1443101 h 1443142"/>
              <a:gd name="connsiteX29" fmla="*/ 425252 w 1673540"/>
              <a:gd name="connsiteY29" fmla="*/ 1418520 h 1443142"/>
              <a:gd name="connsiteX30" fmla="*/ 277768 w 1673540"/>
              <a:gd name="connsiteY30" fmla="*/ 1359527 h 1443142"/>
              <a:gd name="connsiteX31" fmla="*/ 113078 w 1673540"/>
              <a:gd name="connsiteY31" fmla="*/ 1189920 h 1443142"/>
              <a:gd name="connsiteX32" fmla="*/ 7 w 1673540"/>
              <a:gd name="connsiteY32" fmla="*/ 720430 h 1443142"/>
              <a:gd name="connsiteX0" fmla="*/ 7 w 1673540"/>
              <a:gd name="connsiteY0" fmla="*/ 720430 h 1443142"/>
              <a:gd name="connsiteX1" fmla="*/ 117994 w 1673540"/>
              <a:gd name="connsiteY1" fmla="*/ 255856 h 1443142"/>
              <a:gd name="connsiteX2" fmla="*/ 275310 w 1673540"/>
              <a:gd name="connsiteY2" fmla="*/ 93624 h 1443142"/>
              <a:gd name="connsiteX3" fmla="*/ 422794 w 1673540"/>
              <a:gd name="connsiteY3" fmla="*/ 24798 h 1443142"/>
              <a:gd name="connsiteX4" fmla="*/ 601434 w 1673540"/>
              <a:gd name="connsiteY4" fmla="*/ 1876 h 1443142"/>
              <a:gd name="connsiteX5" fmla="*/ 791504 w 1673540"/>
              <a:gd name="connsiteY5" fmla="*/ 24798 h 1443142"/>
              <a:gd name="connsiteX6" fmla="*/ 1037310 w 1673540"/>
              <a:gd name="connsiteY6" fmla="*/ 100998 h 1443142"/>
              <a:gd name="connsiteX7" fmla="*/ 1214291 w 1673540"/>
              <a:gd name="connsiteY7" fmla="*/ 191946 h 1443142"/>
              <a:gd name="connsiteX8" fmla="*/ 1546130 w 1673540"/>
              <a:gd name="connsiteY8" fmla="*/ 334514 h 1443142"/>
              <a:gd name="connsiteX9" fmla="*/ 1656742 w 1673540"/>
              <a:gd name="connsiteY9" fmla="*/ 189488 h 1443142"/>
              <a:gd name="connsiteX10" fmla="*/ 1644452 w 1673540"/>
              <a:gd name="connsiteY10" fmla="*/ 88708 h 1443142"/>
              <a:gd name="connsiteX11" fmla="*/ 1565794 w 1673540"/>
              <a:gd name="connsiteY11" fmla="*/ 14966 h 1443142"/>
              <a:gd name="connsiteX12" fmla="*/ 1447807 w 1673540"/>
              <a:gd name="connsiteY12" fmla="*/ 217 h 1443142"/>
              <a:gd name="connsiteX13" fmla="*/ 1312613 w 1673540"/>
              <a:gd name="connsiteY13" fmla="*/ 19882 h 1443142"/>
              <a:gd name="connsiteX14" fmla="*/ 1179878 w 1673540"/>
              <a:gd name="connsiteY14" fmla="*/ 86250 h 1443142"/>
              <a:gd name="connsiteX15" fmla="*/ 985691 w 1673540"/>
              <a:gd name="connsiteY15" fmla="*/ 253398 h 1443142"/>
              <a:gd name="connsiteX16" fmla="*/ 791504 w 1673540"/>
              <a:gd name="connsiteY16" fmla="*/ 727804 h 1443142"/>
              <a:gd name="connsiteX17" fmla="*/ 983233 w 1673540"/>
              <a:gd name="connsiteY17" fmla="*/ 1192379 h 1443142"/>
              <a:gd name="connsiteX18" fmla="*/ 1189710 w 1673540"/>
              <a:gd name="connsiteY18" fmla="*/ 1354611 h 1443142"/>
              <a:gd name="connsiteX19" fmla="*/ 1315071 w 1673540"/>
              <a:gd name="connsiteY19" fmla="*/ 1416062 h 1443142"/>
              <a:gd name="connsiteX20" fmla="*/ 1446455 w 1673540"/>
              <a:gd name="connsiteY20" fmla="*/ 1434682 h 1443142"/>
              <a:gd name="connsiteX21" fmla="*/ 1546130 w 1673540"/>
              <a:gd name="connsiteY21" fmla="*/ 1418520 h 1443142"/>
              <a:gd name="connsiteX22" fmla="*/ 1658402 w 1673540"/>
              <a:gd name="connsiteY22" fmla="*/ 1343427 h 1443142"/>
              <a:gd name="connsiteX23" fmla="*/ 1661659 w 1673540"/>
              <a:gd name="connsiteY23" fmla="*/ 1246456 h 1443142"/>
              <a:gd name="connsiteX24" fmla="*/ 1558420 w 1673540"/>
              <a:gd name="connsiteY24" fmla="*/ 1113720 h 1443142"/>
              <a:gd name="connsiteX25" fmla="*/ 1209375 w 1673540"/>
              <a:gd name="connsiteY25" fmla="*/ 1253830 h 1443142"/>
              <a:gd name="connsiteX26" fmla="*/ 1027478 w 1673540"/>
              <a:gd name="connsiteY26" fmla="*/ 1349695 h 1443142"/>
              <a:gd name="connsiteX27" fmla="*/ 789046 w 1673540"/>
              <a:gd name="connsiteY27" fmla="*/ 1413604 h 1443142"/>
              <a:gd name="connsiteX28" fmla="*/ 602233 w 1673540"/>
              <a:gd name="connsiteY28" fmla="*/ 1443101 h 1443142"/>
              <a:gd name="connsiteX29" fmla="*/ 425252 w 1673540"/>
              <a:gd name="connsiteY29" fmla="*/ 1418520 h 1443142"/>
              <a:gd name="connsiteX30" fmla="*/ 277768 w 1673540"/>
              <a:gd name="connsiteY30" fmla="*/ 1359527 h 1443142"/>
              <a:gd name="connsiteX31" fmla="*/ 113078 w 1673540"/>
              <a:gd name="connsiteY31" fmla="*/ 1189920 h 1443142"/>
              <a:gd name="connsiteX32" fmla="*/ 7 w 1673540"/>
              <a:gd name="connsiteY32" fmla="*/ 720430 h 1443142"/>
              <a:gd name="connsiteX0" fmla="*/ 7 w 1673540"/>
              <a:gd name="connsiteY0" fmla="*/ 720430 h 1443142"/>
              <a:gd name="connsiteX1" fmla="*/ 117994 w 1673540"/>
              <a:gd name="connsiteY1" fmla="*/ 255856 h 1443142"/>
              <a:gd name="connsiteX2" fmla="*/ 275310 w 1673540"/>
              <a:gd name="connsiteY2" fmla="*/ 93624 h 1443142"/>
              <a:gd name="connsiteX3" fmla="*/ 422794 w 1673540"/>
              <a:gd name="connsiteY3" fmla="*/ 24798 h 1443142"/>
              <a:gd name="connsiteX4" fmla="*/ 601434 w 1673540"/>
              <a:gd name="connsiteY4" fmla="*/ 1876 h 1443142"/>
              <a:gd name="connsiteX5" fmla="*/ 791504 w 1673540"/>
              <a:gd name="connsiteY5" fmla="*/ 24798 h 1443142"/>
              <a:gd name="connsiteX6" fmla="*/ 1037310 w 1673540"/>
              <a:gd name="connsiteY6" fmla="*/ 100998 h 1443142"/>
              <a:gd name="connsiteX7" fmla="*/ 1214291 w 1673540"/>
              <a:gd name="connsiteY7" fmla="*/ 191946 h 1443142"/>
              <a:gd name="connsiteX8" fmla="*/ 1544225 w 1673540"/>
              <a:gd name="connsiteY8" fmla="*/ 330704 h 1443142"/>
              <a:gd name="connsiteX9" fmla="*/ 1656742 w 1673540"/>
              <a:gd name="connsiteY9" fmla="*/ 189488 h 1443142"/>
              <a:gd name="connsiteX10" fmla="*/ 1644452 w 1673540"/>
              <a:gd name="connsiteY10" fmla="*/ 88708 h 1443142"/>
              <a:gd name="connsiteX11" fmla="*/ 1565794 w 1673540"/>
              <a:gd name="connsiteY11" fmla="*/ 14966 h 1443142"/>
              <a:gd name="connsiteX12" fmla="*/ 1447807 w 1673540"/>
              <a:gd name="connsiteY12" fmla="*/ 217 h 1443142"/>
              <a:gd name="connsiteX13" fmla="*/ 1312613 w 1673540"/>
              <a:gd name="connsiteY13" fmla="*/ 19882 h 1443142"/>
              <a:gd name="connsiteX14" fmla="*/ 1179878 w 1673540"/>
              <a:gd name="connsiteY14" fmla="*/ 86250 h 1443142"/>
              <a:gd name="connsiteX15" fmla="*/ 985691 w 1673540"/>
              <a:gd name="connsiteY15" fmla="*/ 253398 h 1443142"/>
              <a:gd name="connsiteX16" fmla="*/ 791504 w 1673540"/>
              <a:gd name="connsiteY16" fmla="*/ 727804 h 1443142"/>
              <a:gd name="connsiteX17" fmla="*/ 983233 w 1673540"/>
              <a:gd name="connsiteY17" fmla="*/ 1192379 h 1443142"/>
              <a:gd name="connsiteX18" fmla="*/ 1189710 w 1673540"/>
              <a:gd name="connsiteY18" fmla="*/ 1354611 h 1443142"/>
              <a:gd name="connsiteX19" fmla="*/ 1315071 w 1673540"/>
              <a:gd name="connsiteY19" fmla="*/ 1416062 h 1443142"/>
              <a:gd name="connsiteX20" fmla="*/ 1446455 w 1673540"/>
              <a:gd name="connsiteY20" fmla="*/ 1434682 h 1443142"/>
              <a:gd name="connsiteX21" fmla="*/ 1546130 w 1673540"/>
              <a:gd name="connsiteY21" fmla="*/ 1418520 h 1443142"/>
              <a:gd name="connsiteX22" fmla="*/ 1658402 w 1673540"/>
              <a:gd name="connsiteY22" fmla="*/ 1343427 h 1443142"/>
              <a:gd name="connsiteX23" fmla="*/ 1661659 w 1673540"/>
              <a:gd name="connsiteY23" fmla="*/ 1246456 h 1443142"/>
              <a:gd name="connsiteX24" fmla="*/ 1558420 w 1673540"/>
              <a:gd name="connsiteY24" fmla="*/ 1113720 h 1443142"/>
              <a:gd name="connsiteX25" fmla="*/ 1209375 w 1673540"/>
              <a:gd name="connsiteY25" fmla="*/ 1253830 h 1443142"/>
              <a:gd name="connsiteX26" fmla="*/ 1027478 w 1673540"/>
              <a:gd name="connsiteY26" fmla="*/ 1349695 h 1443142"/>
              <a:gd name="connsiteX27" fmla="*/ 789046 w 1673540"/>
              <a:gd name="connsiteY27" fmla="*/ 1413604 h 1443142"/>
              <a:gd name="connsiteX28" fmla="*/ 602233 w 1673540"/>
              <a:gd name="connsiteY28" fmla="*/ 1443101 h 1443142"/>
              <a:gd name="connsiteX29" fmla="*/ 425252 w 1673540"/>
              <a:gd name="connsiteY29" fmla="*/ 1418520 h 1443142"/>
              <a:gd name="connsiteX30" fmla="*/ 277768 w 1673540"/>
              <a:gd name="connsiteY30" fmla="*/ 1359527 h 1443142"/>
              <a:gd name="connsiteX31" fmla="*/ 113078 w 1673540"/>
              <a:gd name="connsiteY31" fmla="*/ 1189920 h 1443142"/>
              <a:gd name="connsiteX32" fmla="*/ 7 w 1673540"/>
              <a:gd name="connsiteY32" fmla="*/ 720430 h 1443142"/>
              <a:gd name="connsiteX0" fmla="*/ 7 w 1673540"/>
              <a:gd name="connsiteY0" fmla="*/ 720430 h 1443142"/>
              <a:gd name="connsiteX1" fmla="*/ 117994 w 1673540"/>
              <a:gd name="connsiteY1" fmla="*/ 255856 h 1443142"/>
              <a:gd name="connsiteX2" fmla="*/ 275310 w 1673540"/>
              <a:gd name="connsiteY2" fmla="*/ 93624 h 1443142"/>
              <a:gd name="connsiteX3" fmla="*/ 422794 w 1673540"/>
              <a:gd name="connsiteY3" fmla="*/ 24798 h 1443142"/>
              <a:gd name="connsiteX4" fmla="*/ 601434 w 1673540"/>
              <a:gd name="connsiteY4" fmla="*/ 1876 h 1443142"/>
              <a:gd name="connsiteX5" fmla="*/ 791504 w 1673540"/>
              <a:gd name="connsiteY5" fmla="*/ 24798 h 1443142"/>
              <a:gd name="connsiteX6" fmla="*/ 1037310 w 1673540"/>
              <a:gd name="connsiteY6" fmla="*/ 100998 h 1443142"/>
              <a:gd name="connsiteX7" fmla="*/ 1214291 w 1673540"/>
              <a:gd name="connsiteY7" fmla="*/ 191946 h 1443142"/>
              <a:gd name="connsiteX8" fmla="*/ 1548035 w 1673540"/>
              <a:gd name="connsiteY8" fmla="*/ 324989 h 1443142"/>
              <a:gd name="connsiteX9" fmla="*/ 1656742 w 1673540"/>
              <a:gd name="connsiteY9" fmla="*/ 189488 h 1443142"/>
              <a:gd name="connsiteX10" fmla="*/ 1644452 w 1673540"/>
              <a:gd name="connsiteY10" fmla="*/ 88708 h 1443142"/>
              <a:gd name="connsiteX11" fmla="*/ 1565794 w 1673540"/>
              <a:gd name="connsiteY11" fmla="*/ 14966 h 1443142"/>
              <a:gd name="connsiteX12" fmla="*/ 1447807 w 1673540"/>
              <a:gd name="connsiteY12" fmla="*/ 217 h 1443142"/>
              <a:gd name="connsiteX13" fmla="*/ 1312613 w 1673540"/>
              <a:gd name="connsiteY13" fmla="*/ 19882 h 1443142"/>
              <a:gd name="connsiteX14" fmla="*/ 1179878 w 1673540"/>
              <a:gd name="connsiteY14" fmla="*/ 86250 h 1443142"/>
              <a:gd name="connsiteX15" fmla="*/ 985691 w 1673540"/>
              <a:gd name="connsiteY15" fmla="*/ 253398 h 1443142"/>
              <a:gd name="connsiteX16" fmla="*/ 791504 w 1673540"/>
              <a:gd name="connsiteY16" fmla="*/ 727804 h 1443142"/>
              <a:gd name="connsiteX17" fmla="*/ 983233 w 1673540"/>
              <a:gd name="connsiteY17" fmla="*/ 1192379 h 1443142"/>
              <a:gd name="connsiteX18" fmla="*/ 1189710 w 1673540"/>
              <a:gd name="connsiteY18" fmla="*/ 1354611 h 1443142"/>
              <a:gd name="connsiteX19" fmla="*/ 1315071 w 1673540"/>
              <a:gd name="connsiteY19" fmla="*/ 1416062 h 1443142"/>
              <a:gd name="connsiteX20" fmla="*/ 1446455 w 1673540"/>
              <a:gd name="connsiteY20" fmla="*/ 1434682 h 1443142"/>
              <a:gd name="connsiteX21" fmla="*/ 1546130 w 1673540"/>
              <a:gd name="connsiteY21" fmla="*/ 1418520 h 1443142"/>
              <a:gd name="connsiteX22" fmla="*/ 1658402 w 1673540"/>
              <a:gd name="connsiteY22" fmla="*/ 1343427 h 1443142"/>
              <a:gd name="connsiteX23" fmla="*/ 1661659 w 1673540"/>
              <a:gd name="connsiteY23" fmla="*/ 1246456 h 1443142"/>
              <a:gd name="connsiteX24" fmla="*/ 1558420 w 1673540"/>
              <a:gd name="connsiteY24" fmla="*/ 1113720 h 1443142"/>
              <a:gd name="connsiteX25" fmla="*/ 1209375 w 1673540"/>
              <a:gd name="connsiteY25" fmla="*/ 1253830 h 1443142"/>
              <a:gd name="connsiteX26" fmla="*/ 1027478 w 1673540"/>
              <a:gd name="connsiteY26" fmla="*/ 1349695 h 1443142"/>
              <a:gd name="connsiteX27" fmla="*/ 789046 w 1673540"/>
              <a:gd name="connsiteY27" fmla="*/ 1413604 h 1443142"/>
              <a:gd name="connsiteX28" fmla="*/ 602233 w 1673540"/>
              <a:gd name="connsiteY28" fmla="*/ 1443101 h 1443142"/>
              <a:gd name="connsiteX29" fmla="*/ 425252 w 1673540"/>
              <a:gd name="connsiteY29" fmla="*/ 1418520 h 1443142"/>
              <a:gd name="connsiteX30" fmla="*/ 277768 w 1673540"/>
              <a:gd name="connsiteY30" fmla="*/ 1359527 h 1443142"/>
              <a:gd name="connsiteX31" fmla="*/ 113078 w 1673540"/>
              <a:gd name="connsiteY31" fmla="*/ 1189920 h 1443142"/>
              <a:gd name="connsiteX32" fmla="*/ 7 w 1673540"/>
              <a:gd name="connsiteY32" fmla="*/ 720430 h 1443142"/>
              <a:gd name="connsiteX0" fmla="*/ 7 w 1673540"/>
              <a:gd name="connsiteY0" fmla="*/ 720430 h 1443142"/>
              <a:gd name="connsiteX1" fmla="*/ 117994 w 1673540"/>
              <a:gd name="connsiteY1" fmla="*/ 255856 h 1443142"/>
              <a:gd name="connsiteX2" fmla="*/ 275310 w 1673540"/>
              <a:gd name="connsiteY2" fmla="*/ 93624 h 1443142"/>
              <a:gd name="connsiteX3" fmla="*/ 422794 w 1673540"/>
              <a:gd name="connsiteY3" fmla="*/ 24798 h 1443142"/>
              <a:gd name="connsiteX4" fmla="*/ 601434 w 1673540"/>
              <a:gd name="connsiteY4" fmla="*/ 1876 h 1443142"/>
              <a:gd name="connsiteX5" fmla="*/ 791504 w 1673540"/>
              <a:gd name="connsiteY5" fmla="*/ 24798 h 1443142"/>
              <a:gd name="connsiteX6" fmla="*/ 1037310 w 1673540"/>
              <a:gd name="connsiteY6" fmla="*/ 100998 h 1443142"/>
              <a:gd name="connsiteX7" fmla="*/ 1214291 w 1673540"/>
              <a:gd name="connsiteY7" fmla="*/ 191946 h 1443142"/>
              <a:gd name="connsiteX8" fmla="*/ 1548035 w 1673540"/>
              <a:gd name="connsiteY8" fmla="*/ 324989 h 1443142"/>
              <a:gd name="connsiteX9" fmla="*/ 1656742 w 1673540"/>
              <a:gd name="connsiteY9" fmla="*/ 189488 h 1443142"/>
              <a:gd name="connsiteX10" fmla="*/ 1644452 w 1673540"/>
              <a:gd name="connsiteY10" fmla="*/ 88708 h 1443142"/>
              <a:gd name="connsiteX11" fmla="*/ 1565794 w 1673540"/>
              <a:gd name="connsiteY11" fmla="*/ 14966 h 1443142"/>
              <a:gd name="connsiteX12" fmla="*/ 1447807 w 1673540"/>
              <a:gd name="connsiteY12" fmla="*/ 217 h 1443142"/>
              <a:gd name="connsiteX13" fmla="*/ 1312613 w 1673540"/>
              <a:gd name="connsiteY13" fmla="*/ 19882 h 1443142"/>
              <a:gd name="connsiteX14" fmla="*/ 1179878 w 1673540"/>
              <a:gd name="connsiteY14" fmla="*/ 86250 h 1443142"/>
              <a:gd name="connsiteX15" fmla="*/ 985691 w 1673540"/>
              <a:gd name="connsiteY15" fmla="*/ 253398 h 1443142"/>
              <a:gd name="connsiteX16" fmla="*/ 791504 w 1673540"/>
              <a:gd name="connsiteY16" fmla="*/ 727804 h 1443142"/>
              <a:gd name="connsiteX17" fmla="*/ 983233 w 1673540"/>
              <a:gd name="connsiteY17" fmla="*/ 1192379 h 1443142"/>
              <a:gd name="connsiteX18" fmla="*/ 1189710 w 1673540"/>
              <a:gd name="connsiteY18" fmla="*/ 1354611 h 1443142"/>
              <a:gd name="connsiteX19" fmla="*/ 1315071 w 1673540"/>
              <a:gd name="connsiteY19" fmla="*/ 1416062 h 1443142"/>
              <a:gd name="connsiteX20" fmla="*/ 1446455 w 1673540"/>
              <a:gd name="connsiteY20" fmla="*/ 1434682 h 1443142"/>
              <a:gd name="connsiteX21" fmla="*/ 1546130 w 1673540"/>
              <a:gd name="connsiteY21" fmla="*/ 1418520 h 1443142"/>
              <a:gd name="connsiteX22" fmla="*/ 1658402 w 1673540"/>
              <a:gd name="connsiteY22" fmla="*/ 1343427 h 1443142"/>
              <a:gd name="connsiteX23" fmla="*/ 1661659 w 1673540"/>
              <a:gd name="connsiteY23" fmla="*/ 1246456 h 1443142"/>
              <a:gd name="connsiteX24" fmla="*/ 1558420 w 1673540"/>
              <a:gd name="connsiteY24" fmla="*/ 1113720 h 1443142"/>
              <a:gd name="connsiteX25" fmla="*/ 1209375 w 1673540"/>
              <a:gd name="connsiteY25" fmla="*/ 1253830 h 1443142"/>
              <a:gd name="connsiteX26" fmla="*/ 1027478 w 1673540"/>
              <a:gd name="connsiteY26" fmla="*/ 1349695 h 1443142"/>
              <a:gd name="connsiteX27" fmla="*/ 789046 w 1673540"/>
              <a:gd name="connsiteY27" fmla="*/ 1413604 h 1443142"/>
              <a:gd name="connsiteX28" fmla="*/ 602233 w 1673540"/>
              <a:gd name="connsiteY28" fmla="*/ 1443101 h 1443142"/>
              <a:gd name="connsiteX29" fmla="*/ 425252 w 1673540"/>
              <a:gd name="connsiteY29" fmla="*/ 1418520 h 1443142"/>
              <a:gd name="connsiteX30" fmla="*/ 277768 w 1673540"/>
              <a:gd name="connsiteY30" fmla="*/ 1359527 h 1443142"/>
              <a:gd name="connsiteX31" fmla="*/ 113078 w 1673540"/>
              <a:gd name="connsiteY31" fmla="*/ 1189920 h 1443142"/>
              <a:gd name="connsiteX32" fmla="*/ 7 w 1673540"/>
              <a:gd name="connsiteY32" fmla="*/ 720430 h 1443142"/>
              <a:gd name="connsiteX0" fmla="*/ 7 w 1673540"/>
              <a:gd name="connsiteY0" fmla="*/ 720430 h 1443142"/>
              <a:gd name="connsiteX1" fmla="*/ 117994 w 1673540"/>
              <a:gd name="connsiteY1" fmla="*/ 255856 h 1443142"/>
              <a:gd name="connsiteX2" fmla="*/ 275310 w 1673540"/>
              <a:gd name="connsiteY2" fmla="*/ 93624 h 1443142"/>
              <a:gd name="connsiteX3" fmla="*/ 422794 w 1673540"/>
              <a:gd name="connsiteY3" fmla="*/ 24798 h 1443142"/>
              <a:gd name="connsiteX4" fmla="*/ 601434 w 1673540"/>
              <a:gd name="connsiteY4" fmla="*/ 1876 h 1443142"/>
              <a:gd name="connsiteX5" fmla="*/ 791504 w 1673540"/>
              <a:gd name="connsiteY5" fmla="*/ 24798 h 1443142"/>
              <a:gd name="connsiteX6" fmla="*/ 1037310 w 1673540"/>
              <a:gd name="connsiteY6" fmla="*/ 100998 h 1443142"/>
              <a:gd name="connsiteX7" fmla="*/ 1214291 w 1673540"/>
              <a:gd name="connsiteY7" fmla="*/ 191946 h 1443142"/>
              <a:gd name="connsiteX8" fmla="*/ 1548035 w 1673540"/>
              <a:gd name="connsiteY8" fmla="*/ 324989 h 1443142"/>
              <a:gd name="connsiteX9" fmla="*/ 1656742 w 1673540"/>
              <a:gd name="connsiteY9" fmla="*/ 189488 h 1443142"/>
              <a:gd name="connsiteX10" fmla="*/ 1644452 w 1673540"/>
              <a:gd name="connsiteY10" fmla="*/ 88708 h 1443142"/>
              <a:gd name="connsiteX11" fmla="*/ 1565794 w 1673540"/>
              <a:gd name="connsiteY11" fmla="*/ 14966 h 1443142"/>
              <a:gd name="connsiteX12" fmla="*/ 1447807 w 1673540"/>
              <a:gd name="connsiteY12" fmla="*/ 217 h 1443142"/>
              <a:gd name="connsiteX13" fmla="*/ 1312613 w 1673540"/>
              <a:gd name="connsiteY13" fmla="*/ 19882 h 1443142"/>
              <a:gd name="connsiteX14" fmla="*/ 1179878 w 1673540"/>
              <a:gd name="connsiteY14" fmla="*/ 86250 h 1443142"/>
              <a:gd name="connsiteX15" fmla="*/ 985691 w 1673540"/>
              <a:gd name="connsiteY15" fmla="*/ 253398 h 1443142"/>
              <a:gd name="connsiteX16" fmla="*/ 791504 w 1673540"/>
              <a:gd name="connsiteY16" fmla="*/ 727804 h 1443142"/>
              <a:gd name="connsiteX17" fmla="*/ 983233 w 1673540"/>
              <a:gd name="connsiteY17" fmla="*/ 1192379 h 1443142"/>
              <a:gd name="connsiteX18" fmla="*/ 1189710 w 1673540"/>
              <a:gd name="connsiteY18" fmla="*/ 1354611 h 1443142"/>
              <a:gd name="connsiteX19" fmla="*/ 1315071 w 1673540"/>
              <a:gd name="connsiteY19" fmla="*/ 1416062 h 1443142"/>
              <a:gd name="connsiteX20" fmla="*/ 1446455 w 1673540"/>
              <a:gd name="connsiteY20" fmla="*/ 1434682 h 1443142"/>
              <a:gd name="connsiteX21" fmla="*/ 1546130 w 1673540"/>
              <a:gd name="connsiteY21" fmla="*/ 1418520 h 1443142"/>
              <a:gd name="connsiteX22" fmla="*/ 1658402 w 1673540"/>
              <a:gd name="connsiteY22" fmla="*/ 1343427 h 1443142"/>
              <a:gd name="connsiteX23" fmla="*/ 1661659 w 1673540"/>
              <a:gd name="connsiteY23" fmla="*/ 1246456 h 1443142"/>
              <a:gd name="connsiteX24" fmla="*/ 1558420 w 1673540"/>
              <a:gd name="connsiteY24" fmla="*/ 1113720 h 1443142"/>
              <a:gd name="connsiteX25" fmla="*/ 1209375 w 1673540"/>
              <a:gd name="connsiteY25" fmla="*/ 1253830 h 1443142"/>
              <a:gd name="connsiteX26" fmla="*/ 1027478 w 1673540"/>
              <a:gd name="connsiteY26" fmla="*/ 1349695 h 1443142"/>
              <a:gd name="connsiteX27" fmla="*/ 789046 w 1673540"/>
              <a:gd name="connsiteY27" fmla="*/ 1413604 h 1443142"/>
              <a:gd name="connsiteX28" fmla="*/ 602233 w 1673540"/>
              <a:gd name="connsiteY28" fmla="*/ 1443101 h 1443142"/>
              <a:gd name="connsiteX29" fmla="*/ 425252 w 1673540"/>
              <a:gd name="connsiteY29" fmla="*/ 1418520 h 1443142"/>
              <a:gd name="connsiteX30" fmla="*/ 277768 w 1673540"/>
              <a:gd name="connsiteY30" fmla="*/ 1359527 h 1443142"/>
              <a:gd name="connsiteX31" fmla="*/ 113078 w 1673540"/>
              <a:gd name="connsiteY31" fmla="*/ 1189920 h 1443142"/>
              <a:gd name="connsiteX32" fmla="*/ 7 w 1673540"/>
              <a:gd name="connsiteY32" fmla="*/ 720430 h 1443142"/>
              <a:gd name="connsiteX0" fmla="*/ 7 w 1673540"/>
              <a:gd name="connsiteY0" fmla="*/ 720430 h 1443142"/>
              <a:gd name="connsiteX1" fmla="*/ 117994 w 1673540"/>
              <a:gd name="connsiteY1" fmla="*/ 255856 h 1443142"/>
              <a:gd name="connsiteX2" fmla="*/ 275310 w 1673540"/>
              <a:gd name="connsiteY2" fmla="*/ 93624 h 1443142"/>
              <a:gd name="connsiteX3" fmla="*/ 422794 w 1673540"/>
              <a:gd name="connsiteY3" fmla="*/ 24798 h 1443142"/>
              <a:gd name="connsiteX4" fmla="*/ 601434 w 1673540"/>
              <a:gd name="connsiteY4" fmla="*/ 1876 h 1443142"/>
              <a:gd name="connsiteX5" fmla="*/ 791504 w 1673540"/>
              <a:gd name="connsiteY5" fmla="*/ 24798 h 1443142"/>
              <a:gd name="connsiteX6" fmla="*/ 1037310 w 1673540"/>
              <a:gd name="connsiteY6" fmla="*/ 100998 h 1443142"/>
              <a:gd name="connsiteX7" fmla="*/ 1214291 w 1673540"/>
              <a:gd name="connsiteY7" fmla="*/ 191946 h 1443142"/>
              <a:gd name="connsiteX8" fmla="*/ 1548035 w 1673540"/>
              <a:gd name="connsiteY8" fmla="*/ 324989 h 1443142"/>
              <a:gd name="connsiteX9" fmla="*/ 1656742 w 1673540"/>
              <a:gd name="connsiteY9" fmla="*/ 189488 h 1443142"/>
              <a:gd name="connsiteX10" fmla="*/ 1644452 w 1673540"/>
              <a:gd name="connsiteY10" fmla="*/ 88708 h 1443142"/>
              <a:gd name="connsiteX11" fmla="*/ 1565794 w 1673540"/>
              <a:gd name="connsiteY11" fmla="*/ 14966 h 1443142"/>
              <a:gd name="connsiteX12" fmla="*/ 1447807 w 1673540"/>
              <a:gd name="connsiteY12" fmla="*/ 217 h 1443142"/>
              <a:gd name="connsiteX13" fmla="*/ 1312613 w 1673540"/>
              <a:gd name="connsiteY13" fmla="*/ 19882 h 1443142"/>
              <a:gd name="connsiteX14" fmla="*/ 1179878 w 1673540"/>
              <a:gd name="connsiteY14" fmla="*/ 86250 h 1443142"/>
              <a:gd name="connsiteX15" fmla="*/ 985691 w 1673540"/>
              <a:gd name="connsiteY15" fmla="*/ 253398 h 1443142"/>
              <a:gd name="connsiteX16" fmla="*/ 791504 w 1673540"/>
              <a:gd name="connsiteY16" fmla="*/ 727804 h 1443142"/>
              <a:gd name="connsiteX17" fmla="*/ 983233 w 1673540"/>
              <a:gd name="connsiteY17" fmla="*/ 1192379 h 1443142"/>
              <a:gd name="connsiteX18" fmla="*/ 1189710 w 1673540"/>
              <a:gd name="connsiteY18" fmla="*/ 1354611 h 1443142"/>
              <a:gd name="connsiteX19" fmla="*/ 1315071 w 1673540"/>
              <a:gd name="connsiteY19" fmla="*/ 1416062 h 1443142"/>
              <a:gd name="connsiteX20" fmla="*/ 1446455 w 1673540"/>
              <a:gd name="connsiteY20" fmla="*/ 1434682 h 1443142"/>
              <a:gd name="connsiteX21" fmla="*/ 1546130 w 1673540"/>
              <a:gd name="connsiteY21" fmla="*/ 1418520 h 1443142"/>
              <a:gd name="connsiteX22" fmla="*/ 1658402 w 1673540"/>
              <a:gd name="connsiteY22" fmla="*/ 1343427 h 1443142"/>
              <a:gd name="connsiteX23" fmla="*/ 1661659 w 1673540"/>
              <a:gd name="connsiteY23" fmla="*/ 1246456 h 1443142"/>
              <a:gd name="connsiteX24" fmla="*/ 1558420 w 1673540"/>
              <a:gd name="connsiteY24" fmla="*/ 1113720 h 1443142"/>
              <a:gd name="connsiteX25" fmla="*/ 1209375 w 1673540"/>
              <a:gd name="connsiteY25" fmla="*/ 1253830 h 1443142"/>
              <a:gd name="connsiteX26" fmla="*/ 1027478 w 1673540"/>
              <a:gd name="connsiteY26" fmla="*/ 1349695 h 1443142"/>
              <a:gd name="connsiteX27" fmla="*/ 789046 w 1673540"/>
              <a:gd name="connsiteY27" fmla="*/ 1413604 h 1443142"/>
              <a:gd name="connsiteX28" fmla="*/ 602233 w 1673540"/>
              <a:gd name="connsiteY28" fmla="*/ 1443101 h 1443142"/>
              <a:gd name="connsiteX29" fmla="*/ 425252 w 1673540"/>
              <a:gd name="connsiteY29" fmla="*/ 1418520 h 1443142"/>
              <a:gd name="connsiteX30" fmla="*/ 277768 w 1673540"/>
              <a:gd name="connsiteY30" fmla="*/ 1359527 h 1443142"/>
              <a:gd name="connsiteX31" fmla="*/ 113078 w 1673540"/>
              <a:gd name="connsiteY31" fmla="*/ 1189920 h 1443142"/>
              <a:gd name="connsiteX32" fmla="*/ 7 w 1673540"/>
              <a:gd name="connsiteY32" fmla="*/ 720430 h 1443142"/>
              <a:gd name="connsiteX0" fmla="*/ 7 w 1668830"/>
              <a:gd name="connsiteY0" fmla="*/ 720430 h 1443142"/>
              <a:gd name="connsiteX1" fmla="*/ 117994 w 1668830"/>
              <a:gd name="connsiteY1" fmla="*/ 255856 h 1443142"/>
              <a:gd name="connsiteX2" fmla="*/ 275310 w 1668830"/>
              <a:gd name="connsiteY2" fmla="*/ 93624 h 1443142"/>
              <a:gd name="connsiteX3" fmla="*/ 422794 w 1668830"/>
              <a:gd name="connsiteY3" fmla="*/ 24798 h 1443142"/>
              <a:gd name="connsiteX4" fmla="*/ 601434 w 1668830"/>
              <a:gd name="connsiteY4" fmla="*/ 1876 h 1443142"/>
              <a:gd name="connsiteX5" fmla="*/ 791504 w 1668830"/>
              <a:gd name="connsiteY5" fmla="*/ 24798 h 1443142"/>
              <a:gd name="connsiteX6" fmla="*/ 1037310 w 1668830"/>
              <a:gd name="connsiteY6" fmla="*/ 100998 h 1443142"/>
              <a:gd name="connsiteX7" fmla="*/ 1214291 w 1668830"/>
              <a:gd name="connsiteY7" fmla="*/ 191946 h 1443142"/>
              <a:gd name="connsiteX8" fmla="*/ 1548035 w 1668830"/>
              <a:gd name="connsiteY8" fmla="*/ 324989 h 1443142"/>
              <a:gd name="connsiteX9" fmla="*/ 1656742 w 1668830"/>
              <a:gd name="connsiteY9" fmla="*/ 189488 h 1443142"/>
              <a:gd name="connsiteX10" fmla="*/ 1644452 w 1668830"/>
              <a:gd name="connsiteY10" fmla="*/ 88708 h 1443142"/>
              <a:gd name="connsiteX11" fmla="*/ 1565794 w 1668830"/>
              <a:gd name="connsiteY11" fmla="*/ 14966 h 1443142"/>
              <a:gd name="connsiteX12" fmla="*/ 1447807 w 1668830"/>
              <a:gd name="connsiteY12" fmla="*/ 217 h 1443142"/>
              <a:gd name="connsiteX13" fmla="*/ 1312613 w 1668830"/>
              <a:gd name="connsiteY13" fmla="*/ 19882 h 1443142"/>
              <a:gd name="connsiteX14" fmla="*/ 1179878 w 1668830"/>
              <a:gd name="connsiteY14" fmla="*/ 86250 h 1443142"/>
              <a:gd name="connsiteX15" fmla="*/ 985691 w 1668830"/>
              <a:gd name="connsiteY15" fmla="*/ 253398 h 1443142"/>
              <a:gd name="connsiteX16" fmla="*/ 791504 w 1668830"/>
              <a:gd name="connsiteY16" fmla="*/ 727804 h 1443142"/>
              <a:gd name="connsiteX17" fmla="*/ 983233 w 1668830"/>
              <a:gd name="connsiteY17" fmla="*/ 1192379 h 1443142"/>
              <a:gd name="connsiteX18" fmla="*/ 1189710 w 1668830"/>
              <a:gd name="connsiteY18" fmla="*/ 1354611 h 1443142"/>
              <a:gd name="connsiteX19" fmla="*/ 1315071 w 1668830"/>
              <a:gd name="connsiteY19" fmla="*/ 1416062 h 1443142"/>
              <a:gd name="connsiteX20" fmla="*/ 1446455 w 1668830"/>
              <a:gd name="connsiteY20" fmla="*/ 1434682 h 1443142"/>
              <a:gd name="connsiteX21" fmla="*/ 1546130 w 1668830"/>
              <a:gd name="connsiteY21" fmla="*/ 1418520 h 1443142"/>
              <a:gd name="connsiteX22" fmla="*/ 1658402 w 1668830"/>
              <a:gd name="connsiteY22" fmla="*/ 1343427 h 1443142"/>
              <a:gd name="connsiteX23" fmla="*/ 1661659 w 1668830"/>
              <a:gd name="connsiteY23" fmla="*/ 1246456 h 1443142"/>
              <a:gd name="connsiteX24" fmla="*/ 1558420 w 1668830"/>
              <a:gd name="connsiteY24" fmla="*/ 1113720 h 1443142"/>
              <a:gd name="connsiteX25" fmla="*/ 1209375 w 1668830"/>
              <a:gd name="connsiteY25" fmla="*/ 1253830 h 1443142"/>
              <a:gd name="connsiteX26" fmla="*/ 1027478 w 1668830"/>
              <a:gd name="connsiteY26" fmla="*/ 1349695 h 1443142"/>
              <a:gd name="connsiteX27" fmla="*/ 789046 w 1668830"/>
              <a:gd name="connsiteY27" fmla="*/ 1413604 h 1443142"/>
              <a:gd name="connsiteX28" fmla="*/ 602233 w 1668830"/>
              <a:gd name="connsiteY28" fmla="*/ 1443101 h 1443142"/>
              <a:gd name="connsiteX29" fmla="*/ 425252 w 1668830"/>
              <a:gd name="connsiteY29" fmla="*/ 1418520 h 1443142"/>
              <a:gd name="connsiteX30" fmla="*/ 277768 w 1668830"/>
              <a:gd name="connsiteY30" fmla="*/ 1359527 h 1443142"/>
              <a:gd name="connsiteX31" fmla="*/ 113078 w 1668830"/>
              <a:gd name="connsiteY31" fmla="*/ 1189920 h 1443142"/>
              <a:gd name="connsiteX32" fmla="*/ 7 w 1668830"/>
              <a:gd name="connsiteY32" fmla="*/ 720430 h 1443142"/>
              <a:gd name="connsiteX0" fmla="*/ 7 w 1668830"/>
              <a:gd name="connsiteY0" fmla="*/ 720430 h 1443142"/>
              <a:gd name="connsiteX1" fmla="*/ 117994 w 1668830"/>
              <a:gd name="connsiteY1" fmla="*/ 255856 h 1443142"/>
              <a:gd name="connsiteX2" fmla="*/ 275310 w 1668830"/>
              <a:gd name="connsiteY2" fmla="*/ 93624 h 1443142"/>
              <a:gd name="connsiteX3" fmla="*/ 422794 w 1668830"/>
              <a:gd name="connsiteY3" fmla="*/ 24798 h 1443142"/>
              <a:gd name="connsiteX4" fmla="*/ 601434 w 1668830"/>
              <a:gd name="connsiteY4" fmla="*/ 1876 h 1443142"/>
              <a:gd name="connsiteX5" fmla="*/ 791504 w 1668830"/>
              <a:gd name="connsiteY5" fmla="*/ 24798 h 1443142"/>
              <a:gd name="connsiteX6" fmla="*/ 1037310 w 1668830"/>
              <a:gd name="connsiteY6" fmla="*/ 100998 h 1443142"/>
              <a:gd name="connsiteX7" fmla="*/ 1214291 w 1668830"/>
              <a:gd name="connsiteY7" fmla="*/ 191946 h 1443142"/>
              <a:gd name="connsiteX8" fmla="*/ 1548035 w 1668830"/>
              <a:gd name="connsiteY8" fmla="*/ 324989 h 1443142"/>
              <a:gd name="connsiteX9" fmla="*/ 1656742 w 1668830"/>
              <a:gd name="connsiteY9" fmla="*/ 189488 h 1443142"/>
              <a:gd name="connsiteX10" fmla="*/ 1644452 w 1668830"/>
              <a:gd name="connsiteY10" fmla="*/ 88708 h 1443142"/>
              <a:gd name="connsiteX11" fmla="*/ 1565794 w 1668830"/>
              <a:gd name="connsiteY11" fmla="*/ 14966 h 1443142"/>
              <a:gd name="connsiteX12" fmla="*/ 1447807 w 1668830"/>
              <a:gd name="connsiteY12" fmla="*/ 217 h 1443142"/>
              <a:gd name="connsiteX13" fmla="*/ 1312613 w 1668830"/>
              <a:gd name="connsiteY13" fmla="*/ 19882 h 1443142"/>
              <a:gd name="connsiteX14" fmla="*/ 1179878 w 1668830"/>
              <a:gd name="connsiteY14" fmla="*/ 86250 h 1443142"/>
              <a:gd name="connsiteX15" fmla="*/ 985691 w 1668830"/>
              <a:gd name="connsiteY15" fmla="*/ 253398 h 1443142"/>
              <a:gd name="connsiteX16" fmla="*/ 791504 w 1668830"/>
              <a:gd name="connsiteY16" fmla="*/ 727804 h 1443142"/>
              <a:gd name="connsiteX17" fmla="*/ 983233 w 1668830"/>
              <a:gd name="connsiteY17" fmla="*/ 1192379 h 1443142"/>
              <a:gd name="connsiteX18" fmla="*/ 1189710 w 1668830"/>
              <a:gd name="connsiteY18" fmla="*/ 1354611 h 1443142"/>
              <a:gd name="connsiteX19" fmla="*/ 1315071 w 1668830"/>
              <a:gd name="connsiteY19" fmla="*/ 1416062 h 1443142"/>
              <a:gd name="connsiteX20" fmla="*/ 1446455 w 1668830"/>
              <a:gd name="connsiteY20" fmla="*/ 1434682 h 1443142"/>
              <a:gd name="connsiteX21" fmla="*/ 1546130 w 1668830"/>
              <a:gd name="connsiteY21" fmla="*/ 1418520 h 1443142"/>
              <a:gd name="connsiteX22" fmla="*/ 1658402 w 1668830"/>
              <a:gd name="connsiteY22" fmla="*/ 1343427 h 1443142"/>
              <a:gd name="connsiteX23" fmla="*/ 1661659 w 1668830"/>
              <a:gd name="connsiteY23" fmla="*/ 1246456 h 1443142"/>
              <a:gd name="connsiteX24" fmla="*/ 1558420 w 1668830"/>
              <a:gd name="connsiteY24" fmla="*/ 1113720 h 1443142"/>
              <a:gd name="connsiteX25" fmla="*/ 1209375 w 1668830"/>
              <a:gd name="connsiteY25" fmla="*/ 1253830 h 1443142"/>
              <a:gd name="connsiteX26" fmla="*/ 1027478 w 1668830"/>
              <a:gd name="connsiteY26" fmla="*/ 1349695 h 1443142"/>
              <a:gd name="connsiteX27" fmla="*/ 789046 w 1668830"/>
              <a:gd name="connsiteY27" fmla="*/ 1413604 h 1443142"/>
              <a:gd name="connsiteX28" fmla="*/ 602233 w 1668830"/>
              <a:gd name="connsiteY28" fmla="*/ 1443101 h 1443142"/>
              <a:gd name="connsiteX29" fmla="*/ 425252 w 1668830"/>
              <a:gd name="connsiteY29" fmla="*/ 1418520 h 1443142"/>
              <a:gd name="connsiteX30" fmla="*/ 277768 w 1668830"/>
              <a:gd name="connsiteY30" fmla="*/ 1359527 h 1443142"/>
              <a:gd name="connsiteX31" fmla="*/ 113078 w 1668830"/>
              <a:gd name="connsiteY31" fmla="*/ 1189920 h 1443142"/>
              <a:gd name="connsiteX32" fmla="*/ 7 w 1668830"/>
              <a:gd name="connsiteY32" fmla="*/ 720430 h 1443142"/>
              <a:gd name="connsiteX0" fmla="*/ 7 w 1668830"/>
              <a:gd name="connsiteY0" fmla="*/ 720430 h 1443142"/>
              <a:gd name="connsiteX1" fmla="*/ 117994 w 1668830"/>
              <a:gd name="connsiteY1" fmla="*/ 255856 h 1443142"/>
              <a:gd name="connsiteX2" fmla="*/ 275310 w 1668830"/>
              <a:gd name="connsiteY2" fmla="*/ 93624 h 1443142"/>
              <a:gd name="connsiteX3" fmla="*/ 422794 w 1668830"/>
              <a:gd name="connsiteY3" fmla="*/ 24798 h 1443142"/>
              <a:gd name="connsiteX4" fmla="*/ 601434 w 1668830"/>
              <a:gd name="connsiteY4" fmla="*/ 1876 h 1443142"/>
              <a:gd name="connsiteX5" fmla="*/ 791504 w 1668830"/>
              <a:gd name="connsiteY5" fmla="*/ 24798 h 1443142"/>
              <a:gd name="connsiteX6" fmla="*/ 1037310 w 1668830"/>
              <a:gd name="connsiteY6" fmla="*/ 100998 h 1443142"/>
              <a:gd name="connsiteX7" fmla="*/ 1214291 w 1668830"/>
              <a:gd name="connsiteY7" fmla="*/ 191946 h 1443142"/>
              <a:gd name="connsiteX8" fmla="*/ 1548035 w 1668830"/>
              <a:gd name="connsiteY8" fmla="*/ 324989 h 1443142"/>
              <a:gd name="connsiteX9" fmla="*/ 1656742 w 1668830"/>
              <a:gd name="connsiteY9" fmla="*/ 189488 h 1443142"/>
              <a:gd name="connsiteX10" fmla="*/ 1644452 w 1668830"/>
              <a:gd name="connsiteY10" fmla="*/ 88708 h 1443142"/>
              <a:gd name="connsiteX11" fmla="*/ 1565794 w 1668830"/>
              <a:gd name="connsiteY11" fmla="*/ 14966 h 1443142"/>
              <a:gd name="connsiteX12" fmla="*/ 1447807 w 1668830"/>
              <a:gd name="connsiteY12" fmla="*/ 217 h 1443142"/>
              <a:gd name="connsiteX13" fmla="*/ 1312613 w 1668830"/>
              <a:gd name="connsiteY13" fmla="*/ 19882 h 1443142"/>
              <a:gd name="connsiteX14" fmla="*/ 1179878 w 1668830"/>
              <a:gd name="connsiteY14" fmla="*/ 86250 h 1443142"/>
              <a:gd name="connsiteX15" fmla="*/ 985691 w 1668830"/>
              <a:gd name="connsiteY15" fmla="*/ 253398 h 1443142"/>
              <a:gd name="connsiteX16" fmla="*/ 791504 w 1668830"/>
              <a:gd name="connsiteY16" fmla="*/ 727804 h 1443142"/>
              <a:gd name="connsiteX17" fmla="*/ 983233 w 1668830"/>
              <a:gd name="connsiteY17" fmla="*/ 1192379 h 1443142"/>
              <a:gd name="connsiteX18" fmla="*/ 1189710 w 1668830"/>
              <a:gd name="connsiteY18" fmla="*/ 1354611 h 1443142"/>
              <a:gd name="connsiteX19" fmla="*/ 1315071 w 1668830"/>
              <a:gd name="connsiteY19" fmla="*/ 1416062 h 1443142"/>
              <a:gd name="connsiteX20" fmla="*/ 1446455 w 1668830"/>
              <a:gd name="connsiteY20" fmla="*/ 1434682 h 1443142"/>
              <a:gd name="connsiteX21" fmla="*/ 1546130 w 1668830"/>
              <a:gd name="connsiteY21" fmla="*/ 1418520 h 1443142"/>
              <a:gd name="connsiteX22" fmla="*/ 1658402 w 1668830"/>
              <a:gd name="connsiteY22" fmla="*/ 1343427 h 1443142"/>
              <a:gd name="connsiteX23" fmla="*/ 1661659 w 1668830"/>
              <a:gd name="connsiteY23" fmla="*/ 1246456 h 1443142"/>
              <a:gd name="connsiteX24" fmla="*/ 1558420 w 1668830"/>
              <a:gd name="connsiteY24" fmla="*/ 1113720 h 1443142"/>
              <a:gd name="connsiteX25" fmla="*/ 1209375 w 1668830"/>
              <a:gd name="connsiteY25" fmla="*/ 1253830 h 1443142"/>
              <a:gd name="connsiteX26" fmla="*/ 1027478 w 1668830"/>
              <a:gd name="connsiteY26" fmla="*/ 1349695 h 1443142"/>
              <a:gd name="connsiteX27" fmla="*/ 789046 w 1668830"/>
              <a:gd name="connsiteY27" fmla="*/ 1413604 h 1443142"/>
              <a:gd name="connsiteX28" fmla="*/ 602233 w 1668830"/>
              <a:gd name="connsiteY28" fmla="*/ 1443101 h 1443142"/>
              <a:gd name="connsiteX29" fmla="*/ 425252 w 1668830"/>
              <a:gd name="connsiteY29" fmla="*/ 1418520 h 1443142"/>
              <a:gd name="connsiteX30" fmla="*/ 277768 w 1668830"/>
              <a:gd name="connsiteY30" fmla="*/ 1359527 h 1443142"/>
              <a:gd name="connsiteX31" fmla="*/ 113078 w 1668830"/>
              <a:gd name="connsiteY31" fmla="*/ 1189920 h 1443142"/>
              <a:gd name="connsiteX32" fmla="*/ 7 w 1668830"/>
              <a:gd name="connsiteY32" fmla="*/ 720430 h 1443142"/>
              <a:gd name="connsiteX0" fmla="*/ 68 w 1668891"/>
              <a:gd name="connsiteY0" fmla="*/ 720430 h 1443142"/>
              <a:gd name="connsiteX1" fmla="*/ 118055 w 1668891"/>
              <a:gd name="connsiteY1" fmla="*/ 255856 h 1443142"/>
              <a:gd name="connsiteX2" fmla="*/ 275371 w 1668891"/>
              <a:gd name="connsiteY2" fmla="*/ 93624 h 1443142"/>
              <a:gd name="connsiteX3" fmla="*/ 422855 w 1668891"/>
              <a:gd name="connsiteY3" fmla="*/ 24798 h 1443142"/>
              <a:gd name="connsiteX4" fmla="*/ 601495 w 1668891"/>
              <a:gd name="connsiteY4" fmla="*/ 1876 h 1443142"/>
              <a:gd name="connsiteX5" fmla="*/ 791565 w 1668891"/>
              <a:gd name="connsiteY5" fmla="*/ 24798 h 1443142"/>
              <a:gd name="connsiteX6" fmla="*/ 1037371 w 1668891"/>
              <a:gd name="connsiteY6" fmla="*/ 100998 h 1443142"/>
              <a:gd name="connsiteX7" fmla="*/ 1214352 w 1668891"/>
              <a:gd name="connsiteY7" fmla="*/ 191946 h 1443142"/>
              <a:gd name="connsiteX8" fmla="*/ 1548096 w 1668891"/>
              <a:gd name="connsiteY8" fmla="*/ 324989 h 1443142"/>
              <a:gd name="connsiteX9" fmla="*/ 1656803 w 1668891"/>
              <a:gd name="connsiteY9" fmla="*/ 189488 h 1443142"/>
              <a:gd name="connsiteX10" fmla="*/ 1644513 w 1668891"/>
              <a:gd name="connsiteY10" fmla="*/ 88708 h 1443142"/>
              <a:gd name="connsiteX11" fmla="*/ 1565855 w 1668891"/>
              <a:gd name="connsiteY11" fmla="*/ 14966 h 1443142"/>
              <a:gd name="connsiteX12" fmla="*/ 1447868 w 1668891"/>
              <a:gd name="connsiteY12" fmla="*/ 217 h 1443142"/>
              <a:gd name="connsiteX13" fmla="*/ 1312674 w 1668891"/>
              <a:gd name="connsiteY13" fmla="*/ 19882 h 1443142"/>
              <a:gd name="connsiteX14" fmla="*/ 1179939 w 1668891"/>
              <a:gd name="connsiteY14" fmla="*/ 86250 h 1443142"/>
              <a:gd name="connsiteX15" fmla="*/ 985752 w 1668891"/>
              <a:gd name="connsiteY15" fmla="*/ 253398 h 1443142"/>
              <a:gd name="connsiteX16" fmla="*/ 791565 w 1668891"/>
              <a:gd name="connsiteY16" fmla="*/ 727804 h 1443142"/>
              <a:gd name="connsiteX17" fmla="*/ 983294 w 1668891"/>
              <a:gd name="connsiteY17" fmla="*/ 1192379 h 1443142"/>
              <a:gd name="connsiteX18" fmla="*/ 1189771 w 1668891"/>
              <a:gd name="connsiteY18" fmla="*/ 1354611 h 1443142"/>
              <a:gd name="connsiteX19" fmla="*/ 1315132 w 1668891"/>
              <a:gd name="connsiteY19" fmla="*/ 1416062 h 1443142"/>
              <a:gd name="connsiteX20" fmla="*/ 1446516 w 1668891"/>
              <a:gd name="connsiteY20" fmla="*/ 1434682 h 1443142"/>
              <a:gd name="connsiteX21" fmla="*/ 1546191 w 1668891"/>
              <a:gd name="connsiteY21" fmla="*/ 1418520 h 1443142"/>
              <a:gd name="connsiteX22" fmla="*/ 1658463 w 1668891"/>
              <a:gd name="connsiteY22" fmla="*/ 1343427 h 1443142"/>
              <a:gd name="connsiteX23" fmla="*/ 1661720 w 1668891"/>
              <a:gd name="connsiteY23" fmla="*/ 1246456 h 1443142"/>
              <a:gd name="connsiteX24" fmla="*/ 1558481 w 1668891"/>
              <a:gd name="connsiteY24" fmla="*/ 1113720 h 1443142"/>
              <a:gd name="connsiteX25" fmla="*/ 1209436 w 1668891"/>
              <a:gd name="connsiteY25" fmla="*/ 1253830 h 1443142"/>
              <a:gd name="connsiteX26" fmla="*/ 1027539 w 1668891"/>
              <a:gd name="connsiteY26" fmla="*/ 1349695 h 1443142"/>
              <a:gd name="connsiteX27" fmla="*/ 789107 w 1668891"/>
              <a:gd name="connsiteY27" fmla="*/ 1413604 h 1443142"/>
              <a:gd name="connsiteX28" fmla="*/ 602294 w 1668891"/>
              <a:gd name="connsiteY28" fmla="*/ 1443101 h 1443142"/>
              <a:gd name="connsiteX29" fmla="*/ 425313 w 1668891"/>
              <a:gd name="connsiteY29" fmla="*/ 1418520 h 1443142"/>
              <a:gd name="connsiteX30" fmla="*/ 277829 w 1668891"/>
              <a:gd name="connsiteY30" fmla="*/ 1359527 h 1443142"/>
              <a:gd name="connsiteX31" fmla="*/ 113139 w 1668891"/>
              <a:gd name="connsiteY31" fmla="*/ 1189920 h 1443142"/>
              <a:gd name="connsiteX32" fmla="*/ 68 w 1668891"/>
              <a:gd name="connsiteY32" fmla="*/ 720430 h 1443142"/>
              <a:gd name="connsiteX0" fmla="*/ 68 w 1668891"/>
              <a:gd name="connsiteY0" fmla="*/ 720430 h 1443142"/>
              <a:gd name="connsiteX1" fmla="*/ 118055 w 1668891"/>
              <a:gd name="connsiteY1" fmla="*/ 255856 h 1443142"/>
              <a:gd name="connsiteX2" fmla="*/ 275371 w 1668891"/>
              <a:gd name="connsiteY2" fmla="*/ 93624 h 1443142"/>
              <a:gd name="connsiteX3" fmla="*/ 422855 w 1668891"/>
              <a:gd name="connsiteY3" fmla="*/ 24798 h 1443142"/>
              <a:gd name="connsiteX4" fmla="*/ 601495 w 1668891"/>
              <a:gd name="connsiteY4" fmla="*/ 1876 h 1443142"/>
              <a:gd name="connsiteX5" fmla="*/ 791565 w 1668891"/>
              <a:gd name="connsiteY5" fmla="*/ 24798 h 1443142"/>
              <a:gd name="connsiteX6" fmla="*/ 1037371 w 1668891"/>
              <a:gd name="connsiteY6" fmla="*/ 100998 h 1443142"/>
              <a:gd name="connsiteX7" fmla="*/ 1214352 w 1668891"/>
              <a:gd name="connsiteY7" fmla="*/ 191946 h 1443142"/>
              <a:gd name="connsiteX8" fmla="*/ 1548096 w 1668891"/>
              <a:gd name="connsiteY8" fmla="*/ 324989 h 1443142"/>
              <a:gd name="connsiteX9" fmla="*/ 1656803 w 1668891"/>
              <a:gd name="connsiteY9" fmla="*/ 189488 h 1443142"/>
              <a:gd name="connsiteX10" fmla="*/ 1644513 w 1668891"/>
              <a:gd name="connsiteY10" fmla="*/ 88708 h 1443142"/>
              <a:gd name="connsiteX11" fmla="*/ 1565855 w 1668891"/>
              <a:gd name="connsiteY11" fmla="*/ 14966 h 1443142"/>
              <a:gd name="connsiteX12" fmla="*/ 1447868 w 1668891"/>
              <a:gd name="connsiteY12" fmla="*/ 217 h 1443142"/>
              <a:gd name="connsiteX13" fmla="*/ 1312674 w 1668891"/>
              <a:gd name="connsiteY13" fmla="*/ 19882 h 1443142"/>
              <a:gd name="connsiteX14" fmla="*/ 1179939 w 1668891"/>
              <a:gd name="connsiteY14" fmla="*/ 86250 h 1443142"/>
              <a:gd name="connsiteX15" fmla="*/ 985752 w 1668891"/>
              <a:gd name="connsiteY15" fmla="*/ 253398 h 1443142"/>
              <a:gd name="connsiteX16" fmla="*/ 791565 w 1668891"/>
              <a:gd name="connsiteY16" fmla="*/ 727804 h 1443142"/>
              <a:gd name="connsiteX17" fmla="*/ 983294 w 1668891"/>
              <a:gd name="connsiteY17" fmla="*/ 1192379 h 1443142"/>
              <a:gd name="connsiteX18" fmla="*/ 1189771 w 1668891"/>
              <a:gd name="connsiteY18" fmla="*/ 1354611 h 1443142"/>
              <a:gd name="connsiteX19" fmla="*/ 1315132 w 1668891"/>
              <a:gd name="connsiteY19" fmla="*/ 1416062 h 1443142"/>
              <a:gd name="connsiteX20" fmla="*/ 1446516 w 1668891"/>
              <a:gd name="connsiteY20" fmla="*/ 1434682 h 1443142"/>
              <a:gd name="connsiteX21" fmla="*/ 1546191 w 1668891"/>
              <a:gd name="connsiteY21" fmla="*/ 1418520 h 1443142"/>
              <a:gd name="connsiteX22" fmla="*/ 1658463 w 1668891"/>
              <a:gd name="connsiteY22" fmla="*/ 1343427 h 1443142"/>
              <a:gd name="connsiteX23" fmla="*/ 1661720 w 1668891"/>
              <a:gd name="connsiteY23" fmla="*/ 1246456 h 1443142"/>
              <a:gd name="connsiteX24" fmla="*/ 1558481 w 1668891"/>
              <a:gd name="connsiteY24" fmla="*/ 1113720 h 1443142"/>
              <a:gd name="connsiteX25" fmla="*/ 1209436 w 1668891"/>
              <a:gd name="connsiteY25" fmla="*/ 1253830 h 1443142"/>
              <a:gd name="connsiteX26" fmla="*/ 1027539 w 1668891"/>
              <a:gd name="connsiteY26" fmla="*/ 1349695 h 1443142"/>
              <a:gd name="connsiteX27" fmla="*/ 789107 w 1668891"/>
              <a:gd name="connsiteY27" fmla="*/ 1413604 h 1443142"/>
              <a:gd name="connsiteX28" fmla="*/ 602294 w 1668891"/>
              <a:gd name="connsiteY28" fmla="*/ 1443101 h 1443142"/>
              <a:gd name="connsiteX29" fmla="*/ 425313 w 1668891"/>
              <a:gd name="connsiteY29" fmla="*/ 1418520 h 1443142"/>
              <a:gd name="connsiteX30" fmla="*/ 277829 w 1668891"/>
              <a:gd name="connsiteY30" fmla="*/ 1359527 h 1443142"/>
              <a:gd name="connsiteX31" fmla="*/ 113139 w 1668891"/>
              <a:gd name="connsiteY31" fmla="*/ 1189920 h 1443142"/>
              <a:gd name="connsiteX32" fmla="*/ 68 w 1668891"/>
              <a:gd name="connsiteY32" fmla="*/ 720430 h 1443142"/>
              <a:gd name="connsiteX0" fmla="*/ 68 w 1666489"/>
              <a:gd name="connsiteY0" fmla="*/ 720430 h 1443142"/>
              <a:gd name="connsiteX1" fmla="*/ 118055 w 1666489"/>
              <a:gd name="connsiteY1" fmla="*/ 255856 h 1443142"/>
              <a:gd name="connsiteX2" fmla="*/ 275371 w 1666489"/>
              <a:gd name="connsiteY2" fmla="*/ 93624 h 1443142"/>
              <a:gd name="connsiteX3" fmla="*/ 422855 w 1666489"/>
              <a:gd name="connsiteY3" fmla="*/ 24798 h 1443142"/>
              <a:gd name="connsiteX4" fmla="*/ 601495 w 1666489"/>
              <a:gd name="connsiteY4" fmla="*/ 1876 h 1443142"/>
              <a:gd name="connsiteX5" fmla="*/ 791565 w 1666489"/>
              <a:gd name="connsiteY5" fmla="*/ 24798 h 1443142"/>
              <a:gd name="connsiteX6" fmla="*/ 1037371 w 1666489"/>
              <a:gd name="connsiteY6" fmla="*/ 100998 h 1443142"/>
              <a:gd name="connsiteX7" fmla="*/ 1214352 w 1666489"/>
              <a:gd name="connsiteY7" fmla="*/ 191946 h 1443142"/>
              <a:gd name="connsiteX8" fmla="*/ 1548096 w 1666489"/>
              <a:gd name="connsiteY8" fmla="*/ 324989 h 1443142"/>
              <a:gd name="connsiteX9" fmla="*/ 1656803 w 1666489"/>
              <a:gd name="connsiteY9" fmla="*/ 189488 h 1443142"/>
              <a:gd name="connsiteX10" fmla="*/ 1644513 w 1666489"/>
              <a:gd name="connsiteY10" fmla="*/ 88708 h 1443142"/>
              <a:gd name="connsiteX11" fmla="*/ 1565855 w 1666489"/>
              <a:gd name="connsiteY11" fmla="*/ 14966 h 1443142"/>
              <a:gd name="connsiteX12" fmla="*/ 1447868 w 1666489"/>
              <a:gd name="connsiteY12" fmla="*/ 217 h 1443142"/>
              <a:gd name="connsiteX13" fmla="*/ 1312674 w 1666489"/>
              <a:gd name="connsiteY13" fmla="*/ 19882 h 1443142"/>
              <a:gd name="connsiteX14" fmla="*/ 1179939 w 1666489"/>
              <a:gd name="connsiteY14" fmla="*/ 86250 h 1443142"/>
              <a:gd name="connsiteX15" fmla="*/ 985752 w 1666489"/>
              <a:gd name="connsiteY15" fmla="*/ 253398 h 1443142"/>
              <a:gd name="connsiteX16" fmla="*/ 791565 w 1666489"/>
              <a:gd name="connsiteY16" fmla="*/ 727804 h 1443142"/>
              <a:gd name="connsiteX17" fmla="*/ 983294 w 1666489"/>
              <a:gd name="connsiteY17" fmla="*/ 1192379 h 1443142"/>
              <a:gd name="connsiteX18" fmla="*/ 1189771 w 1666489"/>
              <a:gd name="connsiteY18" fmla="*/ 1354611 h 1443142"/>
              <a:gd name="connsiteX19" fmla="*/ 1315132 w 1666489"/>
              <a:gd name="connsiteY19" fmla="*/ 1416062 h 1443142"/>
              <a:gd name="connsiteX20" fmla="*/ 1446516 w 1666489"/>
              <a:gd name="connsiteY20" fmla="*/ 1434682 h 1443142"/>
              <a:gd name="connsiteX21" fmla="*/ 1546191 w 1666489"/>
              <a:gd name="connsiteY21" fmla="*/ 1418520 h 1443142"/>
              <a:gd name="connsiteX22" fmla="*/ 1658463 w 1666489"/>
              <a:gd name="connsiteY22" fmla="*/ 1343427 h 1443142"/>
              <a:gd name="connsiteX23" fmla="*/ 1661720 w 1666489"/>
              <a:gd name="connsiteY23" fmla="*/ 1246456 h 1443142"/>
              <a:gd name="connsiteX24" fmla="*/ 1558481 w 1666489"/>
              <a:gd name="connsiteY24" fmla="*/ 1113720 h 1443142"/>
              <a:gd name="connsiteX25" fmla="*/ 1209436 w 1666489"/>
              <a:gd name="connsiteY25" fmla="*/ 1253830 h 1443142"/>
              <a:gd name="connsiteX26" fmla="*/ 1027539 w 1666489"/>
              <a:gd name="connsiteY26" fmla="*/ 1349695 h 1443142"/>
              <a:gd name="connsiteX27" fmla="*/ 789107 w 1666489"/>
              <a:gd name="connsiteY27" fmla="*/ 1413604 h 1443142"/>
              <a:gd name="connsiteX28" fmla="*/ 602294 w 1666489"/>
              <a:gd name="connsiteY28" fmla="*/ 1443101 h 1443142"/>
              <a:gd name="connsiteX29" fmla="*/ 425313 w 1666489"/>
              <a:gd name="connsiteY29" fmla="*/ 1418520 h 1443142"/>
              <a:gd name="connsiteX30" fmla="*/ 277829 w 1666489"/>
              <a:gd name="connsiteY30" fmla="*/ 1359527 h 1443142"/>
              <a:gd name="connsiteX31" fmla="*/ 113139 w 1666489"/>
              <a:gd name="connsiteY31" fmla="*/ 1189920 h 1443142"/>
              <a:gd name="connsiteX32" fmla="*/ 68 w 1666489"/>
              <a:gd name="connsiteY32" fmla="*/ 720430 h 1443142"/>
              <a:gd name="connsiteX0" fmla="*/ 68 w 1664988"/>
              <a:gd name="connsiteY0" fmla="*/ 720430 h 1443142"/>
              <a:gd name="connsiteX1" fmla="*/ 118055 w 1664988"/>
              <a:gd name="connsiteY1" fmla="*/ 255856 h 1443142"/>
              <a:gd name="connsiteX2" fmla="*/ 275371 w 1664988"/>
              <a:gd name="connsiteY2" fmla="*/ 93624 h 1443142"/>
              <a:gd name="connsiteX3" fmla="*/ 422855 w 1664988"/>
              <a:gd name="connsiteY3" fmla="*/ 24798 h 1443142"/>
              <a:gd name="connsiteX4" fmla="*/ 601495 w 1664988"/>
              <a:gd name="connsiteY4" fmla="*/ 1876 h 1443142"/>
              <a:gd name="connsiteX5" fmla="*/ 791565 w 1664988"/>
              <a:gd name="connsiteY5" fmla="*/ 24798 h 1443142"/>
              <a:gd name="connsiteX6" fmla="*/ 1037371 w 1664988"/>
              <a:gd name="connsiteY6" fmla="*/ 100998 h 1443142"/>
              <a:gd name="connsiteX7" fmla="*/ 1214352 w 1664988"/>
              <a:gd name="connsiteY7" fmla="*/ 191946 h 1443142"/>
              <a:gd name="connsiteX8" fmla="*/ 1548096 w 1664988"/>
              <a:gd name="connsiteY8" fmla="*/ 324989 h 1443142"/>
              <a:gd name="connsiteX9" fmla="*/ 1656803 w 1664988"/>
              <a:gd name="connsiteY9" fmla="*/ 189488 h 1443142"/>
              <a:gd name="connsiteX10" fmla="*/ 1644513 w 1664988"/>
              <a:gd name="connsiteY10" fmla="*/ 88708 h 1443142"/>
              <a:gd name="connsiteX11" fmla="*/ 1565855 w 1664988"/>
              <a:gd name="connsiteY11" fmla="*/ 14966 h 1443142"/>
              <a:gd name="connsiteX12" fmla="*/ 1447868 w 1664988"/>
              <a:gd name="connsiteY12" fmla="*/ 217 h 1443142"/>
              <a:gd name="connsiteX13" fmla="*/ 1312674 w 1664988"/>
              <a:gd name="connsiteY13" fmla="*/ 19882 h 1443142"/>
              <a:gd name="connsiteX14" fmla="*/ 1179939 w 1664988"/>
              <a:gd name="connsiteY14" fmla="*/ 86250 h 1443142"/>
              <a:gd name="connsiteX15" fmla="*/ 985752 w 1664988"/>
              <a:gd name="connsiteY15" fmla="*/ 253398 h 1443142"/>
              <a:gd name="connsiteX16" fmla="*/ 791565 w 1664988"/>
              <a:gd name="connsiteY16" fmla="*/ 727804 h 1443142"/>
              <a:gd name="connsiteX17" fmla="*/ 983294 w 1664988"/>
              <a:gd name="connsiteY17" fmla="*/ 1192379 h 1443142"/>
              <a:gd name="connsiteX18" fmla="*/ 1189771 w 1664988"/>
              <a:gd name="connsiteY18" fmla="*/ 1354611 h 1443142"/>
              <a:gd name="connsiteX19" fmla="*/ 1315132 w 1664988"/>
              <a:gd name="connsiteY19" fmla="*/ 1416062 h 1443142"/>
              <a:gd name="connsiteX20" fmla="*/ 1446516 w 1664988"/>
              <a:gd name="connsiteY20" fmla="*/ 1434682 h 1443142"/>
              <a:gd name="connsiteX21" fmla="*/ 1546191 w 1664988"/>
              <a:gd name="connsiteY21" fmla="*/ 1418520 h 1443142"/>
              <a:gd name="connsiteX22" fmla="*/ 1658463 w 1664988"/>
              <a:gd name="connsiteY22" fmla="*/ 1343427 h 1443142"/>
              <a:gd name="connsiteX23" fmla="*/ 1661720 w 1664988"/>
              <a:gd name="connsiteY23" fmla="*/ 1246456 h 1443142"/>
              <a:gd name="connsiteX24" fmla="*/ 1558481 w 1664988"/>
              <a:gd name="connsiteY24" fmla="*/ 1113720 h 1443142"/>
              <a:gd name="connsiteX25" fmla="*/ 1209436 w 1664988"/>
              <a:gd name="connsiteY25" fmla="*/ 1253830 h 1443142"/>
              <a:gd name="connsiteX26" fmla="*/ 1027539 w 1664988"/>
              <a:gd name="connsiteY26" fmla="*/ 1349695 h 1443142"/>
              <a:gd name="connsiteX27" fmla="*/ 789107 w 1664988"/>
              <a:gd name="connsiteY27" fmla="*/ 1413604 h 1443142"/>
              <a:gd name="connsiteX28" fmla="*/ 602294 w 1664988"/>
              <a:gd name="connsiteY28" fmla="*/ 1443101 h 1443142"/>
              <a:gd name="connsiteX29" fmla="*/ 425313 w 1664988"/>
              <a:gd name="connsiteY29" fmla="*/ 1418520 h 1443142"/>
              <a:gd name="connsiteX30" fmla="*/ 277829 w 1664988"/>
              <a:gd name="connsiteY30" fmla="*/ 1359527 h 1443142"/>
              <a:gd name="connsiteX31" fmla="*/ 113139 w 1664988"/>
              <a:gd name="connsiteY31" fmla="*/ 1189920 h 1443142"/>
              <a:gd name="connsiteX32" fmla="*/ 68 w 1664988"/>
              <a:gd name="connsiteY32" fmla="*/ 720430 h 1443142"/>
              <a:gd name="connsiteX0" fmla="*/ 68 w 1664988"/>
              <a:gd name="connsiteY0" fmla="*/ 720430 h 1443142"/>
              <a:gd name="connsiteX1" fmla="*/ 118055 w 1664988"/>
              <a:gd name="connsiteY1" fmla="*/ 255856 h 1443142"/>
              <a:gd name="connsiteX2" fmla="*/ 275371 w 1664988"/>
              <a:gd name="connsiteY2" fmla="*/ 93624 h 1443142"/>
              <a:gd name="connsiteX3" fmla="*/ 422855 w 1664988"/>
              <a:gd name="connsiteY3" fmla="*/ 24798 h 1443142"/>
              <a:gd name="connsiteX4" fmla="*/ 601495 w 1664988"/>
              <a:gd name="connsiteY4" fmla="*/ 1876 h 1443142"/>
              <a:gd name="connsiteX5" fmla="*/ 791565 w 1664988"/>
              <a:gd name="connsiteY5" fmla="*/ 24798 h 1443142"/>
              <a:gd name="connsiteX6" fmla="*/ 1037371 w 1664988"/>
              <a:gd name="connsiteY6" fmla="*/ 100998 h 1443142"/>
              <a:gd name="connsiteX7" fmla="*/ 1214352 w 1664988"/>
              <a:gd name="connsiteY7" fmla="*/ 191946 h 1443142"/>
              <a:gd name="connsiteX8" fmla="*/ 1548096 w 1664988"/>
              <a:gd name="connsiteY8" fmla="*/ 324989 h 1443142"/>
              <a:gd name="connsiteX9" fmla="*/ 1656803 w 1664988"/>
              <a:gd name="connsiteY9" fmla="*/ 189488 h 1443142"/>
              <a:gd name="connsiteX10" fmla="*/ 1644513 w 1664988"/>
              <a:gd name="connsiteY10" fmla="*/ 88708 h 1443142"/>
              <a:gd name="connsiteX11" fmla="*/ 1565855 w 1664988"/>
              <a:gd name="connsiteY11" fmla="*/ 14966 h 1443142"/>
              <a:gd name="connsiteX12" fmla="*/ 1447868 w 1664988"/>
              <a:gd name="connsiteY12" fmla="*/ 217 h 1443142"/>
              <a:gd name="connsiteX13" fmla="*/ 1312674 w 1664988"/>
              <a:gd name="connsiteY13" fmla="*/ 19882 h 1443142"/>
              <a:gd name="connsiteX14" fmla="*/ 1179939 w 1664988"/>
              <a:gd name="connsiteY14" fmla="*/ 86250 h 1443142"/>
              <a:gd name="connsiteX15" fmla="*/ 985752 w 1664988"/>
              <a:gd name="connsiteY15" fmla="*/ 253398 h 1443142"/>
              <a:gd name="connsiteX16" fmla="*/ 791565 w 1664988"/>
              <a:gd name="connsiteY16" fmla="*/ 727804 h 1443142"/>
              <a:gd name="connsiteX17" fmla="*/ 983294 w 1664988"/>
              <a:gd name="connsiteY17" fmla="*/ 1192379 h 1443142"/>
              <a:gd name="connsiteX18" fmla="*/ 1189771 w 1664988"/>
              <a:gd name="connsiteY18" fmla="*/ 1354611 h 1443142"/>
              <a:gd name="connsiteX19" fmla="*/ 1315132 w 1664988"/>
              <a:gd name="connsiteY19" fmla="*/ 1416062 h 1443142"/>
              <a:gd name="connsiteX20" fmla="*/ 1446516 w 1664988"/>
              <a:gd name="connsiteY20" fmla="*/ 1434682 h 1443142"/>
              <a:gd name="connsiteX21" fmla="*/ 1546191 w 1664988"/>
              <a:gd name="connsiteY21" fmla="*/ 1418520 h 1443142"/>
              <a:gd name="connsiteX22" fmla="*/ 1658463 w 1664988"/>
              <a:gd name="connsiteY22" fmla="*/ 1343427 h 1443142"/>
              <a:gd name="connsiteX23" fmla="*/ 1661720 w 1664988"/>
              <a:gd name="connsiteY23" fmla="*/ 1246456 h 1443142"/>
              <a:gd name="connsiteX24" fmla="*/ 1558481 w 1664988"/>
              <a:gd name="connsiteY24" fmla="*/ 1113720 h 1443142"/>
              <a:gd name="connsiteX25" fmla="*/ 1209436 w 1664988"/>
              <a:gd name="connsiteY25" fmla="*/ 1253830 h 1443142"/>
              <a:gd name="connsiteX26" fmla="*/ 1027539 w 1664988"/>
              <a:gd name="connsiteY26" fmla="*/ 1349695 h 1443142"/>
              <a:gd name="connsiteX27" fmla="*/ 789107 w 1664988"/>
              <a:gd name="connsiteY27" fmla="*/ 1413604 h 1443142"/>
              <a:gd name="connsiteX28" fmla="*/ 602294 w 1664988"/>
              <a:gd name="connsiteY28" fmla="*/ 1443101 h 1443142"/>
              <a:gd name="connsiteX29" fmla="*/ 425313 w 1664988"/>
              <a:gd name="connsiteY29" fmla="*/ 1418520 h 1443142"/>
              <a:gd name="connsiteX30" fmla="*/ 277829 w 1664988"/>
              <a:gd name="connsiteY30" fmla="*/ 1359527 h 1443142"/>
              <a:gd name="connsiteX31" fmla="*/ 113139 w 1664988"/>
              <a:gd name="connsiteY31" fmla="*/ 1189920 h 1443142"/>
              <a:gd name="connsiteX32" fmla="*/ 68 w 1664988"/>
              <a:gd name="connsiteY32" fmla="*/ 720430 h 1443142"/>
              <a:gd name="connsiteX0" fmla="*/ 82 w 1665002"/>
              <a:gd name="connsiteY0" fmla="*/ 720430 h 1443142"/>
              <a:gd name="connsiteX1" fmla="*/ 118069 w 1665002"/>
              <a:gd name="connsiteY1" fmla="*/ 255856 h 1443142"/>
              <a:gd name="connsiteX2" fmla="*/ 275385 w 1665002"/>
              <a:gd name="connsiteY2" fmla="*/ 93624 h 1443142"/>
              <a:gd name="connsiteX3" fmla="*/ 422869 w 1665002"/>
              <a:gd name="connsiteY3" fmla="*/ 24798 h 1443142"/>
              <a:gd name="connsiteX4" fmla="*/ 601509 w 1665002"/>
              <a:gd name="connsiteY4" fmla="*/ 1876 h 1443142"/>
              <a:gd name="connsiteX5" fmla="*/ 791579 w 1665002"/>
              <a:gd name="connsiteY5" fmla="*/ 24798 h 1443142"/>
              <a:gd name="connsiteX6" fmla="*/ 1037385 w 1665002"/>
              <a:gd name="connsiteY6" fmla="*/ 100998 h 1443142"/>
              <a:gd name="connsiteX7" fmla="*/ 1214366 w 1665002"/>
              <a:gd name="connsiteY7" fmla="*/ 191946 h 1443142"/>
              <a:gd name="connsiteX8" fmla="*/ 1548110 w 1665002"/>
              <a:gd name="connsiteY8" fmla="*/ 324989 h 1443142"/>
              <a:gd name="connsiteX9" fmla="*/ 1656817 w 1665002"/>
              <a:gd name="connsiteY9" fmla="*/ 189488 h 1443142"/>
              <a:gd name="connsiteX10" fmla="*/ 1644527 w 1665002"/>
              <a:gd name="connsiteY10" fmla="*/ 88708 h 1443142"/>
              <a:gd name="connsiteX11" fmla="*/ 1565869 w 1665002"/>
              <a:gd name="connsiteY11" fmla="*/ 14966 h 1443142"/>
              <a:gd name="connsiteX12" fmla="*/ 1447882 w 1665002"/>
              <a:gd name="connsiteY12" fmla="*/ 217 h 1443142"/>
              <a:gd name="connsiteX13" fmla="*/ 1312688 w 1665002"/>
              <a:gd name="connsiteY13" fmla="*/ 19882 h 1443142"/>
              <a:gd name="connsiteX14" fmla="*/ 1179953 w 1665002"/>
              <a:gd name="connsiteY14" fmla="*/ 86250 h 1443142"/>
              <a:gd name="connsiteX15" fmla="*/ 985766 w 1665002"/>
              <a:gd name="connsiteY15" fmla="*/ 253398 h 1443142"/>
              <a:gd name="connsiteX16" fmla="*/ 791579 w 1665002"/>
              <a:gd name="connsiteY16" fmla="*/ 727804 h 1443142"/>
              <a:gd name="connsiteX17" fmla="*/ 983308 w 1665002"/>
              <a:gd name="connsiteY17" fmla="*/ 1192379 h 1443142"/>
              <a:gd name="connsiteX18" fmla="*/ 1189785 w 1665002"/>
              <a:gd name="connsiteY18" fmla="*/ 1354611 h 1443142"/>
              <a:gd name="connsiteX19" fmla="*/ 1315146 w 1665002"/>
              <a:gd name="connsiteY19" fmla="*/ 1416062 h 1443142"/>
              <a:gd name="connsiteX20" fmla="*/ 1446530 w 1665002"/>
              <a:gd name="connsiteY20" fmla="*/ 1434682 h 1443142"/>
              <a:gd name="connsiteX21" fmla="*/ 1546205 w 1665002"/>
              <a:gd name="connsiteY21" fmla="*/ 1418520 h 1443142"/>
              <a:gd name="connsiteX22" fmla="*/ 1658477 w 1665002"/>
              <a:gd name="connsiteY22" fmla="*/ 1343427 h 1443142"/>
              <a:gd name="connsiteX23" fmla="*/ 1661734 w 1665002"/>
              <a:gd name="connsiteY23" fmla="*/ 1246456 h 1443142"/>
              <a:gd name="connsiteX24" fmla="*/ 1558495 w 1665002"/>
              <a:gd name="connsiteY24" fmla="*/ 1113720 h 1443142"/>
              <a:gd name="connsiteX25" fmla="*/ 1209450 w 1665002"/>
              <a:gd name="connsiteY25" fmla="*/ 1253830 h 1443142"/>
              <a:gd name="connsiteX26" fmla="*/ 1027553 w 1665002"/>
              <a:gd name="connsiteY26" fmla="*/ 1349695 h 1443142"/>
              <a:gd name="connsiteX27" fmla="*/ 789121 w 1665002"/>
              <a:gd name="connsiteY27" fmla="*/ 1413604 h 1443142"/>
              <a:gd name="connsiteX28" fmla="*/ 602308 w 1665002"/>
              <a:gd name="connsiteY28" fmla="*/ 1443101 h 1443142"/>
              <a:gd name="connsiteX29" fmla="*/ 425327 w 1665002"/>
              <a:gd name="connsiteY29" fmla="*/ 1418520 h 1443142"/>
              <a:gd name="connsiteX30" fmla="*/ 277843 w 1665002"/>
              <a:gd name="connsiteY30" fmla="*/ 1359527 h 1443142"/>
              <a:gd name="connsiteX31" fmla="*/ 113153 w 1665002"/>
              <a:gd name="connsiteY31" fmla="*/ 1189920 h 1443142"/>
              <a:gd name="connsiteX32" fmla="*/ 82 w 1665002"/>
              <a:gd name="connsiteY32" fmla="*/ 720430 h 1443142"/>
              <a:gd name="connsiteX0" fmla="*/ 85 w 1665005"/>
              <a:gd name="connsiteY0" fmla="*/ 720430 h 1443142"/>
              <a:gd name="connsiteX1" fmla="*/ 118072 w 1665005"/>
              <a:gd name="connsiteY1" fmla="*/ 255856 h 1443142"/>
              <a:gd name="connsiteX2" fmla="*/ 275388 w 1665005"/>
              <a:gd name="connsiteY2" fmla="*/ 93624 h 1443142"/>
              <a:gd name="connsiteX3" fmla="*/ 422872 w 1665005"/>
              <a:gd name="connsiteY3" fmla="*/ 24798 h 1443142"/>
              <a:gd name="connsiteX4" fmla="*/ 601512 w 1665005"/>
              <a:gd name="connsiteY4" fmla="*/ 1876 h 1443142"/>
              <a:gd name="connsiteX5" fmla="*/ 791582 w 1665005"/>
              <a:gd name="connsiteY5" fmla="*/ 24798 h 1443142"/>
              <a:gd name="connsiteX6" fmla="*/ 1037388 w 1665005"/>
              <a:gd name="connsiteY6" fmla="*/ 100998 h 1443142"/>
              <a:gd name="connsiteX7" fmla="*/ 1214369 w 1665005"/>
              <a:gd name="connsiteY7" fmla="*/ 191946 h 1443142"/>
              <a:gd name="connsiteX8" fmla="*/ 1548113 w 1665005"/>
              <a:gd name="connsiteY8" fmla="*/ 324989 h 1443142"/>
              <a:gd name="connsiteX9" fmla="*/ 1656820 w 1665005"/>
              <a:gd name="connsiteY9" fmla="*/ 189488 h 1443142"/>
              <a:gd name="connsiteX10" fmla="*/ 1644530 w 1665005"/>
              <a:gd name="connsiteY10" fmla="*/ 88708 h 1443142"/>
              <a:gd name="connsiteX11" fmla="*/ 1565872 w 1665005"/>
              <a:gd name="connsiteY11" fmla="*/ 14966 h 1443142"/>
              <a:gd name="connsiteX12" fmla="*/ 1447885 w 1665005"/>
              <a:gd name="connsiteY12" fmla="*/ 217 h 1443142"/>
              <a:gd name="connsiteX13" fmla="*/ 1312691 w 1665005"/>
              <a:gd name="connsiteY13" fmla="*/ 19882 h 1443142"/>
              <a:gd name="connsiteX14" fmla="*/ 1179956 w 1665005"/>
              <a:gd name="connsiteY14" fmla="*/ 86250 h 1443142"/>
              <a:gd name="connsiteX15" fmla="*/ 985769 w 1665005"/>
              <a:gd name="connsiteY15" fmla="*/ 253398 h 1443142"/>
              <a:gd name="connsiteX16" fmla="*/ 791582 w 1665005"/>
              <a:gd name="connsiteY16" fmla="*/ 727804 h 1443142"/>
              <a:gd name="connsiteX17" fmla="*/ 983311 w 1665005"/>
              <a:gd name="connsiteY17" fmla="*/ 1192379 h 1443142"/>
              <a:gd name="connsiteX18" fmla="*/ 1189788 w 1665005"/>
              <a:gd name="connsiteY18" fmla="*/ 1354611 h 1443142"/>
              <a:gd name="connsiteX19" fmla="*/ 1315149 w 1665005"/>
              <a:gd name="connsiteY19" fmla="*/ 1416062 h 1443142"/>
              <a:gd name="connsiteX20" fmla="*/ 1446533 w 1665005"/>
              <a:gd name="connsiteY20" fmla="*/ 1434682 h 1443142"/>
              <a:gd name="connsiteX21" fmla="*/ 1546208 w 1665005"/>
              <a:gd name="connsiteY21" fmla="*/ 1418520 h 1443142"/>
              <a:gd name="connsiteX22" fmla="*/ 1658480 w 1665005"/>
              <a:gd name="connsiteY22" fmla="*/ 1343427 h 1443142"/>
              <a:gd name="connsiteX23" fmla="*/ 1661737 w 1665005"/>
              <a:gd name="connsiteY23" fmla="*/ 1246456 h 1443142"/>
              <a:gd name="connsiteX24" fmla="*/ 1558498 w 1665005"/>
              <a:gd name="connsiteY24" fmla="*/ 1113720 h 1443142"/>
              <a:gd name="connsiteX25" fmla="*/ 1209453 w 1665005"/>
              <a:gd name="connsiteY25" fmla="*/ 1253830 h 1443142"/>
              <a:gd name="connsiteX26" fmla="*/ 1027556 w 1665005"/>
              <a:gd name="connsiteY26" fmla="*/ 1349695 h 1443142"/>
              <a:gd name="connsiteX27" fmla="*/ 789124 w 1665005"/>
              <a:gd name="connsiteY27" fmla="*/ 1413604 h 1443142"/>
              <a:gd name="connsiteX28" fmla="*/ 602311 w 1665005"/>
              <a:gd name="connsiteY28" fmla="*/ 1443101 h 1443142"/>
              <a:gd name="connsiteX29" fmla="*/ 425330 w 1665005"/>
              <a:gd name="connsiteY29" fmla="*/ 1418520 h 1443142"/>
              <a:gd name="connsiteX30" fmla="*/ 277846 w 1665005"/>
              <a:gd name="connsiteY30" fmla="*/ 1359527 h 1443142"/>
              <a:gd name="connsiteX31" fmla="*/ 113156 w 1665005"/>
              <a:gd name="connsiteY31" fmla="*/ 1189920 h 1443142"/>
              <a:gd name="connsiteX32" fmla="*/ 85 w 1665005"/>
              <a:gd name="connsiteY32" fmla="*/ 720430 h 1443142"/>
              <a:gd name="connsiteX0" fmla="*/ 85 w 1665005"/>
              <a:gd name="connsiteY0" fmla="*/ 720430 h 1443142"/>
              <a:gd name="connsiteX1" fmla="*/ 118072 w 1665005"/>
              <a:gd name="connsiteY1" fmla="*/ 255856 h 1443142"/>
              <a:gd name="connsiteX2" fmla="*/ 275388 w 1665005"/>
              <a:gd name="connsiteY2" fmla="*/ 93624 h 1443142"/>
              <a:gd name="connsiteX3" fmla="*/ 422872 w 1665005"/>
              <a:gd name="connsiteY3" fmla="*/ 24798 h 1443142"/>
              <a:gd name="connsiteX4" fmla="*/ 601512 w 1665005"/>
              <a:gd name="connsiteY4" fmla="*/ 1876 h 1443142"/>
              <a:gd name="connsiteX5" fmla="*/ 791582 w 1665005"/>
              <a:gd name="connsiteY5" fmla="*/ 24798 h 1443142"/>
              <a:gd name="connsiteX6" fmla="*/ 1037388 w 1665005"/>
              <a:gd name="connsiteY6" fmla="*/ 100998 h 1443142"/>
              <a:gd name="connsiteX7" fmla="*/ 1214369 w 1665005"/>
              <a:gd name="connsiteY7" fmla="*/ 191946 h 1443142"/>
              <a:gd name="connsiteX8" fmla="*/ 1548113 w 1665005"/>
              <a:gd name="connsiteY8" fmla="*/ 324989 h 1443142"/>
              <a:gd name="connsiteX9" fmla="*/ 1656820 w 1665005"/>
              <a:gd name="connsiteY9" fmla="*/ 189488 h 1443142"/>
              <a:gd name="connsiteX10" fmla="*/ 1644530 w 1665005"/>
              <a:gd name="connsiteY10" fmla="*/ 88708 h 1443142"/>
              <a:gd name="connsiteX11" fmla="*/ 1565872 w 1665005"/>
              <a:gd name="connsiteY11" fmla="*/ 14966 h 1443142"/>
              <a:gd name="connsiteX12" fmla="*/ 1447885 w 1665005"/>
              <a:gd name="connsiteY12" fmla="*/ 217 h 1443142"/>
              <a:gd name="connsiteX13" fmla="*/ 1312691 w 1665005"/>
              <a:gd name="connsiteY13" fmla="*/ 19882 h 1443142"/>
              <a:gd name="connsiteX14" fmla="*/ 1179956 w 1665005"/>
              <a:gd name="connsiteY14" fmla="*/ 86250 h 1443142"/>
              <a:gd name="connsiteX15" fmla="*/ 985769 w 1665005"/>
              <a:gd name="connsiteY15" fmla="*/ 253398 h 1443142"/>
              <a:gd name="connsiteX16" fmla="*/ 791582 w 1665005"/>
              <a:gd name="connsiteY16" fmla="*/ 727804 h 1443142"/>
              <a:gd name="connsiteX17" fmla="*/ 983311 w 1665005"/>
              <a:gd name="connsiteY17" fmla="*/ 1192379 h 1443142"/>
              <a:gd name="connsiteX18" fmla="*/ 1189788 w 1665005"/>
              <a:gd name="connsiteY18" fmla="*/ 1354611 h 1443142"/>
              <a:gd name="connsiteX19" fmla="*/ 1315149 w 1665005"/>
              <a:gd name="connsiteY19" fmla="*/ 1416062 h 1443142"/>
              <a:gd name="connsiteX20" fmla="*/ 1446533 w 1665005"/>
              <a:gd name="connsiteY20" fmla="*/ 1434682 h 1443142"/>
              <a:gd name="connsiteX21" fmla="*/ 1546208 w 1665005"/>
              <a:gd name="connsiteY21" fmla="*/ 1418520 h 1443142"/>
              <a:gd name="connsiteX22" fmla="*/ 1658480 w 1665005"/>
              <a:gd name="connsiteY22" fmla="*/ 1343427 h 1443142"/>
              <a:gd name="connsiteX23" fmla="*/ 1661737 w 1665005"/>
              <a:gd name="connsiteY23" fmla="*/ 1246456 h 1443142"/>
              <a:gd name="connsiteX24" fmla="*/ 1558498 w 1665005"/>
              <a:gd name="connsiteY24" fmla="*/ 1113720 h 1443142"/>
              <a:gd name="connsiteX25" fmla="*/ 1209453 w 1665005"/>
              <a:gd name="connsiteY25" fmla="*/ 1253830 h 1443142"/>
              <a:gd name="connsiteX26" fmla="*/ 1027556 w 1665005"/>
              <a:gd name="connsiteY26" fmla="*/ 1349695 h 1443142"/>
              <a:gd name="connsiteX27" fmla="*/ 789124 w 1665005"/>
              <a:gd name="connsiteY27" fmla="*/ 1413604 h 1443142"/>
              <a:gd name="connsiteX28" fmla="*/ 602311 w 1665005"/>
              <a:gd name="connsiteY28" fmla="*/ 1443101 h 1443142"/>
              <a:gd name="connsiteX29" fmla="*/ 425330 w 1665005"/>
              <a:gd name="connsiteY29" fmla="*/ 1418520 h 1443142"/>
              <a:gd name="connsiteX30" fmla="*/ 277846 w 1665005"/>
              <a:gd name="connsiteY30" fmla="*/ 1359527 h 1443142"/>
              <a:gd name="connsiteX31" fmla="*/ 113156 w 1665005"/>
              <a:gd name="connsiteY31" fmla="*/ 1189920 h 1443142"/>
              <a:gd name="connsiteX32" fmla="*/ 85 w 1665005"/>
              <a:gd name="connsiteY32" fmla="*/ 720430 h 1443142"/>
              <a:gd name="connsiteX0" fmla="*/ 85 w 1665005"/>
              <a:gd name="connsiteY0" fmla="*/ 720430 h 1443142"/>
              <a:gd name="connsiteX1" fmla="*/ 118072 w 1665005"/>
              <a:gd name="connsiteY1" fmla="*/ 255856 h 1443142"/>
              <a:gd name="connsiteX2" fmla="*/ 275388 w 1665005"/>
              <a:gd name="connsiteY2" fmla="*/ 93624 h 1443142"/>
              <a:gd name="connsiteX3" fmla="*/ 422872 w 1665005"/>
              <a:gd name="connsiteY3" fmla="*/ 24798 h 1443142"/>
              <a:gd name="connsiteX4" fmla="*/ 601512 w 1665005"/>
              <a:gd name="connsiteY4" fmla="*/ 1876 h 1443142"/>
              <a:gd name="connsiteX5" fmla="*/ 791582 w 1665005"/>
              <a:gd name="connsiteY5" fmla="*/ 24798 h 1443142"/>
              <a:gd name="connsiteX6" fmla="*/ 1037388 w 1665005"/>
              <a:gd name="connsiteY6" fmla="*/ 100998 h 1443142"/>
              <a:gd name="connsiteX7" fmla="*/ 1214369 w 1665005"/>
              <a:gd name="connsiteY7" fmla="*/ 191946 h 1443142"/>
              <a:gd name="connsiteX8" fmla="*/ 1548113 w 1665005"/>
              <a:gd name="connsiteY8" fmla="*/ 324989 h 1443142"/>
              <a:gd name="connsiteX9" fmla="*/ 1656820 w 1665005"/>
              <a:gd name="connsiteY9" fmla="*/ 189488 h 1443142"/>
              <a:gd name="connsiteX10" fmla="*/ 1644530 w 1665005"/>
              <a:gd name="connsiteY10" fmla="*/ 88708 h 1443142"/>
              <a:gd name="connsiteX11" fmla="*/ 1565872 w 1665005"/>
              <a:gd name="connsiteY11" fmla="*/ 14966 h 1443142"/>
              <a:gd name="connsiteX12" fmla="*/ 1447885 w 1665005"/>
              <a:gd name="connsiteY12" fmla="*/ 217 h 1443142"/>
              <a:gd name="connsiteX13" fmla="*/ 1312691 w 1665005"/>
              <a:gd name="connsiteY13" fmla="*/ 19882 h 1443142"/>
              <a:gd name="connsiteX14" fmla="*/ 1179956 w 1665005"/>
              <a:gd name="connsiteY14" fmla="*/ 86250 h 1443142"/>
              <a:gd name="connsiteX15" fmla="*/ 985769 w 1665005"/>
              <a:gd name="connsiteY15" fmla="*/ 253398 h 1443142"/>
              <a:gd name="connsiteX16" fmla="*/ 791582 w 1665005"/>
              <a:gd name="connsiteY16" fmla="*/ 727804 h 1443142"/>
              <a:gd name="connsiteX17" fmla="*/ 983311 w 1665005"/>
              <a:gd name="connsiteY17" fmla="*/ 1192379 h 1443142"/>
              <a:gd name="connsiteX18" fmla="*/ 1189788 w 1665005"/>
              <a:gd name="connsiteY18" fmla="*/ 1354611 h 1443142"/>
              <a:gd name="connsiteX19" fmla="*/ 1315149 w 1665005"/>
              <a:gd name="connsiteY19" fmla="*/ 1416062 h 1443142"/>
              <a:gd name="connsiteX20" fmla="*/ 1446533 w 1665005"/>
              <a:gd name="connsiteY20" fmla="*/ 1434682 h 1443142"/>
              <a:gd name="connsiteX21" fmla="*/ 1546208 w 1665005"/>
              <a:gd name="connsiteY21" fmla="*/ 1418520 h 1443142"/>
              <a:gd name="connsiteX22" fmla="*/ 1658480 w 1665005"/>
              <a:gd name="connsiteY22" fmla="*/ 1343427 h 1443142"/>
              <a:gd name="connsiteX23" fmla="*/ 1661737 w 1665005"/>
              <a:gd name="connsiteY23" fmla="*/ 1246456 h 1443142"/>
              <a:gd name="connsiteX24" fmla="*/ 1558498 w 1665005"/>
              <a:gd name="connsiteY24" fmla="*/ 1113720 h 1443142"/>
              <a:gd name="connsiteX25" fmla="*/ 1209453 w 1665005"/>
              <a:gd name="connsiteY25" fmla="*/ 1253830 h 1443142"/>
              <a:gd name="connsiteX26" fmla="*/ 1027556 w 1665005"/>
              <a:gd name="connsiteY26" fmla="*/ 1349695 h 1443142"/>
              <a:gd name="connsiteX27" fmla="*/ 789124 w 1665005"/>
              <a:gd name="connsiteY27" fmla="*/ 1413604 h 1443142"/>
              <a:gd name="connsiteX28" fmla="*/ 602311 w 1665005"/>
              <a:gd name="connsiteY28" fmla="*/ 1443101 h 1443142"/>
              <a:gd name="connsiteX29" fmla="*/ 425330 w 1665005"/>
              <a:gd name="connsiteY29" fmla="*/ 1418520 h 1443142"/>
              <a:gd name="connsiteX30" fmla="*/ 277846 w 1665005"/>
              <a:gd name="connsiteY30" fmla="*/ 1359527 h 1443142"/>
              <a:gd name="connsiteX31" fmla="*/ 113156 w 1665005"/>
              <a:gd name="connsiteY31" fmla="*/ 1189920 h 1443142"/>
              <a:gd name="connsiteX32" fmla="*/ 85 w 1665005"/>
              <a:gd name="connsiteY32" fmla="*/ 720430 h 1443142"/>
              <a:gd name="connsiteX0" fmla="*/ 85 w 1665005"/>
              <a:gd name="connsiteY0" fmla="*/ 720430 h 1443142"/>
              <a:gd name="connsiteX1" fmla="*/ 118072 w 1665005"/>
              <a:gd name="connsiteY1" fmla="*/ 255856 h 1443142"/>
              <a:gd name="connsiteX2" fmla="*/ 275388 w 1665005"/>
              <a:gd name="connsiteY2" fmla="*/ 93624 h 1443142"/>
              <a:gd name="connsiteX3" fmla="*/ 422872 w 1665005"/>
              <a:gd name="connsiteY3" fmla="*/ 24798 h 1443142"/>
              <a:gd name="connsiteX4" fmla="*/ 601512 w 1665005"/>
              <a:gd name="connsiteY4" fmla="*/ 1876 h 1443142"/>
              <a:gd name="connsiteX5" fmla="*/ 791582 w 1665005"/>
              <a:gd name="connsiteY5" fmla="*/ 24798 h 1443142"/>
              <a:gd name="connsiteX6" fmla="*/ 1037388 w 1665005"/>
              <a:gd name="connsiteY6" fmla="*/ 100998 h 1443142"/>
              <a:gd name="connsiteX7" fmla="*/ 1214369 w 1665005"/>
              <a:gd name="connsiteY7" fmla="*/ 191946 h 1443142"/>
              <a:gd name="connsiteX8" fmla="*/ 1548113 w 1665005"/>
              <a:gd name="connsiteY8" fmla="*/ 324989 h 1443142"/>
              <a:gd name="connsiteX9" fmla="*/ 1656820 w 1665005"/>
              <a:gd name="connsiteY9" fmla="*/ 189488 h 1443142"/>
              <a:gd name="connsiteX10" fmla="*/ 1644530 w 1665005"/>
              <a:gd name="connsiteY10" fmla="*/ 88708 h 1443142"/>
              <a:gd name="connsiteX11" fmla="*/ 1565872 w 1665005"/>
              <a:gd name="connsiteY11" fmla="*/ 14966 h 1443142"/>
              <a:gd name="connsiteX12" fmla="*/ 1447885 w 1665005"/>
              <a:gd name="connsiteY12" fmla="*/ 217 h 1443142"/>
              <a:gd name="connsiteX13" fmla="*/ 1312691 w 1665005"/>
              <a:gd name="connsiteY13" fmla="*/ 19882 h 1443142"/>
              <a:gd name="connsiteX14" fmla="*/ 1179956 w 1665005"/>
              <a:gd name="connsiteY14" fmla="*/ 86250 h 1443142"/>
              <a:gd name="connsiteX15" fmla="*/ 985769 w 1665005"/>
              <a:gd name="connsiteY15" fmla="*/ 253398 h 1443142"/>
              <a:gd name="connsiteX16" fmla="*/ 791582 w 1665005"/>
              <a:gd name="connsiteY16" fmla="*/ 727804 h 1443142"/>
              <a:gd name="connsiteX17" fmla="*/ 983311 w 1665005"/>
              <a:gd name="connsiteY17" fmla="*/ 1192379 h 1443142"/>
              <a:gd name="connsiteX18" fmla="*/ 1189788 w 1665005"/>
              <a:gd name="connsiteY18" fmla="*/ 1354611 h 1443142"/>
              <a:gd name="connsiteX19" fmla="*/ 1315149 w 1665005"/>
              <a:gd name="connsiteY19" fmla="*/ 1416062 h 1443142"/>
              <a:gd name="connsiteX20" fmla="*/ 1446533 w 1665005"/>
              <a:gd name="connsiteY20" fmla="*/ 1434682 h 1443142"/>
              <a:gd name="connsiteX21" fmla="*/ 1546208 w 1665005"/>
              <a:gd name="connsiteY21" fmla="*/ 1418520 h 1443142"/>
              <a:gd name="connsiteX22" fmla="*/ 1658480 w 1665005"/>
              <a:gd name="connsiteY22" fmla="*/ 1343427 h 1443142"/>
              <a:gd name="connsiteX23" fmla="*/ 1661737 w 1665005"/>
              <a:gd name="connsiteY23" fmla="*/ 1246456 h 1443142"/>
              <a:gd name="connsiteX24" fmla="*/ 1558498 w 1665005"/>
              <a:gd name="connsiteY24" fmla="*/ 1113720 h 1443142"/>
              <a:gd name="connsiteX25" fmla="*/ 1209453 w 1665005"/>
              <a:gd name="connsiteY25" fmla="*/ 1253830 h 1443142"/>
              <a:gd name="connsiteX26" fmla="*/ 1027556 w 1665005"/>
              <a:gd name="connsiteY26" fmla="*/ 1349695 h 1443142"/>
              <a:gd name="connsiteX27" fmla="*/ 789124 w 1665005"/>
              <a:gd name="connsiteY27" fmla="*/ 1413604 h 1443142"/>
              <a:gd name="connsiteX28" fmla="*/ 602311 w 1665005"/>
              <a:gd name="connsiteY28" fmla="*/ 1443101 h 1443142"/>
              <a:gd name="connsiteX29" fmla="*/ 425330 w 1665005"/>
              <a:gd name="connsiteY29" fmla="*/ 1418520 h 1443142"/>
              <a:gd name="connsiteX30" fmla="*/ 277846 w 1665005"/>
              <a:gd name="connsiteY30" fmla="*/ 1359527 h 1443142"/>
              <a:gd name="connsiteX31" fmla="*/ 113156 w 1665005"/>
              <a:gd name="connsiteY31" fmla="*/ 1189920 h 1443142"/>
              <a:gd name="connsiteX32" fmla="*/ 85 w 1665005"/>
              <a:gd name="connsiteY32" fmla="*/ 720430 h 1443142"/>
              <a:gd name="connsiteX0" fmla="*/ 85 w 1665005"/>
              <a:gd name="connsiteY0" fmla="*/ 720430 h 1443142"/>
              <a:gd name="connsiteX1" fmla="*/ 118072 w 1665005"/>
              <a:gd name="connsiteY1" fmla="*/ 255856 h 1443142"/>
              <a:gd name="connsiteX2" fmla="*/ 275388 w 1665005"/>
              <a:gd name="connsiteY2" fmla="*/ 93624 h 1443142"/>
              <a:gd name="connsiteX3" fmla="*/ 422872 w 1665005"/>
              <a:gd name="connsiteY3" fmla="*/ 24798 h 1443142"/>
              <a:gd name="connsiteX4" fmla="*/ 601512 w 1665005"/>
              <a:gd name="connsiteY4" fmla="*/ 1876 h 1443142"/>
              <a:gd name="connsiteX5" fmla="*/ 791582 w 1665005"/>
              <a:gd name="connsiteY5" fmla="*/ 24798 h 1443142"/>
              <a:gd name="connsiteX6" fmla="*/ 1037388 w 1665005"/>
              <a:gd name="connsiteY6" fmla="*/ 100998 h 1443142"/>
              <a:gd name="connsiteX7" fmla="*/ 1214369 w 1665005"/>
              <a:gd name="connsiteY7" fmla="*/ 191946 h 1443142"/>
              <a:gd name="connsiteX8" fmla="*/ 1548113 w 1665005"/>
              <a:gd name="connsiteY8" fmla="*/ 324989 h 1443142"/>
              <a:gd name="connsiteX9" fmla="*/ 1656820 w 1665005"/>
              <a:gd name="connsiteY9" fmla="*/ 189488 h 1443142"/>
              <a:gd name="connsiteX10" fmla="*/ 1644530 w 1665005"/>
              <a:gd name="connsiteY10" fmla="*/ 88708 h 1443142"/>
              <a:gd name="connsiteX11" fmla="*/ 1565872 w 1665005"/>
              <a:gd name="connsiteY11" fmla="*/ 14966 h 1443142"/>
              <a:gd name="connsiteX12" fmla="*/ 1447885 w 1665005"/>
              <a:gd name="connsiteY12" fmla="*/ 217 h 1443142"/>
              <a:gd name="connsiteX13" fmla="*/ 1312691 w 1665005"/>
              <a:gd name="connsiteY13" fmla="*/ 19882 h 1443142"/>
              <a:gd name="connsiteX14" fmla="*/ 1179956 w 1665005"/>
              <a:gd name="connsiteY14" fmla="*/ 86250 h 1443142"/>
              <a:gd name="connsiteX15" fmla="*/ 985769 w 1665005"/>
              <a:gd name="connsiteY15" fmla="*/ 253398 h 1443142"/>
              <a:gd name="connsiteX16" fmla="*/ 791582 w 1665005"/>
              <a:gd name="connsiteY16" fmla="*/ 727804 h 1443142"/>
              <a:gd name="connsiteX17" fmla="*/ 983311 w 1665005"/>
              <a:gd name="connsiteY17" fmla="*/ 1192379 h 1443142"/>
              <a:gd name="connsiteX18" fmla="*/ 1189788 w 1665005"/>
              <a:gd name="connsiteY18" fmla="*/ 1354611 h 1443142"/>
              <a:gd name="connsiteX19" fmla="*/ 1315149 w 1665005"/>
              <a:gd name="connsiteY19" fmla="*/ 1416062 h 1443142"/>
              <a:gd name="connsiteX20" fmla="*/ 1446533 w 1665005"/>
              <a:gd name="connsiteY20" fmla="*/ 1434682 h 1443142"/>
              <a:gd name="connsiteX21" fmla="*/ 1546208 w 1665005"/>
              <a:gd name="connsiteY21" fmla="*/ 1418520 h 1443142"/>
              <a:gd name="connsiteX22" fmla="*/ 1658480 w 1665005"/>
              <a:gd name="connsiteY22" fmla="*/ 1343427 h 1443142"/>
              <a:gd name="connsiteX23" fmla="*/ 1661737 w 1665005"/>
              <a:gd name="connsiteY23" fmla="*/ 1246456 h 1443142"/>
              <a:gd name="connsiteX24" fmla="*/ 1558498 w 1665005"/>
              <a:gd name="connsiteY24" fmla="*/ 1113720 h 1443142"/>
              <a:gd name="connsiteX25" fmla="*/ 1209453 w 1665005"/>
              <a:gd name="connsiteY25" fmla="*/ 1253830 h 1443142"/>
              <a:gd name="connsiteX26" fmla="*/ 1027556 w 1665005"/>
              <a:gd name="connsiteY26" fmla="*/ 1349695 h 1443142"/>
              <a:gd name="connsiteX27" fmla="*/ 789124 w 1665005"/>
              <a:gd name="connsiteY27" fmla="*/ 1413604 h 1443142"/>
              <a:gd name="connsiteX28" fmla="*/ 602311 w 1665005"/>
              <a:gd name="connsiteY28" fmla="*/ 1443101 h 1443142"/>
              <a:gd name="connsiteX29" fmla="*/ 425330 w 1665005"/>
              <a:gd name="connsiteY29" fmla="*/ 1418520 h 1443142"/>
              <a:gd name="connsiteX30" fmla="*/ 277846 w 1665005"/>
              <a:gd name="connsiteY30" fmla="*/ 1359527 h 1443142"/>
              <a:gd name="connsiteX31" fmla="*/ 113156 w 1665005"/>
              <a:gd name="connsiteY31" fmla="*/ 1189920 h 1443142"/>
              <a:gd name="connsiteX32" fmla="*/ 85 w 1665005"/>
              <a:gd name="connsiteY32" fmla="*/ 720430 h 1443142"/>
              <a:gd name="connsiteX0" fmla="*/ 87 w 1665007"/>
              <a:gd name="connsiteY0" fmla="*/ 720430 h 1443142"/>
              <a:gd name="connsiteX1" fmla="*/ 118074 w 1665007"/>
              <a:gd name="connsiteY1" fmla="*/ 255856 h 1443142"/>
              <a:gd name="connsiteX2" fmla="*/ 275390 w 1665007"/>
              <a:gd name="connsiteY2" fmla="*/ 93624 h 1443142"/>
              <a:gd name="connsiteX3" fmla="*/ 422874 w 1665007"/>
              <a:gd name="connsiteY3" fmla="*/ 24798 h 1443142"/>
              <a:gd name="connsiteX4" fmla="*/ 601514 w 1665007"/>
              <a:gd name="connsiteY4" fmla="*/ 1876 h 1443142"/>
              <a:gd name="connsiteX5" fmla="*/ 791584 w 1665007"/>
              <a:gd name="connsiteY5" fmla="*/ 24798 h 1443142"/>
              <a:gd name="connsiteX6" fmla="*/ 1037390 w 1665007"/>
              <a:gd name="connsiteY6" fmla="*/ 100998 h 1443142"/>
              <a:gd name="connsiteX7" fmla="*/ 1214371 w 1665007"/>
              <a:gd name="connsiteY7" fmla="*/ 191946 h 1443142"/>
              <a:gd name="connsiteX8" fmla="*/ 1548115 w 1665007"/>
              <a:gd name="connsiteY8" fmla="*/ 324989 h 1443142"/>
              <a:gd name="connsiteX9" fmla="*/ 1656822 w 1665007"/>
              <a:gd name="connsiteY9" fmla="*/ 189488 h 1443142"/>
              <a:gd name="connsiteX10" fmla="*/ 1644532 w 1665007"/>
              <a:gd name="connsiteY10" fmla="*/ 88708 h 1443142"/>
              <a:gd name="connsiteX11" fmla="*/ 1565874 w 1665007"/>
              <a:gd name="connsiteY11" fmla="*/ 14966 h 1443142"/>
              <a:gd name="connsiteX12" fmla="*/ 1447887 w 1665007"/>
              <a:gd name="connsiteY12" fmla="*/ 217 h 1443142"/>
              <a:gd name="connsiteX13" fmla="*/ 1312693 w 1665007"/>
              <a:gd name="connsiteY13" fmla="*/ 19882 h 1443142"/>
              <a:gd name="connsiteX14" fmla="*/ 1179958 w 1665007"/>
              <a:gd name="connsiteY14" fmla="*/ 86250 h 1443142"/>
              <a:gd name="connsiteX15" fmla="*/ 985771 w 1665007"/>
              <a:gd name="connsiteY15" fmla="*/ 253398 h 1443142"/>
              <a:gd name="connsiteX16" fmla="*/ 791584 w 1665007"/>
              <a:gd name="connsiteY16" fmla="*/ 727804 h 1443142"/>
              <a:gd name="connsiteX17" fmla="*/ 983313 w 1665007"/>
              <a:gd name="connsiteY17" fmla="*/ 1192379 h 1443142"/>
              <a:gd name="connsiteX18" fmla="*/ 1189790 w 1665007"/>
              <a:gd name="connsiteY18" fmla="*/ 1354611 h 1443142"/>
              <a:gd name="connsiteX19" fmla="*/ 1315151 w 1665007"/>
              <a:gd name="connsiteY19" fmla="*/ 1416062 h 1443142"/>
              <a:gd name="connsiteX20" fmla="*/ 1446535 w 1665007"/>
              <a:gd name="connsiteY20" fmla="*/ 1434682 h 1443142"/>
              <a:gd name="connsiteX21" fmla="*/ 1546210 w 1665007"/>
              <a:gd name="connsiteY21" fmla="*/ 1418520 h 1443142"/>
              <a:gd name="connsiteX22" fmla="*/ 1658482 w 1665007"/>
              <a:gd name="connsiteY22" fmla="*/ 1343427 h 1443142"/>
              <a:gd name="connsiteX23" fmla="*/ 1661739 w 1665007"/>
              <a:gd name="connsiteY23" fmla="*/ 1246456 h 1443142"/>
              <a:gd name="connsiteX24" fmla="*/ 1558500 w 1665007"/>
              <a:gd name="connsiteY24" fmla="*/ 1113720 h 1443142"/>
              <a:gd name="connsiteX25" fmla="*/ 1209455 w 1665007"/>
              <a:gd name="connsiteY25" fmla="*/ 1253830 h 1443142"/>
              <a:gd name="connsiteX26" fmla="*/ 1027558 w 1665007"/>
              <a:gd name="connsiteY26" fmla="*/ 1349695 h 1443142"/>
              <a:gd name="connsiteX27" fmla="*/ 789126 w 1665007"/>
              <a:gd name="connsiteY27" fmla="*/ 1413604 h 1443142"/>
              <a:gd name="connsiteX28" fmla="*/ 602313 w 1665007"/>
              <a:gd name="connsiteY28" fmla="*/ 1443101 h 1443142"/>
              <a:gd name="connsiteX29" fmla="*/ 425332 w 1665007"/>
              <a:gd name="connsiteY29" fmla="*/ 1418520 h 1443142"/>
              <a:gd name="connsiteX30" fmla="*/ 277848 w 1665007"/>
              <a:gd name="connsiteY30" fmla="*/ 1359527 h 1443142"/>
              <a:gd name="connsiteX31" fmla="*/ 113158 w 1665007"/>
              <a:gd name="connsiteY31" fmla="*/ 1189920 h 1443142"/>
              <a:gd name="connsiteX32" fmla="*/ 87 w 1665007"/>
              <a:gd name="connsiteY32" fmla="*/ 720430 h 1443142"/>
              <a:gd name="connsiteX0" fmla="*/ 69 w 1664989"/>
              <a:gd name="connsiteY0" fmla="*/ 720430 h 1443142"/>
              <a:gd name="connsiteX1" fmla="*/ 118056 w 1664989"/>
              <a:gd name="connsiteY1" fmla="*/ 255856 h 1443142"/>
              <a:gd name="connsiteX2" fmla="*/ 277377 w 1664989"/>
              <a:gd name="connsiteY2" fmla="*/ 87608 h 1443142"/>
              <a:gd name="connsiteX3" fmla="*/ 422856 w 1664989"/>
              <a:gd name="connsiteY3" fmla="*/ 24798 h 1443142"/>
              <a:gd name="connsiteX4" fmla="*/ 601496 w 1664989"/>
              <a:gd name="connsiteY4" fmla="*/ 1876 h 1443142"/>
              <a:gd name="connsiteX5" fmla="*/ 791566 w 1664989"/>
              <a:gd name="connsiteY5" fmla="*/ 24798 h 1443142"/>
              <a:gd name="connsiteX6" fmla="*/ 1037372 w 1664989"/>
              <a:gd name="connsiteY6" fmla="*/ 100998 h 1443142"/>
              <a:gd name="connsiteX7" fmla="*/ 1214353 w 1664989"/>
              <a:gd name="connsiteY7" fmla="*/ 191946 h 1443142"/>
              <a:gd name="connsiteX8" fmla="*/ 1548097 w 1664989"/>
              <a:gd name="connsiteY8" fmla="*/ 324989 h 1443142"/>
              <a:gd name="connsiteX9" fmla="*/ 1656804 w 1664989"/>
              <a:gd name="connsiteY9" fmla="*/ 189488 h 1443142"/>
              <a:gd name="connsiteX10" fmla="*/ 1644514 w 1664989"/>
              <a:gd name="connsiteY10" fmla="*/ 88708 h 1443142"/>
              <a:gd name="connsiteX11" fmla="*/ 1565856 w 1664989"/>
              <a:gd name="connsiteY11" fmla="*/ 14966 h 1443142"/>
              <a:gd name="connsiteX12" fmla="*/ 1447869 w 1664989"/>
              <a:gd name="connsiteY12" fmla="*/ 217 h 1443142"/>
              <a:gd name="connsiteX13" fmla="*/ 1312675 w 1664989"/>
              <a:gd name="connsiteY13" fmla="*/ 19882 h 1443142"/>
              <a:gd name="connsiteX14" fmla="*/ 1179940 w 1664989"/>
              <a:gd name="connsiteY14" fmla="*/ 86250 h 1443142"/>
              <a:gd name="connsiteX15" fmla="*/ 985753 w 1664989"/>
              <a:gd name="connsiteY15" fmla="*/ 253398 h 1443142"/>
              <a:gd name="connsiteX16" fmla="*/ 791566 w 1664989"/>
              <a:gd name="connsiteY16" fmla="*/ 727804 h 1443142"/>
              <a:gd name="connsiteX17" fmla="*/ 983295 w 1664989"/>
              <a:gd name="connsiteY17" fmla="*/ 1192379 h 1443142"/>
              <a:gd name="connsiteX18" fmla="*/ 1189772 w 1664989"/>
              <a:gd name="connsiteY18" fmla="*/ 1354611 h 1443142"/>
              <a:gd name="connsiteX19" fmla="*/ 1315133 w 1664989"/>
              <a:gd name="connsiteY19" fmla="*/ 1416062 h 1443142"/>
              <a:gd name="connsiteX20" fmla="*/ 1446517 w 1664989"/>
              <a:gd name="connsiteY20" fmla="*/ 1434682 h 1443142"/>
              <a:gd name="connsiteX21" fmla="*/ 1546192 w 1664989"/>
              <a:gd name="connsiteY21" fmla="*/ 1418520 h 1443142"/>
              <a:gd name="connsiteX22" fmla="*/ 1658464 w 1664989"/>
              <a:gd name="connsiteY22" fmla="*/ 1343427 h 1443142"/>
              <a:gd name="connsiteX23" fmla="*/ 1661721 w 1664989"/>
              <a:gd name="connsiteY23" fmla="*/ 1246456 h 1443142"/>
              <a:gd name="connsiteX24" fmla="*/ 1558482 w 1664989"/>
              <a:gd name="connsiteY24" fmla="*/ 1113720 h 1443142"/>
              <a:gd name="connsiteX25" fmla="*/ 1209437 w 1664989"/>
              <a:gd name="connsiteY25" fmla="*/ 1253830 h 1443142"/>
              <a:gd name="connsiteX26" fmla="*/ 1027540 w 1664989"/>
              <a:gd name="connsiteY26" fmla="*/ 1349695 h 1443142"/>
              <a:gd name="connsiteX27" fmla="*/ 789108 w 1664989"/>
              <a:gd name="connsiteY27" fmla="*/ 1413604 h 1443142"/>
              <a:gd name="connsiteX28" fmla="*/ 602295 w 1664989"/>
              <a:gd name="connsiteY28" fmla="*/ 1443101 h 1443142"/>
              <a:gd name="connsiteX29" fmla="*/ 425314 w 1664989"/>
              <a:gd name="connsiteY29" fmla="*/ 1418520 h 1443142"/>
              <a:gd name="connsiteX30" fmla="*/ 277830 w 1664989"/>
              <a:gd name="connsiteY30" fmla="*/ 1359527 h 1443142"/>
              <a:gd name="connsiteX31" fmla="*/ 113140 w 1664989"/>
              <a:gd name="connsiteY31" fmla="*/ 1189920 h 1443142"/>
              <a:gd name="connsiteX32" fmla="*/ 69 w 1664989"/>
              <a:gd name="connsiteY32" fmla="*/ 720430 h 1443142"/>
              <a:gd name="connsiteX0" fmla="*/ 74 w 1664994"/>
              <a:gd name="connsiteY0" fmla="*/ 720430 h 1443142"/>
              <a:gd name="connsiteX1" fmla="*/ 118061 w 1664994"/>
              <a:gd name="connsiteY1" fmla="*/ 255856 h 1443142"/>
              <a:gd name="connsiteX2" fmla="*/ 277382 w 1664994"/>
              <a:gd name="connsiteY2" fmla="*/ 87608 h 1443142"/>
              <a:gd name="connsiteX3" fmla="*/ 422861 w 1664994"/>
              <a:gd name="connsiteY3" fmla="*/ 24798 h 1443142"/>
              <a:gd name="connsiteX4" fmla="*/ 601501 w 1664994"/>
              <a:gd name="connsiteY4" fmla="*/ 1876 h 1443142"/>
              <a:gd name="connsiteX5" fmla="*/ 791571 w 1664994"/>
              <a:gd name="connsiteY5" fmla="*/ 24798 h 1443142"/>
              <a:gd name="connsiteX6" fmla="*/ 1037377 w 1664994"/>
              <a:gd name="connsiteY6" fmla="*/ 100998 h 1443142"/>
              <a:gd name="connsiteX7" fmla="*/ 1214358 w 1664994"/>
              <a:gd name="connsiteY7" fmla="*/ 191946 h 1443142"/>
              <a:gd name="connsiteX8" fmla="*/ 1548102 w 1664994"/>
              <a:gd name="connsiteY8" fmla="*/ 324989 h 1443142"/>
              <a:gd name="connsiteX9" fmla="*/ 1656809 w 1664994"/>
              <a:gd name="connsiteY9" fmla="*/ 189488 h 1443142"/>
              <a:gd name="connsiteX10" fmla="*/ 1644519 w 1664994"/>
              <a:gd name="connsiteY10" fmla="*/ 88708 h 1443142"/>
              <a:gd name="connsiteX11" fmla="*/ 1565861 w 1664994"/>
              <a:gd name="connsiteY11" fmla="*/ 14966 h 1443142"/>
              <a:gd name="connsiteX12" fmla="*/ 1447874 w 1664994"/>
              <a:gd name="connsiteY12" fmla="*/ 217 h 1443142"/>
              <a:gd name="connsiteX13" fmla="*/ 1312680 w 1664994"/>
              <a:gd name="connsiteY13" fmla="*/ 19882 h 1443142"/>
              <a:gd name="connsiteX14" fmla="*/ 1179945 w 1664994"/>
              <a:gd name="connsiteY14" fmla="*/ 86250 h 1443142"/>
              <a:gd name="connsiteX15" fmla="*/ 985758 w 1664994"/>
              <a:gd name="connsiteY15" fmla="*/ 253398 h 1443142"/>
              <a:gd name="connsiteX16" fmla="*/ 791571 w 1664994"/>
              <a:gd name="connsiteY16" fmla="*/ 727804 h 1443142"/>
              <a:gd name="connsiteX17" fmla="*/ 983300 w 1664994"/>
              <a:gd name="connsiteY17" fmla="*/ 1192379 h 1443142"/>
              <a:gd name="connsiteX18" fmla="*/ 1189777 w 1664994"/>
              <a:gd name="connsiteY18" fmla="*/ 1354611 h 1443142"/>
              <a:gd name="connsiteX19" fmla="*/ 1315138 w 1664994"/>
              <a:gd name="connsiteY19" fmla="*/ 1416062 h 1443142"/>
              <a:gd name="connsiteX20" fmla="*/ 1446522 w 1664994"/>
              <a:gd name="connsiteY20" fmla="*/ 1434682 h 1443142"/>
              <a:gd name="connsiteX21" fmla="*/ 1546197 w 1664994"/>
              <a:gd name="connsiteY21" fmla="*/ 1418520 h 1443142"/>
              <a:gd name="connsiteX22" fmla="*/ 1658469 w 1664994"/>
              <a:gd name="connsiteY22" fmla="*/ 1343427 h 1443142"/>
              <a:gd name="connsiteX23" fmla="*/ 1661726 w 1664994"/>
              <a:gd name="connsiteY23" fmla="*/ 1246456 h 1443142"/>
              <a:gd name="connsiteX24" fmla="*/ 1558487 w 1664994"/>
              <a:gd name="connsiteY24" fmla="*/ 1113720 h 1443142"/>
              <a:gd name="connsiteX25" fmla="*/ 1209442 w 1664994"/>
              <a:gd name="connsiteY25" fmla="*/ 1253830 h 1443142"/>
              <a:gd name="connsiteX26" fmla="*/ 1027545 w 1664994"/>
              <a:gd name="connsiteY26" fmla="*/ 1349695 h 1443142"/>
              <a:gd name="connsiteX27" fmla="*/ 789113 w 1664994"/>
              <a:gd name="connsiteY27" fmla="*/ 1413604 h 1443142"/>
              <a:gd name="connsiteX28" fmla="*/ 602300 w 1664994"/>
              <a:gd name="connsiteY28" fmla="*/ 1443101 h 1443142"/>
              <a:gd name="connsiteX29" fmla="*/ 425319 w 1664994"/>
              <a:gd name="connsiteY29" fmla="*/ 1418520 h 1443142"/>
              <a:gd name="connsiteX30" fmla="*/ 277835 w 1664994"/>
              <a:gd name="connsiteY30" fmla="*/ 1359527 h 1443142"/>
              <a:gd name="connsiteX31" fmla="*/ 113145 w 1664994"/>
              <a:gd name="connsiteY31" fmla="*/ 1189920 h 1443142"/>
              <a:gd name="connsiteX32" fmla="*/ 74 w 1664994"/>
              <a:gd name="connsiteY32" fmla="*/ 720430 h 1443142"/>
              <a:gd name="connsiteX0" fmla="*/ 74 w 1664994"/>
              <a:gd name="connsiteY0" fmla="*/ 720430 h 1443142"/>
              <a:gd name="connsiteX1" fmla="*/ 118061 w 1664994"/>
              <a:gd name="connsiteY1" fmla="*/ 255856 h 1443142"/>
              <a:gd name="connsiteX2" fmla="*/ 277382 w 1664994"/>
              <a:gd name="connsiteY2" fmla="*/ 87608 h 1443142"/>
              <a:gd name="connsiteX3" fmla="*/ 422861 w 1664994"/>
              <a:gd name="connsiteY3" fmla="*/ 24798 h 1443142"/>
              <a:gd name="connsiteX4" fmla="*/ 601501 w 1664994"/>
              <a:gd name="connsiteY4" fmla="*/ 1876 h 1443142"/>
              <a:gd name="connsiteX5" fmla="*/ 791571 w 1664994"/>
              <a:gd name="connsiteY5" fmla="*/ 24798 h 1443142"/>
              <a:gd name="connsiteX6" fmla="*/ 1037377 w 1664994"/>
              <a:gd name="connsiteY6" fmla="*/ 100998 h 1443142"/>
              <a:gd name="connsiteX7" fmla="*/ 1214358 w 1664994"/>
              <a:gd name="connsiteY7" fmla="*/ 191946 h 1443142"/>
              <a:gd name="connsiteX8" fmla="*/ 1548102 w 1664994"/>
              <a:gd name="connsiteY8" fmla="*/ 324989 h 1443142"/>
              <a:gd name="connsiteX9" fmla="*/ 1656809 w 1664994"/>
              <a:gd name="connsiteY9" fmla="*/ 189488 h 1443142"/>
              <a:gd name="connsiteX10" fmla="*/ 1644519 w 1664994"/>
              <a:gd name="connsiteY10" fmla="*/ 88708 h 1443142"/>
              <a:gd name="connsiteX11" fmla="*/ 1565861 w 1664994"/>
              <a:gd name="connsiteY11" fmla="*/ 14966 h 1443142"/>
              <a:gd name="connsiteX12" fmla="*/ 1447874 w 1664994"/>
              <a:gd name="connsiteY12" fmla="*/ 217 h 1443142"/>
              <a:gd name="connsiteX13" fmla="*/ 1312680 w 1664994"/>
              <a:gd name="connsiteY13" fmla="*/ 19882 h 1443142"/>
              <a:gd name="connsiteX14" fmla="*/ 1179945 w 1664994"/>
              <a:gd name="connsiteY14" fmla="*/ 86250 h 1443142"/>
              <a:gd name="connsiteX15" fmla="*/ 985758 w 1664994"/>
              <a:gd name="connsiteY15" fmla="*/ 253398 h 1443142"/>
              <a:gd name="connsiteX16" fmla="*/ 791571 w 1664994"/>
              <a:gd name="connsiteY16" fmla="*/ 727804 h 1443142"/>
              <a:gd name="connsiteX17" fmla="*/ 983300 w 1664994"/>
              <a:gd name="connsiteY17" fmla="*/ 1192379 h 1443142"/>
              <a:gd name="connsiteX18" fmla="*/ 1189777 w 1664994"/>
              <a:gd name="connsiteY18" fmla="*/ 1354611 h 1443142"/>
              <a:gd name="connsiteX19" fmla="*/ 1315138 w 1664994"/>
              <a:gd name="connsiteY19" fmla="*/ 1416062 h 1443142"/>
              <a:gd name="connsiteX20" fmla="*/ 1446522 w 1664994"/>
              <a:gd name="connsiteY20" fmla="*/ 1434682 h 1443142"/>
              <a:gd name="connsiteX21" fmla="*/ 1546197 w 1664994"/>
              <a:gd name="connsiteY21" fmla="*/ 1418520 h 1443142"/>
              <a:gd name="connsiteX22" fmla="*/ 1658469 w 1664994"/>
              <a:gd name="connsiteY22" fmla="*/ 1343427 h 1443142"/>
              <a:gd name="connsiteX23" fmla="*/ 1661726 w 1664994"/>
              <a:gd name="connsiteY23" fmla="*/ 1246456 h 1443142"/>
              <a:gd name="connsiteX24" fmla="*/ 1558487 w 1664994"/>
              <a:gd name="connsiteY24" fmla="*/ 1113720 h 1443142"/>
              <a:gd name="connsiteX25" fmla="*/ 1209442 w 1664994"/>
              <a:gd name="connsiteY25" fmla="*/ 1253830 h 1443142"/>
              <a:gd name="connsiteX26" fmla="*/ 1027545 w 1664994"/>
              <a:gd name="connsiteY26" fmla="*/ 1349695 h 1443142"/>
              <a:gd name="connsiteX27" fmla="*/ 789113 w 1664994"/>
              <a:gd name="connsiteY27" fmla="*/ 1413604 h 1443142"/>
              <a:gd name="connsiteX28" fmla="*/ 602300 w 1664994"/>
              <a:gd name="connsiteY28" fmla="*/ 1443101 h 1443142"/>
              <a:gd name="connsiteX29" fmla="*/ 425319 w 1664994"/>
              <a:gd name="connsiteY29" fmla="*/ 1418520 h 1443142"/>
              <a:gd name="connsiteX30" fmla="*/ 277835 w 1664994"/>
              <a:gd name="connsiteY30" fmla="*/ 1359527 h 1443142"/>
              <a:gd name="connsiteX31" fmla="*/ 113145 w 1664994"/>
              <a:gd name="connsiteY31" fmla="*/ 1189920 h 1443142"/>
              <a:gd name="connsiteX32" fmla="*/ 74 w 1664994"/>
              <a:gd name="connsiteY32" fmla="*/ 720430 h 1443142"/>
              <a:gd name="connsiteX0" fmla="*/ 74 w 1664994"/>
              <a:gd name="connsiteY0" fmla="*/ 720430 h 1443142"/>
              <a:gd name="connsiteX1" fmla="*/ 118061 w 1664994"/>
              <a:gd name="connsiteY1" fmla="*/ 255856 h 1443142"/>
              <a:gd name="connsiteX2" fmla="*/ 277382 w 1664994"/>
              <a:gd name="connsiteY2" fmla="*/ 87608 h 1443142"/>
              <a:gd name="connsiteX3" fmla="*/ 422861 w 1664994"/>
              <a:gd name="connsiteY3" fmla="*/ 16777 h 1443142"/>
              <a:gd name="connsiteX4" fmla="*/ 601501 w 1664994"/>
              <a:gd name="connsiteY4" fmla="*/ 1876 h 1443142"/>
              <a:gd name="connsiteX5" fmla="*/ 791571 w 1664994"/>
              <a:gd name="connsiteY5" fmla="*/ 24798 h 1443142"/>
              <a:gd name="connsiteX6" fmla="*/ 1037377 w 1664994"/>
              <a:gd name="connsiteY6" fmla="*/ 100998 h 1443142"/>
              <a:gd name="connsiteX7" fmla="*/ 1214358 w 1664994"/>
              <a:gd name="connsiteY7" fmla="*/ 191946 h 1443142"/>
              <a:gd name="connsiteX8" fmla="*/ 1548102 w 1664994"/>
              <a:gd name="connsiteY8" fmla="*/ 324989 h 1443142"/>
              <a:gd name="connsiteX9" fmla="*/ 1656809 w 1664994"/>
              <a:gd name="connsiteY9" fmla="*/ 189488 h 1443142"/>
              <a:gd name="connsiteX10" fmla="*/ 1644519 w 1664994"/>
              <a:gd name="connsiteY10" fmla="*/ 88708 h 1443142"/>
              <a:gd name="connsiteX11" fmla="*/ 1565861 w 1664994"/>
              <a:gd name="connsiteY11" fmla="*/ 14966 h 1443142"/>
              <a:gd name="connsiteX12" fmla="*/ 1447874 w 1664994"/>
              <a:gd name="connsiteY12" fmla="*/ 217 h 1443142"/>
              <a:gd name="connsiteX13" fmla="*/ 1312680 w 1664994"/>
              <a:gd name="connsiteY13" fmla="*/ 19882 h 1443142"/>
              <a:gd name="connsiteX14" fmla="*/ 1179945 w 1664994"/>
              <a:gd name="connsiteY14" fmla="*/ 86250 h 1443142"/>
              <a:gd name="connsiteX15" fmla="*/ 985758 w 1664994"/>
              <a:gd name="connsiteY15" fmla="*/ 253398 h 1443142"/>
              <a:gd name="connsiteX16" fmla="*/ 791571 w 1664994"/>
              <a:gd name="connsiteY16" fmla="*/ 727804 h 1443142"/>
              <a:gd name="connsiteX17" fmla="*/ 983300 w 1664994"/>
              <a:gd name="connsiteY17" fmla="*/ 1192379 h 1443142"/>
              <a:gd name="connsiteX18" fmla="*/ 1189777 w 1664994"/>
              <a:gd name="connsiteY18" fmla="*/ 1354611 h 1443142"/>
              <a:gd name="connsiteX19" fmla="*/ 1315138 w 1664994"/>
              <a:gd name="connsiteY19" fmla="*/ 1416062 h 1443142"/>
              <a:gd name="connsiteX20" fmla="*/ 1446522 w 1664994"/>
              <a:gd name="connsiteY20" fmla="*/ 1434682 h 1443142"/>
              <a:gd name="connsiteX21" fmla="*/ 1546197 w 1664994"/>
              <a:gd name="connsiteY21" fmla="*/ 1418520 h 1443142"/>
              <a:gd name="connsiteX22" fmla="*/ 1658469 w 1664994"/>
              <a:gd name="connsiteY22" fmla="*/ 1343427 h 1443142"/>
              <a:gd name="connsiteX23" fmla="*/ 1661726 w 1664994"/>
              <a:gd name="connsiteY23" fmla="*/ 1246456 h 1443142"/>
              <a:gd name="connsiteX24" fmla="*/ 1558487 w 1664994"/>
              <a:gd name="connsiteY24" fmla="*/ 1113720 h 1443142"/>
              <a:gd name="connsiteX25" fmla="*/ 1209442 w 1664994"/>
              <a:gd name="connsiteY25" fmla="*/ 1253830 h 1443142"/>
              <a:gd name="connsiteX26" fmla="*/ 1027545 w 1664994"/>
              <a:gd name="connsiteY26" fmla="*/ 1349695 h 1443142"/>
              <a:gd name="connsiteX27" fmla="*/ 789113 w 1664994"/>
              <a:gd name="connsiteY27" fmla="*/ 1413604 h 1443142"/>
              <a:gd name="connsiteX28" fmla="*/ 602300 w 1664994"/>
              <a:gd name="connsiteY28" fmla="*/ 1443101 h 1443142"/>
              <a:gd name="connsiteX29" fmla="*/ 425319 w 1664994"/>
              <a:gd name="connsiteY29" fmla="*/ 1418520 h 1443142"/>
              <a:gd name="connsiteX30" fmla="*/ 277835 w 1664994"/>
              <a:gd name="connsiteY30" fmla="*/ 1359527 h 1443142"/>
              <a:gd name="connsiteX31" fmla="*/ 113145 w 1664994"/>
              <a:gd name="connsiteY31" fmla="*/ 1189920 h 1443142"/>
              <a:gd name="connsiteX32" fmla="*/ 74 w 1664994"/>
              <a:gd name="connsiteY32" fmla="*/ 720430 h 1443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64994" h="1443142">
                <a:moveTo>
                  <a:pt x="74" y="720430"/>
                </a:moveTo>
                <a:cubicBezTo>
                  <a:pt x="-2571" y="523189"/>
                  <a:pt x="65827" y="351300"/>
                  <a:pt x="118061" y="255856"/>
                </a:cubicBezTo>
                <a:cubicBezTo>
                  <a:pt x="170295" y="160412"/>
                  <a:pt x="226582" y="127455"/>
                  <a:pt x="277382" y="87608"/>
                </a:cubicBezTo>
                <a:cubicBezTo>
                  <a:pt x="328182" y="47761"/>
                  <a:pt x="368841" y="31066"/>
                  <a:pt x="422861" y="16777"/>
                </a:cubicBezTo>
                <a:cubicBezTo>
                  <a:pt x="476881" y="2488"/>
                  <a:pt x="540049" y="539"/>
                  <a:pt x="601501" y="1876"/>
                </a:cubicBezTo>
                <a:cubicBezTo>
                  <a:pt x="662953" y="3213"/>
                  <a:pt x="718925" y="8278"/>
                  <a:pt x="791571" y="24798"/>
                </a:cubicBezTo>
                <a:cubicBezTo>
                  <a:pt x="864217" y="41318"/>
                  <a:pt x="966912" y="73140"/>
                  <a:pt x="1037377" y="100998"/>
                </a:cubicBezTo>
                <a:cubicBezTo>
                  <a:pt x="1107842" y="128856"/>
                  <a:pt x="1129237" y="146593"/>
                  <a:pt x="1214358" y="191946"/>
                </a:cubicBezTo>
                <a:cubicBezTo>
                  <a:pt x="1299479" y="237299"/>
                  <a:pt x="1474360" y="325399"/>
                  <a:pt x="1548102" y="324989"/>
                </a:cubicBezTo>
                <a:cubicBezTo>
                  <a:pt x="1621844" y="324579"/>
                  <a:pt x="1650264" y="242203"/>
                  <a:pt x="1656809" y="189488"/>
                </a:cubicBezTo>
                <a:cubicBezTo>
                  <a:pt x="1663354" y="136773"/>
                  <a:pt x="1659677" y="117795"/>
                  <a:pt x="1644519" y="88708"/>
                </a:cubicBezTo>
                <a:cubicBezTo>
                  <a:pt x="1629361" y="59621"/>
                  <a:pt x="1598635" y="29714"/>
                  <a:pt x="1565861" y="14966"/>
                </a:cubicBezTo>
                <a:cubicBezTo>
                  <a:pt x="1533087" y="217"/>
                  <a:pt x="1490071" y="-602"/>
                  <a:pt x="1447874" y="217"/>
                </a:cubicBezTo>
                <a:cubicBezTo>
                  <a:pt x="1405677" y="1036"/>
                  <a:pt x="1357335" y="5543"/>
                  <a:pt x="1312680" y="19882"/>
                </a:cubicBezTo>
                <a:cubicBezTo>
                  <a:pt x="1268025" y="34221"/>
                  <a:pt x="1234432" y="47331"/>
                  <a:pt x="1179945" y="86250"/>
                </a:cubicBezTo>
                <a:cubicBezTo>
                  <a:pt x="1125458" y="125169"/>
                  <a:pt x="1063822" y="150282"/>
                  <a:pt x="985758" y="253398"/>
                </a:cubicBezTo>
                <a:cubicBezTo>
                  <a:pt x="907694" y="356514"/>
                  <a:pt x="795445" y="505498"/>
                  <a:pt x="791571" y="727804"/>
                </a:cubicBezTo>
                <a:cubicBezTo>
                  <a:pt x="787697" y="950110"/>
                  <a:pt x="909312" y="1091721"/>
                  <a:pt x="983300" y="1192379"/>
                </a:cubicBezTo>
                <a:cubicBezTo>
                  <a:pt x="1057288" y="1293037"/>
                  <a:pt x="1134471" y="1317331"/>
                  <a:pt x="1189777" y="1354611"/>
                </a:cubicBezTo>
                <a:cubicBezTo>
                  <a:pt x="1245083" y="1391891"/>
                  <a:pt x="1272347" y="1402717"/>
                  <a:pt x="1315138" y="1416062"/>
                </a:cubicBezTo>
                <a:cubicBezTo>
                  <a:pt x="1357929" y="1429407"/>
                  <a:pt x="1408012" y="1434272"/>
                  <a:pt x="1446522" y="1434682"/>
                </a:cubicBezTo>
                <a:cubicBezTo>
                  <a:pt x="1485032" y="1435092"/>
                  <a:pt x="1510873" y="1433729"/>
                  <a:pt x="1546197" y="1418520"/>
                </a:cubicBezTo>
                <a:cubicBezTo>
                  <a:pt x="1581521" y="1403311"/>
                  <a:pt x="1648739" y="1387344"/>
                  <a:pt x="1658469" y="1343427"/>
                </a:cubicBezTo>
                <a:cubicBezTo>
                  <a:pt x="1668199" y="1299510"/>
                  <a:pt x="1665055" y="1303790"/>
                  <a:pt x="1661726" y="1246456"/>
                </a:cubicBezTo>
                <a:cubicBezTo>
                  <a:pt x="1658397" y="1189122"/>
                  <a:pt x="1628153" y="1123921"/>
                  <a:pt x="1558487" y="1113720"/>
                </a:cubicBezTo>
                <a:cubicBezTo>
                  <a:pt x="1488821" y="1103519"/>
                  <a:pt x="1293922" y="1204475"/>
                  <a:pt x="1209442" y="1253830"/>
                </a:cubicBezTo>
                <a:cubicBezTo>
                  <a:pt x="1124962" y="1303185"/>
                  <a:pt x="1097600" y="1323066"/>
                  <a:pt x="1027545" y="1349695"/>
                </a:cubicBezTo>
                <a:cubicBezTo>
                  <a:pt x="957490" y="1376324"/>
                  <a:pt x="859987" y="1398036"/>
                  <a:pt x="789113" y="1413604"/>
                </a:cubicBezTo>
                <a:cubicBezTo>
                  <a:pt x="718239" y="1429172"/>
                  <a:pt x="662932" y="1442282"/>
                  <a:pt x="602300" y="1443101"/>
                </a:cubicBezTo>
                <a:cubicBezTo>
                  <a:pt x="541668" y="1443920"/>
                  <a:pt x="479396" y="1432449"/>
                  <a:pt x="425319" y="1418520"/>
                </a:cubicBezTo>
                <a:cubicBezTo>
                  <a:pt x="371242" y="1404591"/>
                  <a:pt x="329864" y="1397627"/>
                  <a:pt x="277835" y="1359527"/>
                </a:cubicBezTo>
                <a:cubicBezTo>
                  <a:pt x="225806" y="1321427"/>
                  <a:pt x="167468" y="1289083"/>
                  <a:pt x="113145" y="1189920"/>
                </a:cubicBezTo>
                <a:cubicBezTo>
                  <a:pt x="58822" y="1090757"/>
                  <a:pt x="2719" y="917671"/>
                  <a:pt x="74" y="720430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E0B3610B-DF7E-40C7-AECC-1E79F1C168E8}"/>
              </a:ext>
            </a:extLst>
          </p:cNvPr>
          <p:cNvCxnSpPr>
            <a:cxnSpLocks/>
          </p:cNvCxnSpPr>
          <p:nvPr/>
        </p:nvCxnSpPr>
        <p:spPr>
          <a:xfrm>
            <a:off x="5378867" y="1400404"/>
            <a:ext cx="0" cy="31792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Connettore diritto 499">
            <a:extLst>
              <a:ext uri="{FF2B5EF4-FFF2-40B4-BE49-F238E27FC236}">
                <a16:creationId xmlns:a16="http://schemas.microsoft.com/office/drawing/2014/main" id="{B558418C-856F-42D9-9D10-B8C8BF21B49D}"/>
              </a:ext>
            </a:extLst>
          </p:cNvPr>
          <p:cNvCxnSpPr>
            <a:cxnSpLocks/>
          </p:cNvCxnSpPr>
          <p:nvPr/>
        </p:nvCxnSpPr>
        <p:spPr>
          <a:xfrm>
            <a:off x="5467873" y="1329809"/>
            <a:ext cx="0" cy="308518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Connettore diritto 507">
            <a:extLst>
              <a:ext uri="{FF2B5EF4-FFF2-40B4-BE49-F238E27FC236}">
                <a16:creationId xmlns:a16="http://schemas.microsoft.com/office/drawing/2014/main" id="{6C5C1388-FA56-44B8-AB2E-425DF7CD8BE2}"/>
              </a:ext>
            </a:extLst>
          </p:cNvPr>
          <p:cNvCxnSpPr>
            <a:cxnSpLocks/>
          </p:cNvCxnSpPr>
          <p:nvPr/>
        </p:nvCxnSpPr>
        <p:spPr>
          <a:xfrm>
            <a:off x="5647508" y="1329809"/>
            <a:ext cx="0" cy="277731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9193CA65-4A0F-4B6C-A510-88B4B53CB79A}"/>
              </a:ext>
            </a:extLst>
          </p:cNvPr>
          <p:cNvCxnSpPr>
            <a:cxnSpLocks/>
          </p:cNvCxnSpPr>
          <p:nvPr/>
        </p:nvCxnSpPr>
        <p:spPr>
          <a:xfrm>
            <a:off x="5728991" y="1400404"/>
            <a:ext cx="0" cy="25600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Connettore diritto 511">
            <a:extLst>
              <a:ext uri="{FF2B5EF4-FFF2-40B4-BE49-F238E27FC236}">
                <a16:creationId xmlns:a16="http://schemas.microsoft.com/office/drawing/2014/main" id="{CED1EE8C-91C9-4225-B621-B696C78BDA6F}"/>
              </a:ext>
            </a:extLst>
          </p:cNvPr>
          <p:cNvCxnSpPr>
            <a:cxnSpLocks/>
          </p:cNvCxnSpPr>
          <p:nvPr/>
        </p:nvCxnSpPr>
        <p:spPr>
          <a:xfrm flipV="1">
            <a:off x="5916316" y="2022669"/>
            <a:ext cx="0" cy="16170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Connettore diritto 512">
            <a:extLst>
              <a:ext uri="{FF2B5EF4-FFF2-40B4-BE49-F238E27FC236}">
                <a16:creationId xmlns:a16="http://schemas.microsoft.com/office/drawing/2014/main" id="{B42A5D30-C0B0-4AFC-AF1B-1EAF6E361E4B}"/>
              </a:ext>
            </a:extLst>
          </p:cNvPr>
          <p:cNvCxnSpPr>
            <a:cxnSpLocks/>
          </p:cNvCxnSpPr>
          <p:nvPr/>
        </p:nvCxnSpPr>
        <p:spPr>
          <a:xfrm>
            <a:off x="7971743" y="1495359"/>
            <a:ext cx="265205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Connettore diritto 513">
            <a:extLst>
              <a:ext uri="{FF2B5EF4-FFF2-40B4-BE49-F238E27FC236}">
                <a16:creationId xmlns:a16="http://schemas.microsoft.com/office/drawing/2014/main" id="{CDD79517-60DC-4BB0-8CFE-544934380007}"/>
              </a:ext>
            </a:extLst>
          </p:cNvPr>
          <p:cNvCxnSpPr>
            <a:cxnSpLocks/>
          </p:cNvCxnSpPr>
          <p:nvPr/>
        </p:nvCxnSpPr>
        <p:spPr>
          <a:xfrm>
            <a:off x="7914733" y="1402309"/>
            <a:ext cx="269386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Connettore diritto 514">
            <a:extLst>
              <a:ext uri="{FF2B5EF4-FFF2-40B4-BE49-F238E27FC236}">
                <a16:creationId xmlns:a16="http://schemas.microsoft.com/office/drawing/2014/main" id="{B5FB804C-29B7-4509-A915-78EBFA93B75D}"/>
              </a:ext>
            </a:extLst>
          </p:cNvPr>
          <p:cNvCxnSpPr>
            <a:cxnSpLocks/>
          </p:cNvCxnSpPr>
          <p:nvPr/>
        </p:nvCxnSpPr>
        <p:spPr>
          <a:xfrm>
            <a:off x="7907909" y="1391942"/>
            <a:ext cx="270068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Connettore diritto 515">
            <a:extLst>
              <a:ext uri="{FF2B5EF4-FFF2-40B4-BE49-F238E27FC236}">
                <a16:creationId xmlns:a16="http://schemas.microsoft.com/office/drawing/2014/main" id="{005B8626-2076-4838-9654-606B882DE960}"/>
              </a:ext>
            </a:extLst>
          </p:cNvPr>
          <p:cNvCxnSpPr>
            <a:cxnSpLocks/>
          </p:cNvCxnSpPr>
          <p:nvPr/>
        </p:nvCxnSpPr>
        <p:spPr>
          <a:xfrm>
            <a:off x="7820804" y="1331086"/>
            <a:ext cx="271016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7" name="Connettore diritto 516">
            <a:extLst>
              <a:ext uri="{FF2B5EF4-FFF2-40B4-BE49-F238E27FC236}">
                <a16:creationId xmlns:a16="http://schemas.microsoft.com/office/drawing/2014/main" id="{AB0636AF-54F5-4668-86DF-C21FED044B25}"/>
              </a:ext>
            </a:extLst>
          </p:cNvPr>
          <p:cNvCxnSpPr>
            <a:cxnSpLocks/>
          </p:cNvCxnSpPr>
          <p:nvPr/>
        </p:nvCxnSpPr>
        <p:spPr>
          <a:xfrm>
            <a:off x="8088437" y="2026208"/>
            <a:ext cx="165939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Connettore diritto 517">
            <a:extLst>
              <a:ext uri="{FF2B5EF4-FFF2-40B4-BE49-F238E27FC236}">
                <a16:creationId xmlns:a16="http://schemas.microsoft.com/office/drawing/2014/main" id="{8395E1F8-81D6-456E-87A9-AAB2D224138E}"/>
              </a:ext>
            </a:extLst>
          </p:cNvPr>
          <p:cNvCxnSpPr>
            <a:cxnSpLocks/>
          </p:cNvCxnSpPr>
          <p:nvPr/>
        </p:nvCxnSpPr>
        <p:spPr>
          <a:xfrm>
            <a:off x="8032052" y="1635134"/>
            <a:ext cx="246799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Connettore diritto 518">
            <a:extLst>
              <a:ext uri="{FF2B5EF4-FFF2-40B4-BE49-F238E27FC236}">
                <a16:creationId xmlns:a16="http://schemas.microsoft.com/office/drawing/2014/main" id="{A74EF33F-3ECE-400C-B9AD-4B3E01D0EBF1}"/>
              </a:ext>
            </a:extLst>
          </p:cNvPr>
          <p:cNvCxnSpPr>
            <a:cxnSpLocks/>
          </p:cNvCxnSpPr>
          <p:nvPr/>
        </p:nvCxnSpPr>
        <p:spPr>
          <a:xfrm>
            <a:off x="8004409" y="1561039"/>
            <a:ext cx="193009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Connettore diritto 519">
            <a:extLst>
              <a:ext uri="{FF2B5EF4-FFF2-40B4-BE49-F238E27FC236}">
                <a16:creationId xmlns:a16="http://schemas.microsoft.com/office/drawing/2014/main" id="{438EA7A5-8943-444B-B6DA-F20680CFACD8}"/>
              </a:ext>
            </a:extLst>
          </p:cNvPr>
          <p:cNvCxnSpPr>
            <a:cxnSpLocks/>
          </p:cNvCxnSpPr>
          <p:nvPr/>
        </p:nvCxnSpPr>
        <p:spPr>
          <a:xfrm>
            <a:off x="7912939" y="2649331"/>
            <a:ext cx="270425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Connettore diritto 521">
            <a:extLst>
              <a:ext uri="{FF2B5EF4-FFF2-40B4-BE49-F238E27FC236}">
                <a16:creationId xmlns:a16="http://schemas.microsoft.com/office/drawing/2014/main" id="{E9250EE9-B649-4B07-AE05-ECD0DE3374F5}"/>
              </a:ext>
            </a:extLst>
          </p:cNvPr>
          <p:cNvCxnSpPr>
            <a:cxnSpLocks/>
          </p:cNvCxnSpPr>
          <p:nvPr/>
        </p:nvCxnSpPr>
        <p:spPr>
          <a:xfrm>
            <a:off x="7820804" y="2724150"/>
            <a:ext cx="266476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3" name="Connettore diritto 522">
            <a:extLst>
              <a:ext uri="{FF2B5EF4-FFF2-40B4-BE49-F238E27FC236}">
                <a16:creationId xmlns:a16="http://schemas.microsoft.com/office/drawing/2014/main" id="{401CB4CA-685C-4245-B1AF-6068EB39339A}"/>
              </a:ext>
            </a:extLst>
          </p:cNvPr>
          <p:cNvCxnSpPr>
            <a:cxnSpLocks/>
          </p:cNvCxnSpPr>
          <p:nvPr/>
        </p:nvCxnSpPr>
        <p:spPr>
          <a:xfrm>
            <a:off x="7940398" y="2558647"/>
            <a:ext cx="266819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Connettore diritto 523">
            <a:extLst>
              <a:ext uri="{FF2B5EF4-FFF2-40B4-BE49-F238E27FC236}">
                <a16:creationId xmlns:a16="http://schemas.microsoft.com/office/drawing/2014/main" id="{B97C38FB-6418-465C-B64D-B70042A5E338}"/>
              </a:ext>
            </a:extLst>
          </p:cNvPr>
          <p:cNvCxnSpPr>
            <a:cxnSpLocks/>
          </p:cNvCxnSpPr>
          <p:nvPr/>
        </p:nvCxnSpPr>
        <p:spPr>
          <a:xfrm>
            <a:off x="8030147" y="2419097"/>
            <a:ext cx="246989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5" name="Connettore diritto 524">
            <a:extLst>
              <a:ext uri="{FF2B5EF4-FFF2-40B4-BE49-F238E27FC236}">
                <a16:creationId xmlns:a16="http://schemas.microsoft.com/office/drawing/2014/main" id="{F06F8118-5310-4B0B-A018-A32657F0C116}"/>
              </a:ext>
            </a:extLst>
          </p:cNvPr>
          <p:cNvCxnSpPr>
            <a:cxnSpLocks/>
          </p:cNvCxnSpPr>
          <p:nvPr/>
        </p:nvCxnSpPr>
        <p:spPr>
          <a:xfrm>
            <a:off x="8005488" y="2493197"/>
            <a:ext cx="193940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Connettore diritto 525">
            <a:extLst>
              <a:ext uri="{FF2B5EF4-FFF2-40B4-BE49-F238E27FC236}">
                <a16:creationId xmlns:a16="http://schemas.microsoft.com/office/drawing/2014/main" id="{4EC157D7-93ED-4226-BAFB-E89A7C70E42A}"/>
              </a:ext>
            </a:extLst>
          </p:cNvPr>
          <p:cNvCxnSpPr>
            <a:cxnSpLocks/>
          </p:cNvCxnSpPr>
          <p:nvPr/>
        </p:nvCxnSpPr>
        <p:spPr>
          <a:xfrm>
            <a:off x="7904099" y="2659567"/>
            <a:ext cx="223316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8" name="Arco 547">
            <a:extLst>
              <a:ext uri="{FF2B5EF4-FFF2-40B4-BE49-F238E27FC236}">
                <a16:creationId xmlns:a16="http://schemas.microsoft.com/office/drawing/2014/main" id="{112252D6-6145-4650-B36D-F66BC6102594}"/>
              </a:ext>
            </a:extLst>
          </p:cNvPr>
          <p:cNvSpPr/>
          <p:nvPr/>
        </p:nvSpPr>
        <p:spPr>
          <a:xfrm>
            <a:off x="6810746" y="1681251"/>
            <a:ext cx="3222000" cy="3222000"/>
          </a:xfrm>
          <a:prstGeom prst="arc">
            <a:avLst>
              <a:gd name="adj1" fmla="val 21552770"/>
              <a:gd name="adj2" fmla="val 539873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53" name="Connettore diritto 552">
            <a:extLst>
              <a:ext uri="{FF2B5EF4-FFF2-40B4-BE49-F238E27FC236}">
                <a16:creationId xmlns:a16="http://schemas.microsoft.com/office/drawing/2014/main" id="{997E0E40-8FDE-4F8F-B2DF-467C853F4CF5}"/>
              </a:ext>
            </a:extLst>
          </p:cNvPr>
          <p:cNvCxnSpPr>
            <a:cxnSpLocks/>
          </p:cNvCxnSpPr>
          <p:nvPr/>
        </p:nvCxnSpPr>
        <p:spPr>
          <a:xfrm>
            <a:off x="10613215" y="781228"/>
            <a:ext cx="0" cy="250323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5" name="Arco 554">
            <a:extLst>
              <a:ext uri="{FF2B5EF4-FFF2-40B4-BE49-F238E27FC236}">
                <a16:creationId xmlns:a16="http://schemas.microsoft.com/office/drawing/2014/main" id="{99D3F5A2-42B8-4191-93B8-D499FD4321E5}"/>
              </a:ext>
            </a:extLst>
          </p:cNvPr>
          <p:cNvSpPr/>
          <p:nvPr/>
        </p:nvSpPr>
        <p:spPr>
          <a:xfrm>
            <a:off x="6222382" y="1095039"/>
            <a:ext cx="4392000" cy="4392000"/>
          </a:xfrm>
          <a:prstGeom prst="arc">
            <a:avLst>
              <a:gd name="adj1" fmla="val 21569842"/>
              <a:gd name="adj2" fmla="val 539950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57" name="Connettore diritto 556">
            <a:extLst>
              <a:ext uri="{FF2B5EF4-FFF2-40B4-BE49-F238E27FC236}">
                <a16:creationId xmlns:a16="http://schemas.microsoft.com/office/drawing/2014/main" id="{D8825FBA-C9DC-466C-8A02-665904BB55CC}"/>
              </a:ext>
            </a:extLst>
          </p:cNvPr>
          <p:cNvCxnSpPr>
            <a:cxnSpLocks/>
          </p:cNvCxnSpPr>
          <p:nvPr/>
        </p:nvCxnSpPr>
        <p:spPr>
          <a:xfrm flipH="1">
            <a:off x="6711087" y="5489313"/>
            <a:ext cx="1706394" cy="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CasellaDiTesto 283">
            <a:extLst>
              <a:ext uri="{FF2B5EF4-FFF2-40B4-BE49-F238E27FC236}">
                <a16:creationId xmlns:a16="http://schemas.microsoft.com/office/drawing/2014/main" id="{A8E194FC-3726-4639-A316-8B4282106569}"/>
              </a:ext>
            </a:extLst>
          </p:cNvPr>
          <p:cNvSpPr txBox="1"/>
          <p:nvPr/>
        </p:nvSpPr>
        <p:spPr>
          <a:xfrm>
            <a:off x="6212510" y="2271532"/>
            <a:ext cx="324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1’’</a:t>
            </a:r>
          </a:p>
        </p:txBody>
      </p:sp>
      <p:sp>
        <p:nvSpPr>
          <p:cNvPr id="285" name="CasellaDiTesto 284">
            <a:extLst>
              <a:ext uri="{FF2B5EF4-FFF2-40B4-BE49-F238E27FC236}">
                <a16:creationId xmlns:a16="http://schemas.microsoft.com/office/drawing/2014/main" id="{8837A936-D702-44ED-9061-B96980B70442}"/>
              </a:ext>
            </a:extLst>
          </p:cNvPr>
          <p:cNvSpPr txBox="1"/>
          <p:nvPr/>
        </p:nvSpPr>
        <p:spPr>
          <a:xfrm>
            <a:off x="6201683" y="1490386"/>
            <a:ext cx="324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1’’</a:t>
            </a: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1421024C-995D-40D7-9E5B-81C0107C6199}"/>
              </a:ext>
            </a:extLst>
          </p:cNvPr>
          <p:cNvCxnSpPr>
            <a:cxnSpLocks/>
          </p:cNvCxnSpPr>
          <p:nvPr/>
        </p:nvCxnSpPr>
        <p:spPr>
          <a:xfrm>
            <a:off x="4957450" y="387695"/>
            <a:ext cx="0" cy="28978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CasellaDiTesto 285">
            <a:extLst>
              <a:ext uri="{FF2B5EF4-FFF2-40B4-BE49-F238E27FC236}">
                <a16:creationId xmlns:a16="http://schemas.microsoft.com/office/drawing/2014/main" id="{6347DB87-0C5B-4115-B896-1BA7817FA4EA}"/>
              </a:ext>
            </a:extLst>
          </p:cNvPr>
          <p:cNvSpPr txBox="1"/>
          <p:nvPr/>
        </p:nvSpPr>
        <p:spPr>
          <a:xfrm>
            <a:off x="10441665" y="2280270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1’’’</a:t>
            </a:r>
          </a:p>
        </p:txBody>
      </p:sp>
      <p:sp>
        <p:nvSpPr>
          <p:cNvPr id="287" name="CasellaDiTesto 286">
            <a:extLst>
              <a:ext uri="{FF2B5EF4-FFF2-40B4-BE49-F238E27FC236}">
                <a16:creationId xmlns:a16="http://schemas.microsoft.com/office/drawing/2014/main" id="{F2E3993D-CDC1-46B4-8662-E65D334CDAE4}"/>
              </a:ext>
            </a:extLst>
          </p:cNvPr>
          <p:cNvSpPr txBox="1"/>
          <p:nvPr/>
        </p:nvSpPr>
        <p:spPr>
          <a:xfrm>
            <a:off x="10447731" y="1481122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1’’’</a:t>
            </a:r>
          </a:p>
        </p:txBody>
      </p:sp>
      <p:grpSp>
        <p:nvGrpSpPr>
          <p:cNvPr id="497" name="Gruppo 496">
            <a:extLst>
              <a:ext uri="{FF2B5EF4-FFF2-40B4-BE49-F238E27FC236}">
                <a16:creationId xmlns:a16="http://schemas.microsoft.com/office/drawing/2014/main" id="{7DED8A29-5DC7-4E5F-B8D1-7A2D94B2FF64}"/>
              </a:ext>
            </a:extLst>
          </p:cNvPr>
          <p:cNvGrpSpPr/>
          <p:nvPr/>
        </p:nvGrpSpPr>
        <p:grpSpPr>
          <a:xfrm>
            <a:off x="5809425" y="3684827"/>
            <a:ext cx="1805071" cy="1800000"/>
            <a:chOff x="5831746" y="3688637"/>
            <a:chExt cx="1805071" cy="1800000"/>
          </a:xfrm>
        </p:grpSpPr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F1234B8-4561-414E-9527-85944E2D809D}"/>
                </a:ext>
              </a:extLst>
            </p:cNvPr>
            <p:cNvSpPr/>
            <p:nvPr/>
          </p:nvSpPr>
          <p:spPr>
            <a:xfrm>
              <a:off x="5831746" y="3688637"/>
              <a:ext cx="1800000" cy="1800000"/>
            </a:xfrm>
            <a:prstGeom prst="arc">
              <a:avLst>
                <a:gd name="adj1" fmla="val 111295"/>
                <a:gd name="adj2" fmla="val 14285103"/>
              </a:avLst>
            </a:prstGeom>
            <a:ln w="6350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57" name="Connettore diritto 56">
              <a:extLst>
                <a:ext uri="{FF2B5EF4-FFF2-40B4-BE49-F238E27FC236}">
                  <a16:creationId xmlns:a16="http://schemas.microsoft.com/office/drawing/2014/main" id="{5BE0CDBC-F8F3-4920-B6ED-85EC5E1B1468}"/>
                </a:ext>
              </a:extLst>
            </p:cNvPr>
            <p:cNvCxnSpPr>
              <a:cxnSpLocks/>
            </p:cNvCxnSpPr>
            <p:nvPr/>
          </p:nvCxnSpPr>
          <p:spPr>
            <a:xfrm>
              <a:off x="6253435" y="3823603"/>
              <a:ext cx="1383382" cy="802295"/>
            </a:xfrm>
            <a:prstGeom prst="line">
              <a:avLst/>
            </a:prstGeom>
            <a:ln w="6350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1" name="CasellaDiTesto 290">
            <a:extLst>
              <a:ext uri="{FF2B5EF4-FFF2-40B4-BE49-F238E27FC236}">
                <a16:creationId xmlns:a16="http://schemas.microsoft.com/office/drawing/2014/main" id="{5063B362-D4F1-490B-8C47-2BA9E109E893}"/>
              </a:ext>
            </a:extLst>
          </p:cNvPr>
          <p:cNvSpPr txBox="1"/>
          <p:nvPr/>
        </p:nvSpPr>
        <p:spPr>
          <a:xfrm>
            <a:off x="-1" y="375279"/>
            <a:ext cx="248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una migliore lettura dell’immagine e della curva di compenetrazione tra i due cilindri semplifichiamo l’elaborato grafico dissolvendo i seguenti elementi</a:t>
            </a:r>
          </a:p>
        </p:txBody>
      </p:sp>
      <p:sp>
        <p:nvSpPr>
          <p:cNvPr id="293" name="CasellaDiTesto 292">
            <a:extLst>
              <a:ext uri="{FF2B5EF4-FFF2-40B4-BE49-F238E27FC236}">
                <a16:creationId xmlns:a16="http://schemas.microsoft.com/office/drawing/2014/main" id="{8C913AE2-06DE-43F0-A7D4-F279FB807E3B}"/>
              </a:ext>
            </a:extLst>
          </p:cNvPr>
          <p:cNvSpPr txBox="1"/>
          <p:nvPr/>
        </p:nvSpPr>
        <p:spPr>
          <a:xfrm>
            <a:off x="0" y="2963421"/>
            <a:ext cx="2452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Punti della curva di compenetrazione</a:t>
            </a:r>
          </a:p>
        </p:txBody>
      </p:sp>
      <p:sp>
        <p:nvSpPr>
          <p:cNvPr id="294" name="CasellaDiTesto 293">
            <a:extLst>
              <a:ext uri="{FF2B5EF4-FFF2-40B4-BE49-F238E27FC236}">
                <a16:creationId xmlns:a16="http://schemas.microsoft.com/office/drawing/2014/main" id="{765777DE-8359-4977-850E-6B50B3CCA180}"/>
              </a:ext>
            </a:extLst>
          </p:cNvPr>
          <p:cNvSpPr txBox="1"/>
          <p:nvPr/>
        </p:nvSpPr>
        <p:spPr>
          <a:xfrm>
            <a:off x="0" y="3579928"/>
            <a:ext cx="30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Tracce dei piani di sezione</a:t>
            </a:r>
          </a:p>
        </p:txBody>
      </p:sp>
      <p:sp>
        <p:nvSpPr>
          <p:cNvPr id="295" name="CasellaDiTesto 294">
            <a:extLst>
              <a:ext uri="{FF2B5EF4-FFF2-40B4-BE49-F238E27FC236}">
                <a16:creationId xmlns:a16="http://schemas.microsoft.com/office/drawing/2014/main" id="{548334F4-ADDB-42C6-A993-CF9FB7D75A82}"/>
              </a:ext>
            </a:extLst>
          </p:cNvPr>
          <p:cNvSpPr txBox="1"/>
          <p:nvPr/>
        </p:nvSpPr>
        <p:spPr>
          <a:xfrm>
            <a:off x="0" y="4596026"/>
            <a:ext cx="3596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Rette di richiamo dei punti della curva di compenetrazione</a:t>
            </a:r>
            <a:endParaRPr lang="it-IT" dirty="0"/>
          </a:p>
        </p:txBody>
      </p:sp>
      <p:sp>
        <p:nvSpPr>
          <p:cNvPr id="297" name="CasellaDiTesto 296">
            <a:extLst>
              <a:ext uri="{FF2B5EF4-FFF2-40B4-BE49-F238E27FC236}">
                <a16:creationId xmlns:a16="http://schemas.microsoft.com/office/drawing/2014/main" id="{D05D0590-AE5B-4D9E-AD6D-32F08F0B7E71}"/>
              </a:ext>
            </a:extLst>
          </p:cNvPr>
          <p:cNvSpPr txBox="1"/>
          <p:nvPr/>
        </p:nvSpPr>
        <p:spPr>
          <a:xfrm>
            <a:off x="-26707" y="5257585"/>
            <a:ext cx="4498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Ribaltamento  sul piano laterale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01" name="CasellaDiTesto 300">
            <a:extLst>
              <a:ext uri="{FF2B5EF4-FFF2-40B4-BE49-F238E27FC236}">
                <a16:creationId xmlns:a16="http://schemas.microsoft.com/office/drawing/2014/main" id="{DBF5C2E6-C054-4B9F-873C-ABC964B11930}"/>
              </a:ext>
            </a:extLst>
          </p:cNvPr>
          <p:cNvSpPr txBox="1"/>
          <p:nvPr/>
        </p:nvSpPr>
        <p:spPr>
          <a:xfrm>
            <a:off x="12000" y="5614429"/>
            <a:ext cx="58173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Eliminate dal disegno tutte le costruzioni necessarie alla ricerca restano evidenziati i due solidi e la relativa curva di compenetrazione sia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</a:t>
            </a:r>
          </a:p>
          <a:p>
            <a:r>
              <a:rPr lang="it-IT" dirty="0"/>
              <a:t>che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  <a:r>
              <a:rPr lang="it-IT" dirty="0"/>
              <a:t> che sul piano laterale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3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7375C740-8122-43E0-8190-9A3B5225011F}"/>
              </a:ext>
            </a:extLst>
          </p:cNvPr>
          <p:cNvSpPr txBox="1"/>
          <p:nvPr/>
        </p:nvSpPr>
        <p:spPr>
          <a:xfrm>
            <a:off x="0" y="3929478"/>
            <a:ext cx="3951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Rette delle generatrici del cilindro di colore azzurro </a:t>
            </a:r>
          </a:p>
        </p:txBody>
      </p:sp>
      <p:grpSp>
        <p:nvGrpSpPr>
          <p:cNvPr id="501" name="Gruppo 500">
            <a:extLst>
              <a:ext uri="{FF2B5EF4-FFF2-40B4-BE49-F238E27FC236}">
                <a16:creationId xmlns:a16="http://schemas.microsoft.com/office/drawing/2014/main" id="{6E2D52BB-E4C7-4B0E-AB4B-3230DE357F22}"/>
              </a:ext>
            </a:extLst>
          </p:cNvPr>
          <p:cNvGrpSpPr/>
          <p:nvPr/>
        </p:nvGrpSpPr>
        <p:grpSpPr>
          <a:xfrm>
            <a:off x="2235482" y="1832054"/>
            <a:ext cx="4001814" cy="307777"/>
            <a:chOff x="2235482" y="1832054"/>
            <a:chExt cx="4001814" cy="307777"/>
          </a:xfrm>
        </p:grpSpPr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8F22EC11-98E4-4E39-8A64-47CEAFE8BB93}"/>
                </a:ext>
              </a:extLst>
            </p:cNvPr>
            <p:cNvSpPr txBox="1"/>
            <p:nvPr/>
          </p:nvSpPr>
          <p:spPr>
            <a:xfrm>
              <a:off x="2235482" y="1832054"/>
              <a:ext cx="2772000" cy="307777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</a:rPr>
                <a:t>Curva di compenetrazione su </a:t>
              </a:r>
              <a:r>
                <a:rPr lang="it-IT" sz="1400" dirty="0">
                  <a:solidFill>
                    <a:srgbClr val="FF0000"/>
                  </a:solidFill>
                  <a:latin typeface="Symbol" panose="05050102010706020507" pitchFamily="18" charset="2"/>
                </a:rPr>
                <a:t>p</a:t>
              </a:r>
              <a:r>
                <a:rPr lang="it-IT" sz="1400" baseline="-25000" dirty="0">
                  <a:solidFill>
                    <a:srgbClr val="FF0000"/>
                  </a:solidFill>
                </a:rPr>
                <a:t>2</a:t>
              </a:r>
            </a:p>
          </p:txBody>
        </p:sp>
        <p:cxnSp>
          <p:nvCxnSpPr>
            <p:cNvPr id="42" name="Connettore 2 41">
              <a:extLst>
                <a:ext uri="{FF2B5EF4-FFF2-40B4-BE49-F238E27FC236}">
                  <a16:creationId xmlns:a16="http://schemas.microsoft.com/office/drawing/2014/main" id="{2C0561A4-23AF-4F2B-9ABC-35CC3F9A91D3}"/>
                </a:ext>
              </a:extLst>
            </p:cNvPr>
            <p:cNvCxnSpPr>
              <a:stCxn id="26" idx="3"/>
            </p:cNvCxnSpPr>
            <p:nvPr/>
          </p:nvCxnSpPr>
          <p:spPr>
            <a:xfrm flipV="1">
              <a:off x="5007482" y="1985942"/>
              <a:ext cx="1229814" cy="1"/>
            </a:xfrm>
            <a:prstGeom prst="straightConnector1">
              <a:avLst/>
            </a:prstGeom>
            <a:ln w="3175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9" name="Gruppo 498">
            <a:extLst>
              <a:ext uri="{FF2B5EF4-FFF2-40B4-BE49-F238E27FC236}">
                <a16:creationId xmlns:a16="http://schemas.microsoft.com/office/drawing/2014/main" id="{37B4FF6B-E788-47AE-B470-0C9DFEBC744A}"/>
              </a:ext>
            </a:extLst>
          </p:cNvPr>
          <p:cNvGrpSpPr/>
          <p:nvPr/>
        </p:nvGrpSpPr>
        <p:grpSpPr>
          <a:xfrm>
            <a:off x="5201366" y="5454286"/>
            <a:ext cx="2772000" cy="1127962"/>
            <a:chOff x="5201366" y="5454286"/>
            <a:chExt cx="2772000" cy="1127962"/>
          </a:xfrm>
        </p:grpSpPr>
        <p:sp>
          <p:nvSpPr>
            <p:cNvPr id="302" name="CasellaDiTesto 301">
              <a:extLst>
                <a:ext uri="{FF2B5EF4-FFF2-40B4-BE49-F238E27FC236}">
                  <a16:creationId xmlns:a16="http://schemas.microsoft.com/office/drawing/2014/main" id="{4AFD4396-7CF1-4F0E-8202-C0B6B98BCE90}"/>
                </a:ext>
              </a:extLst>
            </p:cNvPr>
            <p:cNvSpPr txBox="1"/>
            <p:nvPr/>
          </p:nvSpPr>
          <p:spPr>
            <a:xfrm>
              <a:off x="5201366" y="6274471"/>
              <a:ext cx="2772000" cy="307777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</a:rPr>
                <a:t>Curva di compenetrazione su </a:t>
              </a:r>
              <a:r>
                <a:rPr lang="it-IT" sz="1400" dirty="0">
                  <a:solidFill>
                    <a:srgbClr val="FF0000"/>
                  </a:solidFill>
                  <a:latin typeface="Symbol" panose="05050102010706020507" pitchFamily="18" charset="2"/>
                </a:rPr>
                <a:t>p</a:t>
              </a:r>
              <a:r>
                <a:rPr lang="it-IT" sz="1400" baseline="-25000" dirty="0">
                  <a:solidFill>
                    <a:srgbClr val="FF0000"/>
                  </a:solidFill>
                </a:rPr>
                <a:t>1</a:t>
              </a:r>
            </a:p>
          </p:txBody>
        </p:sp>
        <p:cxnSp>
          <p:nvCxnSpPr>
            <p:cNvPr id="59" name="Connettore 2 58">
              <a:extLst>
                <a:ext uri="{FF2B5EF4-FFF2-40B4-BE49-F238E27FC236}">
                  <a16:creationId xmlns:a16="http://schemas.microsoft.com/office/drawing/2014/main" id="{A3E69D64-DFF8-4411-9ABA-B6F058E48BA4}"/>
                </a:ext>
              </a:extLst>
            </p:cNvPr>
            <p:cNvCxnSpPr>
              <a:stCxn id="302" idx="0"/>
            </p:cNvCxnSpPr>
            <p:nvPr/>
          </p:nvCxnSpPr>
          <p:spPr>
            <a:xfrm flipH="1" flipV="1">
              <a:off x="6536877" y="5454286"/>
              <a:ext cx="50489" cy="820185"/>
            </a:xfrm>
            <a:prstGeom prst="straightConnector1">
              <a:avLst/>
            </a:prstGeom>
            <a:ln w="3175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2" name="Gruppo 501">
            <a:extLst>
              <a:ext uri="{FF2B5EF4-FFF2-40B4-BE49-F238E27FC236}">
                <a16:creationId xmlns:a16="http://schemas.microsoft.com/office/drawing/2014/main" id="{494A30EA-3B3A-4D2B-B3DE-C16A9194CFAD}"/>
              </a:ext>
            </a:extLst>
          </p:cNvPr>
          <p:cNvGrpSpPr/>
          <p:nvPr/>
        </p:nvGrpSpPr>
        <p:grpSpPr>
          <a:xfrm>
            <a:off x="9274497" y="439432"/>
            <a:ext cx="2772000" cy="1139235"/>
            <a:chOff x="9274497" y="439432"/>
            <a:chExt cx="2772000" cy="1139235"/>
          </a:xfrm>
        </p:grpSpPr>
        <p:sp>
          <p:nvSpPr>
            <p:cNvPr id="303" name="CasellaDiTesto 302">
              <a:extLst>
                <a:ext uri="{FF2B5EF4-FFF2-40B4-BE49-F238E27FC236}">
                  <a16:creationId xmlns:a16="http://schemas.microsoft.com/office/drawing/2014/main" id="{7C5AB8E0-C783-4554-A298-E3513BBF9E9C}"/>
                </a:ext>
              </a:extLst>
            </p:cNvPr>
            <p:cNvSpPr txBox="1"/>
            <p:nvPr/>
          </p:nvSpPr>
          <p:spPr>
            <a:xfrm>
              <a:off x="9274497" y="439432"/>
              <a:ext cx="2772000" cy="307777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</a:rPr>
                <a:t>Curva di compenetrazione su </a:t>
              </a:r>
              <a:r>
                <a:rPr lang="it-IT" sz="1400" dirty="0">
                  <a:solidFill>
                    <a:srgbClr val="FF0000"/>
                  </a:solidFill>
                  <a:latin typeface="Symbol" panose="05050102010706020507" pitchFamily="18" charset="2"/>
                </a:rPr>
                <a:t>p</a:t>
              </a:r>
              <a:r>
                <a:rPr lang="it-IT" sz="1400" baseline="-25000" dirty="0">
                  <a:solidFill>
                    <a:srgbClr val="FF0000"/>
                  </a:solidFill>
                </a:rPr>
                <a:t>3</a:t>
              </a:r>
            </a:p>
          </p:txBody>
        </p:sp>
        <p:cxnSp>
          <p:nvCxnSpPr>
            <p:cNvPr id="498" name="Connettore 2 497">
              <a:extLst>
                <a:ext uri="{FF2B5EF4-FFF2-40B4-BE49-F238E27FC236}">
                  <a16:creationId xmlns:a16="http://schemas.microsoft.com/office/drawing/2014/main" id="{360F3EF9-5995-4968-85C4-03C3C23E1B9F}"/>
                </a:ext>
              </a:extLst>
            </p:cNvPr>
            <p:cNvCxnSpPr>
              <a:cxnSpLocks/>
              <a:stCxn id="303" idx="2"/>
            </p:cNvCxnSpPr>
            <p:nvPr/>
          </p:nvCxnSpPr>
          <p:spPr>
            <a:xfrm flipH="1">
              <a:off x="10385474" y="747209"/>
              <a:ext cx="275023" cy="831458"/>
            </a:xfrm>
            <a:prstGeom prst="straightConnector1">
              <a:avLst/>
            </a:prstGeom>
            <a:ln w="3175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4" name="Pulsante di azione: vuoto 30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51122E6-ADD2-4942-AD15-DD5DC795C94F}"/>
              </a:ext>
            </a:extLst>
          </p:cNvPr>
          <p:cNvSpPr/>
          <p:nvPr/>
        </p:nvSpPr>
        <p:spPr>
          <a:xfrm>
            <a:off x="10812000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089137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4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10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10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10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10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10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10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1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10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10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10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10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10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10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10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10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10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10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100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10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10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10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10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10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10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10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10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10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10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10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10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10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10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10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10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10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10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10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10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10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10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10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10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10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10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10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10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10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10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100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10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10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0" presetClass="exit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9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90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0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2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93" dur="1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9" dur="10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2" dur="10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10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8" dur="10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1" dur="10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4" dur="10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7" dur="10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0" dur="10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3" dur="10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6" dur="10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9" dur="10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2" dur="10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5" dur="10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8" dur="10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1" dur="10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4" dur="10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7" dur="10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0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3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6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9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2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5" dur="10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8"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1" dur="1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4" dur="10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0" dur="10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3" dur="10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2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1" dur="1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1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4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7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0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6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9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2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1" dur="1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4"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0" dur="10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1" dur="10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8" dur="10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4" dur="10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0" dur="10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6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2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8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4" dur="10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3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6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9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5"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8" dur="1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4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6" fill="hold">
                      <p:stCondLst>
                        <p:cond delay="indefinite"/>
                      </p:stCondLst>
                      <p:childTnLst>
                        <p:par>
                          <p:cTn id="537" fill="hold">
                            <p:stCondLst>
                              <p:cond delay="0"/>
                            </p:stCondLst>
                            <p:childTnLst>
                              <p:par>
                                <p:cTn id="5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0" dur="10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1" dur="10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>
                      <p:stCondLst>
                        <p:cond delay="indefinite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8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4" dur="10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7" dur="10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6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9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8" dur="1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1" dur="1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4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7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0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3" dur="10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6" dur="10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9" dur="10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2" dur="10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5" dur="1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8" dur="10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1" dur="1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4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7" dur="1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3"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6" dur="1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9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2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5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8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4" dur="10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7" dur="1000"/>
                                        <p:tgtEl>
                                          <p:spTgt spid="5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0" dur="1000"/>
                                        <p:tgtEl>
                                          <p:spTgt spid="5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3" dur="1000"/>
                                        <p:tgtEl>
                                          <p:spTgt spid="5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6" dur="1000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9" dur="1000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2" dur="1000"/>
                                        <p:tgtEl>
                                          <p:spTgt spid="5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5" dur="10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8" dur="100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1" dur="10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4" dur="10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7" dur="10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0" dur="1000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6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2" dur="10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5" dur="1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8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4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7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0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6" dur="10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9" dur="1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2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5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8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0" fill="hold">
                      <p:stCondLst>
                        <p:cond delay="indefinite"/>
                      </p:stCondLst>
                      <p:childTnLst>
                        <p:par>
                          <p:cTn id="731" fill="hold">
                            <p:stCondLst>
                              <p:cond delay="0"/>
                            </p:stCondLst>
                            <p:childTnLst>
                              <p:par>
                                <p:cTn id="7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4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5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6" fill="hold">
                      <p:stCondLst>
                        <p:cond delay="indefinite"/>
                      </p:stCondLst>
                      <p:childTnLst>
                        <p:par>
                          <p:cTn id="737" fill="hold">
                            <p:stCondLst>
                              <p:cond delay="0"/>
                            </p:stCondLst>
                            <p:childTnLst>
                              <p:par>
                                <p:cTn id="7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0" dur="10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1" fill="hold">
                            <p:stCondLst>
                              <p:cond delay="1000"/>
                            </p:stCondLst>
                            <p:childTnLst>
                              <p:par>
                                <p:cTn id="7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4" dur="10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5" fill="hold">
                            <p:stCondLst>
                              <p:cond delay="2000"/>
                            </p:stCondLst>
                            <p:childTnLst>
                              <p:par>
                                <p:cTn id="7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8" dur="10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207" grpId="0" animBg="1"/>
      <p:bldP spid="81" grpId="0" animBg="1"/>
      <p:bldP spid="119" grpId="0" animBg="1"/>
      <p:bldP spid="115" grpId="0"/>
      <p:bldP spid="168" grpId="0"/>
      <p:bldP spid="231" grpId="0" animBg="1"/>
      <p:bldP spid="242" grpId="0" animBg="1"/>
      <p:bldP spid="247" grpId="0" animBg="1"/>
      <p:bldP spid="281" grpId="0" animBg="1"/>
      <p:bldP spid="298" grpId="0" animBg="1"/>
      <p:bldP spid="342" grpId="0" animBg="1"/>
      <p:bldP spid="350" grpId="0" animBg="1"/>
      <p:bldP spid="267" grpId="0"/>
      <p:bldP spid="292" grpId="0" animBg="1"/>
      <p:bldP spid="299" grpId="0" animBg="1"/>
      <p:bldP spid="345" grpId="0" animBg="1"/>
      <p:bldP spid="357" grpId="0" animBg="1"/>
      <p:bldP spid="366" grpId="0" animBg="1"/>
      <p:bldP spid="369" grpId="0" animBg="1"/>
      <p:bldP spid="376" grpId="0"/>
      <p:bldP spid="385" grpId="0"/>
      <p:bldP spid="135" grpId="0"/>
      <p:bldP spid="397" grpId="0"/>
      <p:bldP spid="398" grpId="0"/>
      <p:bldP spid="399" grpId="0"/>
      <p:bldP spid="400" grpId="0"/>
      <p:bldP spid="401" grpId="0"/>
      <p:bldP spid="402" grpId="0"/>
      <p:bldP spid="403" grpId="0"/>
      <p:bldP spid="404" grpId="0"/>
      <p:bldP spid="382" grpId="0"/>
      <p:bldP spid="396" grpId="0"/>
      <p:bldP spid="405" grpId="0"/>
      <p:bldP spid="406" grpId="0"/>
      <p:bldP spid="407" grpId="0"/>
      <p:bldP spid="408" grpId="0"/>
      <p:bldP spid="409" grpId="0"/>
      <p:bldP spid="410" grpId="0"/>
      <p:bldP spid="411" grpId="0"/>
      <p:bldP spid="412" grpId="0" animBg="1"/>
      <p:bldP spid="416" grpId="0" animBg="1"/>
      <p:bldP spid="417" grpId="0" animBg="1"/>
      <p:bldP spid="418" grpId="0" animBg="1"/>
      <p:bldP spid="419" grpId="0" animBg="1"/>
      <p:bldP spid="420" grpId="0" animBg="1"/>
      <p:bldP spid="421" grpId="0" animBg="1"/>
      <p:bldP spid="422" grpId="0" animBg="1"/>
      <p:bldP spid="423" grpId="0" animBg="1"/>
      <p:bldP spid="424" grpId="0" animBg="1"/>
      <p:bldP spid="425" grpId="0" animBg="1"/>
      <p:bldP spid="426" grpId="0" animBg="1"/>
      <p:bldP spid="427" grpId="0" animBg="1"/>
      <p:bldP spid="428" grpId="0" animBg="1"/>
      <p:bldP spid="429" grpId="0" animBg="1"/>
      <p:bldP spid="430" grpId="0" animBg="1"/>
      <p:bldP spid="431" grpId="0" animBg="1"/>
      <p:bldP spid="432" grpId="0" animBg="1"/>
      <p:bldP spid="433" grpId="0" animBg="1"/>
      <p:bldP spid="434" grpId="0" animBg="1"/>
      <p:bldP spid="435" grpId="0" animBg="1"/>
      <p:bldP spid="436" grpId="0" animBg="1"/>
      <p:bldP spid="437" grpId="0" animBg="1"/>
      <p:bldP spid="438" grpId="0" animBg="1"/>
      <p:bldP spid="439" grpId="0" animBg="1"/>
      <p:bldP spid="440" grpId="0" animBg="1"/>
      <p:bldP spid="441" grpId="0" animBg="1"/>
      <p:bldP spid="442" grpId="0" animBg="1"/>
      <p:bldP spid="443" grpId="0" animBg="1"/>
      <p:bldP spid="444" grpId="0" animBg="1"/>
      <p:bldP spid="445" grpId="0" animBg="1"/>
      <p:bldP spid="446" grpId="0" animBg="1"/>
      <p:bldP spid="447" grpId="0" animBg="1"/>
      <p:bldP spid="448" grpId="0" animBg="1"/>
      <p:bldP spid="449" grpId="0" animBg="1"/>
      <p:bldP spid="450" grpId="0" animBg="1"/>
      <p:bldP spid="451" grpId="0" animBg="1"/>
      <p:bldP spid="452" grpId="0" animBg="1"/>
      <p:bldP spid="453" grpId="0" animBg="1"/>
      <p:bldP spid="454" grpId="0" animBg="1"/>
      <p:bldP spid="455" grpId="0" animBg="1"/>
      <p:bldP spid="456" grpId="0" animBg="1"/>
      <p:bldP spid="457" grpId="0" animBg="1"/>
      <p:bldP spid="458" grpId="0" animBg="1"/>
      <p:bldP spid="459" grpId="0" animBg="1"/>
      <p:bldP spid="460" grpId="0" animBg="1"/>
      <p:bldP spid="461" grpId="0" animBg="1"/>
      <p:bldP spid="462" grpId="0" animBg="1"/>
      <p:bldP spid="463" grpId="0" animBg="1"/>
      <p:bldP spid="464" grpId="0" animBg="1"/>
      <p:bldP spid="465" grpId="0" animBg="1"/>
      <p:bldP spid="466" grpId="0" animBg="1"/>
      <p:bldP spid="467" grpId="0" animBg="1"/>
      <p:bldP spid="468" grpId="0" animBg="1"/>
      <p:bldP spid="469" grpId="0" animBg="1"/>
      <p:bldP spid="470" grpId="0" animBg="1"/>
      <p:bldP spid="471" grpId="0" animBg="1"/>
      <p:bldP spid="472" grpId="0" animBg="1"/>
      <p:bldP spid="473" grpId="0" animBg="1"/>
      <p:bldP spid="474" grpId="0" animBg="1"/>
      <p:bldP spid="475" grpId="0" animBg="1"/>
      <p:bldP spid="476" grpId="0" animBg="1"/>
      <p:bldP spid="477" grpId="0" animBg="1"/>
      <p:bldP spid="478" grpId="0" animBg="1"/>
      <p:bldP spid="479" grpId="0" animBg="1"/>
      <p:bldP spid="480" grpId="0" animBg="1"/>
      <p:bldP spid="481" grpId="0" animBg="1"/>
      <p:bldP spid="482" grpId="0" animBg="1"/>
      <p:bldP spid="483" grpId="0" animBg="1"/>
      <p:bldP spid="484" grpId="0" animBg="1"/>
      <p:bldP spid="485" grpId="0" animBg="1"/>
      <p:bldP spid="486" grpId="0" animBg="1"/>
      <p:bldP spid="487" grpId="0" animBg="1"/>
      <p:bldP spid="488" grpId="0" animBg="1"/>
      <p:bldP spid="489" grpId="0" animBg="1"/>
      <p:bldP spid="490" grpId="0" animBg="1"/>
      <p:bldP spid="491" grpId="0" animBg="1"/>
      <p:bldP spid="492" grpId="0" animBg="1"/>
      <p:bldP spid="493" grpId="0" animBg="1"/>
      <p:bldP spid="494" grpId="0" animBg="1"/>
      <p:bldP spid="495" grpId="0" animBg="1"/>
      <p:bldP spid="284" grpId="0"/>
      <p:bldP spid="285" grpId="0"/>
      <p:bldP spid="286" grpId="0"/>
      <p:bldP spid="287" grpId="0"/>
      <p:bldP spid="291" grpId="0"/>
      <p:bldP spid="293" grpId="0"/>
      <p:bldP spid="294" grpId="0"/>
      <p:bldP spid="295" grpId="0"/>
      <p:bldP spid="297" grpId="0"/>
      <p:bldP spid="301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95DA4C7-78DD-4F9B-80E2-EC0E97B60C0B}"/>
              </a:ext>
            </a:extLst>
          </p:cNvPr>
          <p:cNvCxnSpPr>
            <a:cxnSpLocks/>
          </p:cNvCxnSpPr>
          <p:nvPr/>
        </p:nvCxnSpPr>
        <p:spPr>
          <a:xfrm>
            <a:off x="3630963" y="3284724"/>
            <a:ext cx="833613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6EA32605-BFB1-44B2-BA3A-18479BE9078F}"/>
              </a:ext>
            </a:extLst>
          </p:cNvPr>
          <p:cNvSpPr/>
          <p:nvPr/>
        </p:nvSpPr>
        <p:spPr>
          <a:xfrm>
            <a:off x="5814869" y="3689000"/>
            <a:ext cx="1800000" cy="1800000"/>
          </a:xfrm>
          <a:prstGeom prst="ellipse">
            <a:avLst/>
          </a:prstGeom>
          <a:noFill/>
          <a:ln w="3175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B72EB73F-3501-4158-B09C-ACE703F8E15C}"/>
              </a:ext>
            </a:extLst>
          </p:cNvPr>
          <p:cNvCxnSpPr>
            <a:cxnSpLocks/>
            <a:stCxn id="6" idx="6"/>
          </p:cNvCxnSpPr>
          <p:nvPr/>
        </p:nvCxnSpPr>
        <p:spPr>
          <a:xfrm flipV="1">
            <a:off x="7614869" y="2742993"/>
            <a:ext cx="0" cy="1846007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4BC36E24-814D-4413-AF93-FE20BBCDCD69}"/>
              </a:ext>
            </a:extLst>
          </p:cNvPr>
          <p:cNvCxnSpPr>
            <a:cxnSpLocks/>
            <a:stCxn id="6" idx="2"/>
          </p:cNvCxnSpPr>
          <p:nvPr/>
        </p:nvCxnSpPr>
        <p:spPr>
          <a:xfrm flipV="1">
            <a:off x="5814869" y="2749454"/>
            <a:ext cx="0" cy="1839546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E2572F9-FFA1-40D0-9D0C-7220165351D0}"/>
              </a:ext>
            </a:extLst>
          </p:cNvPr>
          <p:cNvCxnSpPr>
            <a:cxnSpLocks/>
          </p:cNvCxnSpPr>
          <p:nvPr/>
        </p:nvCxnSpPr>
        <p:spPr>
          <a:xfrm flipV="1">
            <a:off x="8414686" y="416631"/>
            <a:ext cx="0" cy="637478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661F5286-8335-486A-9F77-608116BC371B}"/>
              </a:ext>
            </a:extLst>
          </p:cNvPr>
          <p:cNvCxnSpPr>
            <a:cxnSpLocks/>
          </p:cNvCxnSpPr>
          <p:nvPr/>
        </p:nvCxnSpPr>
        <p:spPr>
          <a:xfrm flipH="1">
            <a:off x="5547912" y="1306827"/>
            <a:ext cx="301282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0EEC23DD-B6E8-41A7-9908-4B69760FF557}"/>
              </a:ext>
            </a:extLst>
          </p:cNvPr>
          <p:cNvCxnSpPr>
            <a:stCxn id="6" idx="0"/>
          </p:cNvCxnSpPr>
          <p:nvPr/>
        </p:nvCxnSpPr>
        <p:spPr>
          <a:xfrm>
            <a:off x="6714869" y="3689000"/>
            <a:ext cx="1698876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307853E8-9D7D-4FEC-93FA-3FD5F29B4356}"/>
              </a:ext>
            </a:extLst>
          </p:cNvPr>
          <p:cNvCxnSpPr>
            <a:stCxn id="6" idx="4"/>
          </p:cNvCxnSpPr>
          <p:nvPr/>
        </p:nvCxnSpPr>
        <p:spPr>
          <a:xfrm>
            <a:off x="6714869" y="5489000"/>
            <a:ext cx="1698876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Arco 67">
            <a:extLst>
              <a:ext uri="{FF2B5EF4-FFF2-40B4-BE49-F238E27FC236}">
                <a16:creationId xmlns:a16="http://schemas.microsoft.com/office/drawing/2014/main" id="{B2BB9331-9246-4974-AF4A-D6150C9435FE}"/>
              </a:ext>
            </a:extLst>
          </p:cNvPr>
          <p:cNvSpPr/>
          <p:nvPr/>
        </p:nvSpPr>
        <p:spPr>
          <a:xfrm>
            <a:off x="8017745" y="2877287"/>
            <a:ext cx="810000" cy="810000"/>
          </a:xfrm>
          <a:prstGeom prst="arc">
            <a:avLst>
              <a:gd name="adj1" fmla="val 21576611"/>
              <a:gd name="adj2" fmla="val 5469374"/>
            </a:avLst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FC925080-3851-4BD4-BA54-F4DA3BA2C6FB}"/>
              </a:ext>
            </a:extLst>
          </p:cNvPr>
          <p:cNvCxnSpPr>
            <a:cxnSpLocks/>
          </p:cNvCxnSpPr>
          <p:nvPr/>
        </p:nvCxnSpPr>
        <p:spPr>
          <a:xfrm flipV="1">
            <a:off x="8828082" y="2339667"/>
            <a:ext cx="0" cy="966954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210AA75D-35E4-48F8-8DBA-90E5C0CE9A72}"/>
              </a:ext>
            </a:extLst>
          </p:cNvPr>
          <p:cNvCxnSpPr>
            <a:cxnSpLocks/>
          </p:cNvCxnSpPr>
          <p:nvPr/>
        </p:nvCxnSpPr>
        <p:spPr>
          <a:xfrm>
            <a:off x="7614869" y="781228"/>
            <a:ext cx="2993728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Arco 75">
            <a:extLst>
              <a:ext uri="{FF2B5EF4-FFF2-40B4-BE49-F238E27FC236}">
                <a16:creationId xmlns:a16="http://schemas.microsoft.com/office/drawing/2014/main" id="{5C1E26AE-5820-4521-8BDF-C72B38BD43E5}"/>
              </a:ext>
            </a:extLst>
          </p:cNvPr>
          <p:cNvSpPr/>
          <p:nvPr/>
        </p:nvSpPr>
        <p:spPr>
          <a:xfrm>
            <a:off x="6221505" y="1096466"/>
            <a:ext cx="4392000" cy="4392000"/>
          </a:xfrm>
          <a:prstGeom prst="arc">
            <a:avLst>
              <a:gd name="adj1" fmla="val 21569842"/>
              <a:gd name="adj2" fmla="val 5423359"/>
            </a:avLst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2F960C82-ADC2-439A-BADA-B6E9E37F12D2}"/>
              </a:ext>
            </a:extLst>
          </p:cNvPr>
          <p:cNvCxnSpPr>
            <a:cxnSpLocks/>
            <a:stCxn id="76" idx="0"/>
          </p:cNvCxnSpPr>
          <p:nvPr/>
        </p:nvCxnSpPr>
        <p:spPr>
          <a:xfrm flipV="1">
            <a:off x="10613420" y="2543088"/>
            <a:ext cx="0" cy="730114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2AD96835-71E6-470C-B397-74BC0DAF3EA4}"/>
              </a:ext>
            </a:extLst>
          </p:cNvPr>
          <p:cNvCxnSpPr>
            <a:cxnSpLocks/>
            <a:endCxn id="133" idx="6"/>
          </p:cNvCxnSpPr>
          <p:nvPr/>
        </p:nvCxnSpPr>
        <p:spPr>
          <a:xfrm flipH="1" flipV="1">
            <a:off x="8090847" y="2026546"/>
            <a:ext cx="3368" cy="28726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70048E3A-5E18-49A2-9F60-572E09FD8E87}"/>
              </a:ext>
            </a:extLst>
          </p:cNvPr>
          <p:cNvCxnSpPr>
            <a:cxnSpLocks/>
          </p:cNvCxnSpPr>
          <p:nvPr/>
        </p:nvCxnSpPr>
        <p:spPr>
          <a:xfrm flipV="1">
            <a:off x="5916382" y="2024726"/>
            <a:ext cx="0" cy="161707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34A3F6B3-79C6-40FE-9AC7-2D4810016015}"/>
              </a:ext>
            </a:extLst>
          </p:cNvPr>
          <p:cNvCxnSpPr>
            <a:cxnSpLocks/>
          </p:cNvCxnSpPr>
          <p:nvPr/>
        </p:nvCxnSpPr>
        <p:spPr>
          <a:xfrm flipV="1">
            <a:off x="7381383" y="2024726"/>
            <a:ext cx="0" cy="412415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Ovale 132">
            <a:extLst>
              <a:ext uri="{FF2B5EF4-FFF2-40B4-BE49-F238E27FC236}">
                <a16:creationId xmlns:a16="http://schemas.microsoft.com/office/drawing/2014/main" id="{386ABB6C-9F21-4C91-9C38-0D4A8261254B}"/>
              </a:ext>
            </a:extLst>
          </p:cNvPr>
          <p:cNvSpPr/>
          <p:nvPr/>
        </p:nvSpPr>
        <p:spPr>
          <a:xfrm>
            <a:off x="7383893" y="1306546"/>
            <a:ext cx="706954" cy="144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1EEF9D46-99EE-481B-9F5E-B3F265812E2D}"/>
              </a:ext>
            </a:extLst>
          </p:cNvPr>
          <p:cNvCxnSpPr>
            <a:cxnSpLocks/>
          </p:cNvCxnSpPr>
          <p:nvPr/>
        </p:nvCxnSpPr>
        <p:spPr>
          <a:xfrm>
            <a:off x="5916294" y="3641802"/>
            <a:ext cx="249745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ADC77FE4-5516-4637-99F5-CF85B37961AF}"/>
              </a:ext>
            </a:extLst>
          </p:cNvPr>
          <p:cNvCxnSpPr>
            <a:cxnSpLocks/>
          </p:cNvCxnSpPr>
          <p:nvPr/>
        </p:nvCxnSpPr>
        <p:spPr>
          <a:xfrm>
            <a:off x="5196631" y="4889028"/>
            <a:ext cx="321711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D1AC2B1F-511C-4DF9-92EB-D7AC837BB7AE}"/>
              </a:ext>
            </a:extLst>
          </p:cNvPr>
          <p:cNvCxnSpPr/>
          <p:nvPr/>
        </p:nvCxnSpPr>
        <p:spPr>
          <a:xfrm>
            <a:off x="7376885" y="6148880"/>
            <a:ext cx="103686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882F8AF2-F818-47EB-B01A-762C5A7560CA}"/>
              </a:ext>
            </a:extLst>
          </p:cNvPr>
          <p:cNvCxnSpPr>
            <a:cxnSpLocks/>
          </p:cNvCxnSpPr>
          <p:nvPr/>
        </p:nvCxnSpPr>
        <p:spPr>
          <a:xfrm>
            <a:off x="8096120" y="4907048"/>
            <a:ext cx="31762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Arco 144">
            <a:extLst>
              <a:ext uri="{FF2B5EF4-FFF2-40B4-BE49-F238E27FC236}">
                <a16:creationId xmlns:a16="http://schemas.microsoft.com/office/drawing/2014/main" id="{26C88E75-6B88-4524-88AA-E02453D73601}"/>
              </a:ext>
            </a:extLst>
          </p:cNvPr>
          <p:cNvSpPr/>
          <p:nvPr/>
        </p:nvSpPr>
        <p:spPr>
          <a:xfrm>
            <a:off x="8058657" y="2930546"/>
            <a:ext cx="709200" cy="709200"/>
          </a:xfrm>
          <a:prstGeom prst="arc">
            <a:avLst>
              <a:gd name="adj1" fmla="val 21593726"/>
              <a:gd name="adj2" fmla="val 5415892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C87D0741-F61C-4622-A95F-A13DE98A97D4}"/>
              </a:ext>
            </a:extLst>
          </p:cNvPr>
          <p:cNvCxnSpPr>
            <a:cxnSpLocks/>
          </p:cNvCxnSpPr>
          <p:nvPr/>
        </p:nvCxnSpPr>
        <p:spPr>
          <a:xfrm flipV="1">
            <a:off x="8767857" y="2021814"/>
            <a:ext cx="0" cy="126047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Arco 152">
            <a:extLst>
              <a:ext uri="{FF2B5EF4-FFF2-40B4-BE49-F238E27FC236}">
                <a16:creationId xmlns:a16="http://schemas.microsoft.com/office/drawing/2014/main" id="{A6FF22F0-E666-4346-BE42-8F9D9E151289}"/>
              </a:ext>
            </a:extLst>
          </p:cNvPr>
          <p:cNvSpPr/>
          <p:nvPr/>
        </p:nvSpPr>
        <p:spPr>
          <a:xfrm>
            <a:off x="6815625" y="1683837"/>
            <a:ext cx="3204000" cy="3204000"/>
          </a:xfrm>
          <a:prstGeom prst="arc">
            <a:avLst>
              <a:gd name="adj1" fmla="val 6887"/>
              <a:gd name="adj2" fmla="val 539873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F9176A1C-EE6C-4E48-B4C3-2EE55DDC39F3}"/>
              </a:ext>
            </a:extLst>
          </p:cNvPr>
          <p:cNvCxnSpPr>
            <a:cxnSpLocks/>
            <a:stCxn id="153" idx="0"/>
          </p:cNvCxnSpPr>
          <p:nvPr/>
        </p:nvCxnSpPr>
        <p:spPr>
          <a:xfrm flipV="1">
            <a:off x="10019622" y="1998345"/>
            <a:ext cx="0" cy="12907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e 93">
            <a:extLst>
              <a:ext uri="{FF2B5EF4-FFF2-40B4-BE49-F238E27FC236}">
                <a16:creationId xmlns:a16="http://schemas.microsoft.com/office/drawing/2014/main" id="{00ACCC30-C3C8-46F4-8E6A-2C0E64FDB0AE}"/>
              </a:ext>
            </a:extLst>
          </p:cNvPr>
          <p:cNvSpPr/>
          <p:nvPr/>
        </p:nvSpPr>
        <p:spPr>
          <a:xfrm>
            <a:off x="8769137" y="1307687"/>
            <a:ext cx="1248223" cy="1440016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A4AFD5E1-5B9D-464C-A7CE-5001629FC168}"/>
              </a:ext>
            </a:extLst>
          </p:cNvPr>
          <p:cNvCxnSpPr>
            <a:cxnSpLocks/>
          </p:cNvCxnSpPr>
          <p:nvPr/>
        </p:nvCxnSpPr>
        <p:spPr>
          <a:xfrm>
            <a:off x="9392651" y="1305570"/>
            <a:ext cx="25477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1957F5F1-BD8E-4BFA-BA20-538CDAB54DD3}"/>
              </a:ext>
            </a:extLst>
          </p:cNvPr>
          <p:cNvCxnSpPr>
            <a:cxnSpLocks/>
          </p:cNvCxnSpPr>
          <p:nvPr/>
        </p:nvCxnSpPr>
        <p:spPr>
          <a:xfrm>
            <a:off x="9421856" y="2747093"/>
            <a:ext cx="15450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Arco 165">
            <a:extLst>
              <a:ext uri="{FF2B5EF4-FFF2-40B4-BE49-F238E27FC236}">
                <a16:creationId xmlns:a16="http://schemas.microsoft.com/office/drawing/2014/main" id="{D1CFD704-4C7A-483F-9B83-48DDA2D94109}"/>
              </a:ext>
            </a:extLst>
          </p:cNvPr>
          <p:cNvSpPr/>
          <p:nvPr/>
        </p:nvSpPr>
        <p:spPr>
          <a:xfrm>
            <a:off x="5547911" y="416631"/>
            <a:ext cx="5731200" cy="5731200"/>
          </a:xfrm>
          <a:prstGeom prst="arc">
            <a:avLst>
              <a:gd name="adj1" fmla="val 5367"/>
              <a:gd name="adj2" fmla="val 5406025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F16CDBF3-AAA8-4FAF-9572-931A4EE8F607}"/>
              </a:ext>
            </a:extLst>
          </p:cNvPr>
          <p:cNvCxnSpPr>
            <a:cxnSpLocks/>
            <a:stCxn id="166" idx="0"/>
          </p:cNvCxnSpPr>
          <p:nvPr/>
        </p:nvCxnSpPr>
        <p:spPr>
          <a:xfrm flipV="1">
            <a:off x="11279108" y="2021814"/>
            <a:ext cx="0" cy="126489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uppo 53">
            <a:extLst>
              <a:ext uri="{FF2B5EF4-FFF2-40B4-BE49-F238E27FC236}">
                <a16:creationId xmlns:a16="http://schemas.microsoft.com/office/drawing/2014/main" id="{A57809FB-C177-49A9-99A0-77BAC01DE521}"/>
              </a:ext>
            </a:extLst>
          </p:cNvPr>
          <p:cNvGrpSpPr/>
          <p:nvPr/>
        </p:nvGrpSpPr>
        <p:grpSpPr>
          <a:xfrm>
            <a:off x="5192967" y="1305795"/>
            <a:ext cx="720446" cy="1440000"/>
            <a:chOff x="3952448" y="1439212"/>
            <a:chExt cx="720446" cy="1454337"/>
          </a:xfrm>
        </p:grpSpPr>
        <p:sp>
          <p:nvSpPr>
            <p:cNvPr id="52" name="Arco 51">
              <a:extLst>
                <a:ext uri="{FF2B5EF4-FFF2-40B4-BE49-F238E27FC236}">
                  <a16:creationId xmlns:a16="http://schemas.microsoft.com/office/drawing/2014/main" id="{26665A8D-7601-493E-BFFD-A2DF153C54EE}"/>
                </a:ext>
              </a:extLst>
            </p:cNvPr>
            <p:cNvSpPr/>
            <p:nvPr/>
          </p:nvSpPr>
          <p:spPr>
            <a:xfrm>
              <a:off x="3952448" y="1439212"/>
              <a:ext cx="720000" cy="1451507"/>
            </a:xfrm>
            <a:prstGeom prst="arc">
              <a:avLst>
                <a:gd name="adj1" fmla="val 16200000"/>
                <a:gd name="adj2" fmla="val 5398461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28" name="Arco 127">
              <a:extLst>
                <a:ext uri="{FF2B5EF4-FFF2-40B4-BE49-F238E27FC236}">
                  <a16:creationId xmlns:a16="http://schemas.microsoft.com/office/drawing/2014/main" id="{C15B09B7-3A47-4BAC-A4E1-FE749D5F4F31}"/>
                </a:ext>
              </a:extLst>
            </p:cNvPr>
            <p:cNvSpPr/>
            <p:nvPr/>
          </p:nvSpPr>
          <p:spPr>
            <a:xfrm flipH="1">
              <a:off x="3952894" y="1442042"/>
              <a:ext cx="720000" cy="1451507"/>
            </a:xfrm>
            <a:prstGeom prst="arc">
              <a:avLst>
                <a:gd name="adj1" fmla="val 16200000"/>
                <a:gd name="adj2" fmla="val 5398461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FA910F4B-FFDF-4379-8253-25F5FEED5435}"/>
              </a:ext>
            </a:extLst>
          </p:cNvPr>
          <p:cNvCxnSpPr>
            <a:cxnSpLocks/>
          </p:cNvCxnSpPr>
          <p:nvPr/>
        </p:nvCxnSpPr>
        <p:spPr>
          <a:xfrm flipV="1">
            <a:off x="8953462" y="2021814"/>
            <a:ext cx="29" cy="12570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uppo 30">
            <a:extLst>
              <a:ext uri="{FF2B5EF4-FFF2-40B4-BE49-F238E27FC236}">
                <a16:creationId xmlns:a16="http://schemas.microsoft.com/office/drawing/2014/main" id="{BDEC1D79-492D-4EA7-824C-7631784B4145}"/>
              </a:ext>
            </a:extLst>
          </p:cNvPr>
          <p:cNvGrpSpPr/>
          <p:nvPr/>
        </p:nvGrpSpPr>
        <p:grpSpPr>
          <a:xfrm>
            <a:off x="5814869" y="775505"/>
            <a:ext cx="1800000" cy="860128"/>
            <a:chOff x="5814869" y="775505"/>
            <a:chExt cx="1800000" cy="860128"/>
          </a:xfrm>
        </p:grpSpPr>
        <p:cxnSp>
          <p:nvCxnSpPr>
            <p:cNvPr id="14" name="Connettore diritto 13">
              <a:extLst>
                <a:ext uri="{FF2B5EF4-FFF2-40B4-BE49-F238E27FC236}">
                  <a16:creationId xmlns:a16="http://schemas.microsoft.com/office/drawing/2014/main" id="{A0828B03-3249-45D1-978F-6211EC0E7F5E}"/>
                </a:ext>
              </a:extLst>
            </p:cNvPr>
            <p:cNvCxnSpPr/>
            <p:nvPr/>
          </p:nvCxnSpPr>
          <p:spPr>
            <a:xfrm>
              <a:off x="5814869" y="781228"/>
              <a:ext cx="1800000" cy="0"/>
            </a:xfrm>
            <a:prstGeom prst="line">
              <a:avLst/>
            </a:prstGeom>
            <a:ln w="3175">
              <a:solidFill>
                <a:srgbClr val="33CC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uppo 21">
              <a:extLst>
                <a:ext uri="{FF2B5EF4-FFF2-40B4-BE49-F238E27FC236}">
                  <a16:creationId xmlns:a16="http://schemas.microsoft.com/office/drawing/2014/main" id="{C4EE3BB5-7733-4C48-8AF4-38D7DB888493}"/>
                </a:ext>
              </a:extLst>
            </p:cNvPr>
            <p:cNvGrpSpPr/>
            <p:nvPr/>
          </p:nvGrpSpPr>
          <p:grpSpPr>
            <a:xfrm>
              <a:off x="5830092" y="776350"/>
              <a:ext cx="884777" cy="859283"/>
              <a:chOff x="5830092" y="776350"/>
              <a:chExt cx="884777" cy="859283"/>
            </a:xfrm>
          </p:grpSpPr>
          <p:cxnSp>
            <p:nvCxnSpPr>
              <p:cNvPr id="13" name="Connettore diritto 12">
                <a:extLst>
                  <a:ext uri="{FF2B5EF4-FFF2-40B4-BE49-F238E27FC236}">
                    <a16:creationId xmlns:a16="http://schemas.microsoft.com/office/drawing/2014/main" id="{2A2AEC19-67DA-4FCE-94CD-498B517A42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51988" y="783708"/>
                <a:ext cx="0" cy="612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2" name="Connettore diritto 371">
                <a:extLst>
                  <a:ext uri="{FF2B5EF4-FFF2-40B4-BE49-F238E27FC236}">
                    <a16:creationId xmlns:a16="http://schemas.microsoft.com/office/drawing/2014/main" id="{CCEBF9D3-53C0-481D-B151-A0058228EE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84698" y="782863"/>
                <a:ext cx="0" cy="65566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3" name="Connettore diritto 372">
                <a:extLst>
                  <a:ext uri="{FF2B5EF4-FFF2-40B4-BE49-F238E27FC236}">
                    <a16:creationId xmlns:a16="http://schemas.microsoft.com/office/drawing/2014/main" id="{28414396-0EAC-46E2-90C6-884E1590DB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1394" y="783709"/>
                <a:ext cx="0" cy="828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Connettore diritto 373">
                <a:extLst>
                  <a:ext uri="{FF2B5EF4-FFF2-40B4-BE49-F238E27FC236}">
                    <a16:creationId xmlns:a16="http://schemas.microsoft.com/office/drawing/2014/main" id="{E1E01964-914A-44CE-82A4-66A4D66316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2955" y="779885"/>
                <a:ext cx="0" cy="84838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Connettore diritto 374">
                <a:extLst>
                  <a:ext uri="{FF2B5EF4-FFF2-40B4-BE49-F238E27FC236}">
                    <a16:creationId xmlns:a16="http://schemas.microsoft.com/office/drawing/2014/main" id="{981489AE-0C7B-47CC-AD05-35B19BF381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44731" y="783709"/>
                <a:ext cx="0" cy="85192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Connettore diritto 375">
                <a:extLst>
                  <a:ext uri="{FF2B5EF4-FFF2-40B4-BE49-F238E27FC236}">
                    <a16:creationId xmlns:a16="http://schemas.microsoft.com/office/drawing/2014/main" id="{56055277-0C4E-4599-8B2E-7F0E172AB3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29619" y="778603"/>
                <a:ext cx="0" cy="71647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7" name="Connettore diritto 376">
                <a:extLst>
                  <a:ext uri="{FF2B5EF4-FFF2-40B4-BE49-F238E27FC236}">
                    <a16:creationId xmlns:a16="http://schemas.microsoft.com/office/drawing/2014/main" id="{316D6AC1-41FA-4CC8-9DB1-456740F2AE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87890" y="783709"/>
                <a:ext cx="0" cy="7573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8" name="Connettore diritto 377">
                <a:extLst>
                  <a:ext uri="{FF2B5EF4-FFF2-40B4-BE49-F238E27FC236}">
                    <a16:creationId xmlns:a16="http://schemas.microsoft.com/office/drawing/2014/main" id="{B9FBEEC2-C7E8-4D32-AC71-6525B592B7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48401" y="783709"/>
                <a:ext cx="0" cy="799571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9" name="Connettore diritto 378">
                <a:extLst>
                  <a:ext uri="{FF2B5EF4-FFF2-40B4-BE49-F238E27FC236}">
                    <a16:creationId xmlns:a16="http://schemas.microsoft.com/office/drawing/2014/main" id="{E7864916-A0DE-42D4-9925-9DB4B7C19A7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14869" y="783709"/>
                <a:ext cx="0" cy="72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Connettore diritto 379">
                <a:extLst>
                  <a:ext uri="{FF2B5EF4-FFF2-40B4-BE49-F238E27FC236}">
                    <a16:creationId xmlns:a16="http://schemas.microsoft.com/office/drawing/2014/main" id="{B87BA829-8DC7-4975-BB6B-BD3DA5940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0937" y="783709"/>
                <a:ext cx="0" cy="7812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Connettore diritto 380">
                <a:extLst>
                  <a:ext uri="{FF2B5EF4-FFF2-40B4-BE49-F238E27FC236}">
                    <a16:creationId xmlns:a16="http://schemas.microsoft.com/office/drawing/2014/main" id="{D364AA72-CF0F-4538-9083-B5FB6183A3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32738" y="782863"/>
                <a:ext cx="0" cy="84851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Connettore diritto 381">
                <a:extLst>
                  <a:ext uri="{FF2B5EF4-FFF2-40B4-BE49-F238E27FC236}">
                    <a16:creationId xmlns:a16="http://schemas.microsoft.com/office/drawing/2014/main" id="{CF8A686E-012D-4A77-8E30-5091B5A6BB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34458" y="776350"/>
                <a:ext cx="0" cy="828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Connettore diritto 19">
                <a:extLst>
                  <a:ext uri="{FF2B5EF4-FFF2-40B4-BE49-F238E27FC236}">
                    <a16:creationId xmlns:a16="http://schemas.microsoft.com/office/drawing/2014/main" id="{68074946-B2DD-4444-805E-173CED83F9EF}"/>
                  </a:ext>
                </a:extLst>
              </p:cNvPr>
              <p:cNvCxnSpPr/>
              <p:nvPr/>
            </p:nvCxnSpPr>
            <p:spPr>
              <a:xfrm>
                <a:off x="5830092" y="780445"/>
                <a:ext cx="0" cy="576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1" name="Gruppo 270">
              <a:extLst>
                <a:ext uri="{FF2B5EF4-FFF2-40B4-BE49-F238E27FC236}">
                  <a16:creationId xmlns:a16="http://schemas.microsoft.com/office/drawing/2014/main" id="{7BA69715-F94C-47C9-8D72-56688F053D99}"/>
                </a:ext>
              </a:extLst>
            </p:cNvPr>
            <p:cNvGrpSpPr/>
            <p:nvPr/>
          </p:nvGrpSpPr>
          <p:grpSpPr>
            <a:xfrm flipH="1">
              <a:off x="6868681" y="775505"/>
              <a:ext cx="730845" cy="657183"/>
              <a:chOff x="5830092" y="774526"/>
              <a:chExt cx="730845" cy="657183"/>
            </a:xfrm>
          </p:grpSpPr>
          <p:cxnSp>
            <p:nvCxnSpPr>
              <p:cNvPr id="273" name="Connettore diritto 272">
                <a:extLst>
                  <a:ext uri="{FF2B5EF4-FFF2-40B4-BE49-F238E27FC236}">
                    <a16:creationId xmlns:a16="http://schemas.microsoft.com/office/drawing/2014/main" id="{1CEB61A9-EF09-4BAC-AEA9-A0AD879CA9F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51988" y="783709"/>
                <a:ext cx="0" cy="51773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Connettore diritto 275">
                <a:extLst>
                  <a:ext uri="{FF2B5EF4-FFF2-40B4-BE49-F238E27FC236}">
                    <a16:creationId xmlns:a16="http://schemas.microsoft.com/office/drawing/2014/main" id="{883211CD-474F-4A3B-A2D6-3C71CFB8E65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84698" y="775425"/>
                <a:ext cx="0" cy="52504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Connettore diritto 276">
                <a:extLst>
                  <a:ext uri="{FF2B5EF4-FFF2-40B4-BE49-F238E27FC236}">
                    <a16:creationId xmlns:a16="http://schemas.microsoft.com/office/drawing/2014/main" id="{A8E605F1-AAC2-4C4D-ACB9-ED0DFB02FA1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111394" y="781804"/>
                <a:ext cx="0" cy="520176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Connettore diritto 277">
                <a:extLst>
                  <a:ext uri="{FF2B5EF4-FFF2-40B4-BE49-F238E27FC236}">
                    <a16:creationId xmlns:a16="http://schemas.microsoft.com/office/drawing/2014/main" id="{95ECAF85-984F-43F3-88BB-0FA6DC2A81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2955" y="779885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Connettore diritto 278">
                <a:extLst>
                  <a:ext uri="{FF2B5EF4-FFF2-40B4-BE49-F238E27FC236}">
                    <a16:creationId xmlns:a16="http://schemas.microsoft.com/office/drawing/2014/main" id="{CA9D2ED6-A38E-4CB2-8A92-3C477994704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44731" y="779899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Connettore diritto 281">
                <a:extLst>
                  <a:ext uri="{FF2B5EF4-FFF2-40B4-BE49-F238E27FC236}">
                    <a16:creationId xmlns:a16="http://schemas.microsoft.com/office/drawing/2014/main" id="{E9078A92-3CD0-4528-B314-97D3BF05BDE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29619" y="778603"/>
                <a:ext cx="0" cy="529015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Connettore diritto 283">
                <a:extLst>
                  <a:ext uri="{FF2B5EF4-FFF2-40B4-BE49-F238E27FC236}">
                    <a16:creationId xmlns:a16="http://schemas.microsoft.com/office/drawing/2014/main" id="{A98557F5-E7C6-40A8-8948-04C5C9758C4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87890" y="783709"/>
                <a:ext cx="0" cy="52390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Connettore diritto 288">
                <a:extLst>
                  <a:ext uri="{FF2B5EF4-FFF2-40B4-BE49-F238E27FC236}">
                    <a16:creationId xmlns:a16="http://schemas.microsoft.com/office/drawing/2014/main" id="{766EFA1D-5FC0-4E99-A68F-25A7267F2EB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048401" y="783709"/>
                <a:ext cx="0" cy="530768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Connettore diritto 290">
                <a:extLst>
                  <a:ext uri="{FF2B5EF4-FFF2-40B4-BE49-F238E27FC236}">
                    <a16:creationId xmlns:a16="http://schemas.microsoft.com/office/drawing/2014/main" id="{A08F6D92-00DB-4294-9433-7C52E1503B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0937" y="783709"/>
                <a:ext cx="0" cy="648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Connettore diritto 308">
                <a:extLst>
                  <a:ext uri="{FF2B5EF4-FFF2-40B4-BE49-F238E27FC236}">
                    <a16:creationId xmlns:a16="http://schemas.microsoft.com/office/drawing/2014/main" id="{E0442396-5CC8-4229-9D1C-2F5D061CFA1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32738" y="774526"/>
                <a:ext cx="0" cy="568851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Connettore diritto 309">
                <a:extLst>
                  <a:ext uri="{FF2B5EF4-FFF2-40B4-BE49-F238E27FC236}">
                    <a16:creationId xmlns:a16="http://schemas.microsoft.com/office/drawing/2014/main" id="{EC397085-5638-415F-8F5D-31DF75B67B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34458" y="776350"/>
                <a:ext cx="0" cy="6012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2" name="Connettore diritto 311">
                <a:extLst>
                  <a:ext uri="{FF2B5EF4-FFF2-40B4-BE49-F238E27FC236}">
                    <a16:creationId xmlns:a16="http://schemas.microsoft.com/office/drawing/2014/main" id="{E9A37A21-9FE0-4D4F-91E9-A225D98318F3}"/>
                  </a:ext>
                </a:extLst>
              </p:cNvPr>
              <p:cNvCxnSpPr/>
              <p:nvPr/>
            </p:nvCxnSpPr>
            <p:spPr>
              <a:xfrm>
                <a:off x="5830092" y="780445"/>
                <a:ext cx="0" cy="522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65" name="Gruppo 364">
            <a:extLst>
              <a:ext uri="{FF2B5EF4-FFF2-40B4-BE49-F238E27FC236}">
                <a16:creationId xmlns:a16="http://schemas.microsoft.com/office/drawing/2014/main" id="{6160A082-DD5E-4707-A43F-EA11A98CC3F6}"/>
              </a:ext>
            </a:extLst>
          </p:cNvPr>
          <p:cNvGrpSpPr/>
          <p:nvPr/>
        </p:nvGrpSpPr>
        <p:grpSpPr>
          <a:xfrm flipV="1">
            <a:off x="5828867" y="2428675"/>
            <a:ext cx="1800017" cy="860779"/>
            <a:chOff x="5814852" y="774854"/>
            <a:chExt cx="1800017" cy="860779"/>
          </a:xfrm>
        </p:grpSpPr>
        <p:cxnSp>
          <p:nvCxnSpPr>
            <p:cNvPr id="383" name="Connettore diritto 382">
              <a:extLst>
                <a:ext uri="{FF2B5EF4-FFF2-40B4-BE49-F238E27FC236}">
                  <a16:creationId xmlns:a16="http://schemas.microsoft.com/office/drawing/2014/main" id="{43AC36E3-5972-469A-A4F4-309AF76CC0FD}"/>
                </a:ext>
              </a:extLst>
            </p:cNvPr>
            <p:cNvCxnSpPr/>
            <p:nvPr/>
          </p:nvCxnSpPr>
          <p:spPr>
            <a:xfrm>
              <a:off x="5814869" y="781228"/>
              <a:ext cx="1800000" cy="0"/>
            </a:xfrm>
            <a:prstGeom prst="line">
              <a:avLst/>
            </a:prstGeom>
            <a:ln w="3175">
              <a:solidFill>
                <a:srgbClr val="33CC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84" name="Gruppo 383">
              <a:extLst>
                <a:ext uri="{FF2B5EF4-FFF2-40B4-BE49-F238E27FC236}">
                  <a16:creationId xmlns:a16="http://schemas.microsoft.com/office/drawing/2014/main" id="{7A2DA22D-A4A2-43CD-9FAC-37D44D089A77}"/>
                </a:ext>
              </a:extLst>
            </p:cNvPr>
            <p:cNvGrpSpPr/>
            <p:nvPr/>
          </p:nvGrpSpPr>
          <p:grpSpPr>
            <a:xfrm>
              <a:off x="5814852" y="778097"/>
              <a:ext cx="900017" cy="857536"/>
              <a:chOff x="5814852" y="778097"/>
              <a:chExt cx="900017" cy="857536"/>
            </a:xfrm>
          </p:grpSpPr>
          <p:cxnSp>
            <p:nvCxnSpPr>
              <p:cNvPr id="399" name="Connettore diritto 398">
                <a:extLst>
                  <a:ext uri="{FF2B5EF4-FFF2-40B4-BE49-F238E27FC236}">
                    <a16:creationId xmlns:a16="http://schemas.microsoft.com/office/drawing/2014/main" id="{8EEE904C-4A3D-4DAB-BCC2-96A3512F01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44368" y="782569"/>
                <a:ext cx="0" cy="640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0" name="Connettore diritto 399">
                <a:extLst>
                  <a:ext uri="{FF2B5EF4-FFF2-40B4-BE49-F238E27FC236}">
                    <a16:creationId xmlns:a16="http://schemas.microsoft.com/office/drawing/2014/main" id="{E2B16DB1-8FE6-456B-A57B-C21708720CA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84698" y="778857"/>
                <a:ext cx="0" cy="702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1" name="Connettore diritto 400">
                <a:extLst>
                  <a:ext uri="{FF2B5EF4-FFF2-40B4-BE49-F238E27FC236}">
                    <a16:creationId xmlns:a16="http://schemas.microsoft.com/office/drawing/2014/main" id="{7211775D-024D-4042-AD0F-239348E44A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1394" y="783709"/>
                <a:ext cx="0" cy="844565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2" name="Connettore diritto 401">
                <a:extLst>
                  <a:ext uri="{FF2B5EF4-FFF2-40B4-BE49-F238E27FC236}">
                    <a16:creationId xmlns:a16="http://schemas.microsoft.com/office/drawing/2014/main" id="{0A49979F-3F49-46B9-BCFA-BFCCF00F6A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2955" y="779885"/>
                <a:ext cx="0" cy="84838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3" name="Connettore diritto 402">
                <a:extLst>
                  <a:ext uri="{FF2B5EF4-FFF2-40B4-BE49-F238E27FC236}">
                    <a16:creationId xmlns:a16="http://schemas.microsoft.com/office/drawing/2014/main" id="{7D640FF1-DE03-40B6-9E9F-EF8B8904D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44731" y="783709"/>
                <a:ext cx="0" cy="85192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Connettore diritto 403">
                <a:extLst>
                  <a:ext uri="{FF2B5EF4-FFF2-40B4-BE49-F238E27FC236}">
                    <a16:creationId xmlns:a16="http://schemas.microsoft.com/office/drawing/2014/main" id="{E4106FD8-8887-4EF3-B97C-6812CC0D4D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29619" y="778097"/>
                <a:ext cx="0" cy="7452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Connettore diritto 404">
                <a:extLst>
                  <a:ext uri="{FF2B5EF4-FFF2-40B4-BE49-F238E27FC236}">
                    <a16:creationId xmlns:a16="http://schemas.microsoft.com/office/drawing/2014/main" id="{C7F66355-A121-4740-9925-A4999554AE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87890" y="783163"/>
                <a:ext cx="0" cy="7776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Connettore diritto 405">
                <a:extLst>
                  <a:ext uri="{FF2B5EF4-FFF2-40B4-BE49-F238E27FC236}">
                    <a16:creationId xmlns:a16="http://schemas.microsoft.com/office/drawing/2014/main" id="{0345CBF1-C1F7-4AC0-B4D3-1868DC5A16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48401" y="783709"/>
                <a:ext cx="0" cy="799571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7" name="Connettore diritto 406">
                <a:extLst>
                  <a:ext uri="{FF2B5EF4-FFF2-40B4-BE49-F238E27FC236}">
                    <a16:creationId xmlns:a16="http://schemas.microsoft.com/office/drawing/2014/main" id="{1E928E57-70A3-44C7-B324-5766A6B8A3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14869" y="783709"/>
                <a:ext cx="0" cy="725722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8" name="Connettore diritto 407">
                <a:extLst>
                  <a:ext uri="{FF2B5EF4-FFF2-40B4-BE49-F238E27FC236}">
                    <a16:creationId xmlns:a16="http://schemas.microsoft.com/office/drawing/2014/main" id="{A42AA08B-F7C6-445E-B745-588F4310A7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0937" y="782518"/>
                <a:ext cx="0" cy="7812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9" name="Connettore diritto 408">
                <a:extLst>
                  <a:ext uri="{FF2B5EF4-FFF2-40B4-BE49-F238E27FC236}">
                    <a16:creationId xmlns:a16="http://schemas.microsoft.com/office/drawing/2014/main" id="{98C2F960-32E4-4DBE-A9CC-CFB24EE8B3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32738" y="781487"/>
                <a:ext cx="0" cy="85192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Connettore diritto 409">
                <a:extLst>
                  <a:ext uri="{FF2B5EF4-FFF2-40B4-BE49-F238E27FC236}">
                    <a16:creationId xmlns:a16="http://schemas.microsoft.com/office/drawing/2014/main" id="{64DFC077-85C9-4D73-B5C5-AD0B75DACF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34458" y="784898"/>
                <a:ext cx="0" cy="820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" name="Connettore diritto 410">
                <a:extLst>
                  <a:ext uri="{FF2B5EF4-FFF2-40B4-BE49-F238E27FC236}">
                    <a16:creationId xmlns:a16="http://schemas.microsoft.com/office/drawing/2014/main" id="{24CFA2E4-13CD-4BAF-BC41-075BEC3E4215}"/>
                  </a:ext>
                </a:extLst>
              </p:cNvPr>
              <p:cNvCxnSpPr/>
              <p:nvPr/>
            </p:nvCxnSpPr>
            <p:spPr>
              <a:xfrm>
                <a:off x="5814852" y="780264"/>
                <a:ext cx="0" cy="5904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5" name="Gruppo 384">
              <a:extLst>
                <a:ext uri="{FF2B5EF4-FFF2-40B4-BE49-F238E27FC236}">
                  <a16:creationId xmlns:a16="http://schemas.microsoft.com/office/drawing/2014/main" id="{7B5CEEBB-F4B8-44C2-8013-BA563F8EB62E}"/>
                </a:ext>
              </a:extLst>
            </p:cNvPr>
            <p:cNvGrpSpPr/>
            <p:nvPr/>
          </p:nvGrpSpPr>
          <p:grpSpPr>
            <a:xfrm flipH="1">
              <a:off x="6714749" y="774854"/>
              <a:ext cx="877157" cy="735556"/>
              <a:chOff x="5837712" y="773875"/>
              <a:chExt cx="877157" cy="735556"/>
            </a:xfrm>
          </p:grpSpPr>
          <p:cxnSp>
            <p:nvCxnSpPr>
              <p:cNvPr id="386" name="Connettore diritto 385">
                <a:extLst>
                  <a:ext uri="{FF2B5EF4-FFF2-40B4-BE49-F238E27FC236}">
                    <a16:creationId xmlns:a16="http://schemas.microsoft.com/office/drawing/2014/main" id="{10D716D0-7068-404A-A78E-4BC02939B7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55798" y="776689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Connettore diritto 386">
                <a:extLst>
                  <a:ext uri="{FF2B5EF4-FFF2-40B4-BE49-F238E27FC236}">
                    <a16:creationId xmlns:a16="http://schemas.microsoft.com/office/drawing/2014/main" id="{01DFFE2C-63AA-464C-9FD7-B1E96642DF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90413" y="775620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8" name="Connettore diritto 387">
                <a:extLst>
                  <a:ext uri="{FF2B5EF4-FFF2-40B4-BE49-F238E27FC236}">
                    <a16:creationId xmlns:a16="http://schemas.microsoft.com/office/drawing/2014/main" id="{9510FB73-E91B-4CFC-BF80-90DD3BE020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1394" y="785194"/>
                <a:ext cx="0" cy="532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9" name="Connettore diritto 388">
                <a:extLst>
                  <a:ext uri="{FF2B5EF4-FFF2-40B4-BE49-F238E27FC236}">
                    <a16:creationId xmlns:a16="http://schemas.microsoft.com/office/drawing/2014/main" id="{62F0FF6F-6E08-4726-B144-0520AC3369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2955" y="774170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0" name="Connettore diritto 389">
                <a:extLst>
                  <a:ext uri="{FF2B5EF4-FFF2-40B4-BE49-F238E27FC236}">
                    <a16:creationId xmlns:a16="http://schemas.microsoft.com/office/drawing/2014/main" id="{F0F7AEED-0C0A-4B88-8814-9473103A62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44731" y="783709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1" name="Connettore diritto 390">
                <a:extLst>
                  <a:ext uri="{FF2B5EF4-FFF2-40B4-BE49-F238E27FC236}">
                    <a16:creationId xmlns:a16="http://schemas.microsoft.com/office/drawing/2014/main" id="{9B797EF2-71B2-4E20-A125-7962385B4F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29619" y="778798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2" name="Connettore diritto 391">
                <a:extLst>
                  <a:ext uri="{FF2B5EF4-FFF2-40B4-BE49-F238E27FC236}">
                    <a16:creationId xmlns:a16="http://schemas.microsoft.com/office/drawing/2014/main" id="{960F0A98-E209-4518-A978-24FE498741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87890" y="776284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3" name="Connettore diritto 392">
                <a:extLst>
                  <a:ext uri="{FF2B5EF4-FFF2-40B4-BE49-F238E27FC236}">
                    <a16:creationId xmlns:a16="http://schemas.microsoft.com/office/drawing/2014/main" id="{028E42D1-5CAA-41E5-856B-896EA89662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48401" y="776284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4" name="Connettore diritto 393">
                <a:extLst>
                  <a:ext uri="{FF2B5EF4-FFF2-40B4-BE49-F238E27FC236}">
                    <a16:creationId xmlns:a16="http://schemas.microsoft.com/office/drawing/2014/main" id="{C1C99C20-70BA-4F91-A90E-5D351C4E7C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14869" y="783709"/>
                <a:ext cx="0" cy="725722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5" name="Connettore diritto 394">
                <a:extLst>
                  <a:ext uri="{FF2B5EF4-FFF2-40B4-BE49-F238E27FC236}">
                    <a16:creationId xmlns:a16="http://schemas.microsoft.com/office/drawing/2014/main" id="{B17BA3ED-2EB2-4E07-842F-F48A1C7743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0937" y="783709"/>
                <a:ext cx="0" cy="648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6" name="Connettore diritto 395">
                <a:extLst>
                  <a:ext uri="{FF2B5EF4-FFF2-40B4-BE49-F238E27FC236}">
                    <a16:creationId xmlns:a16="http://schemas.microsoft.com/office/drawing/2014/main" id="{5A23A2BE-E1EA-4824-AA01-7C726635B4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32738" y="781987"/>
                <a:ext cx="0" cy="5652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7" name="Connettore diritto 396">
                <a:extLst>
                  <a:ext uri="{FF2B5EF4-FFF2-40B4-BE49-F238E27FC236}">
                    <a16:creationId xmlns:a16="http://schemas.microsoft.com/office/drawing/2014/main" id="{E7C594A0-2FC3-40DB-8BBF-6ECA662C80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34458" y="780148"/>
                <a:ext cx="0" cy="5976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8" name="Connettore diritto 397">
                <a:extLst>
                  <a:ext uri="{FF2B5EF4-FFF2-40B4-BE49-F238E27FC236}">
                    <a16:creationId xmlns:a16="http://schemas.microsoft.com/office/drawing/2014/main" id="{5EDE1B13-593E-4AC2-A212-4681F7DA4D40}"/>
                  </a:ext>
                </a:extLst>
              </p:cNvPr>
              <p:cNvCxnSpPr/>
              <p:nvPr/>
            </p:nvCxnSpPr>
            <p:spPr>
              <a:xfrm>
                <a:off x="5837712" y="773875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31" name="Connettore diritto 330">
            <a:extLst>
              <a:ext uri="{FF2B5EF4-FFF2-40B4-BE49-F238E27FC236}">
                <a16:creationId xmlns:a16="http://schemas.microsoft.com/office/drawing/2014/main" id="{5BB44CF8-DDF6-4E6E-9A45-635E88EEFCBE}"/>
              </a:ext>
            </a:extLst>
          </p:cNvPr>
          <p:cNvCxnSpPr>
            <a:cxnSpLocks/>
          </p:cNvCxnSpPr>
          <p:nvPr/>
        </p:nvCxnSpPr>
        <p:spPr>
          <a:xfrm>
            <a:off x="5271083" y="1604465"/>
            <a:ext cx="84031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Connettore diritto 332">
            <a:extLst>
              <a:ext uri="{FF2B5EF4-FFF2-40B4-BE49-F238E27FC236}">
                <a16:creationId xmlns:a16="http://schemas.microsoft.com/office/drawing/2014/main" id="{F3716B5C-A03B-4888-86C7-1EB1423F3A98}"/>
              </a:ext>
            </a:extLst>
          </p:cNvPr>
          <p:cNvCxnSpPr>
            <a:cxnSpLocks/>
          </p:cNvCxnSpPr>
          <p:nvPr/>
        </p:nvCxnSpPr>
        <p:spPr>
          <a:xfrm>
            <a:off x="5332644" y="1470437"/>
            <a:ext cx="576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Connettore diritto 333">
            <a:extLst>
              <a:ext uri="{FF2B5EF4-FFF2-40B4-BE49-F238E27FC236}">
                <a16:creationId xmlns:a16="http://schemas.microsoft.com/office/drawing/2014/main" id="{84AF3D46-698C-4FC5-AB58-1D4FD6860E2F}"/>
              </a:ext>
            </a:extLst>
          </p:cNvPr>
          <p:cNvCxnSpPr>
            <a:cxnSpLocks/>
          </p:cNvCxnSpPr>
          <p:nvPr/>
        </p:nvCxnSpPr>
        <p:spPr>
          <a:xfrm>
            <a:off x="5304727" y="1514873"/>
            <a:ext cx="648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Connettore diritto 334">
            <a:extLst>
              <a:ext uri="{FF2B5EF4-FFF2-40B4-BE49-F238E27FC236}">
                <a16:creationId xmlns:a16="http://schemas.microsoft.com/office/drawing/2014/main" id="{9D9ECB56-0D29-4B85-A60D-EDACD4B32CCC}"/>
              </a:ext>
            </a:extLst>
          </p:cNvPr>
          <p:cNvCxnSpPr>
            <a:cxnSpLocks/>
          </p:cNvCxnSpPr>
          <p:nvPr/>
        </p:nvCxnSpPr>
        <p:spPr>
          <a:xfrm>
            <a:off x="5282479" y="1558345"/>
            <a:ext cx="72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Connettore diritto 335">
            <a:extLst>
              <a:ext uri="{FF2B5EF4-FFF2-40B4-BE49-F238E27FC236}">
                <a16:creationId xmlns:a16="http://schemas.microsoft.com/office/drawing/2014/main" id="{81C9253F-4885-4E2A-89E8-150958C09E07}"/>
              </a:ext>
            </a:extLst>
          </p:cNvPr>
          <p:cNvCxnSpPr>
            <a:cxnSpLocks/>
          </p:cNvCxnSpPr>
          <p:nvPr/>
        </p:nvCxnSpPr>
        <p:spPr>
          <a:xfrm>
            <a:off x="5381194" y="1398499"/>
            <a:ext cx="468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Connettore diritto 336">
            <a:extLst>
              <a:ext uri="{FF2B5EF4-FFF2-40B4-BE49-F238E27FC236}">
                <a16:creationId xmlns:a16="http://schemas.microsoft.com/office/drawing/2014/main" id="{B7DD2E87-97CD-4FAD-B3EC-619D896F237B}"/>
              </a:ext>
            </a:extLst>
          </p:cNvPr>
          <p:cNvCxnSpPr>
            <a:cxnSpLocks/>
          </p:cNvCxnSpPr>
          <p:nvPr/>
        </p:nvCxnSpPr>
        <p:spPr>
          <a:xfrm>
            <a:off x="5407215" y="1366527"/>
            <a:ext cx="43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Connettore diritto 337">
            <a:extLst>
              <a:ext uri="{FF2B5EF4-FFF2-40B4-BE49-F238E27FC236}">
                <a16:creationId xmlns:a16="http://schemas.microsoft.com/office/drawing/2014/main" id="{9F8E85B8-478F-4011-9C96-D5A0B55E79E4}"/>
              </a:ext>
            </a:extLst>
          </p:cNvPr>
          <p:cNvCxnSpPr>
            <a:cxnSpLocks/>
          </p:cNvCxnSpPr>
          <p:nvPr/>
        </p:nvCxnSpPr>
        <p:spPr>
          <a:xfrm>
            <a:off x="5451562" y="1338297"/>
            <a:ext cx="36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Connettore diritto 338">
            <a:extLst>
              <a:ext uri="{FF2B5EF4-FFF2-40B4-BE49-F238E27FC236}">
                <a16:creationId xmlns:a16="http://schemas.microsoft.com/office/drawing/2014/main" id="{EB220B90-9536-4FED-99CB-D993D77EF087}"/>
              </a:ext>
            </a:extLst>
          </p:cNvPr>
          <p:cNvCxnSpPr>
            <a:cxnSpLocks/>
          </p:cNvCxnSpPr>
          <p:nvPr/>
        </p:nvCxnSpPr>
        <p:spPr>
          <a:xfrm>
            <a:off x="5483741" y="1318070"/>
            <a:ext cx="324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Connettore diritto 339">
            <a:extLst>
              <a:ext uri="{FF2B5EF4-FFF2-40B4-BE49-F238E27FC236}">
                <a16:creationId xmlns:a16="http://schemas.microsoft.com/office/drawing/2014/main" id="{8FE0F74B-C5DF-4360-A6FF-AC49B3B1980A}"/>
              </a:ext>
            </a:extLst>
          </p:cNvPr>
          <p:cNvCxnSpPr>
            <a:cxnSpLocks/>
          </p:cNvCxnSpPr>
          <p:nvPr/>
        </p:nvCxnSpPr>
        <p:spPr>
          <a:xfrm>
            <a:off x="5352374" y="1427898"/>
            <a:ext cx="504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3A9000BC-28DD-46BD-931E-582588680F22}"/>
              </a:ext>
            </a:extLst>
          </p:cNvPr>
          <p:cNvGrpSpPr/>
          <p:nvPr/>
        </p:nvGrpSpPr>
        <p:grpSpPr>
          <a:xfrm>
            <a:off x="5195952" y="1318070"/>
            <a:ext cx="2485008" cy="659643"/>
            <a:chOff x="5195952" y="1318070"/>
            <a:chExt cx="2485008" cy="659643"/>
          </a:xfrm>
        </p:grpSpPr>
        <p:cxnSp>
          <p:nvCxnSpPr>
            <p:cNvPr id="11" name="Connettore diritto 10">
              <a:extLst>
                <a:ext uri="{FF2B5EF4-FFF2-40B4-BE49-F238E27FC236}">
                  <a16:creationId xmlns:a16="http://schemas.microsoft.com/office/drawing/2014/main" id="{CC779B22-3EB5-4EC4-B321-DC3CB8C59BE4}"/>
                </a:ext>
              </a:extLst>
            </p:cNvPr>
            <p:cNvCxnSpPr>
              <a:cxnSpLocks/>
            </p:cNvCxnSpPr>
            <p:nvPr/>
          </p:nvCxnSpPr>
          <p:spPr>
            <a:xfrm>
              <a:off x="5195952" y="1977713"/>
              <a:ext cx="218984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Connettore diritto 312">
              <a:extLst>
                <a:ext uri="{FF2B5EF4-FFF2-40B4-BE49-F238E27FC236}">
                  <a16:creationId xmlns:a16="http://schemas.microsoft.com/office/drawing/2014/main" id="{FC42BFB3-BE5B-4911-A9C9-475E398E5F39}"/>
                </a:ext>
              </a:extLst>
            </p:cNvPr>
            <p:cNvCxnSpPr>
              <a:cxnSpLocks/>
            </p:cNvCxnSpPr>
            <p:nvPr/>
          </p:nvCxnSpPr>
          <p:spPr>
            <a:xfrm>
              <a:off x="5211101" y="1868856"/>
              <a:ext cx="218984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Connettore diritto 322">
              <a:extLst>
                <a:ext uri="{FF2B5EF4-FFF2-40B4-BE49-F238E27FC236}">
                  <a16:creationId xmlns:a16="http://schemas.microsoft.com/office/drawing/2014/main" id="{FA20B900-AF07-4034-8513-D0F7FA6E5E91}"/>
                </a:ext>
              </a:extLst>
            </p:cNvPr>
            <p:cNvCxnSpPr>
              <a:cxnSpLocks/>
            </p:cNvCxnSpPr>
            <p:nvPr/>
          </p:nvCxnSpPr>
          <p:spPr>
            <a:xfrm>
              <a:off x="5214850" y="1787216"/>
              <a:ext cx="218984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Connettore diritto 325">
              <a:extLst>
                <a:ext uri="{FF2B5EF4-FFF2-40B4-BE49-F238E27FC236}">
                  <a16:creationId xmlns:a16="http://schemas.microsoft.com/office/drawing/2014/main" id="{3AE28DDB-039E-4046-92B8-0B8814545974}"/>
                </a:ext>
              </a:extLst>
            </p:cNvPr>
            <p:cNvCxnSpPr>
              <a:cxnSpLocks/>
            </p:cNvCxnSpPr>
            <p:nvPr/>
          </p:nvCxnSpPr>
          <p:spPr>
            <a:xfrm>
              <a:off x="5229129" y="1716853"/>
              <a:ext cx="218984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Connettore diritto 331">
              <a:extLst>
                <a:ext uri="{FF2B5EF4-FFF2-40B4-BE49-F238E27FC236}">
                  <a16:creationId xmlns:a16="http://schemas.microsoft.com/office/drawing/2014/main" id="{1CCC5DBC-D303-4E2A-82A3-86D9DCCB20BF}"/>
                </a:ext>
              </a:extLst>
            </p:cNvPr>
            <p:cNvCxnSpPr>
              <a:cxnSpLocks/>
            </p:cNvCxnSpPr>
            <p:nvPr/>
          </p:nvCxnSpPr>
          <p:spPr>
            <a:xfrm>
              <a:off x="5240013" y="1658553"/>
              <a:ext cx="218984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Connettore diritto 342">
              <a:extLst>
                <a:ext uri="{FF2B5EF4-FFF2-40B4-BE49-F238E27FC236}">
                  <a16:creationId xmlns:a16="http://schemas.microsoft.com/office/drawing/2014/main" id="{A94ADE00-9CE0-4D8A-A8D3-E66C31A32B87}"/>
                </a:ext>
              </a:extLst>
            </p:cNvPr>
            <p:cNvCxnSpPr>
              <a:cxnSpLocks/>
            </p:cNvCxnSpPr>
            <p:nvPr/>
          </p:nvCxnSpPr>
          <p:spPr>
            <a:xfrm>
              <a:off x="6434458" y="1604465"/>
              <a:ext cx="102278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Connettore diritto 361">
              <a:extLst>
                <a:ext uri="{FF2B5EF4-FFF2-40B4-BE49-F238E27FC236}">
                  <a16:creationId xmlns:a16="http://schemas.microsoft.com/office/drawing/2014/main" id="{0B0398F9-C3FD-4DE3-857A-54C4A27A2FE3}"/>
                </a:ext>
              </a:extLst>
            </p:cNvPr>
            <p:cNvCxnSpPr>
              <a:cxnSpLocks/>
            </p:cNvCxnSpPr>
            <p:nvPr/>
          </p:nvCxnSpPr>
          <p:spPr>
            <a:xfrm>
              <a:off x="6580667" y="1555624"/>
              <a:ext cx="894307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Connettore diritto 362">
              <a:extLst>
                <a:ext uri="{FF2B5EF4-FFF2-40B4-BE49-F238E27FC236}">
                  <a16:creationId xmlns:a16="http://schemas.microsoft.com/office/drawing/2014/main" id="{CC6A339A-3C41-4C11-B5BE-7001712DCFAD}"/>
                </a:ext>
              </a:extLst>
            </p:cNvPr>
            <p:cNvCxnSpPr>
              <a:cxnSpLocks/>
            </p:cNvCxnSpPr>
            <p:nvPr/>
          </p:nvCxnSpPr>
          <p:spPr>
            <a:xfrm>
              <a:off x="6666490" y="1514590"/>
              <a:ext cx="828951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Connettore diritto 363">
              <a:extLst>
                <a:ext uri="{FF2B5EF4-FFF2-40B4-BE49-F238E27FC236}">
                  <a16:creationId xmlns:a16="http://schemas.microsoft.com/office/drawing/2014/main" id="{CB9AC24C-DF6B-471B-8FBD-21B658956259}"/>
                </a:ext>
              </a:extLst>
            </p:cNvPr>
            <p:cNvCxnSpPr>
              <a:cxnSpLocks/>
            </p:cNvCxnSpPr>
            <p:nvPr/>
          </p:nvCxnSpPr>
          <p:spPr>
            <a:xfrm>
              <a:off x="6781800" y="1470437"/>
              <a:ext cx="73792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Connettore diritto 411">
              <a:extLst>
                <a:ext uri="{FF2B5EF4-FFF2-40B4-BE49-F238E27FC236}">
                  <a16:creationId xmlns:a16="http://schemas.microsoft.com/office/drawing/2014/main" id="{31A4D070-6DE6-46FC-9728-76F9B46F596C}"/>
                </a:ext>
              </a:extLst>
            </p:cNvPr>
            <p:cNvCxnSpPr>
              <a:cxnSpLocks/>
            </p:cNvCxnSpPr>
            <p:nvPr/>
          </p:nvCxnSpPr>
          <p:spPr>
            <a:xfrm>
              <a:off x="6868681" y="1429803"/>
              <a:ext cx="67623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Connettore diritto 412">
              <a:extLst>
                <a:ext uri="{FF2B5EF4-FFF2-40B4-BE49-F238E27FC236}">
                  <a16:creationId xmlns:a16="http://schemas.microsoft.com/office/drawing/2014/main" id="{6AE01531-EC79-4217-89CD-BC507C7B2FD2}"/>
                </a:ext>
              </a:extLst>
            </p:cNvPr>
            <p:cNvCxnSpPr>
              <a:cxnSpLocks/>
            </p:cNvCxnSpPr>
            <p:nvPr/>
          </p:nvCxnSpPr>
          <p:spPr>
            <a:xfrm>
              <a:off x="6924294" y="1398499"/>
              <a:ext cx="64408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Connettore diritto 413">
              <a:extLst>
                <a:ext uri="{FF2B5EF4-FFF2-40B4-BE49-F238E27FC236}">
                  <a16:creationId xmlns:a16="http://schemas.microsoft.com/office/drawing/2014/main" id="{8EF83399-A772-4652-AB9D-DFDEF4F9C812}"/>
                </a:ext>
              </a:extLst>
            </p:cNvPr>
            <p:cNvCxnSpPr>
              <a:cxnSpLocks/>
            </p:cNvCxnSpPr>
            <p:nvPr/>
          </p:nvCxnSpPr>
          <p:spPr>
            <a:xfrm>
              <a:off x="7010400" y="1366527"/>
              <a:ext cx="594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Connettore diritto 414">
              <a:extLst>
                <a:ext uri="{FF2B5EF4-FFF2-40B4-BE49-F238E27FC236}">
                  <a16:creationId xmlns:a16="http://schemas.microsoft.com/office/drawing/2014/main" id="{E94C00E0-05AA-40B1-82FE-7C2B68507F5B}"/>
                </a:ext>
              </a:extLst>
            </p:cNvPr>
            <p:cNvCxnSpPr>
              <a:cxnSpLocks/>
            </p:cNvCxnSpPr>
            <p:nvPr/>
          </p:nvCxnSpPr>
          <p:spPr>
            <a:xfrm>
              <a:off x="7086260" y="1338297"/>
              <a:ext cx="54833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Connettore diritto 415">
              <a:extLst>
                <a:ext uri="{FF2B5EF4-FFF2-40B4-BE49-F238E27FC236}">
                  <a16:creationId xmlns:a16="http://schemas.microsoft.com/office/drawing/2014/main" id="{6D03CA3E-06AE-445D-8E61-5B3D3139A6CC}"/>
                </a:ext>
              </a:extLst>
            </p:cNvPr>
            <p:cNvCxnSpPr>
              <a:cxnSpLocks/>
            </p:cNvCxnSpPr>
            <p:nvPr/>
          </p:nvCxnSpPr>
          <p:spPr>
            <a:xfrm>
              <a:off x="7184887" y="1318070"/>
              <a:ext cx="49607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8" name="Gruppo 417">
            <a:extLst>
              <a:ext uri="{FF2B5EF4-FFF2-40B4-BE49-F238E27FC236}">
                <a16:creationId xmlns:a16="http://schemas.microsoft.com/office/drawing/2014/main" id="{58B18005-0A74-42C8-99D4-C2CB66BF44E2}"/>
              </a:ext>
            </a:extLst>
          </p:cNvPr>
          <p:cNvGrpSpPr/>
          <p:nvPr/>
        </p:nvGrpSpPr>
        <p:grpSpPr>
          <a:xfrm>
            <a:off x="5816710" y="1306715"/>
            <a:ext cx="1801212" cy="1442085"/>
            <a:chOff x="5811193" y="1306830"/>
            <a:chExt cx="1801212" cy="1442085"/>
          </a:xfrm>
        </p:grpSpPr>
        <p:sp>
          <p:nvSpPr>
            <p:cNvPr id="419" name="Figura a mano libera: forma 418">
              <a:extLst>
                <a:ext uri="{FF2B5EF4-FFF2-40B4-BE49-F238E27FC236}">
                  <a16:creationId xmlns:a16="http://schemas.microsoft.com/office/drawing/2014/main" id="{58FD9CB8-1FD4-4380-948E-47AABCCB5D6C}"/>
                </a:ext>
              </a:extLst>
            </p:cNvPr>
            <p:cNvSpPr/>
            <p:nvPr/>
          </p:nvSpPr>
          <p:spPr>
            <a:xfrm>
              <a:off x="5815105" y="2419350"/>
              <a:ext cx="1481045" cy="329565"/>
            </a:xfrm>
            <a:custGeom>
              <a:avLst/>
              <a:gdLst>
                <a:gd name="connsiteX0" fmla="*/ 1481045 w 1481045"/>
                <a:gd name="connsiteY0" fmla="*/ 329565 h 329565"/>
                <a:gd name="connsiteX1" fmla="*/ 1322930 w 1481045"/>
                <a:gd name="connsiteY1" fmla="*/ 300990 h 329565"/>
                <a:gd name="connsiteX2" fmla="*/ 1100045 w 1481045"/>
                <a:gd name="connsiteY2" fmla="*/ 230505 h 329565"/>
                <a:gd name="connsiteX3" fmla="*/ 900020 w 1481045"/>
                <a:gd name="connsiteY3" fmla="*/ 133350 h 329565"/>
                <a:gd name="connsiteX4" fmla="*/ 452345 w 1481045"/>
                <a:gd name="connsiteY4" fmla="*/ 0 h 329565"/>
                <a:gd name="connsiteX5" fmla="*/ 117065 w 1481045"/>
                <a:gd name="connsiteY5" fmla="*/ 131445 h 329565"/>
                <a:gd name="connsiteX6" fmla="*/ 38960 w 1481045"/>
                <a:gd name="connsiteY6" fmla="*/ 228600 h 329565"/>
                <a:gd name="connsiteX7" fmla="*/ 860 w 1481045"/>
                <a:gd name="connsiteY7" fmla="*/ 302895 h 329565"/>
                <a:gd name="connsiteX8" fmla="*/ 16100 w 1481045"/>
                <a:gd name="connsiteY8" fmla="*/ 329565 h 329565"/>
                <a:gd name="connsiteX0" fmla="*/ 1481045 w 1481045"/>
                <a:gd name="connsiteY0" fmla="*/ 329565 h 329565"/>
                <a:gd name="connsiteX1" fmla="*/ 1322930 w 1481045"/>
                <a:gd name="connsiteY1" fmla="*/ 300990 h 329565"/>
                <a:gd name="connsiteX2" fmla="*/ 1100045 w 1481045"/>
                <a:gd name="connsiteY2" fmla="*/ 230505 h 329565"/>
                <a:gd name="connsiteX3" fmla="*/ 900020 w 1481045"/>
                <a:gd name="connsiteY3" fmla="*/ 133350 h 329565"/>
                <a:gd name="connsiteX4" fmla="*/ 452345 w 1481045"/>
                <a:gd name="connsiteY4" fmla="*/ 0 h 329565"/>
                <a:gd name="connsiteX5" fmla="*/ 117065 w 1481045"/>
                <a:gd name="connsiteY5" fmla="*/ 131445 h 329565"/>
                <a:gd name="connsiteX6" fmla="*/ 33245 w 1481045"/>
                <a:gd name="connsiteY6" fmla="*/ 228600 h 329565"/>
                <a:gd name="connsiteX7" fmla="*/ 860 w 1481045"/>
                <a:gd name="connsiteY7" fmla="*/ 302895 h 329565"/>
                <a:gd name="connsiteX8" fmla="*/ 16100 w 1481045"/>
                <a:gd name="connsiteY8" fmla="*/ 329565 h 329565"/>
                <a:gd name="connsiteX0" fmla="*/ 1481045 w 1481045"/>
                <a:gd name="connsiteY0" fmla="*/ 329565 h 329565"/>
                <a:gd name="connsiteX1" fmla="*/ 1322930 w 1481045"/>
                <a:gd name="connsiteY1" fmla="*/ 300990 h 329565"/>
                <a:gd name="connsiteX2" fmla="*/ 1100045 w 1481045"/>
                <a:gd name="connsiteY2" fmla="*/ 230505 h 329565"/>
                <a:gd name="connsiteX3" fmla="*/ 900020 w 1481045"/>
                <a:gd name="connsiteY3" fmla="*/ 133350 h 329565"/>
                <a:gd name="connsiteX4" fmla="*/ 452345 w 1481045"/>
                <a:gd name="connsiteY4" fmla="*/ 0 h 329565"/>
                <a:gd name="connsiteX5" fmla="*/ 117065 w 1481045"/>
                <a:gd name="connsiteY5" fmla="*/ 131445 h 329565"/>
                <a:gd name="connsiteX6" fmla="*/ 33245 w 1481045"/>
                <a:gd name="connsiteY6" fmla="*/ 228600 h 329565"/>
                <a:gd name="connsiteX7" fmla="*/ 860 w 1481045"/>
                <a:gd name="connsiteY7" fmla="*/ 302895 h 329565"/>
                <a:gd name="connsiteX8" fmla="*/ 16100 w 1481045"/>
                <a:gd name="connsiteY8" fmla="*/ 329565 h 329565"/>
                <a:gd name="connsiteX0" fmla="*/ 1481045 w 1481045"/>
                <a:gd name="connsiteY0" fmla="*/ 329565 h 329565"/>
                <a:gd name="connsiteX1" fmla="*/ 1322930 w 1481045"/>
                <a:gd name="connsiteY1" fmla="*/ 300990 h 329565"/>
                <a:gd name="connsiteX2" fmla="*/ 1100045 w 1481045"/>
                <a:gd name="connsiteY2" fmla="*/ 230505 h 329565"/>
                <a:gd name="connsiteX3" fmla="*/ 900020 w 1481045"/>
                <a:gd name="connsiteY3" fmla="*/ 133350 h 329565"/>
                <a:gd name="connsiteX4" fmla="*/ 452345 w 1481045"/>
                <a:gd name="connsiteY4" fmla="*/ 0 h 329565"/>
                <a:gd name="connsiteX5" fmla="*/ 117065 w 1481045"/>
                <a:gd name="connsiteY5" fmla="*/ 131445 h 329565"/>
                <a:gd name="connsiteX6" fmla="*/ 33245 w 1481045"/>
                <a:gd name="connsiteY6" fmla="*/ 228600 h 329565"/>
                <a:gd name="connsiteX7" fmla="*/ 860 w 1481045"/>
                <a:gd name="connsiteY7" fmla="*/ 302895 h 329565"/>
                <a:gd name="connsiteX8" fmla="*/ 16100 w 1481045"/>
                <a:gd name="connsiteY8" fmla="*/ 329565 h 329565"/>
                <a:gd name="connsiteX0" fmla="*/ 1481045 w 1481045"/>
                <a:gd name="connsiteY0" fmla="*/ 329565 h 329565"/>
                <a:gd name="connsiteX1" fmla="*/ 1322930 w 1481045"/>
                <a:gd name="connsiteY1" fmla="*/ 300990 h 329565"/>
                <a:gd name="connsiteX2" fmla="*/ 1100045 w 1481045"/>
                <a:gd name="connsiteY2" fmla="*/ 230505 h 329565"/>
                <a:gd name="connsiteX3" fmla="*/ 900020 w 1481045"/>
                <a:gd name="connsiteY3" fmla="*/ 133350 h 329565"/>
                <a:gd name="connsiteX4" fmla="*/ 452345 w 1481045"/>
                <a:gd name="connsiteY4" fmla="*/ 0 h 329565"/>
                <a:gd name="connsiteX5" fmla="*/ 117065 w 1481045"/>
                <a:gd name="connsiteY5" fmla="*/ 131445 h 329565"/>
                <a:gd name="connsiteX6" fmla="*/ 33245 w 1481045"/>
                <a:gd name="connsiteY6" fmla="*/ 228600 h 329565"/>
                <a:gd name="connsiteX7" fmla="*/ 860 w 1481045"/>
                <a:gd name="connsiteY7" fmla="*/ 302895 h 329565"/>
                <a:gd name="connsiteX8" fmla="*/ 16100 w 1481045"/>
                <a:gd name="connsiteY8" fmla="*/ 329565 h 329565"/>
                <a:gd name="connsiteX0" fmla="*/ 1481045 w 1481045"/>
                <a:gd name="connsiteY0" fmla="*/ 329565 h 329565"/>
                <a:gd name="connsiteX1" fmla="*/ 1322930 w 1481045"/>
                <a:gd name="connsiteY1" fmla="*/ 300990 h 329565"/>
                <a:gd name="connsiteX2" fmla="*/ 1100045 w 1481045"/>
                <a:gd name="connsiteY2" fmla="*/ 230505 h 329565"/>
                <a:gd name="connsiteX3" fmla="*/ 900020 w 1481045"/>
                <a:gd name="connsiteY3" fmla="*/ 133350 h 329565"/>
                <a:gd name="connsiteX4" fmla="*/ 452345 w 1481045"/>
                <a:gd name="connsiteY4" fmla="*/ 0 h 329565"/>
                <a:gd name="connsiteX5" fmla="*/ 117065 w 1481045"/>
                <a:gd name="connsiteY5" fmla="*/ 131445 h 329565"/>
                <a:gd name="connsiteX6" fmla="*/ 33245 w 1481045"/>
                <a:gd name="connsiteY6" fmla="*/ 228600 h 329565"/>
                <a:gd name="connsiteX7" fmla="*/ 860 w 1481045"/>
                <a:gd name="connsiteY7" fmla="*/ 302895 h 329565"/>
                <a:gd name="connsiteX8" fmla="*/ 16100 w 1481045"/>
                <a:gd name="connsiteY8" fmla="*/ 329565 h 329565"/>
                <a:gd name="connsiteX0" fmla="*/ 1481045 w 1481045"/>
                <a:gd name="connsiteY0" fmla="*/ 329565 h 329565"/>
                <a:gd name="connsiteX1" fmla="*/ 1322930 w 1481045"/>
                <a:gd name="connsiteY1" fmla="*/ 300990 h 329565"/>
                <a:gd name="connsiteX2" fmla="*/ 1100045 w 1481045"/>
                <a:gd name="connsiteY2" fmla="*/ 230505 h 329565"/>
                <a:gd name="connsiteX3" fmla="*/ 900020 w 1481045"/>
                <a:gd name="connsiteY3" fmla="*/ 133350 h 329565"/>
                <a:gd name="connsiteX4" fmla="*/ 452345 w 1481045"/>
                <a:gd name="connsiteY4" fmla="*/ 0 h 329565"/>
                <a:gd name="connsiteX5" fmla="*/ 117065 w 1481045"/>
                <a:gd name="connsiteY5" fmla="*/ 131445 h 329565"/>
                <a:gd name="connsiteX6" fmla="*/ 33245 w 1481045"/>
                <a:gd name="connsiteY6" fmla="*/ 228600 h 329565"/>
                <a:gd name="connsiteX7" fmla="*/ 860 w 1481045"/>
                <a:gd name="connsiteY7" fmla="*/ 302895 h 329565"/>
                <a:gd name="connsiteX8" fmla="*/ 16100 w 1481045"/>
                <a:gd name="connsiteY8" fmla="*/ 329565 h 329565"/>
                <a:gd name="connsiteX0" fmla="*/ 1481045 w 1481045"/>
                <a:gd name="connsiteY0" fmla="*/ 329565 h 329565"/>
                <a:gd name="connsiteX1" fmla="*/ 1322930 w 1481045"/>
                <a:gd name="connsiteY1" fmla="*/ 300990 h 329565"/>
                <a:gd name="connsiteX2" fmla="*/ 1100045 w 1481045"/>
                <a:gd name="connsiteY2" fmla="*/ 230505 h 329565"/>
                <a:gd name="connsiteX3" fmla="*/ 900020 w 1481045"/>
                <a:gd name="connsiteY3" fmla="*/ 133350 h 329565"/>
                <a:gd name="connsiteX4" fmla="*/ 452345 w 1481045"/>
                <a:gd name="connsiteY4" fmla="*/ 0 h 329565"/>
                <a:gd name="connsiteX5" fmla="*/ 117065 w 1481045"/>
                <a:gd name="connsiteY5" fmla="*/ 131445 h 329565"/>
                <a:gd name="connsiteX6" fmla="*/ 33245 w 1481045"/>
                <a:gd name="connsiteY6" fmla="*/ 228600 h 329565"/>
                <a:gd name="connsiteX7" fmla="*/ 860 w 1481045"/>
                <a:gd name="connsiteY7" fmla="*/ 302895 h 329565"/>
                <a:gd name="connsiteX8" fmla="*/ 16100 w 1481045"/>
                <a:gd name="connsiteY8" fmla="*/ 329565 h 329565"/>
                <a:gd name="connsiteX0" fmla="*/ 1481045 w 1481045"/>
                <a:gd name="connsiteY0" fmla="*/ 329565 h 329565"/>
                <a:gd name="connsiteX1" fmla="*/ 1322930 w 1481045"/>
                <a:gd name="connsiteY1" fmla="*/ 300990 h 329565"/>
                <a:gd name="connsiteX2" fmla="*/ 1100045 w 1481045"/>
                <a:gd name="connsiteY2" fmla="*/ 230505 h 329565"/>
                <a:gd name="connsiteX3" fmla="*/ 900020 w 1481045"/>
                <a:gd name="connsiteY3" fmla="*/ 133350 h 329565"/>
                <a:gd name="connsiteX4" fmla="*/ 452345 w 1481045"/>
                <a:gd name="connsiteY4" fmla="*/ 0 h 329565"/>
                <a:gd name="connsiteX5" fmla="*/ 117065 w 1481045"/>
                <a:gd name="connsiteY5" fmla="*/ 131445 h 329565"/>
                <a:gd name="connsiteX6" fmla="*/ 33245 w 1481045"/>
                <a:gd name="connsiteY6" fmla="*/ 228600 h 329565"/>
                <a:gd name="connsiteX7" fmla="*/ 860 w 1481045"/>
                <a:gd name="connsiteY7" fmla="*/ 302895 h 329565"/>
                <a:gd name="connsiteX8" fmla="*/ 16100 w 1481045"/>
                <a:gd name="connsiteY8" fmla="*/ 329565 h 329565"/>
                <a:gd name="connsiteX0" fmla="*/ 1481045 w 1481045"/>
                <a:gd name="connsiteY0" fmla="*/ 329565 h 329565"/>
                <a:gd name="connsiteX1" fmla="*/ 1322930 w 1481045"/>
                <a:gd name="connsiteY1" fmla="*/ 300990 h 329565"/>
                <a:gd name="connsiteX2" fmla="*/ 1100045 w 1481045"/>
                <a:gd name="connsiteY2" fmla="*/ 230505 h 329565"/>
                <a:gd name="connsiteX3" fmla="*/ 900020 w 1481045"/>
                <a:gd name="connsiteY3" fmla="*/ 133350 h 329565"/>
                <a:gd name="connsiteX4" fmla="*/ 452345 w 1481045"/>
                <a:gd name="connsiteY4" fmla="*/ 0 h 329565"/>
                <a:gd name="connsiteX5" fmla="*/ 117065 w 1481045"/>
                <a:gd name="connsiteY5" fmla="*/ 131445 h 329565"/>
                <a:gd name="connsiteX6" fmla="*/ 33245 w 1481045"/>
                <a:gd name="connsiteY6" fmla="*/ 228600 h 329565"/>
                <a:gd name="connsiteX7" fmla="*/ 860 w 1481045"/>
                <a:gd name="connsiteY7" fmla="*/ 302895 h 329565"/>
                <a:gd name="connsiteX8" fmla="*/ 16100 w 1481045"/>
                <a:gd name="connsiteY8" fmla="*/ 329565 h 329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1045" h="329565">
                  <a:moveTo>
                    <a:pt x="1481045" y="329565"/>
                  </a:moveTo>
                  <a:cubicBezTo>
                    <a:pt x="1433737" y="323532"/>
                    <a:pt x="1386430" y="317500"/>
                    <a:pt x="1322930" y="300990"/>
                  </a:cubicBezTo>
                  <a:cubicBezTo>
                    <a:pt x="1259430" y="284480"/>
                    <a:pt x="1172435" y="262255"/>
                    <a:pt x="1100045" y="230505"/>
                  </a:cubicBezTo>
                  <a:cubicBezTo>
                    <a:pt x="1027655" y="198755"/>
                    <a:pt x="1000350" y="173672"/>
                    <a:pt x="900020" y="133350"/>
                  </a:cubicBezTo>
                  <a:cubicBezTo>
                    <a:pt x="799690" y="93028"/>
                    <a:pt x="582837" y="317"/>
                    <a:pt x="452345" y="0"/>
                  </a:cubicBezTo>
                  <a:cubicBezTo>
                    <a:pt x="321853" y="-317"/>
                    <a:pt x="177390" y="83820"/>
                    <a:pt x="117065" y="131445"/>
                  </a:cubicBezTo>
                  <a:cubicBezTo>
                    <a:pt x="56740" y="179070"/>
                    <a:pt x="46898" y="207645"/>
                    <a:pt x="33245" y="228600"/>
                  </a:cubicBezTo>
                  <a:cubicBezTo>
                    <a:pt x="19592" y="249555"/>
                    <a:pt x="4670" y="286067"/>
                    <a:pt x="860" y="302895"/>
                  </a:cubicBezTo>
                  <a:cubicBezTo>
                    <a:pt x="-2950" y="319722"/>
                    <a:pt x="6575" y="324643"/>
                    <a:pt x="16100" y="32956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20" name="Figura a mano libera: forma 419">
              <a:extLst>
                <a:ext uri="{FF2B5EF4-FFF2-40B4-BE49-F238E27FC236}">
                  <a16:creationId xmlns:a16="http://schemas.microsoft.com/office/drawing/2014/main" id="{9E39F683-A3B7-48E4-8F88-2E46517B12D3}"/>
                </a:ext>
              </a:extLst>
            </p:cNvPr>
            <p:cNvSpPr/>
            <p:nvPr/>
          </p:nvSpPr>
          <p:spPr>
            <a:xfrm>
              <a:off x="5811193" y="1306830"/>
              <a:ext cx="1484957" cy="329565"/>
            </a:xfrm>
            <a:custGeom>
              <a:avLst/>
              <a:gdLst>
                <a:gd name="connsiteX0" fmla="*/ 1484957 w 1484957"/>
                <a:gd name="connsiteY0" fmla="*/ 0 h 329565"/>
                <a:gd name="connsiteX1" fmla="*/ 1326842 w 1484957"/>
                <a:gd name="connsiteY1" fmla="*/ 19050 h 329565"/>
                <a:gd name="connsiteX2" fmla="*/ 1102052 w 1484957"/>
                <a:gd name="connsiteY2" fmla="*/ 97155 h 329565"/>
                <a:gd name="connsiteX3" fmla="*/ 903932 w 1484957"/>
                <a:gd name="connsiteY3" fmla="*/ 188595 h 329565"/>
                <a:gd name="connsiteX4" fmla="*/ 456257 w 1484957"/>
                <a:gd name="connsiteY4" fmla="*/ 329565 h 329565"/>
                <a:gd name="connsiteX5" fmla="*/ 120977 w 1484957"/>
                <a:gd name="connsiteY5" fmla="*/ 188595 h 329565"/>
                <a:gd name="connsiteX6" fmla="*/ 46682 w 1484957"/>
                <a:gd name="connsiteY6" fmla="*/ 93345 h 329565"/>
                <a:gd name="connsiteX7" fmla="*/ 962 w 1484957"/>
                <a:gd name="connsiteY7" fmla="*/ 19050 h 329565"/>
                <a:gd name="connsiteX8" fmla="*/ 20012 w 1484957"/>
                <a:gd name="connsiteY8" fmla="*/ 1905 h 329565"/>
                <a:gd name="connsiteX0" fmla="*/ 1484957 w 1484957"/>
                <a:gd name="connsiteY0" fmla="*/ 0 h 329565"/>
                <a:gd name="connsiteX1" fmla="*/ 1326842 w 1484957"/>
                <a:gd name="connsiteY1" fmla="*/ 19050 h 329565"/>
                <a:gd name="connsiteX2" fmla="*/ 1102052 w 1484957"/>
                <a:gd name="connsiteY2" fmla="*/ 97155 h 329565"/>
                <a:gd name="connsiteX3" fmla="*/ 903932 w 1484957"/>
                <a:gd name="connsiteY3" fmla="*/ 188595 h 329565"/>
                <a:gd name="connsiteX4" fmla="*/ 456257 w 1484957"/>
                <a:gd name="connsiteY4" fmla="*/ 329565 h 329565"/>
                <a:gd name="connsiteX5" fmla="*/ 120977 w 1484957"/>
                <a:gd name="connsiteY5" fmla="*/ 188595 h 329565"/>
                <a:gd name="connsiteX6" fmla="*/ 40967 w 1484957"/>
                <a:gd name="connsiteY6" fmla="*/ 95250 h 329565"/>
                <a:gd name="connsiteX7" fmla="*/ 962 w 1484957"/>
                <a:gd name="connsiteY7" fmla="*/ 19050 h 329565"/>
                <a:gd name="connsiteX8" fmla="*/ 20012 w 1484957"/>
                <a:gd name="connsiteY8" fmla="*/ 1905 h 329565"/>
                <a:gd name="connsiteX0" fmla="*/ 1484957 w 1484957"/>
                <a:gd name="connsiteY0" fmla="*/ 0 h 329565"/>
                <a:gd name="connsiteX1" fmla="*/ 1326842 w 1484957"/>
                <a:gd name="connsiteY1" fmla="*/ 19050 h 329565"/>
                <a:gd name="connsiteX2" fmla="*/ 1102052 w 1484957"/>
                <a:gd name="connsiteY2" fmla="*/ 97155 h 329565"/>
                <a:gd name="connsiteX3" fmla="*/ 903932 w 1484957"/>
                <a:gd name="connsiteY3" fmla="*/ 188595 h 329565"/>
                <a:gd name="connsiteX4" fmla="*/ 456257 w 1484957"/>
                <a:gd name="connsiteY4" fmla="*/ 329565 h 329565"/>
                <a:gd name="connsiteX5" fmla="*/ 120977 w 1484957"/>
                <a:gd name="connsiteY5" fmla="*/ 188595 h 329565"/>
                <a:gd name="connsiteX6" fmla="*/ 40967 w 1484957"/>
                <a:gd name="connsiteY6" fmla="*/ 95250 h 329565"/>
                <a:gd name="connsiteX7" fmla="*/ 962 w 1484957"/>
                <a:gd name="connsiteY7" fmla="*/ 19050 h 329565"/>
                <a:gd name="connsiteX8" fmla="*/ 20012 w 1484957"/>
                <a:gd name="connsiteY8" fmla="*/ 1905 h 329565"/>
                <a:gd name="connsiteX0" fmla="*/ 1484957 w 1484957"/>
                <a:gd name="connsiteY0" fmla="*/ 0 h 329565"/>
                <a:gd name="connsiteX1" fmla="*/ 1326842 w 1484957"/>
                <a:gd name="connsiteY1" fmla="*/ 19050 h 329565"/>
                <a:gd name="connsiteX2" fmla="*/ 1102052 w 1484957"/>
                <a:gd name="connsiteY2" fmla="*/ 97155 h 329565"/>
                <a:gd name="connsiteX3" fmla="*/ 903932 w 1484957"/>
                <a:gd name="connsiteY3" fmla="*/ 188595 h 329565"/>
                <a:gd name="connsiteX4" fmla="*/ 456257 w 1484957"/>
                <a:gd name="connsiteY4" fmla="*/ 329565 h 329565"/>
                <a:gd name="connsiteX5" fmla="*/ 120977 w 1484957"/>
                <a:gd name="connsiteY5" fmla="*/ 188595 h 329565"/>
                <a:gd name="connsiteX6" fmla="*/ 40967 w 1484957"/>
                <a:gd name="connsiteY6" fmla="*/ 95250 h 329565"/>
                <a:gd name="connsiteX7" fmla="*/ 962 w 1484957"/>
                <a:gd name="connsiteY7" fmla="*/ 19050 h 329565"/>
                <a:gd name="connsiteX8" fmla="*/ 20012 w 1484957"/>
                <a:gd name="connsiteY8" fmla="*/ 1905 h 329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4957" h="329565">
                  <a:moveTo>
                    <a:pt x="1484957" y="0"/>
                  </a:moveTo>
                  <a:cubicBezTo>
                    <a:pt x="1437808" y="1429"/>
                    <a:pt x="1390659" y="2858"/>
                    <a:pt x="1326842" y="19050"/>
                  </a:cubicBezTo>
                  <a:cubicBezTo>
                    <a:pt x="1263025" y="35242"/>
                    <a:pt x="1172537" y="68898"/>
                    <a:pt x="1102052" y="97155"/>
                  </a:cubicBezTo>
                  <a:cubicBezTo>
                    <a:pt x="1031567" y="125412"/>
                    <a:pt x="1011564" y="149860"/>
                    <a:pt x="903932" y="188595"/>
                  </a:cubicBezTo>
                  <a:cubicBezTo>
                    <a:pt x="796300" y="227330"/>
                    <a:pt x="586749" y="329565"/>
                    <a:pt x="456257" y="329565"/>
                  </a:cubicBezTo>
                  <a:cubicBezTo>
                    <a:pt x="325765" y="329565"/>
                    <a:pt x="180667" y="235268"/>
                    <a:pt x="120977" y="188595"/>
                  </a:cubicBezTo>
                  <a:cubicBezTo>
                    <a:pt x="61287" y="141922"/>
                    <a:pt x="60969" y="123507"/>
                    <a:pt x="40967" y="95250"/>
                  </a:cubicBezTo>
                  <a:cubicBezTo>
                    <a:pt x="20965" y="66993"/>
                    <a:pt x="5407" y="34290"/>
                    <a:pt x="962" y="19050"/>
                  </a:cubicBezTo>
                  <a:cubicBezTo>
                    <a:pt x="-3483" y="3810"/>
                    <a:pt x="8264" y="2857"/>
                    <a:pt x="20012" y="190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21" name="Figura a mano libera: forma 420">
              <a:extLst>
                <a:ext uri="{FF2B5EF4-FFF2-40B4-BE49-F238E27FC236}">
                  <a16:creationId xmlns:a16="http://schemas.microsoft.com/office/drawing/2014/main" id="{0AC72D25-D862-4B4D-BE2B-F14A4D20C018}"/>
                </a:ext>
              </a:extLst>
            </p:cNvPr>
            <p:cNvSpPr/>
            <p:nvPr/>
          </p:nvSpPr>
          <p:spPr>
            <a:xfrm>
              <a:off x="7294245" y="1306830"/>
              <a:ext cx="318160" cy="1442085"/>
            </a:xfrm>
            <a:custGeom>
              <a:avLst/>
              <a:gdLst>
                <a:gd name="connsiteX0" fmla="*/ 0 w 318160"/>
                <a:gd name="connsiteY0" fmla="*/ 0 h 1442085"/>
                <a:gd name="connsiteX1" fmla="*/ 133350 w 318160"/>
                <a:gd name="connsiteY1" fmla="*/ 19050 h 1442085"/>
                <a:gd name="connsiteX2" fmla="*/ 220980 w 318160"/>
                <a:gd name="connsiteY2" fmla="*/ 85725 h 1442085"/>
                <a:gd name="connsiteX3" fmla="*/ 287655 w 318160"/>
                <a:gd name="connsiteY3" fmla="*/ 251460 h 1442085"/>
                <a:gd name="connsiteX4" fmla="*/ 318135 w 318160"/>
                <a:gd name="connsiteY4" fmla="*/ 720090 h 1442085"/>
                <a:gd name="connsiteX5" fmla="*/ 291465 w 318160"/>
                <a:gd name="connsiteY5" fmla="*/ 1186815 h 1442085"/>
                <a:gd name="connsiteX6" fmla="*/ 220980 w 318160"/>
                <a:gd name="connsiteY6" fmla="*/ 1352550 h 1442085"/>
                <a:gd name="connsiteX7" fmla="*/ 133350 w 318160"/>
                <a:gd name="connsiteY7" fmla="*/ 1417320 h 1442085"/>
                <a:gd name="connsiteX8" fmla="*/ 3810 w 318160"/>
                <a:gd name="connsiteY8" fmla="*/ 1442085 h 1442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8160" h="1442085">
                  <a:moveTo>
                    <a:pt x="0" y="0"/>
                  </a:moveTo>
                  <a:cubicBezTo>
                    <a:pt x="48260" y="2381"/>
                    <a:pt x="96520" y="4763"/>
                    <a:pt x="133350" y="19050"/>
                  </a:cubicBezTo>
                  <a:cubicBezTo>
                    <a:pt x="170180" y="33337"/>
                    <a:pt x="195263" y="46990"/>
                    <a:pt x="220980" y="85725"/>
                  </a:cubicBezTo>
                  <a:cubicBezTo>
                    <a:pt x="246697" y="124460"/>
                    <a:pt x="271463" y="145733"/>
                    <a:pt x="287655" y="251460"/>
                  </a:cubicBezTo>
                  <a:cubicBezTo>
                    <a:pt x="303848" y="357188"/>
                    <a:pt x="317500" y="564198"/>
                    <a:pt x="318135" y="720090"/>
                  </a:cubicBezTo>
                  <a:cubicBezTo>
                    <a:pt x="318770" y="875983"/>
                    <a:pt x="307657" y="1081405"/>
                    <a:pt x="291465" y="1186815"/>
                  </a:cubicBezTo>
                  <a:cubicBezTo>
                    <a:pt x="275273" y="1292225"/>
                    <a:pt x="247332" y="1314133"/>
                    <a:pt x="220980" y="1352550"/>
                  </a:cubicBezTo>
                  <a:cubicBezTo>
                    <a:pt x="194628" y="1390967"/>
                    <a:pt x="169545" y="1402398"/>
                    <a:pt x="133350" y="1417320"/>
                  </a:cubicBezTo>
                  <a:cubicBezTo>
                    <a:pt x="97155" y="1432242"/>
                    <a:pt x="50482" y="1437163"/>
                    <a:pt x="3810" y="144208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22" name="Figura a mano libera: forma 421">
              <a:extLst>
                <a:ext uri="{FF2B5EF4-FFF2-40B4-BE49-F238E27FC236}">
                  <a16:creationId xmlns:a16="http://schemas.microsoft.com/office/drawing/2014/main" id="{D4FC6F22-0305-4E83-A271-E2E829744523}"/>
                </a:ext>
              </a:extLst>
            </p:cNvPr>
            <p:cNvSpPr/>
            <p:nvPr/>
          </p:nvSpPr>
          <p:spPr>
            <a:xfrm>
              <a:off x="5829300" y="1306830"/>
              <a:ext cx="405850" cy="1440180"/>
            </a:xfrm>
            <a:custGeom>
              <a:avLst/>
              <a:gdLst>
                <a:gd name="connsiteX0" fmla="*/ 0 w 405768"/>
                <a:gd name="connsiteY0" fmla="*/ 0 h 1440180"/>
                <a:gd name="connsiteX1" fmla="*/ 55245 w 405768"/>
                <a:gd name="connsiteY1" fmla="*/ 19050 h 1440180"/>
                <a:gd name="connsiteX2" fmla="*/ 129540 w 405768"/>
                <a:gd name="connsiteY2" fmla="*/ 85725 h 1440180"/>
                <a:gd name="connsiteX3" fmla="*/ 257175 w 405768"/>
                <a:gd name="connsiteY3" fmla="*/ 253365 h 1440180"/>
                <a:gd name="connsiteX4" fmla="*/ 405765 w 405768"/>
                <a:gd name="connsiteY4" fmla="*/ 720090 h 1440180"/>
                <a:gd name="connsiteX5" fmla="*/ 260985 w 405768"/>
                <a:gd name="connsiteY5" fmla="*/ 1184910 h 1440180"/>
                <a:gd name="connsiteX6" fmla="*/ 133350 w 405768"/>
                <a:gd name="connsiteY6" fmla="*/ 1350645 h 1440180"/>
                <a:gd name="connsiteX7" fmla="*/ 51435 w 405768"/>
                <a:gd name="connsiteY7" fmla="*/ 1417320 h 1440180"/>
                <a:gd name="connsiteX8" fmla="*/ 5715 w 405768"/>
                <a:gd name="connsiteY8" fmla="*/ 1440180 h 1440180"/>
                <a:gd name="connsiteX0" fmla="*/ 0 w 405850"/>
                <a:gd name="connsiteY0" fmla="*/ 0 h 1440180"/>
                <a:gd name="connsiteX1" fmla="*/ 55245 w 405850"/>
                <a:gd name="connsiteY1" fmla="*/ 19050 h 1440180"/>
                <a:gd name="connsiteX2" fmla="*/ 129540 w 405850"/>
                <a:gd name="connsiteY2" fmla="*/ 85725 h 1440180"/>
                <a:gd name="connsiteX3" fmla="*/ 257175 w 405850"/>
                <a:gd name="connsiteY3" fmla="*/ 253365 h 1440180"/>
                <a:gd name="connsiteX4" fmla="*/ 405765 w 405850"/>
                <a:gd name="connsiteY4" fmla="*/ 720090 h 1440180"/>
                <a:gd name="connsiteX5" fmla="*/ 260985 w 405850"/>
                <a:gd name="connsiteY5" fmla="*/ 1184910 h 1440180"/>
                <a:gd name="connsiteX6" fmla="*/ 133350 w 405850"/>
                <a:gd name="connsiteY6" fmla="*/ 1350645 h 1440180"/>
                <a:gd name="connsiteX7" fmla="*/ 51435 w 405850"/>
                <a:gd name="connsiteY7" fmla="*/ 1417320 h 1440180"/>
                <a:gd name="connsiteX8" fmla="*/ 5715 w 405850"/>
                <a:gd name="connsiteY8" fmla="*/ 1440180 h 1440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5850" h="1440180">
                  <a:moveTo>
                    <a:pt x="0" y="0"/>
                  </a:moveTo>
                  <a:cubicBezTo>
                    <a:pt x="16827" y="2381"/>
                    <a:pt x="33655" y="4763"/>
                    <a:pt x="55245" y="19050"/>
                  </a:cubicBezTo>
                  <a:cubicBezTo>
                    <a:pt x="76835" y="33337"/>
                    <a:pt x="95885" y="46673"/>
                    <a:pt x="129540" y="85725"/>
                  </a:cubicBezTo>
                  <a:cubicBezTo>
                    <a:pt x="163195" y="124778"/>
                    <a:pt x="211138" y="147638"/>
                    <a:pt x="257175" y="253365"/>
                  </a:cubicBezTo>
                  <a:cubicBezTo>
                    <a:pt x="303212" y="359092"/>
                    <a:pt x="402308" y="480166"/>
                    <a:pt x="405765" y="720090"/>
                  </a:cubicBezTo>
                  <a:cubicBezTo>
                    <a:pt x="409222" y="960014"/>
                    <a:pt x="306387" y="1079818"/>
                    <a:pt x="260985" y="1184910"/>
                  </a:cubicBezTo>
                  <a:cubicBezTo>
                    <a:pt x="215583" y="1290002"/>
                    <a:pt x="168275" y="1311910"/>
                    <a:pt x="133350" y="1350645"/>
                  </a:cubicBezTo>
                  <a:cubicBezTo>
                    <a:pt x="98425" y="1389380"/>
                    <a:pt x="72707" y="1402398"/>
                    <a:pt x="51435" y="1417320"/>
                  </a:cubicBezTo>
                  <a:cubicBezTo>
                    <a:pt x="30163" y="1432242"/>
                    <a:pt x="17939" y="1436211"/>
                    <a:pt x="5715" y="144018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423" name="Gruppo 422">
            <a:extLst>
              <a:ext uri="{FF2B5EF4-FFF2-40B4-BE49-F238E27FC236}">
                <a16:creationId xmlns:a16="http://schemas.microsoft.com/office/drawing/2014/main" id="{7C3E28DD-7859-463E-8931-5C2230425126}"/>
              </a:ext>
            </a:extLst>
          </p:cNvPr>
          <p:cNvGrpSpPr/>
          <p:nvPr/>
        </p:nvGrpSpPr>
        <p:grpSpPr>
          <a:xfrm flipV="1">
            <a:off x="5195247" y="2079965"/>
            <a:ext cx="2499475" cy="659643"/>
            <a:chOff x="5195952" y="1318070"/>
            <a:chExt cx="2499475" cy="659643"/>
          </a:xfrm>
        </p:grpSpPr>
        <p:cxnSp>
          <p:nvCxnSpPr>
            <p:cNvPr id="424" name="Connettore diritto 423">
              <a:extLst>
                <a:ext uri="{FF2B5EF4-FFF2-40B4-BE49-F238E27FC236}">
                  <a16:creationId xmlns:a16="http://schemas.microsoft.com/office/drawing/2014/main" id="{9EF9B7C7-77D0-44FD-8E1E-F06FE8FE490F}"/>
                </a:ext>
              </a:extLst>
            </p:cNvPr>
            <p:cNvCxnSpPr>
              <a:cxnSpLocks/>
            </p:cNvCxnSpPr>
            <p:nvPr/>
          </p:nvCxnSpPr>
          <p:spPr>
            <a:xfrm>
              <a:off x="5195952" y="1977713"/>
              <a:ext cx="218984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Connettore diritto 424">
              <a:extLst>
                <a:ext uri="{FF2B5EF4-FFF2-40B4-BE49-F238E27FC236}">
                  <a16:creationId xmlns:a16="http://schemas.microsoft.com/office/drawing/2014/main" id="{70693AFD-F963-4B87-9D80-28AF63BB6232}"/>
                </a:ext>
              </a:extLst>
            </p:cNvPr>
            <p:cNvCxnSpPr>
              <a:cxnSpLocks/>
            </p:cNvCxnSpPr>
            <p:nvPr/>
          </p:nvCxnSpPr>
          <p:spPr>
            <a:xfrm>
              <a:off x="5211101" y="1868856"/>
              <a:ext cx="218984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Connettore diritto 425">
              <a:extLst>
                <a:ext uri="{FF2B5EF4-FFF2-40B4-BE49-F238E27FC236}">
                  <a16:creationId xmlns:a16="http://schemas.microsoft.com/office/drawing/2014/main" id="{A117A589-1909-4572-A1CA-DE41DFDA2A26}"/>
                </a:ext>
              </a:extLst>
            </p:cNvPr>
            <p:cNvCxnSpPr>
              <a:cxnSpLocks/>
            </p:cNvCxnSpPr>
            <p:nvPr/>
          </p:nvCxnSpPr>
          <p:spPr>
            <a:xfrm>
              <a:off x="5214850" y="1787216"/>
              <a:ext cx="218984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Connettore diritto 426">
              <a:extLst>
                <a:ext uri="{FF2B5EF4-FFF2-40B4-BE49-F238E27FC236}">
                  <a16:creationId xmlns:a16="http://schemas.microsoft.com/office/drawing/2014/main" id="{787BC7B3-4A92-4604-8729-431BA75CBCDC}"/>
                </a:ext>
              </a:extLst>
            </p:cNvPr>
            <p:cNvCxnSpPr>
              <a:cxnSpLocks/>
            </p:cNvCxnSpPr>
            <p:nvPr/>
          </p:nvCxnSpPr>
          <p:spPr>
            <a:xfrm>
              <a:off x="5229129" y="1716853"/>
              <a:ext cx="218984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Connettore diritto 427">
              <a:extLst>
                <a:ext uri="{FF2B5EF4-FFF2-40B4-BE49-F238E27FC236}">
                  <a16:creationId xmlns:a16="http://schemas.microsoft.com/office/drawing/2014/main" id="{2B178A6C-6308-4422-95C8-576B7F7C447A}"/>
                </a:ext>
              </a:extLst>
            </p:cNvPr>
            <p:cNvCxnSpPr>
              <a:cxnSpLocks/>
            </p:cNvCxnSpPr>
            <p:nvPr/>
          </p:nvCxnSpPr>
          <p:spPr>
            <a:xfrm>
              <a:off x="5240013" y="1658553"/>
              <a:ext cx="218984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Connettore diritto 428">
              <a:extLst>
                <a:ext uri="{FF2B5EF4-FFF2-40B4-BE49-F238E27FC236}">
                  <a16:creationId xmlns:a16="http://schemas.microsoft.com/office/drawing/2014/main" id="{0B4F2817-5053-4124-BD5B-48068DB7EB50}"/>
                </a:ext>
              </a:extLst>
            </p:cNvPr>
            <p:cNvCxnSpPr>
              <a:cxnSpLocks/>
            </p:cNvCxnSpPr>
            <p:nvPr/>
          </p:nvCxnSpPr>
          <p:spPr>
            <a:xfrm>
              <a:off x="6447793" y="1604465"/>
              <a:ext cx="10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Connettore diritto 429">
              <a:extLst>
                <a:ext uri="{FF2B5EF4-FFF2-40B4-BE49-F238E27FC236}">
                  <a16:creationId xmlns:a16="http://schemas.microsoft.com/office/drawing/2014/main" id="{8091FDD2-F36E-4AA6-A425-E60B34750789}"/>
                </a:ext>
              </a:extLst>
            </p:cNvPr>
            <p:cNvCxnSpPr>
              <a:cxnSpLocks/>
            </p:cNvCxnSpPr>
            <p:nvPr/>
          </p:nvCxnSpPr>
          <p:spPr>
            <a:xfrm>
              <a:off x="6588287" y="1555624"/>
              <a:ext cx="8892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Connettore diritto 430">
              <a:extLst>
                <a:ext uri="{FF2B5EF4-FFF2-40B4-BE49-F238E27FC236}">
                  <a16:creationId xmlns:a16="http://schemas.microsoft.com/office/drawing/2014/main" id="{6DDEB88E-D33F-4D89-B400-6DEF9B18863B}"/>
                </a:ext>
              </a:extLst>
            </p:cNvPr>
            <p:cNvCxnSpPr>
              <a:cxnSpLocks/>
            </p:cNvCxnSpPr>
            <p:nvPr/>
          </p:nvCxnSpPr>
          <p:spPr>
            <a:xfrm>
              <a:off x="6693160" y="1514590"/>
              <a:ext cx="8028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Connettore diritto 431">
              <a:extLst>
                <a:ext uri="{FF2B5EF4-FFF2-40B4-BE49-F238E27FC236}">
                  <a16:creationId xmlns:a16="http://schemas.microsoft.com/office/drawing/2014/main" id="{E1746C95-7ACB-4F13-9364-2699ED66F5AB}"/>
                </a:ext>
              </a:extLst>
            </p:cNvPr>
            <p:cNvCxnSpPr>
              <a:cxnSpLocks/>
            </p:cNvCxnSpPr>
            <p:nvPr/>
          </p:nvCxnSpPr>
          <p:spPr>
            <a:xfrm>
              <a:off x="6793230" y="1470437"/>
              <a:ext cx="7272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Connettore diritto 432">
              <a:extLst>
                <a:ext uri="{FF2B5EF4-FFF2-40B4-BE49-F238E27FC236}">
                  <a16:creationId xmlns:a16="http://schemas.microsoft.com/office/drawing/2014/main" id="{7C4AC0DD-50F9-45ED-9FF3-9F8E24DCC234}"/>
                </a:ext>
              </a:extLst>
            </p:cNvPr>
            <p:cNvCxnSpPr>
              <a:cxnSpLocks/>
            </p:cNvCxnSpPr>
            <p:nvPr/>
          </p:nvCxnSpPr>
          <p:spPr>
            <a:xfrm>
              <a:off x="6876301" y="1429803"/>
              <a:ext cx="666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Connettore diritto 433">
              <a:extLst>
                <a:ext uri="{FF2B5EF4-FFF2-40B4-BE49-F238E27FC236}">
                  <a16:creationId xmlns:a16="http://schemas.microsoft.com/office/drawing/2014/main" id="{E9C1BFE2-957D-4636-8849-65F77CD77E08}"/>
                </a:ext>
              </a:extLst>
            </p:cNvPr>
            <p:cNvCxnSpPr>
              <a:cxnSpLocks/>
            </p:cNvCxnSpPr>
            <p:nvPr/>
          </p:nvCxnSpPr>
          <p:spPr>
            <a:xfrm>
              <a:off x="6939534" y="1398499"/>
              <a:ext cx="630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Connettore diritto 434">
              <a:extLst>
                <a:ext uri="{FF2B5EF4-FFF2-40B4-BE49-F238E27FC236}">
                  <a16:creationId xmlns:a16="http://schemas.microsoft.com/office/drawing/2014/main" id="{E2740779-C08F-4844-82B4-6FFDD8C06FF8}"/>
                </a:ext>
              </a:extLst>
            </p:cNvPr>
            <p:cNvCxnSpPr>
              <a:cxnSpLocks/>
            </p:cNvCxnSpPr>
            <p:nvPr/>
          </p:nvCxnSpPr>
          <p:spPr>
            <a:xfrm>
              <a:off x="7029450" y="1366527"/>
              <a:ext cx="576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Connettore diritto 435">
              <a:extLst>
                <a:ext uri="{FF2B5EF4-FFF2-40B4-BE49-F238E27FC236}">
                  <a16:creationId xmlns:a16="http://schemas.microsoft.com/office/drawing/2014/main" id="{E3EE9F95-A904-447A-94AE-E169465F0CC5}"/>
                </a:ext>
              </a:extLst>
            </p:cNvPr>
            <p:cNvCxnSpPr>
              <a:cxnSpLocks/>
            </p:cNvCxnSpPr>
            <p:nvPr/>
          </p:nvCxnSpPr>
          <p:spPr>
            <a:xfrm>
              <a:off x="7128170" y="1338297"/>
              <a:ext cx="5184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Connettore diritto 436">
              <a:extLst>
                <a:ext uri="{FF2B5EF4-FFF2-40B4-BE49-F238E27FC236}">
                  <a16:creationId xmlns:a16="http://schemas.microsoft.com/office/drawing/2014/main" id="{A965DC0B-E828-4E08-A49B-D82625EF2D57}"/>
                </a:ext>
              </a:extLst>
            </p:cNvPr>
            <p:cNvCxnSpPr>
              <a:cxnSpLocks/>
            </p:cNvCxnSpPr>
            <p:nvPr/>
          </p:nvCxnSpPr>
          <p:spPr>
            <a:xfrm>
              <a:off x="7238227" y="1318070"/>
              <a:ext cx="4572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8" name="Connettore diritto 437">
            <a:extLst>
              <a:ext uri="{FF2B5EF4-FFF2-40B4-BE49-F238E27FC236}">
                <a16:creationId xmlns:a16="http://schemas.microsoft.com/office/drawing/2014/main" id="{0F2D6471-C994-4966-829A-BA16A42675AF}"/>
              </a:ext>
            </a:extLst>
          </p:cNvPr>
          <p:cNvCxnSpPr>
            <a:cxnSpLocks/>
          </p:cNvCxnSpPr>
          <p:nvPr/>
        </p:nvCxnSpPr>
        <p:spPr>
          <a:xfrm>
            <a:off x="5264638" y="2453121"/>
            <a:ext cx="86257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Connettore diritto 438">
            <a:extLst>
              <a:ext uri="{FF2B5EF4-FFF2-40B4-BE49-F238E27FC236}">
                <a16:creationId xmlns:a16="http://schemas.microsoft.com/office/drawing/2014/main" id="{98DD650E-0484-4017-BF0A-ECB12B2E2111}"/>
              </a:ext>
            </a:extLst>
          </p:cNvPr>
          <p:cNvCxnSpPr>
            <a:cxnSpLocks/>
          </p:cNvCxnSpPr>
          <p:nvPr/>
        </p:nvCxnSpPr>
        <p:spPr>
          <a:xfrm>
            <a:off x="5282479" y="2503545"/>
            <a:ext cx="72643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Connettore diritto 439">
            <a:extLst>
              <a:ext uri="{FF2B5EF4-FFF2-40B4-BE49-F238E27FC236}">
                <a16:creationId xmlns:a16="http://schemas.microsoft.com/office/drawing/2014/main" id="{C07DECD0-2123-44E2-B8DF-AFED1537559E}"/>
              </a:ext>
            </a:extLst>
          </p:cNvPr>
          <p:cNvCxnSpPr>
            <a:cxnSpLocks/>
          </p:cNvCxnSpPr>
          <p:nvPr/>
        </p:nvCxnSpPr>
        <p:spPr>
          <a:xfrm>
            <a:off x="5304727" y="2543758"/>
            <a:ext cx="63956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Connettore diritto 440">
            <a:extLst>
              <a:ext uri="{FF2B5EF4-FFF2-40B4-BE49-F238E27FC236}">
                <a16:creationId xmlns:a16="http://schemas.microsoft.com/office/drawing/2014/main" id="{C33FB925-C1D1-44E9-B651-D7300553E4C1}"/>
              </a:ext>
            </a:extLst>
          </p:cNvPr>
          <p:cNvCxnSpPr>
            <a:cxnSpLocks/>
          </p:cNvCxnSpPr>
          <p:nvPr/>
        </p:nvCxnSpPr>
        <p:spPr>
          <a:xfrm>
            <a:off x="5323371" y="2586651"/>
            <a:ext cx="57534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Connettore diritto 441">
            <a:extLst>
              <a:ext uri="{FF2B5EF4-FFF2-40B4-BE49-F238E27FC236}">
                <a16:creationId xmlns:a16="http://schemas.microsoft.com/office/drawing/2014/main" id="{9257A32B-D08E-4C0B-A8B6-B037580A9B50}"/>
              </a:ext>
            </a:extLst>
          </p:cNvPr>
          <p:cNvCxnSpPr>
            <a:cxnSpLocks/>
          </p:cNvCxnSpPr>
          <p:nvPr/>
        </p:nvCxnSpPr>
        <p:spPr>
          <a:xfrm>
            <a:off x="5352374" y="2627625"/>
            <a:ext cx="51541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Connettore diritto 442">
            <a:extLst>
              <a:ext uri="{FF2B5EF4-FFF2-40B4-BE49-F238E27FC236}">
                <a16:creationId xmlns:a16="http://schemas.microsoft.com/office/drawing/2014/main" id="{6F9082DF-AD44-45C1-A035-E3CE6C9F8C37}"/>
              </a:ext>
            </a:extLst>
          </p:cNvPr>
          <p:cNvCxnSpPr>
            <a:cxnSpLocks/>
          </p:cNvCxnSpPr>
          <p:nvPr/>
        </p:nvCxnSpPr>
        <p:spPr>
          <a:xfrm>
            <a:off x="5381470" y="2661450"/>
            <a:ext cx="4608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Connettore diritto 443">
            <a:extLst>
              <a:ext uri="{FF2B5EF4-FFF2-40B4-BE49-F238E27FC236}">
                <a16:creationId xmlns:a16="http://schemas.microsoft.com/office/drawing/2014/main" id="{6600E394-71EA-49B6-A156-E0F196230801}"/>
              </a:ext>
            </a:extLst>
          </p:cNvPr>
          <p:cNvCxnSpPr>
            <a:cxnSpLocks/>
          </p:cNvCxnSpPr>
          <p:nvPr/>
        </p:nvCxnSpPr>
        <p:spPr>
          <a:xfrm>
            <a:off x="5416740" y="2692263"/>
            <a:ext cx="4212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Connettore diritto 444">
            <a:extLst>
              <a:ext uri="{FF2B5EF4-FFF2-40B4-BE49-F238E27FC236}">
                <a16:creationId xmlns:a16="http://schemas.microsoft.com/office/drawing/2014/main" id="{BD18AF20-4622-4031-B13D-D5705A7A1F8D}"/>
              </a:ext>
            </a:extLst>
          </p:cNvPr>
          <p:cNvCxnSpPr>
            <a:cxnSpLocks/>
          </p:cNvCxnSpPr>
          <p:nvPr/>
        </p:nvCxnSpPr>
        <p:spPr>
          <a:xfrm>
            <a:off x="5451562" y="2718637"/>
            <a:ext cx="36894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Connettore diritto 445">
            <a:extLst>
              <a:ext uri="{FF2B5EF4-FFF2-40B4-BE49-F238E27FC236}">
                <a16:creationId xmlns:a16="http://schemas.microsoft.com/office/drawing/2014/main" id="{AC6E47EB-9C78-411C-A7D9-C81BE4C68D98}"/>
              </a:ext>
            </a:extLst>
          </p:cNvPr>
          <p:cNvCxnSpPr>
            <a:cxnSpLocks/>
          </p:cNvCxnSpPr>
          <p:nvPr/>
        </p:nvCxnSpPr>
        <p:spPr>
          <a:xfrm>
            <a:off x="5503545" y="2737184"/>
            <a:ext cx="32382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8" name="Figura a mano libera: forma 447">
            <a:extLst>
              <a:ext uri="{FF2B5EF4-FFF2-40B4-BE49-F238E27FC236}">
                <a16:creationId xmlns:a16="http://schemas.microsoft.com/office/drawing/2014/main" id="{10958499-006A-49B2-8757-FCFCEDC6FF27}"/>
              </a:ext>
            </a:extLst>
          </p:cNvPr>
          <p:cNvSpPr/>
          <p:nvPr/>
        </p:nvSpPr>
        <p:spPr>
          <a:xfrm>
            <a:off x="8954687" y="1305218"/>
            <a:ext cx="599621" cy="1441939"/>
          </a:xfrm>
          <a:custGeom>
            <a:avLst/>
            <a:gdLst>
              <a:gd name="connsiteX0" fmla="*/ 597887 w 597887"/>
              <a:gd name="connsiteY0" fmla="*/ 0 h 1441939"/>
              <a:gd name="connsiteX1" fmla="*/ 419110 w 597887"/>
              <a:gd name="connsiteY1" fmla="*/ 20515 h 1441939"/>
              <a:gd name="connsiteX2" fmla="*/ 269641 w 597887"/>
              <a:gd name="connsiteY2" fmla="*/ 90854 h 1441939"/>
              <a:gd name="connsiteX3" fmla="*/ 114310 w 597887"/>
              <a:gd name="connsiteY3" fmla="*/ 252046 h 1441939"/>
              <a:gd name="connsiteX4" fmla="*/ 10 w 597887"/>
              <a:gd name="connsiteY4" fmla="*/ 720969 h 1441939"/>
              <a:gd name="connsiteX5" fmla="*/ 108448 w 597887"/>
              <a:gd name="connsiteY5" fmla="*/ 1186962 h 1441939"/>
              <a:gd name="connsiteX6" fmla="*/ 263779 w 597887"/>
              <a:gd name="connsiteY6" fmla="*/ 1354015 h 1441939"/>
              <a:gd name="connsiteX7" fmla="*/ 422041 w 597887"/>
              <a:gd name="connsiteY7" fmla="*/ 1421423 h 1441939"/>
              <a:gd name="connsiteX8" fmla="*/ 597887 w 597887"/>
              <a:gd name="connsiteY8" fmla="*/ 1441939 h 1441939"/>
              <a:gd name="connsiteX0" fmla="*/ 599379 w 599379"/>
              <a:gd name="connsiteY0" fmla="*/ 0 h 1441939"/>
              <a:gd name="connsiteX1" fmla="*/ 420602 w 599379"/>
              <a:gd name="connsiteY1" fmla="*/ 20515 h 1441939"/>
              <a:gd name="connsiteX2" fmla="*/ 271133 w 599379"/>
              <a:gd name="connsiteY2" fmla="*/ 90854 h 1441939"/>
              <a:gd name="connsiteX3" fmla="*/ 115802 w 599379"/>
              <a:gd name="connsiteY3" fmla="*/ 252046 h 1441939"/>
              <a:gd name="connsiteX4" fmla="*/ 1502 w 599379"/>
              <a:gd name="connsiteY4" fmla="*/ 720969 h 1441939"/>
              <a:gd name="connsiteX5" fmla="*/ 109940 w 599379"/>
              <a:gd name="connsiteY5" fmla="*/ 1186962 h 1441939"/>
              <a:gd name="connsiteX6" fmla="*/ 265271 w 599379"/>
              <a:gd name="connsiteY6" fmla="*/ 1354015 h 1441939"/>
              <a:gd name="connsiteX7" fmla="*/ 423533 w 599379"/>
              <a:gd name="connsiteY7" fmla="*/ 1421423 h 1441939"/>
              <a:gd name="connsiteX8" fmla="*/ 599379 w 599379"/>
              <a:gd name="connsiteY8" fmla="*/ 1441939 h 1441939"/>
              <a:gd name="connsiteX0" fmla="*/ 599621 w 599621"/>
              <a:gd name="connsiteY0" fmla="*/ 0 h 1441939"/>
              <a:gd name="connsiteX1" fmla="*/ 420844 w 599621"/>
              <a:gd name="connsiteY1" fmla="*/ 20515 h 1441939"/>
              <a:gd name="connsiteX2" fmla="*/ 271375 w 599621"/>
              <a:gd name="connsiteY2" fmla="*/ 90854 h 1441939"/>
              <a:gd name="connsiteX3" fmla="*/ 116044 w 599621"/>
              <a:gd name="connsiteY3" fmla="*/ 252046 h 1441939"/>
              <a:gd name="connsiteX4" fmla="*/ 1744 w 599621"/>
              <a:gd name="connsiteY4" fmla="*/ 720969 h 1441939"/>
              <a:gd name="connsiteX5" fmla="*/ 110182 w 599621"/>
              <a:gd name="connsiteY5" fmla="*/ 1186962 h 1441939"/>
              <a:gd name="connsiteX6" fmla="*/ 265513 w 599621"/>
              <a:gd name="connsiteY6" fmla="*/ 1354015 h 1441939"/>
              <a:gd name="connsiteX7" fmla="*/ 423775 w 599621"/>
              <a:gd name="connsiteY7" fmla="*/ 1421423 h 1441939"/>
              <a:gd name="connsiteX8" fmla="*/ 599621 w 599621"/>
              <a:gd name="connsiteY8" fmla="*/ 1441939 h 1441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9621" h="1441939">
                <a:moveTo>
                  <a:pt x="599621" y="0"/>
                </a:moveTo>
                <a:cubicBezTo>
                  <a:pt x="537586" y="2686"/>
                  <a:pt x="475552" y="5373"/>
                  <a:pt x="420844" y="20515"/>
                </a:cubicBezTo>
                <a:cubicBezTo>
                  <a:pt x="366136" y="35657"/>
                  <a:pt x="322175" y="52266"/>
                  <a:pt x="271375" y="90854"/>
                </a:cubicBezTo>
                <a:cubicBezTo>
                  <a:pt x="220575" y="129442"/>
                  <a:pt x="174589" y="155192"/>
                  <a:pt x="116044" y="252046"/>
                </a:cubicBezTo>
                <a:cubicBezTo>
                  <a:pt x="57499" y="348900"/>
                  <a:pt x="-11933" y="444988"/>
                  <a:pt x="1744" y="720969"/>
                </a:cubicBezTo>
                <a:cubicBezTo>
                  <a:pt x="15421" y="996950"/>
                  <a:pt x="66221" y="1081454"/>
                  <a:pt x="110182" y="1186962"/>
                </a:cubicBezTo>
                <a:cubicBezTo>
                  <a:pt x="154143" y="1292470"/>
                  <a:pt x="213247" y="1314938"/>
                  <a:pt x="265513" y="1354015"/>
                </a:cubicBezTo>
                <a:cubicBezTo>
                  <a:pt x="317779" y="1393092"/>
                  <a:pt x="368090" y="1406769"/>
                  <a:pt x="423775" y="1421423"/>
                </a:cubicBezTo>
                <a:cubicBezTo>
                  <a:pt x="479460" y="1436077"/>
                  <a:pt x="539540" y="1439008"/>
                  <a:pt x="599621" y="1441939"/>
                </a:cubicBezTo>
              </a:path>
            </a:pathLst>
          </a:cu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452" name="Gruppo 451">
            <a:extLst>
              <a:ext uri="{FF2B5EF4-FFF2-40B4-BE49-F238E27FC236}">
                <a16:creationId xmlns:a16="http://schemas.microsoft.com/office/drawing/2014/main" id="{360F3FBC-2F2F-43AF-806C-0DA42EA025FB}"/>
              </a:ext>
            </a:extLst>
          </p:cNvPr>
          <p:cNvGrpSpPr/>
          <p:nvPr/>
        </p:nvGrpSpPr>
        <p:grpSpPr>
          <a:xfrm>
            <a:off x="9508918" y="1318070"/>
            <a:ext cx="1766175" cy="658486"/>
            <a:chOff x="6292771" y="1319227"/>
            <a:chExt cx="2439268" cy="658486"/>
          </a:xfrm>
        </p:grpSpPr>
        <p:cxnSp>
          <p:nvCxnSpPr>
            <p:cNvPr id="453" name="Connettore diritto 452">
              <a:extLst>
                <a:ext uri="{FF2B5EF4-FFF2-40B4-BE49-F238E27FC236}">
                  <a16:creationId xmlns:a16="http://schemas.microsoft.com/office/drawing/2014/main" id="{03386F3C-F243-4736-BDB3-320E22FA2539}"/>
                </a:ext>
              </a:extLst>
            </p:cNvPr>
            <p:cNvCxnSpPr>
              <a:cxnSpLocks/>
            </p:cNvCxnSpPr>
            <p:nvPr/>
          </p:nvCxnSpPr>
          <p:spPr>
            <a:xfrm>
              <a:off x="6986159" y="1977713"/>
              <a:ext cx="174588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Connettore diritto 453">
              <a:extLst>
                <a:ext uri="{FF2B5EF4-FFF2-40B4-BE49-F238E27FC236}">
                  <a16:creationId xmlns:a16="http://schemas.microsoft.com/office/drawing/2014/main" id="{CF63FFBD-1D55-4999-B392-B298CD20CBD1}"/>
                </a:ext>
              </a:extLst>
            </p:cNvPr>
            <p:cNvCxnSpPr>
              <a:cxnSpLocks/>
            </p:cNvCxnSpPr>
            <p:nvPr/>
          </p:nvCxnSpPr>
          <p:spPr>
            <a:xfrm>
              <a:off x="6966671" y="1868856"/>
              <a:ext cx="175510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Connettore diritto 454">
              <a:extLst>
                <a:ext uri="{FF2B5EF4-FFF2-40B4-BE49-F238E27FC236}">
                  <a16:creationId xmlns:a16="http://schemas.microsoft.com/office/drawing/2014/main" id="{BC43E843-9DEE-4CA5-A05B-8C548FD7D825}"/>
                </a:ext>
              </a:extLst>
            </p:cNvPr>
            <p:cNvCxnSpPr>
              <a:cxnSpLocks/>
            </p:cNvCxnSpPr>
            <p:nvPr/>
          </p:nvCxnSpPr>
          <p:spPr>
            <a:xfrm>
              <a:off x="6941085" y="1787216"/>
              <a:ext cx="175510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Connettore diritto 455">
              <a:extLst>
                <a:ext uri="{FF2B5EF4-FFF2-40B4-BE49-F238E27FC236}">
                  <a16:creationId xmlns:a16="http://schemas.microsoft.com/office/drawing/2014/main" id="{55BDFE0B-BF05-4EAE-A289-2B8E128022F6}"/>
                </a:ext>
              </a:extLst>
            </p:cNvPr>
            <p:cNvCxnSpPr>
              <a:cxnSpLocks/>
            </p:cNvCxnSpPr>
            <p:nvPr/>
          </p:nvCxnSpPr>
          <p:spPr>
            <a:xfrm>
              <a:off x="6904313" y="1716853"/>
              <a:ext cx="175510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Connettore diritto 456">
              <a:extLst>
                <a:ext uri="{FF2B5EF4-FFF2-40B4-BE49-F238E27FC236}">
                  <a16:creationId xmlns:a16="http://schemas.microsoft.com/office/drawing/2014/main" id="{B6FD64DF-F8AB-4366-B99C-43D8E3D75D23}"/>
                </a:ext>
              </a:extLst>
            </p:cNvPr>
            <p:cNvCxnSpPr>
              <a:cxnSpLocks/>
            </p:cNvCxnSpPr>
            <p:nvPr/>
          </p:nvCxnSpPr>
          <p:spPr>
            <a:xfrm>
              <a:off x="6868681" y="1658553"/>
              <a:ext cx="175510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Connettore diritto 457">
              <a:extLst>
                <a:ext uri="{FF2B5EF4-FFF2-40B4-BE49-F238E27FC236}">
                  <a16:creationId xmlns:a16="http://schemas.microsoft.com/office/drawing/2014/main" id="{7227A1E4-4E85-4B09-BC9A-832B89529C1E}"/>
                </a:ext>
              </a:extLst>
            </p:cNvPr>
            <p:cNvCxnSpPr>
              <a:cxnSpLocks/>
            </p:cNvCxnSpPr>
            <p:nvPr/>
          </p:nvCxnSpPr>
          <p:spPr>
            <a:xfrm>
              <a:off x="6829105" y="1604465"/>
              <a:ext cx="68531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Connettore diritto 458">
              <a:extLst>
                <a:ext uri="{FF2B5EF4-FFF2-40B4-BE49-F238E27FC236}">
                  <a16:creationId xmlns:a16="http://schemas.microsoft.com/office/drawing/2014/main" id="{F75C71AB-0121-4A71-B194-1B29818A1AB8}"/>
                </a:ext>
              </a:extLst>
            </p:cNvPr>
            <p:cNvCxnSpPr>
              <a:cxnSpLocks/>
            </p:cNvCxnSpPr>
            <p:nvPr/>
          </p:nvCxnSpPr>
          <p:spPr>
            <a:xfrm>
              <a:off x="6781799" y="1555624"/>
              <a:ext cx="55870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Connettore diritto 459">
              <a:extLst>
                <a:ext uri="{FF2B5EF4-FFF2-40B4-BE49-F238E27FC236}">
                  <a16:creationId xmlns:a16="http://schemas.microsoft.com/office/drawing/2014/main" id="{44FFBA07-40B0-42BD-841D-A3E033AFD731}"/>
                </a:ext>
              </a:extLst>
            </p:cNvPr>
            <p:cNvCxnSpPr>
              <a:cxnSpLocks/>
            </p:cNvCxnSpPr>
            <p:nvPr/>
          </p:nvCxnSpPr>
          <p:spPr>
            <a:xfrm>
              <a:off x="6729898" y="1514590"/>
              <a:ext cx="51908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Connettore diritto 460">
              <a:extLst>
                <a:ext uri="{FF2B5EF4-FFF2-40B4-BE49-F238E27FC236}">
                  <a16:creationId xmlns:a16="http://schemas.microsoft.com/office/drawing/2014/main" id="{9DF92732-A041-4EE1-90F9-AD608E7F7DC0}"/>
                </a:ext>
              </a:extLst>
            </p:cNvPr>
            <p:cNvCxnSpPr>
              <a:cxnSpLocks/>
            </p:cNvCxnSpPr>
            <p:nvPr/>
          </p:nvCxnSpPr>
          <p:spPr>
            <a:xfrm>
              <a:off x="6665029" y="1470437"/>
              <a:ext cx="44853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2" name="Connettore diritto 461">
              <a:extLst>
                <a:ext uri="{FF2B5EF4-FFF2-40B4-BE49-F238E27FC236}">
                  <a16:creationId xmlns:a16="http://schemas.microsoft.com/office/drawing/2014/main" id="{68C2F140-5903-49D9-A96C-16ADAB151A53}"/>
                </a:ext>
              </a:extLst>
            </p:cNvPr>
            <p:cNvCxnSpPr>
              <a:cxnSpLocks/>
            </p:cNvCxnSpPr>
            <p:nvPr/>
          </p:nvCxnSpPr>
          <p:spPr>
            <a:xfrm>
              <a:off x="6604163" y="1429803"/>
              <a:ext cx="40251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Connettore diritto 462">
              <a:extLst>
                <a:ext uri="{FF2B5EF4-FFF2-40B4-BE49-F238E27FC236}">
                  <a16:creationId xmlns:a16="http://schemas.microsoft.com/office/drawing/2014/main" id="{6A3C6FEA-BD3B-45DF-B158-29168099C140}"/>
                </a:ext>
              </a:extLst>
            </p:cNvPr>
            <p:cNvCxnSpPr>
              <a:cxnSpLocks/>
            </p:cNvCxnSpPr>
            <p:nvPr/>
          </p:nvCxnSpPr>
          <p:spPr>
            <a:xfrm>
              <a:off x="6540807" y="1398499"/>
              <a:ext cx="36350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Connettore diritto 463">
              <a:extLst>
                <a:ext uri="{FF2B5EF4-FFF2-40B4-BE49-F238E27FC236}">
                  <a16:creationId xmlns:a16="http://schemas.microsoft.com/office/drawing/2014/main" id="{EA4A1AB4-95B4-4188-8D4B-5E93D32FC24A}"/>
                </a:ext>
              </a:extLst>
            </p:cNvPr>
            <p:cNvCxnSpPr>
              <a:cxnSpLocks/>
            </p:cNvCxnSpPr>
            <p:nvPr/>
          </p:nvCxnSpPr>
          <p:spPr>
            <a:xfrm>
              <a:off x="6484061" y="1366527"/>
              <a:ext cx="29773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Connettore diritto 464">
              <a:extLst>
                <a:ext uri="{FF2B5EF4-FFF2-40B4-BE49-F238E27FC236}">
                  <a16:creationId xmlns:a16="http://schemas.microsoft.com/office/drawing/2014/main" id="{1AAAB728-C21C-460F-8632-D346863C12C3}"/>
                </a:ext>
              </a:extLst>
            </p:cNvPr>
            <p:cNvCxnSpPr>
              <a:cxnSpLocks/>
            </p:cNvCxnSpPr>
            <p:nvPr/>
          </p:nvCxnSpPr>
          <p:spPr>
            <a:xfrm>
              <a:off x="6402535" y="1338297"/>
              <a:ext cx="25683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Connettore diritto 465">
              <a:extLst>
                <a:ext uri="{FF2B5EF4-FFF2-40B4-BE49-F238E27FC236}">
                  <a16:creationId xmlns:a16="http://schemas.microsoft.com/office/drawing/2014/main" id="{5FF28FF5-FEA2-4780-A119-678D64889500}"/>
                </a:ext>
              </a:extLst>
            </p:cNvPr>
            <p:cNvCxnSpPr>
              <a:cxnSpLocks/>
            </p:cNvCxnSpPr>
            <p:nvPr/>
          </p:nvCxnSpPr>
          <p:spPr>
            <a:xfrm>
              <a:off x="6292771" y="1319227"/>
              <a:ext cx="24803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7" name="Gruppo 466">
            <a:extLst>
              <a:ext uri="{FF2B5EF4-FFF2-40B4-BE49-F238E27FC236}">
                <a16:creationId xmlns:a16="http://schemas.microsoft.com/office/drawing/2014/main" id="{6177AB1F-463B-4393-9C6C-F0D404D351A3}"/>
              </a:ext>
            </a:extLst>
          </p:cNvPr>
          <p:cNvGrpSpPr/>
          <p:nvPr/>
        </p:nvGrpSpPr>
        <p:grpSpPr>
          <a:xfrm flipV="1">
            <a:off x="9504623" y="2078807"/>
            <a:ext cx="1770470" cy="657689"/>
            <a:chOff x="6282302" y="1320024"/>
            <a:chExt cx="2445197" cy="657689"/>
          </a:xfrm>
        </p:grpSpPr>
        <p:cxnSp>
          <p:nvCxnSpPr>
            <p:cNvPr id="468" name="Connettore diritto 467">
              <a:extLst>
                <a:ext uri="{FF2B5EF4-FFF2-40B4-BE49-F238E27FC236}">
                  <a16:creationId xmlns:a16="http://schemas.microsoft.com/office/drawing/2014/main" id="{958EBF15-70FE-4D73-A576-4F269A6C90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89914" y="1977713"/>
              <a:ext cx="17375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Connettore diritto 468">
              <a:extLst>
                <a:ext uri="{FF2B5EF4-FFF2-40B4-BE49-F238E27FC236}">
                  <a16:creationId xmlns:a16="http://schemas.microsoft.com/office/drawing/2014/main" id="{15BC6676-9929-480C-A03C-121C0D8CD3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61319" y="1868856"/>
              <a:ext cx="1755917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Connettore diritto 469">
              <a:extLst>
                <a:ext uri="{FF2B5EF4-FFF2-40B4-BE49-F238E27FC236}">
                  <a16:creationId xmlns:a16="http://schemas.microsoft.com/office/drawing/2014/main" id="{8ABE418B-B294-4686-A543-E2E7244EA66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36542" y="1787216"/>
              <a:ext cx="175510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Connettore diritto 470">
              <a:extLst>
                <a:ext uri="{FF2B5EF4-FFF2-40B4-BE49-F238E27FC236}">
                  <a16:creationId xmlns:a16="http://schemas.microsoft.com/office/drawing/2014/main" id="{F7AA523B-D226-4E18-86AA-1242C5D5B0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02035" y="1716853"/>
              <a:ext cx="173916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Connettore diritto 471">
              <a:extLst>
                <a:ext uri="{FF2B5EF4-FFF2-40B4-BE49-F238E27FC236}">
                  <a16:creationId xmlns:a16="http://schemas.microsoft.com/office/drawing/2014/main" id="{A4FCB961-64C7-46B0-BED9-B693289663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64138" y="1658553"/>
              <a:ext cx="1740187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Connettore diritto 472">
              <a:extLst>
                <a:ext uri="{FF2B5EF4-FFF2-40B4-BE49-F238E27FC236}">
                  <a16:creationId xmlns:a16="http://schemas.microsoft.com/office/drawing/2014/main" id="{886979A7-92FA-48DD-97FB-8A9D62821F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24563" y="1604465"/>
              <a:ext cx="60637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Connettore diritto 473">
              <a:extLst>
                <a:ext uri="{FF2B5EF4-FFF2-40B4-BE49-F238E27FC236}">
                  <a16:creationId xmlns:a16="http://schemas.microsoft.com/office/drawing/2014/main" id="{CB5DD763-4FC7-4C01-8700-F7F33E5885B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82365" y="1555624"/>
              <a:ext cx="53095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Connettore diritto 474">
              <a:extLst>
                <a:ext uri="{FF2B5EF4-FFF2-40B4-BE49-F238E27FC236}">
                  <a16:creationId xmlns:a16="http://schemas.microsoft.com/office/drawing/2014/main" id="{EC2A087A-2699-4B66-B83E-F9D80C468C7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39502" y="1514590"/>
              <a:ext cx="47819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Connettore diritto 475">
              <a:extLst>
                <a:ext uri="{FF2B5EF4-FFF2-40B4-BE49-F238E27FC236}">
                  <a16:creationId xmlns:a16="http://schemas.microsoft.com/office/drawing/2014/main" id="{2773F942-D79E-491A-9641-D7D5D58AD7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64622" y="1470437"/>
              <a:ext cx="44440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Connettore diritto 476">
              <a:extLst>
                <a:ext uri="{FF2B5EF4-FFF2-40B4-BE49-F238E27FC236}">
                  <a16:creationId xmlns:a16="http://schemas.microsoft.com/office/drawing/2014/main" id="{A5420BFB-5F91-4976-A99E-E50BB550A00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01046" y="1429803"/>
              <a:ext cx="43070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Connettore diritto 477">
              <a:extLst>
                <a:ext uri="{FF2B5EF4-FFF2-40B4-BE49-F238E27FC236}">
                  <a16:creationId xmlns:a16="http://schemas.microsoft.com/office/drawing/2014/main" id="{99BBB54D-9731-4B5C-B0CF-19AA07BEF9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50350" y="1398499"/>
              <a:ext cx="38619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Connettore diritto 478">
              <a:extLst>
                <a:ext uri="{FF2B5EF4-FFF2-40B4-BE49-F238E27FC236}">
                  <a16:creationId xmlns:a16="http://schemas.microsoft.com/office/drawing/2014/main" id="{85362D17-5CE1-445B-B6B5-9399821048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55748" y="1366527"/>
              <a:ext cx="348037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Connettore diritto 479">
              <a:extLst>
                <a:ext uri="{FF2B5EF4-FFF2-40B4-BE49-F238E27FC236}">
                  <a16:creationId xmlns:a16="http://schemas.microsoft.com/office/drawing/2014/main" id="{3B9B9E5A-513B-456F-BC90-A7CC898C5A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81379" y="1338297"/>
              <a:ext cx="27345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Connettore diritto 480">
              <a:extLst>
                <a:ext uri="{FF2B5EF4-FFF2-40B4-BE49-F238E27FC236}">
                  <a16:creationId xmlns:a16="http://schemas.microsoft.com/office/drawing/2014/main" id="{870AD864-1973-4021-BDC2-77E1889C1DD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82302" y="1320024"/>
              <a:ext cx="26804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1" name="Connettore diritto 490">
            <a:extLst>
              <a:ext uri="{FF2B5EF4-FFF2-40B4-BE49-F238E27FC236}">
                <a16:creationId xmlns:a16="http://schemas.microsoft.com/office/drawing/2014/main" id="{9B3522A8-AC84-4C91-BA33-A5F1224E6862}"/>
              </a:ext>
            </a:extLst>
          </p:cNvPr>
          <p:cNvCxnSpPr>
            <a:cxnSpLocks/>
          </p:cNvCxnSpPr>
          <p:nvPr/>
        </p:nvCxnSpPr>
        <p:spPr>
          <a:xfrm>
            <a:off x="10551741" y="2452263"/>
            <a:ext cx="6047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Connettore diritto 495">
            <a:extLst>
              <a:ext uri="{FF2B5EF4-FFF2-40B4-BE49-F238E27FC236}">
                <a16:creationId xmlns:a16="http://schemas.microsoft.com/office/drawing/2014/main" id="{590997A8-7763-4DA3-80C0-B57AF16F5083}"/>
              </a:ext>
            </a:extLst>
          </p:cNvPr>
          <p:cNvCxnSpPr>
            <a:cxnSpLocks/>
          </p:cNvCxnSpPr>
          <p:nvPr/>
        </p:nvCxnSpPr>
        <p:spPr>
          <a:xfrm>
            <a:off x="10593296" y="2500590"/>
            <a:ext cx="53190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nettore diritto 273">
            <a:extLst>
              <a:ext uri="{FF2B5EF4-FFF2-40B4-BE49-F238E27FC236}">
                <a16:creationId xmlns:a16="http://schemas.microsoft.com/office/drawing/2014/main" id="{53371532-F957-425B-9707-D304B5AE199B}"/>
              </a:ext>
            </a:extLst>
          </p:cNvPr>
          <p:cNvCxnSpPr>
            <a:cxnSpLocks/>
          </p:cNvCxnSpPr>
          <p:nvPr/>
        </p:nvCxnSpPr>
        <p:spPr>
          <a:xfrm>
            <a:off x="10615683" y="2541901"/>
            <a:ext cx="4788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nettore diritto 282">
            <a:extLst>
              <a:ext uri="{FF2B5EF4-FFF2-40B4-BE49-F238E27FC236}">
                <a16:creationId xmlns:a16="http://schemas.microsoft.com/office/drawing/2014/main" id="{45B9F342-09BF-40AC-B400-0301F8EB7B69}"/>
              </a:ext>
            </a:extLst>
          </p:cNvPr>
          <p:cNvCxnSpPr>
            <a:cxnSpLocks/>
          </p:cNvCxnSpPr>
          <p:nvPr/>
        </p:nvCxnSpPr>
        <p:spPr>
          <a:xfrm>
            <a:off x="10608597" y="2584231"/>
            <a:ext cx="43475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nettore diritto 284">
            <a:extLst>
              <a:ext uri="{FF2B5EF4-FFF2-40B4-BE49-F238E27FC236}">
                <a16:creationId xmlns:a16="http://schemas.microsoft.com/office/drawing/2014/main" id="{B2A62B82-FC1A-4BB2-943E-0EF251695C50}"/>
              </a:ext>
            </a:extLst>
          </p:cNvPr>
          <p:cNvCxnSpPr>
            <a:cxnSpLocks/>
          </p:cNvCxnSpPr>
          <p:nvPr/>
        </p:nvCxnSpPr>
        <p:spPr>
          <a:xfrm>
            <a:off x="10608597" y="2626561"/>
            <a:ext cx="396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559BC803-ADAA-49CD-9C59-E3EA877EE202}"/>
              </a:ext>
            </a:extLst>
          </p:cNvPr>
          <p:cNvCxnSpPr>
            <a:cxnSpLocks/>
          </p:cNvCxnSpPr>
          <p:nvPr/>
        </p:nvCxnSpPr>
        <p:spPr>
          <a:xfrm>
            <a:off x="10613420" y="2658021"/>
            <a:ext cx="34347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nettore diritto 286">
            <a:extLst>
              <a:ext uri="{FF2B5EF4-FFF2-40B4-BE49-F238E27FC236}">
                <a16:creationId xmlns:a16="http://schemas.microsoft.com/office/drawing/2014/main" id="{40050C0E-B5AA-40B9-A7BA-C4A5A8190044}"/>
              </a:ext>
            </a:extLst>
          </p:cNvPr>
          <p:cNvCxnSpPr>
            <a:cxnSpLocks/>
          </p:cNvCxnSpPr>
          <p:nvPr/>
        </p:nvCxnSpPr>
        <p:spPr>
          <a:xfrm>
            <a:off x="10603969" y="2690358"/>
            <a:ext cx="29323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id="{EC26021C-4E7D-4475-9972-5D6E3367DCEF}"/>
              </a:ext>
            </a:extLst>
          </p:cNvPr>
          <p:cNvCxnSpPr>
            <a:cxnSpLocks/>
          </p:cNvCxnSpPr>
          <p:nvPr/>
        </p:nvCxnSpPr>
        <p:spPr>
          <a:xfrm>
            <a:off x="10613420" y="2717619"/>
            <a:ext cx="21949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nettore diritto 292">
            <a:extLst>
              <a:ext uri="{FF2B5EF4-FFF2-40B4-BE49-F238E27FC236}">
                <a16:creationId xmlns:a16="http://schemas.microsoft.com/office/drawing/2014/main" id="{A3147466-7009-48A6-A449-F8BE3CD896F4}"/>
              </a:ext>
            </a:extLst>
          </p:cNvPr>
          <p:cNvCxnSpPr>
            <a:cxnSpLocks/>
          </p:cNvCxnSpPr>
          <p:nvPr/>
        </p:nvCxnSpPr>
        <p:spPr>
          <a:xfrm>
            <a:off x="10613420" y="2736068"/>
            <a:ext cx="13078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nettore diritto 302">
            <a:extLst>
              <a:ext uri="{FF2B5EF4-FFF2-40B4-BE49-F238E27FC236}">
                <a16:creationId xmlns:a16="http://schemas.microsoft.com/office/drawing/2014/main" id="{37A0B87F-CBC6-4E0B-9B2B-6CCC697FD6A1}"/>
              </a:ext>
            </a:extLst>
          </p:cNvPr>
          <p:cNvCxnSpPr>
            <a:cxnSpLocks/>
          </p:cNvCxnSpPr>
          <p:nvPr/>
        </p:nvCxnSpPr>
        <p:spPr>
          <a:xfrm>
            <a:off x="10574000" y="1603308"/>
            <a:ext cx="58248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ttore diritto 304">
            <a:extLst>
              <a:ext uri="{FF2B5EF4-FFF2-40B4-BE49-F238E27FC236}">
                <a16:creationId xmlns:a16="http://schemas.microsoft.com/office/drawing/2014/main" id="{69F6D739-38FC-4244-BAFC-BC3005B72DC9}"/>
              </a:ext>
            </a:extLst>
          </p:cNvPr>
          <p:cNvCxnSpPr>
            <a:cxnSpLocks/>
          </p:cNvCxnSpPr>
          <p:nvPr/>
        </p:nvCxnSpPr>
        <p:spPr>
          <a:xfrm>
            <a:off x="10608597" y="1553758"/>
            <a:ext cx="51660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ttore diritto 305">
            <a:extLst>
              <a:ext uri="{FF2B5EF4-FFF2-40B4-BE49-F238E27FC236}">
                <a16:creationId xmlns:a16="http://schemas.microsoft.com/office/drawing/2014/main" id="{B9EB5FAB-97C3-47F5-B1FC-480B4E75E957}"/>
              </a:ext>
            </a:extLst>
          </p:cNvPr>
          <p:cNvCxnSpPr>
            <a:cxnSpLocks/>
          </p:cNvCxnSpPr>
          <p:nvPr/>
        </p:nvCxnSpPr>
        <p:spPr>
          <a:xfrm>
            <a:off x="10615683" y="1513180"/>
            <a:ext cx="4788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nettore diritto 306">
            <a:extLst>
              <a:ext uri="{FF2B5EF4-FFF2-40B4-BE49-F238E27FC236}">
                <a16:creationId xmlns:a16="http://schemas.microsoft.com/office/drawing/2014/main" id="{6E52368F-7496-4E73-8304-3E249DA09A84}"/>
              </a:ext>
            </a:extLst>
          </p:cNvPr>
          <p:cNvCxnSpPr>
            <a:cxnSpLocks/>
          </p:cNvCxnSpPr>
          <p:nvPr/>
        </p:nvCxnSpPr>
        <p:spPr>
          <a:xfrm>
            <a:off x="10613736" y="1469280"/>
            <a:ext cx="42962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51E9586C-7DA7-4BA1-A490-A6DD3DD48478}"/>
              </a:ext>
            </a:extLst>
          </p:cNvPr>
          <p:cNvCxnSpPr>
            <a:cxnSpLocks/>
          </p:cNvCxnSpPr>
          <p:nvPr/>
        </p:nvCxnSpPr>
        <p:spPr>
          <a:xfrm>
            <a:off x="10603969" y="1428293"/>
            <a:ext cx="40062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Connettore diritto 313">
            <a:extLst>
              <a:ext uri="{FF2B5EF4-FFF2-40B4-BE49-F238E27FC236}">
                <a16:creationId xmlns:a16="http://schemas.microsoft.com/office/drawing/2014/main" id="{6E12293B-86EF-4F24-8113-E2CF5F6F9889}"/>
              </a:ext>
            </a:extLst>
          </p:cNvPr>
          <p:cNvCxnSpPr>
            <a:cxnSpLocks/>
          </p:cNvCxnSpPr>
          <p:nvPr/>
        </p:nvCxnSpPr>
        <p:spPr>
          <a:xfrm>
            <a:off x="10593296" y="1397342"/>
            <a:ext cx="36999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nettore diritto 315">
            <a:extLst>
              <a:ext uri="{FF2B5EF4-FFF2-40B4-BE49-F238E27FC236}">
                <a16:creationId xmlns:a16="http://schemas.microsoft.com/office/drawing/2014/main" id="{0EEB56F6-A087-4748-8708-63485E876443}"/>
              </a:ext>
            </a:extLst>
          </p:cNvPr>
          <p:cNvCxnSpPr>
            <a:cxnSpLocks/>
          </p:cNvCxnSpPr>
          <p:nvPr/>
        </p:nvCxnSpPr>
        <p:spPr>
          <a:xfrm>
            <a:off x="10613420" y="1365792"/>
            <a:ext cx="30032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onnettore diritto 316">
            <a:extLst>
              <a:ext uri="{FF2B5EF4-FFF2-40B4-BE49-F238E27FC236}">
                <a16:creationId xmlns:a16="http://schemas.microsoft.com/office/drawing/2014/main" id="{848F22B8-2626-4D53-840D-A3DFA20F9244}"/>
              </a:ext>
            </a:extLst>
          </p:cNvPr>
          <p:cNvCxnSpPr>
            <a:cxnSpLocks/>
          </p:cNvCxnSpPr>
          <p:nvPr/>
        </p:nvCxnSpPr>
        <p:spPr>
          <a:xfrm>
            <a:off x="10613420" y="1337932"/>
            <a:ext cx="21949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Connettore diritto 317">
            <a:extLst>
              <a:ext uri="{FF2B5EF4-FFF2-40B4-BE49-F238E27FC236}">
                <a16:creationId xmlns:a16="http://schemas.microsoft.com/office/drawing/2014/main" id="{3C9E9720-E61F-49EE-8B81-0C32CCAE4094}"/>
              </a:ext>
            </a:extLst>
          </p:cNvPr>
          <p:cNvCxnSpPr>
            <a:cxnSpLocks/>
          </p:cNvCxnSpPr>
          <p:nvPr/>
        </p:nvCxnSpPr>
        <p:spPr>
          <a:xfrm>
            <a:off x="10613420" y="1317361"/>
            <a:ext cx="16316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4" name="Gruppo 343">
            <a:extLst>
              <a:ext uri="{FF2B5EF4-FFF2-40B4-BE49-F238E27FC236}">
                <a16:creationId xmlns:a16="http://schemas.microsoft.com/office/drawing/2014/main" id="{81AB0902-2576-4D53-A934-C9866EAFDD83}"/>
              </a:ext>
            </a:extLst>
          </p:cNvPr>
          <p:cNvGrpSpPr/>
          <p:nvPr/>
        </p:nvGrpSpPr>
        <p:grpSpPr>
          <a:xfrm>
            <a:off x="8828367" y="775505"/>
            <a:ext cx="1768739" cy="940095"/>
            <a:chOff x="5831997" y="776350"/>
            <a:chExt cx="1768739" cy="940095"/>
          </a:xfrm>
        </p:grpSpPr>
        <p:grpSp>
          <p:nvGrpSpPr>
            <p:cNvPr id="347" name="Gruppo 346">
              <a:extLst>
                <a:ext uri="{FF2B5EF4-FFF2-40B4-BE49-F238E27FC236}">
                  <a16:creationId xmlns:a16="http://schemas.microsoft.com/office/drawing/2014/main" id="{F904F2BB-A414-4C6E-ABC5-F88EDEF6C65A}"/>
                </a:ext>
              </a:extLst>
            </p:cNvPr>
            <p:cNvGrpSpPr/>
            <p:nvPr/>
          </p:nvGrpSpPr>
          <p:grpSpPr>
            <a:xfrm>
              <a:off x="5831997" y="776350"/>
              <a:ext cx="728940" cy="940095"/>
              <a:chOff x="5831997" y="776350"/>
              <a:chExt cx="728940" cy="940095"/>
            </a:xfrm>
          </p:grpSpPr>
          <p:cxnSp>
            <p:nvCxnSpPr>
              <p:cNvPr id="371" name="Connettore diritto 370">
                <a:extLst>
                  <a:ext uri="{FF2B5EF4-FFF2-40B4-BE49-F238E27FC236}">
                    <a16:creationId xmlns:a16="http://schemas.microsoft.com/office/drawing/2014/main" id="{CE51A97B-A1D1-4E72-B635-96DE2D2AC2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48178" y="783708"/>
                <a:ext cx="0" cy="8856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2" name="Connettore diritto 511">
                <a:extLst>
                  <a:ext uri="{FF2B5EF4-FFF2-40B4-BE49-F238E27FC236}">
                    <a16:creationId xmlns:a16="http://schemas.microsoft.com/office/drawing/2014/main" id="{733B4A3E-BB5E-4785-8A3B-997A8127DF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84698" y="783708"/>
                <a:ext cx="0" cy="834117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3" name="Connettore diritto 512">
                <a:extLst>
                  <a:ext uri="{FF2B5EF4-FFF2-40B4-BE49-F238E27FC236}">
                    <a16:creationId xmlns:a16="http://schemas.microsoft.com/office/drawing/2014/main" id="{621C8D53-42BC-4305-9388-F169FBB168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1394" y="783709"/>
                <a:ext cx="0" cy="604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4" name="Connettore diritto 513">
                <a:extLst>
                  <a:ext uri="{FF2B5EF4-FFF2-40B4-BE49-F238E27FC236}">
                    <a16:creationId xmlns:a16="http://schemas.microsoft.com/office/drawing/2014/main" id="{1E7156EB-30E6-489E-A5A3-66B8D7B603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2955" y="779885"/>
                <a:ext cx="0" cy="57238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5" name="Connettore diritto 514">
                <a:extLst>
                  <a:ext uri="{FF2B5EF4-FFF2-40B4-BE49-F238E27FC236}">
                    <a16:creationId xmlns:a16="http://schemas.microsoft.com/office/drawing/2014/main" id="{EAC8CAC7-6804-4A53-B0D6-B1E2EC18F2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44731" y="783709"/>
                <a:ext cx="0" cy="53991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6" name="Connettore diritto 515">
                <a:extLst>
                  <a:ext uri="{FF2B5EF4-FFF2-40B4-BE49-F238E27FC236}">
                    <a16:creationId xmlns:a16="http://schemas.microsoft.com/office/drawing/2014/main" id="{32158D20-7BDF-49B5-A217-8A98C691F4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29619" y="783708"/>
                <a:ext cx="0" cy="761695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7" name="Connettore diritto 516">
                <a:extLst>
                  <a:ext uri="{FF2B5EF4-FFF2-40B4-BE49-F238E27FC236}">
                    <a16:creationId xmlns:a16="http://schemas.microsoft.com/office/drawing/2014/main" id="{D0C28B16-3C28-4820-8148-A51A467C4D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87890" y="783709"/>
                <a:ext cx="0" cy="6984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8" name="Connettore diritto 517">
                <a:extLst>
                  <a:ext uri="{FF2B5EF4-FFF2-40B4-BE49-F238E27FC236}">
                    <a16:creationId xmlns:a16="http://schemas.microsoft.com/office/drawing/2014/main" id="{0D652E92-728E-4A47-AD59-ACE8F25F4F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48401" y="783709"/>
                <a:ext cx="0" cy="648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0" name="Connettore diritto 519">
                <a:extLst>
                  <a:ext uri="{FF2B5EF4-FFF2-40B4-BE49-F238E27FC236}">
                    <a16:creationId xmlns:a16="http://schemas.microsoft.com/office/drawing/2014/main" id="{CA190207-4774-45B8-9D31-9338EFF729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0937" y="783709"/>
                <a:ext cx="0" cy="522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1" name="Connettore diritto 520">
                <a:extLst>
                  <a:ext uri="{FF2B5EF4-FFF2-40B4-BE49-F238E27FC236}">
                    <a16:creationId xmlns:a16="http://schemas.microsoft.com/office/drawing/2014/main" id="{388A9867-D7A5-4293-8DF6-739F08E106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32738" y="780864"/>
                <a:ext cx="0" cy="535437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2" name="Connettore diritto 521">
                <a:extLst>
                  <a:ext uri="{FF2B5EF4-FFF2-40B4-BE49-F238E27FC236}">
                    <a16:creationId xmlns:a16="http://schemas.microsoft.com/office/drawing/2014/main" id="{82B5DD55-E03F-4C29-B6EF-46E6F4C2A1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34458" y="776350"/>
                <a:ext cx="0" cy="522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3" name="Connettore diritto 522">
                <a:extLst>
                  <a:ext uri="{FF2B5EF4-FFF2-40B4-BE49-F238E27FC236}">
                    <a16:creationId xmlns:a16="http://schemas.microsoft.com/office/drawing/2014/main" id="{CABABC2E-31AC-4DF1-A544-ECA2B8647CBC}"/>
                  </a:ext>
                </a:extLst>
              </p:cNvPr>
              <p:cNvCxnSpPr/>
              <p:nvPr/>
            </p:nvCxnSpPr>
            <p:spPr>
              <a:xfrm>
                <a:off x="5831997" y="780445"/>
                <a:ext cx="0" cy="936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8" name="Gruppo 347">
              <a:extLst>
                <a:ext uri="{FF2B5EF4-FFF2-40B4-BE49-F238E27FC236}">
                  <a16:creationId xmlns:a16="http://schemas.microsoft.com/office/drawing/2014/main" id="{56A21544-71EA-44D3-ABEE-D0AC0BCE0252}"/>
                </a:ext>
              </a:extLst>
            </p:cNvPr>
            <p:cNvGrpSpPr/>
            <p:nvPr/>
          </p:nvGrpSpPr>
          <p:grpSpPr>
            <a:xfrm flipH="1">
              <a:off x="6714749" y="779582"/>
              <a:ext cx="885987" cy="847506"/>
              <a:chOff x="5828882" y="778603"/>
              <a:chExt cx="885987" cy="847506"/>
            </a:xfrm>
          </p:grpSpPr>
          <p:cxnSp>
            <p:nvCxnSpPr>
              <p:cNvPr id="351" name="Connettore diritto 350">
                <a:extLst>
                  <a:ext uri="{FF2B5EF4-FFF2-40B4-BE49-F238E27FC236}">
                    <a16:creationId xmlns:a16="http://schemas.microsoft.com/office/drawing/2014/main" id="{D97D0251-26A8-4AE4-990C-921C6581AAA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51988" y="783709"/>
                <a:ext cx="0" cy="603821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Connettore diritto 351">
                <a:extLst>
                  <a:ext uri="{FF2B5EF4-FFF2-40B4-BE49-F238E27FC236}">
                    <a16:creationId xmlns:a16="http://schemas.microsoft.com/office/drawing/2014/main" id="{C8B8F5BB-A44B-4650-BB15-C5FA130EDB4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84698" y="782729"/>
                <a:ext cx="0" cy="57911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3" name="Connettore diritto 352">
                <a:extLst>
                  <a:ext uri="{FF2B5EF4-FFF2-40B4-BE49-F238E27FC236}">
                    <a16:creationId xmlns:a16="http://schemas.microsoft.com/office/drawing/2014/main" id="{DCE2A65C-4CC4-4B71-899D-01BE601855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1394" y="783709"/>
                <a:ext cx="0" cy="792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4" name="Connettore diritto 353">
                <a:extLst>
                  <a:ext uri="{FF2B5EF4-FFF2-40B4-BE49-F238E27FC236}">
                    <a16:creationId xmlns:a16="http://schemas.microsoft.com/office/drawing/2014/main" id="{211D3900-A3AB-4C41-A4F8-9DEFD85976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2955" y="779885"/>
                <a:ext cx="0" cy="766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Connettore diritto 354">
                <a:extLst>
                  <a:ext uri="{FF2B5EF4-FFF2-40B4-BE49-F238E27FC236}">
                    <a16:creationId xmlns:a16="http://schemas.microsoft.com/office/drawing/2014/main" id="{E599FEB6-453A-43F4-9364-84A81984BB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44731" y="783709"/>
                <a:ext cx="0" cy="72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Connettore diritto 355">
                <a:extLst>
                  <a:ext uri="{FF2B5EF4-FFF2-40B4-BE49-F238E27FC236}">
                    <a16:creationId xmlns:a16="http://schemas.microsoft.com/office/drawing/2014/main" id="{63F6C7B5-975B-42C6-8F40-282835176C3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29619" y="778603"/>
                <a:ext cx="0" cy="558403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Connettore diritto 357">
                <a:extLst>
                  <a:ext uri="{FF2B5EF4-FFF2-40B4-BE49-F238E27FC236}">
                    <a16:creationId xmlns:a16="http://schemas.microsoft.com/office/drawing/2014/main" id="{7933916A-4779-450A-A9C8-C283F29DB7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87890" y="783709"/>
                <a:ext cx="0" cy="8424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9" name="Connettore diritto 358">
                <a:extLst>
                  <a:ext uri="{FF2B5EF4-FFF2-40B4-BE49-F238E27FC236}">
                    <a16:creationId xmlns:a16="http://schemas.microsoft.com/office/drawing/2014/main" id="{0E70150F-BDC1-4E5D-933A-CED7A5134A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48401" y="783709"/>
                <a:ext cx="0" cy="820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Connettore diritto 359">
                <a:extLst>
                  <a:ext uri="{FF2B5EF4-FFF2-40B4-BE49-F238E27FC236}">
                    <a16:creationId xmlns:a16="http://schemas.microsoft.com/office/drawing/2014/main" id="{A283FEB4-96D7-4A82-9321-324FC14AA3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14869" y="783709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Connettore diritto 360">
                <a:extLst>
                  <a:ext uri="{FF2B5EF4-FFF2-40B4-BE49-F238E27FC236}">
                    <a16:creationId xmlns:a16="http://schemas.microsoft.com/office/drawing/2014/main" id="{123F456B-56C6-4E08-BED9-F143150686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0937" y="783709"/>
                <a:ext cx="0" cy="5832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" name="Connettore diritto 366">
                <a:extLst>
                  <a:ext uri="{FF2B5EF4-FFF2-40B4-BE49-F238E27FC236}">
                    <a16:creationId xmlns:a16="http://schemas.microsoft.com/office/drawing/2014/main" id="{34775670-2F46-470F-B0B8-1C408BA1604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32738" y="781094"/>
                <a:ext cx="0" cy="677903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Connettore diritto 367">
                <a:extLst>
                  <a:ext uri="{FF2B5EF4-FFF2-40B4-BE49-F238E27FC236}">
                    <a16:creationId xmlns:a16="http://schemas.microsoft.com/office/drawing/2014/main" id="{C2A298C1-2FA7-4285-B9B6-D73D87EEE78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434458" y="781094"/>
                <a:ext cx="0" cy="625256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Connettore diritto 369">
                <a:extLst>
                  <a:ext uri="{FF2B5EF4-FFF2-40B4-BE49-F238E27FC236}">
                    <a16:creationId xmlns:a16="http://schemas.microsoft.com/office/drawing/2014/main" id="{EF5D1C07-34A9-41D8-93B6-C277C6E0168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28882" y="782649"/>
                <a:ext cx="0" cy="771741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25" name="Connettore diritto 524">
            <a:extLst>
              <a:ext uri="{FF2B5EF4-FFF2-40B4-BE49-F238E27FC236}">
                <a16:creationId xmlns:a16="http://schemas.microsoft.com/office/drawing/2014/main" id="{C68AF885-1DFE-4A6F-ADAD-C1D197EDAEC8}"/>
              </a:ext>
            </a:extLst>
          </p:cNvPr>
          <p:cNvCxnSpPr>
            <a:cxnSpLocks/>
          </p:cNvCxnSpPr>
          <p:nvPr/>
        </p:nvCxnSpPr>
        <p:spPr>
          <a:xfrm>
            <a:off x="10574000" y="1331502"/>
            <a:ext cx="0" cy="257319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Connettore diritto 525">
            <a:extLst>
              <a:ext uri="{FF2B5EF4-FFF2-40B4-BE49-F238E27FC236}">
                <a16:creationId xmlns:a16="http://schemas.microsoft.com/office/drawing/2014/main" id="{C71EFD0A-5863-415F-AB8F-B3C41C671E68}"/>
              </a:ext>
            </a:extLst>
          </p:cNvPr>
          <p:cNvCxnSpPr>
            <a:cxnSpLocks/>
          </p:cNvCxnSpPr>
          <p:nvPr/>
        </p:nvCxnSpPr>
        <p:spPr>
          <a:xfrm>
            <a:off x="10542089" y="1327211"/>
            <a:ext cx="0" cy="291277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Connettore diritto 526">
            <a:extLst>
              <a:ext uri="{FF2B5EF4-FFF2-40B4-BE49-F238E27FC236}">
                <a16:creationId xmlns:a16="http://schemas.microsoft.com/office/drawing/2014/main" id="{B57714F6-B646-4EE7-BF6C-AD3360A7C95F}"/>
              </a:ext>
            </a:extLst>
          </p:cNvPr>
          <p:cNvCxnSpPr>
            <a:cxnSpLocks/>
          </p:cNvCxnSpPr>
          <p:nvPr/>
        </p:nvCxnSpPr>
        <p:spPr>
          <a:xfrm>
            <a:off x="10496369" y="1292758"/>
            <a:ext cx="0" cy="342875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8" name="Gruppo 527">
            <a:extLst>
              <a:ext uri="{FF2B5EF4-FFF2-40B4-BE49-F238E27FC236}">
                <a16:creationId xmlns:a16="http://schemas.microsoft.com/office/drawing/2014/main" id="{7882DBA8-255D-4A7D-B689-F19C1B6E6E28}"/>
              </a:ext>
            </a:extLst>
          </p:cNvPr>
          <p:cNvGrpSpPr/>
          <p:nvPr/>
        </p:nvGrpSpPr>
        <p:grpSpPr>
          <a:xfrm flipV="1">
            <a:off x="8837768" y="2362200"/>
            <a:ext cx="1789183" cy="926643"/>
            <a:chOff x="5814869" y="774854"/>
            <a:chExt cx="1800000" cy="926643"/>
          </a:xfrm>
        </p:grpSpPr>
        <p:cxnSp>
          <p:nvCxnSpPr>
            <p:cNvPr id="529" name="Connettore diritto 528">
              <a:extLst>
                <a:ext uri="{FF2B5EF4-FFF2-40B4-BE49-F238E27FC236}">
                  <a16:creationId xmlns:a16="http://schemas.microsoft.com/office/drawing/2014/main" id="{1BC54914-3D77-480A-B5F1-7E3761525019}"/>
                </a:ext>
              </a:extLst>
            </p:cNvPr>
            <p:cNvCxnSpPr/>
            <p:nvPr/>
          </p:nvCxnSpPr>
          <p:spPr>
            <a:xfrm>
              <a:off x="5814869" y="781228"/>
              <a:ext cx="1800000" cy="0"/>
            </a:xfrm>
            <a:prstGeom prst="line">
              <a:avLst/>
            </a:prstGeom>
            <a:ln w="3175">
              <a:solidFill>
                <a:srgbClr val="33CC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0" name="Gruppo 529">
              <a:extLst>
                <a:ext uri="{FF2B5EF4-FFF2-40B4-BE49-F238E27FC236}">
                  <a16:creationId xmlns:a16="http://schemas.microsoft.com/office/drawing/2014/main" id="{A70B1419-D7E8-40A7-9223-791A094D0F6C}"/>
                </a:ext>
              </a:extLst>
            </p:cNvPr>
            <p:cNvGrpSpPr/>
            <p:nvPr/>
          </p:nvGrpSpPr>
          <p:grpSpPr>
            <a:xfrm>
              <a:off x="5816769" y="777945"/>
              <a:ext cx="898100" cy="923552"/>
              <a:chOff x="5816769" y="777945"/>
              <a:chExt cx="898100" cy="923552"/>
            </a:xfrm>
          </p:grpSpPr>
          <p:cxnSp>
            <p:nvCxnSpPr>
              <p:cNvPr id="545" name="Connettore diritto 544">
                <a:extLst>
                  <a:ext uri="{FF2B5EF4-FFF2-40B4-BE49-F238E27FC236}">
                    <a16:creationId xmlns:a16="http://schemas.microsoft.com/office/drawing/2014/main" id="{4204CB7C-6598-4BC0-B3BB-F54B00F827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44368" y="782569"/>
                <a:ext cx="0" cy="861893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6" name="Connettore diritto 545">
                <a:extLst>
                  <a:ext uri="{FF2B5EF4-FFF2-40B4-BE49-F238E27FC236}">
                    <a16:creationId xmlns:a16="http://schemas.microsoft.com/office/drawing/2014/main" id="{CFD629CB-2C33-4D5B-90C1-B3703D8537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84698" y="778857"/>
                <a:ext cx="0" cy="809325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7" name="Connettore diritto 546">
                <a:extLst>
                  <a:ext uri="{FF2B5EF4-FFF2-40B4-BE49-F238E27FC236}">
                    <a16:creationId xmlns:a16="http://schemas.microsoft.com/office/drawing/2014/main" id="{C3B03C4C-CDDE-41D4-98BE-B5DD0FC6A1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1394" y="783708"/>
                <a:ext cx="0" cy="59501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8" name="Connettore diritto 547">
                <a:extLst>
                  <a:ext uri="{FF2B5EF4-FFF2-40B4-BE49-F238E27FC236}">
                    <a16:creationId xmlns:a16="http://schemas.microsoft.com/office/drawing/2014/main" id="{C862BDE9-DEF3-44F2-8BC1-A2B068BB1F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2955" y="779884"/>
                <a:ext cx="0" cy="568282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9" name="Connettore diritto 548">
                <a:extLst>
                  <a:ext uri="{FF2B5EF4-FFF2-40B4-BE49-F238E27FC236}">
                    <a16:creationId xmlns:a16="http://schemas.microsoft.com/office/drawing/2014/main" id="{833E2D9A-7B56-4E14-9837-37DFF72D55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44731" y="783709"/>
                <a:ext cx="0" cy="54392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0" name="Connettore diritto 549">
                <a:extLst>
                  <a:ext uri="{FF2B5EF4-FFF2-40B4-BE49-F238E27FC236}">
                    <a16:creationId xmlns:a16="http://schemas.microsoft.com/office/drawing/2014/main" id="{5DC4FFF1-AB79-422A-8848-236F4B4B00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29619" y="778097"/>
                <a:ext cx="0" cy="7452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1" name="Connettore diritto 550">
                <a:extLst>
                  <a:ext uri="{FF2B5EF4-FFF2-40B4-BE49-F238E27FC236}">
                    <a16:creationId xmlns:a16="http://schemas.microsoft.com/office/drawing/2014/main" id="{99199B20-6CC3-42CD-B6DA-0DBA378922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87890" y="783163"/>
                <a:ext cx="0" cy="68020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2" name="Connettore diritto 551">
                <a:extLst>
                  <a:ext uri="{FF2B5EF4-FFF2-40B4-BE49-F238E27FC236}">
                    <a16:creationId xmlns:a16="http://schemas.microsoft.com/office/drawing/2014/main" id="{09336C35-DD3E-4A7C-A2CC-CE3250D97B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48401" y="783708"/>
                <a:ext cx="0" cy="63905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3" name="Connettore diritto 552">
                <a:extLst>
                  <a:ext uri="{FF2B5EF4-FFF2-40B4-BE49-F238E27FC236}">
                    <a16:creationId xmlns:a16="http://schemas.microsoft.com/office/drawing/2014/main" id="{6B2B66EE-F323-4303-BC78-A9DE16E91A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14869" y="777945"/>
                <a:ext cx="0" cy="558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4" name="Connettore diritto 553">
                <a:extLst>
                  <a:ext uri="{FF2B5EF4-FFF2-40B4-BE49-F238E27FC236}">
                    <a16:creationId xmlns:a16="http://schemas.microsoft.com/office/drawing/2014/main" id="{AE86B4DE-0835-43B3-B96F-3BAEC2EAEE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0937" y="782518"/>
                <a:ext cx="0" cy="531725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5" name="Connettore diritto 554">
                <a:extLst>
                  <a:ext uri="{FF2B5EF4-FFF2-40B4-BE49-F238E27FC236}">
                    <a16:creationId xmlns:a16="http://schemas.microsoft.com/office/drawing/2014/main" id="{BF32B2F0-A510-4473-951F-F94A09A7AF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32738" y="781487"/>
                <a:ext cx="0" cy="539217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6" name="Connettore diritto 555">
                <a:extLst>
                  <a:ext uri="{FF2B5EF4-FFF2-40B4-BE49-F238E27FC236}">
                    <a16:creationId xmlns:a16="http://schemas.microsoft.com/office/drawing/2014/main" id="{17B152E4-FAA0-483B-A602-1C2AABC5CA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34458" y="784898"/>
                <a:ext cx="0" cy="535806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7" name="Connettore diritto 556">
                <a:extLst>
                  <a:ext uri="{FF2B5EF4-FFF2-40B4-BE49-F238E27FC236}">
                    <a16:creationId xmlns:a16="http://schemas.microsoft.com/office/drawing/2014/main" id="{367B7E5D-B19B-4505-8B73-ABDF78C0F1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16769" y="780264"/>
                <a:ext cx="0" cy="921233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1" name="Gruppo 530">
              <a:extLst>
                <a:ext uri="{FF2B5EF4-FFF2-40B4-BE49-F238E27FC236}">
                  <a16:creationId xmlns:a16="http://schemas.microsoft.com/office/drawing/2014/main" id="{77C87E3C-AA47-44D9-A2D4-22DF629276C6}"/>
                </a:ext>
              </a:extLst>
            </p:cNvPr>
            <p:cNvGrpSpPr/>
            <p:nvPr/>
          </p:nvGrpSpPr>
          <p:grpSpPr>
            <a:xfrm flipH="1">
              <a:off x="6868681" y="774854"/>
              <a:ext cx="721646" cy="844458"/>
              <a:chOff x="5839291" y="773875"/>
              <a:chExt cx="721646" cy="844458"/>
            </a:xfrm>
          </p:grpSpPr>
          <p:cxnSp>
            <p:nvCxnSpPr>
              <p:cNvPr id="532" name="Connettore diritto 531">
                <a:extLst>
                  <a:ext uri="{FF2B5EF4-FFF2-40B4-BE49-F238E27FC236}">
                    <a16:creationId xmlns:a16="http://schemas.microsoft.com/office/drawing/2014/main" id="{0CF33EBC-6552-4FDB-9EE0-9DDE09BCB3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58052" y="776689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3" name="Connettore diritto 532">
                <a:extLst>
                  <a:ext uri="{FF2B5EF4-FFF2-40B4-BE49-F238E27FC236}">
                    <a16:creationId xmlns:a16="http://schemas.microsoft.com/office/drawing/2014/main" id="{95A3E9AB-0E94-4626-A66D-3969FE9FC1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90413" y="775620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4" name="Connettore diritto 533">
                <a:extLst>
                  <a:ext uri="{FF2B5EF4-FFF2-40B4-BE49-F238E27FC236}">
                    <a16:creationId xmlns:a16="http://schemas.microsoft.com/office/drawing/2014/main" id="{B4D88D76-E5CC-4888-9D42-5250A920FEF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111394" y="776689"/>
                <a:ext cx="0" cy="82168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5" name="Connettore diritto 534">
                <a:extLst>
                  <a:ext uri="{FF2B5EF4-FFF2-40B4-BE49-F238E27FC236}">
                    <a16:creationId xmlns:a16="http://schemas.microsoft.com/office/drawing/2014/main" id="{8559C784-2DBF-4E90-8199-EC7388D508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2955" y="778349"/>
                <a:ext cx="0" cy="7992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6" name="Connettore diritto 535">
                <a:extLst>
                  <a:ext uri="{FF2B5EF4-FFF2-40B4-BE49-F238E27FC236}">
                    <a16:creationId xmlns:a16="http://schemas.microsoft.com/office/drawing/2014/main" id="{B7C4B90D-D46F-4EA3-A2D8-C5B4728370B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44731" y="776689"/>
                <a:ext cx="0" cy="74934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7" name="Connettore diritto 536">
                <a:extLst>
                  <a:ext uri="{FF2B5EF4-FFF2-40B4-BE49-F238E27FC236}">
                    <a16:creationId xmlns:a16="http://schemas.microsoft.com/office/drawing/2014/main" id="{958B4F2C-DCD2-420E-BD10-0911DD1179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29619" y="778798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8" name="Connettore diritto 537">
                <a:extLst>
                  <a:ext uri="{FF2B5EF4-FFF2-40B4-BE49-F238E27FC236}">
                    <a16:creationId xmlns:a16="http://schemas.microsoft.com/office/drawing/2014/main" id="{4D0A7576-33D3-4BFF-912E-A2DCBB7EB1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87890" y="776284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9" name="Connettore diritto 538">
                <a:extLst>
                  <a:ext uri="{FF2B5EF4-FFF2-40B4-BE49-F238E27FC236}">
                    <a16:creationId xmlns:a16="http://schemas.microsoft.com/office/drawing/2014/main" id="{129B8043-D875-45C2-AFD1-9B6587DF33A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048401" y="776689"/>
                <a:ext cx="0" cy="84164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1" name="Connettore diritto 540">
                <a:extLst>
                  <a:ext uri="{FF2B5EF4-FFF2-40B4-BE49-F238E27FC236}">
                    <a16:creationId xmlns:a16="http://schemas.microsoft.com/office/drawing/2014/main" id="{C0F77004-E349-4408-9541-5FA39F9428E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560937" y="783708"/>
                <a:ext cx="0" cy="586747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2" name="Connettore diritto 541">
                <a:extLst>
                  <a:ext uri="{FF2B5EF4-FFF2-40B4-BE49-F238E27FC236}">
                    <a16:creationId xmlns:a16="http://schemas.microsoft.com/office/drawing/2014/main" id="{D9C35EC0-BA6A-440D-9377-23BED98B759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32738" y="783098"/>
                <a:ext cx="0" cy="697815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3" name="Connettore diritto 542">
                <a:extLst>
                  <a:ext uri="{FF2B5EF4-FFF2-40B4-BE49-F238E27FC236}">
                    <a16:creationId xmlns:a16="http://schemas.microsoft.com/office/drawing/2014/main" id="{03DDAFBB-AFD2-4E53-9EA7-2AC57B14C9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434458" y="780979"/>
                <a:ext cx="0" cy="640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4" name="Connettore diritto 543">
                <a:extLst>
                  <a:ext uri="{FF2B5EF4-FFF2-40B4-BE49-F238E27FC236}">
                    <a16:creationId xmlns:a16="http://schemas.microsoft.com/office/drawing/2014/main" id="{34FF63DA-EED8-4A56-BCE2-4BA982F9706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39291" y="773875"/>
                <a:ext cx="0" cy="688518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58" name="Connettore diritto 557">
            <a:extLst>
              <a:ext uri="{FF2B5EF4-FFF2-40B4-BE49-F238E27FC236}">
                <a16:creationId xmlns:a16="http://schemas.microsoft.com/office/drawing/2014/main" id="{74586883-09A6-4D86-86B0-54B49E4A9C6E}"/>
              </a:ext>
            </a:extLst>
          </p:cNvPr>
          <p:cNvCxnSpPr>
            <a:cxnSpLocks/>
          </p:cNvCxnSpPr>
          <p:nvPr/>
        </p:nvCxnSpPr>
        <p:spPr>
          <a:xfrm flipV="1">
            <a:off x="10456965" y="2426705"/>
            <a:ext cx="0" cy="337497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9" name="Connettore diritto 558">
            <a:extLst>
              <a:ext uri="{FF2B5EF4-FFF2-40B4-BE49-F238E27FC236}">
                <a16:creationId xmlns:a16="http://schemas.microsoft.com/office/drawing/2014/main" id="{1B8CABD7-36CC-4915-9278-35D6671C1943}"/>
              </a:ext>
            </a:extLst>
          </p:cNvPr>
          <p:cNvCxnSpPr>
            <a:cxnSpLocks/>
          </p:cNvCxnSpPr>
          <p:nvPr/>
        </p:nvCxnSpPr>
        <p:spPr>
          <a:xfrm flipV="1">
            <a:off x="10512981" y="2433983"/>
            <a:ext cx="0" cy="380233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0" name="Connettore diritto 559">
            <a:extLst>
              <a:ext uri="{FF2B5EF4-FFF2-40B4-BE49-F238E27FC236}">
                <a16:creationId xmlns:a16="http://schemas.microsoft.com/office/drawing/2014/main" id="{7ED0396D-6E41-45E7-BDCA-4CE7AFD6EA26}"/>
              </a:ext>
            </a:extLst>
          </p:cNvPr>
          <p:cNvCxnSpPr>
            <a:cxnSpLocks/>
          </p:cNvCxnSpPr>
          <p:nvPr/>
        </p:nvCxnSpPr>
        <p:spPr>
          <a:xfrm flipV="1">
            <a:off x="10551952" y="2447683"/>
            <a:ext cx="0" cy="344555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2" name="Connettore diritto 561">
            <a:extLst>
              <a:ext uri="{FF2B5EF4-FFF2-40B4-BE49-F238E27FC236}">
                <a16:creationId xmlns:a16="http://schemas.microsoft.com/office/drawing/2014/main" id="{6FA164A0-2AAE-4F07-A3F7-7046B65DA635}"/>
              </a:ext>
            </a:extLst>
          </p:cNvPr>
          <p:cNvCxnSpPr>
            <a:cxnSpLocks/>
          </p:cNvCxnSpPr>
          <p:nvPr/>
        </p:nvCxnSpPr>
        <p:spPr>
          <a:xfrm flipV="1">
            <a:off x="10583525" y="2468453"/>
            <a:ext cx="0" cy="371569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9" name="Gruppo 128">
            <a:extLst>
              <a:ext uri="{FF2B5EF4-FFF2-40B4-BE49-F238E27FC236}">
                <a16:creationId xmlns:a16="http://schemas.microsoft.com/office/drawing/2014/main" id="{B5A0DA66-8D78-4695-BE23-01A7A2DA8F75}"/>
              </a:ext>
            </a:extLst>
          </p:cNvPr>
          <p:cNvGrpSpPr/>
          <p:nvPr/>
        </p:nvGrpSpPr>
        <p:grpSpPr>
          <a:xfrm>
            <a:off x="10033201" y="1306824"/>
            <a:ext cx="1243850" cy="1440000"/>
            <a:chOff x="11548774" y="1117131"/>
            <a:chExt cx="1260413" cy="1404000"/>
          </a:xfrm>
        </p:grpSpPr>
        <p:sp>
          <p:nvSpPr>
            <p:cNvPr id="575" name="Arco 574">
              <a:extLst>
                <a:ext uri="{FF2B5EF4-FFF2-40B4-BE49-F238E27FC236}">
                  <a16:creationId xmlns:a16="http://schemas.microsoft.com/office/drawing/2014/main" id="{D7D71A59-F194-4DF6-9C3B-38141472B990}"/>
                </a:ext>
              </a:extLst>
            </p:cNvPr>
            <p:cNvSpPr/>
            <p:nvPr/>
          </p:nvSpPr>
          <p:spPr>
            <a:xfrm>
              <a:off x="11559987" y="1117131"/>
              <a:ext cx="1249200" cy="1404000"/>
            </a:xfrm>
            <a:prstGeom prst="arc">
              <a:avLst>
                <a:gd name="adj1" fmla="val 16200000"/>
                <a:gd name="adj2" fmla="val 5400092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76" name="Arco 575">
              <a:extLst>
                <a:ext uri="{FF2B5EF4-FFF2-40B4-BE49-F238E27FC236}">
                  <a16:creationId xmlns:a16="http://schemas.microsoft.com/office/drawing/2014/main" id="{C00A947E-AE46-41E9-8B59-75E40498F8AF}"/>
                </a:ext>
              </a:extLst>
            </p:cNvPr>
            <p:cNvSpPr/>
            <p:nvPr/>
          </p:nvSpPr>
          <p:spPr>
            <a:xfrm flipH="1">
              <a:off x="11548774" y="1117131"/>
              <a:ext cx="1259498" cy="1404000"/>
            </a:xfrm>
            <a:prstGeom prst="arc">
              <a:avLst>
                <a:gd name="adj1" fmla="val 16200000"/>
                <a:gd name="adj2" fmla="val 5400092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482" name="Gruppo 481">
            <a:extLst>
              <a:ext uri="{FF2B5EF4-FFF2-40B4-BE49-F238E27FC236}">
                <a16:creationId xmlns:a16="http://schemas.microsoft.com/office/drawing/2014/main" id="{0BE55277-0BAB-408F-9C15-0456E91A6077}"/>
              </a:ext>
            </a:extLst>
          </p:cNvPr>
          <p:cNvGrpSpPr/>
          <p:nvPr/>
        </p:nvGrpSpPr>
        <p:grpSpPr>
          <a:xfrm>
            <a:off x="9545742" y="1302983"/>
            <a:ext cx="1064895" cy="1446628"/>
            <a:chOff x="9549765" y="1304192"/>
            <a:chExt cx="1064895" cy="1446628"/>
          </a:xfrm>
        </p:grpSpPr>
        <p:sp>
          <p:nvSpPr>
            <p:cNvPr id="483" name="Figura a mano libera: forma 482">
              <a:extLst>
                <a:ext uri="{FF2B5EF4-FFF2-40B4-BE49-F238E27FC236}">
                  <a16:creationId xmlns:a16="http://schemas.microsoft.com/office/drawing/2014/main" id="{A3791E97-548C-4A67-8C81-5DE552C825DF}"/>
                </a:ext>
              </a:extLst>
            </p:cNvPr>
            <p:cNvSpPr/>
            <p:nvPr/>
          </p:nvSpPr>
          <p:spPr>
            <a:xfrm>
              <a:off x="9750662" y="1304192"/>
              <a:ext cx="650637" cy="1444870"/>
            </a:xfrm>
            <a:custGeom>
              <a:avLst/>
              <a:gdLst>
                <a:gd name="connsiteX0" fmla="*/ 650636 w 650636"/>
                <a:gd name="connsiteY0" fmla="*/ 0 h 1444870"/>
                <a:gd name="connsiteX1" fmla="*/ 518751 w 650636"/>
                <a:gd name="connsiteY1" fmla="*/ 20516 h 1444870"/>
                <a:gd name="connsiteX2" fmla="*/ 378074 w 650636"/>
                <a:gd name="connsiteY2" fmla="*/ 90854 h 1444870"/>
                <a:gd name="connsiteX3" fmla="*/ 190505 w 650636"/>
                <a:gd name="connsiteY3" fmla="*/ 254977 h 1444870"/>
                <a:gd name="connsiteX4" fmla="*/ 5 w 650636"/>
                <a:gd name="connsiteY4" fmla="*/ 723900 h 1444870"/>
                <a:gd name="connsiteX5" fmla="*/ 184644 w 650636"/>
                <a:gd name="connsiteY5" fmla="*/ 1195754 h 1444870"/>
                <a:gd name="connsiteX6" fmla="*/ 378074 w 650636"/>
                <a:gd name="connsiteY6" fmla="*/ 1351085 h 1444870"/>
                <a:gd name="connsiteX7" fmla="*/ 512890 w 650636"/>
                <a:gd name="connsiteY7" fmla="*/ 1415562 h 1444870"/>
                <a:gd name="connsiteX8" fmla="*/ 647705 w 650636"/>
                <a:gd name="connsiteY8" fmla="*/ 1444870 h 1444870"/>
                <a:gd name="connsiteX0" fmla="*/ 650893 w 650893"/>
                <a:gd name="connsiteY0" fmla="*/ 0 h 1444870"/>
                <a:gd name="connsiteX1" fmla="*/ 519008 w 650893"/>
                <a:gd name="connsiteY1" fmla="*/ 20516 h 1444870"/>
                <a:gd name="connsiteX2" fmla="*/ 378331 w 650893"/>
                <a:gd name="connsiteY2" fmla="*/ 90854 h 1444870"/>
                <a:gd name="connsiteX3" fmla="*/ 190762 w 650893"/>
                <a:gd name="connsiteY3" fmla="*/ 254977 h 1444870"/>
                <a:gd name="connsiteX4" fmla="*/ 262 w 650893"/>
                <a:gd name="connsiteY4" fmla="*/ 723900 h 1444870"/>
                <a:gd name="connsiteX5" fmla="*/ 184901 w 650893"/>
                <a:gd name="connsiteY5" fmla="*/ 1195754 h 1444870"/>
                <a:gd name="connsiteX6" fmla="*/ 378331 w 650893"/>
                <a:gd name="connsiteY6" fmla="*/ 1351085 h 1444870"/>
                <a:gd name="connsiteX7" fmla="*/ 513147 w 650893"/>
                <a:gd name="connsiteY7" fmla="*/ 1415562 h 1444870"/>
                <a:gd name="connsiteX8" fmla="*/ 647962 w 650893"/>
                <a:gd name="connsiteY8" fmla="*/ 1444870 h 1444870"/>
                <a:gd name="connsiteX0" fmla="*/ 650637 w 650637"/>
                <a:gd name="connsiteY0" fmla="*/ 0 h 1444870"/>
                <a:gd name="connsiteX1" fmla="*/ 518752 w 650637"/>
                <a:gd name="connsiteY1" fmla="*/ 20516 h 1444870"/>
                <a:gd name="connsiteX2" fmla="*/ 378075 w 650637"/>
                <a:gd name="connsiteY2" fmla="*/ 90854 h 1444870"/>
                <a:gd name="connsiteX3" fmla="*/ 190506 w 650637"/>
                <a:gd name="connsiteY3" fmla="*/ 254977 h 1444870"/>
                <a:gd name="connsiteX4" fmla="*/ 6 w 650637"/>
                <a:gd name="connsiteY4" fmla="*/ 723900 h 1444870"/>
                <a:gd name="connsiteX5" fmla="*/ 184645 w 650637"/>
                <a:gd name="connsiteY5" fmla="*/ 1195754 h 1444870"/>
                <a:gd name="connsiteX6" fmla="*/ 378075 w 650637"/>
                <a:gd name="connsiteY6" fmla="*/ 1351085 h 1444870"/>
                <a:gd name="connsiteX7" fmla="*/ 512891 w 650637"/>
                <a:gd name="connsiteY7" fmla="*/ 1415562 h 1444870"/>
                <a:gd name="connsiteX8" fmla="*/ 647706 w 650637"/>
                <a:gd name="connsiteY8" fmla="*/ 1444870 h 1444870"/>
                <a:gd name="connsiteX0" fmla="*/ 650637 w 650637"/>
                <a:gd name="connsiteY0" fmla="*/ 0 h 1444870"/>
                <a:gd name="connsiteX1" fmla="*/ 518752 w 650637"/>
                <a:gd name="connsiteY1" fmla="*/ 20516 h 1444870"/>
                <a:gd name="connsiteX2" fmla="*/ 378075 w 650637"/>
                <a:gd name="connsiteY2" fmla="*/ 90854 h 1444870"/>
                <a:gd name="connsiteX3" fmla="*/ 190506 w 650637"/>
                <a:gd name="connsiteY3" fmla="*/ 254977 h 1444870"/>
                <a:gd name="connsiteX4" fmla="*/ 6 w 650637"/>
                <a:gd name="connsiteY4" fmla="*/ 723900 h 1444870"/>
                <a:gd name="connsiteX5" fmla="*/ 184645 w 650637"/>
                <a:gd name="connsiteY5" fmla="*/ 1195754 h 1444870"/>
                <a:gd name="connsiteX6" fmla="*/ 378075 w 650637"/>
                <a:gd name="connsiteY6" fmla="*/ 1351085 h 1444870"/>
                <a:gd name="connsiteX7" fmla="*/ 512891 w 650637"/>
                <a:gd name="connsiteY7" fmla="*/ 1415562 h 1444870"/>
                <a:gd name="connsiteX8" fmla="*/ 647706 w 650637"/>
                <a:gd name="connsiteY8" fmla="*/ 1444870 h 1444870"/>
                <a:gd name="connsiteX0" fmla="*/ 650637 w 650637"/>
                <a:gd name="connsiteY0" fmla="*/ 0 h 1444870"/>
                <a:gd name="connsiteX1" fmla="*/ 518752 w 650637"/>
                <a:gd name="connsiteY1" fmla="*/ 20516 h 1444870"/>
                <a:gd name="connsiteX2" fmla="*/ 378075 w 650637"/>
                <a:gd name="connsiteY2" fmla="*/ 90854 h 1444870"/>
                <a:gd name="connsiteX3" fmla="*/ 190506 w 650637"/>
                <a:gd name="connsiteY3" fmla="*/ 254977 h 1444870"/>
                <a:gd name="connsiteX4" fmla="*/ 6 w 650637"/>
                <a:gd name="connsiteY4" fmla="*/ 723900 h 1444870"/>
                <a:gd name="connsiteX5" fmla="*/ 184645 w 650637"/>
                <a:gd name="connsiteY5" fmla="*/ 1195754 h 1444870"/>
                <a:gd name="connsiteX6" fmla="*/ 378075 w 650637"/>
                <a:gd name="connsiteY6" fmla="*/ 1351085 h 1444870"/>
                <a:gd name="connsiteX7" fmla="*/ 512891 w 650637"/>
                <a:gd name="connsiteY7" fmla="*/ 1415562 h 1444870"/>
                <a:gd name="connsiteX8" fmla="*/ 647706 w 650637"/>
                <a:gd name="connsiteY8" fmla="*/ 1444870 h 1444870"/>
                <a:gd name="connsiteX0" fmla="*/ 650637 w 650637"/>
                <a:gd name="connsiteY0" fmla="*/ 0 h 1444870"/>
                <a:gd name="connsiteX1" fmla="*/ 518752 w 650637"/>
                <a:gd name="connsiteY1" fmla="*/ 20516 h 1444870"/>
                <a:gd name="connsiteX2" fmla="*/ 378075 w 650637"/>
                <a:gd name="connsiteY2" fmla="*/ 90854 h 1444870"/>
                <a:gd name="connsiteX3" fmla="*/ 190506 w 650637"/>
                <a:gd name="connsiteY3" fmla="*/ 254977 h 1444870"/>
                <a:gd name="connsiteX4" fmla="*/ 6 w 650637"/>
                <a:gd name="connsiteY4" fmla="*/ 723900 h 1444870"/>
                <a:gd name="connsiteX5" fmla="*/ 184645 w 650637"/>
                <a:gd name="connsiteY5" fmla="*/ 1195754 h 1444870"/>
                <a:gd name="connsiteX6" fmla="*/ 378075 w 650637"/>
                <a:gd name="connsiteY6" fmla="*/ 1351085 h 1444870"/>
                <a:gd name="connsiteX7" fmla="*/ 512891 w 650637"/>
                <a:gd name="connsiteY7" fmla="*/ 1415562 h 1444870"/>
                <a:gd name="connsiteX8" fmla="*/ 647706 w 650637"/>
                <a:gd name="connsiteY8" fmla="*/ 1444870 h 1444870"/>
                <a:gd name="connsiteX0" fmla="*/ 650637 w 650637"/>
                <a:gd name="connsiteY0" fmla="*/ 0 h 1444870"/>
                <a:gd name="connsiteX1" fmla="*/ 518752 w 650637"/>
                <a:gd name="connsiteY1" fmla="*/ 20516 h 1444870"/>
                <a:gd name="connsiteX2" fmla="*/ 378075 w 650637"/>
                <a:gd name="connsiteY2" fmla="*/ 90854 h 1444870"/>
                <a:gd name="connsiteX3" fmla="*/ 190506 w 650637"/>
                <a:gd name="connsiteY3" fmla="*/ 254977 h 1444870"/>
                <a:gd name="connsiteX4" fmla="*/ 6 w 650637"/>
                <a:gd name="connsiteY4" fmla="*/ 723900 h 1444870"/>
                <a:gd name="connsiteX5" fmla="*/ 184645 w 650637"/>
                <a:gd name="connsiteY5" fmla="*/ 1195754 h 1444870"/>
                <a:gd name="connsiteX6" fmla="*/ 378075 w 650637"/>
                <a:gd name="connsiteY6" fmla="*/ 1351085 h 1444870"/>
                <a:gd name="connsiteX7" fmla="*/ 512891 w 650637"/>
                <a:gd name="connsiteY7" fmla="*/ 1415562 h 1444870"/>
                <a:gd name="connsiteX8" fmla="*/ 647706 w 650637"/>
                <a:gd name="connsiteY8" fmla="*/ 1444870 h 1444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0637" h="1444870">
                  <a:moveTo>
                    <a:pt x="650637" y="0"/>
                  </a:moveTo>
                  <a:cubicBezTo>
                    <a:pt x="607408" y="2687"/>
                    <a:pt x="564179" y="5374"/>
                    <a:pt x="518752" y="20516"/>
                  </a:cubicBezTo>
                  <a:cubicBezTo>
                    <a:pt x="473325" y="35658"/>
                    <a:pt x="432783" y="51777"/>
                    <a:pt x="378075" y="90854"/>
                  </a:cubicBezTo>
                  <a:cubicBezTo>
                    <a:pt x="323367" y="129931"/>
                    <a:pt x="264947" y="151374"/>
                    <a:pt x="190506" y="254977"/>
                  </a:cubicBezTo>
                  <a:cubicBezTo>
                    <a:pt x="116065" y="358580"/>
                    <a:pt x="983" y="470388"/>
                    <a:pt x="6" y="723900"/>
                  </a:cubicBezTo>
                  <a:cubicBezTo>
                    <a:pt x="-971" y="977412"/>
                    <a:pt x="110427" y="1100188"/>
                    <a:pt x="184645" y="1195754"/>
                  </a:cubicBezTo>
                  <a:cubicBezTo>
                    <a:pt x="258863" y="1291320"/>
                    <a:pt x="323367" y="1314450"/>
                    <a:pt x="378075" y="1351085"/>
                  </a:cubicBezTo>
                  <a:cubicBezTo>
                    <a:pt x="432783" y="1387720"/>
                    <a:pt x="467952" y="1399931"/>
                    <a:pt x="512891" y="1415562"/>
                  </a:cubicBezTo>
                  <a:cubicBezTo>
                    <a:pt x="557829" y="1431193"/>
                    <a:pt x="602767" y="1438031"/>
                    <a:pt x="647706" y="144487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84" name="Figura a mano libera: forma 483">
              <a:extLst>
                <a:ext uri="{FF2B5EF4-FFF2-40B4-BE49-F238E27FC236}">
                  <a16:creationId xmlns:a16="http://schemas.microsoft.com/office/drawing/2014/main" id="{74F334C8-4B61-4C01-8D4D-CB2E62A6ACF3}"/>
                </a:ext>
              </a:extLst>
            </p:cNvPr>
            <p:cNvSpPr/>
            <p:nvPr/>
          </p:nvSpPr>
          <p:spPr>
            <a:xfrm>
              <a:off x="10397489" y="1304925"/>
              <a:ext cx="215265" cy="186690"/>
            </a:xfrm>
            <a:custGeom>
              <a:avLst/>
              <a:gdLst>
                <a:gd name="connsiteX0" fmla="*/ 0 w 217170"/>
                <a:gd name="connsiteY0" fmla="*/ 0 h 186690"/>
                <a:gd name="connsiteX1" fmla="*/ 120015 w 217170"/>
                <a:gd name="connsiteY1" fmla="*/ 19050 h 186690"/>
                <a:gd name="connsiteX2" fmla="*/ 196215 w 217170"/>
                <a:gd name="connsiteY2" fmla="*/ 100965 h 186690"/>
                <a:gd name="connsiteX3" fmla="*/ 217170 w 217170"/>
                <a:gd name="connsiteY3" fmla="*/ 186690 h 186690"/>
                <a:gd name="connsiteX0" fmla="*/ 0 w 215265"/>
                <a:gd name="connsiteY0" fmla="*/ 0 h 186690"/>
                <a:gd name="connsiteX1" fmla="*/ 120015 w 215265"/>
                <a:gd name="connsiteY1" fmla="*/ 19050 h 186690"/>
                <a:gd name="connsiteX2" fmla="*/ 196215 w 215265"/>
                <a:gd name="connsiteY2" fmla="*/ 100965 h 186690"/>
                <a:gd name="connsiteX3" fmla="*/ 215265 w 215265"/>
                <a:gd name="connsiteY3" fmla="*/ 186690 h 186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265" h="186690">
                  <a:moveTo>
                    <a:pt x="0" y="0"/>
                  </a:moveTo>
                  <a:cubicBezTo>
                    <a:pt x="43656" y="1111"/>
                    <a:pt x="87313" y="2223"/>
                    <a:pt x="120015" y="19050"/>
                  </a:cubicBezTo>
                  <a:cubicBezTo>
                    <a:pt x="152717" y="35877"/>
                    <a:pt x="180023" y="73025"/>
                    <a:pt x="196215" y="100965"/>
                  </a:cubicBezTo>
                  <a:cubicBezTo>
                    <a:pt x="212408" y="128905"/>
                    <a:pt x="212884" y="157797"/>
                    <a:pt x="215265" y="18669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85" name="Figura a mano libera: forma 484">
              <a:extLst>
                <a:ext uri="{FF2B5EF4-FFF2-40B4-BE49-F238E27FC236}">
                  <a16:creationId xmlns:a16="http://schemas.microsoft.com/office/drawing/2014/main" id="{0AF10114-F9A3-428E-89C5-6B66BCA3FA04}"/>
                </a:ext>
              </a:extLst>
            </p:cNvPr>
            <p:cNvSpPr/>
            <p:nvPr/>
          </p:nvSpPr>
          <p:spPr>
            <a:xfrm>
              <a:off x="9555480" y="1306830"/>
              <a:ext cx="1059180" cy="329567"/>
            </a:xfrm>
            <a:custGeom>
              <a:avLst/>
              <a:gdLst>
                <a:gd name="connsiteX0" fmla="*/ 0 w 1059180"/>
                <a:gd name="connsiteY0" fmla="*/ 0 h 329567"/>
                <a:gd name="connsiteX1" fmla="*/ 186690 w 1059180"/>
                <a:gd name="connsiteY1" fmla="*/ 17145 h 329567"/>
                <a:gd name="connsiteX2" fmla="*/ 421005 w 1059180"/>
                <a:gd name="connsiteY2" fmla="*/ 93345 h 329567"/>
                <a:gd name="connsiteX3" fmla="*/ 603885 w 1059180"/>
                <a:gd name="connsiteY3" fmla="*/ 188595 h 329567"/>
                <a:gd name="connsiteX4" fmla="*/ 944880 w 1059180"/>
                <a:gd name="connsiteY4" fmla="*/ 329565 h 329567"/>
                <a:gd name="connsiteX5" fmla="*/ 1059180 w 1059180"/>
                <a:gd name="connsiteY5" fmla="*/ 184785 h 329567"/>
                <a:gd name="connsiteX0" fmla="*/ 0 w 1059180"/>
                <a:gd name="connsiteY0" fmla="*/ 0 h 329567"/>
                <a:gd name="connsiteX1" fmla="*/ 186690 w 1059180"/>
                <a:gd name="connsiteY1" fmla="*/ 17145 h 329567"/>
                <a:gd name="connsiteX2" fmla="*/ 415290 w 1059180"/>
                <a:gd name="connsiteY2" fmla="*/ 95250 h 329567"/>
                <a:gd name="connsiteX3" fmla="*/ 603885 w 1059180"/>
                <a:gd name="connsiteY3" fmla="*/ 188595 h 329567"/>
                <a:gd name="connsiteX4" fmla="*/ 944880 w 1059180"/>
                <a:gd name="connsiteY4" fmla="*/ 329565 h 329567"/>
                <a:gd name="connsiteX5" fmla="*/ 1059180 w 1059180"/>
                <a:gd name="connsiteY5" fmla="*/ 184785 h 329567"/>
                <a:gd name="connsiteX0" fmla="*/ 0 w 1059180"/>
                <a:gd name="connsiteY0" fmla="*/ 0 h 329567"/>
                <a:gd name="connsiteX1" fmla="*/ 186690 w 1059180"/>
                <a:gd name="connsiteY1" fmla="*/ 17145 h 329567"/>
                <a:gd name="connsiteX2" fmla="*/ 415290 w 1059180"/>
                <a:gd name="connsiteY2" fmla="*/ 95250 h 329567"/>
                <a:gd name="connsiteX3" fmla="*/ 603885 w 1059180"/>
                <a:gd name="connsiteY3" fmla="*/ 188595 h 329567"/>
                <a:gd name="connsiteX4" fmla="*/ 944880 w 1059180"/>
                <a:gd name="connsiteY4" fmla="*/ 329565 h 329567"/>
                <a:gd name="connsiteX5" fmla="*/ 1059180 w 1059180"/>
                <a:gd name="connsiteY5" fmla="*/ 184785 h 329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59180" h="329567">
                  <a:moveTo>
                    <a:pt x="0" y="0"/>
                  </a:moveTo>
                  <a:cubicBezTo>
                    <a:pt x="58261" y="794"/>
                    <a:pt x="117475" y="1270"/>
                    <a:pt x="186690" y="17145"/>
                  </a:cubicBezTo>
                  <a:cubicBezTo>
                    <a:pt x="255905" y="33020"/>
                    <a:pt x="345758" y="66675"/>
                    <a:pt x="415290" y="95250"/>
                  </a:cubicBezTo>
                  <a:cubicBezTo>
                    <a:pt x="484822" y="123825"/>
                    <a:pt x="515620" y="149543"/>
                    <a:pt x="603885" y="188595"/>
                  </a:cubicBezTo>
                  <a:cubicBezTo>
                    <a:pt x="692150" y="227647"/>
                    <a:pt x="868998" y="330200"/>
                    <a:pt x="944880" y="329565"/>
                  </a:cubicBezTo>
                  <a:cubicBezTo>
                    <a:pt x="1020762" y="328930"/>
                    <a:pt x="1049496" y="258762"/>
                    <a:pt x="1059180" y="18478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86" name="Figura a mano libera: forma 485">
              <a:extLst>
                <a:ext uri="{FF2B5EF4-FFF2-40B4-BE49-F238E27FC236}">
                  <a16:creationId xmlns:a16="http://schemas.microsoft.com/office/drawing/2014/main" id="{69E2BE62-5051-4067-937C-8D329A7EC42F}"/>
                </a:ext>
              </a:extLst>
            </p:cNvPr>
            <p:cNvSpPr/>
            <p:nvPr/>
          </p:nvSpPr>
          <p:spPr>
            <a:xfrm>
              <a:off x="10397488" y="2548890"/>
              <a:ext cx="214957" cy="198120"/>
            </a:xfrm>
            <a:custGeom>
              <a:avLst/>
              <a:gdLst>
                <a:gd name="connsiteX0" fmla="*/ 0 w 226538"/>
                <a:gd name="connsiteY0" fmla="*/ 196215 h 196215"/>
                <a:gd name="connsiteX1" fmla="*/ 104775 w 226538"/>
                <a:gd name="connsiteY1" fmla="*/ 171450 h 196215"/>
                <a:gd name="connsiteX2" fmla="*/ 215265 w 226538"/>
                <a:gd name="connsiteY2" fmla="*/ 99060 h 196215"/>
                <a:gd name="connsiteX3" fmla="*/ 217170 w 226538"/>
                <a:gd name="connsiteY3" fmla="*/ 0 h 196215"/>
                <a:gd name="connsiteX0" fmla="*/ 0 w 222191"/>
                <a:gd name="connsiteY0" fmla="*/ 196215 h 196215"/>
                <a:gd name="connsiteX1" fmla="*/ 104775 w 222191"/>
                <a:gd name="connsiteY1" fmla="*/ 171450 h 196215"/>
                <a:gd name="connsiteX2" fmla="*/ 205740 w 222191"/>
                <a:gd name="connsiteY2" fmla="*/ 102870 h 196215"/>
                <a:gd name="connsiteX3" fmla="*/ 217170 w 222191"/>
                <a:gd name="connsiteY3" fmla="*/ 0 h 196215"/>
                <a:gd name="connsiteX0" fmla="*/ 0 w 219970"/>
                <a:gd name="connsiteY0" fmla="*/ 196215 h 196215"/>
                <a:gd name="connsiteX1" fmla="*/ 104775 w 219970"/>
                <a:gd name="connsiteY1" fmla="*/ 171450 h 196215"/>
                <a:gd name="connsiteX2" fmla="*/ 205740 w 219970"/>
                <a:gd name="connsiteY2" fmla="*/ 102870 h 196215"/>
                <a:gd name="connsiteX3" fmla="*/ 217170 w 219970"/>
                <a:gd name="connsiteY3" fmla="*/ 0 h 196215"/>
                <a:gd name="connsiteX0" fmla="*/ 0 w 212540"/>
                <a:gd name="connsiteY0" fmla="*/ 196215 h 196215"/>
                <a:gd name="connsiteX1" fmla="*/ 104775 w 212540"/>
                <a:gd name="connsiteY1" fmla="*/ 171450 h 196215"/>
                <a:gd name="connsiteX2" fmla="*/ 205740 w 212540"/>
                <a:gd name="connsiteY2" fmla="*/ 102870 h 196215"/>
                <a:gd name="connsiteX3" fmla="*/ 207337 w 212540"/>
                <a:gd name="connsiteY3" fmla="*/ 0 h 196215"/>
                <a:gd name="connsiteX0" fmla="*/ 0 w 210526"/>
                <a:gd name="connsiteY0" fmla="*/ 196215 h 196215"/>
                <a:gd name="connsiteX1" fmla="*/ 104775 w 210526"/>
                <a:gd name="connsiteY1" fmla="*/ 171450 h 196215"/>
                <a:gd name="connsiteX2" fmla="*/ 198366 w 210526"/>
                <a:gd name="connsiteY2" fmla="*/ 102870 h 196215"/>
                <a:gd name="connsiteX3" fmla="*/ 207337 w 210526"/>
                <a:gd name="connsiteY3" fmla="*/ 0 h 196215"/>
                <a:gd name="connsiteX0" fmla="*/ 0 w 217176"/>
                <a:gd name="connsiteY0" fmla="*/ 198120 h 198120"/>
                <a:gd name="connsiteX1" fmla="*/ 104775 w 217176"/>
                <a:gd name="connsiteY1" fmla="*/ 173355 h 198120"/>
                <a:gd name="connsiteX2" fmla="*/ 198366 w 217176"/>
                <a:gd name="connsiteY2" fmla="*/ 104775 h 198120"/>
                <a:gd name="connsiteX3" fmla="*/ 214957 w 217176"/>
                <a:gd name="connsiteY3" fmla="*/ 0 h 198120"/>
                <a:gd name="connsiteX0" fmla="*/ 0 w 214957"/>
                <a:gd name="connsiteY0" fmla="*/ 198120 h 198120"/>
                <a:gd name="connsiteX1" fmla="*/ 104775 w 214957"/>
                <a:gd name="connsiteY1" fmla="*/ 173355 h 198120"/>
                <a:gd name="connsiteX2" fmla="*/ 198366 w 214957"/>
                <a:gd name="connsiteY2" fmla="*/ 104775 h 198120"/>
                <a:gd name="connsiteX3" fmla="*/ 214957 w 214957"/>
                <a:gd name="connsiteY3" fmla="*/ 0 h 198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4957" h="198120">
                  <a:moveTo>
                    <a:pt x="0" y="198120"/>
                  </a:moveTo>
                  <a:cubicBezTo>
                    <a:pt x="34448" y="193834"/>
                    <a:pt x="71714" y="188912"/>
                    <a:pt x="104775" y="173355"/>
                  </a:cubicBezTo>
                  <a:cubicBezTo>
                    <a:pt x="137836" y="157798"/>
                    <a:pt x="179634" y="133350"/>
                    <a:pt x="198366" y="104775"/>
                  </a:cubicBezTo>
                  <a:cubicBezTo>
                    <a:pt x="205669" y="74295"/>
                    <a:pt x="213846" y="35242"/>
                    <a:pt x="214957" y="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87" name="Figura a mano libera: forma 486">
              <a:extLst>
                <a:ext uri="{FF2B5EF4-FFF2-40B4-BE49-F238E27FC236}">
                  <a16:creationId xmlns:a16="http://schemas.microsoft.com/office/drawing/2014/main" id="{102FEBB0-C133-41C1-A9D3-5C81F2C7CE31}"/>
                </a:ext>
              </a:extLst>
            </p:cNvPr>
            <p:cNvSpPr/>
            <p:nvPr/>
          </p:nvSpPr>
          <p:spPr>
            <a:xfrm>
              <a:off x="9549765" y="2423810"/>
              <a:ext cx="1061085" cy="327010"/>
            </a:xfrm>
            <a:custGeom>
              <a:avLst/>
              <a:gdLst>
                <a:gd name="connsiteX0" fmla="*/ 0 w 1061085"/>
                <a:gd name="connsiteY0" fmla="*/ 327660 h 327660"/>
                <a:gd name="connsiteX1" fmla="*/ 192405 w 1061085"/>
                <a:gd name="connsiteY1" fmla="*/ 302895 h 327660"/>
                <a:gd name="connsiteX2" fmla="*/ 426720 w 1061085"/>
                <a:gd name="connsiteY2" fmla="*/ 230505 h 327660"/>
                <a:gd name="connsiteX3" fmla="*/ 609600 w 1061085"/>
                <a:gd name="connsiteY3" fmla="*/ 131445 h 327660"/>
                <a:gd name="connsiteX4" fmla="*/ 950595 w 1061085"/>
                <a:gd name="connsiteY4" fmla="*/ 0 h 327660"/>
                <a:gd name="connsiteX5" fmla="*/ 1061085 w 1061085"/>
                <a:gd name="connsiteY5" fmla="*/ 133350 h 327660"/>
                <a:gd name="connsiteX0" fmla="*/ 0 w 1061085"/>
                <a:gd name="connsiteY0" fmla="*/ 332044 h 332044"/>
                <a:gd name="connsiteX1" fmla="*/ 192405 w 1061085"/>
                <a:gd name="connsiteY1" fmla="*/ 307279 h 332044"/>
                <a:gd name="connsiteX2" fmla="*/ 426720 w 1061085"/>
                <a:gd name="connsiteY2" fmla="*/ 234889 h 332044"/>
                <a:gd name="connsiteX3" fmla="*/ 609600 w 1061085"/>
                <a:gd name="connsiteY3" fmla="*/ 135829 h 332044"/>
                <a:gd name="connsiteX4" fmla="*/ 950595 w 1061085"/>
                <a:gd name="connsiteY4" fmla="*/ 4384 h 332044"/>
                <a:gd name="connsiteX5" fmla="*/ 1061085 w 1061085"/>
                <a:gd name="connsiteY5" fmla="*/ 137734 h 332044"/>
                <a:gd name="connsiteX0" fmla="*/ 0 w 1061085"/>
                <a:gd name="connsiteY0" fmla="*/ 332044 h 332044"/>
                <a:gd name="connsiteX1" fmla="*/ 192405 w 1061085"/>
                <a:gd name="connsiteY1" fmla="*/ 307279 h 332044"/>
                <a:gd name="connsiteX2" fmla="*/ 426720 w 1061085"/>
                <a:gd name="connsiteY2" fmla="*/ 234889 h 332044"/>
                <a:gd name="connsiteX3" fmla="*/ 609600 w 1061085"/>
                <a:gd name="connsiteY3" fmla="*/ 135829 h 332044"/>
                <a:gd name="connsiteX4" fmla="*/ 950595 w 1061085"/>
                <a:gd name="connsiteY4" fmla="*/ 4384 h 332044"/>
                <a:gd name="connsiteX5" fmla="*/ 1061085 w 1061085"/>
                <a:gd name="connsiteY5" fmla="*/ 137734 h 332044"/>
                <a:gd name="connsiteX0" fmla="*/ 0 w 1061085"/>
                <a:gd name="connsiteY0" fmla="*/ 330189 h 330189"/>
                <a:gd name="connsiteX1" fmla="*/ 192405 w 1061085"/>
                <a:gd name="connsiteY1" fmla="*/ 305424 h 330189"/>
                <a:gd name="connsiteX2" fmla="*/ 426720 w 1061085"/>
                <a:gd name="connsiteY2" fmla="*/ 233034 h 330189"/>
                <a:gd name="connsiteX3" fmla="*/ 609600 w 1061085"/>
                <a:gd name="connsiteY3" fmla="*/ 133974 h 330189"/>
                <a:gd name="connsiteX4" fmla="*/ 948690 w 1061085"/>
                <a:gd name="connsiteY4" fmla="*/ 4434 h 330189"/>
                <a:gd name="connsiteX5" fmla="*/ 1061085 w 1061085"/>
                <a:gd name="connsiteY5" fmla="*/ 135879 h 330189"/>
                <a:gd name="connsiteX0" fmla="*/ 0 w 1061085"/>
                <a:gd name="connsiteY0" fmla="*/ 330189 h 330189"/>
                <a:gd name="connsiteX1" fmla="*/ 192405 w 1061085"/>
                <a:gd name="connsiteY1" fmla="*/ 305424 h 330189"/>
                <a:gd name="connsiteX2" fmla="*/ 426720 w 1061085"/>
                <a:gd name="connsiteY2" fmla="*/ 233034 h 330189"/>
                <a:gd name="connsiteX3" fmla="*/ 609600 w 1061085"/>
                <a:gd name="connsiteY3" fmla="*/ 133974 h 330189"/>
                <a:gd name="connsiteX4" fmla="*/ 948690 w 1061085"/>
                <a:gd name="connsiteY4" fmla="*/ 4434 h 330189"/>
                <a:gd name="connsiteX5" fmla="*/ 1061085 w 1061085"/>
                <a:gd name="connsiteY5" fmla="*/ 135879 h 330189"/>
                <a:gd name="connsiteX0" fmla="*/ 0 w 1061085"/>
                <a:gd name="connsiteY0" fmla="*/ 326971 h 326971"/>
                <a:gd name="connsiteX1" fmla="*/ 192405 w 1061085"/>
                <a:gd name="connsiteY1" fmla="*/ 302206 h 326971"/>
                <a:gd name="connsiteX2" fmla="*/ 426720 w 1061085"/>
                <a:gd name="connsiteY2" fmla="*/ 229816 h 326971"/>
                <a:gd name="connsiteX3" fmla="*/ 609600 w 1061085"/>
                <a:gd name="connsiteY3" fmla="*/ 130756 h 326971"/>
                <a:gd name="connsiteX4" fmla="*/ 948690 w 1061085"/>
                <a:gd name="connsiteY4" fmla="*/ 1216 h 326971"/>
                <a:gd name="connsiteX5" fmla="*/ 1061085 w 1061085"/>
                <a:gd name="connsiteY5" fmla="*/ 132661 h 326971"/>
                <a:gd name="connsiteX0" fmla="*/ 0 w 1061085"/>
                <a:gd name="connsiteY0" fmla="*/ 326971 h 326971"/>
                <a:gd name="connsiteX1" fmla="*/ 192405 w 1061085"/>
                <a:gd name="connsiteY1" fmla="*/ 302206 h 326971"/>
                <a:gd name="connsiteX2" fmla="*/ 426720 w 1061085"/>
                <a:gd name="connsiteY2" fmla="*/ 229816 h 326971"/>
                <a:gd name="connsiteX3" fmla="*/ 609600 w 1061085"/>
                <a:gd name="connsiteY3" fmla="*/ 130756 h 326971"/>
                <a:gd name="connsiteX4" fmla="*/ 948690 w 1061085"/>
                <a:gd name="connsiteY4" fmla="*/ 1216 h 326971"/>
                <a:gd name="connsiteX5" fmla="*/ 1061085 w 1061085"/>
                <a:gd name="connsiteY5" fmla="*/ 132661 h 326971"/>
                <a:gd name="connsiteX0" fmla="*/ 0 w 1061085"/>
                <a:gd name="connsiteY0" fmla="*/ 327010 h 327010"/>
                <a:gd name="connsiteX1" fmla="*/ 192405 w 1061085"/>
                <a:gd name="connsiteY1" fmla="*/ 302245 h 327010"/>
                <a:gd name="connsiteX2" fmla="*/ 426720 w 1061085"/>
                <a:gd name="connsiteY2" fmla="*/ 229855 h 327010"/>
                <a:gd name="connsiteX3" fmla="*/ 609600 w 1061085"/>
                <a:gd name="connsiteY3" fmla="*/ 130795 h 327010"/>
                <a:gd name="connsiteX4" fmla="*/ 948690 w 1061085"/>
                <a:gd name="connsiteY4" fmla="*/ 1255 h 327010"/>
                <a:gd name="connsiteX5" fmla="*/ 1061085 w 1061085"/>
                <a:gd name="connsiteY5" fmla="*/ 132700 h 327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1085" h="327010">
                  <a:moveTo>
                    <a:pt x="0" y="327010"/>
                  </a:moveTo>
                  <a:cubicBezTo>
                    <a:pt x="60642" y="322723"/>
                    <a:pt x="121285" y="318437"/>
                    <a:pt x="192405" y="302245"/>
                  </a:cubicBezTo>
                  <a:cubicBezTo>
                    <a:pt x="263525" y="286053"/>
                    <a:pt x="357188" y="258430"/>
                    <a:pt x="426720" y="229855"/>
                  </a:cubicBezTo>
                  <a:cubicBezTo>
                    <a:pt x="496252" y="201280"/>
                    <a:pt x="524510" y="172705"/>
                    <a:pt x="609600" y="130795"/>
                  </a:cubicBezTo>
                  <a:cubicBezTo>
                    <a:pt x="694690" y="88885"/>
                    <a:pt x="841058" y="-12397"/>
                    <a:pt x="948690" y="1255"/>
                  </a:cubicBezTo>
                  <a:cubicBezTo>
                    <a:pt x="1025842" y="24432"/>
                    <a:pt x="1056798" y="62373"/>
                    <a:pt x="1061085" y="13270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92F04A68-B4B5-4F30-B277-83FE00E384F4}"/>
              </a:ext>
            </a:extLst>
          </p:cNvPr>
          <p:cNvCxnSpPr>
            <a:cxnSpLocks/>
          </p:cNvCxnSpPr>
          <p:nvPr/>
        </p:nvCxnSpPr>
        <p:spPr>
          <a:xfrm>
            <a:off x="5553091" y="2748617"/>
            <a:ext cx="280686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nettore diritto 487">
            <a:extLst>
              <a:ext uri="{FF2B5EF4-FFF2-40B4-BE49-F238E27FC236}">
                <a16:creationId xmlns:a16="http://schemas.microsoft.com/office/drawing/2014/main" id="{B3457376-02CE-444F-9E94-342C5AE09F27}"/>
              </a:ext>
            </a:extLst>
          </p:cNvPr>
          <p:cNvCxnSpPr>
            <a:cxnSpLocks/>
          </p:cNvCxnSpPr>
          <p:nvPr/>
        </p:nvCxnSpPr>
        <p:spPr>
          <a:xfrm>
            <a:off x="7330020" y="2749454"/>
            <a:ext cx="410308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Connettore diritto 488">
            <a:extLst>
              <a:ext uri="{FF2B5EF4-FFF2-40B4-BE49-F238E27FC236}">
                <a16:creationId xmlns:a16="http://schemas.microsoft.com/office/drawing/2014/main" id="{8012DD7C-FE83-40E4-B74A-D7FFE3F4EDEC}"/>
              </a:ext>
            </a:extLst>
          </p:cNvPr>
          <p:cNvCxnSpPr>
            <a:cxnSpLocks/>
            <a:stCxn id="133" idx="0"/>
          </p:cNvCxnSpPr>
          <p:nvPr/>
        </p:nvCxnSpPr>
        <p:spPr>
          <a:xfrm flipH="1">
            <a:off x="7249184" y="1306546"/>
            <a:ext cx="488186" cy="4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Connettore diritto 489">
            <a:extLst>
              <a:ext uri="{FF2B5EF4-FFF2-40B4-BE49-F238E27FC236}">
                <a16:creationId xmlns:a16="http://schemas.microsoft.com/office/drawing/2014/main" id="{90F09D11-41D9-4BC2-B749-555E14A8DFA6}"/>
              </a:ext>
            </a:extLst>
          </p:cNvPr>
          <p:cNvCxnSpPr>
            <a:cxnSpLocks/>
            <a:endCxn id="575" idx="0"/>
          </p:cNvCxnSpPr>
          <p:nvPr/>
        </p:nvCxnSpPr>
        <p:spPr>
          <a:xfrm>
            <a:off x="10599648" y="1306824"/>
            <a:ext cx="6101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Connettore diritto 491">
            <a:extLst>
              <a:ext uri="{FF2B5EF4-FFF2-40B4-BE49-F238E27FC236}">
                <a16:creationId xmlns:a16="http://schemas.microsoft.com/office/drawing/2014/main" id="{7004292D-58B6-480B-AF04-02F831D19497}"/>
              </a:ext>
            </a:extLst>
          </p:cNvPr>
          <p:cNvCxnSpPr>
            <a:cxnSpLocks/>
          </p:cNvCxnSpPr>
          <p:nvPr/>
        </p:nvCxnSpPr>
        <p:spPr>
          <a:xfrm>
            <a:off x="10626951" y="2746886"/>
            <a:ext cx="3741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3" name="Arco 492">
            <a:extLst>
              <a:ext uri="{FF2B5EF4-FFF2-40B4-BE49-F238E27FC236}">
                <a16:creationId xmlns:a16="http://schemas.microsoft.com/office/drawing/2014/main" id="{341C65EC-7EFC-48B3-8E67-E6FAE87CA0C1}"/>
              </a:ext>
            </a:extLst>
          </p:cNvPr>
          <p:cNvSpPr/>
          <p:nvPr/>
        </p:nvSpPr>
        <p:spPr>
          <a:xfrm>
            <a:off x="6805301" y="1676969"/>
            <a:ext cx="3229200" cy="3229200"/>
          </a:xfrm>
          <a:prstGeom prst="arc">
            <a:avLst>
              <a:gd name="adj1" fmla="val 21570685"/>
              <a:gd name="adj2" fmla="val 5441671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04445B9C-9862-4623-8ABF-8E2A093E9306}"/>
              </a:ext>
            </a:extLst>
          </p:cNvPr>
          <p:cNvCxnSpPr>
            <a:cxnSpLocks/>
          </p:cNvCxnSpPr>
          <p:nvPr/>
        </p:nvCxnSpPr>
        <p:spPr>
          <a:xfrm flipH="1" flipV="1">
            <a:off x="10035823" y="1998345"/>
            <a:ext cx="942" cy="128297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Connettore diritto 501">
            <a:extLst>
              <a:ext uri="{FF2B5EF4-FFF2-40B4-BE49-F238E27FC236}">
                <a16:creationId xmlns:a16="http://schemas.microsoft.com/office/drawing/2014/main" id="{1A7CCCDF-B43A-4AB6-B942-4DEF1780DEEF}"/>
              </a:ext>
            </a:extLst>
          </p:cNvPr>
          <p:cNvCxnSpPr>
            <a:cxnSpLocks/>
          </p:cNvCxnSpPr>
          <p:nvPr/>
        </p:nvCxnSpPr>
        <p:spPr>
          <a:xfrm flipV="1">
            <a:off x="5192967" y="1998345"/>
            <a:ext cx="0" cy="28879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E169021D-9B62-48A9-95A0-B09067B8A399}"/>
              </a:ext>
            </a:extLst>
          </p:cNvPr>
          <p:cNvCxnSpPr>
            <a:cxnSpLocks/>
          </p:cNvCxnSpPr>
          <p:nvPr/>
        </p:nvCxnSpPr>
        <p:spPr>
          <a:xfrm>
            <a:off x="7728496" y="1306704"/>
            <a:ext cx="166415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Connettore diritto 314">
            <a:extLst>
              <a:ext uri="{FF2B5EF4-FFF2-40B4-BE49-F238E27FC236}">
                <a16:creationId xmlns:a16="http://schemas.microsoft.com/office/drawing/2014/main" id="{18DA105A-3237-476E-8287-B25080E6D58F}"/>
              </a:ext>
            </a:extLst>
          </p:cNvPr>
          <p:cNvCxnSpPr>
            <a:cxnSpLocks/>
          </p:cNvCxnSpPr>
          <p:nvPr/>
        </p:nvCxnSpPr>
        <p:spPr>
          <a:xfrm>
            <a:off x="7728496" y="2749229"/>
            <a:ext cx="166415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CasellaDiTesto 320">
            <a:extLst>
              <a:ext uri="{FF2B5EF4-FFF2-40B4-BE49-F238E27FC236}">
                <a16:creationId xmlns:a16="http://schemas.microsoft.com/office/drawing/2014/main" id="{BE9839DF-57A8-4666-A80F-6C1236E0EC48}"/>
              </a:ext>
            </a:extLst>
          </p:cNvPr>
          <p:cNvSpPr txBox="1"/>
          <p:nvPr/>
        </p:nvSpPr>
        <p:spPr>
          <a:xfrm>
            <a:off x="0" y="1707299"/>
            <a:ext cx="36734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La risoluzione del problema della compenetrazione tra i due cilindri si presenta su </a:t>
            </a:r>
            <a:r>
              <a:rPr lang="it-IT" sz="2000" dirty="0">
                <a:latin typeface="Symbol" panose="05050102010706020507" pitchFamily="18" charset="2"/>
              </a:rPr>
              <a:t>p</a:t>
            </a:r>
            <a:r>
              <a:rPr lang="it-IT" sz="2000" baseline="-25000" dirty="0"/>
              <a:t>1</a:t>
            </a:r>
            <a:r>
              <a:rPr lang="it-IT" sz="2000" dirty="0"/>
              <a:t>, su </a:t>
            </a:r>
            <a:r>
              <a:rPr lang="it-IT" sz="2000" dirty="0">
                <a:latin typeface="Symbol" panose="05050102010706020507" pitchFamily="18" charset="2"/>
              </a:rPr>
              <a:t>p</a:t>
            </a:r>
            <a:r>
              <a:rPr lang="it-IT" sz="2000" baseline="-25000" dirty="0"/>
              <a:t>2</a:t>
            </a:r>
            <a:r>
              <a:rPr lang="it-IT" sz="2000" dirty="0"/>
              <a:t> e sul piano ribaltato </a:t>
            </a:r>
            <a:r>
              <a:rPr lang="it-IT" sz="2000" dirty="0">
                <a:latin typeface="Symbol" panose="05050102010706020507" pitchFamily="18" charset="2"/>
              </a:rPr>
              <a:t>p</a:t>
            </a:r>
            <a:r>
              <a:rPr lang="it-IT" sz="2000" baseline="-25000" dirty="0"/>
              <a:t>3</a:t>
            </a:r>
            <a:r>
              <a:rPr lang="it-IT" sz="2000" dirty="0"/>
              <a:t> come nella seguente immagine di sintesi</a:t>
            </a:r>
          </a:p>
        </p:txBody>
      </p:sp>
      <p:sp>
        <p:nvSpPr>
          <p:cNvPr id="324" name="Titolo 78">
            <a:extLst>
              <a:ext uri="{FF2B5EF4-FFF2-40B4-BE49-F238E27FC236}">
                <a16:creationId xmlns:a16="http://schemas.microsoft.com/office/drawing/2014/main" id="{FDF878F9-640A-4BB5-8AC8-B673B2301A4B}"/>
              </a:ext>
            </a:extLst>
          </p:cNvPr>
          <p:cNvSpPr txBox="1">
            <a:spLocks/>
          </p:cNvSpPr>
          <p:nvPr/>
        </p:nvSpPr>
        <p:spPr>
          <a:xfrm>
            <a:off x="12000" y="18946"/>
            <a:ext cx="12168000" cy="32778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(4) </a:t>
            </a:r>
          </a:p>
        </p:txBody>
      </p:sp>
      <p:cxnSp>
        <p:nvCxnSpPr>
          <p:cNvPr id="509" name="Connettore diritto 508">
            <a:extLst>
              <a:ext uri="{FF2B5EF4-FFF2-40B4-BE49-F238E27FC236}">
                <a16:creationId xmlns:a16="http://schemas.microsoft.com/office/drawing/2014/main" id="{43BA42CD-1149-4710-9635-B1945D1C93F1}"/>
              </a:ext>
            </a:extLst>
          </p:cNvPr>
          <p:cNvCxnSpPr>
            <a:cxnSpLocks/>
          </p:cNvCxnSpPr>
          <p:nvPr/>
        </p:nvCxnSpPr>
        <p:spPr>
          <a:xfrm flipH="1" flipV="1">
            <a:off x="5578150" y="4219929"/>
            <a:ext cx="267051" cy="15418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Connettore diritto 509">
            <a:extLst>
              <a:ext uri="{FF2B5EF4-FFF2-40B4-BE49-F238E27FC236}">
                <a16:creationId xmlns:a16="http://schemas.microsoft.com/office/drawing/2014/main" id="{CCBAA271-1E94-4C86-ADBF-BA2D8F6F1840}"/>
              </a:ext>
            </a:extLst>
          </p:cNvPr>
          <p:cNvCxnSpPr>
            <a:cxnSpLocks/>
          </p:cNvCxnSpPr>
          <p:nvPr/>
        </p:nvCxnSpPr>
        <p:spPr>
          <a:xfrm flipH="1" flipV="1">
            <a:off x="5629820" y="4133619"/>
            <a:ext cx="243010" cy="14030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Connettore diritto 510">
            <a:extLst>
              <a:ext uri="{FF2B5EF4-FFF2-40B4-BE49-F238E27FC236}">
                <a16:creationId xmlns:a16="http://schemas.microsoft.com/office/drawing/2014/main" id="{5380D068-24D1-4E04-B168-F0111873F7E9}"/>
              </a:ext>
            </a:extLst>
          </p:cNvPr>
          <p:cNvCxnSpPr>
            <a:cxnSpLocks/>
          </p:cNvCxnSpPr>
          <p:nvPr/>
        </p:nvCxnSpPr>
        <p:spPr>
          <a:xfrm flipH="1" flipV="1">
            <a:off x="5667274" y="4060973"/>
            <a:ext cx="232854" cy="1344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Connettore diritto 518">
            <a:extLst>
              <a:ext uri="{FF2B5EF4-FFF2-40B4-BE49-F238E27FC236}">
                <a16:creationId xmlns:a16="http://schemas.microsoft.com/office/drawing/2014/main" id="{72CB6953-6F94-40C6-A00E-0ADF39E60C29}"/>
              </a:ext>
            </a:extLst>
          </p:cNvPr>
          <p:cNvCxnSpPr>
            <a:cxnSpLocks/>
          </p:cNvCxnSpPr>
          <p:nvPr/>
        </p:nvCxnSpPr>
        <p:spPr>
          <a:xfrm flipH="1" flipV="1">
            <a:off x="5704823" y="4001405"/>
            <a:ext cx="229000" cy="13221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Connettore diritto 539">
            <a:extLst>
              <a:ext uri="{FF2B5EF4-FFF2-40B4-BE49-F238E27FC236}">
                <a16:creationId xmlns:a16="http://schemas.microsoft.com/office/drawing/2014/main" id="{476DF39C-F951-40F4-A7A9-E8F124C9A0C3}"/>
              </a:ext>
            </a:extLst>
          </p:cNvPr>
          <p:cNvCxnSpPr>
            <a:cxnSpLocks/>
          </p:cNvCxnSpPr>
          <p:nvPr/>
        </p:nvCxnSpPr>
        <p:spPr>
          <a:xfrm flipH="1" flipV="1">
            <a:off x="5736220" y="3952212"/>
            <a:ext cx="229707" cy="1326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1" name="Connettore diritto 560">
            <a:extLst>
              <a:ext uri="{FF2B5EF4-FFF2-40B4-BE49-F238E27FC236}">
                <a16:creationId xmlns:a16="http://schemas.microsoft.com/office/drawing/2014/main" id="{BE78F39A-4C03-44A1-B7EC-EF298A467179}"/>
              </a:ext>
            </a:extLst>
          </p:cNvPr>
          <p:cNvCxnSpPr>
            <a:cxnSpLocks/>
          </p:cNvCxnSpPr>
          <p:nvPr/>
        </p:nvCxnSpPr>
        <p:spPr>
          <a:xfrm flipH="1" flipV="1">
            <a:off x="5759354" y="3901504"/>
            <a:ext cx="242556" cy="1400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3" name="Connettore diritto 562">
            <a:extLst>
              <a:ext uri="{FF2B5EF4-FFF2-40B4-BE49-F238E27FC236}">
                <a16:creationId xmlns:a16="http://schemas.microsoft.com/office/drawing/2014/main" id="{C7B7B921-8D14-4289-86D4-29BDE4AA1BC5}"/>
              </a:ext>
            </a:extLst>
          </p:cNvPr>
          <p:cNvCxnSpPr>
            <a:cxnSpLocks/>
          </p:cNvCxnSpPr>
          <p:nvPr/>
        </p:nvCxnSpPr>
        <p:spPr>
          <a:xfrm flipH="1" flipV="1">
            <a:off x="5781244" y="3859357"/>
            <a:ext cx="254543" cy="14695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5" name="Connettore diritto 564">
            <a:extLst>
              <a:ext uri="{FF2B5EF4-FFF2-40B4-BE49-F238E27FC236}">
                <a16:creationId xmlns:a16="http://schemas.microsoft.com/office/drawing/2014/main" id="{94257C0B-D29C-4223-93AC-C63EA55C2B77}"/>
              </a:ext>
            </a:extLst>
          </p:cNvPr>
          <p:cNvCxnSpPr>
            <a:cxnSpLocks/>
          </p:cNvCxnSpPr>
          <p:nvPr/>
        </p:nvCxnSpPr>
        <p:spPr>
          <a:xfrm flipH="1" flipV="1">
            <a:off x="5802734" y="3824380"/>
            <a:ext cx="259237" cy="14967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Connettore diritto 565">
            <a:extLst>
              <a:ext uri="{FF2B5EF4-FFF2-40B4-BE49-F238E27FC236}">
                <a16:creationId xmlns:a16="http://schemas.microsoft.com/office/drawing/2014/main" id="{9B04CA44-DB3C-446F-9CDA-5ECAA8D86A28}"/>
              </a:ext>
            </a:extLst>
          </p:cNvPr>
          <p:cNvCxnSpPr>
            <a:cxnSpLocks/>
          </p:cNvCxnSpPr>
          <p:nvPr/>
        </p:nvCxnSpPr>
        <p:spPr>
          <a:xfrm flipH="1" flipV="1">
            <a:off x="5829468" y="3788831"/>
            <a:ext cx="262912" cy="1517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7" name="Connettore diritto 566">
            <a:extLst>
              <a:ext uri="{FF2B5EF4-FFF2-40B4-BE49-F238E27FC236}">
                <a16:creationId xmlns:a16="http://schemas.microsoft.com/office/drawing/2014/main" id="{8F7CA1B7-55EC-4B8E-8A9E-8AF408469979}"/>
              </a:ext>
            </a:extLst>
          </p:cNvPr>
          <p:cNvCxnSpPr>
            <a:cxnSpLocks/>
          </p:cNvCxnSpPr>
          <p:nvPr/>
        </p:nvCxnSpPr>
        <p:spPr>
          <a:xfrm flipH="1" flipV="1">
            <a:off x="5851885" y="3753244"/>
            <a:ext cx="272674" cy="15742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Connettore diritto 567">
            <a:extLst>
              <a:ext uri="{FF2B5EF4-FFF2-40B4-BE49-F238E27FC236}">
                <a16:creationId xmlns:a16="http://schemas.microsoft.com/office/drawing/2014/main" id="{6FF3D53A-7742-4CD6-908C-38638E46957E}"/>
              </a:ext>
            </a:extLst>
          </p:cNvPr>
          <p:cNvCxnSpPr>
            <a:cxnSpLocks/>
          </p:cNvCxnSpPr>
          <p:nvPr/>
        </p:nvCxnSpPr>
        <p:spPr>
          <a:xfrm flipH="1" flipV="1">
            <a:off x="5866927" y="3721972"/>
            <a:ext cx="282311" cy="16299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Connettore diritto 568">
            <a:extLst>
              <a:ext uri="{FF2B5EF4-FFF2-40B4-BE49-F238E27FC236}">
                <a16:creationId xmlns:a16="http://schemas.microsoft.com/office/drawing/2014/main" id="{BC3CCC19-60E7-4EF6-BE6D-2E9044B68868}"/>
              </a:ext>
            </a:extLst>
          </p:cNvPr>
          <p:cNvCxnSpPr>
            <a:cxnSpLocks/>
          </p:cNvCxnSpPr>
          <p:nvPr/>
        </p:nvCxnSpPr>
        <p:spPr>
          <a:xfrm flipH="1" flipV="1">
            <a:off x="5880828" y="3698498"/>
            <a:ext cx="298670" cy="1724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Connettore diritto 569">
            <a:extLst>
              <a:ext uri="{FF2B5EF4-FFF2-40B4-BE49-F238E27FC236}">
                <a16:creationId xmlns:a16="http://schemas.microsoft.com/office/drawing/2014/main" id="{98C3D5FB-966E-4A5A-AD74-A94A8D00F462}"/>
              </a:ext>
            </a:extLst>
          </p:cNvPr>
          <p:cNvCxnSpPr>
            <a:cxnSpLocks/>
          </p:cNvCxnSpPr>
          <p:nvPr/>
        </p:nvCxnSpPr>
        <p:spPr>
          <a:xfrm flipH="1" flipV="1">
            <a:off x="5897748" y="3675671"/>
            <a:ext cx="302180" cy="1744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Connettore diritto 570">
            <a:extLst>
              <a:ext uri="{FF2B5EF4-FFF2-40B4-BE49-F238E27FC236}">
                <a16:creationId xmlns:a16="http://schemas.microsoft.com/office/drawing/2014/main" id="{BBD1E3A5-E005-428F-B221-C87FAC3283E2}"/>
              </a:ext>
            </a:extLst>
          </p:cNvPr>
          <p:cNvCxnSpPr>
            <a:cxnSpLocks/>
          </p:cNvCxnSpPr>
          <p:nvPr/>
        </p:nvCxnSpPr>
        <p:spPr>
          <a:xfrm flipH="1" flipV="1">
            <a:off x="5907388" y="3657880"/>
            <a:ext cx="307910" cy="17777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Connettore diritto 571">
            <a:extLst>
              <a:ext uri="{FF2B5EF4-FFF2-40B4-BE49-F238E27FC236}">
                <a16:creationId xmlns:a16="http://schemas.microsoft.com/office/drawing/2014/main" id="{2FDC23A4-AB01-4CCB-8ACC-7135285CB5F8}"/>
              </a:ext>
            </a:extLst>
          </p:cNvPr>
          <p:cNvCxnSpPr>
            <a:cxnSpLocks/>
          </p:cNvCxnSpPr>
          <p:nvPr/>
        </p:nvCxnSpPr>
        <p:spPr>
          <a:xfrm flipH="1" flipV="1">
            <a:off x="7615747" y="4644085"/>
            <a:ext cx="473598" cy="27343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Connettore diritto 572">
            <a:extLst>
              <a:ext uri="{FF2B5EF4-FFF2-40B4-BE49-F238E27FC236}">
                <a16:creationId xmlns:a16="http://schemas.microsoft.com/office/drawing/2014/main" id="{7A867427-307D-43DC-8BBE-F320DA66B604}"/>
              </a:ext>
            </a:extLst>
          </p:cNvPr>
          <p:cNvCxnSpPr>
            <a:cxnSpLocks/>
          </p:cNvCxnSpPr>
          <p:nvPr/>
        </p:nvCxnSpPr>
        <p:spPr>
          <a:xfrm flipH="1" flipV="1">
            <a:off x="7612574" y="4664042"/>
            <a:ext cx="470019" cy="27136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Connettore diritto 449">
            <a:extLst>
              <a:ext uri="{FF2B5EF4-FFF2-40B4-BE49-F238E27FC236}">
                <a16:creationId xmlns:a16="http://schemas.microsoft.com/office/drawing/2014/main" id="{E39F5CBF-7011-40D6-B9CA-4A4F4B541C75}"/>
              </a:ext>
            </a:extLst>
          </p:cNvPr>
          <p:cNvCxnSpPr>
            <a:cxnSpLocks/>
          </p:cNvCxnSpPr>
          <p:nvPr/>
        </p:nvCxnSpPr>
        <p:spPr>
          <a:xfrm>
            <a:off x="7256891" y="5307994"/>
            <a:ext cx="452335" cy="2611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Connettore diritto 450">
            <a:extLst>
              <a:ext uri="{FF2B5EF4-FFF2-40B4-BE49-F238E27FC236}">
                <a16:creationId xmlns:a16="http://schemas.microsoft.com/office/drawing/2014/main" id="{D534667C-6052-4F35-9625-CDC30D06C933}"/>
              </a:ext>
            </a:extLst>
          </p:cNvPr>
          <p:cNvCxnSpPr>
            <a:cxnSpLocks/>
          </p:cNvCxnSpPr>
          <p:nvPr/>
        </p:nvCxnSpPr>
        <p:spPr>
          <a:xfrm>
            <a:off x="7158294" y="5365793"/>
            <a:ext cx="506151" cy="2922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Connettore diritto 493">
            <a:extLst>
              <a:ext uri="{FF2B5EF4-FFF2-40B4-BE49-F238E27FC236}">
                <a16:creationId xmlns:a16="http://schemas.microsoft.com/office/drawing/2014/main" id="{EEA7E776-1642-4741-B68A-A789F338756D}"/>
              </a:ext>
            </a:extLst>
          </p:cNvPr>
          <p:cNvCxnSpPr>
            <a:cxnSpLocks/>
          </p:cNvCxnSpPr>
          <p:nvPr/>
        </p:nvCxnSpPr>
        <p:spPr>
          <a:xfrm>
            <a:off x="7077789" y="5413583"/>
            <a:ext cx="539897" cy="31170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Connettore diritto 494">
            <a:extLst>
              <a:ext uri="{FF2B5EF4-FFF2-40B4-BE49-F238E27FC236}">
                <a16:creationId xmlns:a16="http://schemas.microsoft.com/office/drawing/2014/main" id="{7CFD8780-3406-4FB0-9145-ACD6372E18B1}"/>
              </a:ext>
            </a:extLst>
          </p:cNvPr>
          <p:cNvCxnSpPr>
            <a:cxnSpLocks/>
          </p:cNvCxnSpPr>
          <p:nvPr/>
        </p:nvCxnSpPr>
        <p:spPr>
          <a:xfrm>
            <a:off x="6996295" y="5447780"/>
            <a:ext cx="584811" cy="33764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Connettore diritto 496">
            <a:extLst>
              <a:ext uri="{FF2B5EF4-FFF2-40B4-BE49-F238E27FC236}">
                <a16:creationId xmlns:a16="http://schemas.microsoft.com/office/drawing/2014/main" id="{4C7F27F4-23A5-4232-958A-51981AE8D663}"/>
              </a:ext>
            </a:extLst>
          </p:cNvPr>
          <p:cNvCxnSpPr>
            <a:cxnSpLocks/>
          </p:cNvCxnSpPr>
          <p:nvPr/>
        </p:nvCxnSpPr>
        <p:spPr>
          <a:xfrm>
            <a:off x="6911010" y="5465860"/>
            <a:ext cx="640549" cy="3698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nettore diritto 497">
            <a:extLst>
              <a:ext uri="{FF2B5EF4-FFF2-40B4-BE49-F238E27FC236}">
                <a16:creationId xmlns:a16="http://schemas.microsoft.com/office/drawing/2014/main" id="{023FB2C2-CE14-4703-A730-434B52B9CF31}"/>
              </a:ext>
            </a:extLst>
          </p:cNvPr>
          <p:cNvCxnSpPr>
            <a:cxnSpLocks/>
          </p:cNvCxnSpPr>
          <p:nvPr/>
        </p:nvCxnSpPr>
        <p:spPr>
          <a:xfrm>
            <a:off x="6824408" y="5478316"/>
            <a:ext cx="702270" cy="4054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Connettore diritto 498">
            <a:extLst>
              <a:ext uri="{FF2B5EF4-FFF2-40B4-BE49-F238E27FC236}">
                <a16:creationId xmlns:a16="http://schemas.microsoft.com/office/drawing/2014/main" id="{61F761DA-2CCE-4DC9-8168-24DC04563D8C}"/>
              </a:ext>
            </a:extLst>
          </p:cNvPr>
          <p:cNvCxnSpPr>
            <a:cxnSpLocks/>
          </p:cNvCxnSpPr>
          <p:nvPr/>
        </p:nvCxnSpPr>
        <p:spPr>
          <a:xfrm>
            <a:off x="6742718" y="5487548"/>
            <a:ext cx="762933" cy="44048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Connettore diritto 499">
            <a:extLst>
              <a:ext uri="{FF2B5EF4-FFF2-40B4-BE49-F238E27FC236}">
                <a16:creationId xmlns:a16="http://schemas.microsoft.com/office/drawing/2014/main" id="{86404B34-6B4B-41B3-880F-7AAF4F837BB5}"/>
              </a:ext>
            </a:extLst>
          </p:cNvPr>
          <p:cNvCxnSpPr>
            <a:cxnSpLocks/>
          </p:cNvCxnSpPr>
          <p:nvPr/>
        </p:nvCxnSpPr>
        <p:spPr>
          <a:xfrm>
            <a:off x="6660651" y="5487549"/>
            <a:ext cx="821562" cy="4743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nettore diritto 500">
            <a:extLst>
              <a:ext uri="{FF2B5EF4-FFF2-40B4-BE49-F238E27FC236}">
                <a16:creationId xmlns:a16="http://schemas.microsoft.com/office/drawing/2014/main" id="{7C8ECC93-889E-4022-BFF6-BA301CE1F0D4}"/>
              </a:ext>
            </a:extLst>
          </p:cNvPr>
          <p:cNvCxnSpPr>
            <a:cxnSpLocks/>
          </p:cNvCxnSpPr>
          <p:nvPr/>
        </p:nvCxnSpPr>
        <p:spPr>
          <a:xfrm>
            <a:off x="6545100" y="5471819"/>
            <a:ext cx="912952" cy="52709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Connettore diritto 502">
            <a:extLst>
              <a:ext uri="{FF2B5EF4-FFF2-40B4-BE49-F238E27FC236}">
                <a16:creationId xmlns:a16="http://schemas.microsoft.com/office/drawing/2014/main" id="{94471109-0A1D-4F4E-8810-EE0EF86D03A7}"/>
              </a:ext>
            </a:extLst>
          </p:cNvPr>
          <p:cNvCxnSpPr>
            <a:cxnSpLocks/>
          </p:cNvCxnSpPr>
          <p:nvPr/>
        </p:nvCxnSpPr>
        <p:spPr>
          <a:xfrm>
            <a:off x="6390653" y="5429568"/>
            <a:ext cx="1049617" cy="60599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Connettore diritto 503">
            <a:extLst>
              <a:ext uri="{FF2B5EF4-FFF2-40B4-BE49-F238E27FC236}">
                <a16:creationId xmlns:a16="http://schemas.microsoft.com/office/drawing/2014/main" id="{4BD19727-5459-4869-8ED5-AF81AD2CA0FC}"/>
              </a:ext>
            </a:extLst>
          </p:cNvPr>
          <p:cNvCxnSpPr>
            <a:cxnSpLocks/>
          </p:cNvCxnSpPr>
          <p:nvPr/>
        </p:nvCxnSpPr>
        <p:spPr>
          <a:xfrm>
            <a:off x="5244744" y="4804124"/>
            <a:ext cx="2177003" cy="125689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Connettore diritto 504">
            <a:extLst>
              <a:ext uri="{FF2B5EF4-FFF2-40B4-BE49-F238E27FC236}">
                <a16:creationId xmlns:a16="http://schemas.microsoft.com/office/drawing/2014/main" id="{5C8F260E-2ECB-4467-AFAF-E331475B51B8}"/>
              </a:ext>
            </a:extLst>
          </p:cNvPr>
          <p:cNvCxnSpPr>
            <a:cxnSpLocks/>
          </p:cNvCxnSpPr>
          <p:nvPr/>
        </p:nvCxnSpPr>
        <p:spPr>
          <a:xfrm>
            <a:off x="5229072" y="4831993"/>
            <a:ext cx="2182114" cy="12598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Connettore diritto 505">
            <a:extLst>
              <a:ext uri="{FF2B5EF4-FFF2-40B4-BE49-F238E27FC236}">
                <a16:creationId xmlns:a16="http://schemas.microsoft.com/office/drawing/2014/main" id="{98178390-2BBB-41D9-969E-A987EBA6B13E}"/>
              </a:ext>
            </a:extLst>
          </p:cNvPr>
          <p:cNvCxnSpPr>
            <a:cxnSpLocks/>
          </p:cNvCxnSpPr>
          <p:nvPr/>
        </p:nvCxnSpPr>
        <p:spPr>
          <a:xfrm>
            <a:off x="5213237" y="4853838"/>
            <a:ext cx="2179954" cy="125859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Connettore diritto 506">
            <a:extLst>
              <a:ext uri="{FF2B5EF4-FFF2-40B4-BE49-F238E27FC236}">
                <a16:creationId xmlns:a16="http://schemas.microsoft.com/office/drawing/2014/main" id="{E2331DB5-0A51-4C35-B87F-A9E222F91362}"/>
              </a:ext>
            </a:extLst>
          </p:cNvPr>
          <p:cNvCxnSpPr>
            <a:cxnSpLocks/>
          </p:cNvCxnSpPr>
          <p:nvPr/>
        </p:nvCxnSpPr>
        <p:spPr>
          <a:xfrm>
            <a:off x="5204171" y="4873569"/>
            <a:ext cx="2177559" cy="125721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Connettore diritto 577">
            <a:extLst>
              <a:ext uri="{FF2B5EF4-FFF2-40B4-BE49-F238E27FC236}">
                <a16:creationId xmlns:a16="http://schemas.microsoft.com/office/drawing/2014/main" id="{92AF4B38-A83E-46EA-88F8-1ADCF68B088C}"/>
              </a:ext>
            </a:extLst>
          </p:cNvPr>
          <p:cNvCxnSpPr>
            <a:cxnSpLocks/>
          </p:cNvCxnSpPr>
          <p:nvPr/>
        </p:nvCxnSpPr>
        <p:spPr>
          <a:xfrm>
            <a:off x="5255453" y="4774173"/>
            <a:ext cx="896525" cy="5176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" name="Connettore diritto 578">
            <a:extLst>
              <a:ext uri="{FF2B5EF4-FFF2-40B4-BE49-F238E27FC236}">
                <a16:creationId xmlns:a16="http://schemas.microsoft.com/office/drawing/2014/main" id="{A94B1413-7858-4EA2-8642-508E63546A98}"/>
              </a:ext>
            </a:extLst>
          </p:cNvPr>
          <p:cNvCxnSpPr>
            <a:cxnSpLocks/>
          </p:cNvCxnSpPr>
          <p:nvPr/>
        </p:nvCxnSpPr>
        <p:spPr>
          <a:xfrm>
            <a:off x="5272231" y="4744222"/>
            <a:ext cx="761880" cy="43987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" name="Connettore diritto 579">
            <a:extLst>
              <a:ext uri="{FF2B5EF4-FFF2-40B4-BE49-F238E27FC236}">
                <a16:creationId xmlns:a16="http://schemas.microsoft.com/office/drawing/2014/main" id="{72FE5C2E-649B-4906-9FFB-DEF1E5E9A93A}"/>
              </a:ext>
            </a:extLst>
          </p:cNvPr>
          <p:cNvCxnSpPr>
            <a:cxnSpLocks/>
          </p:cNvCxnSpPr>
          <p:nvPr/>
        </p:nvCxnSpPr>
        <p:spPr>
          <a:xfrm>
            <a:off x="5296873" y="4699630"/>
            <a:ext cx="674592" cy="3894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" name="Connettore diritto 580">
            <a:extLst>
              <a:ext uri="{FF2B5EF4-FFF2-40B4-BE49-F238E27FC236}">
                <a16:creationId xmlns:a16="http://schemas.microsoft.com/office/drawing/2014/main" id="{4A631B46-8B89-47E4-BA95-16D32146549E}"/>
              </a:ext>
            </a:extLst>
          </p:cNvPr>
          <p:cNvCxnSpPr>
            <a:cxnSpLocks/>
          </p:cNvCxnSpPr>
          <p:nvPr/>
        </p:nvCxnSpPr>
        <p:spPr>
          <a:xfrm>
            <a:off x="5323691" y="4667428"/>
            <a:ext cx="600857" cy="34690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2" name="Connettore diritto 581">
            <a:extLst>
              <a:ext uri="{FF2B5EF4-FFF2-40B4-BE49-F238E27FC236}">
                <a16:creationId xmlns:a16="http://schemas.microsoft.com/office/drawing/2014/main" id="{C5051F28-9A65-431C-AB53-474AFB3135A6}"/>
              </a:ext>
            </a:extLst>
          </p:cNvPr>
          <p:cNvCxnSpPr>
            <a:cxnSpLocks/>
          </p:cNvCxnSpPr>
          <p:nvPr/>
        </p:nvCxnSpPr>
        <p:spPr>
          <a:xfrm>
            <a:off x="5341152" y="4620900"/>
            <a:ext cx="548401" cy="31662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Connettore diritto 582">
            <a:extLst>
              <a:ext uri="{FF2B5EF4-FFF2-40B4-BE49-F238E27FC236}">
                <a16:creationId xmlns:a16="http://schemas.microsoft.com/office/drawing/2014/main" id="{B3EABE6D-3553-444A-A237-F9481E1BDCC7}"/>
              </a:ext>
            </a:extLst>
          </p:cNvPr>
          <p:cNvCxnSpPr>
            <a:cxnSpLocks/>
          </p:cNvCxnSpPr>
          <p:nvPr/>
        </p:nvCxnSpPr>
        <p:spPr>
          <a:xfrm>
            <a:off x="5375468" y="4580187"/>
            <a:ext cx="480991" cy="2777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Connettore diritto 583">
            <a:extLst>
              <a:ext uri="{FF2B5EF4-FFF2-40B4-BE49-F238E27FC236}">
                <a16:creationId xmlns:a16="http://schemas.microsoft.com/office/drawing/2014/main" id="{057A658E-6987-4EA9-90D6-EC9A54BCD7C2}"/>
              </a:ext>
            </a:extLst>
          </p:cNvPr>
          <p:cNvCxnSpPr>
            <a:cxnSpLocks/>
          </p:cNvCxnSpPr>
          <p:nvPr/>
        </p:nvCxnSpPr>
        <p:spPr>
          <a:xfrm>
            <a:off x="5403537" y="4526323"/>
            <a:ext cx="427472" cy="2468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Connettore diritto 584">
            <a:extLst>
              <a:ext uri="{FF2B5EF4-FFF2-40B4-BE49-F238E27FC236}">
                <a16:creationId xmlns:a16="http://schemas.microsoft.com/office/drawing/2014/main" id="{3680B03A-5E6D-40E0-8919-E70D931413E4}"/>
              </a:ext>
            </a:extLst>
          </p:cNvPr>
          <p:cNvCxnSpPr>
            <a:cxnSpLocks/>
          </p:cNvCxnSpPr>
          <p:nvPr/>
        </p:nvCxnSpPr>
        <p:spPr>
          <a:xfrm>
            <a:off x="5436424" y="4465960"/>
            <a:ext cx="384656" cy="22208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6" name="Connettore diritto 585">
            <a:extLst>
              <a:ext uri="{FF2B5EF4-FFF2-40B4-BE49-F238E27FC236}">
                <a16:creationId xmlns:a16="http://schemas.microsoft.com/office/drawing/2014/main" id="{97AAE72E-2CC3-4E42-BE55-2214DB296E57}"/>
              </a:ext>
            </a:extLst>
          </p:cNvPr>
          <p:cNvCxnSpPr>
            <a:cxnSpLocks/>
          </p:cNvCxnSpPr>
          <p:nvPr/>
        </p:nvCxnSpPr>
        <p:spPr>
          <a:xfrm>
            <a:off x="5483338" y="4397847"/>
            <a:ext cx="325610" cy="18799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7" name="Connettore diritto 586">
            <a:extLst>
              <a:ext uri="{FF2B5EF4-FFF2-40B4-BE49-F238E27FC236}">
                <a16:creationId xmlns:a16="http://schemas.microsoft.com/office/drawing/2014/main" id="{2D127116-93A0-4EBF-940F-C2A9C00916AD}"/>
              </a:ext>
            </a:extLst>
          </p:cNvPr>
          <p:cNvCxnSpPr>
            <a:cxnSpLocks/>
          </p:cNvCxnSpPr>
          <p:nvPr/>
        </p:nvCxnSpPr>
        <p:spPr>
          <a:xfrm>
            <a:off x="5528810" y="4311569"/>
            <a:ext cx="285729" cy="16496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8" name="Connettore diritto 587">
            <a:extLst>
              <a:ext uri="{FF2B5EF4-FFF2-40B4-BE49-F238E27FC236}">
                <a16:creationId xmlns:a16="http://schemas.microsoft.com/office/drawing/2014/main" id="{050B7381-20E6-4850-BA30-AFBCD7A66E92}"/>
              </a:ext>
            </a:extLst>
          </p:cNvPr>
          <p:cNvCxnSpPr>
            <a:cxnSpLocks/>
          </p:cNvCxnSpPr>
          <p:nvPr/>
        </p:nvCxnSpPr>
        <p:spPr>
          <a:xfrm flipH="1" flipV="1">
            <a:off x="7332435" y="5232963"/>
            <a:ext cx="424701" cy="24520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Connettore diritto 588">
            <a:extLst>
              <a:ext uri="{FF2B5EF4-FFF2-40B4-BE49-F238E27FC236}">
                <a16:creationId xmlns:a16="http://schemas.microsoft.com/office/drawing/2014/main" id="{CA0EEDEA-D118-4047-B5C0-F0570F73DDC3}"/>
              </a:ext>
            </a:extLst>
          </p:cNvPr>
          <p:cNvCxnSpPr>
            <a:cxnSpLocks/>
          </p:cNvCxnSpPr>
          <p:nvPr/>
        </p:nvCxnSpPr>
        <p:spPr>
          <a:xfrm flipH="1" flipV="1">
            <a:off x="7410471" y="5161875"/>
            <a:ext cx="399084" cy="23041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0" name="Connettore diritto 589">
            <a:extLst>
              <a:ext uri="{FF2B5EF4-FFF2-40B4-BE49-F238E27FC236}">
                <a16:creationId xmlns:a16="http://schemas.microsoft.com/office/drawing/2014/main" id="{D028831C-17A9-4977-8BEE-C916DEBB56DE}"/>
              </a:ext>
            </a:extLst>
          </p:cNvPr>
          <p:cNvCxnSpPr>
            <a:cxnSpLocks/>
          </p:cNvCxnSpPr>
          <p:nvPr/>
        </p:nvCxnSpPr>
        <p:spPr>
          <a:xfrm flipH="1" flipV="1">
            <a:off x="7463476" y="5098207"/>
            <a:ext cx="393643" cy="22726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Connettore diritto 590">
            <a:extLst>
              <a:ext uri="{FF2B5EF4-FFF2-40B4-BE49-F238E27FC236}">
                <a16:creationId xmlns:a16="http://schemas.microsoft.com/office/drawing/2014/main" id="{8E54ED1B-A92C-4BF1-9CDA-26F909110ACA}"/>
              </a:ext>
            </a:extLst>
          </p:cNvPr>
          <p:cNvCxnSpPr>
            <a:cxnSpLocks/>
          </p:cNvCxnSpPr>
          <p:nvPr/>
        </p:nvCxnSpPr>
        <p:spPr>
          <a:xfrm flipH="1" flipV="1">
            <a:off x="7494300" y="5034756"/>
            <a:ext cx="387527" cy="2237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Connettore diritto 591">
            <a:extLst>
              <a:ext uri="{FF2B5EF4-FFF2-40B4-BE49-F238E27FC236}">
                <a16:creationId xmlns:a16="http://schemas.microsoft.com/office/drawing/2014/main" id="{91E84F5F-14F8-4407-BDFD-09972B053FDD}"/>
              </a:ext>
            </a:extLst>
          </p:cNvPr>
          <p:cNvCxnSpPr>
            <a:cxnSpLocks/>
          </p:cNvCxnSpPr>
          <p:nvPr/>
        </p:nvCxnSpPr>
        <p:spPr>
          <a:xfrm flipH="1" flipV="1">
            <a:off x="7518263" y="4981269"/>
            <a:ext cx="401729" cy="2319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Connettore diritto 592">
            <a:extLst>
              <a:ext uri="{FF2B5EF4-FFF2-40B4-BE49-F238E27FC236}">
                <a16:creationId xmlns:a16="http://schemas.microsoft.com/office/drawing/2014/main" id="{411CD7ED-95EB-430E-97F0-639EADC4B15E}"/>
              </a:ext>
            </a:extLst>
          </p:cNvPr>
          <p:cNvCxnSpPr>
            <a:cxnSpLocks/>
          </p:cNvCxnSpPr>
          <p:nvPr/>
        </p:nvCxnSpPr>
        <p:spPr>
          <a:xfrm flipH="1" flipV="1">
            <a:off x="7544497" y="4933954"/>
            <a:ext cx="394933" cy="22801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" name="Connettore diritto 593">
            <a:extLst>
              <a:ext uri="{FF2B5EF4-FFF2-40B4-BE49-F238E27FC236}">
                <a16:creationId xmlns:a16="http://schemas.microsoft.com/office/drawing/2014/main" id="{882EB5FA-5114-40CF-A8F3-DB87FE5B0B83}"/>
              </a:ext>
            </a:extLst>
          </p:cNvPr>
          <p:cNvCxnSpPr>
            <a:cxnSpLocks/>
          </p:cNvCxnSpPr>
          <p:nvPr/>
        </p:nvCxnSpPr>
        <p:spPr>
          <a:xfrm flipH="1" flipV="1">
            <a:off x="7559256" y="4886084"/>
            <a:ext cx="409332" cy="2363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Connettore diritto 594">
            <a:extLst>
              <a:ext uri="{FF2B5EF4-FFF2-40B4-BE49-F238E27FC236}">
                <a16:creationId xmlns:a16="http://schemas.microsoft.com/office/drawing/2014/main" id="{43B9BDF5-AB08-42E4-A5E4-897A1B0AAB22}"/>
              </a:ext>
            </a:extLst>
          </p:cNvPr>
          <p:cNvCxnSpPr>
            <a:cxnSpLocks/>
          </p:cNvCxnSpPr>
          <p:nvPr/>
        </p:nvCxnSpPr>
        <p:spPr>
          <a:xfrm flipH="1" flipV="1">
            <a:off x="7580783" y="4851134"/>
            <a:ext cx="413708" cy="23885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Connettore diritto 595">
            <a:extLst>
              <a:ext uri="{FF2B5EF4-FFF2-40B4-BE49-F238E27FC236}">
                <a16:creationId xmlns:a16="http://schemas.microsoft.com/office/drawing/2014/main" id="{4B4760C0-0758-4D54-B3B6-DD4ABEFB39B5}"/>
              </a:ext>
            </a:extLst>
          </p:cNvPr>
          <p:cNvCxnSpPr>
            <a:cxnSpLocks/>
          </p:cNvCxnSpPr>
          <p:nvPr/>
        </p:nvCxnSpPr>
        <p:spPr>
          <a:xfrm flipH="1" flipV="1">
            <a:off x="7582485" y="4801131"/>
            <a:ext cx="426370" cy="2461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7" name="Connettore diritto 596">
            <a:extLst>
              <a:ext uri="{FF2B5EF4-FFF2-40B4-BE49-F238E27FC236}">
                <a16:creationId xmlns:a16="http://schemas.microsoft.com/office/drawing/2014/main" id="{99E20786-13E8-4389-B3F9-23F83D942843}"/>
              </a:ext>
            </a:extLst>
          </p:cNvPr>
          <p:cNvCxnSpPr>
            <a:cxnSpLocks/>
          </p:cNvCxnSpPr>
          <p:nvPr/>
        </p:nvCxnSpPr>
        <p:spPr>
          <a:xfrm flipH="1" flipV="1">
            <a:off x="7595207" y="4761557"/>
            <a:ext cx="429005" cy="24768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Connettore diritto 597">
            <a:extLst>
              <a:ext uri="{FF2B5EF4-FFF2-40B4-BE49-F238E27FC236}">
                <a16:creationId xmlns:a16="http://schemas.microsoft.com/office/drawing/2014/main" id="{62540E3B-DDAF-44B6-A43D-68FC83EFEE5D}"/>
              </a:ext>
            </a:extLst>
          </p:cNvPr>
          <p:cNvCxnSpPr>
            <a:cxnSpLocks/>
          </p:cNvCxnSpPr>
          <p:nvPr/>
        </p:nvCxnSpPr>
        <p:spPr>
          <a:xfrm flipH="1" flipV="1">
            <a:off x="7600291" y="4728342"/>
            <a:ext cx="443496" cy="25605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9" name="Connettore diritto 598">
            <a:extLst>
              <a:ext uri="{FF2B5EF4-FFF2-40B4-BE49-F238E27FC236}">
                <a16:creationId xmlns:a16="http://schemas.microsoft.com/office/drawing/2014/main" id="{39B24E6F-24C1-4E3D-801B-432EC3097D2A}"/>
              </a:ext>
            </a:extLst>
          </p:cNvPr>
          <p:cNvCxnSpPr>
            <a:cxnSpLocks/>
          </p:cNvCxnSpPr>
          <p:nvPr/>
        </p:nvCxnSpPr>
        <p:spPr>
          <a:xfrm flipH="1" flipV="1">
            <a:off x="7603698" y="4693399"/>
            <a:ext cx="454959" cy="26267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6" name="Gruppo 185">
            <a:extLst>
              <a:ext uri="{FF2B5EF4-FFF2-40B4-BE49-F238E27FC236}">
                <a16:creationId xmlns:a16="http://schemas.microsoft.com/office/drawing/2014/main" id="{CC54C410-DBAE-40FC-9E99-CCFE552D88A2}"/>
              </a:ext>
            </a:extLst>
          </p:cNvPr>
          <p:cNvGrpSpPr/>
          <p:nvPr/>
        </p:nvGrpSpPr>
        <p:grpSpPr>
          <a:xfrm>
            <a:off x="5406422" y="3821397"/>
            <a:ext cx="2693105" cy="1802830"/>
            <a:chOff x="5406422" y="3821397"/>
            <a:chExt cx="2693105" cy="1802830"/>
          </a:xfrm>
        </p:grpSpPr>
        <p:grpSp>
          <p:nvGrpSpPr>
            <p:cNvPr id="181" name="Gruppo 180">
              <a:extLst>
                <a:ext uri="{FF2B5EF4-FFF2-40B4-BE49-F238E27FC236}">
                  <a16:creationId xmlns:a16="http://schemas.microsoft.com/office/drawing/2014/main" id="{9B0AB7F2-824F-483B-A6A3-399208F2EABD}"/>
                </a:ext>
              </a:extLst>
            </p:cNvPr>
            <p:cNvGrpSpPr/>
            <p:nvPr/>
          </p:nvGrpSpPr>
          <p:grpSpPr>
            <a:xfrm rot="1800000">
              <a:off x="5406422" y="4085541"/>
              <a:ext cx="2521650" cy="1538686"/>
              <a:chOff x="1524825" y="3758314"/>
              <a:chExt cx="2521650" cy="1538686"/>
            </a:xfrm>
          </p:grpSpPr>
          <p:cxnSp>
            <p:nvCxnSpPr>
              <p:cNvPr id="178" name="Connettore diritto 177">
                <a:extLst>
                  <a:ext uri="{FF2B5EF4-FFF2-40B4-BE49-F238E27FC236}">
                    <a16:creationId xmlns:a16="http://schemas.microsoft.com/office/drawing/2014/main" id="{58BC8310-626B-480A-A548-6456032E67DF}"/>
                  </a:ext>
                </a:extLst>
              </p:cNvPr>
              <p:cNvCxnSpPr>
                <a:cxnSpLocks/>
              </p:cNvCxnSpPr>
              <p:nvPr/>
            </p:nvCxnSpPr>
            <p:spPr>
              <a:xfrm rot="19800000">
                <a:off x="1551558" y="3758314"/>
                <a:ext cx="324281" cy="187224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Connettore diritto 179">
                <a:extLst>
                  <a:ext uri="{FF2B5EF4-FFF2-40B4-BE49-F238E27FC236}">
                    <a16:creationId xmlns:a16="http://schemas.microsoft.com/office/drawing/2014/main" id="{A340D4BA-32DD-43DE-B09F-5177DE3422C2}"/>
                  </a:ext>
                </a:extLst>
              </p:cNvPr>
              <p:cNvCxnSpPr/>
              <p:nvPr/>
            </p:nvCxnSpPr>
            <p:spPr>
              <a:xfrm>
                <a:off x="1526475" y="3848468"/>
                <a:ext cx="0" cy="144000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0" name="Connettore diritto 599">
                <a:extLst>
                  <a:ext uri="{FF2B5EF4-FFF2-40B4-BE49-F238E27FC236}">
                    <a16:creationId xmlns:a16="http://schemas.microsoft.com/office/drawing/2014/main" id="{4D09C1C1-F5C8-4014-B667-2A4C4E2A911A}"/>
                  </a:ext>
                </a:extLst>
              </p:cNvPr>
              <p:cNvCxnSpPr/>
              <p:nvPr/>
            </p:nvCxnSpPr>
            <p:spPr>
              <a:xfrm>
                <a:off x="1524825" y="5292736"/>
                <a:ext cx="2520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1" name="Connettore diritto 600">
                <a:extLst>
                  <a:ext uri="{FF2B5EF4-FFF2-40B4-BE49-F238E27FC236}">
                    <a16:creationId xmlns:a16="http://schemas.microsoft.com/office/drawing/2014/main" id="{47A72F72-5205-4167-8164-6304C35BCDF7}"/>
                  </a:ext>
                </a:extLst>
              </p:cNvPr>
              <p:cNvCxnSpPr/>
              <p:nvPr/>
            </p:nvCxnSpPr>
            <p:spPr>
              <a:xfrm>
                <a:off x="4046475" y="3857000"/>
                <a:ext cx="0" cy="144000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02" name="Connettore diritto 601">
              <a:extLst>
                <a:ext uri="{FF2B5EF4-FFF2-40B4-BE49-F238E27FC236}">
                  <a16:creationId xmlns:a16="http://schemas.microsoft.com/office/drawing/2014/main" id="{9A5A5778-7AD5-47F7-A308-E3AF3B324463}"/>
                </a:ext>
              </a:extLst>
            </p:cNvPr>
            <p:cNvCxnSpPr>
              <a:cxnSpLocks/>
            </p:cNvCxnSpPr>
            <p:nvPr/>
          </p:nvCxnSpPr>
          <p:spPr>
            <a:xfrm>
              <a:off x="7617825" y="4623540"/>
              <a:ext cx="481702" cy="278111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3" name="Connettore diritto 602">
              <a:extLst>
                <a:ext uri="{FF2B5EF4-FFF2-40B4-BE49-F238E27FC236}">
                  <a16:creationId xmlns:a16="http://schemas.microsoft.com/office/drawing/2014/main" id="{5146CD65-A76D-4A3A-ADEE-41F3E20299F5}"/>
                </a:ext>
              </a:extLst>
            </p:cNvPr>
            <p:cNvCxnSpPr>
              <a:cxnSpLocks/>
            </p:cNvCxnSpPr>
            <p:nvPr/>
          </p:nvCxnSpPr>
          <p:spPr>
            <a:xfrm>
              <a:off x="6228124" y="3821397"/>
              <a:ext cx="1389351" cy="802143"/>
            </a:xfrm>
            <a:prstGeom prst="line">
              <a:avLst/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2" name="Connettore diritto 631">
            <a:extLst>
              <a:ext uri="{FF2B5EF4-FFF2-40B4-BE49-F238E27FC236}">
                <a16:creationId xmlns:a16="http://schemas.microsoft.com/office/drawing/2014/main" id="{3B3C4DF6-9FB5-4763-B3DC-B5A4E72F97A3}"/>
              </a:ext>
            </a:extLst>
          </p:cNvPr>
          <p:cNvCxnSpPr>
            <a:cxnSpLocks/>
          </p:cNvCxnSpPr>
          <p:nvPr/>
        </p:nvCxnSpPr>
        <p:spPr>
          <a:xfrm flipV="1">
            <a:off x="7613012" y="782783"/>
            <a:ext cx="0" cy="509975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Connettore diritto 632">
            <a:extLst>
              <a:ext uri="{FF2B5EF4-FFF2-40B4-BE49-F238E27FC236}">
                <a16:creationId xmlns:a16="http://schemas.microsoft.com/office/drawing/2014/main" id="{7787E0C6-7122-4F9B-9C3B-11C4795C4A91}"/>
              </a:ext>
            </a:extLst>
          </p:cNvPr>
          <p:cNvCxnSpPr>
            <a:cxnSpLocks/>
          </p:cNvCxnSpPr>
          <p:nvPr/>
        </p:nvCxnSpPr>
        <p:spPr>
          <a:xfrm flipV="1">
            <a:off x="5815043" y="782783"/>
            <a:ext cx="0" cy="54000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4" name="Connettore diritto 633">
            <a:extLst>
              <a:ext uri="{FF2B5EF4-FFF2-40B4-BE49-F238E27FC236}">
                <a16:creationId xmlns:a16="http://schemas.microsoft.com/office/drawing/2014/main" id="{C1CFDC08-53E8-4126-A261-1CB0A6EC227F}"/>
              </a:ext>
            </a:extLst>
          </p:cNvPr>
          <p:cNvCxnSpPr>
            <a:cxnSpLocks/>
          </p:cNvCxnSpPr>
          <p:nvPr/>
        </p:nvCxnSpPr>
        <p:spPr>
          <a:xfrm flipV="1">
            <a:off x="5813708" y="1308597"/>
            <a:ext cx="0" cy="1455605"/>
          </a:xfrm>
          <a:prstGeom prst="line">
            <a:avLst/>
          </a:prstGeom>
          <a:ln w="3175">
            <a:solidFill>
              <a:srgbClr val="33CC33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Connettore diritto 639">
            <a:extLst>
              <a:ext uri="{FF2B5EF4-FFF2-40B4-BE49-F238E27FC236}">
                <a16:creationId xmlns:a16="http://schemas.microsoft.com/office/drawing/2014/main" id="{D0C22158-3D01-4183-8FB1-7E42906D9A51}"/>
              </a:ext>
            </a:extLst>
          </p:cNvPr>
          <p:cNvCxnSpPr>
            <a:cxnSpLocks/>
          </p:cNvCxnSpPr>
          <p:nvPr/>
        </p:nvCxnSpPr>
        <p:spPr>
          <a:xfrm flipV="1">
            <a:off x="7612378" y="1292758"/>
            <a:ext cx="0" cy="1450236"/>
          </a:xfrm>
          <a:prstGeom prst="line">
            <a:avLst/>
          </a:prstGeom>
          <a:ln w="3175">
            <a:solidFill>
              <a:srgbClr val="33CC33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3A615170-DA50-4DF3-BEB0-C2DCEE894757}"/>
              </a:ext>
            </a:extLst>
          </p:cNvPr>
          <p:cNvCxnSpPr>
            <a:cxnSpLocks/>
          </p:cNvCxnSpPr>
          <p:nvPr/>
        </p:nvCxnSpPr>
        <p:spPr>
          <a:xfrm>
            <a:off x="10613616" y="1481264"/>
            <a:ext cx="0" cy="1072634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1" name="Connettore diritto 640">
            <a:extLst>
              <a:ext uri="{FF2B5EF4-FFF2-40B4-BE49-F238E27FC236}">
                <a16:creationId xmlns:a16="http://schemas.microsoft.com/office/drawing/2014/main" id="{A66DC440-ACC8-4CD6-B60D-707ADBA2804F}"/>
              </a:ext>
            </a:extLst>
          </p:cNvPr>
          <p:cNvCxnSpPr>
            <a:cxnSpLocks/>
          </p:cNvCxnSpPr>
          <p:nvPr/>
        </p:nvCxnSpPr>
        <p:spPr>
          <a:xfrm>
            <a:off x="10611515" y="780878"/>
            <a:ext cx="0" cy="714901"/>
          </a:xfrm>
          <a:prstGeom prst="line">
            <a:avLst/>
          </a:prstGeom>
          <a:ln w="31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F4B91B8D-FEFA-46EB-BE57-BD4A2EF830B2}"/>
              </a:ext>
            </a:extLst>
          </p:cNvPr>
          <p:cNvCxnSpPr>
            <a:cxnSpLocks/>
          </p:cNvCxnSpPr>
          <p:nvPr/>
        </p:nvCxnSpPr>
        <p:spPr>
          <a:xfrm>
            <a:off x="8827745" y="1715600"/>
            <a:ext cx="0" cy="646600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4" name="Gruppo 643">
            <a:extLst>
              <a:ext uri="{FF2B5EF4-FFF2-40B4-BE49-F238E27FC236}">
                <a16:creationId xmlns:a16="http://schemas.microsoft.com/office/drawing/2014/main" id="{DC609BEB-EC2C-4A45-9E24-D65C01715EAF}"/>
              </a:ext>
            </a:extLst>
          </p:cNvPr>
          <p:cNvGrpSpPr/>
          <p:nvPr/>
        </p:nvGrpSpPr>
        <p:grpSpPr>
          <a:xfrm>
            <a:off x="5809425" y="3684827"/>
            <a:ext cx="1805071" cy="1800000"/>
            <a:chOff x="5831746" y="3688637"/>
            <a:chExt cx="1805071" cy="1800000"/>
          </a:xfrm>
        </p:grpSpPr>
        <p:sp>
          <p:nvSpPr>
            <p:cNvPr id="645" name="Arco 644">
              <a:extLst>
                <a:ext uri="{FF2B5EF4-FFF2-40B4-BE49-F238E27FC236}">
                  <a16:creationId xmlns:a16="http://schemas.microsoft.com/office/drawing/2014/main" id="{867A32F1-E187-45CF-A0B9-0E34299CA40D}"/>
                </a:ext>
              </a:extLst>
            </p:cNvPr>
            <p:cNvSpPr/>
            <p:nvPr/>
          </p:nvSpPr>
          <p:spPr>
            <a:xfrm>
              <a:off x="5831746" y="3688637"/>
              <a:ext cx="1800000" cy="1800000"/>
            </a:xfrm>
            <a:prstGeom prst="arc">
              <a:avLst>
                <a:gd name="adj1" fmla="val 111295"/>
                <a:gd name="adj2" fmla="val 14285103"/>
              </a:avLst>
            </a:prstGeom>
            <a:ln w="6350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646" name="Connettore diritto 645">
              <a:extLst>
                <a:ext uri="{FF2B5EF4-FFF2-40B4-BE49-F238E27FC236}">
                  <a16:creationId xmlns:a16="http://schemas.microsoft.com/office/drawing/2014/main" id="{C0CED5B3-6198-4708-B999-292444A93C74}"/>
                </a:ext>
              </a:extLst>
            </p:cNvPr>
            <p:cNvCxnSpPr>
              <a:cxnSpLocks/>
            </p:cNvCxnSpPr>
            <p:nvPr/>
          </p:nvCxnSpPr>
          <p:spPr>
            <a:xfrm>
              <a:off x="6253435" y="3823603"/>
              <a:ext cx="1383382" cy="802295"/>
            </a:xfrm>
            <a:prstGeom prst="line">
              <a:avLst/>
            </a:prstGeom>
            <a:ln w="6350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7" name="Pulsante di azione: vuoto 35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EA0A5D1-3C89-4DC7-8991-6418A3717F5E}"/>
              </a:ext>
            </a:extLst>
          </p:cNvPr>
          <p:cNvSpPr/>
          <p:nvPr/>
        </p:nvSpPr>
        <p:spPr>
          <a:xfrm>
            <a:off x="10812000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853684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95DA4C7-78DD-4F9B-80E2-EC0E97B60C0B}"/>
              </a:ext>
            </a:extLst>
          </p:cNvPr>
          <p:cNvCxnSpPr>
            <a:cxnSpLocks/>
          </p:cNvCxnSpPr>
          <p:nvPr/>
        </p:nvCxnSpPr>
        <p:spPr>
          <a:xfrm>
            <a:off x="3630963" y="3284724"/>
            <a:ext cx="833613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6EA32605-BFB1-44B2-BA3A-18479BE9078F}"/>
              </a:ext>
            </a:extLst>
          </p:cNvPr>
          <p:cNvSpPr/>
          <p:nvPr/>
        </p:nvSpPr>
        <p:spPr>
          <a:xfrm>
            <a:off x="5814869" y="3689000"/>
            <a:ext cx="1800000" cy="1800000"/>
          </a:xfrm>
          <a:prstGeom prst="ellipse">
            <a:avLst/>
          </a:prstGeom>
          <a:noFill/>
          <a:ln w="3175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B72EB73F-3501-4158-B09C-ACE703F8E15C}"/>
              </a:ext>
            </a:extLst>
          </p:cNvPr>
          <p:cNvCxnSpPr>
            <a:cxnSpLocks/>
            <a:stCxn id="6" idx="6"/>
          </p:cNvCxnSpPr>
          <p:nvPr/>
        </p:nvCxnSpPr>
        <p:spPr>
          <a:xfrm flipV="1">
            <a:off x="7614869" y="2742993"/>
            <a:ext cx="0" cy="1846007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4BC36E24-814D-4413-AF93-FE20BBCDCD69}"/>
              </a:ext>
            </a:extLst>
          </p:cNvPr>
          <p:cNvCxnSpPr>
            <a:cxnSpLocks/>
            <a:stCxn id="6" idx="2"/>
          </p:cNvCxnSpPr>
          <p:nvPr/>
        </p:nvCxnSpPr>
        <p:spPr>
          <a:xfrm flipV="1">
            <a:off x="5814869" y="2749454"/>
            <a:ext cx="0" cy="1839546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E2572F9-FFA1-40D0-9D0C-7220165351D0}"/>
              </a:ext>
            </a:extLst>
          </p:cNvPr>
          <p:cNvCxnSpPr>
            <a:cxnSpLocks/>
          </p:cNvCxnSpPr>
          <p:nvPr/>
        </p:nvCxnSpPr>
        <p:spPr>
          <a:xfrm flipV="1">
            <a:off x="8414686" y="416631"/>
            <a:ext cx="0" cy="637478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661F5286-8335-486A-9F77-608116BC371B}"/>
              </a:ext>
            </a:extLst>
          </p:cNvPr>
          <p:cNvCxnSpPr>
            <a:cxnSpLocks/>
          </p:cNvCxnSpPr>
          <p:nvPr/>
        </p:nvCxnSpPr>
        <p:spPr>
          <a:xfrm flipH="1">
            <a:off x="5547912" y="1306827"/>
            <a:ext cx="301282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0EEC23DD-B6E8-41A7-9908-4B69760FF557}"/>
              </a:ext>
            </a:extLst>
          </p:cNvPr>
          <p:cNvCxnSpPr>
            <a:stCxn id="6" idx="0"/>
          </p:cNvCxnSpPr>
          <p:nvPr/>
        </p:nvCxnSpPr>
        <p:spPr>
          <a:xfrm>
            <a:off x="6714869" y="3689000"/>
            <a:ext cx="1698876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307853E8-9D7D-4FEC-93FA-3FD5F29B4356}"/>
              </a:ext>
            </a:extLst>
          </p:cNvPr>
          <p:cNvCxnSpPr>
            <a:stCxn id="6" idx="4"/>
          </p:cNvCxnSpPr>
          <p:nvPr/>
        </p:nvCxnSpPr>
        <p:spPr>
          <a:xfrm>
            <a:off x="6714869" y="5489000"/>
            <a:ext cx="1698876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Arco 67">
            <a:extLst>
              <a:ext uri="{FF2B5EF4-FFF2-40B4-BE49-F238E27FC236}">
                <a16:creationId xmlns:a16="http://schemas.microsoft.com/office/drawing/2014/main" id="{B2BB9331-9246-4974-AF4A-D6150C9435FE}"/>
              </a:ext>
            </a:extLst>
          </p:cNvPr>
          <p:cNvSpPr/>
          <p:nvPr/>
        </p:nvSpPr>
        <p:spPr>
          <a:xfrm>
            <a:off x="8017745" y="2877287"/>
            <a:ext cx="810000" cy="810000"/>
          </a:xfrm>
          <a:prstGeom prst="arc">
            <a:avLst>
              <a:gd name="adj1" fmla="val 21576611"/>
              <a:gd name="adj2" fmla="val 5469374"/>
            </a:avLst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FC925080-3851-4BD4-BA54-F4DA3BA2C6FB}"/>
              </a:ext>
            </a:extLst>
          </p:cNvPr>
          <p:cNvCxnSpPr>
            <a:cxnSpLocks/>
          </p:cNvCxnSpPr>
          <p:nvPr/>
        </p:nvCxnSpPr>
        <p:spPr>
          <a:xfrm flipV="1">
            <a:off x="8828082" y="2339667"/>
            <a:ext cx="0" cy="966954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210AA75D-35E4-48F8-8DBA-90E5C0CE9A72}"/>
              </a:ext>
            </a:extLst>
          </p:cNvPr>
          <p:cNvCxnSpPr>
            <a:cxnSpLocks/>
          </p:cNvCxnSpPr>
          <p:nvPr/>
        </p:nvCxnSpPr>
        <p:spPr>
          <a:xfrm>
            <a:off x="7614869" y="781228"/>
            <a:ext cx="2993728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Arco 75">
            <a:extLst>
              <a:ext uri="{FF2B5EF4-FFF2-40B4-BE49-F238E27FC236}">
                <a16:creationId xmlns:a16="http://schemas.microsoft.com/office/drawing/2014/main" id="{5C1E26AE-5820-4521-8BDF-C72B38BD43E5}"/>
              </a:ext>
            </a:extLst>
          </p:cNvPr>
          <p:cNvSpPr/>
          <p:nvPr/>
        </p:nvSpPr>
        <p:spPr>
          <a:xfrm>
            <a:off x="6221505" y="1096466"/>
            <a:ext cx="4392000" cy="4392000"/>
          </a:xfrm>
          <a:prstGeom prst="arc">
            <a:avLst>
              <a:gd name="adj1" fmla="val 21569842"/>
              <a:gd name="adj2" fmla="val 5423359"/>
            </a:avLst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2F960C82-ADC2-439A-BADA-B6E9E37F12D2}"/>
              </a:ext>
            </a:extLst>
          </p:cNvPr>
          <p:cNvCxnSpPr>
            <a:cxnSpLocks/>
            <a:stCxn id="76" idx="0"/>
          </p:cNvCxnSpPr>
          <p:nvPr/>
        </p:nvCxnSpPr>
        <p:spPr>
          <a:xfrm flipV="1">
            <a:off x="10613420" y="2543088"/>
            <a:ext cx="0" cy="730114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2AD96835-71E6-470C-B397-74BC0DAF3EA4}"/>
              </a:ext>
            </a:extLst>
          </p:cNvPr>
          <p:cNvCxnSpPr>
            <a:cxnSpLocks/>
          </p:cNvCxnSpPr>
          <p:nvPr/>
        </p:nvCxnSpPr>
        <p:spPr>
          <a:xfrm flipV="1">
            <a:off x="8094657" y="2026546"/>
            <a:ext cx="0" cy="288155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70048E3A-5E18-49A2-9F60-572E09FD8E87}"/>
              </a:ext>
            </a:extLst>
          </p:cNvPr>
          <p:cNvCxnSpPr>
            <a:cxnSpLocks/>
          </p:cNvCxnSpPr>
          <p:nvPr/>
        </p:nvCxnSpPr>
        <p:spPr>
          <a:xfrm flipV="1">
            <a:off x="5916382" y="2024726"/>
            <a:ext cx="0" cy="161707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34A3F6B3-79C6-40FE-9AC7-2D4810016015}"/>
              </a:ext>
            </a:extLst>
          </p:cNvPr>
          <p:cNvCxnSpPr>
            <a:cxnSpLocks/>
          </p:cNvCxnSpPr>
          <p:nvPr/>
        </p:nvCxnSpPr>
        <p:spPr>
          <a:xfrm flipV="1">
            <a:off x="7381383" y="2024726"/>
            <a:ext cx="0" cy="412415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Ovale 132">
            <a:extLst>
              <a:ext uri="{FF2B5EF4-FFF2-40B4-BE49-F238E27FC236}">
                <a16:creationId xmlns:a16="http://schemas.microsoft.com/office/drawing/2014/main" id="{386ABB6C-9F21-4C91-9C38-0D4A8261254B}"/>
              </a:ext>
            </a:extLst>
          </p:cNvPr>
          <p:cNvSpPr/>
          <p:nvPr/>
        </p:nvSpPr>
        <p:spPr>
          <a:xfrm>
            <a:off x="7385798" y="1306546"/>
            <a:ext cx="706954" cy="144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1EEF9D46-99EE-481B-9F5E-B3F265812E2D}"/>
              </a:ext>
            </a:extLst>
          </p:cNvPr>
          <p:cNvCxnSpPr>
            <a:cxnSpLocks/>
          </p:cNvCxnSpPr>
          <p:nvPr/>
        </p:nvCxnSpPr>
        <p:spPr>
          <a:xfrm>
            <a:off x="5916294" y="3641802"/>
            <a:ext cx="249745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ADC77FE4-5516-4637-99F5-CF85B37961AF}"/>
              </a:ext>
            </a:extLst>
          </p:cNvPr>
          <p:cNvCxnSpPr>
            <a:cxnSpLocks/>
          </p:cNvCxnSpPr>
          <p:nvPr/>
        </p:nvCxnSpPr>
        <p:spPr>
          <a:xfrm>
            <a:off x="5196631" y="4889028"/>
            <a:ext cx="321711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D1AC2B1F-511C-4DF9-92EB-D7AC837BB7AE}"/>
              </a:ext>
            </a:extLst>
          </p:cNvPr>
          <p:cNvCxnSpPr/>
          <p:nvPr/>
        </p:nvCxnSpPr>
        <p:spPr>
          <a:xfrm>
            <a:off x="7376885" y="6148880"/>
            <a:ext cx="103686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882F8AF2-F818-47EB-B01A-762C5A7560CA}"/>
              </a:ext>
            </a:extLst>
          </p:cNvPr>
          <p:cNvCxnSpPr>
            <a:cxnSpLocks/>
          </p:cNvCxnSpPr>
          <p:nvPr/>
        </p:nvCxnSpPr>
        <p:spPr>
          <a:xfrm>
            <a:off x="8096120" y="4907048"/>
            <a:ext cx="31762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Arco 144">
            <a:extLst>
              <a:ext uri="{FF2B5EF4-FFF2-40B4-BE49-F238E27FC236}">
                <a16:creationId xmlns:a16="http://schemas.microsoft.com/office/drawing/2014/main" id="{26C88E75-6B88-4524-88AA-E02453D73601}"/>
              </a:ext>
            </a:extLst>
          </p:cNvPr>
          <p:cNvSpPr/>
          <p:nvPr/>
        </p:nvSpPr>
        <p:spPr>
          <a:xfrm>
            <a:off x="8058657" y="2930546"/>
            <a:ext cx="709200" cy="709200"/>
          </a:xfrm>
          <a:prstGeom prst="arc">
            <a:avLst>
              <a:gd name="adj1" fmla="val 21593726"/>
              <a:gd name="adj2" fmla="val 5415892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C87D0741-F61C-4622-A95F-A13DE98A97D4}"/>
              </a:ext>
            </a:extLst>
          </p:cNvPr>
          <p:cNvCxnSpPr>
            <a:cxnSpLocks/>
          </p:cNvCxnSpPr>
          <p:nvPr/>
        </p:nvCxnSpPr>
        <p:spPr>
          <a:xfrm flipV="1">
            <a:off x="8767857" y="2021814"/>
            <a:ext cx="0" cy="126047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Arco 152">
            <a:extLst>
              <a:ext uri="{FF2B5EF4-FFF2-40B4-BE49-F238E27FC236}">
                <a16:creationId xmlns:a16="http://schemas.microsoft.com/office/drawing/2014/main" id="{A6FF22F0-E666-4346-BE42-8F9D9E151289}"/>
              </a:ext>
            </a:extLst>
          </p:cNvPr>
          <p:cNvSpPr/>
          <p:nvPr/>
        </p:nvSpPr>
        <p:spPr>
          <a:xfrm>
            <a:off x="6815625" y="1683837"/>
            <a:ext cx="3204000" cy="3204000"/>
          </a:xfrm>
          <a:prstGeom prst="arc">
            <a:avLst>
              <a:gd name="adj1" fmla="val 6887"/>
              <a:gd name="adj2" fmla="val 539873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F9176A1C-EE6C-4E48-B4C3-2EE55DDC39F3}"/>
              </a:ext>
            </a:extLst>
          </p:cNvPr>
          <p:cNvCxnSpPr>
            <a:cxnSpLocks/>
            <a:stCxn id="153" idx="0"/>
          </p:cNvCxnSpPr>
          <p:nvPr/>
        </p:nvCxnSpPr>
        <p:spPr>
          <a:xfrm flipV="1">
            <a:off x="10019622" y="1998345"/>
            <a:ext cx="0" cy="12907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e 93">
            <a:extLst>
              <a:ext uri="{FF2B5EF4-FFF2-40B4-BE49-F238E27FC236}">
                <a16:creationId xmlns:a16="http://schemas.microsoft.com/office/drawing/2014/main" id="{00ACCC30-C3C8-46F4-8E6A-2C0E64FDB0AE}"/>
              </a:ext>
            </a:extLst>
          </p:cNvPr>
          <p:cNvSpPr/>
          <p:nvPr/>
        </p:nvSpPr>
        <p:spPr>
          <a:xfrm>
            <a:off x="8769137" y="1307687"/>
            <a:ext cx="1248223" cy="1440016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A4AFD5E1-5B9D-464C-A7CE-5001629FC168}"/>
              </a:ext>
            </a:extLst>
          </p:cNvPr>
          <p:cNvCxnSpPr>
            <a:cxnSpLocks/>
          </p:cNvCxnSpPr>
          <p:nvPr/>
        </p:nvCxnSpPr>
        <p:spPr>
          <a:xfrm>
            <a:off x="9392651" y="1305570"/>
            <a:ext cx="25477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1957F5F1-BD8E-4BFA-BA20-538CDAB54DD3}"/>
              </a:ext>
            </a:extLst>
          </p:cNvPr>
          <p:cNvCxnSpPr>
            <a:cxnSpLocks/>
          </p:cNvCxnSpPr>
          <p:nvPr/>
        </p:nvCxnSpPr>
        <p:spPr>
          <a:xfrm>
            <a:off x="9421856" y="2747093"/>
            <a:ext cx="15450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Arco 165">
            <a:extLst>
              <a:ext uri="{FF2B5EF4-FFF2-40B4-BE49-F238E27FC236}">
                <a16:creationId xmlns:a16="http://schemas.microsoft.com/office/drawing/2014/main" id="{D1CFD704-4C7A-483F-9B83-48DDA2D94109}"/>
              </a:ext>
            </a:extLst>
          </p:cNvPr>
          <p:cNvSpPr/>
          <p:nvPr/>
        </p:nvSpPr>
        <p:spPr>
          <a:xfrm>
            <a:off x="5547911" y="416631"/>
            <a:ext cx="5731200" cy="5731200"/>
          </a:xfrm>
          <a:prstGeom prst="arc">
            <a:avLst>
              <a:gd name="adj1" fmla="val 5367"/>
              <a:gd name="adj2" fmla="val 5406025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F16CDBF3-AAA8-4FAF-9572-931A4EE8F607}"/>
              </a:ext>
            </a:extLst>
          </p:cNvPr>
          <p:cNvCxnSpPr>
            <a:cxnSpLocks/>
            <a:stCxn id="166" idx="0"/>
          </p:cNvCxnSpPr>
          <p:nvPr/>
        </p:nvCxnSpPr>
        <p:spPr>
          <a:xfrm flipV="1">
            <a:off x="11279108" y="2021814"/>
            <a:ext cx="0" cy="126489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uppo 53">
            <a:extLst>
              <a:ext uri="{FF2B5EF4-FFF2-40B4-BE49-F238E27FC236}">
                <a16:creationId xmlns:a16="http://schemas.microsoft.com/office/drawing/2014/main" id="{A57809FB-C177-49A9-99A0-77BAC01DE521}"/>
              </a:ext>
            </a:extLst>
          </p:cNvPr>
          <p:cNvGrpSpPr/>
          <p:nvPr/>
        </p:nvGrpSpPr>
        <p:grpSpPr>
          <a:xfrm>
            <a:off x="5192967" y="1305795"/>
            <a:ext cx="720446" cy="1440000"/>
            <a:chOff x="3952448" y="1439212"/>
            <a:chExt cx="720446" cy="1454337"/>
          </a:xfrm>
        </p:grpSpPr>
        <p:sp>
          <p:nvSpPr>
            <p:cNvPr id="52" name="Arco 51">
              <a:extLst>
                <a:ext uri="{FF2B5EF4-FFF2-40B4-BE49-F238E27FC236}">
                  <a16:creationId xmlns:a16="http://schemas.microsoft.com/office/drawing/2014/main" id="{26665A8D-7601-493E-BFFD-A2DF153C54EE}"/>
                </a:ext>
              </a:extLst>
            </p:cNvPr>
            <p:cNvSpPr/>
            <p:nvPr/>
          </p:nvSpPr>
          <p:spPr>
            <a:xfrm>
              <a:off x="3952448" y="1439212"/>
              <a:ext cx="720000" cy="1451507"/>
            </a:xfrm>
            <a:prstGeom prst="arc">
              <a:avLst>
                <a:gd name="adj1" fmla="val 16200000"/>
                <a:gd name="adj2" fmla="val 5398461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28" name="Arco 127">
              <a:extLst>
                <a:ext uri="{FF2B5EF4-FFF2-40B4-BE49-F238E27FC236}">
                  <a16:creationId xmlns:a16="http://schemas.microsoft.com/office/drawing/2014/main" id="{C15B09B7-3A47-4BAC-A4E1-FE749D5F4F31}"/>
                </a:ext>
              </a:extLst>
            </p:cNvPr>
            <p:cNvSpPr/>
            <p:nvPr/>
          </p:nvSpPr>
          <p:spPr>
            <a:xfrm flipH="1">
              <a:off x="3952894" y="1442042"/>
              <a:ext cx="720000" cy="1451507"/>
            </a:xfrm>
            <a:prstGeom prst="arc">
              <a:avLst>
                <a:gd name="adj1" fmla="val 16200000"/>
                <a:gd name="adj2" fmla="val 5398461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31" name="Gruppo 30">
            <a:extLst>
              <a:ext uri="{FF2B5EF4-FFF2-40B4-BE49-F238E27FC236}">
                <a16:creationId xmlns:a16="http://schemas.microsoft.com/office/drawing/2014/main" id="{BDEC1D79-492D-4EA7-824C-7631784B4145}"/>
              </a:ext>
            </a:extLst>
          </p:cNvPr>
          <p:cNvGrpSpPr/>
          <p:nvPr/>
        </p:nvGrpSpPr>
        <p:grpSpPr>
          <a:xfrm>
            <a:off x="5814869" y="775505"/>
            <a:ext cx="1800000" cy="860128"/>
            <a:chOff x="5814869" y="775505"/>
            <a:chExt cx="1800000" cy="860128"/>
          </a:xfrm>
        </p:grpSpPr>
        <p:cxnSp>
          <p:nvCxnSpPr>
            <p:cNvPr id="14" name="Connettore diritto 13">
              <a:extLst>
                <a:ext uri="{FF2B5EF4-FFF2-40B4-BE49-F238E27FC236}">
                  <a16:creationId xmlns:a16="http://schemas.microsoft.com/office/drawing/2014/main" id="{A0828B03-3249-45D1-978F-6211EC0E7F5E}"/>
                </a:ext>
              </a:extLst>
            </p:cNvPr>
            <p:cNvCxnSpPr/>
            <p:nvPr/>
          </p:nvCxnSpPr>
          <p:spPr>
            <a:xfrm>
              <a:off x="5814869" y="781228"/>
              <a:ext cx="1800000" cy="0"/>
            </a:xfrm>
            <a:prstGeom prst="line">
              <a:avLst/>
            </a:prstGeom>
            <a:ln w="3175">
              <a:solidFill>
                <a:srgbClr val="33CC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uppo 21">
              <a:extLst>
                <a:ext uri="{FF2B5EF4-FFF2-40B4-BE49-F238E27FC236}">
                  <a16:creationId xmlns:a16="http://schemas.microsoft.com/office/drawing/2014/main" id="{C4EE3BB5-7733-4C48-8AF4-38D7DB888493}"/>
                </a:ext>
              </a:extLst>
            </p:cNvPr>
            <p:cNvGrpSpPr/>
            <p:nvPr/>
          </p:nvGrpSpPr>
          <p:grpSpPr>
            <a:xfrm>
              <a:off x="5830092" y="776350"/>
              <a:ext cx="884777" cy="859283"/>
              <a:chOff x="5830092" y="776350"/>
              <a:chExt cx="884777" cy="859283"/>
            </a:xfrm>
          </p:grpSpPr>
          <p:cxnSp>
            <p:nvCxnSpPr>
              <p:cNvPr id="13" name="Connettore diritto 12">
                <a:extLst>
                  <a:ext uri="{FF2B5EF4-FFF2-40B4-BE49-F238E27FC236}">
                    <a16:creationId xmlns:a16="http://schemas.microsoft.com/office/drawing/2014/main" id="{2A2AEC19-67DA-4FCE-94CD-498B517A42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51988" y="783708"/>
                <a:ext cx="0" cy="612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2" name="Connettore diritto 371">
                <a:extLst>
                  <a:ext uri="{FF2B5EF4-FFF2-40B4-BE49-F238E27FC236}">
                    <a16:creationId xmlns:a16="http://schemas.microsoft.com/office/drawing/2014/main" id="{CCEBF9D3-53C0-481D-B151-A0058228EE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84698" y="782863"/>
                <a:ext cx="0" cy="65566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3" name="Connettore diritto 372">
                <a:extLst>
                  <a:ext uri="{FF2B5EF4-FFF2-40B4-BE49-F238E27FC236}">
                    <a16:creationId xmlns:a16="http://schemas.microsoft.com/office/drawing/2014/main" id="{28414396-0EAC-46E2-90C6-884E1590DB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1394" y="783709"/>
                <a:ext cx="0" cy="828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Connettore diritto 373">
                <a:extLst>
                  <a:ext uri="{FF2B5EF4-FFF2-40B4-BE49-F238E27FC236}">
                    <a16:creationId xmlns:a16="http://schemas.microsoft.com/office/drawing/2014/main" id="{E1E01964-914A-44CE-82A4-66A4D66316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2955" y="779885"/>
                <a:ext cx="0" cy="84838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Connettore diritto 374">
                <a:extLst>
                  <a:ext uri="{FF2B5EF4-FFF2-40B4-BE49-F238E27FC236}">
                    <a16:creationId xmlns:a16="http://schemas.microsoft.com/office/drawing/2014/main" id="{981489AE-0C7B-47CC-AD05-35B19BF381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44731" y="783709"/>
                <a:ext cx="0" cy="85192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Connettore diritto 375">
                <a:extLst>
                  <a:ext uri="{FF2B5EF4-FFF2-40B4-BE49-F238E27FC236}">
                    <a16:creationId xmlns:a16="http://schemas.microsoft.com/office/drawing/2014/main" id="{56055277-0C4E-4599-8B2E-7F0E172AB3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29619" y="778603"/>
                <a:ext cx="0" cy="71647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7" name="Connettore diritto 376">
                <a:extLst>
                  <a:ext uri="{FF2B5EF4-FFF2-40B4-BE49-F238E27FC236}">
                    <a16:creationId xmlns:a16="http://schemas.microsoft.com/office/drawing/2014/main" id="{316D6AC1-41FA-4CC8-9DB1-456740F2AE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87890" y="783709"/>
                <a:ext cx="0" cy="7573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8" name="Connettore diritto 377">
                <a:extLst>
                  <a:ext uri="{FF2B5EF4-FFF2-40B4-BE49-F238E27FC236}">
                    <a16:creationId xmlns:a16="http://schemas.microsoft.com/office/drawing/2014/main" id="{B9FBEEC2-C7E8-4D32-AC71-6525B592B7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48401" y="783709"/>
                <a:ext cx="0" cy="799571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9" name="Connettore diritto 378">
                <a:extLst>
                  <a:ext uri="{FF2B5EF4-FFF2-40B4-BE49-F238E27FC236}">
                    <a16:creationId xmlns:a16="http://schemas.microsoft.com/office/drawing/2014/main" id="{E7864916-A0DE-42D4-9925-9DB4B7C19A7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14869" y="783709"/>
                <a:ext cx="0" cy="72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Connettore diritto 379">
                <a:extLst>
                  <a:ext uri="{FF2B5EF4-FFF2-40B4-BE49-F238E27FC236}">
                    <a16:creationId xmlns:a16="http://schemas.microsoft.com/office/drawing/2014/main" id="{B87BA829-8DC7-4975-BB6B-BD3DA5940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0937" y="783709"/>
                <a:ext cx="0" cy="7812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Connettore diritto 380">
                <a:extLst>
                  <a:ext uri="{FF2B5EF4-FFF2-40B4-BE49-F238E27FC236}">
                    <a16:creationId xmlns:a16="http://schemas.microsoft.com/office/drawing/2014/main" id="{D364AA72-CF0F-4538-9083-B5FB6183A3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32738" y="782863"/>
                <a:ext cx="0" cy="84851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Connettore diritto 381">
                <a:extLst>
                  <a:ext uri="{FF2B5EF4-FFF2-40B4-BE49-F238E27FC236}">
                    <a16:creationId xmlns:a16="http://schemas.microsoft.com/office/drawing/2014/main" id="{CF8A686E-012D-4A77-8E30-5091B5A6BB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34458" y="776350"/>
                <a:ext cx="0" cy="828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Connettore diritto 19">
                <a:extLst>
                  <a:ext uri="{FF2B5EF4-FFF2-40B4-BE49-F238E27FC236}">
                    <a16:creationId xmlns:a16="http://schemas.microsoft.com/office/drawing/2014/main" id="{68074946-B2DD-4444-805E-173CED83F9EF}"/>
                  </a:ext>
                </a:extLst>
              </p:cNvPr>
              <p:cNvCxnSpPr/>
              <p:nvPr/>
            </p:nvCxnSpPr>
            <p:spPr>
              <a:xfrm>
                <a:off x="5830092" y="780445"/>
                <a:ext cx="0" cy="576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1" name="Gruppo 270">
              <a:extLst>
                <a:ext uri="{FF2B5EF4-FFF2-40B4-BE49-F238E27FC236}">
                  <a16:creationId xmlns:a16="http://schemas.microsoft.com/office/drawing/2014/main" id="{7BA69715-F94C-47C9-8D72-56688F053D99}"/>
                </a:ext>
              </a:extLst>
            </p:cNvPr>
            <p:cNvGrpSpPr/>
            <p:nvPr/>
          </p:nvGrpSpPr>
          <p:grpSpPr>
            <a:xfrm flipH="1">
              <a:off x="6868681" y="775505"/>
              <a:ext cx="730845" cy="657183"/>
              <a:chOff x="5830092" y="774526"/>
              <a:chExt cx="730845" cy="657183"/>
            </a:xfrm>
          </p:grpSpPr>
          <p:cxnSp>
            <p:nvCxnSpPr>
              <p:cNvPr id="273" name="Connettore diritto 272">
                <a:extLst>
                  <a:ext uri="{FF2B5EF4-FFF2-40B4-BE49-F238E27FC236}">
                    <a16:creationId xmlns:a16="http://schemas.microsoft.com/office/drawing/2014/main" id="{1CEB61A9-EF09-4BAC-AEA9-A0AD879CA9F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51988" y="783709"/>
                <a:ext cx="0" cy="51773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Connettore diritto 275">
                <a:extLst>
                  <a:ext uri="{FF2B5EF4-FFF2-40B4-BE49-F238E27FC236}">
                    <a16:creationId xmlns:a16="http://schemas.microsoft.com/office/drawing/2014/main" id="{883211CD-474F-4A3B-A2D6-3C71CFB8E65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84698" y="775425"/>
                <a:ext cx="0" cy="52504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Connettore diritto 276">
                <a:extLst>
                  <a:ext uri="{FF2B5EF4-FFF2-40B4-BE49-F238E27FC236}">
                    <a16:creationId xmlns:a16="http://schemas.microsoft.com/office/drawing/2014/main" id="{A8E605F1-AAC2-4C4D-ACB9-ED0DFB02FA1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111394" y="781804"/>
                <a:ext cx="0" cy="520176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Connettore diritto 277">
                <a:extLst>
                  <a:ext uri="{FF2B5EF4-FFF2-40B4-BE49-F238E27FC236}">
                    <a16:creationId xmlns:a16="http://schemas.microsoft.com/office/drawing/2014/main" id="{95ECAF85-984F-43F3-88BB-0FA6DC2A81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2955" y="779885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Connettore diritto 278">
                <a:extLst>
                  <a:ext uri="{FF2B5EF4-FFF2-40B4-BE49-F238E27FC236}">
                    <a16:creationId xmlns:a16="http://schemas.microsoft.com/office/drawing/2014/main" id="{CA9D2ED6-A38E-4CB2-8A92-3C477994704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44731" y="779899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Connettore diritto 281">
                <a:extLst>
                  <a:ext uri="{FF2B5EF4-FFF2-40B4-BE49-F238E27FC236}">
                    <a16:creationId xmlns:a16="http://schemas.microsoft.com/office/drawing/2014/main" id="{E9078A92-3CD0-4528-B314-97D3BF05BDE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29619" y="778603"/>
                <a:ext cx="0" cy="529015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Connettore diritto 283">
                <a:extLst>
                  <a:ext uri="{FF2B5EF4-FFF2-40B4-BE49-F238E27FC236}">
                    <a16:creationId xmlns:a16="http://schemas.microsoft.com/office/drawing/2014/main" id="{A98557F5-E7C6-40A8-8948-04C5C9758C4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87890" y="783709"/>
                <a:ext cx="0" cy="52390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Connettore diritto 288">
                <a:extLst>
                  <a:ext uri="{FF2B5EF4-FFF2-40B4-BE49-F238E27FC236}">
                    <a16:creationId xmlns:a16="http://schemas.microsoft.com/office/drawing/2014/main" id="{766EFA1D-5FC0-4E99-A68F-25A7267F2EB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048401" y="783709"/>
                <a:ext cx="0" cy="530768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Connettore diritto 290">
                <a:extLst>
                  <a:ext uri="{FF2B5EF4-FFF2-40B4-BE49-F238E27FC236}">
                    <a16:creationId xmlns:a16="http://schemas.microsoft.com/office/drawing/2014/main" id="{A08F6D92-00DB-4294-9433-7C52E1503B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0937" y="783709"/>
                <a:ext cx="0" cy="648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Connettore diritto 308">
                <a:extLst>
                  <a:ext uri="{FF2B5EF4-FFF2-40B4-BE49-F238E27FC236}">
                    <a16:creationId xmlns:a16="http://schemas.microsoft.com/office/drawing/2014/main" id="{E0442396-5CC8-4229-9D1C-2F5D061CFA1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32738" y="774526"/>
                <a:ext cx="0" cy="568851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Connettore diritto 309">
                <a:extLst>
                  <a:ext uri="{FF2B5EF4-FFF2-40B4-BE49-F238E27FC236}">
                    <a16:creationId xmlns:a16="http://schemas.microsoft.com/office/drawing/2014/main" id="{EC397085-5638-415F-8F5D-31DF75B67B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34458" y="776350"/>
                <a:ext cx="0" cy="6012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2" name="Connettore diritto 311">
                <a:extLst>
                  <a:ext uri="{FF2B5EF4-FFF2-40B4-BE49-F238E27FC236}">
                    <a16:creationId xmlns:a16="http://schemas.microsoft.com/office/drawing/2014/main" id="{E9A37A21-9FE0-4D4F-91E9-A225D98318F3}"/>
                  </a:ext>
                </a:extLst>
              </p:cNvPr>
              <p:cNvCxnSpPr/>
              <p:nvPr/>
            </p:nvCxnSpPr>
            <p:spPr>
              <a:xfrm>
                <a:off x="5830092" y="780445"/>
                <a:ext cx="0" cy="522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65" name="Gruppo 364">
            <a:extLst>
              <a:ext uri="{FF2B5EF4-FFF2-40B4-BE49-F238E27FC236}">
                <a16:creationId xmlns:a16="http://schemas.microsoft.com/office/drawing/2014/main" id="{6160A082-DD5E-4707-A43F-EA11A98CC3F6}"/>
              </a:ext>
            </a:extLst>
          </p:cNvPr>
          <p:cNvGrpSpPr/>
          <p:nvPr/>
        </p:nvGrpSpPr>
        <p:grpSpPr>
          <a:xfrm flipV="1">
            <a:off x="5828867" y="2428675"/>
            <a:ext cx="1800017" cy="860779"/>
            <a:chOff x="5814852" y="774854"/>
            <a:chExt cx="1800017" cy="860779"/>
          </a:xfrm>
        </p:grpSpPr>
        <p:cxnSp>
          <p:nvCxnSpPr>
            <p:cNvPr id="383" name="Connettore diritto 382">
              <a:extLst>
                <a:ext uri="{FF2B5EF4-FFF2-40B4-BE49-F238E27FC236}">
                  <a16:creationId xmlns:a16="http://schemas.microsoft.com/office/drawing/2014/main" id="{43AC36E3-5972-469A-A4F4-309AF76CC0FD}"/>
                </a:ext>
              </a:extLst>
            </p:cNvPr>
            <p:cNvCxnSpPr/>
            <p:nvPr/>
          </p:nvCxnSpPr>
          <p:spPr>
            <a:xfrm>
              <a:off x="5814869" y="781228"/>
              <a:ext cx="1800000" cy="0"/>
            </a:xfrm>
            <a:prstGeom prst="line">
              <a:avLst/>
            </a:prstGeom>
            <a:ln w="3175">
              <a:solidFill>
                <a:srgbClr val="33CC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84" name="Gruppo 383">
              <a:extLst>
                <a:ext uri="{FF2B5EF4-FFF2-40B4-BE49-F238E27FC236}">
                  <a16:creationId xmlns:a16="http://schemas.microsoft.com/office/drawing/2014/main" id="{7A2DA22D-A4A2-43CD-9FAC-37D44D089A77}"/>
                </a:ext>
              </a:extLst>
            </p:cNvPr>
            <p:cNvGrpSpPr/>
            <p:nvPr/>
          </p:nvGrpSpPr>
          <p:grpSpPr>
            <a:xfrm>
              <a:off x="5814852" y="778097"/>
              <a:ext cx="900017" cy="857536"/>
              <a:chOff x="5814852" y="778097"/>
              <a:chExt cx="900017" cy="857536"/>
            </a:xfrm>
          </p:grpSpPr>
          <p:cxnSp>
            <p:nvCxnSpPr>
              <p:cNvPr id="399" name="Connettore diritto 398">
                <a:extLst>
                  <a:ext uri="{FF2B5EF4-FFF2-40B4-BE49-F238E27FC236}">
                    <a16:creationId xmlns:a16="http://schemas.microsoft.com/office/drawing/2014/main" id="{8EEE904C-4A3D-4DAB-BCC2-96A3512F01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44368" y="782569"/>
                <a:ext cx="0" cy="640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0" name="Connettore diritto 399">
                <a:extLst>
                  <a:ext uri="{FF2B5EF4-FFF2-40B4-BE49-F238E27FC236}">
                    <a16:creationId xmlns:a16="http://schemas.microsoft.com/office/drawing/2014/main" id="{E2B16DB1-8FE6-456B-A57B-C21708720CA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84698" y="778857"/>
                <a:ext cx="0" cy="702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1" name="Connettore diritto 400">
                <a:extLst>
                  <a:ext uri="{FF2B5EF4-FFF2-40B4-BE49-F238E27FC236}">
                    <a16:creationId xmlns:a16="http://schemas.microsoft.com/office/drawing/2014/main" id="{7211775D-024D-4042-AD0F-239348E44A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1394" y="783709"/>
                <a:ext cx="0" cy="844565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2" name="Connettore diritto 401">
                <a:extLst>
                  <a:ext uri="{FF2B5EF4-FFF2-40B4-BE49-F238E27FC236}">
                    <a16:creationId xmlns:a16="http://schemas.microsoft.com/office/drawing/2014/main" id="{0A49979F-3F49-46B9-BCFA-BFCCF00F6A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2955" y="779885"/>
                <a:ext cx="0" cy="84838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3" name="Connettore diritto 402">
                <a:extLst>
                  <a:ext uri="{FF2B5EF4-FFF2-40B4-BE49-F238E27FC236}">
                    <a16:creationId xmlns:a16="http://schemas.microsoft.com/office/drawing/2014/main" id="{7D640FF1-DE03-40B6-9E9F-EF8B8904D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44731" y="783709"/>
                <a:ext cx="0" cy="85192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Connettore diritto 403">
                <a:extLst>
                  <a:ext uri="{FF2B5EF4-FFF2-40B4-BE49-F238E27FC236}">
                    <a16:creationId xmlns:a16="http://schemas.microsoft.com/office/drawing/2014/main" id="{E4106FD8-8887-4EF3-B97C-6812CC0D4D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29619" y="778097"/>
                <a:ext cx="0" cy="7452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Connettore diritto 404">
                <a:extLst>
                  <a:ext uri="{FF2B5EF4-FFF2-40B4-BE49-F238E27FC236}">
                    <a16:creationId xmlns:a16="http://schemas.microsoft.com/office/drawing/2014/main" id="{C7F66355-A121-4740-9925-A4999554AE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87890" y="783163"/>
                <a:ext cx="0" cy="7776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Connettore diritto 405">
                <a:extLst>
                  <a:ext uri="{FF2B5EF4-FFF2-40B4-BE49-F238E27FC236}">
                    <a16:creationId xmlns:a16="http://schemas.microsoft.com/office/drawing/2014/main" id="{0345CBF1-C1F7-4AC0-B4D3-1868DC5A16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48401" y="783709"/>
                <a:ext cx="0" cy="799571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7" name="Connettore diritto 406">
                <a:extLst>
                  <a:ext uri="{FF2B5EF4-FFF2-40B4-BE49-F238E27FC236}">
                    <a16:creationId xmlns:a16="http://schemas.microsoft.com/office/drawing/2014/main" id="{1E928E57-70A3-44C7-B324-5766A6B8A3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14869" y="783709"/>
                <a:ext cx="0" cy="725722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8" name="Connettore diritto 407">
                <a:extLst>
                  <a:ext uri="{FF2B5EF4-FFF2-40B4-BE49-F238E27FC236}">
                    <a16:creationId xmlns:a16="http://schemas.microsoft.com/office/drawing/2014/main" id="{A42AA08B-F7C6-445E-B745-588F4310A7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0937" y="782518"/>
                <a:ext cx="0" cy="7812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9" name="Connettore diritto 408">
                <a:extLst>
                  <a:ext uri="{FF2B5EF4-FFF2-40B4-BE49-F238E27FC236}">
                    <a16:creationId xmlns:a16="http://schemas.microsoft.com/office/drawing/2014/main" id="{98C2F960-32E4-4DBE-A9CC-CFB24EE8B3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32738" y="781487"/>
                <a:ext cx="0" cy="85192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Connettore diritto 409">
                <a:extLst>
                  <a:ext uri="{FF2B5EF4-FFF2-40B4-BE49-F238E27FC236}">
                    <a16:creationId xmlns:a16="http://schemas.microsoft.com/office/drawing/2014/main" id="{64DFC077-85C9-4D73-B5C5-AD0B75DACF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34458" y="784898"/>
                <a:ext cx="0" cy="820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" name="Connettore diritto 410">
                <a:extLst>
                  <a:ext uri="{FF2B5EF4-FFF2-40B4-BE49-F238E27FC236}">
                    <a16:creationId xmlns:a16="http://schemas.microsoft.com/office/drawing/2014/main" id="{24CFA2E4-13CD-4BAF-BC41-075BEC3E4215}"/>
                  </a:ext>
                </a:extLst>
              </p:cNvPr>
              <p:cNvCxnSpPr/>
              <p:nvPr/>
            </p:nvCxnSpPr>
            <p:spPr>
              <a:xfrm>
                <a:off x="5814852" y="780264"/>
                <a:ext cx="0" cy="5904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5" name="Gruppo 384">
              <a:extLst>
                <a:ext uri="{FF2B5EF4-FFF2-40B4-BE49-F238E27FC236}">
                  <a16:creationId xmlns:a16="http://schemas.microsoft.com/office/drawing/2014/main" id="{7B5CEEBB-F4B8-44C2-8013-BA563F8EB62E}"/>
                </a:ext>
              </a:extLst>
            </p:cNvPr>
            <p:cNvGrpSpPr/>
            <p:nvPr/>
          </p:nvGrpSpPr>
          <p:grpSpPr>
            <a:xfrm flipH="1">
              <a:off x="6714749" y="774854"/>
              <a:ext cx="873347" cy="735556"/>
              <a:chOff x="5841522" y="773875"/>
              <a:chExt cx="873347" cy="735556"/>
            </a:xfrm>
          </p:grpSpPr>
          <p:cxnSp>
            <p:nvCxnSpPr>
              <p:cNvPr id="386" name="Connettore diritto 385">
                <a:extLst>
                  <a:ext uri="{FF2B5EF4-FFF2-40B4-BE49-F238E27FC236}">
                    <a16:creationId xmlns:a16="http://schemas.microsoft.com/office/drawing/2014/main" id="{10D716D0-7068-404A-A78E-4BC02939B7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55798" y="776689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Connettore diritto 386">
                <a:extLst>
                  <a:ext uri="{FF2B5EF4-FFF2-40B4-BE49-F238E27FC236}">
                    <a16:creationId xmlns:a16="http://schemas.microsoft.com/office/drawing/2014/main" id="{01DFFE2C-63AA-464C-9FD7-B1E96642DF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90413" y="775620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8" name="Connettore diritto 387">
                <a:extLst>
                  <a:ext uri="{FF2B5EF4-FFF2-40B4-BE49-F238E27FC236}">
                    <a16:creationId xmlns:a16="http://schemas.microsoft.com/office/drawing/2014/main" id="{9510FB73-E91B-4CFC-BF80-90DD3BE020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1394" y="785194"/>
                <a:ext cx="0" cy="532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9" name="Connettore diritto 388">
                <a:extLst>
                  <a:ext uri="{FF2B5EF4-FFF2-40B4-BE49-F238E27FC236}">
                    <a16:creationId xmlns:a16="http://schemas.microsoft.com/office/drawing/2014/main" id="{62F0FF6F-6E08-4726-B144-0520AC3369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2955" y="774170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0" name="Connettore diritto 389">
                <a:extLst>
                  <a:ext uri="{FF2B5EF4-FFF2-40B4-BE49-F238E27FC236}">
                    <a16:creationId xmlns:a16="http://schemas.microsoft.com/office/drawing/2014/main" id="{F0F7AEED-0C0A-4B88-8814-9473103A62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44731" y="783709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1" name="Connettore diritto 390">
                <a:extLst>
                  <a:ext uri="{FF2B5EF4-FFF2-40B4-BE49-F238E27FC236}">
                    <a16:creationId xmlns:a16="http://schemas.microsoft.com/office/drawing/2014/main" id="{9B797EF2-71B2-4E20-A125-7962385B4F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29619" y="778798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2" name="Connettore diritto 391">
                <a:extLst>
                  <a:ext uri="{FF2B5EF4-FFF2-40B4-BE49-F238E27FC236}">
                    <a16:creationId xmlns:a16="http://schemas.microsoft.com/office/drawing/2014/main" id="{960F0A98-E209-4518-A978-24FE498741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87890" y="776284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3" name="Connettore diritto 392">
                <a:extLst>
                  <a:ext uri="{FF2B5EF4-FFF2-40B4-BE49-F238E27FC236}">
                    <a16:creationId xmlns:a16="http://schemas.microsoft.com/office/drawing/2014/main" id="{028E42D1-5CAA-41E5-856B-896EA89662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48401" y="776284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4" name="Connettore diritto 393">
                <a:extLst>
                  <a:ext uri="{FF2B5EF4-FFF2-40B4-BE49-F238E27FC236}">
                    <a16:creationId xmlns:a16="http://schemas.microsoft.com/office/drawing/2014/main" id="{C1C99C20-70BA-4F91-A90E-5D351C4E7C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14869" y="783709"/>
                <a:ext cx="0" cy="725722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5" name="Connettore diritto 394">
                <a:extLst>
                  <a:ext uri="{FF2B5EF4-FFF2-40B4-BE49-F238E27FC236}">
                    <a16:creationId xmlns:a16="http://schemas.microsoft.com/office/drawing/2014/main" id="{B17BA3ED-2EB2-4E07-842F-F48A1C7743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0937" y="783709"/>
                <a:ext cx="0" cy="648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6" name="Connettore diritto 395">
                <a:extLst>
                  <a:ext uri="{FF2B5EF4-FFF2-40B4-BE49-F238E27FC236}">
                    <a16:creationId xmlns:a16="http://schemas.microsoft.com/office/drawing/2014/main" id="{5A23A2BE-E1EA-4824-AA01-7C726635B4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32738" y="781987"/>
                <a:ext cx="0" cy="5652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7" name="Connettore diritto 396">
                <a:extLst>
                  <a:ext uri="{FF2B5EF4-FFF2-40B4-BE49-F238E27FC236}">
                    <a16:creationId xmlns:a16="http://schemas.microsoft.com/office/drawing/2014/main" id="{E7C594A0-2FC3-40DB-8BBF-6ECA662C80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34458" y="780148"/>
                <a:ext cx="0" cy="5976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8" name="Connettore diritto 397">
                <a:extLst>
                  <a:ext uri="{FF2B5EF4-FFF2-40B4-BE49-F238E27FC236}">
                    <a16:creationId xmlns:a16="http://schemas.microsoft.com/office/drawing/2014/main" id="{5EDE1B13-593E-4AC2-A212-4681F7DA4D40}"/>
                  </a:ext>
                </a:extLst>
              </p:cNvPr>
              <p:cNvCxnSpPr/>
              <p:nvPr/>
            </p:nvCxnSpPr>
            <p:spPr>
              <a:xfrm>
                <a:off x="5841522" y="773875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31" name="Connettore diritto 330">
            <a:extLst>
              <a:ext uri="{FF2B5EF4-FFF2-40B4-BE49-F238E27FC236}">
                <a16:creationId xmlns:a16="http://schemas.microsoft.com/office/drawing/2014/main" id="{5BB44CF8-DDF6-4E6E-9A45-635E88EEFCBE}"/>
              </a:ext>
            </a:extLst>
          </p:cNvPr>
          <p:cNvCxnSpPr>
            <a:cxnSpLocks/>
          </p:cNvCxnSpPr>
          <p:nvPr/>
        </p:nvCxnSpPr>
        <p:spPr>
          <a:xfrm>
            <a:off x="5271083" y="1604465"/>
            <a:ext cx="84031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Connettore diritto 332">
            <a:extLst>
              <a:ext uri="{FF2B5EF4-FFF2-40B4-BE49-F238E27FC236}">
                <a16:creationId xmlns:a16="http://schemas.microsoft.com/office/drawing/2014/main" id="{F3716B5C-A03B-4888-86C7-1EB1423F3A98}"/>
              </a:ext>
            </a:extLst>
          </p:cNvPr>
          <p:cNvCxnSpPr>
            <a:cxnSpLocks/>
          </p:cNvCxnSpPr>
          <p:nvPr/>
        </p:nvCxnSpPr>
        <p:spPr>
          <a:xfrm>
            <a:off x="5332644" y="1470437"/>
            <a:ext cx="576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Connettore diritto 333">
            <a:extLst>
              <a:ext uri="{FF2B5EF4-FFF2-40B4-BE49-F238E27FC236}">
                <a16:creationId xmlns:a16="http://schemas.microsoft.com/office/drawing/2014/main" id="{84AF3D46-698C-4FC5-AB58-1D4FD6860E2F}"/>
              </a:ext>
            </a:extLst>
          </p:cNvPr>
          <p:cNvCxnSpPr>
            <a:cxnSpLocks/>
          </p:cNvCxnSpPr>
          <p:nvPr/>
        </p:nvCxnSpPr>
        <p:spPr>
          <a:xfrm>
            <a:off x="5304727" y="1514873"/>
            <a:ext cx="648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Connettore diritto 334">
            <a:extLst>
              <a:ext uri="{FF2B5EF4-FFF2-40B4-BE49-F238E27FC236}">
                <a16:creationId xmlns:a16="http://schemas.microsoft.com/office/drawing/2014/main" id="{9D9ECB56-0D29-4B85-A60D-EDACD4B32CCC}"/>
              </a:ext>
            </a:extLst>
          </p:cNvPr>
          <p:cNvCxnSpPr>
            <a:cxnSpLocks/>
          </p:cNvCxnSpPr>
          <p:nvPr/>
        </p:nvCxnSpPr>
        <p:spPr>
          <a:xfrm>
            <a:off x="5282479" y="1558345"/>
            <a:ext cx="72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Connettore diritto 335">
            <a:extLst>
              <a:ext uri="{FF2B5EF4-FFF2-40B4-BE49-F238E27FC236}">
                <a16:creationId xmlns:a16="http://schemas.microsoft.com/office/drawing/2014/main" id="{81C9253F-4885-4E2A-89E8-150958C09E07}"/>
              </a:ext>
            </a:extLst>
          </p:cNvPr>
          <p:cNvCxnSpPr>
            <a:cxnSpLocks/>
          </p:cNvCxnSpPr>
          <p:nvPr/>
        </p:nvCxnSpPr>
        <p:spPr>
          <a:xfrm>
            <a:off x="5381194" y="1398499"/>
            <a:ext cx="468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Connettore diritto 336">
            <a:extLst>
              <a:ext uri="{FF2B5EF4-FFF2-40B4-BE49-F238E27FC236}">
                <a16:creationId xmlns:a16="http://schemas.microsoft.com/office/drawing/2014/main" id="{B7DD2E87-97CD-4FAD-B3EC-619D896F237B}"/>
              </a:ext>
            </a:extLst>
          </p:cNvPr>
          <p:cNvCxnSpPr>
            <a:cxnSpLocks/>
          </p:cNvCxnSpPr>
          <p:nvPr/>
        </p:nvCxnSpPr>
        <p:spPr>
          <a:xfrm>
            <a:off x="5407215" y="1366527"/>
            <a:ext cx="43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Connettore diritto 337">
            <a:extLst>
              <a:ext uri="{FF2B5EF4-FFF2-40B4-BE49-F238E27FC236}">
                <a16:creationId xmlns:a16="http://schemas.microsoft.com/office/drawing/2014/main" id="{9F8E85B8-478F-4011-9C96-D5A0B55E79E4}"/>
              </a:ext>
            </a:extLst>
          </p:cNvPr>
          <p:cNvCxnSpPr>
            <a:cxnSpLocks/>
          </p:cNvCxnSpPr>
          <p:nvPr/>
        </p:nvCxnSpPr>
        <p:spPr>
          <a:xfrm>
            <a:off x="5451562" y="1338297"/>
            <a:ext cx="36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Connettore diritto 338">
            <a:extLst>
              <a:ext uri="{FF2B5EF4-FFF2-40B4-BE49-F238E27FC236}">
                <a16:creationId xmlns:a16="http://schemas.microsoft.com/office/drawing/2014/main" id="{EB220B90-9536-4FED-99CB-D993D77EF087}"/>
              </a:ext>
            </a:extLst>
          </p:cNvPr>
          <p:cNvCxnSpPr>
            <a:cxnSpLocks/>
          </p:cNvCxnSpPr>
          <p:nvPr/>
        </p:nvCxnSpPr>
        <p:spPr>
          <a:xfrm>
            <a:off x="5483741" y="1318070"/>
            <a:ext cx="324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Connettore diritto 339">
            <a:extLst>
              <a:ext uri="{FF2B5EF4-FFF2-40B4-BE49-F238E27FC236}">
                <a16:creationId xmlns:a16="http://schemas.microsoft.com/office/drawing/2014/main" id="{8FE0F74B-C5DF-4360-A6FF-AC49B3B1980A}"/>
              </a:ext>
            </a:extLst>
          </p:cNvPr>
          <p:cNvCxnSpPr>
            <a:cxnSpLocks/>
          </p:cNvCxnSpPr>
          <p:nvPr/>
        </p:nvCxnSpPr>
        <p:spPr>
          <a:xfrm>
            <a:off x="5352374" y="1427898"/>
            <a:ext cx="504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3A9000BC-28DD-46BD-931E-582588680F22}"/>
              </a:ext>
            </a:extLst>
          </p:cNvPr>
          <p:cNvGrpSpPr/>
          <p:nvPr/>
        </p:nvGrpSpPr>
        <p:grpSpPr>
          <a:xfrm>
            <a:off x="5195952" y="1318070"/>
            <a:ext cx="2485008" cy="659643"/>
            <a:chOff x="5195952" y="1318070"/>
            <a:chExt cx="2485008" cy="659643"/>
          </a:xfrm>
        </p:grpSpPr>
        <p:cxnSp>
          <p:nvCxnSpPr>
            <p:cNvPr id="11" name="Connettore diritto 10">
              <a:extLst>
                <a:ext uri="{FF2B5EF4-FFF2-40B4-BE49-F238E27FC236}">
                  <a16:creationId xmlns:a16="http://schemas.microsoft.com/office/drawing/2014/main" id="{CC779B22-3EB5-4EC4-B321-DC3CB8C59BE4}"/>
                </a:ext>
              </a:extLst>
            </p:cNvPr>
            <p:cNvCxnSpPr>
              <a:cxnSpLocks/>
            </p:cNvCxnSpPr>
            <p:nvPr/>
          </p:nvCxnSpPr>
          <p:spPr>
            <a:xfrm>
              <a:off x="5195952" y="1977713"/>
              <a:ext cx="218984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Connettore diritto 312">
              <a:extLst>
                <a:ext uri="{FF2B5EF4-FFF2-40B4-BE49-F238E27FC236}">
                  <a16:creationId xmlns:a16="http://schemas.microsoft.com/office/drawing/2014/main" id="{FC42BFB3-BE5B-4911-A9C9-475E398E5F39}"/>
                </a:ext>
              </a:extLst>
            </p:cNvPr>
            <p:cNvCxnSpPr>
              <a:cxnSpLocks/>
            </p:cNvCxnSpPr>
            <p:nvPr/>
          </p:nvCxnSpPr>
          <p:spPr>
            <a:xfrm>
              <a:off x="5211101" y="1868856"/>
              <a:ext cx="218984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Connettore diritto 322">
              <a:extLst>
                <a:ext uri="{FF2B5EF4-FFF2-40B4-BE49-F238E27FC236}">
                  <a16:creationId xmlns:a16="http://schemas.microsoft.com/office/drawing/2014/main" id="{FA20B900-AF07-4034-8513-D0F7FA6E5E91}"/>
                </a:ext>
              </a:extLst>
            </p:cNvPr>
            <p:cNvCxnSpPr>
              <a:cxnSpLocks/>
            </p:cNvCxnSpPr>
            <p:nvPr/>
          </p:nvCxnSpPr>
          <p:spPr>
            <a:xfrm>
              <a:off x="5214850" y="1787216"/>
              <a:ext cx="218984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Connettore diritto 325">
              <a:extLst>
                <a:ext uri="{FF2B5EF4-FFF2-40B4-BE49-F238E27FC236}">
                  <a16:creationId xmlns:a16="http://schemas.microsoft.com/office/drawing/2014/main" id="{3AE28DDB-039E-4046-92B8-0B8814545974}"/>
                </a:ext>
              </a:extLst>
            </p:cNvPr>
            <p:cNvCxnSpPr>
              <a:cxnSpLocks/>
            </p:cNvCxnSpPr>
            <p:nvPr/>
          </p:nvCxnSpPr>
          <p:spPr>
            <a:xfrm>
              <a:off x="5229129" y="1716853"/>
              <a:ext cx="218984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Connettore diritto 331">
              <a:extLst>
                <a:ext uri="{FF2B5EF4-FFF2-40B4-BE49-F238E27FC236}">
                  <a16:creationId xmlns:a16="http://schemas.microsoft.com/office/drawing/2014/main" id="{1CCC5DBC-D303-4E2A-82A3-86D9DCCB20BF}"/>
                </a:ext>
              </a:extLst>
            </p:cNvPr>
            <p:cNvCxnSpPr>
              <a:cxnSpLocks/>
            </p:cNvCxnSpPr>
            <p:nvPr/>
          </p:nvCxnSpPr>
          <p:spPr>
            <a:xfrm>
              <a:off x="5240013" y="1658553"/>
              <a:ext cx="218984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Connettore diritto 342">
              <a:extLst>
                <a:ext uri="{FF2B5EF4-FFF2-40B4-BE49-F238E27FC236}">
                  <a16:creationId xmlns:a16="http://schemas.microsoft.com/office/drawing/2014/main" id="{A94ADE00-9CE0-4D8A-A8D3-E66C31A32B87}"/>
                </a:ext>
              </a:extLst>
            </p:cNvPr>
            <p:cNvCxnSpPr>
              <a:cxnSpLocks/>
            </p:cNvCxnSpPr>
            <p:nvPr/>
          </p:nvCxnSpPr>
          <p:spPr>
            <a:xfrm>
              <a:off x="6434458" y="1604465"/>
              <a:ext cx="102278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Connettore diritto 361">
              <a:extLst>
                <a:ext uri="{FF2B5EF4-FFF2-40B4-BE49-F238E27FC236}">
                  <a16:creationId xmlns:a16="http://schemas.microsoft.com/office/drawing/2014/main" id="{0B0398F9-C3FD-4DE3-857A-54C4A27A2FE3}"/>
                </a:ext>
              </a:extLst>
            </p:cNvPr>
            <p:cNvCxnSpPr>
              <a:cxnSpLocks/>
            </p:cNvCxnSpPr>
            <p:nvPr/>
          </p:nvCxnSpPr>
          <p:spPr>
            <a:xfrm>
              <a:off x="6580667" y="1555624"/>
              <a:ext cx="894307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Connettore diritto 362">
              <a:extLst>
                <a:ext uri="{FF2B5EF4-FFF2-40B4-BE49-F238E27FC236}">
                  <a16:creationId xmlns:a16="http://schemas.microsoft.com/office/drawing/2014/main" id="{CC6A339A-3C41-4C11-B5BE-7001712DCFAD}"/>
                </a:ext>
              </a:extLst>
            </p:cNvPr>
            <p:cNvCxnSpPr>
              <a:cxnSpLocks/>
            </p:cNvCxnSpPr>
            <p:nvPr/>
          </p:nvCxnSpPr>
          <p:spPr>
            <a:xfrm>
              <a:off x="6666490" y="1514590"/>
              <a:ext cx="828951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Connettore diritto 363">
              <a:extLst>
                <a:ext uri="{FF2B5EF4-FFF2-40B4-BE49-F238E27FC236}">
                  <a16:creationId xmlns:a16="http://schemas.microsoft.com/office/drawing/2014/main" id="{CB9AC24C-DF6B-471B-8FBD-21B658956259}"/>
                </a:ext>
              </a:extLst>
            </p:cNvPr>
            <p:cNvCxnSpPr>
              <a:cxnSpLocks/>
            </p:cNvCxnSpPr>
            <p:nvPr/>
          </p:nvCxnSpPr>
          <p:spPr>
            <a:xfrm>
              <a:off x="6781800" y="1470437"/>
              <a:ext cx="73792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Connettore diritto 411">
              <a:extLst>
                <a:ext uri="{FF2B5EF4-FFF2-40B4-BE49-F238E27FC236}">
                  <a16:creationId xmlns:a16="http://schemas.microsoft.com/office/drawing/2014/main" id="{31A4D070-6DE6-46FC-9728-76F9B46F596C}"/>
                </a:ext>
              </a:extLst>
            </p:cNvPr>
            <p:cNvCxnSpPr>
              <a:cxnSpLocks/>
            </p:cNvCxnSpPr>
            <p:nvPr/>
          </p:nvCxnSpPr>
          <p:spPr>
            <a:xfrm>
              <a:off x="6868681" y="1429803"/>
              <a:ext cx="67623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Connettore diritto 412">
              <a:extLst>
                <a:ext uri="{FF2B5EF4-FFF2-40B4-BE49-F238E27FC236}">
                  <a16:creationId xmlns:a16="http://schemas.microsoft.com/office/drawing/2014/main" id="{6AE01531-EC79-4217-89CD-BC507C7B2FD2}"/>
                </a:ext>
              </a:extLst>
            </p:cNvPr>
            <p:cNvCxnSpPr>
              <a:cxnSpLocks/>
            </p:cNvCxnSpPr>
            <p:nvPr/>
          </p:nvCxnSpPr>
          <p:spPr>
            <a:xfrm>
              <a:off x="6924294" y="1398499"/>
              <a:ext cx="64408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Connettore diritto 413">
              <a:extLst>
                <a:ext uri="{FF2B5EF4-FFF2-40B4-BE49-F238E27FC236}">
                  <a16:creationId xmlns:a16="http://schemas.microsoft.com/office/drawing/2014/main" id="{8EF83399-A772-4652-AB9D-DFDEF4F9C812}"/>
                </a:ext>
              </a:extLst>
            </p:cNvPr>
            <p:cNvCxnSpPr>
              <a:cxnSpLocks/>
            </p:cNvCxnSpPr>
            <p:nvPr/>
          </p:nvCxnSpPr>
          <p:spPr>
            <a:xfrm>
              <a:off x="7010400" y="1366527"/>
              <a:ext cx="594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Connettore diritto 414">
              <a:extLst>
                <a:ext uri="{FF2B5EF4-FFF2-40B4-BE49-F238E27FC236}">
                  <a16:creationId xmlns:a16="http://schemas.microsoft.com/office/drawing/2014/main" id="{E94C00E0-05AA-40B1-82FE-7C2B68507F5B}"/>
                </a:ext>
              </a:extLst>
            </p:cNvPr>
            <p:cNvCxnSpPr>
              <a:cxnSpLocks/>
            </p:cNvCxnSpPr>
            <p:nvPr/>
          </p:nvCxnSpPr>
          <p:spPr>
            <a:xfrm>
              <a:off x="7086260" y="1338297"/>
              <a:ext cx="54833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Connettore diritto 415">
              <a:extLst>
                <a:ext uri="{FF2B5EF4-FFF2-40B4-BE49-F238E27FC236}">
                  <a16:creationId xmlns:a16="http://schemas.microsoft.com/office/drawing/2014/main" id="{6D03CA3E-06AE-445D-8E61-5B3D3139A6CC}"/>
                </a:ext>
              </a:extLst>
            </p:cNvPr>
            <p:cNvCxnSpPr>
              <a:cxnSpLocks/>
            </p:cNvCxnSpPr>
            <p:nvPr/>
          </p:nvCxnSpPr>
          <p:spPr>
            <a:xfrm>
              <a:off x="7184887" y="1318070"/>
              <a:ext cx="49607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8" name="Gruppo 417">
            <a:extLst>
              <a:ext uri="{FF2B5EF4-FFF2-40B4-BE49-F238E27FC236}">
                <a16:creationId xmlns:a16="http://schemas.microsoft.com/office/drawing/2014/main" id="{58B18005-0A74-42C8-99D4-C2CB66BF44E2}"/>
              </a:ext>
            </a:extLst>
          </p:cNvPr>
          <p:cNvGrpSpPr/>
          <p:nvPr/>
        </p:nvGrpSpPr>
        <p:grpSpPr>
          <a:xfrm>
            <a:off x="5816710" y="1306715"/>
            <a:ext cx="1801212" cy="1442085"/>
            <a:chOff x="5811193" y="1306830"/>
            <a:chExt cx="1801212" cy="1442085"/>
          </a:xfrm>
        </p:grpSpPr>
        <p:sp>
          <p:nvSpPr>
            <p:cNvPr id="419" name="Figura a mano libera: forma 418">
              <a:extLst>
                <a:ext uri="{FF2B5EF4-FFF2-40B4-BE49-F238E27FC236}">
                  <a16:creationId xmlns:a16="http://schemas.microsoft.com/office/drawing/2014/main" id="{58FD9CB8-1FD4-4380-948E-47AABCCB5D6C}"/>
                </a:ext>
              </a:extLst>
            </p:cNvPr>
            <p:cNvSpPr/>
            <p:nvPr/>
          </p:nvSpPr>
          <p:spPr>
            <a:xfrm>
              <a:off x="5815105" y="2419350"/>
              <a:ext cx="1481045" cy="329565"/>
            </a:xfrm>
            <a:custGeom>
              <a:avLst/>
              <a:gdLst>
                <a:gd name="connsiteX0" fmla="*/ 1481045 w 1481045"/>
                <a:gd name="connsiteY0" fmla="*/ 329565 h 329565"/>
                <a:gd name="connsiteX1" fmla="*/ 1322930 w 1481045"/>
                <a:gd name="connsiteY1" fmla="*/ 300990 h 329565"/>
                <a:gd name="connsiteX2" fmla="*/ 1100045 w 1481045"/>
                <a:gd name="connsiteY2" fmla="*/ 230505 h 329565"/>
                <a:gd name="connsiteX3" fmla="*/ 900020 w 1481045"/>
                <a:gd name="connsiteY3" fmla="*/ 133350 h 329565"/>
                <a:gd name="connsiteX4" fmla="*/ 452345 w 1481045"/>
                <a:gd name="connsiteY4" fmla="*/ 0 h 329565"/>
                <a:gd name="connsiteX5" fmla="*/ 117065 w 1481045"/>
                <a:gd name="connsiteY5" fmla="*/ 131445 h 329565"/>
                <a:gd name="connsiteX6" fmla="*/ 38960 w 1481045"/>
                <a:gd name="connsiteY6" fmla="*/ 228600 h 329565"/>
                <a:gd name="connsiteX7" fmla="*/ 860 w 1481045"/>
                <a:gd name="connsiteY7" fmla="*/ 302895 h 329565"/>
                <a:gd name="connsiteX8" fmla="*/ 16100 w 1481045"/>
                <a:gd name="connsiteY8" fmla="*/ 329565 h 329565"/>
                <a:gd name="connsiteX0" fmla="*/ 1481045 w 1481045"/>
                <a:gd name="connsiteY0" fmla="*/ 329565 h 329565"/>
                <a:gd name="connsiteX1" fmla="*/ 1322930 w 1481045"/>
                <a:gd name="connsiteY1" fmla="*/ 300990 h 329565"/>
                <a:gd name="connsiteX2" fmla="*/ 1100045 w 1481045"/>
                <a:gd name="connsiteY2" fmla="*/ 230505 h 329565"/>
                <a:gd name="connsiteX3" fmla="*/ 900020 w 1481045"/>
                <a:gd name="connsiteY3" fmla="*/ 133350 h 329565"/>
                <a:gd name="connsiteX4" fmla="*/ 452345 w 1481045"/>
                <a:gd name="connsiteY4" fmla="*/ 0 h 329565"/>
                <a:gd name="connsiteX5" fmla="*/ 117065 w 1481045"/>
                <a:gd name="connsiteY5" fmla="*/ 131445 h 329565"/>
                <a:gd name="connsiteX6" fmla="*/ 33245 w 1481045"/>
                <a:gd name="connsiteY6" fmla="*/ 228600 h 329565"/>
                <a:gd name="connsiteX7" fmla="*/ 860 w 1481045"/>
                <a:gd name="connsiteY7" fmla="*/ 302895 h 329565"/>
                <a:gd name="connsiteX8" fmla="*/ 16100 w 1481045"/>
                <a:gd name="connsiteY8" fmla="*/ 329565 h 329565"/>
                <a:gd name="connsiteX0" fmla="*/ 1481045 w 1481045"/>
                <a:gd name="connsiteY0" fmla="*/ 329565 h 329565"/>
                <a:gd name="connsiteX1" fmla="*/ 1322930 w 1481045"/>
                <a:gd name="connsiteY1" fmla="*/ 300990 h 329565"/>
                <a:gd name="connsiteX2" fmla="*/ 1100045 w 1481045"/>
                <a:gd name="connsiteY2" fmla="*/ 230505 h 329565"/>
                <a:gd name="connsiteX3" fmla="*/ 900020 w 1481045"/>
                <a:gd name="connsiteY3" fmla="*/ 133350 h 329565"/>
                <a:gd name="connsiteX4" fmla="*/ 452345 w 1481045"/>
                <a:gd name="connsiteY4" fmla="*/ 0 h 329565"/>
                <a:gd name="connsiteX5" fmla="*/ 117065 w 1481045"/>
                <a:gd name="connsiteY5" fmla="*/ 131445 h 329565"/>
                <a:gd name="connsiteX6" fmla="*/ 33245 w 1481045"/>
                <a:gd name="connsiteY6" fmla="*/ 228600 h 329565"/>
                <a:gd name="connsiteX7" fmla="*/ 860 w 1481045"/>
                <a:gd name="connsiteY7" fmla="*/ 302895 h 329565"/>
                <a:gd name="connsiteX8" fmla="*/ 16100 w 1481045"/>
                <a:gd name="connsiteY8" fmla="*/ 329565 h 329565"/>
                <a:gd name="connsiteX0" fmla="*/ 1481045 w 1481045"/>
                <a:gd name="connsiteY0" fmla="*/ 329565 h 329565"/>
                <a:gd name="connsiteX1" fmla="*/ 1322930 w 1481045"/>
                <a:gd name="connsiteY1" fmla="*/ 300990 h 329565"/>
                <a:gd name="connsiteX2" fmla="*/ 1100045 w 1481045"/>
                <a:gd name="connsiteY2" fmla="*/ 230505 h 329565"/>
                <a:gd name="connsiteX3" fmla="*/ 900020 w 1481045"/>
                <a:gd name="connsiteY3" fmla="*/ 133350 h 329565"/>
                <a:gd name="connsiteX4" fmla="*/ 452345 w 1481045"/>
                <a:gd name="connsiteY4" fmla="*/ 0 h 329565"/>
                <a:gd name="connsiteX5" fmla="*/ 117065 w 1481045"/>
                <a:gd name="connsiteY5" fmla="*/ 131445 h 329565"/>
                <a:gd name="connsiteX6" fmla="*/ 33245 w 1481045"/>
                <a:gd name="connsiteY6" fmla="*/ 228600 h 329565"/>
                <a:gd name="connsiteX7" fmla="*/ 860 w 1481045"/>
                <a:gd name="connsiteY7" fmla="*/ 302895 h 329565"/>
                <a:gd name="connsiteX8" fmla="*/ 16100 w 1481045"/>
                <a:gd name="connsiteY8" fmla="*/ 329565 h 329565"/>
                <a:gd name="connsiteX0" fmla="*/ 1481045 w 1481045"/>
                <a:gd name="connsiteY0" fmla="*/ 329565 h 329565"/>
                <a:gd name="connsiteX1" fmla="*/ 1322930 w 1481045"/>
                <a:gd name="connsiteY1" fmla="*/ 300990 h 329565"/>
                <a:gd name="connsiteX2" fmla="*/ 1100045 w 1481045"/>
                <a:gd name="connsiteY2" fmla="*/ 230505 h 329565"/>
                <a:gd name="connsiteX3" fmla="*/ 900020 w 1481045"/>
                <a:gd name="connsiteY3" fmla="*/ 133350 h 329565"/>
                <a:gd name="connsiteX4" fmla="*/ 452345 w 1481045"/>
                <a:gd name="connsiteY4" fmla="*/ 0 h 329565"/>
                <a:gd name="connsiteX5" fmla="*/ 117065 w 1481045"/>
                <a:gd name="connsiteY5" fmla="*/ 131445 h 329565"/>
                <a:gd name="connsiteX6" fmla="*/ 33245 w 1481045"/>
                <a:gd name="connsiteY6" fmla="*/ 228600 h 329565"/>
                <a:gd name="connsiteX7" fmla="*/ 860 w 1481045"/>
                <a:gd name="connsiteY7" fmla="*/ 302895 h 329565"/>
                <a:gd name="connsiteX8" fmla="*/ 16100 w 1481045"/>
                <a:gd name="connsiteY8" fmla="*/ 329565 h 329565"/>
                <a:gd name="connsiteX0" fmla="*/ 1481045 w 1481045"/>
                <a:gd name="connsiteY0" fmla="*/ 329565 h 329565"/>
                <a:gd name="connsiteX1" fmla="*/ 1322930 w 1481045"/>
                <a:gd name="connsiteY1" fmla="*/ 300990 h 329565"/>
                <a:gd name="connsiteX2" fmla="*/ 1100045 w 1481045"/>
                <a:gd name="connsiteY2" fmla="*/ 230505 h 329565"/>
                <a:gd name="connsiteX3" fmla="*/ 900020 w 1481045"/>
                <a:gd name="connsiteY3" fmla="*/ 133350 h 329565"/>
                <a:gd name="connsiteX4" fmla="*/ 452345 w 1481045"/>
                <a:gd name="connsiteY4" fmla="*/ 0 h 329565"/>
                <a:gd name="connsiteX5" fmla="*/ 117065 w 1481045"/>
                <a:gd name="connsiteY5" fmla="*/ 131445 h 329565"/>
                <a:gd name="connsiteX6" fmla="*/ 33245 w 1481045"/>
                <a:gd name="connsiteY6" fmla="*/ 228600 h 329565"/>
                <a:gd name="connsiteX7" fmla="*/ 860 w 1481045"/>
                <a:gd name="connsiteY7" fmla="*/ 302895 h 329565"/>
                <a:gd name="connsiteX8" fmla="*/ 16100 w 1481045"/>
                <a:gd name="connsiteY8" fmla="*/ 329565 h 329565"/>
                <a:gd name="connsiteX0" fmla="*/ 1481045 w 1481045"/>
                <a:gd name="connsiteY0" fmla="*/ 329565 h 329565"/>
                <a:gd name="connsiteX1" fmla="*/ 1322930 w 1481045"/>
                <a:gd name="connsiteY1" fmla="*/ 300990 h 329565"/>
                <a:gd name="connsiteX2" fmla="*/ 1100045 w 1481045"/>
                <a:gd name="connsiteY2" fmla="*/ 230505 h 329565"/>
                <a:gd name="connsiteX3" fmla="*/ 900020 w 1481045"/>
                <a:gd name="connsiteY3" fmla="*/ 133350 h 329565"/>
                <a:gd name="connsiteX4" fmla="*/ 452345 w 1481045"/>
                <a:gd name="connsiteY4" fmla="*/ 0 h 329565"/>
                <a:gd name="connsiteX5" fmla="*/ 117065 w 1481045"/>
                <a:gd name="connsiteY5" fmla="*/ 131445 h 329565"/>
                <a:gd name="connsiteX6" fmla="*/ 33245 w 1481045"/>
                <a:gd name="connsiteY6" fmla="*/ 228600 h 329565"/>
                <a:gd name="connsiteX7" fmla="*/ 860 w 1481045"/>
                <a:gd name="connsiteY7" fmla="*/ 302895 h 329565"/>
                <a:gd name="connsiteX8" fmla="*/ 16100 w 1481045"/>
                <a:gd name="connsiteY8" fmla="*/ 329565 h 329565"/>
                <a:gd name="connsiteX0" fmla="*/ 1481045 w 1481045"/>
                <a:gd name="connsiteY0" fmla="*/ 329565 h 329565"/>
                <a:gd name="connsiteX1" fmla="*/ 1322930 w 1481045"/>
                <a:gd name="connsiteY1" fmla="*/ 300990 h 329565"/>
                <a:gd name="connsiteX2" fmla="*/ 1100045 w 1481045"/>
                <a:gd name="connsiteY2" fmla="*/ 230505 h 329565"/>
                <a:gd name="connsiteX3" fmla="*/ 900020 w 1481045"/>
                <a:gd name="connsiteY3" fmla="*/ 133350 h 329565"/>
                <a:gd name="connsiteX4" fmla="*/ 452345 w 1481045"/>
                <a:gd name="connsiteY4" fmla="*/ 0 h 329565"/>
                <a:gd name="connsiteX5" fmla="*/ 117065 w 1481045"/>
                <a:gd name="connsiteY5" fmla="*/ 131445 h 329565"/>
                <a:gd name="connsiteX6" fmla="*/ 33245 w 1481045"/>
                <a:gd name="connsiteY6" fmla="*/ 228600 h 329565"/>
                <a:gd name="connsiteX7" fmla="*/ 860 w 1481045"/>
                <a:gd name="connsiteY7" fmla="*/ 302895 h 329565"/>
                <a:gd name="connsiteX8" fmla="*/ 16100 w 1481045"/>
                <a:gd name="connsiteY8" fmla="*/ 329565 h 329565"/>
                <a:gd name="connsiteX0" fmla="*/ 1481045 w 1481045"/>
                <a:gd name="connsiteY0" fmla="*/ 329565 h 329565"/>
                <a:gd name="connsiteX1" fmla="*/ 1322930 w 1481045"/>
                <a:gd name="connsiteY1" fmla="*/ 300990 h 329565"/>
                <a:gd name="connsiteX2" fmla="*/ 1100045 w 1481045"/>
                <a:gd name="connsiteY2" fmla="*/ 230505 h 329565"/>
                <a:gd name="connsiteX3" fmla="*/ 900020 w 1481045"/>
                <a:gd name="connsiteY3" fmla="*/ 133350 h 329565"/>
                <a:gd name="connsiteX4" fmla="*/ 452345 w 1481045"/>
                <a:gd name="connsiteY4" fmla="*/ 0 h 329565"/>
                <a:gd name="connsiteX5" fmla="*/ 117065 w 1481045"/>
                <a:gd name="connsiteY5" fmla="*/ 131445 h 329565"/>
                <a:gd name="connsiteX6" fmla="*/ 33245 w 1481045"/>
                <a:gd name="connsiteY6" fmla="*/ 228600 h 329565"/>
                <a:gd name="connsiteX7" fmla="*/ 860 w 1481045"/>
                <a:gd name="connsiteY7" fmla="*/ 302895 h 329565"/>
                <a:gd name="connsiteX8" fmla="*/ 16100 w 1481045"/>
                <a:gd name="connsiteY8" fmla="*/ 329565 h 329565"/>
                <a:gd name="connsiteX0" fmla="*/ 1481045 w 1481045"/>
                <a:gd name="connsiteY0" fmla="*/ 329565 h 329565"/>
                <a:gd name="connsiteX1" fmla="*/ 1322930 w 1481045"/>
                <a:gd name="connsiteY1" fmla="*/ 300990 h 329565"/>
                <a:gd name="connsiteX2" fmla="*/ 1100045 w 1481045"/>
                <a:gd name="connsiteY2" fmla="*/ 230505 h 329565"/>
                <a:gd name="connsiteX3" fmla="*/ 900020 w 1481045"/>
                <a:gd name="connsiteY3" fmla="*/ 133350 h 329565"/>
                <a:gd name="connsiteX4" fmla="*/ 452345 w 1481045"/>
                <a:gd name="connsiteY4" fmla="*/ 0 h 329565"/>
                <a:gd name="connsiteX5" fmla="*/ 117065 w 1481045"/>
                <a:gd name="connsiteY5" fmla="*/ 131445 h 329565"/>
                <a:gd name="connsiteX6" fmla="*/ 33245 w 1481045"/>
                <a:gd name="connsiteY6" fmla="*/ 228600 h 329565"/>
                <a:gd name="connsiteX7" fmla="*/ 860 w 1481045"/>
                <a:gd name="connsiteY7" fmla="*/ 302895 h 329565"/>
                <a:gd name="connsiteX8" fmla="*/ 16100 w 1481045"/>
                <a:gd name="connsiteY8" fmla="*/ 329565 h 329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1045" h="329565">
                  <a:moveTo>
                    <a:pt x="1481045" y="329565"/>
                  </a:moveTo>
                  <a:cubicBezTo>
                    <a:pt x="1433737" y="323532"/>
                    <a:pt x="1386430" y="317500"/>
                    <a:pt x="1322930" y="300990"/>
                  </a:cubicBezTo>
                  <a:cubicBezTo>
                    <a:pt x="1259430" y="284480"/>
                    <a:pt x="1172435" y="262255"/>
                    <a:pt x="1100045" y="230505"/>
                  </a:cubicBezTo>
                  <a:cubicBezTo>
                    <a:pt x="1027655" y="198755"/>
                    <a:pt x="1000350" y="173672"/>
                    <a:pt x="900020" y="133350"/>
                  </a:cubicBezTo>
                  <a:cubicBezTo>
                    <a:pt x="799690" y="93028"/>
                    <a:pt x="582837" y="317"/>
                    <a:pt x="452345" y="0"/>
                  </a:cubicBezTo>
                  <a:cubicBezTo>
                    <a:pt x="321853" y="-317"/>
                    <a:pt x="177390" y="83820"/>
                    <a:pt x="117065" y="131445"/>
                  </a:cubicBezTo>
                  <a:cubicBezTo>
                    <a:pt x="56740" y="179070"/>
                    <a:pt x="46898" y="207645"/>
                    <a:pt x="33245" y="228600"/>
                  </a:cubicBezTo>
                  <a:cubicBezTo>
                    <a:pt x="19592" y="249555"/>
                    <a:pt x="4670" y="286067"/>
                    <a:pt x="860" y="302895"/>
                  </a:cubicBezTo>
                  <a:cubicBezTo>
                    <a:pt x="-2950" y="319722"/>
                    <a:pt x="6575" y="324643"/>
                    <a:pt x="16100" y="32956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20" name="Figura a mano libera: forma 419">
              <a:extLst>
                <a:ext uri="{FF2B5EF4-FFF2-40B4-BE49-F238E27FC236}">
                  <a16:creationId xmlns:a16="http://schemas.microsoft.com/office/drawing/2014/main" id="{9E39F683-A3B7-48E4-8F88-2E46517B12D3}"/>
                </a:ext>
              </a:extLst>
            </p:cNvPr>
            <p:cNvSpPr/>
            <p:nvPr/>
          </p:nvSpPr>
          <p:spPr>
            <a:xfrm>
              <a:off x="5811193" y="1306830"/>
              <a:ext cx="1484957" cy="329565"/>
            </a:xfrm>
            <a:custGeom>
              <a:avLst/>
              <a:gdLst>
                <a:gd name="connsiteX0" fmla="*/ 1484957 w 1484957"/>
                <a:gd name="connsiteY0" fmla="*/ 0 h 329565"/>
                <a:gd name="connsiteX1" fmla="*/ 1326842 w 1484957"/>
                <a:gd name="connsiteY1" fmla="*/ 19050 h 329565"/>
                <a:gd name="connsiteX2" fmla="*/ 1102052 w 1484957"/>
                <a:gd name="connsiteY2" fmla="*/ 97155 h 329565"/>
                <a:gd name="connsiteX3" fmla="*/ 903932 w 1484957"/>
                <a:gd name="connsiteY3" fmla="*/ 188595 h 329565"/>
                <a:gd name="connsiteX4" fmla="*/ 456257 w 1484957"/>
                <a:gd name="connsiteY4" fmla="*/ 329565 h 329565"/>
                <a:gd name="connsiteX5" fmla="*/ 120977 w 1484957"/>
                <a:gd name="connsiteY5" fmla="*/ 188595 h 329565"/>
                <a:gd name="connsiteX6" fmla="*/ 46682 w 1484957"/>
                <a:gd name="connsiteY6" fmla="*/ 93345 h 329565"/>
                <a:gd name="connsiteX7" fmla="*/ 962 w 1484957"/>
                <a:gd name="connsiteY7" fmla="*/ 19050 h 329565"/>
                <a:gd name="connsiteX8" fmla="*/ 20012 w 1484957"/>
                <a:gd name="connsiteY8" fmla="*/ 1905 h 329565"/>
                <a:gd name="connsiteX0" fmla="*/ 1484957 w 1484957"/>
                <a:gd name="connsiteY0" fmla="*/ 0 h 329565"/>
                <a:gd name="connsiteX1" fmla="*/ 1326842 w 1484957"/>
                <a:gd name="connsiteY1" fmla="*/ 19050 h 329565"/>
                <a:gd name="connsiteX2" fmla="*/ 1102052 w 1484957"/>
                <a:gd name="connsiteY2" fmla="*/ 97155 h 329565"/>
                <a:gd name="connsiteX3" fmla="*/ 903932 w 1484957"/>
                <a:gd name="connsiteY3" fmla="*/ 188595 h 329565"/>
                <a:gd name="connsiteX4" fmla="*/ 456257 w 1484957"/>
                <a:gd name="connsiteY4" fmla="*/ 329565 h 329565"/>
                <a:gd name="connsiteX5" fmla="*/ 120977 w 1484957"/>
                <a:gd name="connsiteY5" fmla="*/ 188595 h 329565"/>
                <a:gd name="connsiteX6" fmla="*/ 40967 w 1484957"/>
                <a:gd name="connsiteY6" fmla="*/ 95250 h 329565"/>
                <a:gd name="connsiteX7" fmla="*/ 962 w 1484957"/>
                <a:gd name="connsiteY7" fmla="*/ 19050 h 329565"/>
                <a:gd name="connsiteX8" fmla="*/ 20012 w 1484957"/>
                <a:gd name="connsiteY8" fmla="*/ 1905 h 329565"/>
                <a:gd name="connsiteX0" fmla="*/ 1484957 w 1484957"/>
                <a:gd name="connsiteY0" fmla="*/ 0 h 329565"/>
                <a:gd name="connsiteX1" fmla="*/ 1326842 w 1484957"/>
                <a:gd name="connsiteY1" fmla="*/ 19050 h 329565"/>
                <a:gd name="connsiteX2" fmla="*/ 1102052 w 1484957"/>
                <a:gd name="connsiteY2" fmla="*/ 97155 h 329565"/>
                <a:gd name="connsiteX3" fmla="*/ 903932 w 1484957"/>
                <a:gd name="connsiteY3" fmla="*/ 188595 h 329565"/>
                <a:gd name="connsiteX4" fmla="*/ 456257 w 1484957"/>
                <a:gd name="connsiteY4" fmla="*/ 329565 h 329565"/>
                <a:gd name="connsiteX5" fmla="*/ 120977 w 1484957"/>
                <a:gd name="connsiteY5" fmla="*/ 188595 h 329565"/>
                <a:gd name="connsiteX6" fmla="*/ 40967 w 1484957"/>
                <a:gd name="connsiteY6" fmla="*/ 95250 h 329565"/>
                <a:gd name="connsiteX7" fmla="*/ 962 w 1484957"/>
                <a:gd name="connsiteY7" fmla="*/ 19050 h 329565"/>
                <a:gd name="connsiteX8" fmla="*/ 20012 w 1484957"/>
                <a:gd name="connsiteY8" fmla="*/ 1905 h 329565"/>
                <a:gd name="connsiteX0" fmla="*/ 1484957 w 1484957"/>
                <a:gd name="connsiteY0" fmla="*/ 0 h 329565"/>
                <a:gd name="connsiteX1" fmla="*/ 1326842 w 1484957"/>
                <a:gd name="connsiteY1" fmla="*/ 19050 h 329565"/>
                <a:gd name="connsiteX2" fmla="*/ 1102052 w 1484957"/>
                <a:gd name="connsiteY2" fmla="*/ 97155 h 329565"/>
                <a:gd name="connsiteX3" fmla="*/ 903932 w 1484957"/>
                <a:gd name="connsiteY3" fmla="*/ 188595 h 329565"/>
                <a:gd name="connsiteX4" fmla="*/ 456257 w 1484957"/>
                <a:gd name="connsiteY4" fmla="*/ 329565 h 329565"/>
                <a:gd name="connsiteX5" fmla="*/ 120977 w 1484957"/>
                <a:gd name="connsiteY5" fmla="*/ 188595 h 329565"/>
                <a:gd name="connsiteX6" fmla="*/ 40967 w 1484957"/>
                <a:gd name="connsiteY6" fmla="*/ 95250 h 329565"/>
                <a:gd name="connsiteX7" fmla="*/ 962 w 1484957"/>
                <a:gd name="connsiteY7" fmla="*/ 19050 h 329565"/>
                <a:gd name="connsiteX8" fmla="*/ 20012 w 1484957"/>
                <a:gd name="connsiteY8" fmla="*/ 1905 h 329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4957" h="329565">
                  <a:moveTo>
                    <a:pt x="1484957" y="0"/>
                  </a:moveTo>
                  <a:cubicBezTo>
                    <a:pt x="1437808" y="1429"/>
                    <a:pt x="1390659" y="2858"/>
                    <a:pt x="1326842" y="19050"/>
                  </a:cubicBezTo>
                  <a:cubicBezTo>
                    <a:pt x="1263025" y="35242"/>
                    <a:pt x="1172537" y="68898"/>
                    <a:pt x="1102052" y="97155"/>
                  </a:cubicBezTo>
                  <a:cubicBezTo>
                    <a:pt x="1031567" y="125412"/>
                    <a:pt x="1011564" y="149860"/>
                    <a:pt x="903932" y="188595"/>
                  </a:cubicBezTo>
                  <a:cubicBezTo>
                    <a:pt x="796300" y="227330"/>
                    <a:pt x="586749" y="329565"/>
                    <a:pt x="456257" y="329565"/>
                  </a:cubicBezTo>
                  <a:cubicBezTo>
                    <a:pt x="325765" y="329565"/>
                    <a:pt x="180667" y="235268"/>
                    <a:pt x="120977" y="188595"/>
                  </a:cubicBezTo>
                  <a:cubicBezTo>
                    <a:pt x="61287" y="141922"/>
                    <a:pt x="60969" y="123507"/>
                    <a:pt x="40967" y="95250"/>
                  </a:cubicBezTo>
                  <a:cubicBezTo>
                    <a:pt x="20965" y="66993"/>
                    <a:pt x="5407" y="34290"/>
                    <a:pt x="962" y="19050"/>
                  </a:cubicBezTo>
                  <a:cubicBezTo>
                    <a:pt x="-3483" y="3810"/>
                    <a:pt x="8264" y="2857"/>
                    <a:pt x="20012" y="190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21" name="Figura a mano libera: forma 420">
              <a:extLst>
                <a:ext uri="{FF2B5EF4-FFF2-40B4-BE49-F238E27FC236}">
                  <a16:creationId xmlns:a16="http://schemas.microsoft.com/office/drawing/2014/main" id="{0AC72D25-D862-4B4D-BE2B-F14A4D20C018}"/>
                </a:ext>
              </a:extLst>
            </p:cNvPr>
            <p:cNvSpPr/>
            <p:nvPr/>
          </p:nvSpPr>
          <p:spPr>
            <a:xfrm>
              <a:off x="7294245" y="1306830"/>
              <a:ext cx="318160" cy="1442085"/>
            </a:xfrm>
            <a:custGeom>
              <a:avLst/>
              <a:gdLst>
                <a:gd name="connsiteX0" fmla="*/ 0 w 318160"/>
                <a:gd name="connsiteY0" fmla="*/ 0 h 1442085"/>
                <a:gd name="connsiteX1" fmla="*/ 133350 w 318160"/>
                <a:gd name="connsiteY1" fmla="*/ 19050 h 1442085"/>
                <a:gd name="connsiteX2" fmla="*/ 220980 w 318160"/>
                <a:gd name="connsiteY2" fmla="*/ 85725 h 1442085"/>
                <a:gd name="connsiteX3" fmla="*/ 287655 w 318160"/>
                <a:gd name="connsiteY3" fmla="*/ 251460 h 1442085"/>
                <a:gd name="connsiteX4" fmla="*/ 318135 w 318160"/>
                <a:gd name="connsiteY4" fmla="*/ 720090 h 1442085"/>
                <a:gd name="connsiteX5" fmla="*/ 291465 w 318160"/>
                <a:gd name="connsiteY5" fmla="*/ 1186815 h 1442085"/>
                <a:gd name="connsiteX6" fmla="*/ 220980 w 318160"/>
                <a:gd name="connsiteY6" fmla="*/ 1352550 h 1442085"/>
                <a:gd name="connsiteX7" fmla="*/ 133350 w 318160"/>
                <a:gd name="connsiteY7" fmla="*/ 1417320 h 1442085"/>
                <a:gd name="connsiteX8" fmla="*/ 3810 w 318160"/>
                <a:gd name="connsiteY8" fmla="*/ 1442085 h 1442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8160" h="1442085">
                  <a:moveTo>
                    <a:pt x="0" y="0"/>
                  </a:moveTo>
                  <a:cubicBezTo>
                    <a:pt x="48260" y="2381"/>
                    <a:pt x="96520" y="4763"/>
                    <a:pt x="133350" y="19050"/>
                  </a:cubicBezTo>
                  <a:cubicBezTo>
                    <a:pt x="170180" y="33337"/>
                    <a:pt x="195263" y="46990"/>
                    <a:pt x="220980" y="85725"/>
                  </a:cubicBezTo>
                  <a:cubicBezTo>
                    <a:pt x="246697" y="124460"/>
                    <a:pt x="271463" y="145733"/>
                    <a:pt x="287655" y="251460"/>
                  </a:cubicBezTo>
                  <a:cubicBezTo>
                    <a:pt x="303848" y="357188"/>
                    <a:pt x="317500" y="564198"/>
                    <a:pt x="318135" y="720090"/>
                  </a:cubicBezTo>
                  <a:cubicBezTo>
                    <a:pt x="318770" y="875983"/>
                    <a:pt x="307657" y="1081405"/>
                    <a:pt x="291465" y="1186815"/>
                  </a:cubicBezTo>
                  <a:cubicBezTo>
                    <a:pt x="275273" y="1292225"/>
                    <a:pt x="247332" y="1314133"/>
                    <a:pt x="220980" y="1352550"/>
                  </a:cubicBezTo>
                  <a:cubicBezTo>
                    <a:pt x="194628" y="1390967"/>
                    <a:pt x="169545" y="1402398"/>
                    <a:pt x="133350" y="1417320"/>
                  </a:cubicBezTo>
                  <a:cubicBezTo>
                    <a:pt x="97155" y="1432242"/>
                    <a:pt x="50482" y="1437163"/>
                    <a:pt x="3810" y="144208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22" name="Figura a mano libera: forma 421">
              <a:extLst>
                <a:ext uri="{FF2B5EF4-FFF2-40B4-BE49-F238E27FC236}">
                  <a16:creationId xmlns:a16="http://schemas.microsoft.com/office/drawing/2014/main" id="{D4FC6F22-0305-4E83-A271-E2E829744523}"/>
                </a:ext>
              </a:extLst>
            </p:cNvPr>
            <p:cNvSpPr/>
            <p:nvPr/>
          </p:nvSpPr>
          <p:spPr>
            <a:xfrm>
              <a:off x="5829300" y="1306830"/>
              <a:ext cx="405850" cy="1440180"/>
            </a:xfrm>
            <a:custGeom>
              <a:avLst/>
              <a:gdLst>
                <a:gd name="connsiteX0" fmla="*/ 0 w 405768"/>
                <a:gd name="connsiteY0" fmla="*/ 0 h 1440180"/>
                <a:gd name="connsiteX1" fmla="*/ 55245 w 405768"/>
                <a:gd name="connsiteY1" fmla="*/ 19050 h 1440180"/>
                <a:gd name="connsiteX2" fmla="*/ 129540 w 405768"/>
                <a:gd name="connsiteY2" fmla="*/ 85725 h 1440180"/>
                <a:gd name="connsiteX3" fmla="*/ 257175 w 405768"/>
                <a:gd name="connsiteY3" fmla="*/ 253365 h 1440180"/>
                <a:gd name="connsiteX4" fmla="*/ 405765 w 405768"/>
                <a:gd name="connsiteY4" fmla="*/ 720090 h 1440180"/>
                <a:gd name="connsiteX5" fmla="*/ 260985 w 405768"/>
                <a:gd name="connsiteY5" fmla="*/ 1184910 h 1440180"/>
                <a:gd name="connsiteX6" fmla="*/ 133350 w 405768"/>
                <a:gd name="connsiteY6" fmla="*/ 1350645 h 1440180"/>
                <a:gd name="connsiteX7" fmla="*/ 51435 w 405768"/>
                <a:gd name="connsiteY7" fmla="*/ 1417320 h 1440180"/>
                <a:gd name="connsiteX8" fmla="*/ 5715 w 405768"/>
                <a:gd name="connsiteY8" fmla="*/ 1440180 h 1440180"/>
                <a:gd name="connsiteX0" fmla="*/ 0 w 405850"/>
                <a:gd name="connsiteY0" fmla="*/ 0 h 1440180"/>
                <a:gd name="connsiteX1" fmla="*/ 55245 w 405850"/>
                <a:gd name="connsiteY1" fmla="*/ 19050 h 1440180"/>
                <a:gd name="connsiteX2" fmla="*/ 129540 w 405850"/>
                <a:gd name="connsiteY2" fmla="*/ 85725 h 1440180"/>
                <a:gd name="connsiteX3" fmla="*/ 257175 w 405850"/>
                <a:gd name="connsiteY3" fmla="*/ 253365 h 1440180"/>
                <a:gd name="connsiteX4" fmla="*/ 405765 w 405850"/>
                <a:gd name="connsiteY4" fmla="*/ 720090 h 1440180"/>
                <a:gd name="connsiteX5" fmla="*/ 260985 w 405850"/>
                <a:gd name="connsiteY5" fmla="*/ 1184910 h 1440180"/>
                <a:gd name="connsiteX6" fmla="*/ 133350 w 405850"/>
                <a:gd name="connsiteY6" fmla="*/ 1350645 h 1440180"/>
                <a:gd name="connsiteX7" fmla="*/ 51435 w 405850"/>
                <a:gd name="connsiteY7" fmla="*/ 1417320 h 1440180"/>
                <a:gd name="connsiteX8" fmla="*/ 5715 w 405850"/>
                <a:gd name="connsiteY8" fmla="*/ 1440180 h 1440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5850" h="1440180">
                  <a:moveTo>
                    <a:pt x="0" y="0"/>
                  </a:moveTo>
                  <a:cubicBezTo>
                    <a:pt x="16827" y="2381"/>
                    <a:pt x="33655" y="4763"/>
                    <a:pt x="55245" y="19050"/>
                  </a:cubicBezTo>
                  <a:cubicBezTo>
                    <a:pt x="76835" y="33337"/>
                    <a:pt x="95885" y="46673"/>
                    <a:pt x="129540" y="85725"/>
                  </a:cubicBezTo>
                  <a:cubicBezTo>
                    <a:pt x="163195" y="124778"/>
                    <a:pt x="211138" y="147638"/>
                    <a:pt x="257175" y="253365"/>
                  </a:cubicBezTo>
                  <a:cubicBezTo>
                    <a:pt x="303212" y="359092"/>
                    <a:pt x="402308" y="480166"/>
                    <a:pt x="405765" y="720090"/>
                  </a:cubicBezTo>
                  <a:cubicBezTo>
                    <a:pt x="409222" y="960014"/>
                    <a:pt x="306387" y="1079818"/>
                    <a:pt x="260985" y="1184910"/>
                  </a:cubicBezTo>
                  <a:cubicBezTo>
                    <a:pt x="215583" y="1290002"/>
                    <a:pt x="168275" y="1311910"/>
                    <a:pt x="133350" y="1350645"/>
                  </a:cubicBezTo>
                  <a:cubicBezTo>
                    <a:pt x="98425" y="1389380"/>
                    <a:pt x="72707" y="1402398"/>
                    <a:pt x="51435" y="1417320"/>
                  </a:cubicBezTo>
                  <a:cubicBezTo>
                    <a:pt x="30163" y="1432242"/>
                    <a:pt x="17939" y="1436211"/>
                    <a:pt x="5715" y="144018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423" name="Gruppo 422">
            <a:extLst>
              <a:ext uri="{FF2B5EF4-FFF2-40B4-BE49-F238E27FC236}">
                <a16:creationId xmlns:a16="http://schemas.microsoft.com/office/drawing/2014/main" id="{7C3E28DD-7859-463E-8931-5C2230425126}"/>
              </a:ext>
            </a:extLst>
          </p:cNvPr>
          <p:cNvGrpSpPr/>
          <p:nvPr/>
        </p:nvGrpSpPr>
        <p:grpSpPr>
          <a:xfrm flipV="1">
            <a:off x="5195247" y="2079965"/>
            <a:ext cx="2499475" cy="659643"/>
            <a:chOff x="5195952" y="1318070"/>
            <a:chExt cx="2499475" cy="659643"/>
          </a:xfrm>
        </p:grpSpPr>
        <p:cxnSp>
          <p:nvCxnSpPr>
            <p:cNvPr id="424" name="Connettore diritto 423">
              <a:extLst>
                <a:ext uri="{FF2B5EF4-FFF2-40B4-BE49-F238E27FC236}">
                  <a16:creationId xmlns:a16="http://schemas.microsoft.com/office/drawing/2014/main" id="{9EF9B7C7-77D0-44FD-8E1E-F06FE8FE490F}"/>
                </a:ext>
              </a:extLst>
            </p:cNvPr>
            <p:cNvCxnSpPr>
              <a:cxnSpLocks/>
            </p:cNvCxnSpPr>
            <p:nvPr/>
          </p:nvCxnSpPr>
          <p:spPr>
            <a:xfrm>
              <a:off x="5195952" y="1977713"/>
              <a:ext cx="218984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Connettore diritto 424">
              <a:extLst>
                <a:ext uri="{FF2B5EF4-FFF2-40B4-BE49-F238E27FC236}">
                  <a16:creationId xmlns:a16="http://schemas.microsoft.com/office/drawing/2014/main" id="{70693AFD-F963-4B87-9D80-28AF63BB6232}"/>
                </a:ext>
              </a:extLst>
            </p:cNvPr>
            <p:cNvCxnSpPr>
              <a:cxnSpLocks/>
            </p:cNvCxnSpPr>
            <p:nvPr/>
          </p:nvCxnSpPr>
          <p:spPr>
            <a:xfrm>
              <a:off x="5211101" y="1868856"/>
              <a:ext cx="218984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Connettore diritto 425">
              <a:extLst>
                <a:ext uri="{FF2B5EF4-FFF2-40B4-BE49-F238E27FC236}">
                  <a16:creationId xmlns:a16="http://schemas.microsoft.com/office/drawing/2014/main" id="{A117A589-1909-4572-A1CA-DE41DFDA2A26}"/>
                </a:ext>
              </a:extLst>
            </p:cNvPr>
            <p:cNvCxnSpPr>
              <a:cxnSpLocks/>
            </p:cNvCxnSpPr>
            <p:nvPr/>
          </p:nvCxnSpPr>
          <p:spPr>
            <a:xfrm>
              <a:off x="5214850" y="1787216"/>
              <a:ext cx="218984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Connettore diritto 426">
              <a:extLst>
                <a:ext uri="{FF2B5EF4-FFF2-40B4-BE49-F238E27FC236}">
                  <a16:creationId xmlns:a16="http://schemas.microsoft.com/office/drawing/2014/main" id="{787BC7B3-4A92-4604-8729-431BA75CBCDC}"/>
                </a:ext>
              </a:extLst>
            </p:cNvPr>
            <p:cNvCxnSpPr>
              <a:cxnSpLocks/>
            </p:cNvCxnSpPr>
            <p:nvPr/>
          </p:nvCxnSpPr>
          <p:spPr>
            <a:xfrm>
              <a:off x="5229129" y="1716853"/>
              <a:ext cx="218984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Connettore diritto 427">
              <a:extLst>
                <a:ext uri="{FF2B5EF4-FFF2-40B4-BE49-F238E27FC236}">
                  <a16:creationId xmlns:a16="http://schemas.microsoft.com/office/drawing/2014/main" id="{2B178A6C-6308-4422-95C8-576B7F7C447A}"/>
                </a:ext>
              </a:extLst>
            </p:cNvPr>
            <p:cNvCxnSpPr>
              <a:cxnSpLocks/>
            </p:cNvCxnSpPr>
            <p:nvPr/>
          </p:nvCxnSpPr>
          <p:spPr>
            <a:xfrm>
              <a:off x="5240013" y="1658553"/>
              <a:ext cx="218984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Connettore diritto 428">
              <a:extLst>
                <a:ext uri="{FF2B5EF4-FFF2-40B4-BE49-F238E27FC236}">
                  <a16:creationId xmlns:a16="http://schemas.microsoft.com/office/drawing/2014/main" id="{0B4F2817-5053-4124-BD5B-48068DB7EB50}"/>
                </a:ext>
              </a:extLst>
            </p:cNvPr>
            <p:cNvCxnSpPr>
              <a:cxnSpLocks/>
            </p:cNvCxnSpPr>
            <p:nvPr/>
          </p:nvCxnSpPr>
          <p:spPr>
            <a:xfrm>
              <a:off x="6447793" y="1604465"/>
              <a:ext cx="10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Connettore diritto 429">
              <a:extLst>
                <a:ext uri="{FF2B5EF4-FFF2-40B4-BE49-F238E27FC236}">
                  <a16:creationId xmlns:a16="http://schemas.microsoft.com/office/drawing/2014/main" id="{8091FDD2-F36E-4AA6-A425-E60B34750789}"/>
                </a:ext>
              </a:extLst>
            </p:cNvPr>
            <p:cNvCxnSpPr>
              <a:cxnSpLocks/>
            </p:cNvCxnSpPr>
            <p:nvPr/>
          </p:nvCxnSpPr>
          <p:spPr>
            <a:xfrm>
              <a:off x="6588287" y="1555624"/>
              <a:ext cx="8892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Connettore diritto 430">
              <a:extLst>
                <a:ext uri="{FF2B5EF4-FFF2-40B4-BE49-F238E27FC236}">
                  <a16:creationId xmlns:a16="http://schemas.microsoft.com/office/drawing/2014/main" id="{6DDEB88E-D33F-4D89-B400-6DEF9B18863B}"/>
                </a:ext>
              </a:extLst>
            </p:cNvPr>
            <p:cNvCxnSpPr>
              <a:cxnSpLocks/>
            </p:cNvCxnSpPr>
            <p:nvPr/>
          </p:nvCxnSpPr>
          <p:spPr>
            <a:xfrm>
              <a:off x="6693160" y="1514590"/>
              <a:ext cx="8028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Connettore diritto 431">
              <a:extLst>
                <a:ext uri="{FF2B5EF4-FFF2-40B4-BE49-F238E27FC236}">
                  <a16:creationId xmlns:a16="http://schemas.microsoft.com/office/drawing/2014/main" id="{E1746C95-7ACB-4F13-9364-2699ED66F5AB}"/>
                </a:ext>
              </a:extLst>
            </p:cNvPr>
            <p:cNvCxnSpPr>
              <a:cxnSpLocks/>
            </p:cNvCxnSpPr>
            <p:nvPr/>
          </p:nvCxnSpPr>
          <p:spPr>
            <a:xfrm>
              <a:off x="6793230" y="1470437"/>
              <a:ext cx="7272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Connettore diritto 432">
              <a:extLst>
                <a:ext uri="{FF2B5EF4-FFF2-40B4-BE49-F238E27FC236}">
                  <a16:creationId xmlns:a16="http://schemas.microsoft.com/office/drawing/2014/main" id="{7C4AC0DD-50F9-45ED-9FF3-9F8E24DCC234}"/>
                </a:ext>
              </a:extLst>
            </p:cNvPr>
            <p:cNvCxnSpPr>
              <a:cxnSpLocks/>
            </p:cNvCxnSpPr>
            <p:nvPr/>
          </p:nvCxnSpPr>
          <p:spPr>
            <a:xfrm>
              <a:off x="6876301" y="1429803"/>
              <a:ext cx="666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Connettore diritto 433">
              <a:extLst>
                <a:ext uri="{FF2B5EF4-FFF2-40B4-BE49-F238E27FC236}">
                  <a16:creationId xmlns:a16="http://schemas.microsoft.com/office/drawing/2014/main" id="{E9C1BFE2-957D-4636-8849-65F77CD77E08}"/>
                </a:ext>
              </a:extLst>
            </p:cNvPr>
            <p:cNvCxnSpPr>
              <a:cxnSpLocks/>
            </p:cNvCxnSpPr>
            <p:nvPr/>
          </p:nvCxnSpPr>
          <p:spPr>
            <a:xfrm>
              <a:off x="6939534" y="1398499"/>
              <a:ext cx="630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Connettore diritto 434">
              <a:extLst>
                <a:ext uri="{FF2B5EF4-FFF2-40B4-BE49-F238E27FC236}">
                  <a16:creationId xmlns:a16="http://schemas.microsoft.com/office/drawing/2014/main" id="{E2740779-C08F-4844-82B4-6FFDD8C06FF8}"/>
                </a:ext>
              </a:extLst>
            </p:cNvPr>
            <p:cNvCxnSpPr>
              <a:cxnSpLocks/>
            </p:cNvCxnSpPr>
            <p:nvPr/>
          </p:nvCxnSpPr>
          <p:spPr>
            <a:xfrm>
              <a:off x="7029450" y="1366527"/>
              <a:ext cx="576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Connettore diritto 435">
              <a:extLst>
                <a:ext uri="{FF2B5EF4-FFF2-40B4-BE49-F238E27FC236}">
                  <a16:creationId xmlns:a16="http://schemas.microsoft.com/office/drawing/2014/main" id="{E3EE9F95-A904-447A-94AE-E169465F0CC5}"/>
                </a:ext>
              </a:extLst>
            </p:cNvPr>
            <p:cNvCxnSpPr>
              <a:cxnSpLocks/>
            </p:cNvCxnSpPr>
            <p:nvPr/>
          </p:nvCxnSpPr>
          <p:spPr>
            <a:xfrm>
              <a:off x="7128170" y="1338297"/>
              <a:ext cx="5184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Connettore diritto 436">
              <a:extLst>
                <a:ext uri="{FF2B5EF4-FFF2-40B4-BE49-F238E27FC236}">
                  <a16:creationId xmlns:a16="http://schemas.microsoft.com/office/drawing/2014/main" id="{A965DC0B-E828-4E08-A49B-D82625EF2D57}"/>
                </a:ext>
              </a:extLst>
            </p:cNvPr>
            <p:cNvCxnSpPr>
              <a:cxnSpLocks/>
            </p:cNvCxnSpPr>
            <p:nvPr/>
          </p:nvCxnSpPr>
          <p:spPr>
            <a:xfrm>
              <a:off x="7238227" y="1318070"/>
              <a:ext cx="4572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8" name="Connettore diritto 437">
            <a:extLst>
              <a:ext uri="{FF2B5EF4-FFF2-40B4-BE49-F238E27FC236}">
                <a16:creationId xmlns:a16="http://schemas.microsoft.com/office/drawing/2014/main" id="{0F2D6471-C994-4966-829A-BA16A42675AF}"/>
              </a:ext>
            </a:extLst>
          </p:cNvPr>
          <p:cNvCxnSpPr>
            <a:cxnSpLocks/>
          </p:cNvCxnSpPr>
          <p:nvPr/>
        </p:nvCxnSpPr>
        <p:spPr>
          <a:xfrm>
            <a:off x="5264638" y="2453121"/>
            <a:ext cx="86257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Connettore diritto 438">
            <a:extLst>
              <a:ext uri="{FF2B5EF4-FFF2-40B4-BE49-F238E27FC236}">
                <a16:creationId xmlns:a16="http://schemas.microsoft.com/office/drawing/2014/main" id="{98DD650E-0484-4017-BF0A-ECB12B2E2111}"/>
              </a:ext>
            </a:extLst>
          </p:cNvPr>
          <p:cNvCxnSpPr>
            <a:cxnSpLocks/>
          </p:cNvCxnSpPr>
          <p:nvPr/>
        </p:nvCxnSpPr>
        <p:spPr>
          <a:xfrm>
            <a:off x="5282479" y="2503545"/>
            <a:ext cx="72643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Connettore diritto 439">
            <a:extLst>
              <a:ext uri="{FF2B5EF4-FFF2-40B4-BE49-F238E27FC236}">
                <a16:creationId xmlns:a16="http://schemas.microsoft.com/office/drawing/2014/main" id="{C07DECD0-2123-44E2-B8DF-AFED1537559E}"/>
              </a:ext>
            </a:extLst>
          </p:cNvPr>
          <p:cNvCxnSpPr>
            <a:cxnSpLocks/>
          </p:cNvCxnSpPr>
          <p:nvPr/>
        </p:nvCxnSpPr>
        <p:spPr>
          <a:xfrm>
            <a:off x="5304727" y="2543758"/>
            <a:ext cx="63956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Connettore diritto 440">
            <a:extLst>
              <a:ext uri="{FF2B5EF4-FFF2-40B4-BE49-F238E27FC236}">
                <a16:creationId xmlns:a16="http://schemas.microsoft.com/office/drawing/2014/main" id="{C33FB925-C1D1-44E9-B651-D7300553E4C1}"/>
              </a:ext>
            </a:extLst>
          </p:cNvPr>
          <p:cNvCxnSpPr>
            <a:cxnSpLocks/>
          </p:cNvCxnSpPr>
          <p:nvPr/>
        </p:nvCxnSpPr>
        <p:spPr>
          <a:xfrm>
            <a:off x="5323371" y="2586651"/>
            <a:ext cx="57534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Connettore diritto 441">
            <a:extLst>
              <a:ext uri="{FF2B5EF4-FFF2-40B4-BE49-F238E27FC236}">
                <a16:creationId xmlns:a16="http://schemas.microsoft.com/office/drawing/2014/main" id="{9257A32B-D08E-4C0B-A8B6-B037580A9B50}"/>
              </a:ext>
            </a:extLst>
          </p:cNvPr>
          <p:cNvCxnSpPr>
            <a:cxnSpLocks/>
          </p:cNvCxnSpPr>
          <p:nvPr/>
        </p:nvCxnSpPr>
        <p:spPr>
          <a:xfrm>
            <a:off x="5352374" y="2627625"/>
            <a:ext cx="51541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Connettore diritto 442">
            <a:extLst>
              <a:ext uri="{FF2B5EF4-FFF2-40B4-BE49-F238E27FC236}">
                <a16:creationId xmlns:a16="http://schemas.microsoft.com/office/drawing/2014/main" id="{6F9082DF-AD44-45C1-A035-E3CE6C9F8C37}"/>
              </a:ext>
            </a:extLst>
          </p:cNvPr>
          <p:cNvCxnSpPr>
            <a:cxnSpLocks/>
          </p:cNvCxnSpPr>
          <p:nvPr/>
        </p:nvCxnSpPr>
        <p:spPr>
          <a:xfrm>
            <a:off x="5381470" y="2661450"/>
            <a:ext cx="4608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Connettore diritto 443">
            <a:extLst>
              <a:ext uri="{FF2B5EF4-FFF2-40B4-BE49-F238E27FC236}">
                <a16:creationId xmlns:a16="http://schemas.microsoft.com/office/drawing/2014/main" id="{6600E394-71EA-49B6-A156-E0F196230801}"/>
              </a:ext>
            </a:extLst>
          </p:cNvPr>
          <p:cNvCxnSpPr>
            <a:cxnSpLocks/>
          </p:cNvCxnSpPr>
          <p:nvPr/>
        </p:nvCxnSpPr>
        <p:spPr>
          <a:xfrm>
            <a:off x="5416740" y="2692263"/>
            <a:ext cx="4212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Connettore diritto 444">
            <a:extLst>
              <a:ext uri="{FF2B5EF4-FFF2-40B4-BE49-F238E27FC236}">
                <a16:creationId xmlns:a16="http://schemas.microsoft.com/office/drawing/2014/main" id="{BD18AF20-4622-4031-B13D-D5705A7A1F8D}"/>
              </a:ext>
            </a:extLst>
          </p:cNvPr>
          <p:cNvCxnSpPr>
            <a:cxnSpLocks/>
          </p:cNvCxnSpPr>
          <p:nvPr/>
        </p:nvCxnSpPr>
        <p:spPr>
          <a:xfrm>
            <a:off x="5451562" y="2718637"/>
            <a:ext cx="36894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Connettore diritto 445">
            <a:extLst>
              <a:ext uri="{FF2B5EF4-FFF2-40B4-BE49-F238E27FC236}">
                <a16:creationId xmlns:a16="http://schemas.microsoft.com/office/drawing/2014/main" id="{AC6E47EB-9C78-411C-A7D9-C81BE4C68D98}"/>
              </a:ext>
            </a:extLst>
          </p:cNvPr>
          <p:cNvCxnSpPr>
            <a:cxnSpLocks/>
          </p:cNvCxnSpPr>
          <p:nvPr/>
        </p:nvCxnSpPr>
        <p:spPr>
          <a:xfrm>
            <a:off x="5503545" y="2737184"/>
            <a:ext cx="32382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2" name="Gruppo 451">
            <a:extLst>
              <a:ext uri="{FF2B5EF4-FFF2-40B4-BE49-F238E27FC236}">
                <a16:creationId xmlns:a16="http://schemas.microsoft.com/office/drawing/2014/main" id="{360F3FBC-2F2F-43AF-806C-0DA42EA025FB}"/>
              </a:ext>
            </a:extLst>
          </p:cNvPr>
          <p:cNvGrpSpPr/>
          <p:nvPr/>
        </p:nvGrpSpPr>
        <p:grpSpPr>
          <a:xfrm>
            <a:off x="9508918" y="1318070"/>
            <a:ext cx="1766175" cy="658486"/>
            <a:chOff x="6292771" y="1319227"/>
            <a:chExt cx="2439268" cy="658486"/>
          </a:xfrm>
        </p:grpSpPr>
        <p:cxnSp>
          <p:nvCxnSpPr>
            <p:cNvPr id="453" name="Connettore diritto 452">
              <a:extLst>
                <a:ext uri="{FF2B5EF4-FFF2-40B4-BE49-F238E27FC236}">
                  <a16:creationId xmlns:a16="http://schemas.microsoft.com/office/drawing/2014/main" id="{03386F3C-F243-4736-BDB3-320E22FA2539}"/>
                </a:ext>
              </a:extLst>
            </p:cNvPr>
            <p:cNvCxnSpPr>
              <a:cxnSpLocks/>
            </p:cNvCxnSpPr>
            <p:nvPr/>
          </p:nvCxnSpPr>
          <p:spPr>
            <a:xfrm>
              <a:off x="6986159" y="1977713"/>
              <a:ext cx="174588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Connettore diritto 453">
              <a:extLst>
                <a:ext uri="{FF2B5EF4-FFF2-40B4-BE49-F238E27FC236}">
                  <a16:creationId xmlns:a16="http://schemas.microsoft.com/office/drawing/2014/main" id="{CF63FFBD-1D55-4999-B392-B298CD20CBD1}"/>
                </a:ext>
              </a:extLst>
            </p:cNvPr>
            <p:cNvCxnSpPr>
              <a:cxnSpLocks/>
            </p:cNvCxnSpPr>
            <p:nvPr/>
          </p:nvCxnSpPr>
          <p:spPr>
            <a:xfrm>
              <a:off x="6966671" y="1868856"/>
              <a:ext cx="175510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Connettore diritto 454">
              <a:extLst>
                <a:ext uri="{FF2B5EF4-FFF2-40B4-BE49-F238E27FC236}">
                  <a16:creationId xmlns:a16="http://schemas.microsoft.com/office/drawing/2014/main" id="{BC43E843-9DEE-4CA5-A05B-8C548FD7D825}"/>
                </a:ext>
              </a:extLst>
            </p:cNvPr>
            <p:cNvCxnSpPr>
              <a:cxnSpLocks/>
            </p:cNvCxnSpPr>
            <p:nvPr/>
          </p:nvCxnSpPr>
          <p:spPr>
            <a:xfrm>
              <a:off x="6941085" y="1787216"/>
              <a:ext cx="175510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Connettore diritto 455">
              <a:extLst>
                <a:ext uri="{FF2B5EF4-FFF2-40B4-BE49-F238E27FC236}">
                  <a16:creationId xmlns:a16="http://schemas.microsoft.com/office/drawing/2014/main" id="{55BDFE0B-BF05-4EAE-A289-2B8E128022F6}"/>
                </a:ext>
              </a:extLst>
            </p:cNvPr>
            <p:cNvCxnSpPr>
              <a:cxnSpLocks/>
            </p:cNvCxnSpPr>
            <p:nvPr/>
          </p:nvCxnSpPr>
          <p:spPr>
            <a:xfrm>
              <a:off x="6904313" y="1716853"/>
              <a:ext cx="175510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Connettore diritto 456">
              <a:extLst>
                <a:ext uri="{FF2B5EF4-FFF2-40B4-BE49-F238E27FC236}">
                  <a16:creationId xmlns:a16="http://schemas.microsoft.com/office/drawing/2014/main" id="{B6FD64DF-F8AB-4366-B99C-43D8E3D75D23}"/>
                </a:ext>
              </a:extLst>
            </p:cNvPr>
            <p:cNvCxnSpPr>
              <a:cxnSpLocks/>
            </p:cNvCxnSpPr>
            <p:nvPr/>
          </p:nvCxnSpPr>
          <p:spPr>
            <a:xfrm>
              <a:off x="6868681" y="1658553"/>
              <a:ext cx="175510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Connettore diritto 457">
              <a:extLst>
                <a:ext uri="{FF2B5EF4-FFF2-40B4-BE49-F238E27FC236}">
                  <a16:creationId xmlns:a16="http://schemas.microsoft.com/office/drawing/2014/main" id="{7227A1E4-4E85-4B09-BC9A-832B89529C1E}"/>
                </a:ext>
              </a:extLst>
            </p:cNvPr>
            <p:cNvCxnSpPr>
              <a:cxnSpLocks/>
            </p:cNvCxnSpPr>
            <p:nvPr/>
          </p:nvCxnSpPr>
          <p:spPr>
            <a:xfrm>
              <a:off x="6829105" y="1604465"/>
              <a:ext cx="68531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Connettore diritto 458">
              <a:extLst>
                <a:ext uri="{FF2B5EF4-FFF2-40B4-BE49-F238E27FC236}">
                  <a16:creationId xmlns:a16="http://schemas.microsoft.com/office/drawing/2014/main" id="{F75C71AB-0121-4A71-B194-1B29818A1AB8}"/>
                </a:ext>
              </a:extLst>
            </p:cNvPr>
            <p:cNvCxnSpPr>
              <a:cxnSpLocks/>
            </p:cNvCxnSpPr>
            <p:nvPr/>
          </p:nvCxnSpPr>
          <p:spPr>
            <a:xfrm>
              <a:off x="6781799" y="1555624"/>
              <a:ext cx="55870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Connettore diritto 459">
              <a:extLst>
                <a:ext uri="{FF2B5EF4-FFF2-40B4-BE49-F238E27FC236}">
                  <a16:creationId xmlns:a16="http://schemas.microsoft.com/office/drawing/2014/main" id="{44FFBA07-40B0-42BD-841D-A3E033AFD731}"/>
                </a:ext>
              </a:extLst>
            </p:cNvPr>
            <p:cNvCxnSpPr>
              <a:cxnSpLocks/>
            </p:cNvCxnSpPr>
            <p:nvPr/>
          </p:nvCxnSpPr>
          <p:spPr>
            <a:xfrm>
              <a:off x="6729898" y="1514590"/>
              <a:ext cx="51908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Connettore diritto 460">
              <a:extLst>
                <a:ext uri="{FF2B5EF4-FFF2-40B4-BE49-F238E27FC236}">
                  <a16:creationId xmlns:a16="http://schemas.microsoft.com/office/drawing/2014/main" id="{9DF92732-A041-4EE1-90F9-AD608E7F7DC0}"/>
                </a:ext>
              </a:extLst>
            </p:cNvPr>
            <p:cNvCxnSpPr>
              <a:cxnSpLocks/>
            </p:cNvCxnSpPr>
            <p:nvPr/>
          </p:nvCxnSpPr>
          <p:spPr>
            <a:xfrm>
              <a:off x="6665029" y="1470437"/>
              <a:ext cx="44853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2" name="Connettore diritto 461">
              <a:extLst>
                <a:ext uri="{FF2B5EF4-FFF2-40B4-BE49-F238E27FC236}">
                  <a16:creationId xmlns:a16="http://schemas.microsoft.com/office/drawing/2014/main" id="{68C2F140-5903-49D9-A96C-16ADAB151A53}"/>
                </a:ext>
              </a:extLst>
            </p:cNvPr>
            <p:cNvCxnSpPr>
              <a:cxnSpLocks/>
            </p:cNvCxnSpPr>
            <p:nvPr/>
          </p:nvCxnSpPr>
          <p:spPr>
            <a:xfrm>
              <a:off x="6604163" y="1429803"/>
              <a:ext cx="40251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Connettore diritto 462">
              <a:extLst>
                <a:ext uri="{FF2B5EF4-FFF2-40B4-BE49-F238E27FC236}">
                  <a16:creationId xmlns:a16="http://schemas.microsoft.com/office/drawing/2014/main" id="{6A3C6FEA-BD3B-45DF-B158-29168099C140}"/>
                </a:ext>
              </a:extLst>
            </p:cNvPr>
            <p:cNvCxnSpPr>
              <a:cxnSpLocks/>
            </p:cNvCxnSpPr>
            <p:nvPr/>
          </p:nvCxnSpPr>
          <p:spPr>
            <a:xfrm>
              <a:off x="6540807" y="1398499"/>
              <a:ext cx="36350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Connettore diritto 463">
              <a:extLst>
                <a:ext uri="{FF2B5EF4-FFF2-40B4-BE49-F238E27FC236}">
                  <a16:creationId xmlns:a16="http://schemas.microsoft.com/office/drawing/2014/main" id="{EA4A1AB4-95B4-4188-8D4B-5E93D32FC24A}"/>
                </a:ext>
              </a:extLst>
            </p:cNvPr>
            <p:cNvCxnSpPr>
              <a:cxnSpLocks/>
            </p:cNvCxnSpPr>
            <p:nvPr/>
          </p:nvCxnSpPr>
          <p:spPr>
            <a:xfrm>
              <a:off x="6484061" y="1366527"/>
              <a:ext cx="29773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Connettore diritto 464">
              <a:extLst>
                <a:ext uri="{FF2B5EF4-FFF2-40B4-BE49-F238E27FC236}">
                  <a16:creationId xmlns:a16="http://schemas.microsoft.com/office/drawing/2014/main" id="{1AAAB728-C21C-460F-8632-D346863C12C3}"/>
                </a:ext>
              </a:extLst>
            </p:cNvPr>
            <p:cNvCxnSpPr>
              <a:cxnSpLocks/>
            </p:cNvCxnSpPr>
            <p:nvPr/>
          </p:nvCxnSpPr>
          <p:spPr>
            <a:xfrm>
              <a:off x="6402535" y="1338297"/>
              <a:ext cx="25683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Connettore diritto 465">
              <a:extLst>
                <a:ext uri="{FF2B5EF4-FFF2-40B4-BE49-F238E27FC236}">
                  <a16:creationId xmlns:a16="http://schemas.microsoft.com/office/drawing/2014/main" id="{5FF28FF5-FEA2-4780-A119-678D64889500}"/>
                </a:ext>
              </a:extLst>
            </p:cNvPr>
            <p:cNvCxnSpPr>
              <a:cxnSpLocks/>
            </p:cNvCxnSpPr>
            <p:nvPr/>
          </p:nvCxnSpPr>
          <p:spPr>
            <a:xfrm>
              <a:off x="6292771" y="1319227"/>
              <a:ext cx="24803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7" name="Gruppo 466">
            <a:extLst>
              <a:ext uri="{FF2B5EF4-FFF2-40B4-BE49-F238E27FC236}">
                <a16:creationId xmlns:a16="http://schemas.microsoft.com/office/drawing/2014/main" id="{6177AB1F-463B-4393-9C6C-F0D404D351A3}"/>
              </a:ext>
            </a:extLst>
          </p:cNvPr>
          <p:cNvGrpSpPr/>
          <p:nvPr/>
        </p:nvGrpSpPr>
        <p:grpSpPr>
          <a:xfrm flipV="1">
            <a:off x="9504623" y="2078807"/>
            <a:ext cx="1770470" cy="657689"/>
            <a:chOff x="6282302" y="1320024"/>
            <a:chExt cx="2445197" cy="657689"/>
          </a:xfrm>
        </p:grpSpPr>
        <p:cxnSp>
          <p:nvCxnSpPr>
            <p:cNvPr id="468" name="Connettore diritto 467">
              <a:extLst>
                <a:ext uri="{FF2B5EF4-FFF2-40B4-BE49-F238E27FC236}">
                  <a16:creationId xmlns:a16="http://schemas.microsoft.com/office/drawing/2014/main" id="{958EBF15-70FE-4D73-A576-4F269A6C90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89914" y="1977713"/>
              <a:ext cx="17375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Connettore diritto 468">
              <a:extLst>
                <a:ext uri="{FF2B5EF4-FFF2-40B4-BE49-F238E27FC236}">
                  <a16:creationId xmlns:a16="http://schemas.microsoft.com/office/drawing/2014/main" id="{15BC6676-9929-480C-A03C-121C0D8CD3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61319" y="1868856"/>
              <a:ext cx="1755917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Connettore diritto 469">
              <a:extLst>
                <a:ext uri="{FF2B5EF4-FFF2-40B4-BE49-F238E27FC236}">
                  <a16:creationId xmlns:a16="http://schemas.microsoft.com/office/drawing/2014/main" id="{8ABE418B-B294-4686-A543-E2E7244EA66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36542" y="1787216"/>
              <a:ext cx="175510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Connettore diritto 470">
              <a:extLst>
                <a:ext uri="{FF2B5EF4-FFF2-40B4-BE49-F238E27FC236}">
                  <a16:creationId xmlns:a16="http://schemas.microsoft.com/office/drawing/2014/main" id="{F7AA523B-D226-4E18-86AA-1242C5D5B0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02035" y="1716853"/>
              <a:ext cx="173916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Connettore diritto 471">
              <a:extLst>
                <a:ext uri="{FF2B5EF4-FFF2-40B4-BE49-F238E27FC236}">
                  <a16:creationId xmlns:a16="http://schemas.microsoft.com/office/drawing/2014/main" id="{A4FCB961-64C7-46B0-BED9-B693289663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64138" y="1658553"/>
              <a:ext cx="1740187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Connettore diritto 472">
              <a:extLst>
                <a:ext uri="{FF2B5EF4-FFF2-40B4-BE49-F238E27FC236}">
                  <a16:creationId xmlns:a16="http://schemas.microsoft.com/office/drawing/2014/main" id="{886979A7-92FA-48DD-97FB-8A9D62821F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24563" y="1604465"/>
              <a:ext cx="60637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Connettore diritto 473">
              <a:extLst>
                <a:ext uri="{FF2B5EF4-FFF2-40B4-BE49-F238E27FC236}">
                  <a16:creationId xmlns:a16="http://schemas.microsoft.com/office/drawing/2014/main" id="{CB5DD763-4FC7-4C01-8700-F7F33E5885B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82365" y="1555624"/>
              <a:ext cx="53095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Connettore diritto 474">
              <a:extLst>
                <a:ext uri="{FF2B5EF4-FFF2-40B4-BE49-F238E27FC236}">
                  <a16:creationId xmlns:a16="http://schemas.microsoft.com/office/drawing/2014/main" id="{EC2A087A-2699-4B66-B83E-F9D80C468C7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39502" y="1514590"/>
              <a:ext cx="47819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Connettore diritto 475">
              <a:extLst>
                <a:ext uri="{FF2B5EF4-FFF2-40B4-BE49-F238E27FC236}">
                  <a16:creationId xmlns:a16="http://schemas.microsoft.com/office/drawing/2014/main" id="{2773F942-D79E-491A-9641-D7D5D58AD7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64622" y="1470437"/>
              <a:ext cx="44440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Connettore diritto 476">
              <a:extLst>
                <a:ext uri="{FF2B5EF4-FFF2-40B4-BE49-F238E27FC236}">
                  <a16:creationId xmlns:a16="http://schemas.microsoft.com/office/drawing/2014/main" id="{A5420BFB-5F91-4976-A99E-E50BB550A00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01046" y="1429803"/>
              <a:ext cx="43070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Connettore diritto 477">
              <a:extLst>
                <a:ext uri="{FF2B5EF4-FFF2-40B4-BE49-F238E27FC236}">
                  <a16:creationId xmlns:a16="http://schemas.microsoft.com/office/drawing/2014/main" id="{99BBB54D-9731-4B5C-B0CF-19AA07BEF9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50350" y="1398499"/>
              <a:ext cx="38619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Connettore diritto 478">
              <a:extLst>
                <a:ext uri="{FF2B5EF4-FFF2-40B4-BE49-F238E27FC236}">
                  <a16:creationId xmlns:a16="http://schemas.microsoft.com/office/drawing/2014/main" id="{85362D17-5CE1-445B-B6B5-9399821048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55748" y="1366527"/>
              <a:ext cx="348037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Connettore diritto 479">
              <a:extLst>
                <a:ext uri="{FF2B5EF4-FFF2-40B4-BE49-F238E27FC236}">
                  <a16:creationId xmlns:a16="http://schemas.microsoft.com/office/drawing/2014/main" id="{3B9B9E5A-513B-456F-BC90-A7CC898C5A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81379" y="1338297"/>
              <a:ext cx="27345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Connettore diritto 480">
              <a:extLst>
                <a:ext uri="{FF2B5EF4-FFF2-40B4-BE49-F238E27FC236}">
                  <a16:creationId xmlns:a16="http://schemas.microsoft.com/office/drawing/2014/main" id="{870AD864-1973-4021-BDC2-77E1889C1DD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82302" y="1320024"/>
              <a:ext cx="26804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1" name="Connettore diritto 490">
            <a:extLst>
              <a:ext uri="{FF2B5EF4-FFF2-40B4-BE49-F238E27FC236}">
                <a16:creationId xmlns:a16="http://schemas.microsoft.com/office/drawing/2014/main" id="{9B3522A8-AC84-4C91-BA33-A5F1224E6862}"/>
              </a:ext>
            </a:extLst>
          </p:cNvPr>
          <p:cNvCxnSpPr>
            <a:cxnSpLocks/>
          </p:cNvCxnSpPr>
          <p:nvPr/>
        </p:nvCxnSpPr>
        <p:spPr>
          <a:xfrm>
            <a:off x="10551741" y="2452263"/>
            <a:ext cx="6047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Connettore diritto 495">
            <a:extLst>
              <a:ext uri="{FF2B5EF4-FFF2-40B4-BE49-F238E27FC236}">
                <a16:creationId xmlns:a16="http://schemas.microsoft.com/office/drawing/2014/main" id="{590997A8-7763-4DA3-80C0-B57AF16F5083}"/>
              </a:ext>
            </a:extLst>
          </p:cNvPr>
          <p:cNvCxnSpPr>
            <a:cxnSpLocks/>
          </p:cNvCxnSpPr>
          <p:nvPr/>
        </p:nvCxnSpPr>
        <p:spPr>
          <a:xfrm>
            <a:off x="10593296" y="2500590"/>
            <a:ext cx="53190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nettore diritto 273">
            <a:extLst>
              <a:ext uri="{FF2B5EF4-FFF2-40B4-BE49-F238E27FC236}">
                <a16:creationId xmlns:a16="http://schemas.microsoft.com/office/drawing/2014/main" id="{53371532-F957-425B-9707-D304B5AE199B}"/>
              </a:ext>
            </a:extLst>
          </p:cNvPr>
          <p:cNvCxnSpPr>
            <a:cxnSpLocks/>
          </p:cNvCxnSpPr>
          <p:nvPr/>
        </p:nvCxnSpPr>
        <p:spPr>
          <a:xfrm>
            <a:off x="10615683" y="2541901"/>
            <a:ext cx="4788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nettore diritto 282">
            <a:extLst>
              <a:ext uri="{FF2B5EF4-FFF2-40B4-BE49-F238E27FC236}">
                <a16:creationId xmlns:a16="http://schemas.microsoft.com/office/drawing/2014/main" id="{45B9F342-09BF-40AC-B400-0301F8EB7B69}"/>
              </a:ext>
            </a:extLst>
          </p:cNvPr>
          <p:cNvCxnSpPr>
            <a:cxnSpLocks/>
          </p:cNvCxnSpPr>
          <p:nvPr/>
        </p:nvCxnSpPr>
        <p:spPr>
          <a:xfrm>
            <a:off x="10608597" y="2584231"/>
            <a:ext cx="43475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nettore diritto 284">
            <a:extLst>
              <a:ext uri="{FF2B5EF4-FFF2-40B4-BE49-F238E27FC236}">
                <a16:creationId xmlns:a16="http://schemas.microsoft.com/office/drawing/2014/main" id="{B2A62B82-FC1A-4BB2-943E-0EF251695C50}"/>
              </a:ext>
            </a:extLst>
          </p:cNvPr>
          <p:cNvCxnSpPr>
            <a:cxnSpLocks/>
          </p:cNvCxnSpPr>
          <p:nvPr/>
        </p:nvCxnSpPr>
        <p:spPr>
          <a:xfrm>
            <a:off x="10608597" y="2626561"/>
            <a:ext cx="396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559BC803-ADAA-49CD-9C59-E3EA877EE202}"/>
              </a:ext>
            </a:extLst>
          </p:cNvPr>
          <p:cNvCxnSpPr>
            <a:cxnSpLocks/>
          </p:cNvCxnSpPr>
          <p:nvPr/>
        </p:nvCxnSpPr>
        <p:spPr>
          <a:xfrm>
            <a:off x="10613420" y="2658021"/>
            <a:ext cx="34347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nettore diritto 286">
            <a:extLst>
              <a:ext uri="{FF2B5EF4-FFF2-40B4-BE49-F238E27FC236}">
                <a16:creationId xmlns:a16="http://schemas.microsoft.com/office/drawing/2014/main" id="{40050C0E-B5AA-40B9-A7BA-C4A5A8190044}"/>
              </a:ext>
            </a:extLst>
          </p:cNvPr>
          <p:cNvCxnSpPr>
            <a:cxnSpLocks/>
          </p:cNvCxnSpPr>
          <p:nvPr/>
        </p:nvCxnSpPr>
        <p:spPr>
          <a:xfrm>
            <a:off x="10603969" y="2690358"/>
            <a:ext cx="29323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id="{EC26021C-4E7D-4475-9972-5D6E3367DCEF}"/>
              </a:ext>
            </a:extLst>
          </p:cNvPr>
          <p:cNvCxnSpPr>
            <a:cxnSpLocks/>
          </p:cNvCxnSpPr>
          <p:nvPr/>
        </p:nvCxnSpPr>
        <p:spPr>
          <a:xfrm>
            <a:off x="10613420" y="2717619"/>
            <a:ext cx="21949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nettore diritto 292">
            <a:extLst>
              <a:ext uri="{FF2B5EF4-FFF2-40B4-BE49-F238E27FC236}">
                <a16:creationId xmlns:a16="http://schemas.microsoft.com/office/drawing/2014/main" id="{A3147466-7009-48A6-A449-F8BE3CD896F4}"/>
              </a:ext>
            </a:extLst>
          </p:cNvPr>
          <p:cNvCxnSpPr>
            <a:cxnSpLocks/>
          </p:cNvCxnSpPr>
          <p:nvPr/>
        </p:nvCxnSpPr>
        <p:spPr>
          <a:xfrm>
            <a:off x="10613420" y="2736068"/>
            <a:ext cx="13078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nettore diritto 302">
            <a:extLst>
              <a:ext uri="{FF2B5EF4-FFF2-40B4-BE49-F238E27FC236}">
                <a16:creationId xmlns:a16="http://schemas.microsoft.com/office/drawing/2014/main" id="{37A0B87F-CBC6-4E0B-9B2B-6CCC697FD6A1}"/>
              </a:ext>
            </a:extLst>
          </p:cNvPr>
          <p:cNvCxnSpPr>
            <a:cxnSpLocks/>
          </p:cNvCxnSpPr>
          <p:nvPr/>
        </p:nvCxnSpPr>
        <p:spPr>
          <a:xfrm>
            <a:off x="10574000" y="1603308"/>
            <a:ext cx="58248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ttore diritto 304">
            <a:extLst>
              <a:ext uri="{FF2B5EF4-FFF2-40B4-BE49-F238E27FC236}">
                <a16:creationId xmlns:a16="http://schemas.microsoft.com/office/drawing/2014/main" id="{69F6D739-38FC-4244-BAFC-BC3005B72DC9}"/>
              </a:ext>
            </a:extLst>
          </p:cNvPr>
          <p:cNvCxnSpPr>
            <a:cxnSpLocks/>
          </p:cNvCxnSpPr>
          <p:nvPr/>
        </p:nvCxnSpPr>
        <p:spPr>
          <a:xfrm>
            <a:off x="10608597" y="1553758"/>
            <a:ext cx="51660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ttore diritto 305">
            <a:extLst>
              <a:ext uri="{FF2B5EF4-FFF2-40B4-BE49-F238E27FC236}">
                <a16:creationId xmlns:a16="http://schemas.microsoft.com/office/drawing/2014/main" id="{B9EB5FAB-97C3-47F5-B1FC-480B4E75E957}"/>
              </a:ext>
            </a:extLst>
          </p:cNvPr>
          <p:cNvCxnSpPr>
            <a:cxnSpLocks/>
          </p:cNvCxnSpPr>
          <p:nvPr/>
        </p:nvCxnSpPr>
        <p:spPr>
          <a:xfrm>
            <a:off x="10615683" y="1513180"/>
            <a:ext cx="4788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nettore diritto 306">
            <a:extLst>
              <a:ext uri="{FF2B5EF4-FFF2-40B4-BE49-F238E27FC236}">
                <a16:creationId xmlns:a16="http://schemas.microsoft.com/office/drawing/2014/main" id="{6E52368F-7496-4E73-8304-3E249DA09A84}"/>
              </a:ext>
            </a:extLst>
          </p:cNvPr>
          <p:cNvCxnSpPr>
            <a:cxnSpLocks/>
          </p:cNvCxnSpPr>
          <p:nvPr/>
        </p:nvCxnSpPr>
        <p:spPr>
          <a:xfrm>
            <a:off x="10613736" y="1469280"/>
            <a:ext cx="42962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51E9586C-7DA7-4BA1-A490-A6DD3DD48478}"/>
              </a:ext>
            </a:extLst>
          </p:cNvPr>
          <p:cNvCxnSpPr>
            <a:cxnSpLocks/>
          </p:cNvCxnSpPr>
          <p:nvPr/>
        </p:nvCxnSpPr>
        <p:spPr>
          <a:xfrm>
            <a:off x="10603969" y="1428293"/>
            <a:ext cx="40062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Connettore diritto 313">
            <a:extLst>
              <a:ext uri="{FF2B5EF4-FFF2-40B4-BE49-F238E27FC236}">
                <a16:creationId xmlns:a16="http://schemas.microsoft.com/office/drawing/2014/main" id="{6E12293B-86EF-4F24-8113-E2CF5F6F9889}"/>
              </a:ext>
            </a:extLst>
          </p:cNvPr>
          <p:cNvCxnSpPr>
            <a:cxnSpLocks/>
          </p:cNvCxnSpPr>
          <p:nvPr/>
        </p:nvCxnSpPr>
        <p:spPr>
          <a:xfrm>
            <a:off x="10593296" y="1397342"/>
            <a:ext cx="36999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nettore diritto 315">
            <a:extLst>
              <a:ext uri="{FF2B5EF4-FFF2-40B4-BE49-F238E27FC236}">
                <a16:creationId xmlns:a16="http://schemas.microsoft.com/office/drawing/2014/main" id="{0EEB56F6-A087-4748-8708-63485E876443}"/>
              </a:ext>
            </a:extLst>
          </p:cNvPr>
          <p:cNvCxnSpPr>
            <a:cxnSpLocks/>
          </p:cNvCxnSpPr>
          <p:nvPr/>
        </p:nvCxnSpPr>
        <p:spPr>
          <a:xfrm>
            <a:off x="10613420" y="1365792"/>
            <a:ext cx="30032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onnettore diritto 316">
            <a:extLst>
              <a:ext uri="{FF2B5EF4-FFF2-40B4-BE49-F238E27FC236}">
                <a16:creationId xmlns:a16="http://schemas.microsoft.com/office/drawing/2014/main" id="{848F22B8-2626-4D53-840D-A3DFA20F9244}"/>
              </a:ext>
            </a:extLst>
          </p:cNvPr>
          <p:cNvCxnSpPr>
            <a:cxnSpLocks/>
          </p:cNvCxnSpPr>
          <p:nvPr/>
        </p:nvCxnSpPr>
        <p:spPr>
          <a:xfrm>
            <a:off x="10613420" y="1337932"/>
            <a:ext cx="21949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Connettore diritto 317">
            <a:extLst>
              <a:ext uri="{FF2B5EF4-FFF2-40B4-BE49-F238E27FC236}">
                <a16:creationId xmlns:a16="http://schemas.microsoft.com/office/drawing/2014/main" id="{3C9E9720-E61F-49EE-8B81-0C32CCAE4094}"/>
              </a:ext>
            </a:extLst>
          </p:cNvPr>
          <p:cNvCxnSpPr>
            <a:cxnSpLocks/>
          </p:cNvCxnSpPr>
          <p:nvPr/>
        </p:nvCxnSpPr>
        <p:spPr>
          <a:xfrm>
            <a:off x="10613420" y="1317361"/>
            <a:ext cx="16316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4" name="Gruppo 343">
            <a:extLst>
              <a:ext uri="{FF2B5EF4-FFF2-40B4-BE49-F238E27FC236}">
                <a16:creationId xmlns:a16="http://schemas.microsoft.com/office/drawing/2014/main" id="{81AB0902-2576-4D53-A934-C9866EAFDD83}"/>
              </a:ext>
            </a:extLst>
          </p:cNvPr>
          <p:cNvGrpSpPr/>
          <p:nvPr/>
        </p:nvGrpSpPr>
        <p:grpSpPr>
          <a:xfrm>
            <a:off x="8828367" y="778737"/>
            <a:ext cx="1768739" cy="936863"/>
            <a:chOff x="5831997" y="779582"/>
            <a:chExt cx="1768739" cy="936863"/>
          </a:xfrm>
        </p:grpSpPr>
        <p:grpSp>
          <p:nvGrpSpPr>
            <p:cNvPr id="347" name="Gruppo 346">
              <a:extLst>
                <a:ext uri="{FF2B5EF4-FFF2-40B4-BE49-F238E27FC236}">
                  <a16:creationId xmlns:a16="http://schemas.microsoft.com/office/drawing/2014/main" id="{F904F2BB-A414-4C6E-ABC5-F88EDEF6C65A}"/>
                </a:ext>
              </a:extLst>
            </p:cNvPr>
            <p:cNvGrpSpPr/>
            <p:nvPr/>
          </p:nvGrpSpPr>
          <p:grpSpPr>
            <a:xfrm>
              <a:off x="5831997" y="780004"/>
              <a:ext cx="751800" cy="936441"/>
              <a:chOff x="5831997" y="780004"/>
              <a:chExt cx="751800" cy="936441"/>
            </a:xfrm>
          </p:grpSpPr>
          <p:cxnSp>
            <p:nvCxnSpPr>
              <p:cNvPr id="371" name="Connettore diritto 370">
                <a:extLst>
                  <a:ext uri="{FF2B5EF4-FFF2-40B4-BE49-F238E27FC236}">
                    <a16:creationId xmlns:a16="http://schemas.microsoft.com/office/drawing/2014/main" id="{CE51A97B-A1D1-4E72-B635-96DE2D2AC2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48178" y="783708"/>
                <a:ext cx="0" cy="8856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2" name="Connettore diritto 511">
                <a:extLst>
                  <a:ext uri="{FF2B5EF4-FFF2-40B4-BE49-F238E27FC236}">
                    <a16:creationId xmlns:a16="http://schemas.microsoft.com/office/drawing/2014/main" id="{733B4A3E-BB5E-4785-8A3B-997A8127DF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80888" y="783708"/>
                <a:ext cx="0" cy="834117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3" name="Connettore diritto 512">
                <a:extLst>
                  <a:ext uri="{FF2B5EF4-FFF2-40B4-BE49-F238E27FC236}">
                    <a16:creationId xmlns:a16="http://schemas.microsoft.com/office/drawing/2014/main" id="{621C8D53-42BC-4305-9388-F169FBB168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36141" y="782512"/>
                <a:ext cx="0" cy="596862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4" name="Connettore diritto 513">
                <a:extLst>
                  <a:ext uri="{FF2B5EF4-FFF2-40B4-BE49-F238E27FC236}">
                    <a16:creationId xmlns:a16="http://schemas.microsoft.com/office/drawing/2014/main" id="{1E7156EB-30E6-489E-A5A3-66B8D7B603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97332" y="780004"/>
                <a:ext cx="0" cy="565197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5" name="Connettore diritto 514">
                <a:extLst>
                  <a:ext uri="{FF2B5EF4-FFF2-40B4-BE49-F238E27FC236}">
                    <a16:creationId xmlns:a16="http://schemas.microsoft.com/office/drawing/2014/main" id="{EAC8CAC7-6804-4A53-B0D6-B1E2EC18F2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68629" y="780957"/>
                <a:ext cx="0" cy="542671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6" name="Connettore diritto 515">
                <a:extLst>
                  <a:ext uri="{FF2B5EF4-FFF2-40B4-BE49-F238E27FC236}">
                    <a16:creationId xmlns:a16="http://schemas.microsoft.com/office/drawing/2014/main" id="{32158D20-7BDF-49B5-A217-8A98C691F4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14379" y="783708"/>
                <a:ext cx="0" cy="809763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7" name="Connettore diritto 516">
                <a:extLst>
                  <a:ext uri="{FF2B5EF4-FFF2-40B4-BE49-F238E27FC236}">
                    <a16:creationId xmlns:a16="http://schemas.microsoft.com/office/drawing/2014/main" id="{D0C28B16-3C28-4820-8148-A51A467C4D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57643" y="783628"/>
                <a:ext cx="0" cy="74544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8" name="Connettore diritto 517">
                <a:extLst>
                  <a:ext uri="{FF2B5EF4-FFF2-40B4-BE49-F238E27FC236}">
                    <a16:creationId xmlns:a16="http://schemas.microsoft.com/office/drawing/2014/main" id="{0D652E92-728E-4A47-AD59-ACE8F25F4F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3526" y="780018"/>
                <a:ext cx="0" cy="627311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0" name="Connettore diritto 519">
                <a:extLst>
                  <a:ext uri="{FF2B5EF4-FFF2-40B4-BE49-F238E27FC236}">
                    <a16:creationId xmlns:a16="http://schemas.microsoft.com/office/drawing/2014/main" id="{CA190207-4774-45B8-9D31-9338EFF729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83797" y="783709"/>
                <a:ext cx="0" cy="522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1" name="Connettore diritto 520">
                <a:extLst>
                  <a:ext uri="{FF2B5EF4-FFF2-40B4-BE49-F238E27FC236}">
                    <a16:creationId xmlns:a16="http://schemas.microsoft.com/office/drawing/2014/main" id="{388A9867-D7A5-4293-8DF6-739F08E106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57503" y="780864"/>
                <a:ext cx="0" cy="528578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2" name="Connettore diritto 521">
                <a:extLst>
                  <a:ext uri="{FF2B5EF4-FFF2-40B4-BE49-F238E27FC236}">
                    <a16:creationId xmlns:a16="http://schemas.microsoft.com/office/drawing/2014/main" id="{82B5DD55-E03F-4C29-B6EF-46E6F4C2A1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57318" y="782212"/>
                <a:ext cx="0" cy="522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3" name="Connettore diritto 522">
                <a:extLst>
                  <a:ext uri="{FF2B5EF4-FFF2-40B4-BE49-F238E27FC236}">
                    <a16:creationId xmlns:a16="http://schemas.microsoft.com/office/drawing/2014/main" id="{CABABC2E-31AC-4DF1-A544-ECA2B8647CBC}"/>
                  </a:ext>
                </a:extLst>
              </p:cNvPr>
              <p:cNvCxnSpPr/>
              <p:nvPr/>
            </p:nvCxnSpPr>
            <p:spPr>
              <a:xfrm>
                <a:off x="5831997" y="780445"/>
                <a:ext cx="0" cy="936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8" name="Gruppo 347">
              <a:extLst>
                <a:ext uri="{FF2B5EF4-FFF2-40B4-BE49-F238E27FC236}">
                  <a16:creationId xmlns:a16="http://schemas.microsoft.com/office/drawing/2014/main" id="{56A21544-71EA-44D3-ABEE-D0AC0BCE0252}"/>
                </a:ext>
              </a:extLst>
            </p:cNvPr>
            <p:cNvGrpSpPr/>
            <p:nvPr/>
          </p:nvGrpSpPr>
          <p:grpSpPr>
            <a:xfrm flipH="1">
              <a:off x="6714749" y="779582"/>
              <a:ext cx="885987" cy="856449"/>
              <a:chOff x="5828882" y="778603"/>
              <a:chExt cx="885987" cy="856449"/>
            </a:xfrm>
          </p:grpSpPr>
          <p:cxnSp>
            <p:nvCxnSpPr>
              <p:cNvPr id="351" name="Connettore diritto 350">
                <a:extLst>
                  <a:ext uri="{FF2B5EF4-FFF2-40B4-BE49-F238E27FC236}">
                    <a16:creationId xmlns:a16="http://schemas.microsoft.com/office/drawing/2014/main" id="{D97D0251-26A8-4AE4-990C-921C6581AAA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51988" y="783709"/>
                <a:ext cx="0" cy="819465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Connettore diritto 351">
                <a:extLst>
                  <a:ext uri="{FF2B5EF4-FFF2-40B4-BE49-F238E27FC236}">
                    <a16:creationId xmlns:a16="http://schemas.microsoft.com/office/drawing/2014/main" id="{C8B8F5BB-A44B-4650-BB15-C5FA130EDB4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84698" y="782729"/>
                <a:ext cx="0" cy="84338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3" name="Connettore diritto 352">
                <a:extLst>
                  <a:ext uri="{FF2B5EF4-FFF2-40B4-BE49-F238E27FC236}">
                    <a16:creationId xmlns:a16="http://schemas.microsoft.com/office/drawing/2014/main" id="{DCE2A65C-4CC4-4B71-899D-01BE601855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1394" y="783709"/>
                <a:ext cx="0" cy="792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4" name="Connettore diritto 353">
                <a:extLst>
                  <a:ext uri="{FF2B5EF4-FFF2-40B4-BE49-F238E27FC236}">
                    <a16:creationId xmlns:a16="http://schemas.microsoft.com/office/drawing/2014/main" id="{211D3900-A3AB-4C41-A4F8-9DEFD85976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2955" y="779885"/>
                <a:ext cx="0" cy="766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Connettore diritto 354">
                <a:extLst>
                  <a:ext uri="{FF2B5EF4-FFF2-40B4-BE49-F238E27FC236}">
                    <a16:creationId xmlns:a16="http://schemas.microsoft.com/office/drawing/2014/main" id="{E599FEB6-453A-43F4-9364-84A81984BB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44731" y="783709"/>
                <a:ext cx="0" cy="72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Connettore diritto 355">
                <a:extLst>
                  <a:ext uri="{FF2B5EF4-FFF2-40B4-BE49-F238E27FC236}">
                    <a16:creationId xmlns:a16="http://schemas.microsoft.com/office/drawing/2014/main" id="{63F6C7B5-975B-42C6-8F40-282835176C34}"/>
                  </a:ext>
                </a:extLst>
              </p:cNvPr>
              <p:cNvCxnSpPr>
                <a:cxnSpLocks/>
                <a:endCxn id="485" idx="4"/>
              </p:cNvCxnSpPr>
              <p:nvPr/>
            </p:nvCxnSpPr>
            <p:spPr>
              <a:xfrm>
                <a:off x="5929619" y="778603"/>
                <a:ext cx="32" cy="85644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Connettore diritto 357">
                <a:extLst>
                  <a:ext uri="{FF2B5EF4-FFF2-40B4-BE49-F238E27FC236}">
                    <a16:creationId xmlns:a16="http://schemas.microsoft.com/office/drawing/2014/main" id="{7933916A-4779-450A-A9C8-C283F29DB7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87890" y="783709"/>
                <a:ext cx="0" cy="8424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9" name="Connettore diritto 358">
                <a:extLst>
                  <a:ext uri="{FF2B5EF4-FFF2-40B4-BE49-F238E27FC236}">
                    <a16:creationId xmlns:a16="http://schemas.microsoft.com/office/drawing/2014/main" id="{0E70150F-BDC1-4E5D-933A-CED7A5134A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48401" y="783709"/>
                <a:ext cx="0" cy="820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Connettore diritto 359">
                <a:extLst>
                  <a:ext uri="{FF2B5EF4-FFF2-40B4-BE49-F238E27FC236}">
                    <a16:creationId xmlns:a16="http://schemas.microsoft.com/office/drawing/2014/main" id="{A283FEB4-96D7-4A82-9321-324FC14AA3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14869" y="783709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Connettore diritto 360">
                <a:extLst>
                  <a:ext uri="{FF2B5EF4-FFF2-40B4-BE49-F238E27FC236}">
                    <a16:creationId xmlns:a16="http://schemas.microsoft.com/office/drawing/2014/main" id="{123F456B-56C6-4E08-BED9-F143150686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0937" y="783709"/>
                <a:ext cx="0" cy="5832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" name="Connettore diritto 366">
                <a:extLst>
                  <a:ext uri="{FF2B5EF4-FFF2-40B4-BE49-F238E27FC236}">
                    <a16:creationId xmlns:a16="http://schemas.microsoft.com/office/drawing/2014/main" id="{34775670-2F46-470F-B0B8-1C408BA1604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32738" y="781094"/>
                <a:ext cx="0" cy="677903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Connettore diritto 367">
                <a:extLst>
                  <a:ext uri="{FF2B5EF4-FFF2-40B4-BE49-F238E27FC236}">
                    <a16:creationId xmlns:a16="http://schemas.microsoft.com/office/drawing/2014/main" id="{C2A298C1-2FA7-4285-B9B6-D73D87EEE78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434458" y="781094"/>
                <a:ext cx="0" cy="625256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Connettore diritto 369">
                <a:extLst>
                  <a:ext uri="{FF2B5EF4-FFF2-40B4-BE49-F238E27FC236}">
                    <a16:creationId xmlns:a16="http://schemas.microsoft.com/office/drawing/2014/main" id="{EF5D1C07-34A9-41D8-93B6-C277C6E0168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28882" y="782649"/>
                <a:ext cx="0" cy="771741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28" name="Gruppo 527">
            <a:extLst>
              <a:ext uri="{FF2B5EF4-FFF2-40B4-BE49-F238E27FC236}">
                <a16:creationId xmlns:a16="http://schemas.microsoft.com/office/drawing/2014/main" id="{7882DBA8-255D-4A7D-B689-F19C1B6E6E28}"/>
              </a:ext>
            </a:extLst>
          </p:cNvPr>
          <p:cNvGrpSpPr/>
          <p:nvPr/>
        </p:nvGrpSpPr>
        <p:grpSpPr>
          <a:xfrm flipV="1">
            <a:off x="8837768" y="2362200"/>
            <a:ext cx="1789183" cy="924898"/>
            <a:chOff x="5814869" y="776599"/>
            <a:chExt cx="1800000" cy="924898"/>
          </a:xfrm>
        </p:grpSpPr>
        <p:cxnSp>
          <p:nvCxnSpPr>
            <p:cNvPr id="529" name="Connettore diritto 528">
              <a:extLst>
                <a:ext uri="{FF2B5EF4-FFF2-40B4-BE49-F238E27FC236}">
                  <a16:creationId xmlns:a16="http://schemas.microsoft.com/office/drawing/2014/main" id="{1BC54914-3D77-480A-B5F1-7E3761525019}"/>
                </a:ext>
              </a:extLst>
            </p:cNvPr>
            <p:cNvCxnSpPr/>
            <p:nvPr/>
          </p:nvCxnSpPr>
          <p:spPr>
            <a:xfrm>
              <a:off x="5814869" y="781228"/>
              <a:ext cx="1800000" cy="0"/>
            </a:xfrm>
            <a:prstGeom prst="line">
              <a:avLst/>
            </a:prstGeom>
            <a:ln w="3175">
              <a:solidFill>
                <a:srgbClr val="33CC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0" name="Gruppo 529">
              <a:extLst>
                <a:ext uri="{FF2B5EF4-FFF2-40B4-BE49-F238E27FC236}">
                  <a16:creationId xmlns:a16="http://schemas.microsoft.com/office/drawing/2014/main" id="{A70B1419-D7E8-40A7-9223-791A094D0F6C}"/>
                </a:ext>
              </a:extLst>
            </p:cNvPr>
            <p:cNvGrpSpPr/>
            <p:nvPr/>
          </p:nvGrpSpPr>
          <p:grpSpPr>
            <a:xfrm>
              <a:off x="5823159" y="777945"/>
              <a:ext cx="891710" cy="923552"/>
              <a:chOff x="5823159" y="777945"/>
              <a:chExt cx="891710" cy="923552"/>
            </a:xfrm>
          </p:grpSpPr>
          <p:cxnSp>
            <p:nvCxnSpPr>
              <p:cNvPr id="545" name="Connettore diritto 544">
                <a:extLst>
                  <a:ext uri="{FF2B5EF4-FFF2-40B4-BE49-F238E27FC236}">
                    <a16:creationId xmlns:a16="http://schemas.microsoft.com/office/drawing/2014/main" id="{4204CB7C-6598-4BC0-B3BB-F54B00F827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52888" y="782567"/>
                <a:ext cx="0" cy="854425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6" name="Connettore diritto 545">
                <a:extLst>
                  <a:ext uri="{FF2B5EF4-FFF2-40B4-BE49-F238E27FC236}">
                    <a16:creationId xmlns:a16="http://schemas.microsoft.com/office/drawing/2014/main" id="{CFD629CB-2C33-4D5B-90C1-B3703D8537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88531" y="778857"/>
                <a:ext cx="0" cy="809325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7" name="Connettore diritto 546">
                <a:extLst>
                  <a:ext uri="{FF2B5EF4-FFF2-40B4-BE49-F238E27FC236}">
                    <a16:creationId xmlns:a16="http://schemas.microsoft.com/office/drawing/2014/main" id="{C3B03C4C-CDDE-41D4-98BE-B5DD0FC6A1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1394" y="783708"/>
                <a:ext cx="0" cy="59501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8" name="Connettore diritto 547">
                <a:extLst>
                  <a:ext uri="{FF2B5EF4-FFF2-40B4-BE49-F238E27FC236}">
                    <a16:creationId xmlns:a16="http://schemas.microsoft.com/office/drawing/2014/main" id="{C862BDE9-DEF3-44F2-8BC1-A2B068BB1F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2955" y="779884"/>
                <a:ext cx="0" cy="568282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9" name="Connettore diritto 548">
                <a:extLst>
                  <a:ext uri="{FF2B5EF4-FFF2-40B4-BE49-F238E27FC236}">
                    <a16:creationId xmlns:a16="http://schemas.microsoft.com/office/drawing/2014/main" id="{833E2D9A-7B56-4E14-9837-37DFF72D55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44731" y="783709"/>
                <a:ext cx="0" cy="54392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0" name="Connettore diritto 549">
                <a:extLst>
                  <a:ext uri="{FF2B5EF4-FFF2-40B4-BE49-F238E27FC236}">
                    <a16:creationId xmlns:a16="http://schemas.microsoft.com/office/drawing/2014/main" id="{5DC4FFF1-AB79-422A-8848-236F4B4B00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29619" y="778097"/>
                <a:ext cx="0" cy="7452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1" name="Connettore diritto 550">
                <a:extLst>
                  <a:ext uri="{FF2B5EF4-FFF2-40B4-BE49-F238E27FC236}">
                    <a16:creationId xmlns:a16="http://schemas.microsoft.com/office/drawing/2014/main" id="{99199B20-6CC3-42CD-B6DA-0DBA378922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87890" y="783163"/>
                <a:ext cx="0" cy="68020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2" name="Connettore diritto 551">
                <a:extLst>
                  <a:ext uri="{FF2B5EF4-FFF2-40B4-BE49-F238E27FC236}">
                    <a16:creationId xmlns:a16="http://schemas.microsoft.com/office/drawing/2014/main" id="{09336C35-DD3E-4A7C-A2CC-CE3250D97B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48401" y="783708"/>
                <a:ext cx="0" cy="63905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3" name="Connettore diritto 552">
                <a:extLst>
                  <a:ext uri="{FF2B5EF4-FFF2-40B4-BE49-F238E27FC236}">
                    <a16:creationId xmlns:a16="http://schemas.microsoft.com/office/drawing/2014/main" id="{6B2B66EE-F323-4303-BC78-A9DE16E91A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14869" y="777945"/>
                <a:ext cx="0" cy="558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4" name="Connettore diritto 553">
                <a:extLst>
                  <a:ext uri="{FF2B5EF4-FFF2-40B4-BE49-F238E27FC236}">
                    <a16:creationId xmlns:a16="http://schemas.microsoft.com/office/drawing/2014/main" id="{AE86B4DE-0835-43B3-B96F-3BAEC2EAEE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0937" y="782517"/>
                <a:ext cx="0" cy="538187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5" name="Connettore diritto 554">
                <a:extLst>
                  <a:ext uri="{FF2B5EF4-FFF2-40B4-BE49-F238E27FC236}">
                    <a16:creationId xmlns:a16="http://schemas.microsoft.com/office/drawing/2014/main" id="{BF32B2F0-A510-4473-951F-F94A09A7AF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32738" y="781487"/>
                <a:ext cx="0" cy="539217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6" name="Connettore diritto 555">
                <a:extLst>
                  <a:ext uri="{FF2B5EF4-FFF2-40B4-BE49-F238E27FC236}">
                    <a16:creationId xmlns:a16="http://schemas.microsoft.com/office/drawing/2014/main" id="{17B152E4-FAA0-483B-A602-1C2AABC5CA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34458" y="784896"/>
                <a:ext cx="0" cy="529347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7" name="Connettore diritto 556">
                <a:extLst>
                  <a:ext uri="{FF2B5EF4-FFF2-40B4-BE49-F238E27FC236}">
                    <a16:creationId xmlns:a16="http://schemas.microsoft.com/office/drawing/2014/main" id="{367B7E5D-B19B-4505-8B73-ABDF78C0F1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23159" y="780264"/>
                <a:ext cx="0" cy="921233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1" name="Gruppo 530">
              <a:extLst>
                <a:ext uri="{FF2B5EF4-FFF2-40B4-BE49-F238E27FC236}">
                  <a16:creationId xmlns:a16="http://schemas.microsoft.com/office/drawing/2014/main" id="{77C87E3C-AA47-44D9-A2D4-22DF629276C6}"/>
                </a:ext>
              </a:extLst>
            </p:cNvPr>
            <p:cNvGrpSpPr/>
            <p:nvPr/>
          </p:nvGrpSpPr>
          <p:grpSpPr>
            <a:xfrm flipH="1">
              <a:off x="6868681" y="776599"/>
              <a:ext cx="706719" cy="860393"/>
              <a:chOff x="5854218" y="775620"/>
              <a:chExt cx="706719" cy="860393"/>
            </a:xfrm>
          </p:grpSpPr>
          <p:cxnSp>
            <p:nvCxnSpPr>
              <p:cNvPr id="532" name="Connettore diritto 531">
                <a:extLst>
                  <a:ext uri="{FF2B5EF4-FFF2-40B4-BE49-F238E27FC236}">
                    <a16:creationId xmlns:a16="http://schemas.microsoft.com/office/drawing/2014/main" id="{0CF33EBC-6552-4FDB-9EE0-9DDE09BCB3E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54218" y="776688"/>
                <a:ext cx="0" cy="797051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3" name="Connettore diritto 532">
                <a:extLst>
                  <a:ext uri="{FF2B5EF4-FFF2-40B4-BE49-F238E27FC236}">
                    <a16:creationId xmlns:a16="http://schemas.microsoft.com/office/drawing/2014/main" id="{95A3E9AB-0E94-4626-A66D-3969FE9FC1C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90413" y="775620"/>
                <a:ext cx="0" cy="835956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4" name="Connettore diritto 533">
                <a:extLst>
                  <a:ext uri="{FF2B5EF4-FFF2-40B4-BE49-F238E27FC236}">
                    <a16:creationId xmlns:a16="http://schemas.microsoft.com/office/drawing/2014/main" id="{B4D88D76-E5CC-4888-9D42-5250A920FEF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111394" y="776689"/>
                <a:ext cx="0" cy="82168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5" name="Connettore diritto 534">
                <a:extLst>
                  <a:ext uri="{FF2B5EF4-FFF2-40B4-BE49-F238E27FC236}">
                    <a16:creationId xmlns:a16="http://schemas.microsoft.com/office/drawing/2014/main" id="{8559C784-2DBF-4E90-8199-EC7388D508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2955" y="778349"/>
                <a:ext cx="0" cy="7992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6" name="Connettore diritto 535">
                <a:extLst>
                  <a:ext uri="{FF2B5EF4-FFF2-40B4-BE49-F238E27FC236}">
                    <a16:creationId xmlns:a16="http://schemas.microsoft.com/office/drawing/2014/main" id="{B7C4B90D-D46F-4EA3-A2D8-C5B4728370B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44731" y="776689"/>
                <a:ext cx="0" cy="74934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7" name="Connettore diritto 536">
                <a:extLst>
                  <a:ext uri="{FF2B5EF4-FFF2-40B4-BE49-F238E27FC236}">
                    <a16:creationId xmlns:a16="http://schemas.microsoft.com/office/drawing/2014/main" id="{958B4F2C-DCD2-420E-BD10-0911DD11791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29619" y="778798"/>
                <a:ext cx="0" cy="857215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8" name="Connettore diritto 537">
                <a:extLst>
                  <a:ext uri="{FF2B5EF4-FFF2-40B4-BE49-F238E27FC236}">
                    <a16:creationId xmlns:a16="http://schemas.microsoft.com/office/drawing/2014/main" id="{4D0A7576-33D3-4BFF-912E-A2DCBB7EB1E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87890" y="776284"/>
                <a:ext cx="0" cy="85972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9" name="Connettore diritto 538">
                <a:extLst>
                  <a:ext uri="{FF2B5EF4-FFF2-40B4-BE49-F238E27FC236}">
                    <a16:creationId xmlns:a16="http://schemas.microsoft.com/office/drawing/2014/main" id="{129B8043-D875-45C2-AFD1-9B6587DF33A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048401" y="776689"/>
                <a:ext cx="0" cy="849995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1" name="Connettore diritto 540">
                <a:extLst>
                  <a:ext uri="{FF2B5EF4-FFF2-40B4-BE49-F238E27FC236}">
                    <a16:creationId xmlns:a16="http://schemas.microsoft.com/office/drawing/2014/main" id="{C0F77004-E349-4408-9541-5FA39F9428E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560937" y="783708"/>
                <a:ext cx="0" cy="586747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2" name="Connettore diritto 541">
                <a:extLst>
                  <a:ext uri="{FF2B5EF4-FFF2-40B4-BE49-F238E27FC236}">
                    <a16:creationId xmlns:a16="http://schemas.microsoft.com/office/drawing/2014/main" id="{D9C35EC0-BA6A-440D-9377-23BED98B759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32738" y="783098"/>
                <a:ext cx="0" cy="697815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3" name="Connettore diritto 542">
                <a:extLst>
                  <a:ext uri="{FF2B5EF4-FFF2-40B4-BE49-F238E27FC236}">
                    <a16:creationId xmlns:a16="http://schemas.microsoft.com/office/drawing/2014/main" id="{03DDAFBB-AFD2-4E53-9EA7-2AC57B14C9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438291" y="780979"/>
                <a:ext cx="0" cy="640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9" name="Gruppo 128">
            <a:extLst>
              <a:ext uri="{FF2B5EF4-FFF2-40B4-BE49-F238E27FC236}">
                <a16:creationId xmlns:a16="http://schemas.microsoft.com/office/drawing/2014/main" id="{B5A0DA66-8D78-4695-BE23-01A7A2DA8F75}"/>
              </a:ext>
            </a:extLst>
          </p:cNvPr>
          <p:cNvGrpSpPr/>
          <p:nvPr/>
        </p:nvGrpSpPr>
        <p:grpSpPr>
          <a:xfrm>
            <a:off x="10033201" y="1306824"/>
            <a:ext cx="1243850" cy="1440000"/>
            <a:chOff x="11548774" y="1117131"/>
            <a:chExt cx="1260413" cy="1404000"/>
          </a:xfrm>
        </p:grpSpPr>
        <p:sp>
          <p:nvSpPr>
            <p:cNvPr id="575" name="Arco 574">
              <a:extLst>
                <a:ext uri="{FF2B5EF4-FFF2-40B4-BE49-F238E27FC236}">
                  <a16:creationId xmlns:a16="http://schemas.microsoft.com/office/drawing/2014/main" id="{D7D71A59-F194-4DF6-9C3B-38141472B990}"/>
                </a:ext>
              </a:extLst>
            </p:cNvPr>
            <p:cNvSpPr/>
            <p:nvPr/>
          </p:nvSpPr>
          <p:spPr>
            <a:xfrm>
              <a:off x="11559987" y="1117131"/>
              <a:ext cx="1249200" cy="1404000"/>
            </a:xfrm>
            <a:prstGeom prst="arc">
              <a:avLst>
                <a:gd name="adj1" fmla="val 16200000"/>
                <a:gd name="adj2" fmla="val 5400092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76" name="Arco 575">
              <a:extLst>
                <a:ext uri="{FF2B5EF4-FFF2-40B4-BE49-F238E27FC236}">
                  <a16:creationId xmlns:a16="http://schemas.microsoft.com/office/drawing/2014/main" id="{C00A947E-AE46-41E9-8B59-75E40498F8AF}"/>
                </a:ext>
              </a:extLst>
            </p:cNvPr>
            <p:cNvSpPr/>
            <p:nvPr/>
          </p:nvSpPr>
          <p:spPr>
            <a:xfrm flipH="1">
              <a:off x="11548774" y="1117131"/>
              <a:ext cx="1259498" cy="1404000"/>
            </a:xfrm>
            <a:prstGeom prst="arc">
              <a:avLst>
                <a:gd name="adj1" fmla="val 16200000"/>
                <a:gd name="adj2" fmla="val 5400092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26" name="Gruppo 25">
            <a:extLst>
              <a:ext uri="{FF2B5EF4-FFF2-40B4-BE49-F238E27FC236}">
                <a16:creationId xmlns:a16="http://schemas.microsoft.com/office/drawing/2014/main" id="{BA85C834-7247-49BA-AF7C-6167062AFB5A}"/>
              </a:ext>
            </a:extLst>
          </p:cNvPr>
          <p:cNvGrpSpPr/>
          <p:nvPr/>
        </p:nvGrpSpPr>
        <p:grpSpPr>
          <a:xfrm>
            <a:off x="8954687" y="1302983"/>
            <a:ext cx="1655950" cy="1446628"/>
            <a:chOff x="8954687" y="1302983"/>
            <a:chExt cx="1655950" cy="1446628"/>
          </a:xfrm>
        </p:grpSpPr>
        <p:sp>
          <p:nvSpPr>
            <p:cNvPr id="448" name="Figura a mano libera: forma 447">
              <a:extLst>
                <a:ext uri="{FF2B5EF4-FFF2-40B4-BE49-F238E27FC236}">
                  <a16:creationId xmlns:a16="http://schemas.microsoft.com/office/drawing/2014/main" id="{10958499-006A-49B2-8757-FCFCEDC6FF27}"/>
                </a:ext>
              </a:extLst>
            </p:cNvPr>
            <p:cNvSpPr/>
            <p:nvPr/>
          </p:nvSpPr>
          <p:spPr>
            <a:xfrm>
              <a:off x="8954687" y="1305218"/>
              <a:ext cx="599621" cy="1441939"/>
            </a:xfrm>
            <a:custGeom>
              <a:avLst/>
              <a:gdLst>
                <a:gd name="connsiteX0" fmla="*/ 597887 w 597887"/>
                <a:gd name="connsiteY0" fmla="*/ 0 h 1441939"/>
                <a:gd name="connsiteX1" fmla="*/ 419110 w 597887"/>
                <a:gd name="connsiteY1" fmla="*/ 20515 h 1441939"/>
                <a:gd name="connsiteX2" fmla="*/ 269641 w 597887"/>
                <a:gd name="connsiteY2" fmla="*/ 90854 h 1441939"/>
                <a:gd name="connsiteX3" fmla="*/ 114310 w 597887"/>
                <a:gd name="connsiteY3" fmla="*/ 252046 h 1441939"/>
                <a:gd name="connsiteX4" fmla="*/ 10 w 597887"/>
                <a:gd name="connsiteY4" fmla="*/ 720969 h 1441939"/>
                <a:gd name="connsiteX5" fmla="*/ 108448 w 597887"/>
                <a:gd name="connsiteY5" fmla="*/ 1186962 h 1441939"/>
                <a:gd name="connsiteX6" fmla="*/ 263779 w 597887"/>
                <a:gd name="connsiteY6" fmla="*/ 1354015 h 1441939"/>
                <a:gd name="connsiteX7" fmla="*/ 422041 w 597887"/>
                <a:gd name="connsiteY7" fmla="*/ 1421423 h 1441939"/>
                <a:gd name="connsiteX8" fmla="*/ 597887 w 597887"/>
                <a:gd name="connsiteY8" fmla="*/ 1441939 h 1441939"/>
                <a:gd name="connsiteX0" fmla="*/ 599379 w 599379"/>
                <a:gd name="connsiteY0" fmla="*/ 0 h 1441939"/>
                <a:gd name="connsiteX1" fmla="*/ 420602 w 599379"/>
                <a:gd name="connsiteY1" fmla="*/ 20515 h 1441939"/>
                <a:gd name="connsiteX2" fmla="*/ 271133 w 599379"/>
                <a:gd name="connsiteY2" fmla="*/ 90854 h 1441939"/>
                <a:gd name="connsiteX3" fmla="*/ 115802 w 599379"/>
                <a:gd name="connsiteY3" fmla="*/ 252046 h 1441939"/>
                <a:gd name="connsiteX4" fmla="*/ 1502 w 599379"/>
                <a:gd name="connsiteY4" fmla="*/ 720969 h 1441939"/>
                <a:gd name="connsiteX5" fmla="*/ 109940 w 599379"/>
                <a:gd name="connsiteY5" fmla="*/ 1186962 h 1441939"/>
                <a:gd name="connsiteX6" fmla="*/ 265271 w 599379"/>
                <a:gd name="connsiteY6" fmla="*/ 1354015 h 1441939"/>
                <a:gd name="connsiteX7" fmla="*/ 423533 w 599379"/>
                <a:gd name="connsiteY7" fmla="*/ 1421423 h 1441939"/>
                <a:gd name="connsiteX8" fmla="*/ 599379 w 599379"/>
                <a:gd name="connsiteY8" fmla="*/ 1441939 h 1441939"/>
                <a:gd name="connsiteX0" fmla="*/ 599621 w 599621"/>
                <a:gd name="connsiteY0" fmla="*/ 0 h 1441939"/>
                <a:gd name="connsiteX1" fmla="*/ 420844 w 599621"/>
                <a:gd name="connsiteY1" fmla="*/ 20515 h 1441939"/>
                <a:gd name="connsiteX2" fmla="*/ 271375 w 599621"/>
                <a:gd name="connsiteY2" fmla="*/ 90854 h 1441939"/>
                <a:gd name="connsiteX3" fmla="*/ 116044 w 599621"/>
                <a:gd name="connsiteY3" fmla="*/ 252046 h 1441939"/>
                <a:gd name="connsiteX4" fmla="*/ 1744 w 599621"/>
                <a:gd name="connsiteY4" fmla="*/ 720969 h 1441939"/>
                <a:gd name="connsiteX5" fmla="*/ 110182 w 599621"/>
                <a:gd name="connsiteY5" fmla="*/ 1186962 h 1441939"/>
                <a:gd name="connsiteX6" fmla="*/ 265513 w 599621"/>
                <a:gd name="connsiteY6" fmla="*/ 1354015 h 1441939"/>
                <a:gd name="connsiteX7" fmla="*/ 423775 w 599621"/>
                <a:gd name="connsiteY7" fmla="*/ 1421423 h 1441939"/>
                <a:gd name="connsiteX8" fmla="*/ 599621 w 599621"/>
                <a:gd name="connsiteY8" fmla="*/ 1441939 h 1441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9621" h="1441939">
                  <a:moveTo>
                    <a:pt x="599621" y="0"/>
                  </a:moveTo>
                  <a:cubicBezTo>
                    <a:pt x="537586" y="2686"/>
                    <a:pt x="475552" y="5373"/>
                    <a:pt x="420844" y="20515"/>
                  </a:cubicBezTo>
                  <a:cubicBezTo>
                    <a:pt x="366136" y="35657"/>
                    <a:pt x="322175" y="52266"/>
                    <a:pt x="271375" y="90854"/>
                  </a:cubicBezTo>
                  <a:cubicBezTo>
                    <a:pt x="220575" y="129442"/>
                    <a:pt x="174589" y="155192"/>
                    <a:pt x="116044" y="252046"/>
                  </a:cubicBezTo>
                  <a:cubicBezTo>
                    <a:pt x="57499" y="348900"/>
                    <a:pt x="-11933" y="444988"/>
                    <a:pt x="1744" y="720969"/>
                  </a:cubicBezTo>
                  <a:cubicBezTo>
                    <a:pt x="15421" y="996950"/>
                    <a:pt x="66221" y="1081454"/>
                    <a:pt x="110182" y="1186962"/>
                  </a:cubicBezTo>
                  <a:cubicBezTo>
                    <a:pt x="154143" y="1292470"/>
                    <a:pt x="213247" y="1314938"/>
                    <a:pt x="265513" y="1354015"/>
                  </a:cubicBezTo>
                  <a:cubicBezTo>
                    <a:pt x="317779" y="1393092"/>
                    <a:pt x="368090" y="1406769"/>
                    <a:pt x="423775" y="1421423"/>
                  </a:cubicBezTo>
                  <a:cubicBezTo>
                    <a:pt x="479460" y="1436077"/>
                    <a:pt x="539540" y="1439008"/>
                    <a:pt x="599621" y="1441939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grpSp>
          <p:nvGrpSpPr>
            <p:cNvPr id="482" name="Gruppo 481">
              <a:extLst>
                <a:ext uri="{FF2B5EF4-FFF2-40B4-BE49-F238E27FC236}">
                  <a16:creationId xmlns:a16="http://schemas.microsoft.com/office/drawing/2014/main" id="{0BE55277-0BAB-408F-9C15-0456E91A6077}"/>
                </a:ext>
              </a:extLst>
            </p:cNvPr>
            <p:cNvGrpSpPr/>
            <p:nvPr/>
          </p:nvGrpSpPr>
          <p:grpSpPr>
            <a:xfrm>
              <a:off x="9545742" y="1302983"/>
              <a:ext cx="1064895" cy="1446628"/>
              <a:chOff x="9549765" y="1304192"/>
              <a:chExt cx="1064895" cy="1446628"/>
            </a:xfrm>
          </p:grpSpPr>
          <p:sp>
            <p:nvSpPr>
              <p:cNvPr id="483" name="Figura a mano libera: forma 482">
                <a:extLst>
                  <a:ext uri="{FF2B5EF4-FFF2-40B4-BE49-F238E27FC236}">
                    <a16:creationId xmlns:a16="http://schemas.microsoft.com/office/drawing/2014/main" id="{A3791E97-548C-4A67-8C81-5DE552C825DF}"/>
                  </a:ext>
                </a:extLst>
              </p:cNvPr>
              <p:cNvSpPr/>
              <p:nvPr/>
            </p:nvSpPr>
            <p:spPr>
              <a:xfrm>
                <a:off x="9750662" y="1304192"/>
                <a:ext cx="650637" cy="1444870"/>
              </a:xfrm>
              <a:custGeom>
                <a:avLst/>
                <a:gdLst>
                  <a:gd name="connsiteX0" fmla="*/ 650636 w 650636"/>
                  <a:gd name="connsiteY0" fmla="*/ 0 h 1444870"/>
                  <a:gd name="connsiteX1" fmla="*/ 518751 w 650636"/>
                  <a:gd name="connsiteY1" fmla="*/ 20516 h 1444870"/>
                  <a:gd name="connsiteX2" fmla="*/ 378074 w 650636"/>
                  <a:gd name="connsiteY2" fmla="*/ 90854 h 1444870"/>
                  <a:gd name="connsiteX3" fmla="*/ 190505 w 650636"/>
                  <a:gd name="connsiteY3" fmla="*/ 254977 h 1444870"/>
                  <a:gd name="connsiteX4" fmla="*/ 5 w 650636"/>
                  <a:gd name="connsiteY4" fmla="*/ 723900 h 1444870"/>
                  <a:gd name="connsiteX5" fmla="*/ 184644 w 650636"/>
                  <a:gd name="connsiteY5" fmla="*/ 1195754 h 1444870"/>
                  <a:gd name="connsiteX6" fmla="*/ 378074 w 650636"/>
                  <a:gd name="connsiteY6" fmla="*/ 1351085 h 1444870"/>
                  <a:gd name="connsiteX7" fmla="*/ 512890 w 650636"/>
                  <a:gd name="connsiteY7" fmla="*/ 1415562 h 1444870"/>
                  <a:gd name="connsiteX8" fmla="*/ 647705 w 650636"/>
                  <a:gd name="connsiteY8" fmla="*/ 1444870 h 1444870"/>
                  <a:gd name="connsiteX0" fmla="*/ 650893 w 650893"/>
                  <a:gd name="connsiteY0" fmla="*/ 0 h 1444870"/>
                  <a:gd name="connsiteX1" fmla="*/ 519008 w 650893"/>
                  <a:gd name="connsiteY1" fmla="*/ 20516 h 1444870"/>
                  <a:gd name="connsiteX2" fmla="*/ 378331 w 650893"/>
                  <a:gd name="connsiteY2" fmla="*/ 90854 h 1444870"/>
                  <a:gd name="connsiteX3" fmla="*/ 190762 w 650893"/>
                  <a:gd name="connsiteY3" fmla="*/ 254977 h 1444870"/>
                  <a:gd name="connsiteX4" fmla="*/ 262 w 650893"/>
                  <a:gd name="connsiteY4" fmla="*/ 723900 h 1444870"/>
                  <a:gd name="connsiteX5" fmla="*/ 184901 w 650893"/>
                  <a:gd name="connsiteY5" fmla="*/ 1195754 h 1444870"/>
                  <a:gd name="connsiteX6" fmla="*/ 378331 w 650893"/>
                  <a:gd name="connsiteY6" fmla="*/ 1351085 h 1444870"/>
                  <a:gd name="connsiteX7" fmla="*/ 513147 w 650893"/>
                  <a:gd name="connsiteY7" fmla="*/ 1415562 h 1444870"/>
                  <a:gd name="connsiteX8" fmla="*/ 647962 w 650893"/>
                  <a:gd name="connsiteY8" fmla="*/ 1444870 h 1444870"/>
                  <a:gd name="connsiteX0" fmla="*/ 650637 w 650637"/>
                  <a:gd name="connsiteY0" fmla="*/ 0 h 1444870"/>
                  <a:gd name="connsiteX1" fmla="*/ 518752 w 650637"/>
                  <a:gd name="connsiteY1" fmla="*/ 20516 h 1444870"/>
                  <a:gd name="connsiteX2" fmla="*/ 378075 w 650637"/>
                  <a:gd name="connsiteY2" fmla="*/ 90854 h 1444870"/>
                  <a:gd name="connsiteX3" fmla="*/ 190506 w 650637"/>
                  <a:gd name="connsiteY3" fmla="*/ 254977 h 1444870"/>
                  <a:gd name="connsiteX4" fmla="*/ 6 w 650637"/>
                  <a:gd name="connsiteY4" fmla="*/ 723900 h 1444870"/>
                  <a:gd name="connsiteX5" fmla="*/ 184645 w 650637"/>
                  <a:gd name="connsiteY5" fmla="*/ 1195754 h 1444870"/>
                  <a:gd name="connsiteX6" fmla="*/ 378075 w 650637"/>
                  <a:gd name="connsiteY6" fmla="*/ 1351085 h 1444870"/>
                  <a:gd name="connsiteX7" fmla="*/ 512891 w 650637"/>
                  <a:gd name="connsiteY7" fmla="*/ 1415562 h 1444870"/>
                  <a:gd name="connsiteX8" fmla="*/ 647706 w 650637"/>
                  <a:gd name="connsiteY8" fmla="*/ 1444870 h 1444870"/>
                  <a:gd name="connsiteX0" fmla="*/ 650637 w 650637"/>
                  <a:gd name="connsiteY0" fmla="*/ 0 h 1444870"/>
                  <a:gd name="connsiteX1" fmla="*/ 518752 w 650637"/>
                  <a:gd name="connsiteY1" fmla="*/ 20516 h 1444870"/>
                  <a:gd name="connsiteX2" fmla="*/ 378075 w 650637"/>
                  <a:gd name="connsiteY2" fmla="*/ 90854 h 1444870"/>
                  <a:gd name="connsiteX3" fmla="*/ 190506 w 650637"/>
                  <a:gd name="connsiteY3" fmla="*/ 254977 h 1444870"/>
                  <a:gd name="connsiteX4" fmla="*/ 6 w 650637"/>
                  <a:gd name="connsiteY4" fmla="*/ 723900 h 1444870"/>
                  <a:gd name="connsiteX5" fmla="*/ 184645 w 650637"/>
                  <a:gd name="connsiteY5" fmla="*/ 1195754 h 1444870"/>
                  <a:gd name="connsiteX6" fmla="*/ 378075 w 650637"/>
                  <a:gd name="connsiteY6" fmla="*/ 1351085 h 1444870"/>
                  <a:gd name="connsiteX7" fmla="*/ 512891 w 650637"/>
                  <a:gd name="connsiteY7" fmla="*/ 1415562 h 1444870"/>
                  <a:gd name="connsiteX8" fmla="*/ 647706 w 650637"/>
                  <a:gd name="connsiteY8" fmla="*/ 1444870 h 1444870"/>
                  <a:gd name="connsiteX0" fmla="*/ 650637 w 650637"/>
                  <a:gd name="connsiteY0" fmla="*/ 0 h 1444870"/>
                  <a:gd name="connsiteX1" fmla="*/ 518752 w 650637"/>
                  <a:gd name="connsiteY1" fmla="*/ 20516 h 1444870"/>
                  <a:gd name="connsiteX2" fmla="*/ 378075 w 650637"/>
                  <a:gd name="connsiteY2" fmla="*/ 90854 h 1444870"/>
                  <a:gd name="connsiteX3" fmla="*/ 190506 w 650637"/>
                  <a:gd name="connsiteY3" fmla="*/ 254977 h 1444870"/>
                  <a:gd name="connsiteX4" fmla="*/ 6 w 650637"/>
                  <a:gd name="connsiteY4" fmla="*/ 723900 h 1444870"/>
                  <a:gd name="connsiteX5" fmla="*/ 184645 w 650637"/>
                  <a:gd name="connsiteY5" fmla="*/ 1195754 h 1444870"/>
                  <a:gd name="connsiteX6" fmla="*/ 378075 w 650637"/>
                  <a:gd name="connsiteY6" fmla="*/ 1351085 h 1444870"/>
                  <a:gd name="connsiteX7" fmla="*/ 512891 w 650637"/>
                  <a:gd name="connsiteY7" fmla="*/ 1415562 h 1444870"/>
                  <a:gd name="connsiteX8" fmla="*/ 647706 w 650637"/>
                  <a:gd name="connsiteY8" fmla="*/ 1444870 h 1444870"/>
                  <a:gd name="connsiteX0" fmla="*/ 650637 w 650637"/>
                  <a:gd name="connsiteY0" fmla="*/ 0 h 1444870"/>
                  <a:gd name="connsiteX1" fmla="*/ 518752 w 650637"/>
                  <a:gd name="connsiteY1" fmla="*/ 20516 h 1444870"/>
                  <a:gd name="connsiteX2" fmla="*/ 378075 w 650637"/>
                  <a:gd name="connsiteY2" fmla="*/ 90854 h 1444870"/>
                  <a:gd name="connsiteX3" fmla="*/ 190506 w 650637"/>
                  <a:gd name="connsiteY3" fmla="*/ 254977 h 1444870"/>
                  <a:gd name="connsiteX4" fmla="*/ 6 w 650637"/>
                  <a:gd name="connsiteY4" fmla="*/ 723900 h 1444870"/>
                  <a:gd name="connsiteX5" fmla="*/ 184645 w 650637"/>
                  <a:gd name="connsiteY5" fmla="*/ 1195754 h 1444870"/>
                  <a:gd name="connsiteX6" fmla="*/ 378075 w 650637"/>
                  <a:gd name="connsiteY6" fmla="*/ 1351085 h 1444870"/>
                  <a:gd name="connsiteX7" fmla="*/ 512891 w 650637"/>
                  <a:gd name="connsiteY7" fmla="*/ 1415562 h 1444870"/>
                  <a:gd name="connsiteX8" fmla="*/ 647706 w 650637"/>
                  <a:gd name="connsiteY8" fmla="*/ 1444870 h 1444870"/>
                  <a:gd name="connsiteX0" fmla="*/ 650637 w 650637"/>
                  <a:gd name="connsiteY0" fmla="*/ 0 h 1444870"/>
                  <a:gd name="connsiteX1" fmla="*/ 518752 w 650637"/>
                  <a:gd name="connsiteY1" fmla="*/ 20516 h 1444870"/>
                  <a:gd name="connsiteX2" fmla="*/ 378075 w 650637"/>
                  <a:gd name="connsiteY2" fmla="*/ 90854 h 1444870"/>
                  <a:gd name="connsiteX3" fmla="*/ 190506 w 650637"/>
                  <a:gd name="connsiteY3" fmla="*/ 254977 h 1444870"/>
                  <a:gd name="connsiteX4" fmla="*/ 6 w 650637"/>
                  <a:gd name="connsiteY4" fmla="*/ 723900 h 1444870"/>
                  <a:gd name="connsiteX5" fmla="*/ 184645 w 650637"/>
                  <a:gd name="connsiteY5" fmla="*/ 1195754 h 1444870"/>
                  <a:gd name="connsiteX6" fmla="*/ 378075 w 650637"/>
                  <a:gd name="connsiteY6" fmla="*/ 1351085 h 1444870"/>
                  <a:gd name="connsiteX7" fmla="*/ 512891 w 650637"/>
                  <a:gd name="connsiteY7" fmla="*/ 1415562 h 1444870"/>
                  <a:gd name="connsiteX8" fmla="*/ 647706 w 650637"/>
                  <a:gd name="connsiteY8" fmla="*/ 1444870 h 14448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50637" h="1444870">
                    <a:moveTo>
                      <a:pt x="650637" y="0"/>
                    </a:moveTo>
                    <a:cubicBezTo>
                      <a:pt x="607408" y="2687"/>
                      <a:pt x="564179" y="5374"/>
                      <a:pt x="518752" y="20516"/>
                    </a:cubicBezTo>
                    <a:cubicBezTo>
                      <a:pt x="473325" y="35658"/>
                      <a:pt x="432783" y="51777"/>
                      <a:pt x="378075" y="90854"/>
                    </a:cubicBezTo>
                    <a:cubicBezTo>
                      <a:pt x="323367" y="129931"/>
                      <a:pt x="264947" y="151374"/>
                      <a:pt x="190506" y="254977"/>
                    </a:cubicBezTo>
                    <a:cubicBezTo>
                      <a:pt x="116065" y="358580"/>
                      <a:pt x="983" y="470388"/>
                      <a:pt x="6" y="723900"/>
                    </a:cubicBezTo>
                    <a:cubicBezTo>
                      <a:pt x="-971" y="977412"/>
                      <a:pt x="110427" y="1100188"/>
                      <a:pt x="184645" y="1195754"/>
                    </a:cubicBezTo>
                    <a:cubicBezTo>
                      <a:pt x="258863" y="1291320"/>
                      <a:pt x="323367" y="1314450"/>
                      <a:pt x="378075" y="1351085"/>
                    </a:cubicBezTo>
                    <a:cubicBezTo>
                      <a:pt x="432783" y="1387720"/>
                      <a:pt x="467952" y="1399931"/>
                      <a:pt x="512891" y="1415562"/>
                    </a:cubicBezTo>
                    <a:cubicBezTo>
                      <a:pt x="557829" y="1431193"/>
                      <a:pt x="602767" y="1438031"/>
                      <a:pt x="647706" y="1444870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84" name="Figura a mano libera: forma 483">
                <a:extLst>
                  <a:ext uri="{FF2B5EF4-FFF2-40B4-BE49-F238E27FC236}">
                    <a16:creationId xmlns:a16="http://schemas.microsoft.com/office/drawing/2014/main" id="{74F334C8-4B61-4C01-8D4D-CB2E62A6ACF3}"/>
                  </a:ext>
                </a:extLst>
              </p:cNvPr>
              <p:cNvSpPr/>
              <p:nvPr/>
            </p:nvSpPr>
            <p:spPr>
              <a:xfrm>
                <a:off x="10397489" y="1304925"/>
                <a:ext cx="215265" cy="186690"/>
              </a:xfrm>
              <a:custGeom>
                <a:avLst/>
                <a:gdLst>
                  <a:gd name="connsiteX0" fmla="*/ 0 w 217170"/>
                  <a:gd name="connsiteY0" fmla="*/ 0 h 186690"/>
                  <a:gd name="connsiteX1" fmla="*/ 120015 w 217170"/>
                  <a:gd name="connsiteY1" fmla="*/ 19050 h 186690"/>
                  <a:gd name="connsiteX2" fmla="*/ 196215 w 217170"/>
                  <a:gd name="connsiteY2" fmla="*/ 100965 h 186690"/>
                  <a:gd name="connsiteX3" fmla="*/ 217170 w 217170"/>
                  <a:gd name="connsiteY3" fmla="*/ 186690 h 186690"/>
                  <a:gd name="connsiteX0" fmla="*/ 0 w 215265"/>
                  <a:gd name="connsiteY0" fmla="*/ 0 h 186690"/>
                  <a:gd name="connsiteX1" fmla="*/ 120015 w 215265"/>
                  <a:gd name="connsiteY1" fmla="*/ 19050 h 186690"/>
                  <a:gd name="connsiteX2" fmla="*/ 196215 w 215265"/>
                  <a:gd name="connsiteY2" fmla="*/ 100965 h 186690"/>
                  <a:gd name="connsiteX3" fmla="*/ 215265 w 215265"/>
                  <a:gd name="connsiteY3" fmla="*/ 186690 h 186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265" h="186690">
                    <a:moveTo>
                      <a:pt x="0" y="0"/>
                    </a:moveTo>
                    <a:cubicBezTo>
                      <a:pt x="43656" y="1111"/>
                      <a:pt x="87313" y="2223"/>
                      <a:pt x="120015" y="19050"/>
                    </a:cubicBezTo>
                    <a:cubicBezTo>
                      <a:pt x="152717" y="35877"/>
                      <a:pt x="180023" y="73025"/>
                      <a:pt x="196215" y="100965"/>
                    </a:cubicBezTo>
                    <a:cubicBezTo>
                      <a:pt x="212408" y="128905"/>
                      <a:pt x="212884" y="157797"/>
                      <a:pt x="215265" y="186690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85" name="Figura a mano libera: forma 484">
                <a:extLst>
                  <a:ext uri="{FF2B5EF4-FFF2-40B4-BE49-F238E27FC236}">
                    <a16:creationId xmlns:a16="http://schemas.microsoft.com/office/drawing/2014/main" id="{0AF10114-F9A3-428E-89C5-6B66BCA3FA04}"/>
                  </a:ext>
                </a:extLst>
              </p:cNvPr>
              <p:cNvSpPr/>
              <p:nvPr/>
            </p:nvSpPr>
            <p:spPr>
              <a:xfrm>
                <a:off x="9555480" y="1306830"/>
                <a:ext cx="1059180" cy="329567"/>
              </a:xfrm>
              <a:custGeom>
                <a:avLst/>
                <a:gdLst>
                  <a:gd name="connsiteX0" fmla="*/ 0 w 1059180"/>
                  <a:gd name="connsiteY0" fmla="*/ 0 h 329567"/>
                  <a:gd name="connsiteX1" fmla="*/ 186690 w 1059180"/>
                  <a:gd name="connsiteY1" fmla="*/ 17145 h 329567"/>
                  <a:gd name="connsiteX2" fmla="*/ 421005 w 1059180"/>
                  <a:gd name="connsiteY2" fmla="*/ 93345 h 329567"/>
                  <a:gd name="connsiteX3" fmla="*/ 603885 w 1059180"/>
                  <a:gd name="connsiteY3" fmla="*/ 188595 h 329567"/>
                  <a:gd name="connsiteX4" fmla="*/ 944880 w 1059180"/>
                  <a:gd name="connsiteY4" fmla="*/ 329565 h 329567"/>
                  <a:gd name="connsiteX5" fmla="*/ 1059180 w 1059180"/>
                  <a:gd name="connsiteY5" fmla="*/ 184785 h 329567"/>
                  <a:gd name="connsiteX0" fmla="*/ 0 w 1059180"/>
                  <a:gd name="connsiteY0" fmla="*/ 0 h 329567"/>
                  <a:gd name="connsiteX1" fmla="*/ 186690 w 1059180"/>
                  <a:gd name="connsiteY1" fmla="*/ 17145 h 329567"/>
                  <a:gd name="connsiteX2" fmla="*/ 415290 w 1059180"/>
                  <a:gd name="connsiteY2" fmla="*/ 95250 h 329567"/>
                  <a:gd name="connsiteX3" fmla="*/ 603885 w 1059180"/>
                  <a:gd name="connsiteY3" fmla="*/ 188595 h 329567"/>
                  <a:gd name="connsiteX4" fmla="*/ 944880 w 1059180"/>
                  <a:gd name="connsiteY4" fmla="*/ 329565 h 329567"/>
                  <a:gd name="connsiteX5" fmla="*/ 1059180 w 1059180"/>
                  <a:gd name="connsiteY5" fmla="*/ 184785 h 329567"/>
                  <a:gd name="connsiteX0" fmla="*/ 0 w 1059180"/>
                  <a:gd name="connsiteY0" fmla="*/ 0 h 329567"/>
                  <a:gd name="connsiteX1" fmla="*/ 186690 w 1059180"/>
                  <a:gd name="connsiteY1" fmla="*/ 17145 h 329567"/>
                  <a:gd name="connsiteX2" fmla="*/ 415290 w 1059180"/>
                  <a:gd name="connsiteY2" fmla="*/ 95250 h 329567"/>
                  <a:gd name="connsiteX3" fmla="*/ 603885 w 1059180"/>
                  <a:gd name="connsiteY3" fmla="*/ 188595 h 329567"/>
                  <a:gd name="connsiteX4" fmla="*/ 944880 w 1059180"/>
                  <a:gd name="connsiteY4" fmla="*/ 329565 h 329567"/>
                  <a:gd name="connsiteX5" fmla="*/ 1059180 w 1059180"/>
                  <a:gd name="connsiteY5" fmla="*/ 184785 h 3295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59180" h="329567">
                    <a:moveTo>
                      <a:pt x="0" y="0"/>
                    </a:moveTo>
                    <a:cubicBezTo>
                      <a:pt x="58261" y="794"/>
                      <a:pt x="117475" y="1270"/>
                      <a:pt x="186690" y="17145"/>
                    </a:cubicBezTo>
                    <a:cubicBezTo>
                      <a:pt x="255905" y="33020"/>
                      <a:pt x="345758" y="66675"/>
                      <a:pt x="415290" y="95250"/>
                    </a:cubicBezTo>
                    <a:cubicBezTo>
                      <a:pt x="484822" y="123825"/>
                      <a:pt x="515620" y="149543"/>
                      <a:pt x="603885" y="188595"/>
                    </a:cubicBezTo>
                    <a:cubicBezTo>
                      <a:pt x="692150" y="227647"/>
                      <a:pt x="868998" y="330200"/>
                      <a:pt x="944880" y="329565"/>
                    </a:cubicBezTo>
                    <a:cubicBezTo>
                      <a:pt x="1020762" y="328930"/>
                      <a:pt x="1049496" y="258762"/>
                      <a:pt x="1059180" y="184785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86" name="Figura a mano libera: forma 485">
                <a:extLst>
                  <a:ext uri="{FF2B5EF4-FFF2-40B4-BE49-F238E27FC236}">
                    <a16:creationId xmlns:a16="http://schemas.microsoft.com/office/drawing/2014/main" id="{69E2BE62-5051-4067-937C-8D329A7EC42F}"/>
                  </a:ext>
                </a:extLst>
              </p:cNvPr>
              <p:cNvSpPr/>
              <p:nvPr/>
            </p:nvSpPr>
            <p:spPr>
              <a:xfrm>
                <a:off x="10397488" y="2548890"/>
                <a:ext cx="214957" cy="198120"/>
              </a:xfrm>
              <a:custGeom>
                <a:avLst/>
                <a:gdLst>
                  <a:gd name="connsiteX0" fmla="*/ 0 w 226538"/>
                  <a:gd name="connsiteY0" fmla="*/ 196215 h 196215"/>
                  <a:gd name="connsiteX1" fmla="*/ 104775 w 226538"/>
                  <a:gd name="connsiteY1" fmla="*/ 171450 h 196215"/>
                  <a:gd name="connsiteX2" fmla="*/ 215265 w 226538"/>
                  <a:gd name="connsiteY2" fmla="*/ 99060 h 196215"/>
                  <a:gd name="connsiteX3" fmla="*/ 217170 w 226538"/>
                  <a:gd name="connsiteY3" fmla="*/ 0 h 196215"/>
                  <a:gd name="connsiteX0" fmla="*/ 0 w 222191"/>
                  <a:gd name="connsiteY0" fmla="*/ 196215 h 196215"/>
                  <a:gd name="connsiteX1" fmla="*/ 104775 w 222191"/>
                  <a:gd name="connsiteY1" fmla="*/ 171450 h 196215"/>
                  <a:gd name="connsiteX2" fmla="*/ 205740 w 222191"/>
                  <a:gd name="connsiteY2" fmla="*/ 102870 h 196215"/>
                  <a:gd name="connsiteX3" fmla="*/ 217170 w 222191"/>
                  <a:gd name="connsiteY3" fmla="*/ 0 h 196215"/>
                  <a:gd name="connsiteX0" fmla="*/ 0 w 219970"/>
                  <a:gd name="connsiteY0" fmla="*/ 196215 h 196215"/>
                  <a:gd name="connsiteX1" fmla="*/ 104775 w 219970"/>
                  <a:gd name="connsiteY1" fmla="*/ 171450 h 196215"/>
                  <a:gd name="connsiteX2" fmla="*/ 205740 w 219970"/>
                  <a:gd name="connsiteY2" fmla="*/ 102870 h 196215"/>
                  <a:gd name="connsiteX3" fmla="*/ 217170 w 219970"/>
                  <a:gd name="connsiteY3" fmla="*/ 0 h 196215"/>
                  <a:gd name="connsiteX0" fmla="*/ 0 w 212540"/>
                  <a:gd name="connsiteY0" fmla="*/ 196215 h 196215"/>
                  <a:gd name="connsiteX1" fmla="*/ 104775 w 212540"/>
                  <a:gd name="connsiteY1" fmla="*/ 171450 h 196215"/>
                  <a:gd name="connsiteX2" fmla="*/ 205740 w 212540"/>
                  <a:gd name="connsiteY2" fmla="*/ 102870 h 196215"/>
                  <a:gd name="connsiteX3" fmla="*/ 207337 w 212540"/>
                  <a:gd name="connsiteY3" fmla="*/ 0 h 196215"/>
                  <a:gd name="connsiteX0" fmla="*/ 0 w 210526"/>
                  <a:gd name="connsiteY0" fmla="*/ 196215 h 196215"/>
                  <a:gd name="connsiteX1" fmla="*/ 104775 w 210526"/>
                  <a:gd name="connsiteY1" fmla="*/ 171450 h 196215"/>
                  <a:gd name="connsiteX2" fmla="*/ 198366 w 210526"/>
                  <a:gd name="connsiteY2" fmla="*/ 102870 h 196215"/>
                  <a:gd name="connsiteX3" fmla="*/ 207337 w 210526"/>
                  <a:gd name="connsiteY3" fmla="*/ 0 h 196215"/>
                  <a:gd name="connsiteX0" fmla="*/ 0 w 217176"/>
                  <a:gd name="connsiteY0" fmla="*/ 198120 h 198120"/>
                  <a:gd name="connsiteX1" fmla="*/ 104775 w 217176"/>
                  <a:gd name="connsiteY1" fmla="*/ 173355 h 198120"/>
                  <a:gd name="connsiteX2" fmla="*/ 198366 w 217176"/>
                  <a:gd name="connsiteY2" fmla="*/ 104775 h 198120"/>
                  <a:gd name="connsiteX3" fmla="*/ 214957 w 217176"/>
                  <a:gd name="connsiteY3" fmla="*/ 0 h 198120"/>
                  <a:gd name="connsiteX0" fmla="*/ 0 w 214957"/>
                  <a:gd name="connsiteY0" fmla="*/ 198120 h 198120"/>
                  <a:gd name="connsiteX1" fmla="*/ 104775 w 214957"/>
                  <a:gd name="connsiteY1" fmla="*/ 173355 h 198120"/>
                  <a:gd name="connsiteX2" fmla="*/ 198366 w 214957"/>
                  <a:gd name="connsiteY2" fmla="*/ 104775 h 198120"/>
                  <a:gd name="connsiteX3" fmla="*/ 214957 w 214957"/>
                  <a:gd name="connsiteY3" fmla="*/ 0 h 198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4957" h="198120">
                    <a:moveTo>
                      <a:pt x="0" y="198120"/>
                    </a:moveTo>
                    <a:cubicBezTo>
                      <a:pt x="34448" y="193834"/>
                      <a:pt x="71714" y="188912"/>
                      <a:pt x="104775" y="173355"/>
                    </a:cubicBezTo>
                    <a:cubicBezTo>
                      <a:pt x="137836" y="157798"/>
                      <a:pt x="179634" y="133350"/>
                      <a:pt x="198366" y="104775"/>
                    </a:cubicBezTo>
                    <a:cubicBezTo>
                      <a:pt x="205669" y="74295"/>
                      <a:pt x="213846" y="35242"/>
                      <a:pt x="214957" y="0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87" name="Figura a mano libera: forma 486">
                <a:extLst>
                  <a:ext uri="{FF2B5EF4-FFF2-40B4-BE49-F238E27FC236}">
                    <a16:creationId xmlns:a16="http://schemas.microsoft.com/office/drawing/2014/main" id="{102FEBB0-C133-41C1-A9D3-5C81F2C7CE31}"/>
                  </a:ext>
                </a:extLst>
              </p:cNvPr>
              <p:cNvSpPr/>
              <p:nvPr/>
            </p:nvSpPr>
            <p:spPr>
              <a:xfrm>
                <a:off x="9549765" y="2423810"/>
                <a:ext cx="1061085" cy="327010"/>
              </a:xfrm>
              <a:custGeom>
                <a:avLst/>
                <a:gdLst>
                  <a:gd name="connsiteX0" fmla="*/ 0 w 1061085"/>
                  <a:gd name="connsiteY0" fmla="*/ 327660 h 327660"/>
                  <a:gd name="connsiteX1" fmla="*/ 192405 w 1061085"/>
                  <a:gd name="connsiteY1" fmla="*/ 302895 h 327660"/>
                  <a:gd name="connsiteX2" fmla="*/ 426720 w 1061085"/>
                  <a:gd name="connsiteY2" fmla="*/ 230505 h 327660"/>
                  <a:gd name="connsiteX3" fmla="*/ 609600 w 1061085"/>
                  <a:gd name="connsiteY3" fmla="*/ 131445 h 327660"/>
                  <a:gd name="connsiteX4" fmla="*/ 950595 w 1061085"/>
                  <a:gd name="connsiteY4" fmla="*/ 0 h 327660"/>
                  <a:gd name="connsiteX5" fmla="*/ 1061085 w 1061085"/>
                  <a:gd name="connsiteY5" fmla="*/ 133350 h 327660"/>
                  <a:gd name="connsiteX0" fmla="*/ 0 w 1061085"/>
                  <a:gd name="connsiteY0" fmla="*/ 332044 h 332044"/>
                  <a:gd name="connsiteX1" fmla="*/ 192405 w 1061085"/>
                  <a:gd name="connsiteY1" fmla="*/ 307279 h 332044"/>
                  <a:gd name="connsiteX2" fmla="*/ 426720 w 1061085"/>
                  <a:gd name="connsiteY2" fmla="*/ 234889 h 332044"/>
                  <a:gd name="connsiteX3" fmla="*/ 609600 w 1061085"/>
                  <a:gd name="connsiteY3" fmla="*/ 135829 h 332044"/>
                  <a:gd name="connsiteX4" fmla="*/ 950595 w 1061085"/>
                  <a:gd name="connsiteY4" fmla="*/ 4384 h 332044"/>
                  <a:gd name="connsiteX5" fmla="*/ 1061085 w 1061085"/>
                  <a:gd name="connsiteY5" fmla="*/ 137734 h 332044"/>
                  <a:gd name="connsiteX0" fmla="*/ 0 w 1061085"/>
                  <a:gd name="connsiteY0" fmla="*/ 332044 h 332044"/>
                  <a:gd name="connsiteX1" fmla="*/ 192405 w 1061085"/>
                  <a:gd name="connsiteY1" fmla="*/ 307279 h 332044"/>
                  <a:gd name="connsiteX2" fmla="*/ 426720 w 1061085"/>
                  <a:gd name="connsiteY2" fmla="*/ 234889 h 332044"/>
                  <a:gd name="connsiteX3" fmla="*/ 609600 w 1061085"/>
                  <a:gd name="connsiteY3" fmla="*/ 135829 h 332044"/>
                  <a:gd name="connsiteX4" fmla="*/ 950595 w 1061085"/>
                  <a:gd name="connsiteY4" fmla="*/ 4384 h 332044"/>
                  <a:gd name="connsiteX5" fmla="*/ 1061085 w 1061085"/>
                  <a:gd name="connsiteY5" fmla="*/ 137734 h 332044"/>
                  <a:gd name="connsiteX0" fmla="*/ 0 w 1061085"/>
                  <a:gd name="connsiteY0" fmla="*/ 330189 h 330189"/>
                  <a:gd name="connsiteX1" fmla="*/ 192405 w 1061085"/>
                  <a:gd name="connsiteY1" fmla="*/ 305424 h 330189"/>
                  <a:gd name="connsiteX2" fmla="*/ 426720 w 1061085"/>
                  <a:gd name="connsiteY2" fmla="*/ 233034 h 330189"/>
                  <a:gd name="connsiteX3" fmla="*/ 609600 w 1061085"/>
                  <a:gd name="connsiteY3" fmla="*/ 133974 h 330189"/>
                  <a:gd name="connsiteX4" fmla="*/ 948690 w 1061085"/>
                  <a:gd name="connsiteY4" fmla="*/ 4434 h 330189"/>
                  <a:gd name="connsiteX5" fmla="*/ 1061085 w 1061085"/>
                  <a:gd name="connsiteY5" fmla="*/ 135879 h 330189"/>
                  <a:gd name="connsiteX0" fmla="*/ 0 w 1061085"/>
                  <a:gd name="connsiteY0" fmla="*/ 330189 h 330189"/>
                  <a:gd name="connsiteX1" fmla="*/ 192405 w 1061085"/>
                  <a:gd name="connsiteY1" fmla="*/ 305424 h 330189"/>
                  <a:gd name="connsiteX2" fmla="*/ 426720 w 1061085"/>
                  <a:gd name="connsiteY2" fmla="*/ 233034 h 330189"/>
                  <a:gd name="connsiteX3" fmla="*/ 609600 w 1061085"/>
                  <a:gd name="connsiteY3" fmla="*/ 133974 h 330189"/>
                  <a:gd name="connsiteX4" fmla="*/ 948690 w 1061085"/>
                  <a:gd name="connsiteY4" fmla="*/ 4434 h 330189"/>
                  <a:gd name="connsiteX5" fmla="*/ 1061085 w 1061085"/>
                  <a:gd name="connsiteY5" fmla="*/ 135879 h 330189"/>
                  <a:gd name="connsiteX0" fmla="*/ 0 w 1061085"/>
                  <a:gd name="connsiteY0" fmla="*/ 326971 h 326971"/>
                  <a:gd name="connsiteX1" fmla="*/ 192405 w 1061085"/>
                  <a:gd name="connsiteY1" fmla="*/ 302206 h 326971"/>
                  <a:gd name="connsiteX2" fmla="*/ 426720 w 1061085"/>
                  <a:gd name="connsiteY2" fmla="*/ 229816 h 326971"/>
                  <a:gd name="connsiteX3" fmla="*/ 609600 w 1061085"/>
                  <a:gd name="connsiteY3" fmla="*/ 130756 h 326971"/>
                  <a:gd name="connsiteX4" fmla="*/ 948690 w 1061085"/>
                  <a:gd name="connsiteY4" fmla="*/ 1216 h 326971"/>
                  <a:gd name="connsiteX5" fmla="*/ 1061085 w 1061085"/>
                  <a:gd name="connsiteY5" fmla="*/ 132661 h 326971"/>
                  <a:gd name="connsiteX0" fmla="*/ 0 w 1061085"/>
                  <a:gd name="connsiteY0" fmla="*/ 326971 h 326971"/>
                  <a:gd name="connsiteX1" fmla="*/ 192405 w 1061085"/>
                  <a:gd name="connsiteY1" fmla="*/ 302206 h 326971"/>
                  <a:gd name="connsiteX2" fmla="*/ 426720 w 1061085"/>
                  <a:gd name="connsiteY2" fmla="*/ 229816 h 326971"/>
                  <a:gd name="connsiteX3" fmla="*/ 609600 w 1061085"/>
                  <a:gd name="connsiteY3" fmla="*/ 130756 h 326971"/>
                  <a:gd name="connsiteX4" fmla="*/ 948690 w 1061085"/>
                  <a:gd name="connsiteY4" fmla="*/ 1216 h 326971"/>
                  <a:gd name="connsiteX5" fmla="*/ 1061085 w 1061085"/>
                  <a:gd name="connsiteY5" fmla="*/ 132661 h 326971"/>
                  <a:gd name="connsiteX0" fmla="*/ 0 w 1061085"/>
                  <a:gd name="connsiteY0" fmla="*/ 327010 h 327010"/>
                  <a:gd name="connsiteX1" fmla="*/ 192405 w 1061085"/>
                  <a:gd name="connsiteY1" fmla="*/ 302245 h 327010"/>
                  <a:gd name="connsiteX2" fmla="*/ 426720 w 1061085"/>
                  <a:gd name="connsiteY2" fmla="*/ 229855 h 327010"/>
                  <a:gd name="connsiteX3" fmla="*/ 609600 w 1061085"/>
                  <a:gd name="connsiteY3" fmla="*/ 130795 h 327010"/>
                  <a:gd name="connsiteX4" fmla="*/ 948690 w 1061085"/>
                  <a:gd name="connsiteY4" fmla="*/ 1255 h 327010"/>
                  <a:gd name="connsiteX5" fmla="*/ 1061085 w 1061085"/>
                  <a:gd name="connsiteY5" fmla="*/ 132700 h 3270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61085" h="327010">
                    <a:moveTo>
                      <a:pt x="0" y="327010"/>
                    </a:moveTo>
                    <a:cubicBezTo>
                      <a:pt x="60642" y="322723"/>
                      <a:pt x="121285" y="318437"/>
                      <a:pt x="192405" y="302245"/>
                    </a:cubicBezTo>
                    <a:cubicBezTo>
                      <a:pt x="263525" y="286053"/>
                      <a:pt x="357188" y="258430"/>
                      <a:pt x="426720" y="229855"/>
                    </a:cubicBezTo>
                    <a:cubicBezTo>
                      <a:pt x="496252" y="201280"/>
                      <a:pt x="524510" y="172705"/>
                      <a:pt x="609600" y="130795"/>
                    </a:cubicBezTo>
                    <a:cubicBezTo>
                      <a:pt x="694690" y="88885"/>
                      <a:pt x="841058" y="-12397"/>
                      <a:pt x="948690" y="1255"/>
                    </a:cubicBezTo>
                    <a:cubicBezTo>
                      <a:pt x="1025842" y="24432"/>
                      <a:pt x="1056798" y="62373"/>
                      <a:pt x="1061085" y="132700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</p:grp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92F04A68-B4B5-4F30-B277-83FE00E384F4}"/>
              </a:ext>
            </a:extLst>
          </p:cNvPr>
          <p:cNvCxnSpPr>
            <a:cxnSpLocks/>
          </p:cNvCxnSpPr>
          <p:nvPr/>
        </p:nvCxnSpPr>
        <p:spPr>
          <a:xfrm>
            <a:off x="5553091" y="2748617"/>
            <a:ext cx="28068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nettore diritto 487">
            <a:extLst>
              <a:ext uri="{FF2B5EF4-FFF2-40B4-BE49-F238E27FC236}">
                <a16:creationId xmlns:a16="http://schemas.microsoft.com/office/drawing/2014/main" id="{B3457376-02CE-444F-9E94-342C5AE09F27}"/>
              </a:ext>
            </a:extLst>
          </p:cNvPr>
          <p:cNvCxnSpPr>
            <a:cxnSpLocks/>
          </p:cNvCxnSpPr>
          <p:nvPr/>
        </p:nvCxnSpPr>
        <p:spPr>
          <a:xfrm>
            <a:off x="7330020" y="2749454"/>
            <a:ext cx="41030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Connettore diritto 488">
            <a:extLst>
              <a:ext uri="{FF2B5EF4-FFF2-40B4-BE49-F238E27FC236}">
                <a16:creationId xmlns:a16="http://schemas.microsoft.com/office/drawing/2014/main" id="{8012DD7C-FE83-40E4-B74A-D7FFE3F4EDEC}"/>
              </a:ext>
            </a:extLst>
          </p:cNvPr>
          <p:cNvCxnSpPr>
            <a:cxnSpLocks/>
            <a:stCxn id="133" idx="0"/>
          </p:cNvCxnSpPr>
          <p:nvPr/>
        </p:nvCxnSpPr>
        <p:spPr>
          <a:xfrm flipH="1">
            <a:off x="7251089" y="1306546"/>
            <a:ext cx="488186" cy="4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Connettore diritto 489">
            <a:extLst>
              <a:ext uri="{FF2B5EF4-FFF2-40B4-BE49-F238E27FC236}">
                <a16:creationId xmlns:a16="http://schemas.microsoft.com/office/drawing/2014/main" id="{90F09D11-41D9-4BC2-B749-555E14A8DFA6}"/>
              </a:ext>
            </a:extLst>
          </p:cNvPr>
          <p:cNvCxnSpPr>
            <a:cxnSpLocks/>
            <a:endCxn id="575" idx="0"/>
          </p:cNvCxnSpPr>
          <p:nvPr/>
        </p:nvCxnSpPr>
        <p:spPr>
          <a:xfrm>
            <a:off x="10599648" y="1306824"/>
            <a:ext cx="6101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Connettore diritto 491">
            <a:extLst>
              <a:ext uri="{FF2B5EF4-FFF2-40B4-BE49-F238E27FC236}">
                <a16:creationId xmlns:a16="http://schemas.microsoft.com/office/drawing/2014/main" id="{7004292D-58B6-480B-AF04-02F831D19497}"/>
              </a:ext>
            </a:extLst>
          </p:cNvPr>
          <p:cNvCxnSpPr>
            <a:cxnSpLocks/>
          </p:cNvCxnSpPr>
          <p:nvPr/>
        </p:nvCxnSpPr>
        <p:spPr>
          <a:xfrm>
            <a:off x="10626951" y="2746886"/>
            <a:ext cx="3741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3" name="Arco 492">
            <a:extLst>
              <a:ext uri="{FF2B5EF4-FFF2-40B4-BE49-F238E27FC236}">
                <a16:creationId xmlns:a16="http://schemas.microsoft.com/office/drawing/2014/main" id="{341C65EC-7EFC-48B3-8E67-E6FAE87CA0C1}"/>
              </a:ext>
            </a:extLst>
          </p:cNvPr>
          <p:cNvSpPr/>
          <p:nvPr/>
        </p:nvSpPr>
        <p:spPr>
          <a:xfrm>
            <a:off x="6805301" y="1676969"/>
            <a:ext cx="3229200" cy="3229200"/>
          </a:xfrm>
          <a:prstGeom prst="arc">
            <a:avLst>
              <a:gd name="adj1" fmla="val 21570685"/>
              <a:gd name="adj2" fmla="val 5441671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04445B9C-9862-4623-8ABF-8E2A093E9306}"/>
              </a:ext>
            </a:extLst>
          </p:cNvPr>
          <p:cNvCxnSpPr>
            <a:cxnSpLocks/>
          </p:cNvCxnSpPr>
          <p:nvPr/>
        </p:nvCxnSpPr>
        <p:spPr>
          <a:xfrm flipH="1" flipV="1">
            <a:off x="10033918" y="1998345"/>
            <a:ext cx="942" cy="128297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Connettore diritto 501">
            <a:extLst>
              <a:ext uri="{FF2B5EF4-FFF2-40B4-BE49-F238E27FC236}">
                <a16:creationId xmlns:a16="http://schemas.microsoft.com/office/drawing/2014/main" id="{1A7CCCDF-B43A-4AB6-B942-4DEF1780DEEF}"/>
              </a:ext>
            </a:extLst>
          </p:cNvPr>
          <p:cNvCxnSpPr>
            <a:cxnSpLocks/>
          </p:cNvCxnSpPr>
          <p:nvPr/>
        </p:nvCxnSpPr>
        <p:spPr>
          <a:xfrm flipV="1">
            <a:off x="5192967" y="1998345"/>
            <a:ext cx="0" cy="28879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E169021D-9B62-48A9-95A0-B09067B8A399}"/>
              </a:ext>
            </a:extLst>
          </p:cNvPr>
          <p:cNvCxnSpPr>
            <a:cxnSpLocks/>
          </p:cNvCxnSpPr>
          <p:nvPr/>
        </p:nvCxnSpPr>
        <p:spPr>
          <a:xfrm>
            <a:off x="7728496" y="1306704"/>
            <a:ext cx="166415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Connettore diritto 314">
            <a:extLst>
              <a:ext uri="{FF2B5EF4-FFF2-40B4-BE49-F238E27FC236}">
                <a16:creationId xmlns:a16="http://schemas.microsoft.com/office/drawing/2014/main" id="{18DA105A-3237-476E-8287-B25080E6D58F}"/>
              </a:ext>
            </a:extLst>
          </p:cNvPr>
          <p:cNvCxnSpPr>
            <a:cxnSpLocks/>
          </p:cNvCxnSpPr>
          <p:nvPr/>
        </p:nvCxnSpPr>
        <p:spPr>
          <a:xfrm>
            <a:off x="7728496" y="2749229"/>
            <a:ext cx="166415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4" name="Titolo 78">
            <a:extLst>
              <a:ext uri="{FF2B5EF4-FFF2-40B4-BE49-F238E27FC236}">
                <a16:creationId xmlns:a16="http://schemas.microsoft.com/office/drawing/2014/main" id="{FDF878F9-640A-4BB5-8AC8-B673B2301A4B}"/>
              </a:ext>
            </a:extLst>
          </p:cNvPr>
          <p:cNvSpPr txBox="1">
            <a:spLocks/>
          </p:cNvSpPr>
          <p:nvPr/>
        </p:nvSpPr>
        <p:spPr>
          <a:xfrm>
            <a:off x="12000" y="18946"/>
            <a:ext cx="12168000" cy="32778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</a:t>
            </a:r>
            <a:r>
              <a:rPr lang="it-IT" sz="1700">
                <a:solidFill>
                  <a:srgbClr val="0066FF"/>
                </a:solidFill>
                <a:latin typeface="Comic Sans MS" panose="030F0702030302020204" pitchFamily="66" charset="0"/>
              </a:rPr>
              <a:t>ROTAZIONE (5) </a:t>
            </a:r>
            <a:endParaRPr lang="it-IT" sz="1700" dirty="0">
              <a:solidFill>
                <a:srgbClr val="0066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0C2B1D99-A24B-4991-9AFB-9D239EC5EB07}"/>
              </a:ext>
            </a:extLst>
          </p:cNvPr>
          <p:cNvGrpSpPr/>
          <p:nvPr/>
        </p:nvGrpSpPr>
        <p:grpSpPr>
          <a:xfrm>
            <a:off x="5204171" y="4644085"/>
            <a:ext cx="2885174" cy="1486701"/>
            <a:chOff x="5204171" y="4644085"/>
            <a:chExt cx="2885174" cy="1486701"/>
          </a:xfrm>
        </p:grpSpPr>
        <p:cxnSp>
          <p:nvCxnSpPr>
            <p:cNvPr id="572" name="Connettore diritto 571">
              <a:extLst>
                <a:ext uri="{FF2B5EF4-FFF2-40B4-BE49-F238E27FC236}">
                  <a16:creationId xmlns:a16="http://schemas.microsoft.com/office/drawing/2014/main" id="{2FDC23A4-AB01-4CCB-8ACC-7135285CB5F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15747" y="4644085"/>
              <a:ext cx="473598" cy="273433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7" name="Connettore diritto 506">
              <a:extLst>
                <a:ext uri="{FF2B5EF4-FFF2-40B4-BE49-F238E27FC236}">
                  <a16:creationId xmlns:a16="http://schemas.microsoft.com/office/drawing/2014/main" id="{E2331DB5-0A51-4C35-B87F-A9E222F91362}"/>
                </a:ext>
              </a:extLst>
            </p:cNvPr>
            <p:cNvCxnSpPr>
              <a:cxnSpLocks/>
            </p:cNvCxnSpPr>
            <p:nvPr/>
          </p:nvCxnSpPr>
          <p:spPr>
            <a:xfrm>
              <a:off x="5204171" y="4873569"/>
              <a:ext cx="2177559" cy="1257217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uppo 6">
            <a:extLst>
              <a:ext uri="{FF2B5EF4-FFF2-40B4-BE49-F238E27FC236}">
                <a16:creationId xmlns:a16="http://schemas.microsoft.com/office/drawing/2014/main" id="{91E09033-0372-4E60-8A14-7AF84AF0874D}"/>
              </a:ext>
            </a:extLst>
          </p:cNvPr>
          <p:cNvGrpSpPr/>
          <p:nvPr/>
        </p:nvGrpSpPr>
        <p:grpSpPr>
          <a:xfrm>
            <a:off x="5212909" y="3661690"/>
            <a:ext cx="2884385" cy="2450747"/>
            <a:chOff x="5215142" y="3657880"/>
            <a:chExt cx="2884385" cy="2450747"/>
          </a:xfrm>
        </p:grpSpPr>
        <p:grpSp>
          <p:nvGrpSpPr>
            <p:cNvPr id="2" name="Gruppo 1">
              <a:extLst>
                <a:ext uri="{FF2B5EF4-FFF2-40B4-BE49-F238E27FC236}">
                  <a16:creationId xmlns:a16="http://schemas.microsoft.com/office/drawing/2014/main" id="{718C6478-95CF-4620-A8AF-FB0D8D0623BC}"/>
                </a:ext>
              </a:extLst>
            </p:cNvPr>
            <p:cNvGrpSpPr/>
            <p:nvPr/>
          </p:nvGrpSpPr>
          <p:grpSpPr>
            <a:xfrm>
              <a:off x="5215142" y="3657880"/>
              <a:ext cx="2867451" cy="2450747"/>
              <a:chOff x="5215142" y="3657880"/>
              <a:chExt cx="2867451" cy="2450747"/>
            </a:xfrm>
          </p:grpSpPr>
          <p:cxnSp>
            <p:nvCxnSpPr>
              <p:cNvPr id="509" name="Connettore diritto 508">
                <a:extLst>
                  <a:ext uri="{FF2B5EF4-FFF2-40B4-BE49-F238E27FC236}">
                    <a16:creationId xmlns:a16="http://schemas.microsoft.com/office/drawing/2014/main" id="{43BA42CD-1149-4710-9635-B1945D1C93F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578150" y="4219929"/>
                <a:ext cx="267051" cy="154182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0" name="Connettore diritto 509">
                <a:extLst>
                  <a:ext uri="{FF2B5EF4-FFF2-40B4-BE49-F238E27FC236}">
                    <a16:creationId xmlns:a16="http://schemas.microsoft.com/office/drawing/2014/main" id="{CCBAA271-1E94-4C86-ADBF-BA2D8F6F184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629820" y="4133619"/>
                <a:ext cx="243010" cy="140302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1" name="Connettore diritto 510">
                <a:extLst>
                  <a:ext uri="{FF2B5EF4-FFF2-40B4-BE49-F238E27FC236}">
                    <a16:creationId xmlns:a16="http://schemas.microsoft.com/office/drawing/2014/main" id="{5380D068-24D1-4E04-B168-F0111873F7E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667274" y="4060973"/>
                <a:ext cx="232854" cy="134438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9" name="Connettore diritto 518">
                <a:extLst>
                  <a:ext uri="{FF2B5EF4-FFF2-40B4-BE49-F238E27FC236}">
                    <a16:creationId xmlns:a16="http://schemas.microsoft.com/office/drawing/2014/main" id="{72CB6953-6F94-40C6-A00E-0ADF39E60C2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704823" y="4001405"/>
                <a:ext cx="229000" cy="132213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0" name="Connettore diritto 539">
                <a:extLst>
                  <a:ext uri="{FF2B5EF4-FFF2-40B4-BE49-F238E27FC236}">
                    <a16:creationId xmlns:a16="http://schemas.microsoft.com/office/drawing/2014/main" id="{476DF39C-F951-40F4-A7A9-E8F124C9A0C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736220" y="3952212"/>
                <a:ext cx="229707" cy="132621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Connettore diritto 560">
                <a:extLst>
                  <a:ext uri="{FF2B5EF4-FFF2-40B4-BE49-F238E27FC236}">
                    <a16:creationId xmlns:a16="http://schemas.microsoft.com/office/drawing/2014/main" id="{BE78F39A-4C03-44A1-B7EC-EF298A46717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759354" y="3901504"/>
                <a:ext cx="242556" cy="140038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3" name="Connettore diritto 562">
                <a:extLst>
                  <a:ext uri="{FF2B5EF4-FFF2-40B4-BE49-F238E27FC236}">
                    <a16:creationId xmlns:a16="http://schemas.microsoft.com/office/drawing/2014/main" id="{C7B7B921-8D14-4289-86D4-29BDE4AA1BC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781244" y="3859357"/>
                <a:ext cx="254543" cy="146959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5" name="Connettore diritto 564">
                <a:extLst>
                  <a:ext uri="{FF2B5EF4-FFF2-40B4-BE49-F238E27FC236}">
                    <a16:creationId xmlns:a16="http://schemas.microsoft.com/office/drawing/2014/main" id="{94257C0B-D29C-4223-93AC-C63EA55C2B7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802734" y="3824380"/>
                <a:ext cx="259237" cy="14967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6" name="Connettore diritto 565">
                <a:extLst>
                  <a:ext uri="{FF2B5EF4-FFF2-40B4-BE49-F238E27FC236}">
                    <a16:creationId xmlns:a16="http://schemas.microsoft.com/office/drawing/2014/main" id="{9B04CA44-DB3C-446F-9CDA-5ECAA8D86A2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829468" y="3788831"/>
                <a:ext cx="262912" cy="151792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7" name="Connettore diritto 566">
                <a:extLst>
                  <a:ext uri="{FF2B5EF4-FFF2-40B4-BE49-F238E27FC236}">
                    <a16:creationId xmlns:a16="http://schemas.microsoft.com/office/drawing/2014/main" id="{8F7CA1B7-55EC-4B8E-8A9E-8AF40846997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851885" y="3753244"/>
                <a:ext cx="272674" cy="157428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8" name="Connettore diritto 567">
                <a:extLst>
                  <a:ext uri="{FF2B5EF4-FFF2-40B4-BE49-F238E27FC236}">
                    <a16:creationId xmlns:a16="http://schemas.microsoft.com/office/drawing/2014/main" id="{6FF3D53A-7742-4CD6-908C-38638E46957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866927" y="3721972"/>
                <a:ext cx="282311" cy="162991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9" name="Connettore diritto 568">
                <a:extLst>
                  <a:ext uri="{FF2B5EF4-FFF2-40B4-BE49-F238E27FC236}">
                    <a16:creationId xmlns:a16="http://schemas.microsoft.com/office/drawing/2014/main" id="{BC3CCC19-60E7-4EF6-BE6D-2E9044B6886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880828" y="3698498"/>
                <a:ext cx="298670" cy="172438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0" name="Connettore diritto 569">
                <a:extLst>
                  <a:ext uri="{FF2B5EF4-FFF2-40B4-BE49-F238E27FC236}">
                    <a16:creationId xmlns:a16="http://schemas.microsoft.com/office/drawing/2014/main" id="{98C3D5FB-966E-4A5A-AD74-A94A8D00F46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897748" y="3675671"/>
                <a:ext cx="302180" cy="174463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1" name="Connettore diritto 570">
                <a:extLst>
                  <a:ext uri="{FF2B5EF4-FFF2-40B4-BE49-F238E27FC236}">
                    <a16:creationId xmlns:a16="http://schemas.microsoft.com/office/drawing/2014/main" id="{BBD1E3A5-E005-428F-B221-C87FAC3283E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907388" y="3657880"/>
                <a:ext cx="307910" cy="177773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3" name="Connettore diritto 572">
                <a:extLst>
                  <a:ext uri="{FF2B5EF4-FFF2-40B4-BE49-F238E27FC236}">
                    <a16:creationId xmlns:a16="http://schemas.microsoft.com/office/drawing/2014/main" id="{7A867427-307D-43DC-8BBE-F320DA66B60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612574" y="4664042"/>
                <a:ext cx="470019" cy="271366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Connettore diritto 449">
                <a:extLst>
                  <a:ext uri="{FF2B5EF4-FFF2-40B4-BE49-F238E27FC236}">
                    <a16:creationId xmlns:a16="http://schemas.microsoft.com/office/drawing/2014/main" id="{E39F5CBF-7011-40D6-B9CA-4A4F4B541C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56891" y="5307994"/>
                <a:ext cx="452335" cy="261156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Connettore diritto 450">
                <a:extLst>
                  <a:ext uri="{FF2B5EF4-FFF2-40B4-BE49-F238E27FC236}">
                    <a16:creationId xmlns:a16="http://schemas.microsoft.com/office/drawing/2014/main" id="{D534667C-6052-4F35-9625-CDC30D06C9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58294" y="5365793"/>
                <a:ext cx="506151" cy="292226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4" name="Connettore diritto 493">
                <a:extLst>
                  <a:ext uri="{FF2B5EF4-FFF2-40B4-BE49-F238E27FC236}">
                    <a16:creationId xmlns:a16="http://schemas.microsoft.com/office/drawing/2014/main" id="{EEA7E776-1642-4741-B68A-A789F33875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77789" y="5413583"/>
                <a:ext cx="539897" cy="311709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5" name="Connettore diritto 494">
                <a:extLst>
                  <a:ext uri="{FF2B5EF4-FFF2-40B4-BE49-F238E27FC236}">
                    <a16:creationId xmlns:a16="http://schemas.microsoft.com/office/drawing/2014/main" id="{7CFD8780-3406-4FB0-9145-ACD6372E18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96295" y="5447780"/>
                <a:ext cx="584811" cy="337641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7" name="Connettore diritto 496">
                <a:extLst>
                  <a:ext uri="{FF2B5EF4-FFF2-40B4-BE49-F238E27FC236}">
                    <a16:creationId xmlns:a16="http://schemas.microsoft.com/office/drawing/2014/main" id="{4C7F27F4-23A5-4232-958A-51981AE8D6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11010" y="5465860"/>
                <a:ext cx="640549" cy="369821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8" name="Connettore diritto 497">
                <a:extLst>
                  <a:ext uri="{FF2B5EF4-FFF2-40B4-BE49-F238E27FC236}">
                    <a16:creationId xmlns:a16="http://schemas.microsoft.com/office/drawing/2014/main" id="{023FB2C2-CE14-4703-A730-434B52B9CF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24408" y="5478316"/>
                <a:ext cx="702270" cy="405456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9" name="Connettore diritto 498">
                <a:extLst>
                  <a:ext uri="{FF2B5EF4-FFF2-40B4-BE49-F238E27FC236}">
                    <a16:creationId xmlns:a16="http://schemas.microsoft.com/office/drawing/2014/main" id="{61F761DA-2CCE-4DC9-8168-24DC04563D8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42718" y="5487548"/>
                <a:ext cx="762933" cy="44048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0" name="Connettore diritto 499">
                <a:extLst>
                  <a:ext uri="{FF2B5EF4-FFF2-40B4-BE49-F238E27FC236}">
                    <a16:creationId xmlns:a16="http://schemas.microsoft.com/office/drawing/2014/main" id="{86404B34-6B4B-41B3-880F-7AAF4F837B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60651" y="5487549"/>
                <a:ext cx="821562" cy="474329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1" name="Connettore diritto 500">
                <a:extLst>
                  <a:ext uri="{FF2B5EF4-FFF2-40B4-BE49-F238E27FC236}">
                    <a16:creationId xmlns:a16="http://schemas.microsoft.com/office/drawing/2014/main" id="{7C8ECC93-889E-4022-BFF6-BA301CE1F0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45100" y="5471819"/>
                <a:ext cx="912952" cy="527093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3" name="Connettore diritto 502">
                <a:extLst>
                  <a:ext uri="{FF2B5EF4-FFF2-40B4-BE49-F238E27FC236}">
                    <a16:creationId xmlns:a16="http://schemas.microsoft.com/office/drawing/2014/main" id="{94471109-0A1D-4F4E-8810-EE0EF86D03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90653" y="5429568"/>
                <a:ext cx="1049617" cy="605998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4" name="Connettore diritto 503">
                <a:extLst>
                  <a:ext uri="{FF2B5EF4-FFF2-40B4-BE49-F238E27FC236}">
                    <a16:creationId xmlns:a16="http://schemas.microsoft.com/office/drawing/2014/main" id="{4BD19727-5459-4869-8ED5-AF81AD2CA0F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4744" y="4804124"/>
                <a:ext cx="2177003" cy="1256895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5" name="Connettore diritto 504">
                <a:extLst>
                  <a:ext uri="{FF2B5EF4-FFF2-40B4-BE49-F238E27FC236}">
                    <a16:creationId xmlns:a16="http://schemas.microsoft.com/office/drawing/2014/main" id="{5C8F260E-2ECB-4467-AFAF-E331475B51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29072" y="4831993"/>
                <a:ext cx="2182114" cy="1259847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6" name="Connettore diritto 505">
                <a:extLst>
                  <a:ext uri="{FF2B5EF4-FFF2-40B4-BE49-F238E27FC236}">
                    <a16:creationId xmlns:a16="http://schemas.microsoft.com/office/drawing/2014/main" id="{98178390-2BBB-41D9-969E-A987EBA6B1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5142" y="4850028"/>
                <a:ext cx="2179954" cy="1258599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8" name="Connettore diritto 577">
                <a:extLst>
                  <a:ext uri="{FF2B5EF4-FFF2-40B4-BE49-F238E27FC236}">
                    <a16:creationId xmlns:a16="http://schemas.microsoft.com/office/drawing/2014/main" id="{92AF4B38-A83E-46EA-88F8-1ADCF68B088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55453" y="4774173"/>
                <a:ext cx="896525" cy="51761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9" name="Connettore diritto 578">
                <a:extLst>
                  <a:ext uri="{FF2B5EF4-FFF2-40B4-BE49-F238E27FC236}">
                    <a16:creationId xmlns:a16="http://schemas.microsoft.com/office/drawing/2014/main" id="{A94B1413-7858-4EA2-8642-508E63546A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72231" y="4744222"/>
                <a:ext cx="761880" cy="439871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0" name="Connettore diritto 579">
                <a:extLst>
                  <a:ext uri="{FF2B5EF4-FFF2-40B4-BE49-F238E27FC236}">
                    <a16:creationId xmlns:a16="http://schemas.microsoft.com/office/drawing/2014/main" id="{72FE5C2E-649B-4906-9FFB-DEF1E5E9A93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96873" y="4699630"/>
                <a:ext cx="674592" cy="389476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1" name="Connettore diritto 580">
                <a:extLst>
                  <a:ext uri="{FF2B5EF4-FFF2-40B4-BE49-F238E27FC236}">
                    <a16:creationId xmlns:a16="http://schemas.microsoft.com/office/drawing/2014/main" id="{4A631B46-8B89-47E4-BA95-16D3214654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23691" y="4667428"/>
                <a:ext cx="600857" cy="346905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2" name="Connettore diritto 581">
                <a:extLst>
                  <a:ext uri="{FF2B5EF4-FFF2-40B4-BE49-F238E27FC236}">
                    <a16:creationId xmlns:a16="http://schemas.microsoft.com/office/drawing/2014/main" id="{C5051F28-9A65-431C-AB53-474AFB3135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41152" y="4620900"/>
                <a:ext cx="548401" cy="31662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3" name="Connettore diritto 582">
                <a:extLst>
                  <a:ext uri="{FF2B5EF4-FFF2-40B4-BE49-F238E27FC236}">
                    <a16:creationId xmlns:a16="http://schemas.microsoft.com/office/drawing/2014/main" id="{B3EABE6D-3553-444A-A237-F9481E1BDC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75468" y="4580187"/>
                <a:ext cx="480991" cy="27770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4" name="Connettore diritto 583">
                <a:extLst>
                  <a:ext uri="{FF2B5EF4-FFF2-40B4-BE49-F238E27FC236}">
                    <a16:creationId xmlns:a16="http://schemas.microsoft.com/office/drawing/2014/main" id="{057A658E-6987-4EA9-90D6-EC9A54BCD7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03537" y="4526323"/>
                <a:ext cx="427472" cy="246801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5" name="Connettore diritto 584">
                <a:extLst>
                  <a:ext uri="{FF2B5EF4-FFF2-40B4-BE49-F238E27FC236}">
                    <a16:creationId xmlns:a16="http://schemas.microsoft.com/office/drawing/2014/main" id="{3680B03A-5E6D-40E0-8919-E70D931413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36424" y="4465960"/>
                <a:ext cx="384656" cy="222081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6" name="Connettore diritto 585">
                <a:extLst>
                  <a:ext uri="{FF2B5EF4-FFF2-40B4-BE49-F238E27FC236}">
                    <a16:creationId xmlns:a16="http://schemas.microsoft.com/office/drawing/2014/main" id="{97AAE72E-2CC3-4E42-BE55-2214DB296E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83338" y="4397847"/>
                <a:ext cx="325610" cy="187991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7" name="Connettore diritto 586">
                <a:extLst>
                  <a:ext uri="{FF2B5EF4-FFF2-40B4-BE49-F238E27FC236}">
                    <a16:creationId xmlns:a16="http://schemas.microsoft.com/office/drawing/2014/main" id="{2D127116-93A0-4EBF-940F-C2A9C00916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28810" y="4311569"/>
                <a:ext cx="285729" cy="164966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8" name="Connettore diritto 587">
                <a:extLst>
                  <a:ext uri="{FF2B5EF4-FFF2-40B4-BE49-F238E27FC236}">
                    <a16:creationId xmlns:a16="http://schemas.microsoft.com/office/drawing/2014/main" id="{050B7381-20E6-4850-BA30-AFBCD7A66E9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332435" y="5232963"/>
                <a:ext cx="424701" cy="245202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9" name="Connettore diritto 588">
                <a:extLst>
                  <a:ext uri="{FF2B5EF4-FFF2-40B4-BE49-F238E27FC236}">
                    <a16:creationId xmlns:a16="http://schemas.microsoft.com/office/drawing/2014/main" id="{CA0EEDEA-D118-4047-B5C0-F0570F73DDC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410471" y="5161875"/>
                <a:ext cx="399084" cy="230412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0" name="Connettore diritto 589">
                <a:extLst>
                  <a:ext uri="{FF2B5EF4-FFF2-40B4-BE49-F238E27FC236}">
                    <a16:creationId xmlns:a16="http://schemas.microsoft.com/office/drawing/2014/main" id="{D028831C-17A9-4977-8BEE-C916DEBB56D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463476" y="5098207"/>
                <a:ext cx="393643" cy="227267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1" name="Connettore diritto 590">
                <a:extLst>
                  <a:ext uri="{FF2B5EF4-FFF2-40B4-BE49-F238E27FC236}">
                    <a16:creationId xmlns:a16="http://schemas.microsoft.com/office/drawing/2014/main" id="{8E54ED1B-A92C-4BF1-9CDA-26F909110AC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494300" y="5034756"/>
                <a:ext cx="387527" cy="223738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2" name="Connettore diritto 591">
                <a:extLst>
                  <a:ext uri="{FF2B5EF4-FFF2-40B4-BE49-F238E27FC236}">
                    <a16:creationId xmlns:a16="http://schemas.microsoft.com/office/drawing/2014/main" id="{91E84F5F-14F8-4407-BDFD-09972B053FD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518263" y="4981269"/>
                <a:ext cx="401729" cy="231938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3" name="Connettore diritto 592">
                <a:extLst>
                  <a:ext uri="{FF2B5EF4-FFF2-40B4-BE49-F238E27FC236}">
                    <a16:creationId xmlns:a16="http://schemas.microsoft.com/office/drawing/2014/main" id="{411CD7ED-95EB-430E-97F0-639EADC4B15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544497" y="4933954"/>
                <a:ext cx="394933" cy="228014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4" name="Connettore diritto 593">
                <a:extLst>
                  <a:ext uri="{FF2B5EF4-FFF2-40B4-BE49-F238E27FC236}">
                    <a16:creationId xmlns:a16="http://schemas.microsoft.com/office/drawing/2014/main" id="{882EB5FA-5114-40CF-A8F3-DB87FE5B0B8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559256" y="4886084"/>
                <a:ext cx="409332" cy="236326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5" name="Connettore diritto 594">
                <a:extLst>
                  <a:ext uri="{FF2B5EF4-FFF2-40B4-BE49-F238E27FC236}">
                    <a16:creationId xmlns:a16="http://schemas.microsoft.com/office/drawing/2014/main" id="{43B9BDF5-AB08-42E4-A5E4-897A1B0AAB2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580783" y="4851134"/>
                <a:ext cx="413708" cy="238854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6" name="Connettore diritto 595">
                <a:extLst>
                  <a:ext uri="{FF2B5EF4-FFF2-40B4-BE49-F238E27FC236}">
                    <a16:creationId xmlns:a16="http://schemas.microsoft.com/office/drawing/2014/main" id="{4B4760C0-0758-4D54-B3B6-DD4ABEFB39B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582485" y="4801131"/>
                <a:ext cx="426370" cy="246163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7" name="Connettore diritto 596">
                <a:extLst>
                  <a:ext uri="{FF2B5EF4-FFF2-40B4-BE49-F238E27FC236}">
                    <a16:creationId xmlns:a16="http://schemas.microsoft.com/office/drawing/2014/main" id="{99E20786-13E8-4389-B3F9-23F83D94284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595207" y="4761557"/>
                <a:ext cx="429005" cy="247685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8" name="Connettore diritto 597">
                <a:extLst>
                  <a:ext uri="{FF2B5EF4-FFF2-40B4-BE49-F238E27FC236}">
                    <a16:creationId xmlns:a16="http://schemas.microsoft.com/office/drawing/2014/main" id="{62540E3B-DDAF-44B6-A43D-68FC83EFEE5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600291" y="4728342"/>
                <a:ext cx="443496" cy="256051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9" name="Connettore diritto 598">
                <a:extLst>
                  <a:ext uri="{FF2B5EF4-FFF2-40B4-BE49-F238E27FC236}">
                    <a16:creationId xmlns:a16="http://schemas.microsoft.com/office/drawing/2014/main" id="{39B24E6F-24C1-4E3D-801B-432EC3097D2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603698" y="4693399"/>
                <a:ext cx="454959" cy="262673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6" name="Gruppo 185">
              <a:extLst>
                <a:ext uri="{FF2B5EF4-FFF2-40B4-BE49-F238E27FC236}">
                  <a16:creationId xmlns:a16="http://schemas.microsoft.com/office/drawing/2014/main" id="{CC54C410-DBAE-40FC-9E99-CCFE552D88A2}"/>
                </a:ext>
              </a:extLst>
            </p:cNvPr>
            <p:cNvGrpSpPr/>
            <p:nvPr/>
          </p:nvGrpSpPr>
          <p:grpSpPr>
            <a:xfrm>
              <a:off x="5407867" y="3821397"/>
              <a:ext cx="2691660" cy="1803593"/>
              <a:chOff x="5407867" y="3821397"/>
              <a:chExt cx="2691660" cy="1803593"/>
            </a:xfrm>
          </p:grpSpPr>
          <p:grpSp>
            <p:nvGrpSpPr>
              <p:cNvPr id="181" name="Gruppo 180">
                <a:extLst>
                  <a:ext uri="{FF2B5EF4-FFF2-40B4-BE49-F238E27FC236}">
                    <a16:creationId xmlns:a16="http://schemas.microsoft.com/office/drawing/2014/main" id="{9B0AB7F2-824F-483B-A6A3-399208F2EABD}"/>
                  </a:ext>
                </a:extLst>
              </p:cNvPr>
              <p:cNvGrpSpPr/>
              <p:nvPr/>
            </p:nvGrpSpPr>
            <p:grpSpPr>
              <a:xfrm rot="1800000">
                <a:off x="5407867" y="4086304"/>
                <a:ext cx="2521396" cy="1538686"/>
                <a:chOff x="1526475" y="3758314"/>
                <a:chExt cx="2521396" cy="1538686"/>
              </a:xfrm>
            </p:grpSpPr>
            <p:cxnSp>
              <p:nvCxnSpPr>
                <p:cNvPr id="178" name="Connettore diritto 177">
                  <a:extLst>
                    <a:ext uri="{FF2B5EF4-FFF2-40B4-BE49-F238E27FC236}">
                      <a16:creationId xmlns:a16="http://schemas.microsoft.com/office/drawing/2014/main" id="{58BC8310-626B-480A-A548-6456032E67D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>
                  <a:off x="1551558" y="3758314"/>
                  <a:ext cx="324281" cy="187224"/>
                </a:xfrm>
                <a:prstGeom prst="line">
                  <a:avLst/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Connettore diritto 179">
                  <a:extLst>
                    <a:ext uri="{FF2B5EF4-FFF2-40B4-BE49-F238E27FC236}">
                      <a16:creationId xmlns:a16="http://schemas.microsoft.com/office/drawing/2014/main" id="{A340D4BA-32DD-43DE-B09F-5177DE3422C2}"/>
                    </a:ext>
                  </a:extLst>
                </p:cNvPr>
                <p:cNvCxnSpPr/>
                <p:nvPr/>
              </p:nvCxnSpPr>
              <p:spPr>
                <a:xfrm>
                  <a:off x="1526475" y="3848468"/>
                  <a:ext cx="0" cy="1440000"/>
                </a:xfrm>
                <a:prstGeom prst="line">
                  <a:avLst/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0" name="Connettore diritto 599">
                  <a:extLst>
                    <a:ext uri="{FF2B5EF4-FFF2-40B4-BE49-F238E27FC236}">
                      <a16:creationId xmlns:a16="http://schemas.microsoft.com/office/drawing/2014/main" id="{4D09C1C1-F5C8-4014-B667-2A4C4E2A911A}"/>
                    </a:ext>
                  </a:extLst>
                </p:cNvPr>
                <p:cNvCxnSpPr/>
                <p:nvPr/>
              </p:nvCxnSpPr>
              <p:spPr>
                <a:xfrm>
                  <a:off x="1527871" y="5286581"/>
                  <a:ext cx="2520000" cy="0"/>
                </a:xfrm>
                <a:prstGeom prst="line">
                  <a:avLst/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1" name="Connettore diritto 600">
                  <a:extLst>
                    <a:ext uri="{FF2B5EF4-FFF2-40B4-BE49-F238E27FC236}">
                      <a16:creationId xmlns:a16="http://schemas.microsoft.com/office/drawing/2014/main" id="{47A72F72-5205-4167-8164-6304C35BCDF7}"/>
                    </a:ext>
                  </a:extLst>
                </p:cNvPr>
                <p:cNvCxnSpPr/>
                <p:nvPr/>
              </p:nvCxnSpPr>
              <p:spPr>
                <a:xfrm>
                  <a:off x="4046475" y="3857000"/>
                  <a:ext cx="0" cy="1440000"/>
                </a:xfrm>
                <a:prstGeom prst="line">
                  <a:avLst/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02" name="Connettore diritto 601">
                <a:extLst>
                  <a:ext uri="{FF2B5EF4-FFF2-40B4-BE49-F238E27FC236}">
                    <a16:creationId xmlns:a16="http://schemas.microsoft.com/office/drawing/2014/main" id="{9A5A5778-7AD5-47F7-A308-E3AF3B3244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617825" y="4623540"/>
                <a:ext cx="481702" cy="278111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3" name="Connettore diritto 602">
                <a:extLst>
                  <a:ext uri="{FF2B5EF4-FFF2-40B4-BE49-F238E27FC236}">
                    <a16:creationId xmlns:a16="http://schemas.microsoft.com/office/drawing/2014/main" id="{5146CD65-A76D-4A3A-ADEE-41F3E20299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28124" y="3821397"/>
                <a:ext cx="1389351" cy="802143"/>
              </a:xfrm>
              <a:prstGeom prst="line">
                <a:avLst/>
              </a:prstGeom>
              <a:ln w="3175">
                <a:solidFill>
                  <a:srgbClr val="00B0F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32" name="Connettore diritto 631">
            <a:extLst>
              <a:ext uri="{FF2B5EF4-FFF2-40B4-BE49-F238E27FC236}">
                <a16:creationId xmlns:a16="http://schemas.microsoft.com/office/drawing/2014/main" id="{3B3C4DF6-9FB5-4763-B3DC-B5A4E72F97A3}"/>
              </a:ext>
            </a:extLst>
          </p:cNvPr>
          <p:cNvCxnSpPr>
            <a:cxnSpLocks/>
          </p:cNvCxnSpPr>
          <p:nvPr/>
        </p:nvCxnSpPr>
        <p:spPr>
          <a:xfrm flipV="1">
            <a:off x="7614917" y="782783"/>
            <a:ext cx="0" cy="509975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Connettore diritto 632">
            <a:extLst>
              <a:ext uri="{FF2B5EF4-FFF2-40B4-BE49-F238E27FC236}">
                <a16:creationId xmlns:a16="http://schemas.microsoft.com/office/drawing/2014/main" id="{7787E0C6-7122-4F9B-9C3B-11C4795C4A91}"/>
              </a:ext>
            </a:extLst>
          </p:cNvPr>
          <p:cNvCxnSpPr>
            <a:cxnSpLocks/>
          </p:cNvCxnSpPr>
          <p:nvPr/>
        </p:nvCxnSpPr>
        <p:spPr>
          <a:xfrm flipV="1">
            <a:off x="5815043" y="782783"/>
            <a:ext cx="0" cy="54000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4" name="Connettore diritto 633">
            <a:extLst>
              <a:ext uri="{FF2B5EF4-FFF2-40B4-BE49-F238E27FC236}">
                <a16:creationId xmlns:a16="http://schemas.microsoft.com/office/drawing/2014/main" id="{C1CFDC08-53E8-4126-A261-1CB0A6EC227F}"/>
              </a:ext>
            </a:extLst>
          </p:cNvPr>
          <p:cNvCxnSpPr>
            <a:cxnSpLocks/>
          </p:cNvCxnSpPr>
          <p:nvPr/>
        </p:nvCxnSpPr>
        <p:spPr>
          <a:xfrm flipV="1">
            <a:off x="5813708" y="1308597"/>
            <a:ext cx="0" cy="1455605"/>
          </a:xfrm>
          <a:prstGeom prst="line">
            <a:avLst/>
          </a:prstGeom>
          <a:ln w="3175">
            <a:solidFill>
              <a:srgbClr val="33CC33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Connettore diritto 639">
            <a:extLst>
              <a:ext uri="{FF2B5EF4-FFF2-40B4-BE49-F238E27FC236}">
                <a16:creationId xmlns:a16="http://schemas.microsoft.com/office/drawing/2014/main" id="{D0C22158-3D01-4183-8FB1-7E42906D9A51}"/>
              </a:ext>
            </a:extLst>
          </p:cNvPr>
          <p:cNvCxnSpPr>
            <a:cxnSpLocks/>
          </p:cNvCxnSpPr>
          <p:nvPr/>
        </p:nvCxnSpPr>
        <p:spPr>
          <a:xfrm flipV="1">
            <a:off x="7615200" y="1292758"/>
            <a:ext cx="0" cy="1450236"/>
          </a:xfrm>
          <a:prstGeom prst="line">
            <a:avLst/>
          </a:prstGeom>
          <a:ln w="3175">
            <a:solidFill>
              <a:srgbClr val="33CC33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3A615170-DA50-4DF3-BEB0-C2DCEE894757}"/>
              </a:ext>
            </a:extLst>
          </p:cNvPr>
          <p:cNvCxnSpPr>
            <a:cxnSpLocks/>
          </p:cNvCxnSpPr>
          <p:nvPr/>
        </p:nvCxnSpPr>
        <p:spPr>
          <a:xfrm>
            <a:off x="10613616" y="1481264"/>
            <a:ext cx="0" cy="1072634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1" name="Connettore diritto 640">
            <a:extLst>
              <a:ext uri="{FF2B5EF4-FFF2-40B4-BE49-F238E27FC236}">
                <a16:creationId xmlns:a16="http://schemas.microsoft.com/office/drawing/2014/main" id="{A66DC440-ACC8-4CD6-B60D-707ADBA2804F}"/>
              </a:ext>
            </a:extLst>
          </p:cNvPr>
          <p:cNvCxnSpPr>
            <a:cxnSpLocks/>
          </p:cNvCxnSpPr>
          <p:nvPr/>
        </p:nvCxnSpPr>
        <p:spPr>
          <a:xfrm>
            <a:off x="10611515" y="780878"/>
            <a:ext cx="0" cy="714901"/>
          </a:xfrm>
          <a:prstGeom prst="line">
            <a:avLst/>
          </a:prstGeom>
          <a:ln w="31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F4B91B8D-FEFA-46EB-BE57-BD4A2EF830B2}"/>
              </a:ext>
            </a:extLst>
          </p:cNvPr>
          <p:cNvCxnSpPr>
            <a:cxnSpLocks/>
          </p:cNvCxnSpPr>
          <p:nvPr/>
        </p:nvCxnSpPr>
        <p:spPr>
          <a:xfrm>
            <a:off x="8827745" y="1715600"/>
            <a:ext cx="0" cy="646600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0" name="CasellaDiTesto 349">
            <a:extLst>
              <a:ext uri="{FF2B5EF4-FFF2-40B4-BE49-F238E27FC236}">
                <a16:creationId xmlns:a16="http://schemas.microsoft.com/office/drawing/2014/main" id="{77A1A42E-ADBB-40FF-86F0-1A2C7AB2BB8F}"/>
              </a:ext>
            </a:extLst>
          </p:cNvPr>
          <p:cNvSpPr txBox="1"/>
          <p:nvPr/>
        </p:nvSpPr>
        <p:spPr>
          <a:xfrm>
            <a:off x="0" y="1037751"/>
            <a:ext cx="38081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Completate tutte le procedure la composizione si presenta come nell’immagine posta a fianco</a:t>
            </a:r>
          </a:p>
        </p:txBody>
      </p:sp>
      <p:sp>
        <p:nvSpPr>
          <p:cNvPr id="357" name="CasellaDiTesto 356">
            <a:extLst>
              <a:ext uri="{FF2B5EF4-FFF2-40B4-BE49-F238E27FC236}">
                <a16:creationId xmlns:a16="http://schemas.microsoft.com/office/drawing/2014/main" id="{1963F272-5789-4B8E-93B5-006ABC56F682}"/>
              </a:ext>
            </a:extLst>
          </p:cNvPr>
          <p:cNvSpPr txBox="1"/>
          <p:nvPr/>
        </p:nvSpPr>
        <p:spPr>
          <a:xfrm>
            <a:off x="0" y="2082115"/>
            <a:ext cx="3699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Il cilindro di colore azzurro compenetra quello verde.</a:t>
            </a:r>
          </a:p>
        </p:txBody>
      </p:sp>
      <p:sp>
        <p:nvSpPr>
          <p:cNvPr id="366" name="CasellaDiTesto 365">
            <a:extLst>
              <a:ext uri="{FF2B5EF4-FFF2-40B4-BE49-F238E27FC236}">
                <a16:creationId xmlns:a16="http://schemas.microsoft.com/office/drawing/2014/main" id="{4EB4F55D-64BF-429F-9693-B681115AE8D2}"/>
              </a:ext>
            </a:extLst>
          </p:cNvPr>
          <p:cNvSpPr txBox="1"/>
          <p:nvPr/>
        </p:nvSpPr>
        <p:spPr>
          <a:xfrm>
            <a:off x="0" y="2865144"/>
            <a:ext cx="35409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 immaginiamo di scomporre l’immagine </a:t>
            </a:r>
            <a:r>
              <a:rPr lang="it-IT" dirty="0">
                <a:solidFill>
                  <a:srgbClr val="00B0F0"/>
                </a:solidFill>
              </a:rPr>
              <a:t>facendo dissolvere il cilindro di colore</a:t>
            </a:r>
            <a:r>
              <a:rPr lang="it-IT" dirty="0"/>
              <a:t> azzurro  si evidenzia la forma che assume il </a:t>
            </a:r>
            <a:r>
              <a:rPr lang="it-IT" dirty="0">
                <a:solidFill>
                  <a:srgbClr val="92D050"/>
                </a:solidFill>
              </a:rPr>
              <a:t>cilindro di colore verde</a:t>
            </a:r>
          </a:p>
        </p:txBody>
      </p:sp>
      <p:sp>
        <p:nvSpPr>
          <p:cNvPr id="369" name="CasellaDiTesto 368">
            <a:extLst>
              <a:ext uri="{FF2B5EF4-FFF2-40B4-BE49-F238E27FC236}">
                <a16:creationId xmlns:a16="http://schemas.microsoft.com/office/drawing/2014/main" id="{F4D34953-BE5E-45BC-971F-1E02497704BB}"/>
              </a:ext>
            </a:extLst>
          </p:cNvPr>
          <p:cNvSpPr txBox="1"/>
          <p:nvPr/>
        </p:nvSpPr>
        <p:spPr>
          <a:xfrm>
            <a:off x="-9608" y="5515716"/>
            <a:ext cx="34328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Mentre con colore rosso sono messi in evidenza, sui tre piani di proiezione, il profilo della curva di compenetrazione</a:t>
            </a:r>
          </a:p>
        </p:txBody>
      </p: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1FEBCD2B-7DAC-46C4-B582-03B13A79CE08}"/>
              </a:ext>
            </a:extLst>
          </p:cNvPr>
          <p:cNvGrpSpPr/>
          <p:nvPr/>
        </p:nvGrpSpPr>
        <p:grpSpPr>
          <a:xfrm>
            <a:off x="7299500" y="1095955"/>
            <a:ext cx="318160" cy="1867664"/>
            <a:chOff x="7299500" y="1095955"/>
            <a:chExt cx="318160" cy="1867664"/>
          </a:xfrm>
        </p:grpSpPr>
        <p:cxnSp>
          <p:nvCxnSpPr>
            <p:cNvPr id="564" name="Connettore diritto 563">
              <a:extLst>
                <a:ext uri="{FF2B5EF4-FFF2-40B4-BE49-F238E27FC236}">
                  <a16:creationId xmlns:a16="http://schemas.microsoft.com/office/drawing/2014/main" id="{B9E20A40-F1DE-4CBD-B425-05375494EED9}"/>
                </a:ext>
              </a:extLst>
            </p:cNvPr>
            <p:cNvCxnSpPr/>
            <p:nvPr/>
          </p:nvCxnSpPr>
          <p:spPr>
            <a:xfrm>
              <a:off x="7394527" y="2729171"/>
              <a:ext cx="0" cy="234448"/>
            </a:xfrm>
            <a:prstGeom prst="line">
              <a:avLst/>
            </a:prstGeom>
            <a:ln w="31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uppo 17">
              <a:extLst>
                <a:ext uri="{FF2B5EF4-FFF2-40B4-BE49-F238E27FC236}">
                  <a16:creationId xmlns:a16="http://schemas.microsoft.com/office/drawing/2014/main" id="{3967E9C3-A352-4225-9F0B-3744C01394F5}"/>
                </a:ext>
              </a:extLst>
            </p:cNvPr>
            <p:cNvGrpSpPr/>
            <p:nvPr/>
          </p:nvGrpSpPr>
          <p:grpSpPr>
            <a:xfrm>
              <a:off x="7299500" y="1095955"/>
              <a:ext cx="318160" cy="1668247"/>
              <a:chOff x="7299500" y="1095955"/>
              <a:chExt cx="318160" cy="1668247"/>
            </a:xfrm>
          </p:grpSpPr>
          <p:sp>
            <p:nvSpPr>
              <p:cNvPr id="417" name="Figura a mano libera: forma 416">
                <a:extLst>
                  <a:ext uri="{FF2B5EF4-FFF2-40B4-BE49-F238E27FC236}">
                    <a16:creationId xmlns:a16="http://schemas.microsoft.com/office/drawing/2014/main" id="{012761E8-53E7-49B2-B16D-9E186DEF6785}"/>
                  </a:ext>
                </a:extLst>
              </p:cNvPr>
              <p:cNvSpPr/>
              <p:nvPr/>
            </p:nvSpPr>
            <p:spPr>
              <a:xfrm>
                <a:off x="7299500" y="1307094"/>
                <a:ext cx="318160" cy="1442085"/>
              </a:xfrm>
              <a:custGeom>
                <a:avLst/>
                <a:gdLst>
                  <a:gd name="connsiteX0" fmla="*/ 0 w 318160"/>
                  <a:gd name="connsiteY0" fmla="*/ 0 h 1442085"/>
                  <a:gd name="connsiteX1" fmla="*/ 133350 w 318160"/>
                  <a:gd name="connsiteY1" fmla="*/ 19050 h 1442085"/>
                  <a:gd name="connsiteX2" fmla="*/ 220980 w 318160"/>
                  <a:gd name="connsiteY2" fmla="*/ 85725 h 1442085"/>
                  <a:gd name="connsiteX3" fmla="*/ 287655 w 318160"/>
                  <a:gd name="connsiteY3" fmla="*/ 251460 h 1442085"/>
                  <a:gd name="connsiteX4" fmla="*/ 318135 w 318160"/>
                  <a:gd name="connsiteY4" fmla="*/ 720090 h 1442085"/>
                  <a:gd name="connsiteX5" fmla="*/ 291465 w 318160"/>
                  <a:gd name="connsiteY5" fmla="*/ 1186815 h 1442085"/>
                  <a:gd name="connsiteX6" fmla="*/ 220980 w 318160"/>
                  <a:gd name="connsiteY6" fmla="*/ 1352550 h 1442085"/>
                  <a:gd name="connsiteX7" fmla="*/ 133350 w 318160"/>
                  <a:gd name="connsiteY7" fmla="*/ 1417320 h 1442085"/>
                  <a:gd name="connsiteX8" fmla="*/ 3810 w 318160"/>
                  <a:gd name="connsiteY8" fmla="*/ 1442085 h 14420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18160" h="1442085">
                    <a:moveTo>
                      <a:pt x="0" y="0"/>
                    </a:moveTo>
                    <a:cubicBezTo>
                      <a:pt x="48260" y="2381"/>
                      <a:pt x="96520" y="4763"/>
                      <a:pt x="133350" y="19050"/>
                    </a:cubicBezTo>
                    <a:cubicBezTo>
                      <a:pt x="170180" y="33337"/>
                      <a:pt x="195263" y="46990"/>
                      <a:pt x="220980" y="85725"/>
                    </a:cubicBezTo>
                    <a:cubicBezTo>
                      <a:pt x="246697" y="124460"/>
                      <a:pt x="271463" y="145733"/>
                      <a:pt x="287655" y="251460"/>
                    </a:cubicBezTo>
                    <a:cubicBezTo>
                      <a:pt x="303848" y="357188"/>
                      <a:pt x="317500" y="564198"/>
                      <a:pt x="318135" y="720090"/>
                    </a:cubicBezTo>
                    <a:cubicBezTo>
                      <a:pt x="318770" y="875983"/>
                      <a:pt x="307657" y="1081405"/>
                      <a:pt x="291465" y="1186815"/>
                    </a:cubicBezTo>
                    <a:cubicBezTo>
                      <a:pt x="275273" y="1292225"/>
                      <a:pt x="247332" y="1314133"/>
                      <a:pt x="220980" y="1352550"/>
                    </a:cubicBezTo>
                    <a:cubicBezTo>
                      <a:pt x="194628" y="1390967"/>
                      <a:pt x="169545" y="1402398"/>
                      <a:pt x="133350" y="1417320"/>
                    </a:cubicBezTo>
                    <a:cubicBezTo>
                      <a:pt x="97155" y="1432242"/>
                      <a:pt x="50482" y="1437163"/>
                      <a:pt x="3810" y="1442085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cxnSp>
            <p:nvCxnSpPr>
              <p:cNvPr id="16" name="Connettore diritto 15">
                <a:extLst>
                  <a:ext uri="{FF2B5EF4-FFF2-40B4-BE49-F238E27FC236}">
                    <a16:creationId xmlns:a16="http://schemas.microsoft.com/office/drawing/2014/main" id="{868A14B6-909A-4668-8925-37F895B671DD}"/>
                  </a:ext>
                </a:extLst>
              </p:cNvPr>
              <p:cNvCxnSpPr/>
              <p:nvPr/>
            </p:nvCxnSpPr>
            <p:spPr>
              <a:xfrm>
                <a:off x="7440660" y="1095955"/>
                <a:ext cx="0" cy="234448"/>
              </a:xfrm>
              <a:prstGeom prst="line">
                <a:avLst/>
              </a:prstGeom>
              <a:ln w="3175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7" name="Connettore diritto 446">
                <a:extLst>
                  <a:ext uri="{FF2B5EF4-FFF2-40B4-BE49-F238E27FC236}">
                    <a16:creationId xmlns:a16="http://schemas.microsoft.com/office/drawing/2014/main" id="{9AA10355-2B2E-4536-8B40-A6895459CBFD}"/>
                  </a:ext>
                </a:extLst>
              </p:cNvPr>
              <p:cNvCxnSpPr/>
              <p:nvPr/>
            </p:nvCxnSpPr>
            <p:spPr>
              <a:xfrm>
                <a:off x="7578550" y="1272345"/>
                <a:ext cx="0" cy="234448"/>
              </a:xfrm>
              <a:prstGeom prst="line">
                <a:avLst/>
              </a:prstGeom>
              <a:ln w="3175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9" name="Connettore diritto 448">
                <a:extLst>
                  <a:ext uri="{FF2B5EF4-FFF2-40B4-BE49-F238E27FC236}">
                    <a16:creationId xmlns:a16="http://schemas.microsoft.com/office/drawing/2014/main" id="{1307B312-E298-435F-9B54-E8B1656228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9526" y="1301448"/>
                <a:ext cx="0" cy="317040"/>
              </a:xfrm>
              <a:prstGeom prst="line">
                <a:avLst/>
              </a:prstGeom>
              <a:ln w="3175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8" name="Connettore diritto 507">
                <a:extLst>
                  <a:ext uri="{FF2B5EF4-FFF2-40B4-BE49-F238E27FC236}">
                    <a16:creationId xmlns:a16="http://schemas.microsoft.com/office/drawing/2014/main" id="{08C0B822-7EB7-4A76-ABF9-CE9F0A2C3DC3}"/>
                  </a:ext>
                </a:extLst>
              </p:cNvPr>
              <p:cNvCxnSpPr/>
              <p:nvPr/>
            </p:nvCxnSpPr>
            <p:spPr>
              <a:xfrm>
                <a:off x="7499065" y="1132279"/>
                <a:ext cx="0" cy="234448"/>
              </a:xfrm>
              <a:prstGeom prst="line">
                <a:avLst/>
              </a:prstGeom>
              <a:ln w="3175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4" name="Connettore diritto 523">
                <a:extLst>
                  <a:ext uri="{FF2B5EF4-FFF2-40B4-BE49-F238E27FC236}">
                    <a16:creationId xmlns:a16="http://schemas.microsoft.com/office/drawing/2014/main" id="{A665A6E8-5F50-44E0-8F12-3F7A883EE790}"/>
                  </a:ext>
                </a:extLst>
              </p:cNvPr>
              <p:cNvCxnSpPr/>
              <p:nvPr/>
            </p:nvCxnSpPr>
            <p:spPr>
              <a:xfrm>
                <a:off x="7546074" y="1197709"/>
                <a:ext cx="0" cy="234448"/>
              </a:xfrm>
              <a:prstGeom prst="line">
                <a:avLst/>
              </a:prstGeom>
              <a:ln w="3175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4" name="Connettore diritto 573">
                <a:extLst>
                  <a:ext uri="{FF2B5EF4-FFF2-40B4-BE49-F238E27FC236}">
                    <a16:creationId xmlns:a16="http://schemas.microsoft.com/office/drawing/2014/main" id="{7C35C6C2-FC67-4141-99E3-E0F69F7B621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614712" y="1301448"/>
                <a:ext cx="0" cy="1462754"/>
              </a:xfrm>
              <a:prstGeom prst="line">
                <a:avLst/>
              </a:prstGeom>
              <a:ln w="3175">
                <a:solidFill>
                  <a:srgbClr val="33CC3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77" name="Connettore diritto 576">
              <a:extLst>
                <a:ext uri="{FF2B5EF4-FFF2-40B4-BE49-F238E27FC236}">
                  <a16:creationId xmlns:a16="http://schemas.microsoft.com/office/drawing/2014/main" id="{AF254ED5-9AF3-4E1D-BC26-88F4BB8D0F96}"/>
                </a:ext>
              </a:extLst>
            </p:cNvPr>
            <p:cNvCxnSpPr/>
            <p:nvPr/>
          </p:nvCxnSpPr>
          <p:spPr>
            <a:xfrm>
              <a:off x="7456993" y="2712422"/>
              <a:ext cx="0" cy="234448"/>
            </a:xfrm>
            <a:prstGeom prst="line">
              <a:avLst/>
            </a:prstGeom>
            <a:ln w="31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4" name="Connettore diritto 603">
              <a:extLst>
                <a:ext uri="{FF2B5EF4-FFF2-40B4-BE49-F238E27FC236}">
                  <a16:creationId xmlns:a16="http://schemas.microsoft.com/office/drawing/2014/main" id="{7D1B2DEF-B2E3-4258-9E2F-5BB11CBCD994}"/>
                </a:ext>
              </a:extLst>
            </p:cNvPr>
            <p:cNvCxnSpPr/>
            <p:nvPr/>
          </p:nvCxnSpPr>
          <p:spPr>
            <a:xfrm>
              <a:off x="7514014" y="2668172"/>
              <a:ext cx="0" cy="234448"/>
            </a:xfrm>
            <a:prstGeom prst="line">
              <a:avLst/>
            </a:prstGeom>
            <a:ln w="31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5" name="Connettore diritto 604">
              <a:extLst>
                <a:ext uri="{FF2B5EF4-FFF2-40B4-BE49-F238E27FC236}">
                  <a16:creationId xmlns:a16="http://schemas.microsoft.com/office/drawing/2014/main" id="{F994A6D9-9FB9-411E-AA0C-90A02E8E9DB3}"/>
                </a:ext>
              </a:extLst>
            </p:cNvPr>
            <p:cNvCxnSpPr/>
            <p:nvPr/>
          </p:nvCxnSpPr>
          <p:spPr>
            <a:xfrm>
              <a:off x="7552952" y="2609319"/>
              <a:ext cx="0" cy="234448"/>
            </a:xfrm>
            <a:prstGeom prst="line">
              <a:avLst/>
            </a:prstGeom>
            <a:ln w="31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6" name="Connettore diritto 605">
              <a:extLst>
                <a:ext uri="{FF2B5EF4-FFF2-40B4-BE49-F238E27FC236}">
                  <a16:creationId xmlns:a16="http://schemas.microsoft.com/office/drawing/2014/main" id="{068F2D68-9490-498E-B8EE-E78433AF2E7D}"/>
                </a:ext>
              </a:extLst>
            </p:cNvPr>
            <p:cNvCxnSpPr/>
            <p:nvPr/>
          </p:nvCxnSpPr>
          <p:spPr>
            <a:xfrm>
              <a:off x="7587835" y="2520996"/>
              <a:ext cx="0" cy="234448"/>
            </a:xfrm>
            <a:prstGeom prst="line">
              <a:avLst/>
            </a:prstGeom>
            <a:ln w="31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7" name="Connettore diritto 606">
              <a:extLst>
                <a:ext uri="{FF2B5EF4-FFF2-40B4-BE49-F238E27FC236}">
                  <a16:creationId xmlns:a16="http://schemas.microsoft.com/office/drawing/2014/main" id="{F1E62BD6-6550-45F5-A4D2-952C6969FC10}"/>
                </a:ext>
              </a:extLst>
            </p:cNvPr>
            <p:cNvCxnSpPr>
              <a:cxnSpLocks/>
            </p:cNvCxnSpPr>
            <p:nvPr/>
          </p:nvCxnSpPr>
          <p:spPr>
            <a:xfrm>
              <a:off x="7602579" y="2397967"/>
              <a:ext cx="0" cy="370284"/>
            </a:xfrm>
            <a:prstGeom prst="line">
              <a:avLst/>
            </a:prstGeom>
            <a:ln w="31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8" name="Figura a mano libera: forma 607">
            <a:extLst>
              <a:ext uri="{FF2B5EF4-FFF2-40B4-BE49-F238E27FC236}">
                <a16:creationId xmlns:a16="http://schemas.microsoft.com/office/drawing/2014/main" id="{06EDCB7F-03CC-40CF-B8FF-6A1BA1A2B4E7}"/>
              </a:ext>
            </a:extLst>
          </p:cNvPr>
          <p:cNvSpPr/>
          <p:nvPr/>
        </p:nvSpPr>
        <p:spPr>
          <a:xfrm>
            <a:off x="6099973" y="1592626"/>
            <a:ext cx="140595" cy="858516"/>
          </a:xfrm>
          <a:custGeom>
            <a:avLst/>
            <a:gdLst>
              <a:gd name="connsiteX0" fmla="*/ 0 w 405768"/>
              <a:gd name="connsiteY0" fmla="*/ 0 h 1440180"/>
              <a:gd name="connsiteX1" fmla="*/ 55245 w 405768"/>
              <a:gd name="connsiteY1" fmla="*/ 19050 h 1440180"/>
              <a:gd name="connsiteX2" fmla="*/ 129540 w 405768"/>
              <a:gd name="connsiteY2" fmla="*/ 85725 h 1440180"/>
              <a:gd name="connsiteX3" fmla="*/ 257175 w 405768"/>
              <a:gd name="connsiteY3" fmla="*/ 253365 h 1440180"/>
              <a:gd name="connsiteX4" fmla="*/ 405765 w 405768"/>
              <a:gd name="connsiteY4" fmla="*/ 720090 h 1440180"/>
              <a:gd name="connsiteX5" fmla="*/ 260985 w 405768"/>
              <a:gd name="connsiteY5" fmla="*/ 1184910 h 1440180"/>
              <a:gd name="connsiteX6" fmla="*/ 133350 w 405768"/>
              <a:gd name="connsiteY6" fmla="*/ 1350645 h 1440180"/>
              <a:gd name="connsiteX7" fmla="*/ 51435 w 405768"/>
              <a:gd name="connsiteY7" fmla="*/ 1417320 h 1440180"/>
              <a:gd name="connsiteX8" fmla="*/ 5715 w 405768"/>
              <a:gd name="connsiteY8" fmla="*/ 1440180 h 1440180"/>
              <a:gd name="connsiteX0" fmla="*/ 0 w 405850"/>
              <a:gd name="connsiteY0" fmla="*/ 0 h 1440180"/>
              <a:gd name="connsiteX1" fmla="*/ 55245 w 405850"/>
              <a:gd name="connsiteY1" fmla="*/ 19050 h 1440180"/>
              <a:gd name="connsiteX2" fmla="*/ 129540 w 405850"/>
              <a:gd name="connsiteY2" fmla="*/ 85725 h 1440180"/>
              <a:gd name="connsiteX3" fmla="*/ 257175 w 405850"/>
              <a:gd name="connsiteY3" fmla="*/ 253365 h 1440180"/>
              <a:gd name="connsiteX4" fmla="*/ 405765 w 405850"/>
              <a:gd name="connsiteY4" fmla="*/ 720090 h 1440180"/>
              <a:gd name="connsiteX5" fmla="*/ 260985 w 405850"/>
              <a:gd name="connsiteY5" fmla="*/ 1184910 h 1440180"/>
              <a:gd name="connsiteX6" fmla="*/ 133350 w 405850"/>
              <a:gd name="connsiteY6" fmla="*/ 1350645 h 1440180"/>
              <a:gd name="connsiteX7" fmla="*/ 51435 w 405850"/>
              <a:gd name="connsiteY7" fmla="*/ 1417320 h 1440180"/>
              <a:gd name="connsiteX8" fmla="*/ 5715 w 405850"/>
              <a:gd name="connsiteY8" fmla="*/ 1440180 h 1440180"/>
              <a:gd name="connsiteX0" fmla="*/ 0 w 405853"/>
              <a:gd name="connsiteY0" fmla="*/ 0 h 1440180"/>
              <a:gd name="connsiteX1" fmla="*/ 55245 w 405853"/>
              <a:gd name="connsiteY1" fmla="*/ 19050 h 1440180"/>
              <a:gd name="connsiteX2" fmla="*/ 129540 w 405853"/>
              <a:gd name="connsiteY2" fmla="*/ 85725 h 1440180"/>
              <a:gd name="connsiteX3" fmla="*/ 280035 w 405853"/>
              <a:gd name="connsiteY3" fmla="*/ 289560 h 1440180"/>
              <a:gd name="connsiteX4" fmla="*/ 405765 w 405853"/>
              <a:gd name="connsiteY4" fmla="*/ 720090 h 1440180"/>
              <a:gd name="connsiteX5" fmla="*/ 260985 w 405853"/>
              <a:gd name="connsiteY5" fmla="*/ 1184910 h 1440180"/>
              <a:gd name="connsiteX6" fmla="*/ 133350 w 405853"/>
              <a:gd name="connsiteY6" fmla="*/ 1350645 h 1440180"/>
              <a:gd name="connsiteX7" fmla="*/ 51435 w 405853"/>
              <a:gd name="connsiteY7" fmla="*/ 1417320 h 1440180"/>
              <a:gd name="connsiteX8" fmla="*/ 5715 w 405853"/>
              <a:gd name="connsiteY8" fmla="*/ 1440180 h 1440180"/>
              <a:gd name="connsiteX0" fmla="*/ 0 w 405834"/>
              <a:gd name="connsiteY0" fmla="*/ 7317 h 1447497"/>
              <a:gd name="connsiteX1" fmla="*/ 55245 w 405834"/>
              <a:gd name="connsiteY1" fmla="*/ 26367 h 1447497"/>
              <a:gd name="connsiteX2" fmla="*/ 272415 w 405834"/>
              <a:gd name="connsiteY2" fmla="*/ 287352 h 1447497"/>
              <a:gd name="connsiteX3" fmla="*/ 280035 w 405834"/>
              <a:gd name="connsiteY3" fmla="*/ 296877 h 1447497"/>
              <a:gd name="connsiteX4" fmla="*/ 405765 w 405834"/>
              <a:gd name="connsiteY4" fmla="*/ 727407 h 1447497"/>
              <a:gd name="connsiteX5" fmla="*/ 260985 w 405834"/>
              <a:gd name="connsiteY5" fmla="*/ 1192227 h 1447497"/>
              <a:gd name="connsiteX6" fmla="*/ 133350 w 405834"/>
              <a:gd name="connsiteY6" fmla="*/ 1357962 h 1447497"/>
              <a:gd name="connsiteX7" fmla="*/ 51435 w 405834"/>
              <a:gd name="connsiteY7" fmla="*/ 1424637 h 1447497"/>
              <a:gd name="connsiteX8" fmla="*/ 5715 w 405834"/>
              <a:gd name="connsiteY8" fmla="*/ 1447497 h 1447497"/>
              <a:gd name="connsiteX0" fmla="*/ 0 w 405834"/>
              <a:gd name="connsiteY0" fmla="*/ 0 h 1440180"/>
              <a:gd name="connsiteX1" fmla="*/ 240030 w 405834"/>
              <a:gd name="connsiteY1" fmla="*/ 240030 h 1440180"/>
              <a:gd name="connsiteX2" fmla="*/ 272415 w 405834"/>
              <a:gd name="connsiteY2" fmla="*/ 280035 h 1440180"/>
              <a:gd name="connsiteX3" fmla="*/ 280035 w 405834"/>
              <a:gd name="connsiteY3" fmla="*/ 289560 h 1440180"/>
              <a:gd name="connsiteX4" fmla="*/ 405765 w 405834"/>
              <a:gd name="connsiteY4" fmla="*/ 720090 h 1440180"/>
              <a:gd name="connsiteX5" fmla="*/ 260985 w 405834"/>
              <a:gd name="connsiteY5" fmla="*/ 1184910 h 1440180"/>
              <a:gd name="connsiteX6" fmla="*/ 133350 w 405834"/>
              <a:gd name="connsiteY6" fmla="*/ 1350645 h 1440180"/>
              <a:gd name="connsiteX7" fmla="*/ 51435 w 405834"/>
              <a:gd name="connsiteY7" fmla="*/ 1417320 h 1440180"/>
              <a:gd name="connsiteX8" fmla="*/ 5715 w 405834"/>
              <a:gd name="connsiteY8" fmla="*/ 1440180 h 1440180"/>
              <a:gd name="connsiteX0" fmla="*/ 228600 w 400119"/>
              <a:gd name="connsiteY0" fmla="*/ 5502 h 1201842"/>
              <a:gd name="connsiteX1" fmla="*/ 234315 w 400119"/>
              <a:gd name="connsiteY1" fmla="*/ 1692 h 1201842"/>
              <a:gd name="connsiteX2" fmla="*/ 266700 w 400119"/>
              <a:gd name="connsiteY2" fmla="*/ 41697 h 1201842"/>
              <a:gd name="connsiteX3" fmla="*/ 274320 w 400119"/>
              <a:gd name="connsiteY3" fmla="*/ 51222 h 1201842"/>
              <a:gd name="connsiteX4" fmla="*/ 400050 w 400119"/>
              <a:gd name="connsiteY4" fmla="*/ 481752 h 1201842"/>
              <a:gd name="connsiteX5" fmla="*/ 255270 w 400119"/>
              <a:gd name="connsiteY5" fmla="*/ 946572 h 1201842"/>
              <a:gd name="connsiteX6" fmla="*/ 127635 w 400119"/>
              <a:gd name="connsiteY6" fmla="*/ 1112307 h 1201842"/>
              <a:gd name="connsiteX7" fmla="*/ 45720 w 400119"/>
              <a:gd name="connsiteY7" fmla="*/ 1178982 h 1201842"/>
              <a:gd name="connsiteX8" fmla="*/ 0 w 400119"/>
              <a:gd name="connsiteY8" fmla="*/ 1201842 h 1201842"/>
              <a:gd name="connsiteX0" fmla="*/ 228600 w 400119"/>
              <a:gd name="connsiteY0" fmla="*/ 0 h 1196340"/>
              <a:gd name="connsiteX1" fmla="*/ 266700 w 400119"/>
              <a:gd name="connsiteY1" fmla="*/ 34290 h 1196340"/>
              <a:gd name="connsiteX2" fmla="*/ 266700 w 400119"/>
              <a:gd name="connsiteY2" fmla="*/ 36195 h 1196340"/>
              <a:gd name="connsiteX3" fmla="*/ 274320 w 400119"/>
              <a:gd name="connsiteY3" fmla="*/ 45720 h 1196340"/>
              <a:gd name="connsiteX4" fmla="*/ 400050 w 400119"/>
              <a:gd name="connsiteY4" fmla="*/ 476250 h 1196340"/>
              <a:gd name="connsiteX5" fmla="*/ 255270 w 400119"/>
              <a:gd name="connsiteY5" fmla="*/ 941070 h 1196340"/>
              <a:gd name="connsiteX6" fmla="*/ 127635 w 400119"/>
              <a:gd name="connsiteY6" fmla="*/ 1106805 h 1196340"/>
              <a:gd name="connsiteX7" fmla="*/ 45720 w 400119"/>
              <a:gd name="connsiteY7" fmla="*/ 1173480 h 1196340"/>
              <a:gd name="connsiteX8" fmla="*/ 0 w 400119"/>
              <a:gd name="connsiteY8" fmla="*/ 1196340 h 1196340"/>
              <a:gd name="connsiteX0" fmla="*/ 262890 w 400119"/>
              <a:gd name="connsiteY0" fmla="*/ 27165 h 1185405"/>
              <a:gd name="connsiteX1" fmla="*/ 266700 w 400119"/>
              <a:gd name="connsiteY1" fmla="*/ 23355 h 1185405"/>
              <a:gd name="connsiteX2" fmla="*/ 266700 w 400119"/>
              <a:gd name="connsiteY2" fmla="*/ 25260 h 1185405"/>
              <a:gd name="connsiteX3" fmla="*/ 274320 w 400119"/>
              <a:gd name="connsiteY3" fmla="*/ 34785 h 1185405"/>
              <a:gd name="connsiteX4" fmla="*/ 400050 w 400119"/>
              <a:gd name="connsiteY4" fmla="*/ 465315 h 1185405"/>
              <a:gd name="connsiteX5" fmla="*/ 255270 w 400119"/>
              <a:gd name="connsiteY5" fmla="*/ 930135 h 1185405"/>
              <a:gd name="connsiteX6" fmla="*/ 127635 w 400119"/>
              <a:gd name="connsiteY6" fmla="*/ 1095870 h 1185405"/>
              <a:gd name="connsiteX7" fmla="*/ 45720 w 400119"/>
              <a:gd name="connsiteY7" fmla="*/ 1162545 h 1185405"/>
              <a:gd name="connsiteX8" fmla="*/ 0 w 400119"/>
              <a:gd name="connsiteY8" fmla="*/ 1185405 h 1185405"/>
              <a:gd name="connsiteX0" fmla="*/ 262890 w 400171"/>
              <a:gd name="connsiteY0" fmla="*/ 20247 h 1178487"/>
              <a:gd name="connsiteX1" fmla="*/ 266700 w 400171"/>
              <a:gd name="connsiteY1" fmla="*/ 16437 h 1178487"/>
              <a:gd name="connsiteX2" fmla="*/ 266700 w 400171"/>
              <a:gd name="connsiteY2" fmla="*/ 18342 h 1178487"/>
              <a:gd name="connsiteX3" fmla="*/ 280035 w 400171"/>
              <a:gd name="connsiteY3" fmla="*/ 37392 h 1178487"/>
              <a:gd name="connsiteX4" fmla="*/ 400050 w 400171"/>
              <a:gd name="connsiteY4" fmla="*/ 458397 h 1178487"/>
              <a:gd name="connsiteX5" fmla="*/ 255270 w 400171"/>
              <a:gd name="connsiteY5" fmla="*/ 923217 h 1178487"/>
              <a:gd name="connsiteX6" fmla="*/ 127635 w 400171"/>
              <a:gd name="connsiteY6" fmla="*/ 1088952 h 1178487"/>
              <a:gd name="connsiteX7" fmla="*/ 45720 w 400171"/>
              <a:gd name="connsiteY7" fmla="*/ 1155627 h 1178487"/>
              <a:gd name="connsiteX8" fmla="*/ 0 w 400171"/>
              <a:gd name="connsiteY8" fmla="*/ 1178487 h 1178487"/>
              <a:gd name="connsiteX0" fmla="*/ 262890 w 400234"/>
              <a:gd name="connsiteY0" fmla="*/ 30238 h 1188478"/>
              <a:gd name="connsiteX1" fmla="*/ 266700 w 400234"/>
              <a:gd name="connsiteY1" fmla="*/ 26428 h 1188478"/>
              <a:gd name="connsiteX2" fmla="*/ 266700 w 400234"/>
              <a:gd name="connsiteY2" fmla="*/ 28333 h 1188478"/>
              <a:gd name="connsiteX3" fmla="*/ 280035 w 400234"/>
              <a:gd name="connsiteY3" fmla="*/ 47383 h 1188478"/>
              <a:gd name="connsiteX4" fmla="*/ 400050 w 400234"/>
              <a:gd name="connsiteY4" fmla="*/ 468388 h 1188478"/>
              <a:gd name="connsiteX5" fmla="*/ 255270 w 400234"/>
              <a:gd name="connsiteY5" fmla="*/ 933208 h 1188478"/>
              <a:gd name="connsiteX6" fmla="*/ 127635 w 400234"/>
              <a:gd name="connsiteY6" fmla="*/ 1098943 h 1188478"/>
              <a:gd name="connsiteX7" fmla="*/ 45720 w 400234"/>
              <a:gd name="connsiteY7" fmla="*/ 1165618 h 1188478"/>
              <a:gd name="connsiteX8" fmla="*/ 0 w 400234"/>
              <a:gd name="connsiteY8" fmla="*/ 1188478 h 1188478"/>
              <a:gd name="connsiteX0" fmla="*/ 262890 w 400205"/>
              <a:gd name="connsiteY0" fmla="*/ 28567 h 1186807"/>
              <a:gd name="connsiteX1" fmla="*/ 266700 w 400205"/>
              <a:gd name="connsiteY1" fmla="*/ 24757 h 1186807"/>
              <a:gd name="connsiteX2" fmla="*/ 266700 w 400205"/>
              <a:gd name="connsiteY2" fmla="*/ 26662 h 1186807"/>
              <a:gd name="connsiteX3" fmla="*/ 280035 w 400205"/>
              <a:gd name="connsiteY3" fmla="*/ 45712 h 1186807"/>
              <a:gd name="connsiteX4" fmla="*/ 400050 w 400205"/>
              <a:gd name="connsiteY4" fmla="*/ 466717 h 1186807"/>
              <a:gd name="connsiteX5" fmla="*/ 255270 w 400205"/>
              <a:gd name="connsiteY5" fmla="*/ 931537 h 1186807"/>
              <a:gd name="connsiteX6" fmla="*/ 127635 w 400205"/>
              <a:gd name="connsiteY6" fmla="*/ 1097272 h 1186807"/>
              <a:gd name="connsiteX7" fmla="*/ 45720 w 400205"/>
              <a:gd name="connsiteY7" fmla="*/ 1163947 h 1186807"/>
              <a:gd name="connsiteX8" fmla="*/ 0 w 400205"/>
              <a:gd name="connsiteY8" fmla="*/ 1186807 h 1186807"/>
              <a:gd name="connsiteX0" fmla="*/ 262890 w 400170"/>
              <a:gd name="connsiteY0" fmla="*/ 12672 h 1170912"/>
              <a:gd name="connsiteX1" fmla="*/ 266700 w 400170"/>
              <a:gd name="connsiteY1" fmla="*/ 8862 h 1170912"/>
              <a:gd name="connsiteX2" fmla="*/ 276225 w 400170"/>
              <a:gd name="connsiteY2" fmla="*/ 31722 h 1170912"/>
              <a:gd name="connsiteX3" fmla="*/ 280035 w 400170"/>
              <a:gd name="connsiteY3" fmla="*/ 29817 h 1170912"/>
              <a:gd name="connsiteX4" fmla="*/ 400050 w 400170"/>
              <a:gd name="connsiteY4" fmla="*/ 450822 h 1170912"/>
              <a:gd name="connsiteX5" fmla="*/ 255270 w 400170"/>
              <a:gd name="connsiteY5" fmla="*/ 915642 h 1170912"/>
              <a:gd name="connsiteX6" fmla="*/ 127635 w 400170"/>
              <a:gd name="connsiteY6" fmla="*/ 1081377 h 1170912"/>
              <a:gd name="connsiteX7" fmla="*/ 45720 w 400170"/>
              <a:gd name="connsiteY7" fmla="*/ 1148052 h 1170912"/>
              <a:gd name="connsiteX8" fmla="*/ 0 w 400170"/>
              <a:gd name="connsiteY8" fmla="*/ 1170912 h 1170912"/>
              <a:gd name="connsiteX0" fmla="*/ 262890 w 400192"/>
              <a:gd name="connsiteY0" fmla="*/ 9291 h 1167531"/>
              <a:gd name="connsiteX1" fmla="*/ 266700 w 400192"/>
              <a:gd name="connsiteY1" fmla="*/ 5481 h 1167531"/>
              <a:gd name="connsiteX2" fmla="*/ 276225 w 400192"/>
              <a:gd name="connsiteY2" fmla="*/ 28341 h 1167531"/>
              <a:gd name="connsiteX3" fmla="*/ 280035 w 400192"/>
              <a:gd name="connsiteY3" fmla="*/ 26436 h 1167531"/>
              <a:gd name="connsiteX4" fmla="*/ 400050 w 400192"/>
              <a:gd name="connsiteY4" fmla="*/ 447441 h 1167531"/>
              <a:gd name="connsiteX5" fmla="*/ 255270 w 400192"/>
              <a:gd name="connsiteY5" fmla="*/ 912261 h 1167531"/>
              <a:gd name="connsiteX6" fmla="*/ 127635 w 400192"/>
              <a:gd name="connsiteY6" fmla="*/ 1077996 h 1167531"/>
              <a:gd name="connsiteX7" fmla="*/ 45720 w 400192"/>
              <a:gd name="connsiteY7" fmla="*/ 1144671 h 1167531"/>
              <a:gd name="connsiteX8" fmla="*/ 0 w 400192"/>
              <a:gd name="connsiteY8" fmla="*/ 1167531 h 1167531"/>
              <a:gd name="connsiteX0" fmla="*/ 262890 w 400195"/>
              <a:gd name="connsiteY0" fmla="*/ 9291 h 1167531"/>
              <a:gd name="connsiteX1" fmla="*/ 266700 w 400195"/>
              <a:gd name="connsiteY1" fmla="*/ 5481 h 1167531"/>
              <a:gd name="connsiteX2" fmla="*/ 276225 w 400195"/>
              <a:gd name="connsiteY2" fmla="*/ 28341 h 1167531"/>
              <a:gd name="connsiteX3" fmla="*/ 280035 w 400195"/>
              <a:gd name="connsiteY3" fmla="*/ 26436 h 1167531"/>
              <a:gd name="connsiteX4" fmla="*/ 400050 w 400195"/>
              <a:gd name="connsiteY4" fmla="*/ 447441 h 1167531"/>
              <a:gd name="connsiteX5" fmla="*/ 255270 w 400195"/>
              <a:gd name="connsiteY5" fmla="*/ 912261 h 1167531"/>
              <a:gd name="connsiteX6" fmla="*/ 127635 w 400195"/>
              <a:gd name="connsiteY6" fmla="*/ 1077996 h 1167531"/>
              <a:gd name="connsiteX7" fmla="*/ 45720 w 400195"/>
              <a:gd name="connsiteY7" fmla="*/ 1144671 h 1167531"/>
              <a:gd name="connsiteX8" fmla="*/ 0 w 400195"/>
              <a:gd name="connsiteY8" fmla="*/ 1167531 h 1167531"/>
              <a:gd name="connsiteX0" fmla="*/ 262890 w 400172"/>
              <a:gd name="connsiteY0" fmla="*/ 7781 h 1166021"/>
              <a:gd name="connsiteX1" fmla="*/ 266700 w 400172"/>
              <a:gd name="connsiteY1" fmla="*/ 3971 h 1166021"/>
              <a:gd name="connsiteX2" fmla="*/ 276225 w 400172"/>
              <a:gd name="connsiteY2" fmla="*/ 26831 h 1166021"/>
              <a:gd name="connsiteX3" fmla="*/ 278130 w 400172"/>
              <a:gd name="connsiteY3" fmla="*/ 26831 h 1166021"/>
              <a:gd name="connsiteX4" fmla="*/ 400050 w 400172"/>
              <a:gd name="connsiteY4" fmla="*/ 445931 h 1166021"/>
              <a:gd name="connsiteX5" fmla="*/ 255270 w 400172"/>
              <a:gd name="connsiteY5" fmla="*/ 910751 h 1166021"/>
              <a:gd name="connsiteX6" fmla="*/ 127635 w 400172"/>
              <a:gd name="connsiteY6" fmla="*/ 1076486 h 1166021"/>
              <a:gd name="connsiteX7" fmla="*/ 45720 w 400172"/>
              <a:gd name="connsiteY7" fmla="*/ 1143161 h 1166021"/>
              <a:gd name="connsiteX8" fmla="*/ 0 w 400172"/>
              <a:gd name="connsiteY8" fmla="*/ 1166021 h 1166021"/>
              <a:gd name="connsiteX0" fmla="*/ 262890 w 400183"/>
              <a:gd name="connsiteY0" fmla="*/ 6935 h 1165175"/>
              <a:gd name="connsiteX1" fmla="*/ 266700 w 400183"/>
              <a:gd name="connsiteY1" fmla="*/ 3125 h 1165175"/>
              <a:gd name="connsiteX2" fmla="*/ 276225 w 400183"/>
              <a:gd name="connsiteY2" fmla="*/ 25985 h 1165175"/>
              <a:gd name="connsiteX3" fmla="*/ 278130 w 400183"/>
              <a:gd name="connsiteY3" fmla="*/ 25985 h 1165175"/>
              <a:gd name="connsiteX4" fmla="*/ 400050 w 400183"/>
              <a:gd name="connsiteY4" fmla="*/ 445085 h 1165175"/>
              <a:gd name="connsiteX5" fmla="*/ 255270 w 400183"/>
              <a:gd name="connsiteY5" fmla="*/ 909905 h 1165175"/>
              <a:gd name="connsiteX6" fmla="*/ 127635 w 400183"/>
              <a:gd name="connsiteY6" fmla="*/ 1075640 h 1165175"/>
              <a:gd name="connsiteX7" fmla="*/ 45720 w 400183"/>
              <a:gd name="connsiteY7" fmla="*/ 1142315 h 1165175"/>
              <a:gd name="connsiteX8" fmla="*/ 0 w 400183"/>
              <a:gd name="connsiteY8" fmla="*/ 1165175 h 1165175"/>
              <a:gd name="connsiteX0" fmla="*/ 262890 w 400180"/>
              <a:gd name="connsiteY0" fmla="*/ 10318 h 1168558"/>
              <a:gd name="connsiteX1" fmla="*/ 266700 w 400180"/>
              <a:gd name="connsiteY1" fmla="*/ 6508 h 1168558"/>
              <a:gd name="connsiteX2" fmla="*/ 276225 w 400180"/>
              <a:gd name="connsiteY2" fmla="*/ 29368 h 1168558"/>
              <a:gd name="connsiteX3" fmla="*/ 278130 w 400180"/>
              <a:gd name="connsiteY3" fmla="*/ 29368 h 1168558"/>
              <a:gd name="connsiteX4" fmla="*/ 400050 w 400180"/>
              <a:gd name="connsiteY4" fmla="*/ 448468 h 1168558"/>
              <a:gd name="connsiteX5" fmla="*/ 255270 w 400180"/>
              <a:gd name="connsiteY5" fmla="*/ 913288 h 1168558"/>
              <a:gd name="connsiteX6" fmla="*/ 127635 w 400180"/>
              <a:gd name="connsiteY6" fmla="*/ 1079023 h 1168558"/>
              <a:gd name="connsiteX7" fmla="*/ 45720 w 400180"/>
              <a:gd name="connsiteY7" fmla="*/ 1145698 h 1168558"/>
              <a:gd name="connsiteX8" fmla="*/ 0 w 400180"/>
              <a:gd name="connsiteY8" fmla="*/ 1168558 h 1168558"/>
              <a:gd name="connsiteX0" fmla="*/ 262890 w 400050"/>
              <a:gd name="connsiteY0" fmla="*/ 10318 h 1168558"/>
              <a:gd name="connsiteX1" fmla="*/ 266700 w 400050"/>
              <a:gd name="connsiteY1" fmla="*/ 6508 h 1168558"/>
              <a:gd name="connsiteX2" fmla="*/ 276225 w 400050"/>
              <a:gd name="connsiteY2" fmla="*/ 29368 h 1168558"/>
              <a:gd name="connsiteX3" fmla="*/ 278130 w 400050"/>
              <a:gd name="connsiteY3" fmla="*/ 29368 h 1168558"/>
              <a:gd name="connsiteX4" fmla="*/ 400050 w 400050"/>
              <a:gd name="connsiteY4" fmla="*/ 448468 h 1168558"/>
              <a:gd name="connsiteX5" fmla="*/ 276225 w 400050"/>
              <a:gd name="connsiteY5" fmla="*/ 871378 h 1168558"/>
              <a:gd name="connsiteX6" fmla="*/ 127635 w 400050"/>
              <a:gd name="connsiteY6" fmla="*/ 1079023 h 1168558"/>
              <a:gd name="connsiteX7" fmla="*/ 45720 w 400050"/>
              <a:gd name="connsiteY7" fmla="*/ 1145698 h 1168558"/>
              <a:gd name="connsiteX8" fmla="*/ 0 w 400050"/>
              <a:gd name="connsiteY8" fmla="*/ 1168558 h 1168558"/>
              <a:gd name="connsiteX0" fmla="*/ 262890 w 400054"/>
              <a:gd name="connsiteY0" fmla="*/ 10318 h 1168558"/>
              <a:gd name="connsiteX1" fmla="*/ 266700 w 400054"/>
              <a:gd name="connsiteY1" fmla="*/ 6508 h 1168558"/>
              <a:gd name="connsiteX2" fmla="*/ 276225 w 400054"/>
              <a:gd name="connsiteY2" fmla="*/ 29368 h 1168558"/>
              <a:gd name="connsiteX3" fmla="*/ 278130 w 400054"/>
              <a:gd name="connsiteY3" fmla="*/ 29368 h 1168558"/>
              <a:gd name="connsiteX4" fmla="*/ 400050 w 400054"/>
              <a:gd name="connsiteY4" fmla="*/ 448468 h 1168558"/>
              <a:gd name="connsiteX5" fmla="*/ 281940 w 400054"/>
              <a:gd name="connsiteY5" fmla="*/ 863758 h 1168558"/>
              <a:gd name="connsiteX6" fmla="*/ 127635 w 400054"/>
              <a:gd name="connsiteY6" fmla="*/ 1079023 h 1168558"/>
              <a:gd name="connsiteX7" fmla="*/ 45720 w 400054"/>
              <a:gd name="connsiteY7" fmla="*/ 1145698 h 1168558"/>
              <a:gd name="connsiteX8" fmla="*/ 0 w 400054"/>
              <a:gd name="connsiteY8" fmla="*/ 1168558 h 1168558"/>
              <a:gd name="connsiteX0" fmla="*/ 262890 w 400059"/>
              <a:gd name="connsiteY0" fmla="*/ 10318 h 1168558"/>
              <a:gd name="connsiteX1" fmla="*/ 266700 w 400059"/>
              <a:gd name="connsiteY1" fmla="*/ 6508 h 1168558"/>
              <a:gd name="connsiteX2" fmla="*/ 276225 w 400059"/>
              <a:gd name="connsiteY2" fmla="*/ 29368 h 1168558"/>
              <a:gd name="connsiteX3" fmla="*/ 278130 w 400059"/>
              <a:gd name="connsiteY3" fmla="*/ 29368 h 1168558"/>
              <a:gd name="connsiteX4" fmla="*/ 400050 w 400059"/>
              <a:gd name="connsiteY4" fmla="*/ 448468 h 1168558"/>
              <a:gd name="connsiteX5" fmla="*/ 281940 w 400059"/>
              <a:gd name="connsiteY5" fmla="*/ 863758 h 1168558"/>
              <a:gd name="connsiteX6" fmla="*/ 127635 w 400059"/>
              <a:gd name="connsiteY6" fmla="*/ 1079023 h 1168558"/>
              <a:gd name="connsiteX7" fmla="*/ 45720 w 400059"/>
              <a:gd name="connsiteY7" fmla="*/ 1145698 h 1168558"/>
              <a:gd name="connsiteX8" fmla="*/ 0 w 400059"/>
              <a:gd name="connsiteY8" fmla="*/ 1168558 h 1168558"/>
              <a:gd name="connsiteX0" fmla="*/ 267236 w 404405"/>
              <a:gd name="connsiteY0" fmla="*/ 10318 h 1168558"/>
              <a:gd name="connsiteX1" fmla="*/ 13 w 404405"/>
              <a:gd name="connsiteY1" fmla="*/ 6507 h 1168558"/>
              <a:gd name="connsiteX2" fmla="*/ 280571 w 404405"/>
              <a:gd name="connsiteY2" fmla="*/ 29368 h 1168558"/>
              <a:gd name="connsiteX3" fmla="*/ 282476 w 404405"/>
              <a:gd name="connsiteY3" fmla="*/ 29368 h 1168558"/>
              <a:gd name="connsiteX4" fmla="*/ 404396 w 404405"/>
              <a:gd name="connsiteY4" fmla="*/ 448468 h 1168558"/>
              <a:gd name="connsiteX5" fmla="*/ 286286 w 404405"/>
              <a:gd name="connsiteY5" fmla="*/ 863758 h 1168558"/>
              <a:gd name="connsiteX6" fmla="*/ 131981 w 404405"/>
              <a:gd name="connsiteY6" fmla="*/ 1079023 h 1168558"/>
              <a:gd name="connsiteX7" fmla="*/ 50066 w 404405"/>
              <a:gd name="connsiteY7" fmla="*/ 1145698 h 1168558"/>
              <a:gd name="connsiteX8" fmla="*/ 4346 w 404405"/>
              <a:gd name="connsiteY8" fmla="*/ 1168558 h 1168558"/>
              <a:gd name="connsiteX0" fmla="*/ 267236 w 413974"/>
              <a:gd name="connsiteY0" fmla="*/ 4476 h 1162716"/>
              <a:gd name="connsiteX1" fmla="*/ 13 w 413974"/>
              <a:gd name="connsiteY1" fmla="*/ 665 h 1162716"/>
              <a:gd name="connsiteX2" fmla="*/ 280571 w 413974"/>
              <a:gd name="connsiteY2" fmla="*/ 23526 h 1162716"/>
              <a:gd name="connsiteX3" fmla="*/ 76256 w 413974"/>
              <a:gd name="connsiteY3" fmla="*/ 49342 h 1162716"/>
              <a:gd name="connsiteX4" fmla="*/ 404396 w 413974"/>
              <a:gd name="connsiteY4" fmla="*/ 442626 h 1162716"/>
              <a:gd name="connsiteX5" fmla="*/ 286286 w 413974"/>
              <a:gd name="connsiteY5" fmla="*/ 857916 h 1162716"/>
              <a:gd name="connsiteX6" fmla="*/ 131981 w 413974"/>
              <a:gd name="connsiteY6" fmla="*/ 1073181 h 1162716"/>
              <a:gd name="connsiteX7" fmla="*/ 50066 w 413974"/>
              <a:gd name="connsiteY7" fmla="*/ 1139856 h 1162716"/>
              <a:gd name="connsiteX8" fmla="*/ 4346 w 413974"/>
              <a:gd name="connsiteY8" fmla="*/ 1162716 h 1162716"/>
              <a:gd name="connsiteX0" fmla="*/ 286666 w 433407"/>
              <a:gd name="connsiteY0" fmla="*/ 3998 h 1162238"/>
              <a:gd name="connsiteX1" fmla="*/ 19443 w 433407"/>
              <a:gd name="connsiteY1" fmla="*/ 187 h 1162238"/>
              <a:gd name="connsiteX2" fmla="*/ 28969 w 433407"/>
              <a:gd name="connsiteY2" fmla="*/ 12722 h 1162238"/>
              <a:gd name="connsiteX3" fmla="*/ 95686 w 433407"/>
              <a:gd name="connsiteY3" fmla="*/ 48864 h 1162238"/>
              <a:gd name="connsiteX4" fmla="*/ 423826 w 433407"/>
              <a:gd name="connsiteY4" fmla="*/ 442148 h 1162238"/>
              <a:gd name="connsiteX5" fmla="*/ 305716 w 433407"/>
              <a:gd name="connsiteY5" fmla="*/ 857438 h 1162238"/>
              <a:gd name="connsiteX6" fmla="*/ 151411 w 433407"/>
              <a:gd name="connsiteY6" fmla="*/ 1072703 h 1162238"/>
              <a:gd name="connsiteX7" fmla="*/ 69496 w 433407"/>
              <a:gd name="connsiteY7" fmla="*/ 1139378 h 1162238"/>
              <a:gd name="connsiteX8" fmla="*/ 23776 w 433407"/>
              <a:gd name="connsiteY8" fmla="*/ 1162238 h 1162238"/>
              <a:gd name="connsiteX0" fmla="*/ 0 w 447232"/>
              <a:gd name="connsiteY0" fmla="*/ 0 h 1163403"/>
              <a:gd name="connsiteX1" fmla="*/ 33268 w 447232"/>
              <a:gd name="connsiteY1" fmla="*/ 1352 h 1163403"/>
              <a:gd name="connsiteX2" fmla="*/ 42794 w 447232"/>
              <a:gd name="connsiteY2" fmla="*/ 13887 h 1163403"/>
              <a:gd name="connsiteX3" fmla="*/ 109511 w 447232"/>
              <a:gd name="connsiteY3" fmla="*/ 50029 h 1163403"/>
              <a:gd name="connsiteX4" fmla="*/ 437651 w 447232"/>
              <a:gd name="connsiteY4" fmla="*/ 443313 h 1163403"/>
              <a:gd name="connsiteX5" fmla="*/ 319541 w 447232"/>
              <a:gd name="connsiteY5" fmla="*/ 858603 h 1163403"/>
              <a:gd name="connsiteX6" fmla="*/ 165236 w 447232"/>
              <a:gd name="connsiteY6" fmla="*/ 1073868 h 1163403"/>
              <a:gd name="connsiteX7" fmla="*/ 83321 w 447232"/>
              <a:gd name="connsiteY7" fmla="*/ 1140543 h 1163403"/>
              <a:gd name="connsiteX8" fmla="*/ 37601 w 447232"/>
              <a:gd name="connsiteY8" fmla="*/ 1163403 h 1163403"/>
              <a:gd name="connsiteX0" fmla="*/ 0 w 468616"/>
              <a:gd name="connsiteY0" fmla="*/ 0 h 1163403"/>
              <a:gd name="connsiteX1" fmla="*/ 33268 w 468616"/>
              <a:gd name="connsiteY1" fmla="*/ 1352 h 1163403"/>
              <a:gd name="connsiteX2" fmla="*/ 42794 w 468616"/>
              <a:gd name="connsiteY2" fmla="*/ 13887 h 1163403"/>
              <a:gd name="connsiteX3" fmla="*/ 109511 w 468616"/>
              <a:gd name="connsiteY3" fmla="*/ 50029 h 1163403"/>
              <a:gd name="connsiteX4" fmla="*/ 437651 w 468616"/>
              <a:gd name="connsiteY4" fmla="*/ 443313 h 1163403"/>
              <a:gd name="connsiteX5" fmla="*/ 319541 w 468616"/>
              <a:gd name="connsiteY5" fmla="*/ 858603 h 1163403"/>
              <a:gd name="connsiteX6" fmla="*/ 165236 w 468616"/>
              <a:gd name="connsiteY6" fmla="*/ 1073868 h 1163403"/>
              <a:gd name="connsiteX7" fmla="*/ 83321 w 468616"/>
              <a:gd name="connsiteY7" fmla="*/ 1140543 h 1163403"/>
              <a:gd name="connsiteX8" fmla="*/ 37601 w 468616"/>
              <a:gd name="connsiteY8" fmla="*/ 1163403 h 1163403"/>
              <a:gd name="connsiteX0" fmla="*/ 0 w 447696"/>
              <a:gd name="connsiteY0" fmla="*/ 0 h 1163403"/>
              <a:gd name="connsiteX1" fmla="*/ 33268 w 447696"/>
              <a:gd name="connsiteY1" fmla="*/ 1352 h 1163403"/>
              <a:gd name="connsiteX2" fmla="*/ 42794 w 447696"/>
              <a:gd name="connsiteY2" fmla="*/ 13887 h 1163403"/>
              <a:gd name="connsiteX3" fmla="*/ 109511 w 447696"/>
              <a:gd name="connsiteY3" fmla="*/ 50029 h 1163403"/>
              <a:gd name="connsiteX4" fmla="*/ 419974 w 447696"/>
              <a:gd name="connsiteY4" fmla="*/ 440731 h 1163403"/>
              <a:gd name="connsiteX5" fmla="*/ 319541 w 447696"/>
              <a:gd name="connsiteY5" fmla="*/ 858603 h 1163403"/>
              <a:gd name="connsiteX6" fmla="*/ 165236 w 447696"/>
              <a:gd name="connsiteY6" fmla="*/ 1073868 h 1163403"/>
              <a:gd name="connsiteX7" fmla="*/ 83321 w 447696"/>
              <a:gd name="connsiteY7" fmla="*/ 1140543 h 1163403"/>
              <a:gd name="connsiteX8" fmla="*/ 37601 w 447696"/>
              <a:gd name="connsiteY8" fmla="*/ 1163403 h 1163403"/>
              <a:gd name="connsiteX0" fmla="*/ 0 w 436110"/>
              <a:gd name="connsiteY0" fmla="*/ 0 h 1163403"/>
              <a:gd name="connsiteX1" fmla="*/ 33268 w 436110"/>
              <a:gd name="connsiteY1" fmla="*/ 1352 h 1163403"/>
              <a:gd name="connsiteX2" fmla="*/ 42794 w 436110"/>
              <a:gd name="connsiteY2" fmla="*/ 13887 h 1163403"/>
              <a:gd name="connsiteX3" fmla="*/ 109511 w 436110"/>
              <a:gd name="connsiteY3" fmla="*/ 50029 h 1163403"/>
              <a:gd name="connsiteX4" fmla="*/ 419974 w 436110"/>
              <a:gd name="connsiteY4" fmla="*/ 440731 h 1163403"/>
              <a:gd name="connsiteX5" fmla="*/ 319541 w 436110"/>
              <a:gd name="connsiteY5" fmla="*/ 858603 h 1163403"/>
              <a:gd name="connsiteX6" fmla="*/ 165236 w 436110"/>
              <a:gd name="connsiteY6" fmla="*/ 1073868 h 1163403"/>
              <a:gd name="connsiteX7" fmla="*/ 83321 w 436110"/>
              <a:gd name="connsiteY7" fmla="*/ 1140543 h 1163403"/>
              <a:gd name="connsiteX8" fmla="*/ 37601 w 436110"/>
              <a:gd name="connsiteY8" fmla="*/ 1163403 h 1163403"/>
              <a:gd name="connsiteX0" fmla="*/ 0 w 436110"/>
              <a:gd name="connsiteY0" fmla="*/ 0 h 1163403"/>
              <a:gd name="connsiteX1" fmla="*/ 33268 w 436110"/>
              <a:gd name="connsiteY1" fmla="*/ 1352 h 1163403"/>
              <a:gd name="connsiteX2" fmla="*/ 42794 w 436110"/>
              <a:gd name="connsiteY2" fmla="*/ 13887 h 1163403"/>
              <a:gd name="connsiteX3" fmla="*/ 109511 w 436110"/>
              <a:gd name="connsiteY3" fmla="*/ 50029 h 1163403"/>
              <a:gd name="connsiteX4" fmla="*/ 419974 w 436110"/>
              <a:gd name="connsiteY4" fmla="*/ 440731 h 1163403"/>
              <a:gd name="connsiteX5" fmla="*/ 319541 w 436110"/>
              <a:gd name="connsiteY5" fmla="*/ 858603 h 1163403"/>
              <a:gd name="connsiteX6" fmla="*/ 165236 w 436110"/>
              <a:gd name="connsiteY6" fmla="*/ 1073868 h 1163403"/>
              <a:gd name="connsiteX7" fmla="*/ 83321 w 436110"/>
              <a:gd name="connsiteY7" fmla="*/ 1140543 h 1163403"/>
              <a:gd name="connsiteX8" fmla="*/ 37601 w 436110"/>
              <a:gd name="connsiteY8" fmla="*/ 1163403 h 1163403"/>
              <a:gd name="connsiteX0" fmla="*/ 0 w 428344"/>
              <a:gd name="connsiteY0" fmla="*/ 0 h 1163403"/>
              <a:gd name="connsiteX1" fmla="*/ 33268 w 428344"/>
              <a:gd name="connsiteY1" fmla="*/ 1352 h 1163403"/>
              <a:gd name="connsiteX2" fmla="*/ 42794 w 428344"/>
              <a:gd name="connsiteY2" fmla="*/ 13887 h 1163403"/>
              <a:gd name="connsiteX3" fmla="*/ 97727 w 428344"/>
              <a:gd name="connsiteY3" fmla="*/ 50029 h 1163403"/>
              <a:gd name="connsiteX4" fmla="*/ 419974 w 428344"/>
              <a:gd name="connsiteY4" fmla="*/ 440731 h 1163403"/>
              <a:gd name="connsiteX5" fmla="*/ 319541 w 428344"/>
              <a:gd name="connsiteY5" fmla="*/ 858603 h 1163403"/>
              <a:gd name="connsiteX6" fmla="*/ 165236 w 428344"/>
              <a:gd name="connsiteY6" fmla="*/ 1073868 h 1163403"/>
              <a:gd name="connsiteX7" fmla="*/ 83321 w 428344"/>
              <a:gd name="connsiteY7" fmla="*/ 1140543 h 1163403"/>
              <a:gd name="connsiteX8" fmla="*/ 37601 w 428344"/>
              <a:gd name="connsiteY8" fmla="*/ 1163403 h 1163403"/>
              <a:gd name="connsiteX0" fmla="*/ 0 w 434143"/>
              <a:gd name="connsiteY0" fmla="*/ 0 h 1163403"/>
              <a:gd name="connsiteX1" fmla="*/ 33268 w 434143"/>
              <a:gd name="connsiteY1" fmla="*/ 1352 h 1163403"/>
              <a:gd name="connsiteX2" fmla="*/ 42794 w 434143"/>
              <a:gd name="connsiteY2" fmla="*/ 13887 h 1163403"/>
              <a:gd name="connsiteX3" fmla="*/ 97727 w 434143"/>
              <a:gd name="connsiteY3" fmla="*/ 50029 h 1163403"/>
              <a:gd name="connsiteX4" fmla="*/ 419974 w 434143"/>
              <a:gd name="connsiteY4" fmla="*/ 440731 h 1163403"/>
              <a:gd name="connsiteX5" fmla="*/ 319541 w 434143"/>
              <a:gd name="connsiteY5" fmla="*/ 858603 h 1163403"/>
              <a:gd name="connsiteX6" fmla="*/ 165236 w 434143"/>
              <a:gd name="connsiteY6" fmla="*/ 1073868 h 1163403"/>
              <a:gd name="connsiteX7" fmla="*/ 83321 w 434143"/>
              <a:gd name="connsiteY7" fmla="*/ 1140543 h 1163403"/>
              <a:gd name="connsiteX8" fmla="*/ 37601 w 434143"/>
              <a:gd name="connsiteY8" fmla="*/ 1163403 h 1163403"/>
              <a:gd name="connsiteX0" fmla="*/ 0 w 438888"/>
              <a:gd name="connsiteY0" fmla="*/ 0 h 1163403"/>
              <a:gd name="connsiteX1" fmla="*/ 33268 w 438888"/>
              <a:gd name="connsiteY1" fmla="*/ 1352 h 1163403"/>
              <a:gd name="connsiteX2" fmla="*/ 42794 w 438888"/>
              <a:gd name="connsiteY2" fmla="*/ 13887 h 1163403"/>
              <a:gd name="connsiteX3" fmla="*/ 97727 w 438888"/>
              <a:gd name="connsiteY3" fmla="*/ 50029 h 1163403"/>
              <a:gd name="connsiteX4" fmla="*/ 419974 w 438888"/>
              <a:gd name="connsiteY4" fmla="*/ 440731 h 1163403"/>
              <a:gd name="connsiteX5" fmla="*/ 337217 w 438888"/>
              <a:gd name="connsiteY5" fmla="*/ 863766 h 1163403"/>
              <a:gd name="connsiteX6" fmla="*/ 165236 w 438888"/>
              <a:gd name="connsiteY6" fmla="*/ 1073868 h 1163403"/>
              <a:gd name="connsiteX7" fmla="*/ 83321 w 438888"/>
              <a:gd name="connsiteY7" fmla="*/ 1140543 h 1163403"/>
              <a:gd name="connsiteX8" fmla="*/ 37601 w 438888"/>
              <a:gd name="connsiteY8" fmla="*/ 1163403 h 1163403"/>
              <a:gd name="connsiteX0" fmla="*/ 0 w 438885"/>
              <a:gd name="connsiteY0" fmla="*/ 0 h 1163403"/>
              <a:gd name="connsiteX1" fmla="*/ 33268 w 438885"/>
              <a:gd name="connsiteY1" fmla="*/ 1352 h 1163403"/>
              <a:gd name="connsiteX2" fmla="*/ 42794 w 438885"/>
              <a:gd name="connsiteY2" fmla="*/ 13887 h 1163403"/>
              <a:gd name="connsiteX3" fmla="*/ 97727 w 438885"/>
              <a:gd name="connsiteY3" fmla="*/ 50029 h 1163403"/>
              <a:gd name="connsiteX4" fmla="*/ 419974 w 438885"/>
              <a:gd name="connsiteY4" fmla="*/ 440731 h 1163403"/>
              <a:gd name="connsiteX5" fmla="*/ 337217 w 438885"/>
              <a:gd name="connsiteY5" fmla="*/ 863766 h 1163403"/>
              <a:gd name="connsiteX6" fmla="*/ 165236 w 438885"/>
              <a:gd name="connsiteY6" fmla="*/ 1073868 h 1163403"/>
              <a:gd name="connsiteX7" fmla="*/ 83321 w 438885"/>
              <a:gd name="connsiteY7" fmla="*/ 1140543 h 1163403"/>
              <a:gd name="connsiteX8" fmla="*/ 37601 w 438885"/>
              <a:gd name="connsiteY8" fmla="*/ 1163403 h 1163403"/>
              <a:gd name="connsiteX0" fmla="*/ 0 w 420043"/>
              <a:gd name="connsiteY0" fmla="*/ 0 h 1163403"/>
              <a:gd name="connsiteX1" fmla="*/ 33268 w 420043"/>
              <a:gd name="connsiteY1" fmla="*/ 1352 h 1163403"/>
              <a:gd name="connsiteX2" fmla="*/ 42794 w 420043"/>
              <a:gd name="connsiteY2" fmla="*/ 13887 h 1163403"/>
              <a:gd name="connsiteX3" fmla="*/ 97727 w 420043"/>
              <a:gd name="connsiteY3" fmla="*/ 50029 h 1163403"/>
              <a:gd name="connsiteX4" fmla="*/ 408191 w 420043"/>
              <a:gd name="connsiteY4" fmla="*/ 440731 h 1163403"/>
              <a:gd name="connsiteX5" fmla="*/ 337217 w 420043"/>
              <a:gd name="connsiteY5" fmla="*/ 863766 h 1163403"/>
              <a:gd name="connsiteX6" fmla="*/ 165236 w 420043"/>
              <a:gd name="connsiteY6" fmla="*/ 1073868 h 1163403"/>
              <a:gd name="connsiteX7" fmla="*/ 83321 w 420043"/>
              <a:gd name="connsiteY7" fmla="*/ 1140543 h 1163403"/>
              <a:gd name="connsiteX8" fmla="*/ 37601 w 420043"/>
              <a:gd name="connsiteY8" fmla="*/ 1163403 h 1163403"/>
              <a:gd name="connsiteX0" fmla="*/ 0 w 432594"/>
              <a:gd name="connsiteY0" fmla="*/ 0 h 1163403"/>
              <a:gd name="connsiteX1" fmla="*/ 33268 w 432594"/>
              <a:gd name="connsiteY1" fmla="*/ 1352 h 1163403"/>
              <a:gd name="connsiteX2" fmla="*/ 42794 w 432594"/>
              <a:gd name="connsiteY2" fmla="*/ 13887 h 1163403"/>
              <a:gd name="connsiteX3" fmla="*/ 97727 w 432594"/>
              <a:gd name="connsiteY3" fmla="*/ 50029 h 1163403"/>
              <a:gd name="connsiteX4" fmla="*/ 408191 w 432594"/>
              <a:gd name="connsiteY4" fmla="*/ 440731 h 1163403"/>
              <a:gd name="connsiteX5" fmla="*/ 337217 w 432594"/>
              <a:gd name="connsiteY5" fmla="*/ 863766 h 1163403"/>
              <a:gd name="connsiteX6" fmla="*/ 165236 w 432594"/>
              <a:gd name="connsiteY6" fmla="*/ 1073868 h 1163403"/>
              <a:gd name="connsiteX7" fmla="*/ 83321 w 432594"/>
              <a:gd name="connsiteY7" fmla="*/ 1140543 h 1163403"/>
              <a:gd name="connsiteX8" fmla="*/ 37601 w 432594"/>
              <a:gd name="connsiteY8" fmla="*/ 1163403 h 1163403"/>
              <a:gd name="connsiteX0" fmla="*/ 0 w 432594"/>
              <a:gd name="connsiteY0" fmla="*/ 0 h 1163403"/>
              <a:gd name="connsiteX1" fmla="*/ 33268 w 432594"/>
              <a:gd name="connsiteY1" fmla="*/ 1352 h 1163403"/>
              <a:gd name="connsiteX2" fmla="*/ 42794 w 432594"/>
              <a:gd name="connsiteY2" fmla="*/ 13887 h 1163403"/>
              <a:gd name="connsiteX3" fmla="*/ 97727 w 432594"/>
              <a:gd name="connsiteY3" fmla="*/ 50029 h 1163403"/>
              <a:gd name="connsiteX4" fmla="*/ 408191 w 432594"/>
              <a:gd name="connsiteY4" fmla="*/ 440731 h 1163403"/>
              <a:gd name="connsiteX5" fmla="*/ 337217 w 432594"/>
              <a:gd name="connsiteY5" fmla="*/ 863766 h 1163403"/>
              <a:gd name="connsiteX6" fmla="*/ 165236 w 432594"/>
              <a:gd name="connsiteY6" fmla="*/ 1073868 h 1163403"/>
              <a:gd name="connsiteX7" fmla="*/ 83321 w 432594"/>
              <a:gd name="connsiteY7" fmla="*/ 1140543 h 1163403"/>
              <a:gd name="connsiteX8" fmla="*/ 37601 w 432594"/>
              <a:gd name="connsiteY8" fmla="*/ 1163403 h 1163403"/>
              <a:gd name="connsiteX0" fmla="*/ 0 w 432594"/>
              <a:gd name="connsiteY0" fmla="*/ 0 h 1163403"/>
              <a:gd name="connsiteX1" fmla="*/ 33268 w 432594"/>
              <a:gd name="connsiteY1" fmla="*/ 1352 h 1163403"/>
              <a:gd name="connsiteX2" fmla="*/ 25118 w 432594"/>
              <a:gd name="connsiteY2" fmla="*/ 16469 h 1163403"/>
              <a:gd name="connsiteX3" fmla="*/ 97727 w 432594"/>
              <a:gd name="connsiteY3" fmla="*/ 50029 h 1163403"/>
              <a:gd name="connsiteX4" fmla="*/ 408191 w 432594"/>
              <a:gd name="connsiteY4" fmla="*/ 440731 h 1163403"/>
              <a:gd name="connsiteX5" fmla="*/ 337217 w 432594"/>
              <a:gd name="connsiteY5" fmla="*/ 863766 h 1163403"/>
              <a:gd name="connsiteX6" fmla="*/ 165236 w 432594"/>
              <a:gd name="connsiteY6" fmla="*/ 1073868 h 1163403"/>
              <a:gd name="connsiteX7" fmla="*/ 83321 w 432594"/>
              <a:gd name="connsiteY7" fmla="*/ 1140543 h 1163403"/>
              <a:gd name="connsiteX8" fmla="*/ 37601 w 432594"/>
              <a:gd name="connsiteY8" fmla="*/ 1163403 h 1163403"/>
              <a:gd name="connsiteX0" fmla="*/ 0 w 432594"/>
              <a:gd name="connsiteY0" fmla="*/ 0 h 1163403"/>
              <a:gd name="connsiteX1" fmla="*/ 33268 w 432594"/>
              <a:gd name="connsiteY1" fmla="*/ 1352 h 1163403"/>
              <a:gd name="connsiteX2" fmla="*/ 25118 w 432594"/>
              <a:gd name="connsiteY2" fmla="*/ 16469 h 1163403"/>
              <a:gd name="connsiteX3" fmla="*/ 97727 w 432594"/>
              <a:gd name="connsiteY3" fmla="*/ 50029 h 1163403"/>
              <a:gd name="connsiteX4" fmla="*/ 408191 w 432594"/>
              <a:gd name="connsiteY4" fmla="*/ 440731 h 1163403"/>
              <a:gd name="connsiteX5" fmla="*/ 337217 w 432594"/>
              <a:gd name="connsiteY5" fmla="*/ 863766 h 1163403"/>
              <a:gd name="connsiteX6" fmla="*/ 165236 w 432594"/>
              <a:gd name="connsiteY6" fmla="*/ 1073868 h 1163403"/>
              <a:gd name="connsiteX7" fmla="*/ 83321 w 432594"/>
              <a:gd name="connsiteY7" fmla="*/ 1140543 h 1163403"/>
              <a:gd name="connsiteX8" fmla="*/ 37601 w 432594"/>
              <a:gd name="connsiteY8" fmla="*/ 1163403 h 1163403"/>
              <a:gd name="connsiteX0" fmla="*/ 0 w 432594"/>
              <a:gd name="connsiteY0" fmla="*/ 0 h 1163403"/>
              <a:gd name="connsiteX1" fmla="*/ 33268 w 432594"/>
              <a:gd name="connsiteY1" fmla="*/ 1352 h 1163403"/>
              <a:gd name="connsiteX2" fmla="*/ 25118 w 432594"/>
              <a:gd name="connsiteY2" fmla="*/ 16469 h 1163403"/>
              <a:gd name="connsiteX3" fmla="*/ 97727 w 432594"/>
              <a:gd name="connsiteY3" fmla="*/ 52610 h 1163403"/>
              <a:gd name="connsiteX4" fmla="*/ 408191 w 432594"/>
              <a:gd name="connsiteY4" fmla="*/ 440731 h 1163403"/>
              <a:gd name="connsiteX5" fmla="*/ 337217 w 432594"/>
              <a:gd name="connsiteY5" fmla="*/ 863766 h 1163403"/>
              <a:gd name="connsiteX6" fmla="*/ 165236 w 432594"/>
              <a:gd name="connsiteY6" fmla="*/ 1073868 h 1163403"/>
              <a:gd name="connsiteX7" fmla="*/ 83321 w 432594"/>
              <a:gd name="connsiteY7" fmla="*/ 1140543 h 1163403"/>
              <a:gd name="connsiteX8" fmla="*/ 37601 w 432594"/>
              <a:gd name="connsiteY8" fmla="*/ 1163403 h 1163403"/>
              <a:gd name="connsiteX0" fmla="*/ 0 w 430438"/>
              <a:gd name="connsiteY0" fmla="*/ 0 h 1163403"/>
              <a:gd name="connsiteX1" fmla="*/ 33268 w 430438"/>
              <a:gd name="connsiteY1" fmla="*/ 1352 h 1163403"/>
              <a:gd name="connsiteX2" fmla="*/ 25118 w 430438"/>
              <a:gd name="connsiteY2" fmla="*/ 16469 h 1163403"/>
              <a:gd name="connsiteX3" fmla="*/ 127187 w 430438"/>
              <a:gd name="connsiteY3" fmla="*/ 73263 h 1163403"/>
              <a:gd name="connsiteX4" fmla="*/ 408191 w 430438"/>
              <a:gd name="connsiteY4" fmla="*/ 440731 h 1163403"/>
              <a:gd name="connsiteX5" fmla="*/ 337217 w 430438"/>
              <a:gd name="connsiteY5" fmla="*/ 863766 h 1163403"/>
              <a:gd name="connsiteX6" fmla="*/ 165236 w 430438"/>
              <a:gd name="connsiteY6" fmla="*/ 1073868 h 1163403"/>
              <a:gd name="connsiteX7" fmla="*/ 83321 w 430438"/>
              <a:gd name="connsiteY7" fmla="*/ 1140543 h 1163403"/>
              <a:gd name="connsiteX8" fmla="*/ 37601 w 430438"/>
              <a:gd name="connsiteY8" fmla="*/ 1163403 h 1163403"/>
              <a:gd name="connsiteX0" fmla="*/ 0 w 432854"/>
              <a:gd name="connsiteY0" fmla="*/ 0 h 1163403"/>
              <a:gd name="connsiteX1" fmla="*/ 33268 w 432854"/>
              <a:gd name="connsiteY1" fmla="*/ 1352 h 1163403"/>
              <a:gd name="connsiteX2" fmla="*/ 25118 w 432854"/>
              <a:gd name="connsiteY2" fmla="*/ 16469 h 1163403"/>
              <a:gd name="connsiteX3" fmla="*/ 127187 w 432854"/>
              <a:gd name="connsiteY3" fmla="*/ 73263 h 1163403"/>
              <a:gd name="connsiteX4" fmla="*/ 408191 w 432854"/>
              <a:gd name="connsiteY4" fmla="*/ 440731 h 1163403"/>
              <a:gd name="connsiteX5" fmla="*/ 343110 w 432854"/>
              <a:gd name="connsiteY5" fmla="*/ 861184 h 1163403"/>
              <a:gd name="connsiteX6" fmla="*/ 165236 w 432854"/>
              <a:gd name="connsiteY6" fmla="*/ 1073868 h 1163403"/>
              <a:gd name="connsiteX7" fmla="*/ 83321 w 432854"/>
              <a:gd name="connsiteY7" fmla="*/ 1140543 h 1163403"/>
              <a:gd name="connsiteX8" fmla="*/ 37601 w 432854"/>
              <a:gd name="connsiteY8" fmla="*/ 1163403 h 1163403"/>
              <a:gd name="connsiteX0" fmla="*/ 0 w 435440"/>
              <a:gd name="connsiteY0" fmla="*/ 0 h 1163403"/>
              <a:gd name="connsiteX1" fmla="*/ 33268 w 435440"/>
              <a:gd name="connsiteY1" fmla="*/ 1352 h 1163403"/>
              <a:gd name="connsiteX2" fmla="*/ 25118 w 435440"/>
              <a:gd name="connsiteY2" fmla="*/ 16469 h 1163403"/>
              <a:gd name="connsiteX3" fmla="*/ 127187 w 435440"/>
              <a:gd name="connsiteY3" fmla="*/ 73263 h 1163403"/>
              <a:gd name="connsiteX4" fmla="*/ 408191 w 435440"/>
              <a:gd name="connsiteY4" fmla="*/ 440731 h 1163403"/>
              <a:gd name="connsiteX5" fmla="*/ 349002 w 435440"/>
              <a:gd name="connsiteY5" fmla="*/ 861184 h 1163403"/>
              <a:gd name="connsiteX6" fmla="*/ 165236 w 435440"/>
              <a:gd name="connsiteY6" fmla="*/ 1073868 h 1163403"/>
              <a:gd name="connsiteX7" fmla="*/ 83321 w 435440"/>
              <a:gd name="connsiteY7" fmla="*/ 1140543 h 1163403"/>
              <a:gd name="connsiteX8" fmla="*/ 37601 w 435440"/>
              <a:gd name="connsiteY8" fmla="*/ 1163403 h 1163403"/>
              <a:gd name="connsiteX0" fmla="*/ 0 w 441193"/>
              <a:gd name="connsiteY0" fmla="*/ 0 h 1163403"/>
              <a:gd name="connsiteX1" fmla="*/ 33268 w 441193"/>
              <a:gd name="connsiteY1" fmla="*/ 1352 h 1163403"/>
              <a:gd name="connsiteX2" fmla="*/ 25118 w 441193"/>
              <a:gd name="connsiteY2" fmla="*/ 16469 h 1163403"/>
              <a:gd name="connsiteX3" fmla="*/ 127187 w 441193"/>
              <a:gd name="connsiteY3" fmla="*/ 73263 h 1163403"/>
              <a:gd name="connsiteX4" fmla="*/ 408191 w 441193"/>
              <a:gd name="connsiteY4" fmla="*/ 440731 h 1163403"/>
              <a:gd name="connsiteX5" fmla="*/ 349002 w 441193"/>
              <a:gd name="connsiteY5" fmla="*/ 861184 h 1163403"/>
              <a:gd name="connsiteX6" fmla="*/ 165236 w 441193"/>
              <a:gd name="connsiteY6" fmla="*/ 1073868 h 1163403"/>
              <a:gd name="connsiteX7" fmla="*/ 83321 w 441193"/>
              <a:gd name="connsiteY7" fmla="*/ 1140543 h 1163403"/>
              <a:gd name="connsiteX8" fmla="*/ 37601 w 441193"/>
              <a:gd name="connsiteY8" fmla="*/ 1163403 h 1163403"/>
              <a:gd name="connsiteX0" fmla="*/ 0 w 441589"/>
              <a:gd name="connsiteY0" fmla="*/ 0 h 1163403"/>
              <a:gd name="connsiteX1" fmla="*/ 33268 w 441589"/>
              <a:gd name="connsiteY1" fmla="*/ 1352 h 1163403"/>
              <a:gd name="connsiteX2" fmla="*/ 25118 w 441589"/>
              <a:gd name="connsiteY2" fmla="*/ 16469 h 1163403"/>
              <a:gd name="connsiteX3" fmla="*/ 121295 w 441589"/>
              <a:gd name="connsiteY3" fmla="*/ 73263 h 1163403"/>
              <a:gd name="connsiteX4" fmla="*/ 408191 w 441589"/>
              <a:gd name="connsiteY4" fmla="*/ 440731 h 1163403"/>
              <a:gd name="connsiteX5" fmla="*/ 349002 w 441589"/>
              <a:gd name="connsiteY5" fmla="*/ 861184 h 1163403"/>
              <a:gd name="connsiteX6" fmla="*/ 165236 w 441589"/>
              <a:gd name="connsiteY6" fmla="*/ 1073868 h 1163403"/>
              <a:gd name="connsiteX7" fmla="*/ 83321 w 441589"/>
              <a:gd name="connsiteY7" fmla="*/ 1140543 h 1163403"/>
              <a:gd name="connsiteX8" fmla="*/ 37601 w 441589"/>
              <a:gd name="connsiteY8" fmla="*/ 1163403 h 1163403"/>
              <a:gd name="connsiteX0" fmla="*/ 0 w 420835"/>
              <a:gd name="connsiteY0" fmla="*/ 0 h 1163403"/>
              <a:gd name="connsiteX1" fmla="*/ 33268 w 420835"/>
              <a:gd name="connsiteY1" fmla="*/ 1352 h 1163403"/>
              <a:gd name="connsiteX2" fmla="*/ 25118 w 420835"/>
              <a:gd name="connsiteY2" fmla="*/ 16469 h 1163403"/>
              <a:gd name="connsiteX3" fmla="*/ 121295 w 420835"/>
              <a:gd name="connsiteY3" fmla="*/ 73263 h 1163403"/>
              <a:gd name="connsiteX4" fmla="*/ 408191 w 420835"/>
              <a:gd name="connsiteY4" fmla="*/ 440731 h 1163403"/>
              <a:gd name="connsiteX5" fmla="*/ 349002 w 420835"/>
              <a:gd name="connsiteY5" fmla="*/ 861184 h 1163403"/>
              <a:gd name="connsiteX6" fmla="*/ 159344 w 420835"/>
              <a:gd name="connsiteY6" fmla="*/ 1073868 h 1163403"/>
              <a:gd name="connsiteX7" fmla="*/ 83321 w 420835"/>
              <a:gd name="connsiteY7" fmla="*/ 1140543 h 1163403"/>
              <a:gd name="connsiteX8" fmla="*/ 37601 w 420835"/>
              <a:gd name="connsiteY8" fmla="*/ 1163403 h 1163403"/>
              <a:gd name="connsiteX0" fmla="*/ 0 w 428116"/>
              <a:gd name="connsiteY0" fmla="*/ 0 h 1163403"/>
              <a:gd name="connsiteX1" fmla="*/ 33268 w 428116"/>
              <a:gd name="connsiteY1" fmla="*/ 1352 h 1163403"/>
              <a:gd name="connsiteX2" fmla="*/ 25118 w 428116"/>
              <a:gd name="connsiteY2" fmla="*/ 16469 h 1163403"/>
              <a:gd name="connsiteX3" fmla="*/ 121295 w 428116"/>
              <a:gd name="connsiteY3" fmla="*/ 73263 h 1163403"/>
              <a:gd name="connsiteX4" fmla="*/ 408191 w 428116"/>
              <a:gd name="connsiteY4" fmla="*/ 440731 h 1163403"/>
              <a:gd name="connsiteX5" fmla="*/ 349002 w 428116"/>
              <a:gd name="connsiteY5" fmla="*/ 861184 h 1163403"/>
              <a:gd name="connsiteX6" fmla="*/ 159344 w 428116"/>
              <a:gd name="connsiteY6" fmla="*/ 1073868 h 1163403"/>
              <a:gd name="connsiteX7" fmla="*/ 83321 w 428116"/>
              <a:gd name="connsiteY7" fmla="*/ 1140543 h 1163403"/>
              <a:gd name="connsiteX8" fmla="*/ 37601 w 428116"/>
              <a:gd name="connsiteY8" fmla="*/ 1163403 h 1163403"/>
              <a:gd name="connsiteX0" fmla="*/ 0 w 420591"/>
              <a:gd name="connsiteY0" fmla="*/ 0 h 1163403"/>
              <a:gd name="connsiteX1" fmla="*/ 33268 w 420591"/>
              <a:gd name="connsiteY1" fmla="*/ 1352 h 1163403"/>
              <a:gd name="connsiteX2" fmla="*/ 25118 w 420591"/>
              <a:gd name="connsiteY2" fmla="*/ 16469 h 1163403"/>
              <a:gd name="connsiteX3" fmla="*/ 121295 w 420591"/>
              <a:gd name="connsiteY3" fmla="*/ 73263 h 1163403"/>
              <a:gd name="connsiteX4" fmla="*/ 408191 w 420591"/>
              <a:gd name="connsiteY4" fmla="*/ 440731 h 1163403"/>
              <a:gd name="connsiteX5" fmla="*/ 349002 w 420591"/>
              <a:gd name="connsiteY5" fmla="*/ 861184 h 1163403"/>
              <a:gd name="connsiteX6" fmla="*/ 171128 w 420591"/>
              <a:gd name="connsiteY6" fmla="*/ 1055797 h 1163403"/>
              <a:gd name="connsiteX7" fmla="*/ 83321 w 420591"/>
              <a:gd name="connsiteY7" fmla="*/ 1140543 h 1163403"/>
              <a:gd name="connsiteX8" fmla="*/ 37601 w 420591"/>
              <a:gd name="connsiteY8" fmla="*/ 1163403 h 1163403"/>
              <a:gd name="connsiteX0" fmla="*/ 0 w 428311"/>
              <a:gd name="connsiteY0" fmla="*/ 0 h 1163403"/>
              <a:gd name="connsiteX1" fmla="*/ 33268 w 428311"/>
              <a:gd name="connsiteY1" fmla="*/ 1352 h 1163403"/>
              <a:gd name="connsiteX2" fmla="*/ 25118 w 428311"/>
              <a:gd name="connsiteY2" fmla="*/ 16469 h 1163403"/>
              <a:gd name="connsiteX3" fmla="*/ 121295 w 428311"/>
              <a:gd name="connsiteY3" fmla="*/ 73263 h 1163403"/>
              <a:gd name="connsiteX4" fmla="*/ 408191 w 428311"/>
              <a:gd name="connsiteY4" fmla="*/ 440731 h 1163403"/>
              <a:gd name="connsiteX5" fmla="*/ 378462 w 428311"/>
              <a:gd name="connsiteY5" fmla="*/ 819880 h 1163403"/>
              <a:gd name="connsiteX6" fmla="*/ 171128 w 428311"/>
              <a:gd name="connsiteY6" fmla="*/ 1055797 h 1163403"/>
              <a:gd name="connsiteX7" fmla="*/ 83321 w 428311"/>
              <a:gd name="connsiteY7" fmla="*/ 1140543 h 1163403"/>
              <a:gd name="connsiteX8" fmla="*/ 37601 w 428311"/>
              <a:gd name="connsiteY8" fmla="*/ 1163403 h 1163403"/>
              <a:gd name="connsiteX0" fmla="*/ 0 w 432647"/>
              <a:gd name="connsiteY0" fmla="*/ 0 h 1163403"/>
              <a:gd name="connsiteX1" fmla="*/ 33268 w 432647"/>
              <a:gd name="connsiteY1" fmla="*/ 1352 h 1163403"/>
              <a:gd name="connsiteX2" fmla="*/ 25118 w 432647"/>
              <a:gd name="connsiteY2" fmla="*/ 16469 h 1163403"/>
              <a:gd name="connsiteX3" fmla="*/ 121295 w 432647"/>
              <a:gd name="connsiteY3" fmla="*/ 73263 h 1163403"/>
              <a:gd name="connsiteX4" fmla="*/ 408191 w 432647"/>
              <a:gd name="connsiteY4" fmla="*/ 440731 h 1163403"/>
              <a:gd name="connsiteX5" fmla="*/ 390246 w 432647"/>
              <a:gd name="connsiteY5" fmla="*/ 809553 h 1163403"/>
              <a:gd name="connsiteX6" fmla="*/ 171128 w 432647"/>
              <a:gd name="connsiteY6" fmla="*/ 1055797 h 1163403"/>
              <a:gd name="connsiteX7" fmla="*/ 83321 w 432647"/>
              <a:gd name="connsiteY7" fmla="*/ 1140543 h 1163403"/>
              <a:gd name="connsiteX8" fmla="*/ 37601 w 432647"/>
              <a:gd name="connsiteY8" fmla="*/ 1163403 h 1163403"/>
              <a:gd name="connsiteX0" fmla="*/ 0 w 432647"/>
              <a:gd name="connsiteY0" fmla="*/ 0 h 1163403"/>
              <a:gd name="connsiteX1" fmla="*/ 33268 w 432647"/>
              <a:gd name="connsiteY1" fmla="*/ 1352 h 1163403"/>
              <a:gd name="connsiteX2" fmla="*/ 25118 w 432647"/>
              <a:gd name="connsiteY2" fmla="*/ 16469 h 1163403"/>
              <a:gd name="connsiteX3" fmla="*/ 121295 w 432647"/>
              <a:gd name="connsiteY3" fmla="*/ 73263 h 1163403"/>
              <a:gd name="connsiteX4" fmla="*/ 408191 w 432647"/>
              <a:gd name="connsiteY4" fmla="*/ 440731 h 1163403"/>
              <a:gd name="connsiteX5" fmla="*/ 390246 w 432647"/>
              <a:gd name="connsiteY5" fmla="*/ 809553 h 1163403"/>
              <a:gd name="connsiteX6" fmla="*/ 171128 w 432647"/>
              <a:gd name="connsiteY6" fmla="*/ 1055797 h 1163403"/>
              <a:gd name="connsiteX7" fmla="*/ 100996 w 432647"/>
              <a:gd name="connsiteY7" fmla="*/ 1137962 h 1163403"/>
              <a:gd name="connsiteX8" fmla="*/ 37601 w 432647"/>
              <a:gd name="connsiteY8" fmla="*/ 1163403 h 1163403"/>
              <a:gd name="connsiteX0" fmla="*/ 0 w 432378"/>
              <a:gd name="connsiteY0" fmla="*/ 0 h 1163403"/>
              <a:gd name="connsiteX1" fmla="*/ 33268 w 432378"/>
              <a:gd name="connsiteY1" fmla="*/ 1352 h 1163403"/>
              <a:gd name="connsiteX2" fmla="*/ 25118 w 432378"/>
              <a:gd name="connsiteY2" fmla="*/ 16469 h 1163403"/>
              <a:gd name="connsiteX3" fmla="*/ 121295 w 432378"/>
              <a:gd name="connsiteY3" fmla="*/ 73263 h 1163403"/>
              <a:gd name="connsiteX4" fmla="*/ 408191 w 432378"/>
              <a:gd name="connsiteY4" fmla="*/ 440731 h 1163403"/>
              <a:gd name="connsiteX5" fmla="*/ 390246 w 432378"/>
              <a:gd name="connsiteY5" fmla="*/ 809553 h 1163403"/>
              <a:gd name="connsiteX6" fmla="*/ 177020 w 432378"/>
              <a:gd name="connsiteY6" fmla="*/ 1055797 h 1163403"/>
              <a:gd name="connsiteX7" fmla="*/ 100996 w 432378"/>
              <a:gd name="connsiteY7" fmla="*/ 1137962 h 1163403"/>
              <a:gd name="connsiteX8" fmla="*/ 37601 w 432378"/>
              <a:gd name="connsiteY8" fmla="*/ 1163403 h 1163403"/>
              <a:gd name="connsiteX0" fmla="*/ 0 w 432378"/>
              <a:gd name="connsiteY0" fmla="*/ 0 h 1163403"/>
              <a:gd name="connsiteX1" fmla="*/ 33268 w 432378"/>
              <a:gd name="connsiteY1" fmla="*/ 1352 h 1163403"/>
              <a:gd name="connsiteX2" fmla="*/ 25118 w 432378"/>
              <a:gd name="connsiteY2" fmla="*/ 16469 h 1163403"/>
              <a:gd name="connsiteX3" fmla="*/ 121295 w 432378"/>
              <a:gd name="connsiteY3" fmla="*/ 73263 h 1163403"/>
              <a:gd name="connsiteX4" fmla="*/ 408191 w 432378"/>
              <a:gd name="connsiteY4" fmla="*/ 440731 h 1163403"/>
              <a:gd name="connsiteX5" fmla="*/ 390246 w 432378"/>
              <a:gd name="connsiteY5" fmla="*/ 809553 h 1163403"/>
              <a:gd name="connsiteX6" fmla="*/ 177020 w 432378"/>
              <a:gd name="connsiteY6" fmla="*/ 1055797 h 1163403"/>
              <a:gd name="connsiteX7" fmla="*/ 89212 w 432378"/>
              <a:gd name="connsiteY7" fmla="*/ 1137962 h 1163403"/>
              <a:gd name="connsiteX8" fmla="*/ 37601 w 432378"/>
              <a:gd name="connsiteY8" fmla="*/ 1163403 h 1163403"/>
              <a:gd name="connsiteX0" fmla="*/ 0 w 437562"/>
              <a:gd name="connsiteY0" fmla="*/ 0 h 1163403"/>
              <a:gd name="connsiteX1" fmla="*/ 33268 w 437562"/>
              <a:gd name="connsiteY1" fmla="*/ 1352 h 1163403"/>
              <a:gd name="connsiteX2" fmla="*/ 25118 w 437562"/>
              <a:gd name="connsiteY2" fmla="*/ 16469 h 1163403"/>
              <a:gd name="connsiteX3" fmla="*/ 121295 w 437562"/>
              <a:gd name="connsiteY3" fmla="*/ 73263 h 1163403"/>
              <a:gd name="connsiteX4" fmla="*/ 408191 w 437562"/>
              <a:gd name="connsiteY4" fmla="*/ 440731 h 1163403"/>
              <a:gd name="connsiteX5" fmla="*/ 402030 w 437562"/>
              <a:gd name="connsiteY5" fmla="*/ 799227 h 1163403"/>
              <a:gd name="connsiteX6" fmla="*/ 177020 w 437562"/>
              <a:gd name="connsiteY6" fmla="*/ 1055797 h 1163403"/>
              <a:gd name="connsiteX7" fmla="*/ 89212 w 437562"/>
              <a:gd name="connsiteY7" fmla="*/ 1137962 h 1163403"/>
              <a:gd name="connsiteX8" fmla="*/ 37601 w 437562"/>
              <a:gd name="connsiteY8" fmla="*/ 1163403 h 1163403"/>
              <a:gd name="connsiteX0" fmla="*/ 0 w 441598"/>
              <a:gd name="connsiteY0" fmla="*/ 0 h 1163403"/>
              <a:gd name="connsiteX1" fmla="*/ 33268 w 441598"/>
              <a:gd name="connsiteY1" fmla="*/ 1352 h 1163403"/>
              <a:gd name="connsiteX2" fmla="*/ 25118 w 441598"/>
              <a:gd name="connsiteY2" fmla="*/ 16469 h 1163403"/>
              <a:gd name="connsiteX3" fmla="*/ 121295 w 441598"/>
              <a:gd name="connsiteY3" fmla="*/ 73263 h 1163403"/>
              <a:gd name="connsiteX4" fmla="*/ 408191 w 441598"/>
              <a:gd name="connsiteY4" fmla="*/ 440731 h 1163403"/>
              <a:gd name="connsiteX5" fmla="*/ 402030 w 441598"/>
              <a:gd name="connsiteY5" fmla="*/ 799227 h 1163403"/>
              <a:gd name="connsiteX6" fmla="*/ 177020 w 441598"/>
              <a:gd name="connsiteY6" fmla="*/ 1055797 h 1163403"/>
              <a:gd name="connsiteX7" fmla="*/ 89212 w 441598"/>
              <a:gd name="connsiteY7" fmla="*/ 1137962 h 1163403"/>
              <a:gd name="connsiteX8" fmla="*/ 37601 w 441598"/>
              <a:gd name="connsiteY8" fmla="*/ 1163403 h 1163403"/>
              <a:gd name="connsiteX0" fmla="*/ 0 w 439535"/>
              <a:gd name="connsiteY0" fmla="*/ 0 h 1163403"/>
              <a:gd name="connsiteX1" fmla="*/ 33268 w 439535"/>
              <a:gd name="connsiteY1" fmla="*/ 1352 h 1163403"/>
              <a:gd name="connsiteX2" fmla="*/ 25118 w 439535"/>
              <a:gd name="connsiteY2" fmla="*/ 16469 h 1163403"/>
              <a:gd name="connsiteX3" fmla="*/ 121295 w 439535"/>
              <a:gd name="connsiteY3" fmla="*/ 73263 h 1163403"/>
              <a:gd name="connsiteX4" fmla="*/ 408191 w 439535"/>
              <a:gd name="connsiteY4" fmla="*/ 440731 h 1163403"/>
              <a:gd name="connsiteX5" fmla="*/ 402030 w 439535"/>
              <a:gd name="connsiteY5" fmla="*/ 799227 h 1163403"/>
              <a:gd name="connsiteX6" fmla="*/ 177020 w 439535"/>
              <a:gd name="connsiteY6" fmla="*/ 1055797 h 1163403"/>
              <a:gd name="connsiteX7" fmla="*/ 89212 w 439535"/>
              <a:gd name="connsiteY7" fmla="*/ 1137962 h 1163403"/>
              <a:gd name="connsiteX8" fmla="*/ 37601 w 439535"/>
              <a:gd name="connsiteY8" fmla="*/ 1163403 h 1163403"/>
              <a:gd name="connsiteX0" fmla="*/ 0 w 437562"/>
              <a:gd name="connsiteY0" fmla="*/ 0 h 1163403"/>
              <a:gd name="connsiteX1" fmla="*/ 33268 w 437562"/>
              <a:gd name="connsiteY1" fmla="*/ 1352 h 1163403"/>
              <a:gd name="connsiteX2" fmla="*/ 25118 w 437562"/>
              <a:gd name="connsiteY2" fmla="*/ 16469 h 1163403"/>
              <a:gd name="connsiteX3" fmla="*/ 121295 w 437562"/>
              <a:gd name="connsiteY3" fmla="*/ 73263 h 1163403"/>
              <a:gd name="connsiteX4" fmla="*/ 408191 w 437562"/>
              <a:gd name="connsiteY4" fmla="*/ 440731 h 1163403"/>
              <a:gd name="connsiteX5" fmla="*/ 402030 w 437562"/>
              <a:gd name="connsiteY5" fmla="*/ 799227 h 1163403"/>
              <a:gd name="connsiteX6" fmla="*/ 177020 w 437562"/>
              <a:gd name="connsiteY6" fmla="*/ 1055797 h 1163403"/>
              <a:gd name="connsiteX7" fmla="*/ 89212 w 437562"/>
              <a:gd name="connsiteY7" fmla="*/ 1137962 h 1163403"/>
              <a:gd name="connsiteX8" fmla="*/ 37601 w 437562"/>
              <a:gd name="connsiteY8" fmla="*/ 1163403 h 1163403"/>
              <a:gd name="connsiteX0" fmla="*/ 0 w 441456"/>
              <a:gd name="connsiteY0" fmla="*/ 0 h 1163403"/>
              <a:gd name="connsiteX1" fmla="*/ 33268 w 441456"/>
              <a:gd name="connsiteY1" fmla="*/ 1352 h 1163403"/>
              <a:gd name="connsiteX2" fmla="*/ 25118 w 441456"/>
              <a:gd name="connsiteY2" fmla="*/ 16469 h 1163403"/>
              <a:gd name="connsiteX3" fmla="*/ 121295 w 441456"/>
              <a:gd name="connsiteY3" fmla="*/ 73263 h 1163403"/>
              <a:gd name="connsiteX4" fmla="*/ 414084 w 441456"/>
              <a:gd name="connsiteY4" fmla="*/ 417497 h 1163403"/>
              <a:gd name="connsiteX5" fmla="*/ 402030 w 441456"/>
              <a:gd name="connsiteY5" fmla="*/ 799227 h 1163403"/>
              <a:gd name="connsiteX6" fmla="*/ 177020 w 441456"/>
              <a:gd name="connsiteY6" fmla="*/ 1055797 h 1163403"/>
              <a:gd name="connsiteX7" fmla="*/ 89212 w 441456"/>
              <a:gd name="connsiteY7" fmla="*/ 1137962 h 1163403"/>
              <a:gd name="connsiteX8" fmla="*/ 37601 w 441456"/>
              <a:gd name="connsiteY8" fmla="*/ 1163403 h 1163403"/>
              <a:gd name="connsiteX0" fmla="*/ 0 w 437562"/>
              <a:gd name="connsiteY0" fmla="*/ 0 h 1163403"/>
              <a:gd name="connsiteX1" fmla="*/ 33268 w 437562"/>
              <a:gd name="connsiteY1" fmla="*/ 1352 h 1163403"/>
              <a:gd name="connsiteX2" fmla="*/ 25118 w 437562"/>
              <a:gd name="connsiteY2" fmla="*/ 16469 h 1163403"/>
              <a:gd name="connsiteX3" fmla="*/ 121295 w 437562"/>
              <a:gd name="connsiteY3" fmla="*/ 73263 h 1163403"/>
              <a:gd name="connsiteX4" fmla="*/ 408192 w 437562"/>
              <a:gd name="connsiteY4" fmla="*/ 425242 h 1163403"/>
              <a:gd name="connsiteX5" fmla="*/ 402030 w 437562"/>
              <a:gd name="connsiteY5" fmla="*/ 799227 h 1163403"/>
              <a:gd name="connsiteX6" fmla="*/ 177020 w 437562"/>
              <a:gd name="connsiteY6" fmla="*/ 1055797 h 1163403"/>
              <a:gd name="connsiteX7" fmla="*/ 89212 w 437562"/>
              <a:gd name="connsiteY7" fmla="*/ 1137962 h 1163403"/>
              <a:gd name="connsiteX8" fmla="*/ 37601 w 437562"/>
              <a:gd name="connsiteY8" fmla="*/ 1163403 h 1163403"/>
              <a:gd name="connsiteX0" fmla="*/ 0 w 432787"/>
              <a:gd name="connsiteY0" fmla="*/ 0 h 1163403"/>
              <a:gd name="connsiteX1" fmla="*/ 33268 w 432787"/>
              <a:gd name="connsiteY1" fmla="*/ 1352 h 1163403"/>
              <a:gd name="connsiteX2" fmla="*/ 25118 w 432787"/>
              <a:gd name="connsiteY2" fmla="*/ 16469 h 1163403"/>
              <a:gd name="connsiteX3" fmla="*/ 121295 w 432787"/>
              <a:gd name="connsiteY3" fmla="*/ 73263 h 1163403"/>
              <a:gd name="connsiteX4" fmla="*/ 408192 w 432787"/>
              <a:gd name="connsiteY4" fmla="*/ 425242 h 1163403"/>
              <a:gd name="connsiteX5" fmla="*/ 402030 w 432787"/>
              <a:gd name="connsiteY5" fmla="*/ 799227 h 1163403"/>
              <a:gd name="connsiteX6" fmla="*/ 177020 w 432787"/>
              <a:gd name="connsiteY6" fmla="*/ 1055797 h 1163403"/>
              <a:gd name="connsiteX7" fmla="*/ 89212 w 432787"/>
              <a:gd name="connsiteY7" fmla="*/ 1137962 h 1163403"/>
              <a:gd name="connsiteX8" fmla="*/ 37601 w 432787"/>
              <a:gd name="connsiteY8" fmla="*/ 1163403 h 1163403"/>
              <a:gd name="connsiteX0" fmla="*/ 0 w 434850"/>
              <a:gd name="connsiteY0" fmla="*/ 0 h 1163403"/>
              <a:gd name="connsiteX1" fmla="*/ 33268 w 434850"/>
              <a:gd name="connsiteY1" fmla="*/ 1352 h 1163403"/>
              <a:gd name="connsiteX2" fmla="*/ 25118 w 434850"/>
              <a:gd name="connsiteY2" fmla="*/ 16469 h 1163403"/>
              <a:gd name="connsiteX3" fmla="*/ 121295 w 434850"/>
              <a:gd name="connsiteY3" fmla="*/ 73263 h 1163403"/>
              <a:gd name="connsiteX4" fmla="*/ 408192 w 434850"/>
              <a:gd name="connsiteY4" fmla="*/ 425242 h 1163403"/>
              <a:gd name="connsiteX5" fmla="*/ 396139 w 434850"/>
              <a:gd name="connsiteY5" fmla="*/ 799227 h 1163403"/>
              <a:gd name="connsiteX6" fmla="*/ 177020 w 434850"/>
              <a:gd name="connsiteY6" fmla="*/ 1055797 h 1163403"/>
              <a:gd name="connsiteX7" fmla="*/ 89212 w 434850"/>
              <a:gd name="connsiteY7" fmla="*/ 1137962 h 1163403"/>
              <a:gd name="connsiteX8" fmla="*/ 37601 w 434850"/>
              <a:gd name="connsiteY8" fmla="*/ 1163403 h 1163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4850" h="1163403">
                <a:moveTo>
                  <a:pt x="0" y="0"/>
                </a:moveTo>
                <a:cubicBezTo>
                  <a:pt x="16827" y="2381"/>
                  <a:pt x="29082" y="-1393"/>
                  <a:pt x="33268" y="1352"/>
                </a:cubicBezTo>
                <a:cubicBezTo>
                  <a:pt x="37454" y="4097"/>
                  <a:pt x="10447" y="4484"/>
                  <a:pt x="25118" y="16469"/>
                </a:cubicBezTo>
                <a:cubicBezTo>
                  <a:pt x="39789" y="28454"/>
                  <a:pt x="57449" y="5134"/>
                  <a:pt x="121295" y="73263"/>
                </a:cubicBezTo>
                <a:cubicBezTo>
                  <a:pt x="185141" y="141392"/>
                  <a:pt x="362385" y="304248"/>
                  <a:pt x="408192" y="425242"/>
                </a:cubicBezTo>
                <a:cubicBezTo>
                  <a:pt x="453999" y="546236"/>
                  <a:pt x="434668" y="694135"/>
                  <a:pt x="396139" y="799227"/>
                </a:cubicBezTo>
                <a:cubicBezTo>
                  <a:pt x="357610" y="904320"/>
                  <a:pt x="228175" y="999341"/>
                  <a:pt x="177020" y="1055797"/>
                </a:cubicBezTo>
                <a:cubicBezTo>
                  <a:pt x="125866" y="1112253"/>
                  <a:pt x="110484" y="1123040"/>
                  <a:pt x="89212" y="1137962"/>
                </a:cubicBezTo>
                <a:cubicBezTo>
                  <a:pt x="67940" y="1152884"/>
                  <a:pt x="49825" y="1159434"/>
                  <a:pt x="37601" y="1163403"/>
                </a:cubicBezTo>
              </a:path>
            </a:pathLst>
          </a:custGeom>
          <a:noFill/>
          <a:ln w="63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12" name="Connettore diritto 611">
            <a:extLst>
              <a:ext uri="{FF2B5EF4-FFF2-40B4-BE49-F238E27FC236}">
                <a16:creationId xmlns:a16="http://schemas.microsoft.com/office/drawing/2014/main" id="{EA2A6C42-71A1-4712-8F3B-AD703E87CD60}"/>
              </a:ext>
            </a:extLst>
          </p:cNvPr>
          <p:cNvCxnSpPr>
            <a:cxnSpLocks/>
          </p:cNvCxnSpPr>
          <p:nvPr/>
        </p:nvCxnSpPr>
        <p:spPr>
          <a:xfrm>
            <a:off x="9010173" y="782783"/>
            <a:ext cx="0" cy="676348"/>
          </a:xfrm>
          <a:prstGeom prst="line">
            <a:avLst/>
          </a:prstGeom>
          <a:ln w="31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7" name="Gruppo 136">
            <a:extLst>
              <a:ext uri="{FF2B5EF4-FFF2-40B4-BE49-F238E27FC236}">
                <a16:creationId xmlns:a16="http://schemas.microsoft.com/office/drawing/2014/main" id="{6C9D26D1-30FC-4527-919A-13E0678F1B52}"/>
              </a:ext>
            </a:extLst>
          </p:cNvPr>
          <p:cNvGrpSpPr/>
          <p:nvPr/>
        </p:nvGrpSpPr>
        <p:grpSpPr>
          <a:xfrm>
            <a:off x="8827745" y="1106864"/>
            <a:ext cx="727392" cy="1681179"/>
            <a:chOff x="8827745" y="1106864"/>
            <a:chExt cx="727392" cy="1681179"/>
          </a:xfrm>
        </p:grpSpPr>
        <p:sp>
          <p:nvSpPr>
            <p:cNvPr id="609" name="Figura a mano libera: forma 608">
              <a:extLst>
                <a:ext uri="{FF2B5EF4-FFF2-40B4-BE49-F238E27FC236}">
                  <a16:creationId xmlns:a16="http://schemas.microsoft.com/office/drawing/2014/main" id="{3B4138A2-5038-48B5-AC54-F555825F7049}"/>
                </a:ext>
              </a:extLst>
            </p:cNvPr>
            <p:cNvSpPr/>
            <p:nvPr/>
          </p:nvSpPr>
          <p:spPr>
            <a:xfrm>
              <a:off x="8955516" y="1307007"/>
              <a:ext cx="599621" cy="1441939"/>
            </a:xfrm>
            <a:custGeom>
              <a:avLst/>
              <a:gdLst>
                <a:gd name="connsiteX0" fmla="*/ 597887 w 597887"/>
                <a:gd name="connsiteY0" fmla="*/ 0 h 1441939"/>
                <a:gd name="connsiteX1" fmla="*/ 419110 w 597887"/>
                <a:gd name="connsiteY1" fmla="*/ 20515 h 1441939"/>
                <a:gd name="connsiteX2" fmla="*/ 269641 w 597887"/>
                <a:gd name="connsiteY2" fmla="*/ 90854 h 1441939"/>
                <a:gd name="connsiteX3" fmla="*/ 114310 w 597887"/>
                <a:gd name="connsiteY3" fmla="*/ 252046 h 1441939"/>
                <a:gd name="connsiteX4" fmla="*/ 10 w 597887"/>
                <a:gd name="connsiteY4" fmla="*/ 720969 h 1441939"/>
                <a:gd name="connsiteX5" fmla="*/ 108448 w 597887"/>
                <a:gd name="connsiteY5" fmla="*/ 1186962 h 1441939"/>
                <a:gd name="connsiteX6" fmla="*/ 263779 w 597887"/>
                <a:gd name="connsiteY6" fmla="*/ 1354015 h 1441939"/>
                <a:gd name="connsiteX7" fmla="*/ 422041 w 597887"/>
                <a:gd name="connsiteY7" fmla="*/ 1421423 h 1441939"/>
                <a:gd name="connsiteX8" fmla="*/ 597887 w 597887"/>
                <a:gd name="connsiteY8" fmla="*/ 1441939 h 1441939"/>
                <a:gd name="connsiteX0" fmla="*/ 599379 w 599379"/>
                <a:gd name="connsiteY0" fmla="*/ 0 h 1441939"/>
                <a:gd name="connsiteX1" fmla="*/ 420602 w 599379"/>
                <a:gd name="connsiteY1" fmla="*/ 20515 h 1441939"/>
                <a:gd name="connsiteX2" fmla="*/ 271133 w 599379"/>
                <a:gd name="connsiteY2" fmla="*/ 90854 h 1441939"/>
                <a:gd name="connsiteX3" fmla="*/ 115802 w 599379"/>
                <a:gd name="connsiteY3" fmla="*/ 252046 h 1441939"/>
                <a:gd name="connsiteX4" fmla="*/ 1502 w 599379"/>
                <a:gd name="connsiteY4" fmla="*/ 720969 h 1441939"/>
                <a:gd name="connsiteX5" fmla="*/ 109940 w 599379"/>
                <a:gd name="connsiteY5" fmla="*/ 1186962 h 1441939"/>
                <a:gd name="connsiteX6" fmla="*/ 265271 w 599379"/>
                <a:gd name="connsiteY6" fmla="*/ 1354015 h 1441939"/>
                <a:gd name="connsiteX7" fmla="*/ 423533 w 599379"/>
                <a:gd name="connsiteY7" fmla="*/ 1421423 h 1441939"/>
                <a:gd name="connsiteX8" fmla="*/ 599379 w 599379"/>
                <a:gd name="connsiteY8" fmla="*/ 1441939 h 1441939"/>
                <a:gd name="connsiteX0" fmla="*/ 599621 w 599621"/>
                <a:gd name="connsiteY0" fmla="*/ 0 h 1441939"/>
                <a:gd name="connsiteX1" fmla="*/ 420844 w 599621"/>
                <a:gd name="connsiteY1" fmla="*/ 20515 h 1441939"/>
                <a:gd name="connsiteX2" fmla="*/ 271375 w 599621"/>
                <a:gd name="connsiteY2" fmla="*/ 90854 h 1441939"/>
                <a:gd name="connsiteX3" fmla="*/ 116044 w 599621"/>
                <a:gd name="connsiteY3" fmla="*/ 252046 h 1441939"/>
                <a:gd name="connsiteX4" fmla="*/ 1744 w 599621"/>
                <a:gd name="connsiteY4" fmla="*/ 720969 h 1441939"/>
                <a:gd name="connsiteX5" fmla="*/ 110182 w 599621"/>
                <a:gd name="connsiteY5" fmla="*/ 1186962 h 1441939"/>
                <a:gd name="connsiteX6" fmla="*/ 265513 w 599621"/>
                <a:gd name="connsiteY6" fmla="*/ 1354015 h 1441939"/>
                <a:gd name="connsiteX7" fmla="*/ 423775 w 599621"/>
                <a:gd name="connsiteY7" fmla="*/ 1421423 h 1441939"/>
                <a:gd name="connsiteX8" fmla="*/ 599621 w 599621"/>
                <a:gd name="connsiteY8" fmla="*/ 1441939 h 1441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9621" h="1441939">
                  <a:moveTo>
                    <a:pt x="599621" y="0"/>
                  </a:moveTo>
                  <a:cubicBezTo>
                    <a:pt x="537586" y="2686"/>
                    <a:pt x="475552" y="5373"/>
                    <a:pt x="420844" y="20515"/>
                  </a:cubicBezTo>
                  <a:cubicBezTo>
                    <a:pt x="366136" y="35657"/>
                    <a:pt x="322175" y="52266"/>
                    <a:pt x="271375" y="90854"/>
                  </a:cubicBezTo>
                  <a:cubicBezTo>
                    <a:pt x="220575" y="129442"/>
                    <a:pt x="174589" y="155192"/>
                    <a:pt x="116044" y="252046"/>
                  </a:cubicBezTo>
                  <a:cubicBezTo>
                    <a:pt x="57499" y="348900"/>
                    <a:pt x="-11933" y="444988"/>
                    <a:pt x="1744" y="720969"/>
                  </a:cubicBezTo>
                  <a:cubicBezTo>
                    <a:pt x="15421" y="996950"/>
                    <a:pt x="66221" y="1081454"/>
                    <a:pt x="110182" y="1186962"/>
                  </a:cubicBezTo>
                  <a:cubicBezTo>
                    <a:pt x="154143" y="1292470"/>
                    <a:pt x="213247" y="1314938"/>
                    <a:pt x="265513" y="1354015"/>
                  </a:cubicBezTo>
                  <a:cubicBezTo>
                    <a:pt x="317779" y="1393092"/>
                    <a:pt x="368090" y="1406769"/>
                    <a:pt x="423775" y="1421423"/>
                  </a:cubicBezTo>
                  <a:cubicBezTo>
                    <a:pt x="479460" y="1436077"/>
                    <a:pt x="539540" y="1439008"/>
                    <a:pt x="599621" y="1441939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grpSp>
          <p:nvGrpSpPr>
            <p:cNvPr id="136" name="Gruppo 135">
              <a:extLst>
                <a:ext uri="{FF2B5EF4-FFF2-40B4-BE49-F238E27FC236}">
                  <a16:creationId xmlns:a16="http://schemas.microsoft.com/office/drawing/2014/main" id="{FBAA8A39-ED7C-4DBC-A351-8A95CC5E76CE}"/>
                </a:ext>
              </a:extLst>
            </p:cNvPr>
            <p:cNvGrpSpPr/>
            <p:nvPr/>
          </p:nvGrpSpPr>
          <p:grpSpPr>
            <a:xfrm>
              <a:off x="8827745" y="1106864"/>
              <a:ext cx="525660" cy="1681179"/>
              <a:chOff x="8827745" y="1106864"/>
              <a:chExt cx="525660" cy="1681179"/>
            </a:xfrm>
          </p:grpSpPr>
          <p:grpSp>
            <p:nvGrpSpPr>
              <p:cNvPr id="117" name="Gruppo 116">
                <a:extLst>
                  <a:ext uri="{FF2B5EF4-FFF2-40B4-BE49-F238E27FC236}">
                    <a16:creationId xmlns:a16="http://schemas.microsoft.com/office/drawing/2014/main" id="{1CF0FA7F-5B9A-46F3-A16D-F064B7ACEB38}"/>
                  </a:ext>
                </a:extLst>
              </p:cNvPr>
              <p:cNvGrpSpPr/>
              <p:nvPr/>
            </p:nvGrpSpPr>
            <p:grpSpPr>
              <a:xfrm>
                <a:off x="8827745" y="1106864"/>
                <a:ext cx="525660" cy="1681179"/>
                <a:chOff x="8827745" y="1106864"/>
                <a:chExt cx="525660" cy="1681179"/>
              </a:xfrm>
            </p:grpSpPr>
            <p:cxnSp>
              <p:nvCxnSpPr>
                <p:cNvPr id="30" name="Connettore diritto 29">
                  <a:extLst>
                    <a:ext uri="{FF2B5EF4-FFF2-40B4-BE49-F238E27FC236}">
                      <a16:creationId xmlns:a16="http://schemas.microsoft.com/office/drawing/2014/main" id="{B31C4AC2-D6D3-4AD0-9C60-1D6C318B82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844703" y="1657396"/>
                  <a:ext cx="0" cy="740571"/>
                </a:xfrm>
                <a:prstGeom prst="line">
                  <a:avLst/>
                </a:prstGeom>
                <a:ln w="3175">
                  <a:solidFill>
                    <a:srgbClr val="92D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0" name="Connettore diritto 609">
                  <a:extLst>
                    <a:ext uri="{FF2B5EF4-FFF2-40B4-BE49-F238E27FC236}">
                      <a16:creationId xmlns:a16="http://schemas.microsoft.com/office/drawing/2014/main" id="{C1ADBA34-0CEF-4ADA-A449-C5DC510CD16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877258" y="1106864"/>
                  <a:ext cx="0" cy="1337521"/>
                </a:xfrm>
                <a:prstGeom prst="line">
                  <a:avLst/>
                </a:prstGeom>
                <a:ln w="3175">
                  <a:solidFill>
                    <a:srgbClr val="92D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1" name="Connettore diritto 610">
                  <a:extLst>
                    <a:ext uri="{FF2B5EF4-FFF2-40B4-BE49-F238E27FC236}">
                      <a16:creationId xmlns:a16="http://schemas.microsoft.com/office/drawing/2014/main" id="{C95F4C15-4921-4E17-BA5D-3616C5A71F1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10987" y="1564909"/>
                  <a:ext cx="0" cy="924070"/>
                </a:xfrm>
                <a:prstGeom prst="line">
                  <a:avLst/>
                </a:prstGeom>
                <a:ln w="3175">
                  <a:solidFill>
                    <a:srgbClr val="92D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3" name="Connettore diritto 612">
                  <a:extLst>
                    <a:ext uri="{FF2B5EF4-FFF2-40B4-BE49-F238E27FC236}">
                      <a16:creationId xmlns:a16="http://schemas.microsoft.com/office/drawing/2014/main" id="{8698444F-BFF4-49AD-9A7D-B76C47286E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09749" y="2362200"/>
                  <a:ext cx="0" cy="247119"/>
                </a:xfrm>
                <a:prstGeom prst="line">
                  <a:avLst/>
                </a:prstGeom>
                <a:ln w="3175">
                  <a:solidFill>
                    <a:srgbClr val="92D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4" name="Connettore diritto 613">
                  <a:extLst>
                    <a:ext uri="{FF2B5EF4-FFF2-40B4-BE49-F238E27FC236}">
                      <a16:creationId xmlns:a16="http://schemas.microsoft.com/office/drawing/2014/main" id="{6B572D36-70EE-49DC-99A1-52917FDC9B7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8949924" y="1518572"/>
                  <a:ext cx="106" cy="1025977"/>
                </a:xfrm>
                <a:prstGeom prst="line">
                  <a:avLst/>
                </a:prstGeom>
                <a:ln w="3175">
                  <a:solidFill>
                    <a:srgbClr val="92D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5" name="Connettore diritto 614">
                  <a:extLst>
                    <a:ext uri="{FF2B5EF4-FFF2-40B4-BE49-F238E27FC236}">
                      <a16:creationId xmlns:a16="http://schemas.microsoft.com/office/drawing/2014/main" id="{E2590CDE-6D50-43C9-954A-196557B8F7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72304" y="2500590"/>
                  <a:ext cx="0" cy="147254"/>
                </a:xfrm>
                <a:prstGeom prst="line">
                  <a:avLst/>
                </a:prstGeom>
                <a:ln w="3175">
                  <a:solidFill>
                    <a:srgbClr val="92D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6" name="Connettore diritto 615">
                  <a:extLst>
                    <a:ext uri="{FF2B5EF4-FFF2-40B4-BE49-F238E27FC236}">
                      <a16:creationId xmlns:a16="http://schemas.microsoft.com/office/drawing/2014/main" id="{E2A8B857-8F37-4614-8397-B60FB5DE305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32511" y="2595453"/>
                  <a:ext cx="0" cy="88035"/>
                </a:xfrm>
                <a:prstGeom prst="line">
                  <a:avLst/>
                </a:prstGeom>
                <a:ln w="3175">
                  <a:solidFill>
                    <a:srgbClr val="92D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7" name="Connettore diritto 616">
                  <a:extLst>
                    <a:ext uri="{FF2B5EF4-FFF2-40B4-BE49-F238E27FC236}">
                      <a16:creationId xmlns:a16="http://schemas.microsoft.com/office/drawing/2014/main" id="{E950FDFF-D727-4CCB-9D1A-86D4EE35522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93702" y="2646741"/>
                  <a:ext cx="0" cy="139143"/>
                </a:xfrm>
                <a:prstGeom prst="line">
                  <a:avLst/>
                </a:prstGeom>
                <a:ln w="3175">
                  <a:solidFill>
                    <a:srgbClr val="92D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8" name="Connettore diritto 617">
                  <a:extLst>
                    <a:ext uri="{FF2B5EF4-FFF2-40B4-BE49-F238E27FC236}">
                      <a16:creationId xmlns:a16="http://schemas.microsoft.com/office/drawing/2014/main" id="{D2BEACFA-9A09-42EB-B2F5-24ADC09C339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66030" y="2683488"/>
                  <a:ext cx="0" cy="101908"/>
                </a:xfrm>
                <a:prstGeom prst="line">
                  <a:avLst/>
                </a:prstGeom>
                <a:ln w="3175">
                  <a:solidFill>
                    <a:srgbClr val="92D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9" name="Connettore diritto 618">
                  <a:extLst>
                    <a:ext uri="{FF2B5EF4-FFF2-40B4-BE49-F238E27FC236}">
                      <a16:creationId xmlns:a16="http://schemas.microsoft.com/office/drawing/2014/main" id="{1B3B4C4E-2FD2-47FC-AF87-A45316DAE7D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353405" y="2719381"/>
                  <a:ext cx="0" cy="68662"/>
                </a:xfrm>
                <a:prstGeom prst="line">
                  <a:avLst/>
                </a:prstGeom>
                <a:ln w="3175">
                  <a:solidFill>
                    <a:srgbClr val="33CC3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0" name="Connettore diritto 619">
                  <a:extLst>
                    <a:ext uri="{FF2B5EF4-FFF2-40B4-BE49-F238E27FC236}">
                      <a16:creationId xmlns:a16="http://schemas.microsoft.com/office/drawing/2014/main" id="{AB0A786A-7B9D-4C03-B5EF-DB63F4F15A0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827745" y="1715600"/>
                  <a:ext cx="0" cy="646600"/>
                </a:xfrm>
                <a:prstGeom prst="line">
                  <a:avLst/>
                </a:prstGeom>
                <a:ln w="3175"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5" name="Connettore diritto 124">
                <a:extLst>
                  <a:ext uri="{FF2B5EF4-FFF2-40B4-BE49-F238E27FC236}">
                    <a16:creationId xmlns:a16="http://schemas.microsoft.com/office/drawing/2014/main" id="{442F4EE0-752B-4B1B-A6F0-066CF48C20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52615" y="1292758"/>
                <a:ext cx="0" cy="44382"/>
              </a:xfrm>
              <a:prstGeom prst="line">
                <a:avLst/>
              </a:prstGeom>
              <a:ln w="3175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1" name="Connettore diritto 620">
                <a:extLst>
                  <a:ext uri="{FF2B5EF4-FFF2-40B4-BE49-F238E27FC236}">
                    <a16:creationId xmlns:a16="http://schemas.microsoft.com/office/drawing/2014/main" id="{13DD3D2A-42C8-4E0A-A8FD-B2A62B89047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64999" y="1308597"/>
                <a:ext cx="0" cy="63268"/>
              </a:xfrm>
              <a:prstGeom prst="line">
                <a:avLst/>
              </a:prstGeom>
              <a:ln w="3175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2" name="Connettore diritto 621">
                <a:extLst>
                  <a:ext uri="{FF2B5EF4-FFF2-40B4-BE49-F238E27FC236}">
                    <a16:creationId xmlns:a16="http://schemas.microsoft.com/office/drawing/2014/main" id="{A5160127-B74F-48E3-A988-DE8328C9F7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93702" y="1292758"/>
                <a:ext cx="0" cy="133085"/>
              </a:xfrm>
              <a:prstGeom prst="line">
                <a:avLst/>
              </a:prstGeom>
              <a:ln w="3175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3" name="Connettore diritto 622">
                <a:extLst>
                  <a:ext uri="{FF2B5EF4-FFF2-40B4-BE49-F238E27FC236}">
                    <a16:creationId xmlns:a16="http://schemas.microsoft.com/office/drawing/2014/main" id="{F8D7E568-F09E-4EB6-88AB-71B2A4A917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32511" y="1292758"/>
                <a:ext cx="0" cy="180245"/>
              </a:xfrm>
              <a:prstGeom prst="line">
                <a:avLst/>
              </a:prstGeom>
              <a:ln w="3175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4" name="Connettore diritto 623">
                <a:extLst>
                  <a:ext uri="{FF2B5EF4-FFF2-40B4-BE49-F238E27FC236}">
                    <a16:creationId xmlns:a16="http://schemas.microsoft.com/office/drawing/2014/main" id="{7A42B4CC-AECC-44A4-B6CA-10F5F63C290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69896" y="1356445"/>
                <a:ext cx="0" cy="219398"/>
              </a:xfrm>
              <a:prstGeom prst="line">
                <a:avLst/>
              </a:prstGeom>
              <a:ln w="3175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5" name="Connettore diritto 624">
                <a:extLst>
                  <a:ext uri="{FF2B5EF4-FFF2-40B4-BE49-F238E27FC236}">
                    <a16:creationId xmlns:a16="http://schemas.microsoft.com/office/drawing/2014/main" id="{FC6EEF22-35B3-41FB-95E1-AAFB8C70DB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11948" y="1427898"/>
                <a:ext cx="0" cy="239500"/>
              </a:xfrm>
              <a:prstGeom prst="line">
                <a:avLst/>
              </a:prstGeom>
              <a:ln w="3175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26" name="Figura a mano libera: forma 625">
            <a:extLst>
              <a:ext uri="{FF2B5EF4-FFF2-40B4-BE49-F238E27FC236}">
                <a16:creationId xmlns:a16="http://schemas.microsoft.com/office/drawing/2014/main" id="{C6F1DE9B-344C-4548-B820-D0B4BF78C1C6}"/>
              </a:ext>
            </a:extLst>
          </p:cNvPr>
          <p:cNvSpPr/>
          <p:nvPr/>
        </p:nvSpPr>
        <p:spPr>
          <a:xfrm>
            <a:off x="9746607" y="1433193"/>
            <a:ext cx="324929" cy="1185436"/>
          </a:xfrm>
          <a:custGeom>
            <a:avLst/>
            <a:gdLst>
              <a:gd name="connsiteX0" fmla="*/ 650636 w 650636"/>
              <a:gd name="connsiteY0" fmla="*/ 0 h 1444870"/>
              <a:gd name="connsiteX1" fmla="*/ 518751 w 650636"/>
              <a:gd name="connsiteY1" fmla="*/ 20516 h 1444870"/>
              <a:gd name="connsiteX2" fmla="*/ 378074 w 650636"/>
              <a:gd name="connsiteY2" fmla="*/ 90854 h 1444870"/>
              <a:gd name="connsiteX3" fmla="*/ 190505 w 650636"/>
              <a:gd name="connsiteY3" fmla="*/ 254977 h 1444870"/>
              <a:gd name="connsiteX4" fmla="*/ 5 w 650636"/>
              <a:gd name="connsiteY4" fmla="*/ 723900 h 1444870"/>
              <a:gd name="connsiteX5" fmla="*/ 184644 w 650636"/>
              <a:gd name="connsiteY5" fmla="*/ 1195754 h 1444870"/>
              <a:gd name="connsiteX6" fmla="*/ 378074 w 650636"/>
              <a:gd name="connsiteY6" fmla="*/ 1351085 h 1444870"/>
              <a:gd name="connsiteX7" fmla="*/ 512890 w 650636"/>
              <a:gd name="connsiteY7" fmla="*/ 1415562 h 1444870"/>
              <a:gd name="connsiteX8" fmla="*/ 647705 w 650636"/>
              <a:gd name="connsiteY8" fmla="*/ 1444870 h 1444870"/>
              <a:gd name="connsiteX0" fmla="*/ 650893 w 650893"/>
              <a:gd name="connsiteY0" fmla="*/ 0 h 1444870"/>
              <a:gd name="connsiteX1" fmla="*/ 519008 w 650893"/>
              <a:gd name="connsiteY1" fmla="*/ 20516 h 1444870"/>
              <a:gd name="connsiteX2" fmla="*/ 378331 w 650893"/>
              <a:gd name="connsiteY2" fmla="*/ 90854 h 1444870"/>
              <a:gd name="connsiteX3" fmla="*/ 190762 w 650893"/>
              <a:gd name="connsiteY3" fmla="*/ 254977 h 1444870"/>
              <a:gd name="connsiteX4" fmla="*/ 262 w 650893"/>
              <a:gd name="connsiteY4" fmla="*/ 723900 h 1444870"/>
              <a:gd name="connsiteX5" fmla="*/ 184901 w 650893"/>
              <a:gd name="connsiteY5" fmla="*/ 1195754 h 1444870"/>
              <a:gd name="connsiteX6" fmla="*/ 378331 w 650893"/>
              <a:gd name="connsiteY6" fmla="*/ 1351085 h 1444870"/>
              <a:gd name="connsiteX7" fmla="*/ 513147 w 650893"/>
              <a:gd name="connsiteY7" fmla="*/ 1415562 h 1444870"/>
              <a:gd name="connsiteX8" fmla="*/ 647962 w 650893"/>
              <a:gd name="connsiteY8" fmla="*/ 1444870 h 1444870"/>
              <a:gd name="connsiteX0" fmla="*/ 650637 w 650637"/>
              <a:gd name="connsiteY0" fmla="*/ 0 h 1444870"/>
              <a:gd name="connsiteX1" fmla="*/ 518752 w 650637"/>
              <a:gd name="connsiteY1" fmla="*/ 20516 h 1444870"/>
              <a:gd name="connsiteX2" fmla="*/ 378075 w 650637"/>
              <a:gd name="connsiteY2" fmla="*/ 90854 h 1444870"/>
              <a:gd name="connsiteX3" fmla="*/ 190506 w 650637"/>
              <a:gd name="connsiteY3" fmla="*/ 254977 h 1444870"/>
              <a:gd name="connsiteX4" fmla="*/ 6 w 650637"/>
              <a:gd name="connsiteY4" fmla="*/ 723900 h 1444870"/>
              <a:gd name="connsiteX5" fmla="*/ 184645 w 650637"/>
              <a:gd name="connsiteY5" fmla="*/ 1195754 h 1444870"/>
              <a:gd name="connsiteX6" fmla="*/ 378075 w 650637"/>
              <a:gd name="connsiteY6" fmla="*/ 1351085 h 1444870"/>
              <a:gd name="connsiteX7" fmla="*/ 512891 w 650637"/>
              <a:gd name="connsiteY7" fmla="*/ 1415562 h 1444870"/>
              <a:gd name="connsiteX8" fmla="*/ 647706 w 650637"/>
              <a:gd name="connsiteY8" fmla="*/ 1444870 h 1444870"/>
              <a:gd name="connsiteX0" fmla="*/ 650637 w 650637"/>
              <a:gd name="connsiteY0" fmla="*/ 0 h 1444870"/>
              <a:gd name="connsiteX1" fmla="*/ 518752 w 650637"/>
              <a:gd name="connsiteY1" fmla="*/ 20516 h 1444870"/>
              <a:gd name="connsiteX2" fmla="*/ 378075 w 650637"/>
              <a:gd name="connsiteY2" fmla="*/ 90854 h 1444870"/>
              <a:gd name="connsiteX3" fmla="*/ 190506 w 650637"/>
              <a:gd name="connsiteY3" fmla="*/ 254977 h 1444870"/>
              <a:gd name="connsiteX4" fmla="*/ 6 w 650637"/>
              <a:gd name="connsiteY4" fmla="*/ 723900 h 1444870"/>
              <a:gd name="connsiteX5" fmla="*/ 184645 w 650637"/>
              <a:gd name="connsiteY5" fmla="*/ 1195754 h 1444870"/>
              <a:gd name="connsiteX6" fmla="*/ 378075 w 650637"/>
              <a:gd name="connsiteY6" fmla="*/ 1351085 h 1444870"/>
              <a:gd name="connsiteX7" fmla="*/ 512891 w 650637"/>
              <a:gd name="connsiteY7" fmla="*/ 1415562 h 1444870"/>
              <a:gd name="connsiteX8" fmla="*/ 647706 w 650637"/>
              <a:gd name="connsiteY8" fmla="*/ 1444870 h 1444870"/>
              <a:gd name="connsiteX0" fmla="*/ 650637 w 650637"/>
              <a:gd name="connsiteY0" fmla="*/ 0 h 1444870"/>
              <a:gd name="connsiteX1" fmla="*/ 518752 w 650637"/>
              <a:gd name="connsiteY1" fmla="*/ 20516 h 1444870"/>
              <a:gd name="connsiteX2" fmla="*/ 378075 w 650637"/>
              <a:gd name="connsiteY2" fmla="*/ 90854 h 1444870"/>
              <a:gd name="connsiteX3" fmla="*/ 190506 w 650637"/>
              <a:gd name="connsiteY3" fmla="*/ 254977 h 1444870"/>
              <a:gd name="connsiteX4" fmla="*/ 6 w 650637"/>
              <a:gd name="connsiteY4" fmla="*/ 723900 h 1444870"/>
              <a:gd name="connsiteX5" fmla="*/ 184645 w 650637"/>
              <a:gd name="connsiteY5" fmla="*/ 1195754 h 1444870"/>
              <a:gd name="connsiteX6" fmla="*/ 378075 w 650637"/>
              <a:gd name="connsiteY6" fmla="*/ 1351085 h 1444870"/>
              <a:gd name="connsiteX7" fmla="*/ 512891 w 650637"/>
              <a:gd name="connsiteY7" fmla="*/ 1415562 h 1444870"/>
              <a:gd name="connsiteX8" fmla="*/ 647706 w 650637"/>
              <a:gd name="connsiteY8" fmla="*/ 1444870 h 1444870"/>
              <a:gd name="connsiteX0" fmla="*/ 650637 w 650637"/>
              <a:gd name="connsiteY0" fmla="*/ 0 h 1444870"/>
              <a:gd name="connsiteX1" fmla="*/ 518752 w 650637"/>
              <a:gd name="connsiteY1" fmla="*/ 20516 h 1444870"/>
              <a:gd name="connsiteX2" fmla="*/ 378075 w 650637"/>
              <a:gd name="connsiteY2" fmla="*/ 90854 h 1444870"/>
              <a:gd name="connsiteX3" fmla="*/ 190506 w 650637"/>
              <a:gd name="connsiteY3" fmla="*/ 254977 h 1444870"/>
              <a:gd name="connsiteX4" fmla="*/ 6 w 650637"/>
              <a:gd name="connsiteY4" fmla="*/ 723900 h 1444870"/>
              <a:gd name="connsiteX5" fmla="*/ 184645 w 650637"/>
              <a:gd name="connsiteY5" fmla="*/ 1195754 h 1444870"/>
              <a:gd name="connsiteX6" fmla="*/ 378075 w 650637"/>
              <a:gd name="connsiteY6" fmla="*/ 1351085 h 1444870"/>
              <a:gd name="connsiteX7" fmla="*/ 512891 w 650637"/>
              <a:gd name="connsiteY7" fmla="*/ 1415562 h 1444870"/>
              <a:gd name="connsiteX8" fmla="*/ 647706 w 650637"/>
              <a:gd name="connsiteY8" fmla="*/ 1444870 h 1444870"/>
              <a:gd name="connsiteX0" fmla="*/ 650637 w 650637"/>
              <a:gd name="connsiteY0" fmla="*/ 0 h 1444870"/>
              <a:gd name="connsiteX1" fmla="*/ 518752 w 650637"/>
              <a:gd name="connsiteY1" fmla="*/ 20516 h 1444870"/>
              <a:gd name="connsiteX2" fmla="*/ 378075 w 650637"/>
              <a:gd name="connsiteY2" fmla="*/ 90854 h 1444870"/>
              <a:gd name="connsiteX3" fmla="*/ 190506 w 650637"/>
              <a:gd name="connsiteY3" fmla="*/ 254977 h 1444870"/>
              <a:gd name="connsiteX4" fmla="*/ 6 w 650637"/>
              <a:gd name="connsiteY4" fmla="*/ 723900 h 1444870"/>
              <a:gd name="connsiteX5" fmla="*/ 184645 w 650637"/>
              <a:gd name="connsiteY5" fmla="*/ 1195754 h 1444870"/>
              <a:gd name="connsiteX6" fmla="*/ 378075 w 650637"/>
              <a:gd name="connsiteY6" fmla="*/ 1351085 h 1444870"/>
              <a:gd name="connsiteX7" fmla="*/ 512891 w 650637"/>
              <a:gd name="connsiteY7" fmla="*/ 1415562 h 1444870"/>
              <a:gd name="connsiteX8" fmla="*/ 647706 w 650637"/>
              <a:gd name="connsiteY8" fmla="*/ 1444870 h 1444870"/>
              <a:gd name="connsiteX0" fmla="*/ 650637 w 650637"/>
              <a:gd name="connsiteY0" fmla="*/ 0 h 1444870"/>
              <a:gd name="connsiteX1" fmla="*/ 518752 w 650637"/>
              <a:gd name="connsiteY1" fmla="*/ 20516 h 1444870"/>
              <a:gd name="connsiteX2" fmla="*/ 307590 w 650637"/>
              <a:gd name="connsiteY2" fmla="*/ 136574 h 1444870"/>
              <a:gd name="connsiteX3" fmla="*/ 190506 w 650637"/>
              <a:gd name="connsiteY3" fmla="*/ 254977 h 1444870"/>
              <a:gd name="connsiteX4" fmla="*/ 6 w 650637"/>
              <a:gd name="connsiteY4" fmla="*/ 723900 h 1444870"/>
              <a:gd name="connsiteX5" fmla="*/ 184645 w 650637"/>
              <a:gd name="connsiteY5" fmla="*/ 1195754 h 1444870"/>
              <a:gd name="connsiteX6" fmla="*/ 378075 w 650637"/>
              <a:gd name="connsiteY6" fmla="*/ 1351085 h 1444870"/>
              <a:gd name="connsiteX7" fmla="*/ 512891 w 650637"/>
              <a:gd name="connsiteY7" fmla="*/ 1415562 h 1444870"/>
              <a:gd name="connsiteX8" fmla="*/ 647706 w 650637"/>
              <a:gd name="connsiteY8" fmla="*/ 1444870 h 1444870"/>
              <a:gd name="connsiteX0" fmla="*/ 650637 w 650637"/>
              <a:gd name="connsiteY0" fmla="*/ 0 h 1444870"/>
              <a:gd name="connsiteX1" fmla="*/ 518752 w 650637"/>
              <a:gd name="connsiteY1" fmla="*/ 20516 h 1444870"/>
              <a:gd name="connsiteX2" fmla="*/ 307590 w 650637"/>
              <a:gd name="connsiteY2" fmla="*/ 136574 h 1444870"/>
              <a:gd name="connsiteX3" fmla="*/ 190506 w 650637"/>
              <a:gd name="connsiteY3" fmla="*/ 254977 h 1444870"/>
              <a:gd name="connsiteX4" fmla="*/ 6 w 650637"/>
              <a:gd name="connsiteY4" fmla="*/ 723900 h 1444870"/>
              <a:gd name="connsiteX5" fmla="*/ 184645 w 650637"/>
              <a:gd name="connsiteY5" fmla="*/ 1195754 h 1444870"/>
              <a:gd name="connsiteX6" fmla="*/ 378075 w 650637"/>
              <a:gd name="connsiteY6" fmla="*/ 1351085 h 1444870"/>
              <a:gd name="connsiteX7" fmla="*/ 512891 w 650637"/>
              <a:gd name="connsiteY7" fmla="*/ 1415562 h 1444870"/>
              <a:gd name="connsiteX8" fmla="*/ 647706 w 650637"/>
              <a:gd name="connsiteY8" fmla="*/ 1444870 h 1444870"/>
              <a:gd name="connsiteX0" fmla="*/ 650637 w 650637"/>
              <a:gd name="connsiteY0" fmla="*/ 0 h 1444870"/>
              <a:gd name="connsiteX1" fmla="*/ 518752 w 650637"/>
              <a:gd name="connsiteY1" fmla="*/ 20516 h 1444870"/>
              <a:gd name="connsiteX2" fmla="*/ 307590 w 650637"/>
              <a:gd name="connsiteY2" fmla="*/ 136574 h 1444870"/>
              <a:gd name="connsiteX3" fmla="*/ 190506 w 650637"/>
              <a:gd name="connsiteY3" fmla="*/ 254977 h 1444870"/>
              <a:gd name="connsiteX4" fmla="*/ 6 w 650637"/>
              <a:gd name="connsiteY4" fmla="*/ 723900 h 1444870"/>
              <a:gd name="connsiteX5" fmla="*/ 184645 w 650637"/>
              <a:gd name="connsiteY5" fmla="*/ 1195754 h 1444870"/>
              <a:gd name="connsiteX6" fmla="*/ 378075 w 650637"/>
              <a:gd name="connsiteY6" fmla="*/ 1351085 h 1444870"/>
              <a:gd name="connsiteX7" fmla="*/ 512891 w 650637"/>
              <a:gd name="connsiteY7" fmla="*/ 1415562 h 1444870"/>
              <a:gd name="connsiteX8" fmla="*/ 647706 w 650637"/>
              <a:gd name="connsiteY8" fmla="*/ 1444870 h 1444870"/>
              <a:gd name="connsiteX0" fmla="*/ 650637 w 650637"/>
              <a:gd name="connsiteY0" fmla="*/ 0 h 1444870"/>
              <a:gd name="connsiteX1" fmla="*/ 518752 w 650637"/>
              <a:gd name="connsiteY1" fmla="*/ 20516 h 1444870"/>
              <a:gd name="connsiteX2" fmla="*/ 307590 w 650637"/>
              <a:gd name="connsiteY2" fmla="*/ 136574 h 1444870"/>
              <a:gd name="connsiteX3" fmla="*/ 190506 w 650637"/>
              <a:gd name="connsiteY3" fmla="*/ 254977 h 1444870"/>
              <a:gd name="connsiteX4" fmla="*/ 6 w 650637"/>
              <a:gd name="connsiteY4" fmla="*/ 723900 h 1444870"/>
              <a:gd name="connsiteX5" fmla="*/ 184645 w 650637"/>
              <a:gd name="connsiteY5" fmla="*/ 1195754 h 1444870"/>
              <a:gd name="connsiteX6" fmla="*/ 378075 w 650637"/>
              <a:gd name="connsiteY6" fmla="*/ 1351085 h 1444870"/>
              <a:gd name="connsiteX7" fmla="*/ 512891 w 650637"/>
              <a:gd name="connsiteY7" fmla="*/ 1415562 h 1444870"/>
              <a:gd name="connsiteX8" fmla="*/ 647706 w 650637"/>
              <a:gd name="connsiteY8" fmla="*/ 1444870 h 1444870"/>
              <a:gd name="connsiteX0" fmla="*/ 650637 w 650637"/>
              <a:gd name="connsiteY0" fmla="*/ 0 h 1444870"/>
              <a:gd name="connsiteX1" fmla="*/ 518752 w 650637"/>
              <a:gd name="connsiteY1" fmla="*/ 20516 h 1444870"/>
              <a:gd name="connsiteX2" fmla="*/ 307590 w 650637"/>
              <a:gd name="connsiteY2" fmla="*/ 136574 h 1444870"/>
              <a:gd name="connsiteX3" fmla="*/ 190506 w 650637"/>
              <a:gd name="connsiteY3" fmla="*/ 254977 h 1444870"/>
              <a:gd name="connsiteX4" fmla="*/ 6 w 650637"/>
              <a:gd name="connsiteY4" fmla="*/ 723900 h 1444870"/>
              <a:gd name="connsiteX5" fmla="*/ 184645 w 650637"/>
              <a:gd name="connsiteY5" fmla="*/ 1195754 h 1444870"/>
              <a:gd name="connsiteX6" fmla="*/ 378075 w 650637"/>
              <a:gd name="connsiteY6" fmla="*/ 1351085 h 1444870"/>
              <a:gd name="connsiteX7" fmla="*/ 512891 w 650637"/>
              <a:gd name="connsiteY7" fmla="*/ 1415562 h 1444870"/>
              <a:gd name="connsiteX8" fmla="*/ 647706 w 650637"/>
              <a:gd name="connsiteY8" fmla="*/ 1444870 h 1444870"/>
              <a:gd name="connsiteX0" fmla="*/ 650637 w 650637"/>
              <a:gd name="connsiteY0" fmla="*/ 0 h 1444870"/>
              <a:gd name="connsiteX1" fmla="*/ 309202 w 650637"/>
              <a:gd name="connsiteY1" fmla="*/ 134816 h 1444870"/>
              <a:gd name="connsiteX2" fmla="*/ 307590 w 650637"/>
              <a:gd name="connsiteY2" fmla="*/ 136574 h 1444870"/>
              <a:gd name="connsiteX3" fmla="*/ 190506 w 650637"/>
              <a:gd name="connsiteY3" fmla="*/ 254977 h 1444870"/>
              <a:gd name="connsiteX4" fmla="*/ 6 w 650637"/>
              <a:gd name="connsiteY4" fmla="*/ 723900 h 1444870"/>
              <a:gd name="connsiteX5" fmla="*/ 184645 w 650637"/>
              <a:gd name="connsiteY5" fmla="*/ 1195754 h 1444870"/>
              <a:gd name="connsiteX6" fmla="*/ 378075 w 650637"/>
              <a:gd name="connsiteY6" fmla="*/ 1351085 h 1444870"/>
              <a:gd name="connsiteX7" fmla="*/ 512891 w 650637"/>
              <a:gd name="connsiteY7" fmla="*/ 1415562 h 1444870"/>
              <a:gd name="connsiteX8" fmla="*/ 647706 w 650637"/>
              <a:gd name="connsiteY8" fmla="*/ 1444870 h 1444870"/>
              <a:gd name="connsiteX0" fmla="*/ 650637 w 650637"/>
              <a:gd name="connsiteY0" fmla="*/ 0 h 1444870"/>
              <a:gd name="connsiteX1" fmla="*/ 309202 w 650637"/>
              <a:gd name="connsiteY1" fmla="*/ 134816 h 1444870"/>
              <a:gd name="connsiteX2" fmla="*/ 307590 w 650637"/>
              <a:gd name="connsiteY2" fmla="*/ 136574 h 1444870"/>
              <a:gd name="connsiteX3" fmla="*/ 190506 w 650637"/>
              <a:gd name="connsiteY3" fmla="*/ 254977 h 1444870"/>
              <a:gd name="connsiteX4" fmla="*/ 6 w 650637"/>
              <a:gd name="connsiteY4" fmla="*/ 723900 h 1444870"/>
              <a:gd name="connsiteX5" fmla="*/ 184645 w 650637"/>
              <a:gd name="connsiteY5" fmla="*/ 1195754 h 1444870"/>
              <a:gd name="connsiteX6" fmla="*/ 378075 w 650637"/>
              <a:gd name="connsiteY6" fmla="*/ 1351085 h 1444870"/>
              <a:gd name="connsiteX7" fmla="*/ 512891 w 650637"/>
              <a:gd name="connsiteY7" fmla="*/ 1415562 h 1444870"/>
              <a:gd name="connsiteX8" fmla="*/ 647706 w 650637"/>
              <a:gd name="connsiteY8" fmla="*/ 1444870 h 1444870"/>
              <a:gd name="connsiteX0" fmla="*/ 650637 w 650637"/>
              <a:gd name="connsiteY0" fmla="*/ 0 h 1444870"/>
              <a:gd name="connsiteX1" fmla="*/ 309202 w 650637"/>
              <a:gd name="connsiteY1" fmla="*/ 134816 h 1444870"/>
              <a:gd name="connsiteX2" fmla="*/ 307590 w 650637"/>
              <a:gd name="connsiteY2" fmla="*/ 136574 h 1444870"/>
              <a:gd name="connsiteX3" fmla="*/ 190506 w 650637"/>
              <a:gd name="connsiteY3" fmla="*/ 254977 h 1444870"/>
              <a:gd name="connsiteX4" fmla="*/ 6 w 650637"/>
              <a:gd name="connsiteY4" fmla="*/ 723900 h 1444870"/>
              <a:gd name="connsiteX5" fmla="*/ 184645 w 650637"/>
              <a:gd name="connsiteY5" fmla="*/ 1195754 h 1444870"/>
              <a:gd name="connsiteX6" fmla="*/ 378075 w 650637"/>
              <a:gd name="connsiteY6" fmla="*/ 1351085 h 1444870"/>
              <a:gd name="connsiteX7" fmla="*/ 512891 w 650637"/>
              <a:gd name="connsiteY7" fmla="*/ 1415562 h 1444870"/>
              <a:gd name="connsiteX8" fmla="*/ 647706 w 650637"/>
              <a:gd name="connsiteY8" fmla="*/ 1444870 h 1444870"/>
              <a:gd name="connsiteX0" fmla="*/ 324882 w 647706"/>
              <a:gd name="connsiteY0" fmla="*/ 2069 h 1317399"/>
              <a:gd name="connsiteX1" fmla="*/ 309202 w 647706"/>
              <a:gd name="connsiteY1" fmla="*/ 7345 h 1317399"/>
              <a:gd name="connsiteX2" fmla="*/ 307590 w 647706"/>
              <a:gd name="connsiteY2" fmla="*/ 9103 h 1317399"/>
              <a:gd name="connsiteX3" fmla="*/ 190506 w 647706"/>
              <a:gd name="connsiteY3" fmla="*/ 127506 h 1317399"/>
              <a:gd name="connsiteX4" fmla="*/ 6 w 647706"/>
              <a:gd name="connsiteY4" fmla="*/ 596429 h 1317399"/>
              <a:gd name="connsiteX5" fmla="*/ 184645 w 647706"/>
              <a:gd name="connsiteY5" fmla="*/ 1068283 h 1317399"/>
              <a:gd name="connsiteX6" fmla="*/ 378075 w 647706"/>
              <a:gd name="connsiteY6" fmla="*/ 1223614 h 1317399"/>
              <a:gd name="connsiteX7" fmla="*/ 512891 w 647706"/>
              <a:gd name="connsiteY7" fmla="*/ 1288091 h 1317399"/>
              <a:gd name="connsiteX8" fmla="*/ 647706 w 647706"/>
              <a:gd name="connsiteY8" fmla="*/ 1317399 h 1317399"/>
              <a:gd name="connsiteX0" fmla="*/ 324882 w 647706"/>
              <a:gd name="connsiteY0" fmla="*/ 2069 h 1317399"/>
              <a:gd name="connsiteX1" fmla="*/ 309202 w 647706"/>
              <a:gd name="connsiteY1" fmla="*/ 7345 h 1317399"/>
              <a:gd name="connsiteX2" fmla="*/ 307590 w 647706"/>
              <a:gd name="connsiteY2" fmla="*/ 9103 h 1317399"/>
              <a:gd name="connsiteX3" fmla="*/ 190506 w 647706"/>
              <a:gd name="connsiteY3" fmla="*/ 127506 h 1317399"/>
              <a:gd name="connsiteX4" fmla="*/ 6 w 647706"/>
              <a:gd name="connsiteY4" fmla="*/ 596429 h 1317399"/>
              <a:gd name="connsiteX5" fmla="*/ 184645 w 647706"/>
              <a:gd name="connsiteY5" fmla="*/ 1068283 h 1317399"/>
              <a:gd name="connsiteX6" fmla="*/ 378075 w 647706"/>
              <a:gd name="connsiteY6" fmla="*/ 1223614 h 1317399"/>
              <a:gd name="connsiteX7" fmla="*/ 512891 w 647706"/>
              <a:gd name="connsiteY7" fmla="*/ 1288091 h 1317399"/>
              <a:gd name="connsiteX8" fmla="*/ 647706 w 647706"/>
              <a:gd name="connsiteY8" fmla="*/ 1317399 h 1317399"/>
              <a:gd name="connsiteX0" fmla="*/ 324929 w 647753"/>
              <a:gd name="connsiteY0" fmla="*/ 2069 h 1317399"/>
              <a:gd name="connsiteX1" fmla="*/ 309249 w 647753"/>
              <a:gd name="connsiteY1" fmla="*/ 7345 h 1317399"/>
              <a:gd name="connsiteX2" fmla="*/ 307637 w 647753"/>
              <a:gd name="connsiteY2" fmla="*/ 9103 h 1317399"/>
              <a:gd name="connsiteX3" fmla="*/ 190553 w 647753"/>
              <a:gd name="connsiteY3" fmla="*/ 127506 h 1317399"/>
              <a:gd name="connsiteX4" fmla="*/ 53 w 647753"/>
              <a:gd name="connsiteY4" fmla="*/ 596429 h 1317399"/>
              <a:gd name="connsiteX5" fmla="*/ 184692 w 647753"/>
              <a:gd name="connsiteY5" fmla="*/ 1068283 h 1317399"/>
              <a:gd name="connsiteX6" fmla="*/ 378122 w 647753"/>
              <a:gd name="connsiteY6" fmla="*/ 1223614 h 1317399"/>
              <a:gd name="connsiteX7" fmla="*/ 512938 w 647753"/>
              <a:gd name="connsiteY7" fmla="*/ 1288091 h 1317399"/>
              <a:gd name="connsiteX8" fmla="*/ 647753 w 647753"/>
              <a:gd name="connsiteY8" fmla="*/ 1317399 h 1317399"/>
              <a:gd name="connsiteX0" fmla="*/ 324929 w 647753"/>
              <a:gd name="connsiteY0" fmla="*/ 2069 h 1317399"/>
              <a:gd name="connsiteX1" fmla="*/ 309249 w 647753"/>
              <a:gd name="connsiteY1" fmla="*/ 7345 h 1317399"/>
              <a:gd name="connsiteX2" fmla="*/ 307637 w 647753"/>
              <a:gd name="connsiteY2" fmla="*/ 9103 h 1317399"/>
              <a:gd name="connsiteX3" fmla="*/ 190553 w 647753"/>
              <a:gd name="connsiteY3" fmla="*/ 127506 h 1317399"/>
              <a:gd name="connsiteX4" fmla="*/ 53 w 647753"/>
              <a:gd name="connsiteY4" fmla="*/ 596429 h 1317399"/>
              <a:gd name="connsiteX5" fmla="*/ 184692 w 647753"/>
              <a:gd name="connsiteY5" fmla="*/ 1068283 h 1317399"/>
              <a:gd name="connsiteX6" fmla="*/ 378122 w 647753"/>
              <a:gd name="connsiteY6" fmla="*/ 1223614 h 1317399"/>
              <a:gd name="connsiteX7" fmla="*/ 512938 w 647753"/>
              <a:gd name="connsiteY7" fmla="*/ 1288091 h 1317399"/>
              <a:gd name="connsiteX8" fmla="*/ 647753 w 647753"/>
              <a:gd name="connsiteY8" fmla="*/ 1317399 h 1317399"/>
              <a:gd name="connsiteX0" fmla="*/ 324929 w 647753"/>
              <a:gd name="connsiteY0" fmla="*/ 2069 h 1317399"/>
              <a:gd name="connsiteX1" fmla="*/ 309249 w 647753"/>
              <a:gd name="connsiteY1" fmla="*/ 7345 h 1317399"/>
              <a:gd name="connsiteX2" fmla="*/ 307637 w 647753"/>
              <a:gd name="connsiteY2" fmla="*/ 9103 h 1317399"/>
              <a:gd name="connsiteX3" fmla="*/ 190553 w 647753"/>
              <a:gd name="connsiteY3" fmla="*/ 127506 h 1317399"/>
              <a:gd name="connsiteX4" fmla="*/ 53 w 647753"/>
              <a:gd name="connsiteY4" fmla="*/ 596429 h 1317399"/>
              <a:gd name="connsiteX5" fmla="*/ 184692 w 647753"/>
              <a:gd name="connsiteY5" fmla="*/ 1068283 h 1317399"/>
              <a:gd name="connsiteX6" fmla="*/ 378122 w 647753"/>
              <a:gd name="connsiteY6" fmla="*/ 1223614 h 1317399"/>
              <a:gd name="connsiteX7" fmla="*/ 512938 w 647753"/>
              <a:gd name="connsiteY7" fmla="*/ 1288091 h 1317399"/>
              <a:gd name="connsiteX8" fmla="*/ 647753 w 647753"/>
              <a:gd name="connsiteY8" fmla="*/ 1317399 h 1317399"/>
              <a:gd name="connsiteX0" fmla="*/ 324921 w 647745"/>
              <a:gd name="connsiteY0" fmla="*/ 2069 h 1317399"/>
              <a:gd name="connsiteX1" fmla="*/ 309241 w 647745"/>
              <a:gd name="connsiteY1" fmla="*/ 7345 h 1317399"/>
              <a:gd name="connsiteX2" fmla="*/ 307629 w 647745"/>
              <a:gd name="connsiteY2" fmla="*/ 9103 h 1317399"/>
              <a:gd name="connsiteX3" fmla="*/ 190545 w 647745"/>
              <a:gd name="connsiteY3" fmla="*/ 127506 h 1317399"/>
              <a:gd name="connsiteX4" fmla="*/ 45 w 647745"/>
              <a:gd name="connsiteY4" fmla="*/ 596429 h 1317399"/>
              <a:gd name="connsiteX5" fmla="*/ 184684 w 647745"/>
              <a:gd name="connsiteY5" fmla="*/ 1068283 h 1317399"/>
              <a:gd name="connsiteX6" fmla="*/ 305724 w 647745"/>
              <a:gd name="connsiteY6" fmla="*/ 1179799 h 1317399"/>
              <a:gd name="connsiteX7" fmla="*/ 512930 w 647745"/>
              <a:gd name="connsiteY7" fmla="*/ 1288091 h 1317399"/>
              <a:gd name="connsiteX8" fmla="*/ 647745 w 647745"/>
              <a:gd name="connsiteY8" fmla="*/ 1317399 h 1317399"/>
              <a:gd name="connsiteX0" fmla="*/ 324921 w 647745"/>
              <a:gd name="connsiteY0" fmla="*/ 2069 h 1317399"/>
              <a:gd name="connsiteX1" fmla="*/ 309241 w 647745"/>
              <a:gd name="connsiteY1" fmla="*/ 7345 h 1317399"/>
              <a:gd name="connsiteX2" fmla="*/ 307629 w 647745"/>
              <a:gd name="connsiteY2" fmla="*/ 9103 h 1317399"/>
              <a:gd name="connsiteX3" fmla="*/ 190545 w 647745"/>
              <a:gd name="connsiteY3" fmla="*/ 127506 h 1317399"/>
              <a:gd name="connsiteX4" fmla="*/ 45 w 647745"/>
              <a:gd name="connsiteY4" fmla="*/ 596429 h 1317399"/>
              <a:gd name="connsiteX5" fmla="*/ 184684 w 647745"/>
              <a:gd name="connsiteY5" fmla="*/ 1068283 h 1317399"/>
              <a:gd name="connsiteX6" fmla="*/ 305724 w 647745"/>
              <a:gd name="connsiteY6" fmla="*/ 1179799 h 1317399"/>
              <a:gd name="connsiteX7" fmla="*/ 512930 w 647745"/>
              <a:gd name="connsiteY7" fmla="*/ 1288091 h 1317399"/>
              <a:gd name="connsiteX8" fmla="*/ 647745 w 647745"/>
              <a:gd name="connsiteY8" fmla="*/ 1317399 h 1317399"/>
              <a:gd name="connsiteX0" fmla="*/ 324921 w 647745"/>
              <a:gd name="connsiteY0" fmla="*/ 2069 h 1317399"/>
              <a:gd name="connsiteX1" fmla="*/ 309241 w 647745"/>
              <a:gd name="connsiteY1" fmla="*/ 7345 h 1317399"/>
              <a:gd name="connsiteX2" fmla="*/ 307629 w 647745"/>
              <a:gd name="connsiteY2" fmla="*/ 9103 h 1317399"/>
              <a:gd name="connsiteX3" fmla="*/ 190545 w 647745"/>
              <a:gd name="connsiteY3" fmla="*/ 127506 h 1317399"/>
              <a:gd name="connsiteX4" fmla="*/ 45 w 647745"/>
              <a:gd name="connsiteY4" fmla="*/ 596429 h 1317399"/>
              <a:gd name="connsiteX5" fmla="*/ 184684 w 647745"/>
              <a:gd name="connsiteY5" fmla="*/ 1068283 h 1317399"/>
              <a:gd name="connsiteX6" fmla="*/ 305724 w 647745"/>
              <a:gd name="connsiteY6" fmla="*/ 1179799 h 1317399"/>
              <a:gd name="connsiteX7" fmla="*/ 512930 w 647745"/>
              <a:gd name="connsiteY7" fmla="*/ 1288091 h 1317399"/>
              <a:gd name="connsiteX8" fmla="*/ 647745 w 647745"/>
              <a:gd name="connsiteY8" fmla="*/ 1317399 h 1317399"/>
              <a:gd name="connsiteX0" fmla="*/ 324928 w 647752"/>
              <a:gd name="connsiteY0" fmla="*/ 2069 h 1317399"/>
              <a:gd name="connsiteX1" fmla="*/ 309248 w 647752"/>
              <a:gd name="connsiteY1" fmla="*/ 7345 h 1317399"/>
              <a:gd name="connsiteX2" fmla="*/ 307636 w 647752"/>
              <a:gd name="connsiteY2" fmla="*/ 9103 h 1317399"/>
              <a:gd name="connsiteX3" fmla="*/ 190552 w 647752"/>
              <a:gd name="connsiteY3" fmla="*/ 127506 h 1317399"/>
              <a:gd name="connsiteX4" fmla="*/ 52 w 647752"/>
              <a:gd name="connsiteY4" fmla="*/ 596429 h 1317399"/>
              <a:gd name="connsiteX5" fmla="*/ 184691 w 647752"/>
              <a:gd name="connsiteY5" fmla="*/ 1068283 h 1317399"/>
              <a:gd name="connsiteX6" fmla="*/ 305731 w 647752"/>
              <a:gd name="connsiteY6" fmla="*/ 1179799 h 1317399"/>
              <a:gd name="connsiteX7" fmla="*/ 512937 w 647752"/>
              <a:gd name="connsiteY7" fmla="*/ 1288091 h 1317399"/>
              <a:gd name="connsiteX8" fmla="*/ 647752 w 647752"/>
              <a:gd name="connsiteY8" fmla="*/ 1317399 h 1317399"/>
              <a:gd name="connsiteX0" fmla="*/ 324928 w 647752"/>
              <a:gd name="connsiteY0" fmla="*/ 2069 h 1317399"/>
              <a:gd name="connsiteX1" fmla="*/ 309248 w 647752"/>
              <a:gd name="connsiteY1" fmla="*/ 7345 h 1317399"/>
              <a:gd name="connsiteX2" fmla="*/ 307636 w 647752"/>
              <a:gd name="connsiteY2" fmla="*/ 9103 h 1317399"/>
              <a:gd name="connsiteX3" fmla="*/ 190552 w 647752"/>
              <a:gd name="connsiteY3" fmla="*/ 127506 h 1317399"/>
              <a:gd name="connsiteX4" fmla="*/ 52 w 647752"/>
              <a:gd name="connsiteY4" fmla="*/ 596429 h 1317399"/>
              <a:gd name="connsiteX5" fmla="*/ 184691 w 647752"/>
              <a:gd name="connsiteY5" fmla="*/ 1068283 h 1317399"/>
              <a:gd name="connsiteX6" fmla="*/ 305731 w 647752"/>
              <a:gd name="connsiteY6" fmla="*/ 1179799 h 1317399"/>
              <a:gd name="connsiteX7" fmla="*/ 512937 w 647752"/>
              <a:gd name="connsiteY7" fmla="*/ 1288091 h 1317399"/>
              <a:gd name="connsiteX8" fmla="*/ 647752 w 647752"/>
              <a:gd name="connsiteY8" fmla="*/ 1317399 h 1317399"/>
              <a:gd name="connsiteX0" fmla="*/ 324928 w 647752"/>
              <a:gd name="connsiteY0" fmla="*/ 2069 h 1317399"/>
              <a:gd name="connsiteX1" fmla="*/ 309248 w 647752"/>
              <a:gd name="connsiteY1" fmla="*/ 7345 h 1317399"/>
              <a:gd name="connsiteX2" fmla="*/ 307636 w 647752"/>
              <a:gd name="connsiteY2" fmla="*/ 9103 h 1317399"/>
              <a:gd name="connsiteX3" fmla="*/ 190552 w 647752"/>
              <a:gd name="connsiteY3" fmla="*/ 127506 h 1317399"/>
              <a:gd name="connsiteX4" fmla="*/ 52 w 647752"/>
              <a:gd name="connsiteY4" fmla="*/ 596429 h 1317399"/>
              <a:gd name="connsiteX5" fmla="*/ 184691 w 647752"/>
              <a:gd name="connsiteY5" fmla="*/ 1068283 h 1317399"/>
              <a:gd name="connsiteX6" fmla="*/ 305731 w 647752"/>
              <a:gd name="connsiteY6" fmla="*/ 1179799 h 1317399"/>
              <a:gd name="connsiteX7" fmla="*/ 377682 w 647752"/>
              <a:gd name="connsiteY7" fmla="*/ 1217606 h 1317399"/>
              <a:gd name="connsiteX8" fmla="*/ 647752 w 647752"/>
              <a:gd name="connsiteY8" fmla="*/ 1317399 h 1317399"/>
              <a:gd name="connsiteX0" fmla="*/ 324928 w 480112"/>
              <a:gd name="connsiteY0" fmla="*/ 2069 h 1265964"/>
              <a:gd name="connsiteX1" fmla="*/ 309248 w 480112"/>
              <a:gd name="connsiteY1" fmla="*/ 7345 h 1265964"/>
              <a:gd name="connsiteX2" fmla="*/ 307636 w 480112"/>
              <a:gd name="connsiteY2" fmla="*/ 9103 h 1265964"/>
              <a:gd name="connsiteX3" fmla="*/ 190552 w 480112"/>
              <a:gd name="connsiteY3" fmla="*/ 127506 h 1265964"/>
              <a:gd name="connsiteX4" fmla="*/ 52 w 480112"/>
              <a:gd name="connsiteY4" fmla="*/ 596429 h 1265964"/>
              <a:gd name="connsiteX5" fmla="*/ 184691 w 480112"/>
              <a:gd name="connsiteY5" fmla="*/ 1068283 h 1265964"/>
              <a:gd name="connsiteX6" fmla="*/ 305731 w 480112"/>
              <a:gd name="connsiteY6" fmla="*/ 1179799 h 1265964"/>
              <a:gd name="connsiteX7" fmla="*/ 377682 w 480112"/>
              <a:gd name="connsiteY7" fmla="*/ 1217606 h 1265964"/>
              <a:gd name="connsiteX8" fmla="*/ 480112 w 480112"/>
              <a:gd name="connsiteY8" fmla="*/ 1265964 h 1265964"/>
              <a:gd name="connsiteX0" fmla="*/ 324928 w 480112"/>
              <a:gd name="connsiteY0" fmla="*/ 2069 h 1265964"/>
              <a:gd name="connsiteX1" fmla="*/ 309248 w 480112"/>
              <a:gd name="connsiteY1" fmla="*/ 7345 h 1265964"/>
              <a:gd name="connsiteX2" fmla="*/ 307636 w 480112"/>
              <a:gd name="connsiteY2" fmla="*/ 9103 h 1265964"/>
              <a:gd name="connsiteX3" fmla="*/ 190552 w 480112"/>
              <a:gd name="connsiteY3" fmla="*/ 127506 h 1265964"/>
              <a:gd name="connsiteX4" fmla="*/ 52 w 480112"/>
              <a:gd name="connsiteY4" fmla="*/ 596429 h 1265964"/>
              <a:gd name="connsiteX5" fmla="*/ 184691 w 480112"/>
              <a:gd name="connsiteY5" fmla="*/ 1068283 h 1265964"/>
              <a:gd name="connsiteX6" fmla="*/ 305731 w 480112"/>
              <a:gd name="connsiteY6" fmla="*/ 1179799 h 1265964"/>
              <a:gd name="connsiteX7" fmla="*/ 377682 w 480112"/>
              <a:gd name="connsiteY7" fmla="*/ 1217606 h 1265964"/>
              <a:gd name="connsiteX8" fmla="*/ 480112 w 480112"/>
              <a:gd name="connsiteY8" fmla="*/ 1265964 h 1265964"/>
              <a:gd name="connsiteX0" fmla="*/ 324928 w 480112"/>
              <a:gd name="connsiteY0" fmla="*/ 2069 h 1265964"/>
              <a:gd name="connsiteX1" fmla="*/ 309248 w 480112"/>
              <a:gd name="connsiteY1" fmla="*/ 7345 h 1265964"/>
              <a:gd name="connsiteX2" fmla="*/ 307636 w 480112"/>
              <a:gd name="connsiteY2" fmla="*/ 9103 h 1265964"/>
              <a:gd name="connsiteX3" fmla="*/ 190552 w 480112"/>
              <a:gd name="connsiteY3" fmla="*/ 127506 h 1265964"/>
              <a:gd name="connsiteX4" fmla="*/ 52 w 480112"/>
              <a:gd name="connsiteY4" fmla="*/ 596429 h 1265964"/>
              <a:gd name="connsiteX5" fmla="*/ 184691 w 480112"/>
              <a:gd name="connsiteY5" fmla="*/ 1068283 h 1265964"/>
              <a:gd name="connsiteX6" fmla="*/ 305731 w 480112"/>
              <a:gd name="connsiteY6" fmla="*/ 1179799 h 1265964"/>
              <a:gd name="connsiteX7" fmla="*/ 377682 w 480112"/>
              <a:gd name="connsiteY7" fmla="*/ 1217606 h 1265964"/>
              <a:gd name="connsiteX8" fmla="*/ 480112 w 480112"/>
              <a:gd name="connsiteY8" fmla="*/ 1265964 h 1265964"/>
              <a:gd name="connsiteX0" fmla="*/ 324928 w 480112"/>
              <a:gd name="connsiteY0" fmla="*/ 2069 h 1265964"/>
              <a:gd name="connsiteX1" fmla="*/ 309248 w 480112"/>
              <a:gd name="connsiteY1" fmla="*/ 7345 h 1265964"/>
              <a:gd name="connsiteX2" fmla="*/ 307636 w 480112"/>
              <a:gd name="connsiteY2" fmla="*/ 9103 h 1265964"/>
              <a:gd name="connsiteX3" fmla="*/ 190552 w 480112"/>
              <a:gd name="connsiteY3" fmla="*/ 127506 h 1265964"/>
              <a:gd name="connsiteX4" fmla="*/ 52 w 480112"/>
              <a:gd name="connsiteY4" fmla="*/ 596429 h 1265964"/>
              <a:gd name="connsiteX5" fmla="*/ 184691 w 480112"/>
              <a:gd name="connsiteY5" fmla="*/ 1068283 h 1265964"/>
              <a:gd name="connsiteX6" fmla="*/ 305731 w 480112"/>
              <a:gd name="connsiteY6" fmla="*/ 1179799 h 1265964"/>
              <a:gd name="connsiteX7" fmla="*/ 377682 w 480112"/>
              <a:gd name="connsiteY7" fmla="*/ 1217606 h 1265964"/>
              <a:gd name="connsiteX8" fmla="*/ 480112 w 480112"/>
              <a:gd name="connsiteY8" fmla="*/ 1265964 h 1265964"/>
              <a:gd name="connsiteX0" fmla="*/ 324928 w 480112"/>
              <a:gd name="connsiteY0" fmla="*/ 2069 h 1265964"/>
              <a:gd name="connsiteX1" fmla="*/ 309248 w 480112"/>
              <a:gd name="connsiteY1" fmla="*/ 7345 h 1265964"/>
              <a:gd name="connsiteX2" fmla="*/ 307636 w 480112"/>
              <a:gd name="connsiteY2" fmla="*/ 9103 h 1265964"/>
              <a:gd name="connsiteX3" fmla="*/ 190552 w 480112"/>
              <a:gd name="connsiteY3" fmla="*/ 127506 h 1265964"/>
              <a:gd name="connsiteX4" fmla="*/ 52 w 480112"/>
              <a:gd name="connsiteY4" fmla="*/ 596429 h 1265964"/>
              <a:gd name="connsiteX5" fmla="*/ 184691 w 480112"/>
              <a:gd name="connsiteY5" fmla="*/ 1068283 h 1265964"/>
              <a:gd name="connsiteX6" fmla="*/ 305731 w 480112"/>
              <a:gd name="connsiteY6" fmla="*/ 1179799 h 1265964"/>
              <a:gd name="connsiteX7" fmla="*/ 377682 w 480112"/>
              <a:gd name="connsiteY7" fmla="*/ 1217606 h 1265964"/>
              <a:gd name="connsiteX8" fmla="*/ 480112 w 480112"/>
              <a:gd name="connsiteY8" fmla="*/ 1265964 h 1265964"/>
              <a:gd name="connsiteX0" fmla="*/ 324928 w 480112"/>
              <a:gd name="connsiteY0" fmla="*/ 2069 h 1265964"/>
              <a:gd name="connsiteX1" fmla="*/ 309248 w 480112"/>
              <a:gd name="connsiteY1" fmla="*/ 7345 h 1265964"/>
              <a:gd name="connsiteX2" fmla="*/ 307636 w 480112"/>
              <a:gd name="connsiteY2" fmla="*/ 9103 h 1265964"/>
              <a:gd name="connsiteX3" fmla="*/ 190552 w 480112"/>
              <a:gd name="connsiteY3" fmla="*/ 127506 h 1265964"/>
              <a:gd name="connsiteX4" fmla="*/ 52 w 480112"/>
              <a:gd name="connsiteY4" fmla="*/ 596429 h 1265964"/>
              <a:gd name="connsiteX5" fmla="*/ 184691 w 480112"/>
              <a:gd name="connsiteY5" fmla="*/ 1068283 h 1265964"/>
              <a:gd name="connsiteX6" fmla="*/ 305731 w 480112"/>
              <a:gd name="connsiteY6" fmla="*/ 1179799 h 1265964"/>
              <a:gd name="connsiteX7" fmla="*/ 427212 w 480112"/>
              <a:gd name="connsiteY7" fmla="*/ 1253801 h 1265964"/>
              <a:gd name="connsiteX8" fmla="*/ 480112 w 480112"/>
              <a:gd name="connsiteY8" fmla="*/ 1265964 h 1265964"/>
              <a:gd name="connsiteX0" fmla="*/ 324928 w 480112"/>
              <a:gd name="connsiteY0" fmla="*/ 2069 h 1265964"/>
              <a:gd name="connsiteX1" fmla="*/ 309248 w 480112"/>
              <a:gd name="connsiteY1" fmla="*/ 7345 h 1265964"/>
              <a:gd name="connsiteX2" fmla="*/ 307636 w 480112"/>
              <a:gd name="connsiteY2" fmla="*/ 9103 h 1265964"/>
              <a:gd name="connsiteX3" fmla="*/ 190552 w 480112"/>
              <a:gd name="connsiteY3" fmla="*/ 127506 h 1265964"/>
              <a:gd name="connsiteX4" fmla="*/ 52 w 480112"/>
              <a:gd name="connsiteY4" fmla="*/ 596429 h 1265964"/>
              <a:gd name="connsiteX5" fmla="*/ 184691 w 480112"/>
              <a:gd name="connsiteY5" fmla="*/ 1068283 h 1265964"/>
              <a:gd name="connsiteX6" fmla="*/ 305731 w 480112"/>
              <a:gd name="connsiteY6" fmla="*/ 1179799 h 1265964"/>
              <a:gd name="connsiteX7" fmla="*/ 427212 w 480112"/>
              <a:gd name="connsiteY7" fmla="*/ 1253801 h 1265964"/>
              <a:gd name="connsiteX8" fmla="*/ 480112 w 480112"/>
              <a:gd name="connsiteY8" fmla="*/ 1265964 h 1265964"/>
              <a:gd name="connsiteX0" fmla="*/ 324928 w 480112"/>
              <a:gd name="connsiteY0" fmla="*/ 2069 h 1265964"/>
              <a:gd name="connsiteX1" fmla="*/ 309248 w 480112"/>
              <a:gd name="connsiteY1" fmla="*/ 7345 h 1265964"/>
              <a:gd name="connsiteX2" fmla="*/ 307636 w 480112"/>
              <a:gd name="connsiteY2" fmla="*/ 9103 h 1265964"/>
              <a:gd name="connsiteX3" fmla="*/ 190552 w 480112"/>
              <a:gd name="connsiteY3" fmla="*/ 127506 h 1265964"/>
              <a:gd name="connsiteX4" fmla="*/ 52 w 480112"/>
              <a:gd name="connsiteY4" fmla="*/ 596429 h 1265964"/>
              <a:gd name="connsiteX5" fmla="*/ 184691 w 480112"/>
              <a:gd name="connsiteY5" fmla="*/ 1068283 h 1265964"/>
              <a:gd name="connsiteX6" fmla="*/ 305731 w 480112"/>
              <a:gd name="connsiteY6" fmla="*/ 1179799 h 1265964"/>
              <a:gd name="connsiteX7" fmla="*/ 427212 w 480112"/>
              <a:gd name="connsiteY7" fmla="*/ 1253801 h 1265964"/>
              <a:gd name="connsiteX8" fmla="*/ 480112 w 480112"/>
              <a:gd name="connsiteY8" fmla="*/ 1265964 h 1265964"/>
              <a:gd name="connsiteX0" fmla="*/ 324931 w 480115"/>
              <a:gd name="connsiteY0" fmla="*/ 2069 h 1265964"/>
              <a:gd name="connsiteX1" fmla="*/ 309251 w 480115"/>
              <a:gd name="connsiteY1" fmla="*/ 7345 h 1265964"/>
              <a:gd name="connsiteX2" fmla="*/ 307639 w 480115"/>
              <a:gd name="connsiteY2" fmla="*/ 9103 h 1265964"/>
              <a:gd name="connsiteX3" fmla="*/ 190555 w 480115"/>
              <a:gd name="connsiteY3" fmla="*/ 127506 h 1265964"/>
              <a:gd name="connsiteX4" fmla="*/ 55 w 480115"/>
              <a:gd name="connsiteY4" fmla="*/ 596429 h 1265964"/>
              <a:gd name="connsiteX5" fmla="*/ 184694 w 480115"/>
              <a:gd name="connsiteY5" fmla="*/ 1068283 h 1265964"/>
              <a:gd name="connsiteX6" fmla="*/ 305734 w 480115"/>
              <a:gd name="connsiteY6" fmla="*/ 1179799 h 1265964"/>
              <a:gd name="connsiteX7" fmla="*/ 427215 w 480115"/>
              <a:gd name="connsiteY7" fmla="*/ 1253801 h 1265964"/>
              <a:gd name="connsiteX8" fmla="*/ 480115 w 480115"/>
              <a:gd name="connsiteY8" fmla="*/ 1265964 h 1265964"/>
              <a:gd name="connsiteX0" fmla="*/ 324929 w 480113"/>
              <a:gd name="connsiteY0" fmla="*/ 2069 h 1265964"/>
              <a:gd name="connsiteX1" fmla="*/ 309249 w 480113"/>
              <a:gd name="connsiteY1" fmla="*/ 7345 h 1265964"/>
              <a:gd name="connsiteX2" fmla="*/ 307637 w 480113"/>
              <a:gd name="connsiteY2" fmla="*/ 9103 h 1265964"/>
              <a:gd name="connsiteX3" fmla="*/ 190553 w 480113"/>
              <a:gd name="connsiteY3" fmla="*/ 127506 h 1265964"/>
              <a:gd name="connsiteX4" fmla="*/ 53 w 480113"/>
              <a:gd name="connsiteY4" fmla="*/ 596429 h 1265964"/>
              <a:gd name="connsiteX5" fmla="*/ 184692 w 480113"/>
              <a:gd name="connsiteY5" fmla="*/ 1068283 h 1265964"/>
              <a:gd name="connsiteX6" fmla="*/ 305732 w 480113"/>
              <a:gd name="connsiteY6" fmla="*/ 1179799 h 1265964"/>
              <a:gd name="connsiteX7" fmla="*/ 427213 w 480113"/>
              <a:gd name="connsiteY7" fmla="*/ 1253801 h 1265964"/>
              <a:gd name="connsiteX8" fmla="*/ 480113 w 480113"/>
              <a:gd name="connsiteY8" fmla="*/ 1265964 h 1265964"/>
              <a:gd name="connsiteX0" fmla="*/ 324929 w 480113"/>
              <a:gd name="connsiteY0" fmla="*/ 2069 h 1265964"/>
              <a:gd name="connsiteX1" fmla="*/ 309249 w 480113"/>
              <a:gd name="connsiteY1" fmla="*/ 7345 h 1265964"/>
              <a:gd name="connsiteX2" fmla="*/ 307637 w 480113"/>
              <a:gd name="connsiteY2" fmla="*/ 9103 h 1265964"/>
              <a:gd name="connsiteX3" fmla="*/ 190553 w 480113"/>
              <a:gd name="connsiteY3" fmla="*/ 127506 h 1265964"/>
              <a:gd name="connsiteX4" fmla="*/ 53 w 480113"/>
              <a:gd name="connsiteY4" fmla="*/ 596429 h 1265964"/>
              <a:gd name="connsiteX5" fmla="*/ 184692 w 480113"/>
              <a:gd name="connsiteY5" fmla="*/ 1068283 h 1265964"/>
              <a:gd name="connsiteX6" fmla="*/ 305732 w 480113"/>
              <a:gd name="connsiteY6" fmla="*/ 1179799 h 1265964"/>
              <a:gd name="connsiteX7" fmla="*/ 305293 w 480113"/>
              <a:gd name="connsiteY7" fmla="*/ 1179506 h 1265964"/>
              <a:gd name="connsiteX8" fmla="*/ 480113 w 480113"/>
              <a:gd name="connsiteY8" fmla="*/ 1265964 h 1265964"/>
              <a:gd name="connsiteX0" fmla="*/ 324929 w 324929"/>
              <a:gd name="connsiteY0" fmla="*/ 2069 h 1185436"/>
              <a:gd name="connsiteX1" fmla="*/ 309249 w 324929"/>
              <a:gd name="connsiteY1" fmla="*/ 7345 h 1185436"/>
              <a:gd name="connsiteX2" fmla="*/ 307637 w 324929"/>
              <a:gd name="connsiteY2" fmla="*/ 9103 h 1185436"/>
              <a:gd name="connsiteX3" fmla="*/ 190553 w 324929"/>
              <a:gd name="connsiteY3" fmla="*/ 127506 h 1185436"/>
              <a:gd name="connsiteX4" fmla="*/ 53 w 324929"/>
              <a:gd name="connsiteY4" fmla="*/ 596429 h 1185436"/>
              <a:gd name="connsiteX5" fmla="*/ 184692 w 324929"/>
              <a:gd name="connsiteY5" fmla="*/ 1068283 h 1185436"/>
              <a:gd name="connsiteX6" fmla="*/ 305732 w 324929"/>
              <a:gd name="connsiteY6" fmla="*/ 1179799 h 1185436"/>
              <a:gd name="connsiteX7" fmla="*/ 305293 w 324929"/>
              <a:gd name="connsiteY7" fmla="*/ 1179506 h 1185436"/>
              <a:gd name="connsiteX8" fmla="*/ 301043 w 324929"/>
              <a:gd name="connsiteY8" fmla="*/ 1178334 h 1185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4929" h="1185436">
                <a:moveTo>
                  <a:pt x="324929" y="2069"/>
                </a:moveTo>
                <a:cubicBezTo>
                  <a:pt x="281700" y="4756"/>
                  <a:pt x="312131" y="6173"/>
                  <a:pt x="309249" y="7345"/>
                </a:cubicBezTo>
                <a:cubicBezTo>
                  <a:pt x="306367" y="8517"/>
                  <a:pt x="327420" y="-10924"/>
                  <a:pt x="307637" y="9103"/>
                </a:cubicBezTo>
                <a:cubicBezTo>
                  <a:pt x="287854" y="29130"/>
                  <a:pt x="266582" y="29618"/>
                  <a:pt x="190553" y="127506"/>
                </a:cubicBezTo>
                <a:cubicBezTo>
                  <a:pt x="114524" y="225394"/>
                  <a:pt x="2935" y="342917"/>
                  <a:pt x="53" y="596429"/>
                </a:cubicBezTo>
                <a:cubicBezTo>
                  <a:pt x="-2829" y="849941"/>
                  <a:pt x="112791" y="980580"/>
                  <a:pt x="184692" y="1068283"/>
                </a:cubicBezTo>
                <a:cubicBezTo>
                  <a:pt x="256593" y="1155986"/>
                  <a:pt x="285632" y="1161262"/>
                  <a:pt x="305732" y="1179799"/>
                </a:cubicBezTo>
                <a:cubicBezTo>
                  <a:pt x="325832" y="1198336"/>
                  <a:pt x="260354" y="1163875"/>
                  <a:pt x="305293" y="1179506"/>
                </a:cubicBezTo>
                <a:cubicBezTo>
                  <a:pt x="350231" y="1195137"/>
                  <a:pt x="256104" y="1171495"/>
                  <a:pt x="301043" y="1178334"/>
                </a:cubicBezTo>
              </a:path>
            </a:pathLst>
          </a:custGeom>
          <a:noFill/>
          <a:ln w="63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627" name="Gruppo 626">
            <a:extLst>
              <a:ext uri="{FF2B5EF4-FFF2-40B4-BE49-F238E27FC236}">
                <a16:creationId xmlns:a16="http://schemas.microsoft.com/office/drawing/2014/main" id="{5570853B-6CB1-43A4-A579-7BA86003E6C5}"/>
              </a:ext>
            </a:extLst>
          </p:cNvPr>
          <p:cNvGrpSpPr/>
          <p:nvPr/>
        </p:nvGrpSpPr>
        <p:grpSpPr>
          <a:xfrm>
            <a:off x="5809425" y="3684827"/>
            <a:ext cx="1805071" cy="1800000"/>
            <a:chOff x="5831746" y="3688637"/>
            <a:chExt cx="1805071" cy="1800000"/>
          </a:xfrm>
        </p:grpSpPr>
        <p:sp>
          <p:nvSpPr>
            <p:cNvPr id="628" name="Arco 627">
              <a:extLst>
                <a:ext uri="{FF2B5EF4-FFF2-40B4-BE49-F238E27FC236}">
                  <a16:creationId xmlns:a16="http://schemas.microsoft.com/office/drawing/2014/main" id="{9B872397-D07E-4E9E-BC44-FD1B6D26AE10}"/>
                </a:ext>
              </a:extLst>
            </p:cNvPr>
            <p:cNvSpPr/>
            <p:nvPr/>
          </p:nvSpPr>
          <p:spPr>
            <a:xfrm>
              <a:off x="5831746" y="3688637"/>
              <a:ext cx="1800000" cy="1800000"/>
            </a:xfrm>
            <a:prstGeom prst="arc">
              <a:avLst>
                <a:gd name="adj1" fmla="val 111295"/>
                <a:gd name="adj2" fmla="val 14285103"/>
              </a:avLst>
            </a:prstGeom>
            <a:ln w="6350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629" name="Connettore diritto 628">
              <a:extLst>
                <a:ext uri="{FF2B5EF4-FFF2-40B4-BE49-F238E27FC236}">
                  <a16:creationId xmlns:a16="http://schemas.microsoft.com/office/drawing/2014/main" id="{2C07DC01-0703-4234-AE56-A72BECA02A90}"/>
                </a:ext>
              </a:extLst>
            </p:cNvPr>
            <p:cNvCxnSpPr>
              <a:cxnSpLocks/>
            </p:cNvCxnSpPr>
            <p:nvPr/>
          </p:nvCxnSpPr>
          <p:spPr>
            <a:xfrm>
              <a:off x="6253435" y="3823603"/>
              <a:ext cx="1383382" cy="802295"/>
            </a:xfrm>
            <a:prstGeom prst="line">
              <a:avLst/>
            </a:prstGeom>
            <a:ln w="6350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4" name="Gruppo 153">
            <a:extLst>
              <a:ext uri="{FF2B5EF4-FFF2-40B4-BE49-F238E27FC236}">
                <a16:creationId xmlns:a16="http://schemas.microsoft.com/office/drawing/2014/main" id="{F9D6BFF5-488B-43CC-B0BB-7E6F80190620}"/>
              </a:ext>
            </a:extLst>
          </p:cNvPr>
          <p:cNvGrpSpPr/>
          <p:nvPr/>
        </p:nvGrpSpPr>
        <p:grpSpPr>
          <a:xfrm>
            <a:off x="2998008" y="675016"/>
            <a:ext cx="3230044" cy="1507388"/>
            <a:chOff x="2998008" y="675016"/>
            <a:chExt cx="3230044" cy="1507388"/>
          </a:xfrm>
        </p:grpSpPr>
        <p:sp>
          <p:nvSpPr>
            <p:cNvPr id="630" name="CasellaDiTesto 629">
              <a:extLst>
                <a:ext uri="{FF2B5EF4-FFF2-40B4-BE49-F238E27FC236}">
                  <a16:creationId xmlns:a16="http://schemas.microsoft.com/office/drawing/2014/main" id="{842BC205-670E-40FD-90D5-65736FE438CC}"/>
                </a:ext>
              </a:extLst>
            </p:cNvPr>
            <p:cNvSpPr txBox="1"/>
            <p:nvPr/>
          </p:nvSpPr>
          <p:spPr>
            <a:xfrm>
              <a:off x="2998008" y="675016"/>
              <a:ext cx="1440000" cy="369332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</a:rPr>
                <a:t>Curva su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p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</a:p>
          </p:txBody>
        </p:sp>
        <p:cxnSp>
          <p:nvCxnSpPr>
            <p:cNvPr id="635" name="Connettore 2 634">
              <a:extLst>
                <a:ext uri="{FF2B5EF4-FFF2-40B4-BE49-F238E27FC236}">
                  <a16:creationId xmlns:a16="http://schemas.microsoft.com/office/drawing/2014/main" id="{ADF9B1F4-1414-4997-9933-08636A9D7CC4}"/>
                </a:ext>
              </a:extLst>
            </p:cNvPr>
            <p:cNvCxnSpPr>
              <a:cxnSpLocks/>
              <a:stCxn id="630" idx="3"/>
              <a:endCxn id="608" idx="5"/>
            </p:cNvCxnSpPr>
            <p:nvPr/>
          </p:nvCxnSpPr>
          <p:spPr>
            <a:xfrm>
              <a:off x="4438008" y="859682"/>
              <a:ext cx="1790044" cy="1322722"/>
            </a:xfrm>
            <a:prstGeom prst="straightConnector1">
              <a:avLst/>
            </a:prstGeom>
            <a:ln w="3175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2" name="Gruppo 151">
            <a:extLst>
              <a:ext uri="{FF2B5EF4-FFF2-40B4-BE49-F238E27FC236}">
                <a16:creationId xmlns:a16="http://schemas.microsoft.com/office/drawing/2014/main" id="{C7FC710C-04D3-48F5-9061-4A95C715A66D}"/>
              </a:ext>
            </a:extLst>
          </p:cNvPr>
          <p:cNvGrpSpPr/>
          <p:nvPr/>
        </p:nvGrpSpPr>
        <p:grpSpPr>
          <a:xfrm>
            <a:off x="3968233" y="5266795"/>
            <a:ext cx="2150247" cy="1053925"/>
            <a:chOff x="3968233" y="5266795"/>
            <a:chExt cx="2150247" cy="1053925"/>
          </a:xfrm>
        </p:grpSpPr>
        <p:sp>
          <p:nvSpPr>
            <p:cNvPr id="631" name="CasellaDiTesto 630">
              <a:extLst>
                <a:ext uri="{FF2B5EF4-FFF2-40B4-BE49-F238E27FC236}">
                  <a16:creationId xmlns:a16="http://schemas.microsoft.com/office/drawing/2014/main" id="{AB9F6C7B-64B4-4C0F-8120-8AB56B41528E}"/>
                </a:ext>
              </a:extLst>
            </p:cNvPr>
            <p:cNvSpPr txBox="1"/>
            <p:nvPr/>
          </p:nvSpPr>
          <p:spPr>
            <a:xfrm>
              <a:off x="3968233" y="5951388"/>
              <a:ext cx="1440000" cy="369332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</a:rPr>
                <a:t>Curva su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p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</a:p>
          </p:txBody>
        </p:sp>
        <p:cxnSp>
          <p:nvCxnSpPr>
            <p:cNvPr id="636" name="Connettore diritto 635">
              <a:extLst>
                <a:ext uri="{FF2B5EF4-FFF2-40B4-BE49-F238E27FC236}">
                  <a16:creationId xmlns:a16="http://schemas.microsoft.com/office/drawing/2014/main" id="{A92FB0EC-D6B0-4EAE-B8A7-AA4AE1BD3F1A}"/>
                </a:ext>
              </a:extLst>
            </p:cNvPr>
            <p:cNvCxnSpPr>
              <a:cxnSpLocks/>
              <a:stCxn id="631" idx="3"/>
            </p:cNvCxnSpPr>
            <p:nvPr/>
          </p:nvCxnSpPr>
          <p:spPr>
            <a:xfrm flipV="1">
              <a:off x="5408233" y="5266795"/>
              <a:ext cx="710247" cy="869259"/>
            </a:xfrm>
            <a:prstGeom prst="line">
              <a:avLst/>
            </a:prstGeom>
            <a:ln w="3175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uppo 154">
            <a:extLst>
              <a:ext uri="{FF2B5EF4-FFF2-40B4-BE49-F238E27FC236}">
                <a16:creationId xmlns:a16="http://schemas.microsoft.com/office/drawing/2014/main" id="{59B06F92-8F73-4B70-BD57-308F87863778}"/>
              </a:ext>
            </a:extLst>
          </p:cNvPr>
          <p:cNvGrpSpPr/>
          <p:nvPr/>
        </p:nvGrpSpPr>
        <p:grpSpPr>
          <a:xfrm>
            <a:off x="9793374" y="2153700"/>
            <a:ext cx="1850838" cy="2852305"/>
            <a:chOff x="9793374" y="2153700"/>
            <a:chExt cx="1850838" cy="2852305"/>
          </a:xfrm>
        </p:grpSpPr>
        <p:sp>
          <p:nvSpPr>
            <p:cNvPr id="637" name="CasellaDiTesto 636">
              <a:extLst>
                <a:ext uri="{FF2B5EF4-FFF2-40B4-BE49-F238E27FC236}">
                  <a16:creationId xmlns:a16="http://schemas.microsoft.com/office/drawing/2014/main" id="{B6CB08DE-1425-49C5-8576-338015B8F564}"/>
                </a:ext>
              </a:extLst>
            </p:cNvPr>
            <p:cNvSpPr txBox="1"/>
            <p:nvPr/>
          </p:nvSpPr>
          <p:spPr>
            <a:xfrm>
              <a:off x="10204212" y="4636673"/>
              <a:ext cx="1440000" cy="369332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</a:rPr>
                <a:t>Curva su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p</a:t>
              </a:r>
              <a:r>
                <a:rPr lang="it-IT" baseline="-25000" dirty="0">
                  <a:solidFill>
                    <a:srgbClr val="FF0000"/>
                  </a:solidFill>
                </a:rPr>
                <a:t>3</a:t>
              </a:r>
            </a:p>
          </p:txBody>
        </p:sp>
        <p:cxnSp>
          <p:nvCxnSpPr>
            <p:cNvPr id="638" name="Connettore diritto 637">
              <a:extLst>
                <a:ext uri="{FF2B5EF4-FFF2-40B4-BE49-F238E27FC236}">
                  <a16:creationId xmlns:a16="http://schemas.microsoft.com/office/drawing/2014/main" id="{CA997CB2-8AD7-4C5C-83DF-2CDEC158A75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793374" y="2153700"/>
              <a:ext cx="1142567" cy="2468388"/>
            </a:xfrm>
            <a:prstGeom prst="line">
              <a:avLst/>
            </a:prstGeom>
            <a:ln w="3175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18D6AD7-295F-42B5-BC2C-4D52F68CBAB5}"/>
              </a:ext>
            </a:extLst>
          </p:cNvPr>
          <p:cNvSpPr txBox="1"/>
          <p:nvPr/>
        </p:nvSpPr>
        <p:spPr>
          <a:xfrm>
            <a:off x="0" y="4342472"/>
            <a:ext cx="3364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Dissolvenza su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</a:p>
        </p:txBody>
      </p:sp>
      <p:sp>
        <p:nvSpPr>
          <p:cNvPr id="525" name="CasellaDiTesto 524">
            <a:extLst>
              <a:ext uri="{FF2B5EF4-FFF2-40B4-BE49-F238E27FC236}">
                <a16:creationId xmlns:a16="http://schemas.microsoft.com/office/drawing/2014/main" id="{9D0C8FB6-915F-4E11-B268-901A8DBBE14A}"/>
              </a:ext>
            </a:extLst>
          </p:cNvPr>
          <p:cNvSpPr txBox="1"/>
          <p:nvPr/>
        </p:nvSpPr>
        <p:spPr>
          <a:xfrm>
            <a:off x="0" y="5022093"/>
            <a:ext cx="3364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Dissolvenza su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3</a:t>
            </a:r>
          </a:p>
        </p:txBody>
      </p:sp>
      <p:sp>
        <p:nvSpPr>
          <p:cNvPr id="526" name="CasellaDiTesto 525">
            <a:extLst>
              <a:ext uri="{FF2B5EF4-FFF2-40B4-BE49-F238E27FC236}">
                <a16:creationId xmlns:a16="http://schemas.microsoft.com/office/drawing/2014/main" id="{11E16158-FD11-4EBB-8B5D-5021AFEA6FDE}"/>
              </a:ext>
            </a:extLst>
          </p:cNvPr>
          <p:cNvSpPr txBox="1"/>
          <p:nvPr/>
        </p:nvSpPr>
        <p:spPr>
          <a:xfrm>
            <a:off x="0" y="4660024"/>
            <a:ext cx="3364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Dissolvenza su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527" name="Pulsante di azione: vuoto 52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E8DC81B-D4C4-44EB-8C6F-C93BA0A1059B}"/>
              </a:ext>
            </a:extLst>
          </p:cNvPr>
          <p:cNvSpPr/>
          <p:nvPr/>
        </p:nvSpPr>
        <p:spPr>
          <a:xfrm>
            <a:off x="10812000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4160072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4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10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6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6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10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1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10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10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100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10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1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1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1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1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10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10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1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10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10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1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10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10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10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10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2000"/>
                                        <p:tgtEl>
                                          <p:spTgt spid="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10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10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1000"/>
                            </p:stCondLst>
                            <p:childTnLst>
                              <p:par>
                                <p:cTn id="2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8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2000"/>
                            </p:stCondLst>
                            <p:childTnLst>
                              <p:par>
                                <p:cTn id="2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2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3000"/>
                            </p:stCondLst>
                            <p:childTnLst>
                              <p:par>
                                <p:cTn id="29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6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animBg="1"/>
      <p:bldP spid="145" grpId="0" animBg="1"/>
      <p:bldP spid="153" grpId="0" animBg="1"/>
      <p:bldP spid="94" grpId="0" animBg="1"/>
      <p:bldP spid="166" grpId="0" animBg="1"/>
      <p:bldP spid="493" grpId="0" animBg="1"/>
      <p:bldP spid="357" grpId="0"/>
      <p:bldP spid="366" grpId="0"/>
      <p:bldP spid="369" grpId="0"/>
      <p:bldP spid="608" grpId="0" animBg="1"/>
      <p:bldP spid="626" grpId="0" animBg="1"/>
      <p:bldP spid="8" grpId="0"/>
      <p:bldP spid="525" grpId="0"/>
      <p:bldP spid="5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3D926A7-4B13-4A61-A6AA-7B5FCB91E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0" y="2819400"/>
            <a:ext cx="12168000" cy="1263872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1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1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013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ulsante di azione: vuoto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648E477-D426-48F2-90E9-55B271C2F355}"/>
              </a:ext>
            </a:extLst>
          </p:cNvPr>
          <p:cNvSpPr/>
          <p:nvPr/>
        </p:nvSpPr>
        <p:spPr>
          <a:xfrm>
            <a:off x="10812000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304108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1003</Words>
  <Application>Microsoft Office PowerPoint</Application>
  <PresentationFormat>Widescreen</PresentationFormat>
  <Paragraphs>194</Paragraphs>
  <Slides>8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Arial</vt:lpstr>
      <vt:lpstr>Calibri</vt:lpstr>
      <vt:lpstr>Comic Sans MS</vt:lpstr>
      <vt:lpstr>MS Shell Dlg 2</vt:lpstr>
      <vt:lpstr>Symbol</vt:lpstr>
      <vt:lpstr>1_Tema di Office</vt:lpstr>
      <vt:lpstr>3_Tema di Office</vt:lpstr>
      <vt:lpstr>Geometria descrittiva dinamica</vt:lpstr>
      <vt:lpstr>GEOMETRIA DESCRITTIVA DINAMICA–COMPENETRAZIONE DI SOLIDI DI ROTAZIONE (Dati)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84</cp:revision>
  <dcterms:created xsi:type="dcterms:W3CDTF">2021-11-02T09:03:14Z</dcterms:created>
  <dcterms:modified xsi:type="dcterms:W3CDTF">2022-02-22T18:49:15Z</dcterms:modified>
</cp:coreProperties>
</file>