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2"/>
  </p:notesMasterIdLst>
  <p:sldIdLst>
    <p:sldId id="268" r:id="rId4"/>
    <p:sldId id="287" r:id="rId5"/>
    <p:sldId id="291" r:id="rId6"/>
    <p:sldId id="293" r:id="rId7"/>
    <p:sldId id="296" r:id="rId8"/>
    <p:sldId id="294" r:id="rId9"/>
    <p:sldId id="295" r:id="rId10"/>
    <p:sldId id="277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3ACAFAA4-B578-4892-9E98-7FA687D4AB35}">
          <p14:sldIdLst>
            <p14:sldId id="268"/>
            <p14:sldId id="287"/>
            <p14:sldId id="291"/>
            <p14:sldId id="293"/>
            <p14:sldId id="296"/>
            <p14:sldId id="294"/>
            <p14:sldId id="295"/>
            <p14:sldId id="277"/>
          </p14:sldIdLst>
        </p14:section>
        <p14:section name="Sezione senza titolo" id="{A9AA0BCA-49DB-402E-9B0E-CC4CB658D673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56" autoAdjust="0"/>
    <p:restoredTop sz="95256" autoAdjust="0"/>
  </p:normalViewPr>
  <p:slideViewPr>
    <p:cSldViewPr snapToGrid="0">
      <p:cViewPr varScale="1">
        <p:scale>
          <a:sx n="86" d="100"/>
          <a:sy n="86" d="100"/>
        </p:scale>
        <p:origin x="16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785C80-837B-449F-8494-FE06759E27B9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199E4B-359D-4FC0-BA46-D8EFCFD57E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6973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69E635-4B89-4698-92C2-4071089677AF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1822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226C2D-875C-43FD-938B-A828F89930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2AD11A5-DC51-4307-8CEF-A0049071F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BA5C4D-3715-4630-B1FA-272E6963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8A11C0-F336-4A66-96F0-4379F999B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5C9B2AB-2C6F-4665-B66A-C1E85405B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34963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0">
        <p15:prstTrans prst="pageCurlDouble"/>
      </p:transition>
    </mc:Choice>
    <mc:Fallback xmlns="">
      <p:transition spd="slow" advTm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709D29-68B6-42DB-93A9-1FAFA2CC2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E3EE0A8-883F-44B7-B4F7-8DEAEDD481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2B0CF3-2FF5-467F-8356-005675C33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B0E9AF-A9B9-4468-B65B-2CA7CFC46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5170903-6092-4185-AF38-FD23437F8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16908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0">
        <p15:prstTrans prst="pageCurlDouble"/>
      </p:transition>
    </mc:Choice>
    <mc:Fallback xmlns="">
      <p:transition spd="slow" advTm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7007F0A-A0F3-4669-A96C-96C3B52B22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7FD37B2-E4E9-4E03-8DDE-2A79AA809F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00468F-1003-4B2F-93A1-419974361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B0310D2-DCB4-43F6-9B05-9832ABEE5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D022B9-C229-4CB9-8AF8-3FD6E4D3F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84298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0">
        <p15:prstTrans prst="pageCurlDouble"/>
      </p:transition>
    </mc:Choice>
    <mc:Fallback xmlns="">
      <p:transition spd="slow" advTm="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C2CD40-E699-4891-AED8-FF2C9ECEF8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741E9EA-5130-4271-80E4-A9067DF0D7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E38F177-7CD3-4226-BDB9-3E3FB5F3A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5E27-0066-4B6C-8A4E-3EAE1DB9A593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4946696-026B-40EB-9AC1-B98DDE21C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D29F096-4B31-4B1D-AA43-E378EEFEF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E11B-5AFA-4BF4-93C0-2572C5C854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1277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5714E8-50CC-4F8A-B240-205B9B11D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56A564-FB92-459A-A9BE-D729AE4BAB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E31A80-0BFC-4E0F-9831-C88DF4E32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5E27-0066-4B6C-8A4E-3EAE1DB9A593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0EBA957-2121-4C78-B8C7-EA5D30A9B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2563C86-5CB4-4F9C-8903-CA044E622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E11B-5AFA-4BF4-93C0-2572C5C854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28659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82BD38-2AB0-4DB2-87FD-40137E8E9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1A804D3-76B7-414E-B669-1A6925F93D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37571B0-0889-4EB4-9808-D924AE643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5E27-0066-4B6C-8A4E-3EAE1DB9A593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4A27D99-27DF-4BC0-81EB-F09D864F2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021F1A7-5226-497E-8488-DAEDC9566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E11B-5AFA-4BF4-93C0-2572C5C854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31145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11745F-EB8D-4C30-8E07-992FBE454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8B0EE5-8AAD-410A-81B8-99B6A5F5F3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8744CDA-214F-40BF-897B-D4C68C09E1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B3F0F42-4FBE-4D79-BC9E-97EC682A6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5E27-0066-4B6C-8A4E-3EAE1DB9A593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02908CC-3C72-41CD-8F47-FFFAE688E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8075655-B22C-457E-8393-4D4EA8ADF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E11B-5AFA-4BF4-93C0-2572C5C854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5824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60CB85-338A-4EB6-9337-0A334FAFA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765D851-8EBC-45A9-A7B3-BCA6B1A01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3F9EC0F-196E-4B18-80EC-15BA9650F7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9DFFD45-29D3-4865-9DC0-5A71F773C3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77B513A-264A-4F04-9A68-797FC4CF4F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A08B272-D5CA-4790-A0E0-1C81A0A31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5E27-0066-4B6C-8A4E-3EAE1DB9A593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359469C-A89F-47D8-BD41-6FDFD452D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DD42611-611C-42A2-AE0C-FFD09B259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E11B-5AFA-4BF4-93C0-2572C5C854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61594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C57380-989B-41DA-B761-A1D8180D3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E39A611-64BA-421F-8872-C10C84B0A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5E27-0066-4B6C-8A4E-3EAE1DB9A593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6591C2B-0830-4EE4-9EE5-F836E565A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4B128F9-7DB8-48D9-B492-8D567F009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E11B-5AFA-4BF4-93C0-2572C5C854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79917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1AE099E-091F-4909-913B-ABC4C0E19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5E27-0066-4B6C-8A4E-3EAE1DB9A593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3018B2B-3590-47F9-BD80-E8000F45B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A81CFA0-C7D6-442B-B9FC-7C2096C32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E11B-5AFA-4BF4-93C0-2572C5C854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21123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B6C990-65ED-4A4D-88CA-AB12A3E60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23D908-3362-4EB8-93A8-ADBDA3BF1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324E6B1-A07E-4816-9621-385D4A2186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33FFAC5-5230-4284-AA23-6C918E1D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5E27-0066-4B6C-8A4E-3EAE1DB9A593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3D5BC04-E44A-4398-9439-3E3B47485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57E2923-71FC-4E3B-B993-D7DFD1417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E11B-5AFA-4BF4-93C0-2572C5C854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782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B9B440-9BF2-41E4-AA85-0126694CF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D551CE-C2CC-45F6-8973-D5EC452ED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558032-E976-4FB0-B934-CA5BA5CE3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FE16336-061C-4A20-9515-B9FEF4E6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8DF2540-55D1-4A3B-A64F-E77DFF5C7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28142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0">
        <p15:prstTrans prst="pageCurlDouble"/>
      </p:transition>
    </mc:Choice>
    <mc:Fallback xmlns="">
      <p:transition spd="slow" advTm="0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CA05FD-91FC-4B9F-A3D4-5880F7796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8E14393-CEF5-43B6-B5BA-76CC34E0EC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9A210A4-D902-4A2C-84ED-D2B8CA4758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10BF57B-39E5-4833-8397-249B6B2BC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5E27-0066-4B6C-8A4E-3EAE1DB9A593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0D28CA1-46B6-4887-A6D9-706D2B4DC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A8E8FFB-9DBA-4B05-B435-8DE52654C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E11B-5AFA-4BF4-93C0-2572C5C854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0503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6763A6-6E93-45A1-A126-876AFFF1D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D82CD2D-DBD4-4482-ABA3-2319C5D778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A350BE5-2829-4F33-A1CC-BF8CC3159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5E27-0066-4B6C-8A4E-3EAE1DB9A593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EDFED62-1196-44CA-82BD-96E0EF72E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C944734-0350-45AC-A2E3-E2DF86C89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E11B-5AFA-4BF4-93C0-2572C5C854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8731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A1FB689-AE61-4817-9E61-658A9A2E7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F21084C-0DFE-4679-B12A-915CF9EBDF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CDE44CF-0659-48E0-911B-7C999C31B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5E27-0066-4B6C-8A4E-3EAE1DB9A593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579E555-E7A9-4E26-B8C1-A591201B3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8C6C9D2-A69D-4354-A3FC-AE97F3889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E11B-5AFA-4BF4-93C0-2572C5C854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22606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226C2D-875C-43FD-938B-A828F89930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2AD11A5-DC51-4307-8CEF-A0049071F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BA5C4D-3715-4630-B1FA-272E6963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8A11C0-F336-4A66-96F0-4379F999B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5C9B2AB-2C6F-4665-B66A-C1E85405B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63235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B9B440-9BF2-41E4-AA85-0126694CF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D551CE-C2CC-45F6-8973-D5EC452ED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558032-E976-4FB0-B934-CA5BA5CE3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FE16336-061C-4A20-9515-B9FEF4E6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8DF2540-55D1-4A3B-A64F-E77DFF5C7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18244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B73B89-B010-47A1-8B02-1419EF221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327A388-2D0D-47C4-BAF4-F754EA804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56316C0-CA9A-49E3-ACA4-430AB3DBF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25E0827-1D43-436A-A9DE-1EB9FE78A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9122CC1-50F7-40E1-B132-635B23A63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5140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DE858C-ECE7-4F90-93CE-830C13191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A11BC9-4B61-487A-ADE8-2507A24FB4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61A783E-3154-4F80-903E-4121F88DC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C486A67-F0F1-4F87-8671-CAD7DC585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D8B3CD8-E83F-4077-9399-A9D30649C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FE2E317-2C62-4904-BC0D-4B9F3AF2B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91498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08B162-F8AC-43DD-A8B9-9D422222C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D9C8BC1-0051-4B00-BAA0-610E6D978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5494DF1-F2A5-427F-87B2-561AB9876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2C15058-C4FD-48F9-A9E8-4295223847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A09602E-08CA-4EFE-B5F1-11A62885D0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FD3455E-C60A-451B-8F9A-438017986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F1D1DFE-0EF5-4A3B-B950-99085D17E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25F8875-B6AD-45F0-8AE3-4887FCA05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16170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FDE3DF-5754-427B-864F-96C4BB790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AC8E78E-E3FD-40A6-B844-4B60F4E37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C2F6BFD-FA94-4710-BCD0-DA8878AC6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628CD1A-C205-4092-A5F2-0B61CEE57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40332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56159F1-529A-4394-8D20-940AA66F5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50000DF-D239-4BFD-A43B-3BAC0EA13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0AFA905-1981-4D2C-A714-532B060B8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09295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B73B89-B010-47A1-8B02-1419EF221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327A388-2D0D-47C4-BAF4-F754EA804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56316C0-CA9A-49E3-ACA4-430AB3DBF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25E0827-1D43-436A-A9DE-1EB9FE78A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9122CC1-50F7-40E1-B132-635B23A63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03093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0">
        <p15:prstTrans prst="pageCurlDouble"/>
      </p:transition>
    </mc:Choice>
    <mc:Fallback xmlns="">
      <p:transition spd="slow" advTm="0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BEBD3D-6732-4D5A-B0CB-1C6B33279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C96B0C-B691-47CB-AF7E-97DA88AEB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BE1D196-280B-4757-B205-B978FC067A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FB90C7B-369B-47B8-9E9F-9569B23C4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11F8648-8479-481E-8BA2-2A80E3D6A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2852960-A791-4B66-8A12-D3F669327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94304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F4EEE4-5C42-4B2A-B6AD-7EBD61755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07BAD52-8E3A-4E68-BB04-9C6A7B5B95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A2EE327-6191-4AC8-9386-DD88102394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3867D26-369E-44AD-8B43-5DAF68BFC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613DE60-D772-4C13-AADF-886349290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AC95381-4F26-46AA-8AB3-EDC0DF17F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92440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709D29-68B6-42DB-93A9-1FAFA2CC2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E3EE0A8-883F-44B7-B4F7-8DEAEDD481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2B0CF3-2FF5-467F-8356-005675C33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B0E9AF-A9B9-4468-B65B-2CA7CFC46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5170903-6092-4185-AF38-FD23437F8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87530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7007F0A-A0F3-4669-A96C-96C3B52B22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7FD37B2-E4E9-4E03-8DDE-2A79AA809F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00468F-1003-4B2F-93A1-419974361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B0310D2-DCB4-43F6-9B05-9832ABEE5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D022B9-C229-4CB9-8AF8-3FD6E4D3F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29511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DE858C-ECE7-4F90-93CE-830C13191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A11BC9-4B61-487A-ADE8-2507A24FB4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61A783E-3154-4F80-903E-4121F88DC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C486A67-F0F1-4F87-8671-CAD7DC585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D8B3CD8-E83F-4077-9399-A9D30649C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FE2E317-2C62-4904-BC0D-4B9F3AF2B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73422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0">
        <p15:prstTrans prst="pageCurlDouble"/>
      </p:transition>
    </mc:Choice>
    <mc:Fallback xmlns="">
      <p:transition spd="slow" advTm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08B162-F8AC-43DD-A8B9-9D422222C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D9C8BC1-0051-4B00-BAA0-610E6D978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5494DF1-F2A5-427F-87B2-561AB9876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2C15058-C4FD-48F9-A9E8-4295223847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A09602E-08CA-4EFE-B5F1-11A62885D0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FD3455E-C60A-451B-8F9A-438017986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F1D1DFE-0EF5-4A3B-B950-99085D17E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25F8875-B6AD-45F0-8AE3-4887FCA05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53392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0">
        <p15:prstTrans prst="pageCurlDouble"/>
      </p:transition>
    </mc:Choice>
    <mc:Fallback xmlns="">
      <p:transition spd="slow" advTm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FDE3DF-5754-427B-864F-96C4BB790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AC8E78E-E3FD-40A6-B844-4B60F4E37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C2F6BFD-FA94-4710-BCD0-DA8878AC6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628CD1A-C205-4092-A5F2-0B61CEE57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8991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0">
        <p15:prstTrans prst="pageCurlDouble"/>
      </p:transition>
    </mc:Choice>
    <mc:Fallback xmlns="">
      <p:transition spd="slow" advTm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56159F1-529A-4394-8D20-940AA66F5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50000DF-D239-4BFD-A43B-3BAC0EA13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0AFA905-1981-4D2C-A714-532B060B8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78241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0">
        <p15:prstTrans prst="pageCurlDouble"/>
      </p:transition>
    </mc:Choice>
    <mc:Fallback xmlns="">
      <p:transition spd="slow" advTm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BEBD3D-6732-4D5A-B0CB-1C6B33279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C96B0C-B691-47CB-AF7E-97DA88AEB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BE1D196-280B-4757-B205-B978FC067A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FB90C7B-369B-47B8-9E9F-9569B23C4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11F8648-8479-481E-8BA2-2A80E3D6A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2852960-A791-4B66-8A12-D3F669327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82753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0">
        <p15:prstTrans prst="pageCurlDouble"/>
      </p:transition>
    </mc:Choice>
    <mc:Fallback xmlns="">
      <p:transition spd="slow" advTm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F4EEE4-5C42-4B2A-B6AD-7EBD61755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07BAD52-8E3A-4E68-BB04-9C6A7B5B95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A2EE327-6191-4AC8-9386-DD88102394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3867D26-369E-44AD-8B43-5DAF68BFC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613DE60-D772-4C13-AADF-886349290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AC95381-4F26-46AA-8AB3-EDC0DF17F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54055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0">
        <p15:prstTrans prst="pageCurlDouble"/>
      </p:transition>
    </mc:Choice>
    <mc:Fallback xmlns="">
      <p:transition spd="slow" advTm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24F050D-E238-40F7-A74C-0C6EFC168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1659AA1-8C0D-447D-AE8A-88E4E422E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517BBC-C1E7-40E0-8FE4-A9AE31E5D3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92C4B-5F6B-41B1-B710-8AC021E15CCB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6AE519-5B1F-4375-9B00-1F59BE0E7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DA8F588-81B3-4253-A301-E3EE0420A0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0040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0">
        <p15:prstTrans prst="pageCurlDouble"/>
      </p:transition>
    </mc:Choice>
    <mc:Fallback xmlns="">
      <p:transition spd="slow" advTm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5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50E6F58-FA86-44E7-AE03-5FDF27DB1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39DE6F7-84EB-40C3-84EB-C24376F0F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FAF2AC3-3592-426D-AA4C-2D0446A34E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E5E27-0066-4B6C-8A4E-3EAE1DB9A593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375A54-CFE0-4473-8D82-64A322B070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5140EDD-6867-4A6F-BD20-E86898EB73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2E11B-5AFA-4BF4-93C0-2572C5C854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5602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5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24F050D-E238-40F7-A74C-0C6EFC168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1659AA1-8C0D-447D-AE8A-88E4E422E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517BBC-C1E7-40E0-8FE4-A9AE31E5D3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92C4B-5F6B-41B1-B710-8AC021E15CCB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6AE519-5B1F-4375-9B00-1F59BE0E7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DA8F588-81B3-4253-A301-E3EE0420A0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2421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slide" Target="slide2.xml"/><Relationship Id="rId7" Type="http://schemas.openxmlformats.org/officeDocument/2006/relationships/slide" Target="slide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slide" Target="slide7.xml"/><Relationship Id="rId5" Type="http://schemas.openxmlformats.org/officeDocument/2006/relationships/slide" Target="slide4.xml"/><Relationship Id="rId10" Type="http://schemas.microsoft.com/office/2007/relationships/hdphoto" Target="../media/hdphoto1.wdp"/><Relationship Id="rId4" Type="http://schemas.openxmlformats.org/officeDocument/2006/relationships/slide" Target="slide3.xml"/><Relationship Id="rId9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23D171D6-9FC8-4C46-A638-31850EB657A2}"/>
              </a:ext>
            </a:extLst>
          </p:cNvPr>
          <p:cNvSpPr txBox="1">
            <a:spLocks noChangeArrowheads="1"/>
          </p:cNvSpPr>
          <p:nvPr/>
        </p:nvSpPr>
        <p:spPr>
          <a:xfrm>
            <a:off x="12000" y="19758"/>
            <a:ext cx="12168000" cy="441882"/>
          </a:xfrm>
          <a:prstGeom prst="rect">
            <a:avLst/>
          </a:prstGeom>
          <a:ln w="3175" cmpd="dbl">
            <a:solidFill>
              <a:schemeClr val="tx2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0" cap="none" spc="0" normalizeH="0" baseline="0" noProof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Geometria descrittiva dinamica</a:t>
            </a:r>
            <a:endParaRPr kumimoji="0" lang="it-IT" sz="3200" b="0" i="0" u="none" strike="noStrike" kern="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C382C28B-ACD0-456E-B237-4AD143714A82}"/>
              </a:ext>
            </a:extLst>
          </p:cNvPr>
          <p:cNvSpPr txBox="1">
            <a:spLocks noChangeArrowheads="1"/>
          </p:cNvSpPr>
          <p:nvPr/>
        </p:nvSpPr>
        <p:spPr>
          <a:xfrm>
            <a:off x="12000" y="491906"/>
            <a:ext cx="12168000" cy="354013"/>
          </a:xfrm>
          <a:prstGeom prst="rect">
            <a:avLst/>
          </a:prstGeom>
          <a:noFill/>
          <a:ln>
            <a:solidFill>
              <a:srgbClr val="0066FF"/>
            </a:solidFill>
          </a:ln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Monge</a:t>
            </a: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omic Sans MS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C40EFF9-23D5-475F-BB91-AD787EC78C92}"/>
              </a:ext>
            </a:extLst>
          </p:cNvPr>
          <p:cNvSpPr txBox="1"/>
          <p:nvPr/>
        </p:nvSpPr>
        <p:spPr>
          <a:xfrm>
            <a:off x="12000" y="887763"/>
            <a:ext cx="12168000" cy="40011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COMPENETRAZIONE  DI  SOLIDI  DI ROTAZIONE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DCB798-6E65-434E-B020-C0252A6E6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4233" y="1692586"/>
            <a:ext cx="3600000" cy="4860000"/>
          </a:xfrm>
          <a:prstGeom prst="rect">
            <a:avLst/>
          </a:prstGeom>
          <a:solidFill>
            <a:srgbClr val="E5E5E3"/>
          </a:solidFill>
          <a:ln w="3175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Il disegno di copertina è stato eseguito nell’a. s. 1992/92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da 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 Santis Alessandra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della classe 3°B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dell’Istituto Statale d’Arte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«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G. Mazara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» di 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Sulmona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1" i="0" u="none" strike="noStrike" kern="120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per la materia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«Disegno geometrico e architettonico»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 vecchio ordinamento</a:t>
            </a: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Insegnante:</a:t>
            </a: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Prof. Elio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Fragassi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9AD71F2D-FF28-4FAB-990D-809FFADB9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65339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D7E934DE-214E-491F-AE64-092AABB50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4000" y="6567701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Autore   Prof. Arch. Elio Fragassi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1C8C9BC4-89A5-47DE-A85B-0E5D24B9E4F5}"/>
              </a:ext>
            </a:extLst>
          </p:cNvPr>
          <p:cNvCxnSpPr>
            <a:cxnSpLocks/>
          </p:cNvCxnSpPr>
          <p:nvPr/>
        </p:nvCxnSpPr>
        <p:spPr>
          <a:xfrm>
            <a:off x="1103265" y="6858000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3B465C2-9476-4834-A0C3-FE16EC2A0C53}"/>
              </a:ext>
            </a:extLst>
          </p:cNvPr>
          <p:cNvSpPr txBox="1"/>
          <p:nvPr/>
        </p:nvSpPr>
        <p:spPr>
          <a:xfrm>
            <a:off x="4176755" y="1786744"/>
            <a:ext cx="43874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Indice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7534B261-35E0-4C14-819B-EF864955DEA1}"/>
              </a:ext>
            </a:extLst>
          </p:cNvPr>
          <p:cNvSpPr txBox="1"/>
          <p:nvPr/>
        </p:nvSpPr>
        <p:spPr>
          <a:xfrm>
            <a:off x="0" y="1320452"/>
            <a:ext cx="12192000" cy="338554"/>
          </a:xfrm>
          <a:prstGeom prst="rect">
            <a:avLst/>
          </a:prstGeom>
          <a:noFill/>
          <a:ln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COMPENETRAZIONE  DI DUE  CILINDRI  CON  </a:t>
            </a:r>
            <a:r>
              <a:rPr lang="it-IT" sz="1600" dirty="0">
                <a:solidFill>
                  <a:srgbClr val="0066FF"/>
                </a:solidFill>
                <a:latin typeface="Comic Sans MS" panose="030F0702030302020204" pitchFamily="66" charset="0"/>
              </a:rPr>
              <a:t>G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LI  ASSI  PERPENDICOLARI TRA LORO E  PARALLELI A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Symbol" panose="05050102010706020507" pitchFamily="18" charset="2"/>
              </a:rPr>
              <a:t>p</a:t>
            </a:r>
            <a:r>
              <a:rPr kumimoji="0" lang="it-IT" sz="1600" b="0" i="0" u="none" strike="noStrike" kern="1200" cap="none" spc="0" normalizeH="0" baseline="-2500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7EF729A0-843B-473C-8263-824F68FA78F6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ulsante di azione: vuoto 20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77E0723C-F78A-46C6-898B-FC983A9E004F}"/>
              </a:ext>
            </a:extLst>
          </p:cNvPr>
          <p:cNvSpPr/>
          <p:nvPr/>
        </p:nvSpPr>
        <p:spPr>
          <a:xfrm>
            <a:off x="4228070" y="2410602"/>
            <a:ext cx="396000" cy="252000"/>
          </a:xfrm>
          <a:prstGeom prst="actionButtonBlank">
            <a:avLst/>
          </a:prstGeom>
          <a:solidFill>
            <a:srgbClr val="0066FF"/>
          </a:solidFill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</a:p>
        </p:txBody>
      </p:sp>
      <p:sp>
        <p:nvSpPr>
          <p:cNvPr id="22" name="Pulsante di azione: vuoto 21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115994FE-9BC6-42C0-9718-93489CE46826}"/>
              </a:ext>
            </a:extLst>
          </p:cNvPr>
          <p:cNvSpPr/>
          <p:nvPr/>
        </p:nvSpPr>
        <p:spPr>
          <a:xfrm>
            <a:off x="4228698" y="2882903"/>
            <a:ext cx="396000" cy="252000"/>
          </a:xfrm>
          <a:prstGeom prst="actionButtonBlank">
            <a:avLst/>
          </a:prstGeom>
          <a:solidFill>
            <a:srgbClr val="0066FF"/>
          </a:solidFill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</a:p>
        </p:txBody>
      </p:sp>
      <p:sp>
        <p:nvSpPr>
          <p:cNvPr id="23" name="Pulsante di azione: vuoto 22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F6FD3DF0-B1D6-47A4-AA1F-30C678147F5A}"/>
              </a:ext>
            </a:extLst>
          </p:cNvPr>
          <p:cNvSpPr/>
          <p:nvPr/>
        </p:nvSpPr>
        <p:spPr>
          <a:xfrm>
            <a:off x="4227031" y="3425420"/>
            <a:ext cx="396000" cy="252000"/>
          </a:xfrm>
          <a:prstGeom prst="actionButtonBlank">
            <a:avLst/>
          </a:prstGeom>
          <a:solidFill>
            <a:srgbClr val="0066FF"/>
          </a:solidFill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5" name="Pulsante di azione: vuoto 24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9B0F6EDE-4505-49FD-A28C-001E61C0FA2E}"/>
              </a:ext>
            </a:extLst>
          </p:cNvPr>
          <p:cNvSpPr/>
          <p:nvPr/>
        </p:nvSpPr>
        <p:spPr>
          <a:xfrm>
            <a:off x="4229266" y="4714082"/>
            <a:ext cx="396000" cy="252000"/>
          </a:xfrm>
          <a:prstGeom prst="actionButtonBlank">
            <a:avLst/>
          </a:prstGeom>
          <a:solidFill>
            <a:srgbClr val="0066FF"/>
          </a:solidFill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6</a:t>
            </a:r>
          </a:p>
        </p:txBody>
      </p:sp>
      <p:sp>
        <p:nvSpPr>
          <p:cNvPr id="26" name="Pulsante di azione: vuoto 25">
            <a:hlinkClick r:id="rId7" action="ppaction://hlinksldjump" highlightClick="1"/>
            <a:extLst>
              <a:ext uri="{FF2B5EF4-FFF2-40B4-BE49-F238E27FC236}">
                <a16:creationId xmlns:a16="http://schemas.microsoft.com/office/drawing/2014/main" id="{F5A9625F-B032-4410-B90E-21176569E59A}"/>
              </a:ext>
            </a:extLst>
          </p:cNvPr>
          <p:cNvSpPr/>
          <p:nvPr/>
        </p:nvSpPr>
        <p:spPr>
          <a:xfrm>
            <a:off x="4222912" y="4258765"/>
            <a:ext cx="396000" cy="252000"/>
          </a:xfrm>
          <a:prstGeom prst="actionButtonBlank">
            <a:avLst/>
          </a:prstGeom>
          <a:solidFill>
            <a:srgbClr val="0066FF"/>
          </a:solidFill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5</a:t>
            </a:r>
          </a:p>
        </p:txBody>
      </p:sp>
      <p:sp>
        <p:nvSpPr>
          <p:cNvPr id="28" name="Pulsante di azione: vuoto 2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9E557CB7-2236-4578-BFB1-9570E85154D7}"/>
              </a:ext>
            </a:extLst>
          </p:cNvPr>
          <p:cNvSpPr/>
          <p:nvPr/>
        </p:nvSpPr>
        <p:spPr>
          <a:xfrm>
            <a:off x="4227031" y="3890698"/>
            <a:ext cx="396000" cy="252000"/>
          </a:xfrm>
          <a:prstGeom prst="actionButtonBlank">
            <a:avLst/>
          </a:prstGeom>
          <a:solidFill>
            <a:srgbClr val="0066FF"/>
          </a:solidFill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65A9C577-2EE5-4204-B15C-8DBAF6180F56}"/>
              </a:ext>
            </a:extLst>
          </p:cNvPr>
          <p:cNvSpPr txBox="1"/>
          <p:nvPr/>
        </p:nvSpPr>
        <p:spPr>
          <a:xfrm>
            <a:off x="4176755" y="5504399"/>
            <a:ext cx="43874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Per accedere alle pagine selezionare il numero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7054C449-2E74-46B3-975E-3689782E74A3}"/>
              </a:ext>
            </a:extLst>
          </p:cNvPr>
          <p:cNvSpPr txBox="1"/>
          <p:nvPr/>
        </p:nvSpPr>
        <p:spPr>
          <a:xfrm>
            <a:off x="4651806" y="2354018"/>
            <a:ext cx="3835248" cy="360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Solidi della composizione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B4827ED8-6A8F-40FA-BBDA-C503BBB7EB3C}"/>
              </a:ext>
            </a:extLst>
          </p:cNvPr>
          <p:cNvSpPr txBox="1"/>
          <p:nvPr/>
        </p:nvSpPr>
        <p:spPr>
          <a:xfrm>
            <a:off x="4651806" y="2747177"/>
            <a:ext cx="3600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Ricerca della procedura mediante il concetto di sezione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24EF6444-896A-4922-9DC2-4CB31B8BD82B}"/>
              </a:ext>
            </a:extLst>
          </p:cNvPr>
          <p:cNvSpPr txBox="1"/>
          <p:nvPr/>
        </p:nvSpPr>
        <p:spPr>
          <a:xfrm>
            <a:off x="4648301" y="3831644"/>
            <a:ext cx="3865387" cy="360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Lettura dell’immagine e del risultato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16D764E0-1A81-4E81-805E-5C701A79F7E1}"/>
              </a:ext>
            </a:extLst>
          </p:cNvPr>
          <p:cNvSpPr txBox="1"/>
          <p:nvPr/>
        </p:nvSpPr>
        <p:spPr>
          <a:xfrm>
            <a:off x="4649665" y="3281395"/>
            <a:ext cx="3600000" cy="540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Applicazione della procedura e definizione della curva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3DF9B911-BA0A-4BDA-98A5-29A01C522335}"/>
              </a:ext>
            </a:extLst>
          </p:cNvPr>
          <p:cNvSpPr txBox="1"/>
          <p:nvPr/>
        </p:nvSpPr>
        <p:spPr>
          <a:xfrm>
            <a:off x="4651806" y="4208853"/>
            <a:ext cx="3600000" cy="360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Immagine di sintesi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C5DA7AA4-27A5-4021-AC86-8B26057CB63C}"/>
              </a:ext>
            </a:extLst>
          </p:cNvPr>
          <p:cNvSpPr txBox="1"/>
          <p:nvPr/>
        </p:nvSpPr>
        <p:spPr>
          <a:xfrm>
            <a:off x="4648301" y="4591478"/>
            <a:ext cx="3600000" cy="540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Scomposizione dei solidi e visualizzazione del risultato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D6B5C825-C1FA-4046-A511-E6D47F2450C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5000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32" y="1714099"/>
            <a:ext cx="4138124" cy="4824000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2577610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0"/>
                            </p:stCondLst>
                            <p:childTnLst>
                              <p:par>
                                <p:cTn id="5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500"/>
                            </p:stCondLst>
                            <p:childTnLst>
                              <p:par>
                                <p:cTn id="7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0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6500"/>
                            </p:stCondLst>
                            <p:childTnLst>
                              <p:par>
                                <p:cTn id="8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1" grpId="0"/>
      <p:bldP spid="18" grpId="0" animBg="1"/>
      <p:bldP spid="21" grpId="0" animBg="1"/>
      <p:bldP spid="22" grpId="0" animBg="1"/>
      <p:bldP spid="23" grpId="0" animBg="1"/>
      <p:bldP spid="25" grpId="0" animBg="1"/>
      <p:bldP spid="26" grpId="0" animBg="1"/>
      <p:bldP spid="28" grpId="0" animBg="1"/>
      <p:bldP spid="29" grpId="0"/>
      <p:bldP spid="14" grpId="0"/>
      <p:bldP spid="36" grpId="0"/>
      <p:bldP spid="37" grpId="0"/>
      <p:bldP spid="38" grpId="0"/>
      <p:bldP spid="39" grpId="0"/>
      <p:bldP spid="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6F130E4-790C-4268-A1B7-F08CF68ACA4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895DA4C7-78DD-4F9B-80E2-EC0E97B60C0B}"/>
              </a:ext>
            </a:extLst>
          </p:cNvPr>
          <p:cNvCxnSpPr>
            <a:cxnSpLocks/>
          </p:cNvCxnSpPr>
          <p:nvPr/>
        </p:nvCxnSpPr>
        <p:spPr>
          <a:xfrm>
            <a:off x="5308257" y="3282819"/>
            <a:ext cx="672098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6EA32605-BFB1-44B2-BA3A-18479BE9078F}"/>
              </a:ext>
            </a:extLst>
          </p:cNvPr>
          <p:cNvSpPr/>
          <p:nvPr/>
        </p:nvSpPr>
        <p:spPr>
          <a:xfrm>
            <a:off x="6264994" y="3663598"/>
            <a:ext cx="1944000" cy="1944000"/>
          </a:xfrm>
          <a:prstGeom prst="ellipse">
            <a:avLst/>
          </a:prstGeom>
          <a:noFill/>
          <a:ln w="3175"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609FDF47-3E10-4BB7-B177-FAF69EE18E5B}"/>
              </a:ext>
            </a:extLst>
          </p:cNvPr>
          <p:cNvSpPr/>
          <p:nvPr/>
        </p:nvSpPr>
        <p:spPr>
          <a:xfrm>
            <a:off x="5920589" y="4015705"/>
            <a:ext cx="2880000" cy="1620000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B0F0"/>
              </a:solidFill>
            </a:endParaRPr>
          </a:p>
        </p:txBody>
      </p: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4BC36E24-814D-4413-AF93-FE20BBCDCD69}"/>
              </a:ext>
            </a:extLst>
          </p:cNvPr>
          <p:cNvCxnSpPr>
            <a:cxnSpLocks/>
            <a:stCxn id="6" idx="2"/>
          </p:cNvCxnSpPr>
          <p:nvPr/>
        </p:nvCxnSpPr>
        <p:spPr>
          <a:xfrm flipV="1">
            <a:off x="6264994" y="777915"/>
            <a:ext cx="0" cy="3857683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3E2572F9-FFA1-40D0-9D0C-7220165351D0}"/>
              </a:ext>
            </a:extLst>
          </p:cNvPr>
          <p:cNvCxnSpPr>
            <a:cxnSpLocks/>
          </p:cNvCxnSpPr>
          <p:nvPr/>
        </p:nvCxnSpPr>
        <p:spPr>
          <a:xfrm flipV="1">
            <a:off x="8947366" y="470517"/>
            <a:ext cx="0" cy="632090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661F5286-8335-486A-9F77-608116BC371B}"/>
              </a:ext>
            </a:extLst>
          </p:cNvPr>
          <p:cNvCxnSpPr>
            <a:cxnSpLocks/>
          </p:cNvCxnSpPr>
          <p:nvPr/>
        </p:nvCxnSpPr>
        <p:spPr>
          <a:xfrm flipH="1">
            <a:off x="5920589" y="1306827"/>
            <a:ext cx="2880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Arco 67">
            <a:extLst>
              <a:ext uri="{FF2B5EF4-FFF2-40B4-BE49-F238E27FC236}">
                <a16:creationId xmlns:a16="http://schemas.microsoft.com/office/drawing/2014/main" id="{B2BB9331-9246-4974-AF4A-D6150C9435FE}"/>
              </a:ext>
            </a:extLst>
          </p:cNvPr>
          <p:cNvSpPr/>
          <p:nvPr/>
        </p:nvSpPr>
        <p:spPr>
          <a:xfrm>
            <a:off x="8569227" y="2905487"/>
            <a:ext cx="756000" cy="756000"/>
          </a:xfrm>
          <a:prstGeom prst="arc">
            <a:avLst>
              <a:gd name="adj1" fmla="val 21580163"/>
              <a:gd name="adj2" fmla="val 5433381"/>
            </a:avLst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210AA75D-35E4-48F8-8DBA-90E5C0CE9A72}"/>
              </a:ext>
            </a:extLst>
          </p:cNvPr>
          <p:cNvCxnSpPr>
            <a:cxnSpLocks/>
          </p:cNvCxnSpPr>
          <p:nvPr/>
        </p:nvCxnSpPr>
        <p:spPr>
          <a:xfrm>
            <a:off x="6264994" y="781228"/>
            <a:ext cx="1938485" cy="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Arco 80">
            <a:extLst>
              <a:ext uri="{FF2B5EF4-FFF2-40B4-BE49-F238E27FC236}">
                <a16:creationId xmlns:a16="http://schemas.microsoft.com/office/drawing/2014/main" id="{81B17D08-244F-4E4D-88B9-5FEBCB04CDFC}"/>
              </a:ext>
            </a:extLst>
          </p:cNvPr>
          <p:cNvSpPr/>
          <p:nvPr/>
        </p:nvSpPr>
        <p:spPr>
          <a:xfrm>
            <a:off x="8216841" y="2557698"/>
            <a:ext cx="1458000" cy="1458000"/>
          </a:xfrm>
          <a:prstGeom prst="arc">
            <a:avLst>
              <a:gd name="adj1" fmla="val 21577756"/>
              <a:gd name="adj2" fmla="val 5490284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B0F0"/>
              </a:solidFill>
            </a:endParaRPr>
          </a:p>
        </p:txBody>
      </p:sp>
      <p:sp>
        <p:nvSpPr>
          <p:cNvPr id="98" name="Ovale 97">
            <a:extLst>
              <a:ext uri="{FF2B5EF4-FFF2-40B4-BE49-F238E27FC236}">
                <a16:creationId xmlns:a16="http://schemas.microsoft.com/office/drawing/2014/main" id="{623FD690-1BFD-4E21-A22E-5D3E34D30057}"/>
              </a:ext>
            </a:extLst>
          </p:cNvPr>
          <p:cNvSpPr/>
          <p:nvPr/>
        </p:nvSpPr>
        <p:spPr>
          <a:xfrm>
            <a:off x="9677054" y="1307169"/>
            <a:ext cx="1620000" cy="162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6" name="Arco 115">
            <a:extLst>
              <a:ext uri="{FF2B5EF4-FFF2-40B4-BE49-F238E27FC236}">
                <a16:creationId xmlns:a16="http://schemas.microsoft.com/office/drawing/2014/main" id="{E0A7138D-9C46-4648-9ECB-743024393C9D}"/>
              </a:ext>
            </a:extLst>
          </p:cNvPr>
          <p:cNvSpPr/>
          <p:nvPr/>
        </p:nvSpPr>
        <p:spPr>
          <a:xfrm>
            <a:off x="6618435" y="952945"/>
            <a:ext cx="4654800" cy="4654800"/>
          </a:xfrm>
          <a:prstGeom prst="arc">
            <a:avLst>
              <a:gd name="adj1" fmla="val 21596798"/>
              <a:gd name="adj2" fmla="val 5405436"/>
            </a:avLst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65696152-DD0A-4916-AA99-B35500278325}"/>
              </a:ext>
            </a:extLst>
          </p:cNvPr>
          <p:cNvCxnSpPr>
            <a:cxnSpLocks/>
          </p:cNvCxnSpPr>
          <p:nvPr/>
        </p:nvCxnSpPr>
        <p:spPr>
          <a:xfrm flipV="1">
            <a:off x="11274359" y="777915"/>
            <a:ext cx="0" cy="2520144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355DE3E0-7087-4C63-8D2C-2DC4D331A47F}"/>
              </a:ext>
            </a:extLst>
          </p:cNvPr>
          <p:cNvCxnSpPr>
            <a:cxnSpLocks/>
          </p:cNvCxnSpPr>
          <p:nvPr/>
        </p:nvCxnSpPr>
        <p:spPr>
          <a:xfrm flipV="1">
            <a:off x="5920589" y="1301661"/>
            <a:ext cx="0" cy="271403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2AD96835-71E6-470C-B397-74BC0DAF3EA4}"/>
              </a:ext>
            </a:extLst>
          </p:cNvPr>
          <p:cNvCxnSpPr>
            <a:cxnSpLocks/>
          </p:cNvCxnSpPr>
          <p:nvPr/>
        </p:nvCxnSpPr>
        <p:spPr>
          <a:xfrm flipV="1">
            <a:off x="8800589" y="1301660"/>
            <a:ext cx="0" cy="274071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6DCE2E44-BA34-47C4-BD99-41A72C3E1FE9}"/>
              </a:ext>
            </a:extLst>
          </p:cNvPr>
          <p:cNvCxnSpPr>
            <a:cxnSpLocks/>
            <a:endCxn id="98" idx="0"/>
          </p:cNvCxnSpPr>
          <p:nvPr/>
        </p:nvCxnSpPr>
        <p:spPr>
          <a:xfrm>
            <a:off x="8800589" y="1307169"/>
            <a:ext cx="168646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AB5431B8-EF10-45EF-941F-F1554DCECCA4}"/>
              </a:ext>
            </a:extLst>
          </p:cNvPr>
          <p:cNvCxnSpPr>
            <a:cxnSpLocks/>
          </p:cNvCxnSpPr>
          <p:nvPr/>
        </p:nvCxnSpPr>
        <p:spPr>
          <a:xfrm flipV="1">
            <a:off x="8208994" y="777915"/>
            <a:ext cx="0" cy="385437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7B41FDBC-4C25-4225-BD27-C38F7E5F289B}"/>
              </a:ext>
            </a:extLst>
          </p:cNvPr>
          <p:cNvCxnSpPr>
            <a:stCxn id="6" idx="0"/>
          </p:cNvCxnSpPr>
          <p:nvPr/>
        </p:nvCxnSpPr>
        <p:spPr>
          <a:xfrm>
            <a:off x="7236994" y="3663598"/>
            <a:ext cx="1710372" cy="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78F67B7F-56E0-4252-A7D7-559F02850E78}"/>
              </a:ext>
            </a:extLst>
          </p:cNvPr>
          <p:cNvCxnSpPr/>
          <p:nvPr/>
        </p:nvCxnSpPr>
        <p:spPr>
          <a:xfrm>
            <a:off x="8437822" y="4015705"/>
            <a:ext cx="50677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B2B7A35A-6249-4009-9F0E-45411E9EC91D}"/>
              </a:ext>
            </a:extLst>
          </p:cNvPr>
          <p:cNvCxnSpPr>
            <a:cxnSpLocks/>
          </p:cNvCxnSpPr>
          <p:nvPr/>
        </p:nvCxnSpPr>
        <p:spPr>
          <a:xfrm flipH="1">
            <a:off x="5919904" y="2927169"/>
            <a:ext cx="288068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3323C012-69DF-47D8-B089-54BECA1F9AA3}"/>
              </a:ext>
            </a:extLst>
          </p:cNvPr>
          <p:cNvCxnSpPr>
            <a:cxnSpLocks/>
            <a:stCxn id="6" idx="4"/>
          </p:cNvCxnSpPr>
          <p:nvPr/>
        </p:nvCxnSpPr>
        <p:spPr>
          <a:xfrm>
            <a:off x="7236994" y="5607598"/>
            <a:ext cx="1707605" cy="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8145C899-76BC-47AC-B8A8-1A50E809A588}"/>
              </a:ext>
            </a:extLst>
          </p:cNvPr>
          <p:cNvCxnSpPr>
            <a:cxnSpLocks/>
            <a:stCxn id="68" idx="0"/>
          </p:cNvCxnSpPr>
          <p:nvPr/>
        </p:nvCxnSpPr>
        <p:spPr>
          <a:xfrm flipV="1">
            <a:off x="9325221" y="781228"/>
            <a:ext cx="0" cy="2500078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24100DB7-4398-400C-8035-02C19520BF7D}"/>
              </a:ext>
            </a:extLst>
          </p:cNvPr>
          <p:cNvCxnSpPr>
            <a:stCxn id="81" idx="0"/>
          </p:cNvCxnSpPr>
          <p:nvPr/>
        </p:nvCxnSpPr>
        <p:spPr>
          <a:xfrm flipV="1">
            <a:off x="9674826" y="2117169"/>
            <a:ext cx="15" cy="11648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D2D14EA9-0753-4740-9B53-7D9C152DEC8E}"/>
              </a:ext>
            </a:extLst>
          </p:cNvPr>
          <p:cNvCxnSpPr/>
          <p:nvPr/>
        </p:nvCxnSpPr>
        <p:spPr>
          <a:xfrm>
            <a:off x="8800589" y="5635705"/>
            <a:ext cx="14401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Arco 45">
            <a:extLst>
              <a:ext uri="{FF2B5EF4-FFF2-40B4-BE49-F238E27FC236}">
                <a16:creationId xmlns:a16="http://schemas.microsoft.com/office/drawing/2014/main" id="{F2FA0983-7763-4120-AA94-C6D14DC78055}"/>
              </a:ext>
            </a:extLst>
          </p:cNvPr>
          <p:cNvSpPr/>
          <p:nvPr/>
        </p:nvSpPr>
        <p:spPr>
          <a:xfrm>
            <a:off x="6592364" y="926065"/>
            <a:ext cx="4708800" cy="4708800"/>
          </a:xfrm>
          <a:prstGeom prst="arc">
            <a:avLst>
              <a:gd name="adj1" fmla="val 210"/>
              <a:gd name="adj2" fmla="val 5403262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ED8AD4D4-8784-4592-A286-61733E7B6EE2}"/>
              </a:ext>
            </a:extLst>
          </p:cNvPr>
          <p:cNvCxnSpPr>
            <a:cxnSpLocks/>
          </p:cNvCxnSpPr>
          <p:nvPr/>
        </p:nvCxnSpPr>
        <p:spPr>
          <a:xfrm flipV="1">
            <a:off x="11300864" y="2117169"/>
            <a:ext cx="0" cy="116853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itolo 78">
            <a:extLst>
              <a:ext uri="{FF2B5EF4-FFF2-40B4-BE49-F238E27FC236}">
                <a16:creationId xmlns:a16="http://schemas.microsoft.com/office/drawing/2014/main" id="{0AB3A8A5-E9F7-4BA0-BE34-69C7B2F7C44E}"/>
              </a:ext>
            </a:extLst>
          </p:cNvPr>
          <p:cNvSpPr txBox="1">
            <a:spLocks/>
          </p:cNvSpPr>
          <p:nvPr/>
        </p:nvSpPr>
        <p:spPr>
          <a:xfrm>
            <a:off x="12000" y="22728"/>
            <a:ext cx="12168000" cy="32400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vert="horz" wrap="square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(Dati) 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999156BF-DE27-450D-B7A2-5679C1FBDD70}"/>
              </a:ext>
            </a:extLst>
          </p:cNvPr>
          <p:cNvSpPr txBox="1"/>
          <p:nvPr/>
        </p:nvSpPr>
        <p:spPr>
          <a:xfrm>
            <a:off x="0" y="470517"/>
            <a:ext cx="4201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 solidi geometrici della composizione sono i seguenti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AD5AADFD-8B7A-42F2-91A2-D3EF51A5878B}"/>
              </a:ext>
            </a:extLst>
          </p:cNvPr>
          <p:cNvSpPr txBox="1"/>
          <p:nvPr/>
        </p:nvSpPr>
        <p:spPr>
          <a:xfrm>
            <a:off x="0" y="1348786"/>
            <a:ext cx="42361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33CC33"/>
                </a:solidFill>
              </a:rPr>
              <a:t>Cilindro circolare retto di colore verde con la base unita a </a:t>
            </a:r>
            <a:r>
              <a:rPr lang="it-IT" dirty="0">
                <a:solidFill>
                  <a:srgbClr val="33CC33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33CC33"/>
                </a:solidFill>
              </a:rPr>
              <a:t>1</a:t>
            </a:r>
            <a:r>
              <a:rPr lang="it-IT" dirty="0">
                <a:solidFill>
                  <a:srgbClr val="33CC33"/>
                </a:solidFill>
              </a:rPr>
              <a:t> e l’asse parallelo a </a:t>
            </a:r>
            <a:r>
              <a:rPr lang="it-IT" dirty="0">
                <a:solidFill>
                  <a:srgbClr val="33CC33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33CC33"/>
                </a:solidFill>
              </a:rPr>
              <a:t>2</a:t>
            </a:r>
          </a:p>
        </p:txBody>
      </p: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14F58B5D-D715-4D52-9DF2-649DB055EB61}"/>
              </a:ext>
            </a:extLst>
          </p:cNvPr>
          <p:cNvSpPr txBox="1"/>
          <p:nvPr/>
        </p:nvSpPr>
        <p:spPr>
          <a:xfrm>
            <a:off x="0" y="2586986"/>
            <a:ext cx="42361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Cilindro circolare retto di colore azzurro con l’asse parallelo a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F0"/>
                </a:solidFill>
              </a:rPr>
              <a:t>1 </a:t>
            </a:r>
            <a:r>
              <a:rPr lang="it-IT" dirty="0">
                <a:solidFill>
                  <a:srgbClr val="00B0F0"/>
                </a:solidFill>
              </a:rPr>
              <a:t>e</a:t>
            </a:r>
            <a:r>
              <a:rPr lang="it-IT" baseline="-25000" dirty="0">
                <a:solidFill>
                  <a:srgbClr val="00B0F0"/>
                </a:solidFill>
              </a:rPr>
              <a:t>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F0"/>
                </a:solidFill>
              </a:rPr>
              <a:t>2</a:t>
            </a:r>
            <a:r>
              <a:rPr lang="it-IT" dirty="0">
                <a:solidFill>
                  <a:srgbClr val="00B0F0"/>
                </a:solidFill>
              </a:rPr>
              <a:t> collocato nello spazio del diedro in modo da compenetrare il cilindro di colore verde</a:t>
            </a:r>
            <a:endParaRPr lang="it-IT" baseline="-25000" dirty="0">
              <a:solidFill>
                <a:srgbClr val="00B0F0"/>
              </a:solidFill>
            </a:endParaRP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686A260F-23E3-43AC-809A-BFA83AF088F0}"/>
              </a:ext>
            </a:extLst>
          </p:cNvPr>
          <p:cNvSpPr txBox="1"/>
          <p:nvPr/>
        </p:nvSpPr>
        <p:spPr>
          <a:xfrm>
            <a:off x="0" y="4242021"/>
            <a:ext cx="37695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Gli assi dei due cilindri sono in rapporto geometrico di ortogonalità e paralleli al piano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2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C2E8DC55-ABA7-455A-B733-5B6A95BBA6D7}"/>
              </a:ext>
            </a:extLst>
          </p:cNvPr>
          <p:cNvSpPr txBox="1"/>
          <p:nvPr/>
        </p:nvSpPr>
        <p:spPr>
          <a:xfrm>
            <a:off x="0" y="5402963"/>
            <a:ext cx="42876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Si precisa, infine, che la circonferenza di base del cono di colore verde ha un raggio maggiore della circonferenza di colore azzurro</a:t>
            </a:r>
          </a:p>
        </p:txBody>
      </p:sp>
      <p:sp>
        <p:nvSpPr>
          <p:cNvPr id="94" name="CasellaDiTesto 93">
            <a:extLst>
              <a:ext uri="{FF2B5EF4-FFF2-40B4-BE49-F238E27FC236}">
                <a16:creationId xmlns:a16="http://schemas.microsoft.com/office/drawing/2014/main" id="{14AB9D4C-AB11-4A6B-BF7E-F53FD4BD8CD6}"/>
              </a:ext>
            </a:extLst>
          </p:cNvPr>
          <p:cNvSpPr txBox="1"/>
          <p:nvPr/>
        </p:nvSpPr>
        <p:spPr>
          <a:xfrm>
            <a:off x="11777545" y="2939080"/>
            <a:ext cx="468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C3AA7401-EB48-4C36-B60B-284EA857D5B5}"/>
              </a:ext>
            </a:extLst>
          </p:cNvPr>
          <p:cNvCxnSpPr/>
          <p:nvPr/>
        </p:nvCxnSpPr>
        <p:spPr>
          <a:xfrm>
            <a:off x="6264994" y="3280345"/>
            <a:ext cx="1938485" cy="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D5AFC552-BD09-42F3-A5DC-03ABDBC9D2EC}"/>
              </a:ext>
            </a:extLst>
          </p:cNvPr>
          <p:cNvCxnSpPr>
            <a:stCxn id="68" idx="0"/>
            <a:endCxn id="46" idx="0"/>
          </p:cNvCxnSpPr>
          <p:nvPr/>
        </p:nvCxnSpPr>
        <p:spPr>
          <a:xfrm flipV="1">
            <a:off x="9325221" y="3280609"/>
            <a:ext cx="1975943" cy="697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A888E3AE-F76D-4F94-8262-CB6346DA93F2}"/>
              </a:ext>
            </a:extLst>
          </p:cNvPr>
          <p:cNvCxnSpPr>
            <a:cxnSpLocks/>
            <a:endCxn id="98" idx="4"/>
          </p:cNvCxnSpPr>
          <p:nvPr/>
        </p:nvCxnSpPr>
        <p:spPr>
          <a:xfrm>
            <a:off x="8800589" y="2927169"/>
            <a:ext cx="168646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32DC476F-4CA4-46E5-ACB0-C5721411F486}"/>
              </a:ext>
            </a:extLst>
          </p:cNvPr>
          <p:cNvCxnSpPr>
            <a:cxnSpLocks/>
          </p:cNvCxnSpPr>
          <p:nvPr/>
        </p:nvCxnSpPr>
        <p:spPr>
          <a:xfrm>
            <a:off x="7236994" y="4577509"/>
            <a:ext cx="0" cy="10800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id="{589F5378-3069-4D5D-A77F-501AF2D96588}"/>
              </a:ext>
            </a:extLst>
          </p:cNvPr>
          <p:cNvCxnSpPr/>
          <p:nvPr/>
        </p:nvCxnSpPr>
        <p:spPr>
          <a:xfrm flipV="1">
            <a:off x="7236994" y="781228"/>
            <a:ext cx="0" cy="2516831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5A7AEA3E-7044-411F-AF81-32A2BA176CEE}"/>
              </a:ext>
            </a:extLst>
          </p:cNvPr>
          <p:cNvCxnSpPr>
            <a:cxnSpLocks/>
          </p:cNvCxnSpPr>
          <p:nvPr/>
        </p:nvCxnSpPr>
        <p:spPr>
          <a:xfrm>
            <a:off x="7181869" y="4635598"/>
            <a:ext cx="108000" cy="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EF2ACBDD-8C77-447F-9146-2A5E7D6C35FF}"/>
              </a:ext>
            </a:extLst>
          </p:cNvPr>
          <p:cNvCxnSpPr>
            <a:cxnSpLocks/>
          </p:cNvCxnSpPr>
          <p:nvPr/>
        </p:nvCxnSpPr>
        <p:spPr>
          <a:xfrm flipV="1">
            <a:off x="7236141" y="3280345"/>
            <a:ext cx="0" cy="1351164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CasellaDiTesto 84">
            <a:extLst>
              <a:ext uri="{FF2B5EF4-FFF2-40B4-BE49-F238E27FC236}">
                <a16:creationId xmlns:a16="http://schemas.microsoft.com/office/drawing/2014/main" id="{3BB72769-77BA-494B-B229-84B3F833B274}"/>
              </a:ext>
            </a:extLst>
          </p:cNvPr>
          <p:cNvSpPr txBox="1"/>
          <p:nvPr/>
        </p:nvSpPr>
        <p:spPr>
          <a:xfrm>
            <a:off x="7272523" y="4477620"/>
            <a:ext cx="396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33CC33"/>
                </a:solidFill>
              </a:rPr>
              <a:t>C</a:t>
            </a:r>
            <a:r>
              <a:rPr lang="it-IT" sz="1400" baseline="-25000" dirty="0">
                <a:solidFill>
                  <a:srgbClr val="33CC33"/>
                </a:solidFill>
              </a:rPr>
              <a:t>1</a:t>
            </a:r>
            <a:r>
              <a:rPr lang="it-IT" sz="1400" dirty="0">
                <a:solidFill>
                  <a:srgbClr val="33CC33"/>
                </a:solidFill>
              </a:rPr>
              <a:t>’</a:t>
            </a:r>
          </a:p>
        </p:txBody>
      </p:sp>
      <p:sp>
        <p:nvSpPr>
          <p:cNvPr id="130" name="CasellaDiTesto 129">
            <a:extLst>
              <a:ext uri="{FF2B5EF4-FFF2-40B4-BE49-F238E27FC236}">
                <a16:creationId xmlns:a16="http://schemas.microsoft.com/office/drawing/2014/main" id="{51FA16C4-8F7B-4306-9999-2432323BE6E0}"/>
              </a:ext>
            </a:extLst>
          </p:cNvPr>
          <p:cNvSpPr txBox="1"/>
          <p:nvPr/>
        </p:nvSpPr>
        <p:spPr>
          <a:xfrm>
            <a:off x="7163650" y="3039996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33CC33"/>
                </a:solidFill>
              </a:rPr>
              <a:t>C</a:t>
            </a:r>
            <a:r>
              <a:rPr lang="it-IT" sz="1400" baseline="-25000" dirty="0">
                <a:solidFill>
                  <a:srgbClr val="33CC33"/>
                </a:solidFill>
              </a:rPr>
              <a:t>1</a:t>
            </a:r>
            <a:r>
              <a:rPr lang="it-IT" sz="1400" dirty="0">
                <a:solidFill>
                  <a:srgbClr val="33CC33"/>
                </a:solidFill>
              </a:rPr>
              <a:t>’’</a:t>
            </a:r>
          </a:p>
        </p:txBody>
      </p:sp>
      <p:sp>
        <p:nvSpPr>
          <p:cNvPr id="131" name="CasellaDiTesto 130">
            <a:extLst>
              <a:ext uri="{FF2B5EF4-FFF2-40B4-BE49-F238E27FC236}">
                <a16:creationId xmlns:a16="http://schemas.microsoft.com/office/drawing/2014/main" id="{383EC340-D332-4D5F-B9EA-5A78D79FE06D}"/>
              </a:ext>
            </a:extLst>
          </p:cNvPr>
          <p:cNvSpPr txBox="1"/>
          <p:nvPr/>
        </p:nvSpPr>
        <p:spPr>
          <a:xfrm>
            <a:off x="7579339" y="4479003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33CC33"/>
                </a:solidFill>
              </a:rPr>
              <a:t>C</a:t>
            </a:r>
            <a:r>
              <a:rPr lang="it-IT" sz="1400" baseline="-25000" dirty="0">
                <a:solidFill>
                  <a:srgbClr val="33CC33"/>
                </a:solidFill>
              </a:rPr>
              <a:t>2</a:t>
            </a:r>
            <a:r>
              <a:rPr lang="it-IT" sz="1400" dirty="0">
                <a:solidFill>
                  <a:srgbClr val="33CC33"/>
                </a:solidFill>
              </a:rPr>
              <a:t>’</a:t>
            </a:r>
          </a:p>
        </p:txBody>
      </p:sp>
      <p:sp>
        <p:nvSpPr>
          <p:cNvPr id="132" name="CasellaDiTesto 131">
            <a:extLst>
              <a:ext uri="{FF2B5EF4-FFF2-40B4-BE49-F238E27FC236}">
                <a16:creationId xmlns:a16="http://schemas.microsoft.com/office/drawing/2014/main" id="{1E61E6E1-4FD1-4B63-83BF-CD66687E92D2}"/>
              </a:ext>
            </a:extLst>
          </p:cNvPr>
          <p:cNvSpPr txBox="1"/>
          <p:nvPr/>
        </p:nvSpPr>
        <p:spPr>
          <a:xfrm>
            <a:off x="7073163" y="487255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33CC33"/>
                </a:solidFill>
              </a:rPr>
              <a:t>C</a:t>
            </a:r>
            <a:r>
              <a:rPr lang="it-IT" sz="1400" baseline="-25000" dirty="0">
                <a:solidFill>
                  <a:srgbClr val="33CC33"/>
                </a:solidFill>
              </a:rPr>
              <a:t>2</a:t>
            </a:r>
            <a:r>
              <a:rPr lang="it-IT" sz="1400" dirty="0">
                <a:solidFill>
                  <a:srgbClr val="33CC33"/>
                </a:solidFill>
              </a:rPr>
              <a:t>’’</a:t>
            </a:r>
          </a:p>
        </p:txBody>
      </p:sp>
      <p:sp>
        <p:nvSpPr>
          <p:cNvPr id="133" name="CasellaDiTesto 132">
            <a:extLst>
              <a:ext uri="{FF2B5EF4-FFF2-40B4-BE49-F238E27FC236}">
                <a16:creationId xmlns:a16="http://schemas.microsoft.com/office/drawing/2014/main" id="{B232DB16-C3BF-488C-969E-57E238D91A7E}"/>
              </a:ext>
            </a:extLst>
          </p:cNvPr>
          <p:cNvSpPr txBox="1"/>
          <p:nvPr/>
        </p:nvSpPr>
        <p:spPr>
          <a:xfrm>
            <a:off x="7455871" y="4433509"/>
            <a:ext cx="216000" cy="252000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just"/>
            <a:r>
              <a:rPr lang="it-IT" sz="1800" dirty="0">
                <a:solidFill>
                  <a:srgbClr val="33CC33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33CC33"/>
              </a:solidFill>
              <a:latin typeface="MS Shell Dlg 2" panose="020B0604030504040204" pitchFamily="34" charset="0"/>
            </a:endParaRPr>
          </a:p>
        </p:txBody>
      </p: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9A473207-542A-4A12-B03B-402AEB31976A}"/>
              </a:ext>
            </a:extLst>
          </p:cNvPr>
          <p:cNvCxnSpPr>
            <a:cxnSpLocks/>
            <a:stCxn id="8" idx="1"/>
          </p:cNvCxnSpPr>
          <p:nvPr/>
        </p:nvCxnSpPr>
        <p:spPr>
          <a:xfrm>
            <a:off x="5920589" y="4825705"/>
            <a:ext cx="2880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E19D2A20-E68E-48DB-ABCF-09974B8BBDFA}"/>
              </a:ext>
            </a:extLst>
          </p:cNvPr>
          <p:cNvCxnSpPr>
            <a:cxnSpLocks/>
          </p:cNvCxnSpPr>
          <p:nvPr/>
        </p:nvCxnSpPr>
        <p:spPr>
          <a:xfrm>
            <a:off x="7234236" y="4635612"/>
            <a:ext cx="1710363" cy="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Arco 141">
            <a:extLst>
              <a:ext uri="{FF2B5EF4-FFF2-40B4-BE49-F238E27FC236}">
                <a16:creationId xmlns:a16="http://schemas.microsoft.com/office/drawing/2014/main" id="{1AB0A4FE-BFE3-4210-AEEE-FE3DFA3B485C}"/>
              </a:ext>
            </a:extLst>
          </p:cNvPr>
          <p:cNvSpPr/>
          <p:nvPr/>
        </p:nvSpPr>
        <p:spPr>
          <a:xfrm>
            <a:off x="7594708" y="1935070"/>
            <a:ext cx="2700000" cy="2700000"/>
          </a:xfrm>
          <a:prstGeom prst="arc">
            <a:avLst>
              <a:gd name="adj1" fmla="val 21579739"/>
              <a:gd name="adj2" fmla="val 5397208"/>
            </a:avLst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61F58B0C-343F-4751-A4D4-66C5F89BDFAB}"/>
              </a:ext>
            </a:extLst>
          </p:cNvPr>
          <p:cNvCxnSpPr>
            <a:cxnSpLocks/>
            <a:stCxn id="142" idx="0"/>
          </p:cNvCxnSpPr>
          <p:nvPr/>
        </p:nvCxnSpPr>
        <p:spPr>
          <a:xfrm flipV="1">
            <a:off x="10294685" y="781228"/>
            <a:ext cx="0" cy="2495886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CasellaDiTesto 144">
            <a:extLst>
              <a:ext uri="{FF2B5EF4-FFF2-40B4-BE49-F238E27FC236}">
                <a16:creationId xmlns:a16="http://schemas.microsoft.com/office/drawing/2014/main" id="{C306D4AE-1B47-4589-81C2-7F196854CBF1}"/>
              </a:ext>
            </a:extLst>
          </p:cNvPr>
          <p:cNvSpPr txBox="1"/>
          <p:nvPr/>
        </p:nvSpPr>
        <p:spPr>
          <a:xfrm>
            <a:off x="10151222" y="3039996"/>
            <a:ext cx="468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33CC33"/>
                </a:solidFill>
              </a:rPr>
              <a:t>C</a:t>
            </a:r>
            <a:r>
              <a:rPr lang="it-IT" sz="1400" baseline="-25000" dirty="0">
                <a:solidFill>
                  <a:srgbClr val="33CC33"/>
                </a:solidFill>
              </a:rPr>
              <a:t>1</a:t>
            </a:r>
            <a:r>
              <a:rPr lang="it-IT" sz="1400" dirty="0">
                <a:solidFill>
                  <a:srgbClr val="33CC33"/>
                </a:solidFill>
              </a:rPr>
              <a:t>’’’</a:t>
            </a:r>
          </a:p>
        </p:txBody>
      </p:sp>
      <p:sp>
        <p:nvSpPr>
          <p:cNvPr id="146" name="CasellaDiTesto 145">
            <a:extLst>
              <a:ext uri="{FF2B5EF4-FFF2-40B4-BE49-F238E27FC236}">
                <a16:creationId xmlns:a16="http://schemas.microsoft.com/office/drawing/2014/main" id="{DAC65E28-2006-4A2C-8D1B-6D3FCEF7FE04}"/>
              </a:ext>
            </a:extLst>
          </p:cNvPr>
          <p:cNvSpPr txBox="1"/>
          <p:nvPr/>
        </p:nvSpPr>
        <p:spPr>
          <a:xfrm>
            <a:off x="10060735" y="487255"/>
            <a:ext cx="468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33CC33"/>
                </a:solidFill>
              </a:rPr>
              <a:t>C</a:t>
            </a:r>
            <a:r>
              <a:rPr lang="it-IT" sz="1400" baseline="-25000" dirty="0">
                <a:solidFill>
                  <a:srgbClr val="33CC33"/>
                </a:solidFill>
              </a:rPr>
              <a:t>2</a:t>
            </a:r>
            <a:r>
              <a:rPr lang="it-IT" sz="1400" dirty="0">
                <a:solidFill>
                  <a:srgbClr val="33CC33"/>
                </a:solidFill>
              </a:rPr>
              <a:t>’’’</a:t>
            </a:r>
          </a:p>
        </p:txBody>
      </p:sp>
      <p:cxnSp>
        <p:nvCxnSpPr>
          <p:cNvPr id="119" name="Connettore diritto 118">
            <a:extLst>
              <a:ext uri="{FF2B5EF4-FFF2-40B4-BE49-F238E27FC236}">
                <a16:creationId xmlns:a16="http://schemas.microsoft.com/office/drawing/2014/main" id="{448FCBD7-E8CF-45FF-993B-E05419699121}"/>
              </a:ext>
            </a:extLst>
          </p:cNvPr>
          <p:cNvCxnSpPr>
            <a:cxnSpLocks/>
          </p:cNvCxnSpPr>
          <p:nvPr/>
        </p:nvCxnSpPr>
        <p:spPr>
          <a:xfrm>
            <a:off x="10433054" y="2117169"/>
            <a:ext cx="108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BA22C9CC-067D-41E4-AE2E-22D631635D51}"/>
              </a:ext>
            </a:extLst>
          </p:cNvPr>
          <p:cNvCxnSpPr>
            <a:cxnSpLocks/>
          </p:cNvCxnSpPr>
          <p:nvPr/>
        </p:nvCxnSpPr>
        <p:spPr>
          <a:xfrm>
            <a:off x="10487054" y="2064091"/>
            <a:ext cx="0" cy="108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5DB5F07E-4B9D-4ADE-A6C8-C1D53B5EEFA1}"/>
              </a:ext>
            </a:extLst>
          </p:cNvPr>
          <p:cNvCxnSpPr>
            <a:cxnSpLocks/>
          </p:cNvCxnSpPr>
          <p:nvPr/>
        </p:nvCxnSpPr>
        <p:spPr>
          <a:xfrm flipH="1">
            <a:off x="5919904" y="2117169"/>
            <a:ext cx="288068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CasellaDiTesto 161">
            <a:extLst>
              <a:ext uri="{FF2B5EF4-FFF2-40B4-BE49-F238E27FC236}">
                <a16:creationId xmlns:a16="http://schemas.microsoft.com/office/drawing/2014/main" id="{6F323701-4BFF-4F65-BDEB-4648BD784D63}"/>
              </a:ext>
            </a:extLst>
          </p:cNvPr>
          <p:cNvSpPr txBox="1"/>
          <p:nvPr/>
        </p:nvSpPr>
        <p:spPr>
          <a:xfrm>
            <a:off x="5561851" y="4630513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C</a:t>
            </a:r>
            <a:r>
              <a:rPr lang="it-IT" sz="1400" baseline="-25000" dirty="0">
                <a:solidFill>
                  <a:srgbClr val="00B0F0"/>
                </a:solidFill>
              </a:rPr>
              <a:t>1</a:t>
            </a:r>
            <a:r>
              <a:rPr lang="it-IT" sz="1400" dirty="0">
                <a:solidFill>
                  <a:srgbClr val="00B0F0"/>
                </a:solidFill>
              </a:rPr>
              <a:t>’</a:t>
            </a:r>
          </a:p>
        </p:txBody>
      </p:sp>
      <p:sp>
        <p:nvSpPr>
          <p:cNvPr id="163" name="CasellaDiTesto 162">
            <a:extLst>
              <a:ext uri="{FF2B5EF4-FFF2-40B4-BE49-F238E27FC236}">
                <a16:creationId xmlns:a16="http://schemas.microsoft.com/office/drawing/2014/main" id="{44968F9D-3E0E-48F4-A68E-F9A20AD1B6E5}"/>
              </a:ext>
            </a:extLst>
          </p:cNvPr>
          <p:cNvSpPr txBox="1"/>
          <p:nvPr/>
        </p:nvSpPr>
        <p:spPr>
          <a:xfrm>
            <a:off x="8502386" y="4673325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C</a:t>
            </a:r>
            <a:r>
              <a:rPr lang="it-IT" sz="1400" baseline="-25000" dirty="0">
                <a:solidFill>
                  <a:srgbClr val="00B0F0"/>
                </a:solidFill>
              </a:rPr>
              <a:t>2</a:t>
            </a:r>
            <a:r>
              <a:rPr lang="it-IT" sz="1400" dirty="0">
                <a:solidFill>
                  <a:srgbClr val="00B0F0"/>
                </a:solidFill>
              </a:rPr>
              <a:t>’</a:t>
            </a:r>
          </a:p>
        </p:txBody>
      </p:sp>
      <p:sp>
        <p:nvSpPr>
          <p:cNvPr id="164" name="CasellaDiTesto 163">
            <a:extLst>
              <a:ext uri="{FF2B5EF4-FFF2-40B4-BE49-F238E27FC236}">
                <a16:creationId xmlns:a16="http://schemas.microsoft.com/office/drawing/2014/main" id="{AFA469C7-B56B-4FB0-A76E-A814B842252E}"/>
              </a:ext>
            </a:extLst>
          </p:cNvPr>
          <p:cNvSpPr txBox="1"/>
          <p:nvPr/>
        </p:nvSpPr>
        <p:spPr>
          <a:xfrm>
            <a:off x="10288460" y="1790825"/>
            <a:ext cx="216000" cy="252000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just"/>
            <a:r>
              <a:rPr lang="it-IT" sz="1800" dirty="0">
                <a:solidFill>
                  <a:srgbClr val="00B0F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00B0F0"/>
              </a:solidFill>
              <a:latin typeface="MS Shell Dlg 2" panose="020B0604030504040204" pitchFamily="34" charset="0"/>
            </a:endParaRPr>
          </a:p>
        </p:txBody>
      </p:sp>
      <p:sp>
        <p:nvSpPr>
          <p:cNvPr id="165" name="CasellaDiTesto 164">
            <a:extLst>
              <a:ext uri="{FF2B5EF4-FFF2-40B4-BE49-F238E27FC236}">
                <a16:creationId xmlns:a16="http://schemas.microsoft.com/office/drawing/2014/main" id="{9172EE52-E2A7-4D2C-A9EF-79CE2D8EFDA5}"/>
              </a:ext>
            </a:extLst>
          </p:cNvPr>
          <p:cNvSpPr txBox="1"/>
          <p:nvPr/>
        </p:nvSpPr>
        <p:spPr>
          <a:xfrm>
            <a:off x="5607504" y="1924805"/>
            <a:ext cx="432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C</a:t>
            </a:r>
            <a:r>
              <a:rPr lang="it-IT" sz="1400" baseline="-25000" dirty="0">
                <a:solidFill>
                  <a:srgbClr val="00B0F0"/>
                </a:solidFill>
              </a:rPr>
              <a:t>1</a:t>
            </a:r>
            <a:r>
              <a:rPr lang="it-IT" sz="1400" dirty="0">
                <a:solidFill>
                  <a:srgbClr val="00B0F0"/>
                </a:solidFill>
              </a:rPr>
              <a:t>’’</a:t>
            </a:r>
          </a:p>
        </p:txBody>
      </p:sp>
      <p:sp>
        <p:nvSpPr>
          <p:cNvPr id="166" name="CasellaDiTesto 165">
            <a:extLst>
              <a:ext uri="{FF2B5EF4-FFF2-40B4-BE49-F238E27FC236}">
                <a16:creationId xmlns:a16="http://schemas.microsoft.com/office/drawing/2014/main" id="{61687EB0-A726-45A8-BCEB-54C70BC0CED9}"/>
              </a:ext>
            </a:extLst>
          </p:cNvPr>
          <p:cNvSpPr txBox="1"/>
          <p:nvPr/>
        </p:nvSpPr>
        <p:spPr>
          <a:xfrm>
            <a:off x="8744474" y="1958119"/>
            <a:ext cx="432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C</a:t>
            </a:r>
            <a:r>
              <a:rPr lang="it-IT" sz="1400" baseline="-25000" dirty="0">
                <a:solidFill>
                  <a:srgbClr val="00B0F0"/>
                </a:solidFill>
              </a:rPr>
              <a:t>2</a:t>
            </a:r>
            <a:r>
              <a:rPr lang="it-IT" sz="1400" dirty="0">
                <a:solidFill>
                  <a:srgbClr val="00B0F0"/>
                </a:solidFill>
              </a:rPr>
              <a:t>’’</a:t>
            </a:r>
          </a:p>
        </p:txBody>
      </p:sp>
      <p:sp>
        <p:nvSpPr>
          <p:cNvPr id="167" name="CasellaDiTesto 166">
            <a:extLst>
              <a:ext uri="{FF2B5EF4-FFF2-40B4-BE49-F238E27FC236}">
                <a16:creationId xmlns:a16="http://schemas.microsoft.com/office/drawing/2014/main" id="{BFE45077-2BA8-4D90-A440-20394F7ABCA5}"/>
              </a:ext>
            </a:extLst>
          </p:cNvPr>
          <p:cNvSpPr txBox="1"/>
          <p:nvPr/>
        </p:nvSpPr>
        <p:spPr>
          <a:xfrm>
            <a:off x="10438562" y="1811975"/>
            <a:ext cx="468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C</a:t>
            </a:r>
            <a:r>
              <a:rPr lang="it-IT" sz="1400" baseline="-25000" dirty="0">
                <a:solidFill>
                  <a:srgbClr val="00B0F0"/>
                </a:solidFill>
              </a:rPr>
              <a:t>2</a:t>
            </a:r>
            <a:r>
              <a:rPr lang="it-IT" sz="1400" dirty="0">
                <a:solidFill>
                  <a:srgbClr val="00B0F0"/>
                </a:solidFill>
              </a:rPr>
              <a:t>’’’</a:t>
            </a:r>
          </a:p>
        </p:txBody>
      </p:sp>
      <p:sp>
        <p:nvSpPr>
          <p:cNvPr id="168" name="CasellaDiTesto 167">
            <a:extLst>
              <a:ext uri="{FF2B5EF4-FFF2-40B4-BE49-F238E27FC236}">
                <a16:creationId xmlns:a16="http://schemas.microsoft.com/office/drawing/2014/main" id="{51DD1951-92F1-488C-A9AD-DD18493977C1}"/>
              </a:ext>
            </a:extLst>
          </p:cNvPr>
          <p:cNvSpPr txBox="1"/>
          <p:nvPr/>
        </p:nvSpPr>
        <p:spPr>
          <a:xfrm>
            <a:off x="10103990" y="1816071"/>
            <a:ext cx="468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C</a:t>
            </a:r>
            <a:r>
              <a:rPr lang="it-IT" sz="1400" baseline="-25000" dirty="0">
                <a:solidFill>
                  <a:srgbClr val="00B0F0"/>
                </a:solidFill>
              </a:rPr>
              <a:t>1</a:t>
            </a:r>
            <a:r>
              <a:rPr lang="it-IT" sz="1400" dirty="0">
                <a:solidFill>
                  <a:srgbClr val="00B0F0"/>
                </a:solidFill>
              </a:rPr>
              <a:t>’’’</a:t>
            </a:r>
          </a:p>
        </p:txBody>
      </p: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E05FAD1E-3B4B-4E43-9725-9B153510085C}"/>
              </a:ext>
            </a:extLst>
          </p:cNvPr>
          <p:cNvCxnSpPr>
            <a:cxnSpLocks/>
          </p:cNvCxnSpPr>
          <p:nvPr/>
        </p:nvCxnSpPr>
        <p:spPr>
          <a:xfrm>
            <a:off x="8209123" y="780737"/>
            <a:ext cx="3064112" cy="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2AD50F37-6F08-443A-BB6E-1AEB8F427C62}"/>
              </a:ext>
            </a:extLst>
          </p:cNvPr>
          <p:cNvCxnSpPr/>
          <p:nvPr/>
        </p:nvCxnSpPr>
        <p:spPr>
          <a:xfrm>
            <a:off x="8672146" y="2117169"/>
            <a:ext cx="1814908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0FA9F957-8402-4C81-B85C-C42B9D725F6A}"/>
              </a:ext>
            </a:extLst>
          </p:cNvPr>
          <p:cNvCxnSpPr/>
          <p:nvPr/>
        </p:nvCxnSpPr>
        <p:spPr>
          <a:xfrm>
            <a:off x="8305800" y="4825705"/>
            <a:ext cx="638799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Arco 78">
            <a:extLst>
              <a:ext uri="{FF2B5EF4-FFF2-40B4-BE49-F238E27FC236}">
                <a16:creationId xmlns:a16="http://schemas.microsoft.com/office/drawing/2014/main" id="{8EE4F19A-9238-4FDF-8BE8-E61597B0D0C1}"/>
              </a:ext>
            </a:extLst>
          </p:cNvPr>
          <p:cNvSpPr/>
          <p:nvPr/>
        </p:nvSpPr>
        <p:spPr>
          <a:xfrm>
            <a:off x="7391387" y="1733307"/>
            <a:ext cx="3096000" cy="3096000"/>
          </a:xfrm>
          <a:prstGeom prst="arc">
            <a:avLst>
              <a:gd name="adj1" fmla="val 12165"/>
              <a:gd name="adj2" fmla="val 5383372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C2A1D550-D75A-40F9-A0CD-F81CE16774C8}"/>
              </a:ext>
            </a:extLst>
          </p:cNvPr>
          <p:cNvCxnSpPr>
            <a:cxnSpLocks/>
          </p:cNvCxnSpPr>
          <p:nvPr/>
        </p:nvCxnSpPr>
        <p:spPr>
          <a:xfrm flipV="1">
            <a:off x="10487377" y="2117169"/>
            <a:ext cx="10" cy="116961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Pulsante di azione: vuoto 6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1C4F107D-196F-4A78-B2AF-C271DF088F77}"/>
              </a:ext>
            </a:extLst>
          </p:cNvPr>
          <p:cNvSpPr/>
          <p:nvPr/>
        </p:nvSpPr>
        <p:spPr>
          <a:xfrm>
            <a:off x="10812000" y="20667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2839775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68" grpId="0" animBg="1"/>
      <p:bldP spid="81" grpId="0" animBg="1"/>
      <p:bldP spid="98" grpId="0" animBg="1"/>
      <p:bldP spid="116" grpId="0" animBg="1"/>
      <p:bldP spid="46" grpId="0" animBg="1"/>
      <p:bldP spid="18" grpId="0"/>
      <p:bldP spid="25" grpId="0"/>
      <p:bldP spid="89" grpId="0"/>
      <p:bldP spid="29" grpId="0"/>
      <p:bldP spid="32" grpId="0"/>
      <p:bldP spid="85" grpId="0"/>
      <p:bldP spid="130" grpId="0"/>
      <p:bldP spid="131" grpId="0"/>
      <p:bldP spid="132" grpId="0"/>
      <p:bldP spid="133" grpId="0"/>
      <p:bldP spid="142" grpId="0" animBg="1"/>
      <p:bldP spid="145" grpId="0"/>
      <p:bldP spid="146" grpId="0"/>
      <p:bldP spid="162" grpId="0"/>
      <p:bldP spid="163" grpId="0"/>
      <p:bldP spid="164" grpId="0"/>
      <p:bldP spid="165" grpId="0"/>
      <p:bldP spid="166" grpId="0"/>
      <p:bldP spid="167" grpId="0"/>
      <p:bldP spid="168" grpId="0"/>
      <p:bldP spid="7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6F130E4-790C-4268-A1B7-F08CF68ACA4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895DA4C7-78DD-4F9B-80E2-EC0E97B60C0B}"/>
              </a:ext>
            </a:extLst>
          </p:cNvPr>
          <p:cNvCxnSpPr>
            <a:cxnSpLocks/>
          </p:cNvCxnSpPr>
          <p:nvPr/>
        </p:nvCxnSpPr>
        <p:spPr>
          <a:xfrm>
            <a:off x="5273356" y="3282819"/>
            <a:ext cx="67543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6EA32605-BFB1-44B2-BA3A-18479BE9078F}"/>
              </a:ext>
            </a:extLst>
          </p:cNvPr>
          <p:cNvSpPr/>
          <p:nvPr/>
        </p:nvSpPr>
        <p:spPr>
          <a:xfrm>
            <a:off x="6264994" y="3663598"/>
            <a:ext cx="1944000" cy="1944000"/>
          </a:xfrm>
          <a:prstGeom prst="ellipse">
            <a:avLst/>
          </a:prstGeom>
          <a:noFill/>
          <a:ln w="3175"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609FDF47-3E10-4BB7-B177-FAF69EE18E5B}"/>
              </a:ext>
            </a:extLst>
          </p:cNvPr>
          <p:cNvSpPr/>
          <p:nvPr/>
        </p:nvSpPr>
        <p:spPr>
          <a:xfrm>
            <a:off x="5920589" y="4015705"/>
            <a:ext cx="2880000" cy="1620000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4BC36E24-814D-4413-AF93-FE20BBCDCD69}"/>
              </a:ext>
            </a:extLst>
          </p:cNvPr>
          <p:cNvCxnSpPr>
            <a:cxnSpLocks/>
            <a:stCxn id="6" idx="2"/>
          </p:cNvCxnSpPr>
          <p:nvPr/>
        </p:nvCxnSpPr>
        <p:spPr>
          <a:xfrm flipV="1">
            <a:off x="6264994" y="755826"/>
            <a:ext cx="0" cy="3879772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3E2572F9-FFA1-40D0-9D0C-7220165351D0}"/>
              </a:ext>
            </a:extLst>
          </p:cNvPr>
          <p:cNvCxnSpPr>
            <a:cxnSpLocks/>
          </p:cNvCxnSpPr>
          <p:nvPr/>
        </p:nvCxnSpPr>
        <p:spPr>
          <a:xfrm flipV="1">
            <a:off x="8947366" y="532661"/>
            <a:ext cx="0" cy="600130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661F5286-8335-486A-9F77-608116BC371B}"/>
              </a:ext>
            </a:extLst>
          </p:cNvPr>
          <p:cNvCxnSpPr>
            <a:cxnSpLocks/>
          </p:cNvCxnSpPr>
          <p:nvPr/>
        </p:nvCxnSpPr>
        <p:spPr>
          <a:xfrm flipH="1">
            <a:off x="5920589" y="1306827"/>
            <a:ext cx="25200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Arco 67">
            <a:extLst>
              <a:ext uri="{FF2B5EF4-FFF2-40B4-BE49-F238E27FC236}">
                <a16:creationId xmlns:a16="http://schemas.microsoft.com/office/drawing/2014/main" id="{B2BB9331-9246-4974-AF4A-D6150C9435FE}"/>
              </a:ext>
            </a:extLst>
          </p:cNvPr>
          <p:cNvSpPr/>
          <p:nvPr/>
        </p:nvSpPr>
        <p:spPr>
          <a:xfrm>
            <a:off x="8569227" y="2905487"/>
            <a:ext cx="756000" cy="756000"/>
          </a:xfrm>
          <a:prstGeom prst="arc">
            <a:avLst>
              <a:gd name="adj1" fmla="val 21580163"/>
              <a:gd name="adj2" fmla="val 5433381"/>
            </a:avLst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210AA75D-35E4-48F8-8DBA-90E5C0CE9A72}"/>
              </a:ext>
            </a:extLst>
          </p:cNvPr>
          <p:cNvCxnSpPr>
            <a:cxnSpLocks/>
          </p:cNvCxnSpPr>
          <p:nvPr/>
        </p:nvCxnSpPr>
        <p:spPr>
          <a:xfrm>
            <a:off x="6264994" y="781228"/>
            <a:ext cx="5008241" cy="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Arco 80">
            <a:extLst>
              <a:ext uri="{FF2B5EF4-FFF2-40B4-BE49-F238E27FC236}">
                <a16:creationId xmlns:a16="http://schemas.microsoft.com/office/drawing/2014/main" id="{81B17D08-244F-4E4D-88B9-5FEBCB04CDFC}"/>
              </a:ext>
            </a:extLst>
          </p:cNvPr>
          <p:cNvSpPr/>
          <p:nvPr/>
        </p:nvSpPr>
        <p:spPr>
          <a:xfrm>
            <a:off x="8216841" y="2557698"/>
            <a:ext cx="1458000" cy="1458000"/>
          </a:xfrm>
          <a:prstGeom prst="arc">
            <a:avLst>
              <a:gd name="adj1" fmla="val 21577756"/>
              <a:gd name="adj2" fmla="val 5490284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8" name="Ovale 97">
            <a:extLst>
              <a:ext uri="{FF2B5EF4-FFF2-40B4-BE49-F238E27FC236}">
                <a16:creationId xmlns:a16="http://schemas.microsoft.com/office/drawing/2014/main" id="{623FD690-1BFD-4E21-A22E-5D3E34D30057}"/>
              </a:ext>
            </a:extLst>
          </p:cNvPr>
          <p:cNvSpPr/>
          <p:nvPr/>
        </p:nvSpPr>
        <p:spPr>
          <a:xfrm>
            <a:off x="9677054" y="1307169"/>
            <a:ext cx="1620000" cy="162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6" name="Arco 115">
            <a:extLst>
              <a:ext uri="{FF2B5EF4-FFF2-40B4-BE49-F238E27FC236}">
                <a16:creationId xmlns:a16="http://schemas.microsoft.com/office/drawing/2014/main" id="{E0A7138D-9C46-4648-9ECB-743024393C9D}"/>
              </a:ext>
            </a:extLst>
          </p:cNvPr>
          <p:cNvSpPr/>
          <p:nvPr/>
        </p:nvSpPr>
        <p:spPr>
          <a:xfrm>
            <a:off x="6618435" y="952945"/>
            <a:ext cx="4654800" cy="4654800"/>
          </a:xfrm>
          <a:prstGeom prst="arc">
            <a:avLst>
              <a:gd name="adj1" fmla="val 21596798"/>
              <a:gd name="adj2" fmla="val 5405436"/>
            </a:avLst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65696152-DD0A-4916-AA99-B35500278325}"/>
              </a:ext>
            </a:extLst>
          </p:cNvPr>
          <p:cNvCxnSpPr>
            <a:cxnSpLocks/>
          </p:cNvCxnSpPr>
          <p:nvPr/>
        </p:nvCxnSpPr>
        <p:spPr>
          <a:xfrm flipV="1">
            <a:off x="11274359" y="779323"/>
            <a:ext cx="0" cy="2518736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355DE3E0-7087-4C63-8D2C-2DC4D331A47F}"/>
              </a:ext>
            </a:extLst>
          </p:cNvPr>
          <p:cNvCxnSpPr>
            <a:cxnSpLocks/>
          </p:cNvCxnSpPr>
          <p:nvPr/>
        </p:nvCxnSpPr>
        <p:spPr>
          <a:xfrm flipV="1">
            <a:off x="5920589" y="1301660"/>
            <a:ext cx="0" cy="289273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2AD96835-71E6-470C-B397-74BC0DAF3EA4}"/>
              </a:ext>
            </a:extLst>
          </p:cNvPr>
          <p:cNvCxnSpPr>
            <a:cxnSpLocks/>
          </p:cNvCxnSpPr>
          <p:nvPr/>
        </p:nvCxnSpPr>
        <p:spPr>
          <a:xfrm flipV="1">
            <a:off x="8800589" y="1301660"/>
            <a:ext cx="0" cy="27407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6DCE2E44-BA34-47C4-BD99-41A72C3E1FE9}"/>
              </a:ext>
            </a:extLst>
          </p:cNvPr>
          <p:cNvCxnSpPr>
            <a:cxnSpLocks/>
            <a:endCxn id="98" idx="0"/>
          </p:cNvCxnSpPr>
          <p:nvPr/>
        </p:nvCxnSpPr>
        <p:spPr>
          <a:xfrm>
            <a:off x="8439727" y="1307169"/>
            <a:ext cx="204732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B5A2DB6E-1621-4F65-B4AC-F6D51DBBD923}"/>
              </a:ext>
            </a:extLst>
          </p:cNvPr>
          <p:cNvCxnSpPr>
            <a:cxnSpLocks/>
            <a:stCxn id="6" idx="4"/>
          </p:cNvCxnSpPr>
          <p:nvPr/>
        </p:nvCxnSpPr>
        <p:spPr>
          <a:xfrm flipV="1">
            <a:off x="7236994" y="781230"/>
            <a:ext cx="7205" cy="4826368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AB5431B8-EF10-45EF-941F-F1554DCECCA4}"/>
              </a:ext>
            </a:extLst>
          </p:cNvPr>
          <p:cNvCxnSpPr>
            <a:cxnSpLocks/>
            <a:stCxn id="6" idx="6"/>
          </p:cNvCxnSpPr>
          <p:nvPr/>
        </p:nvCxnSpPr>
        <p:spPr>
          <a:xfrm flipV="1">
            <a:off x="8208994" y="755826"/>
            <a:ext cx="0" cy="3879772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7B41FDBC-4C25-4225-BD27-C38F7E5F289B}"/>
              </a:ext>
            </a:extLst>
          </p:cNvPr>
          <p:cNvCxnSpPr>
            <a:stCxn id="6" idx="0"/>
          </p:cNvCxnSpPr>
          <p:nvPr/>
        </p:nvCxnSpPr>
        <p:spPr>
          <a:xfrm>
            <a:off x="7236994" y="3663598"/>
            <a:ext cx="1710372" cy="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78F67B7F-56E0-4252-A7D7-559F02850E78}"/>
              </a:ext>
            </a:extLst>
          </p:cNvPr>
          <p:cNvCxnSpPr/>
          <p:nvPr/>
        </p:nvCxnSpPr>
        <p:spPr>
          <a:xfrm>
            <a:off x="8437822" y="4015705"/>
            <a:ext cx="50677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Arco 179">
            <a:extLst>
              <a:ext uri="{FF2B5EF4-FFF2-40B4-BE49-F238E27FC236}">
                <a16:creationId xmlns:a16="http://schemas.microsoft.com/office/drawing/2014/main" id="{CA940BCA-93F9-4655-A3F0-C88905B9AFCE}"/>
              </a:ext>
            </a:extLst>
          </p:cNvPr>
          <p:cNvSpPr/>
          <p:nvPr/>
        </p:nvSpPr>
        <p:spPr>
          <a:xfrm>
            <a:off x="6830084" y="1166595"/>
            <a:ext cx="4237200" cy="4237200"/>
          </a:xfrm>
          <a:prstGeom prst="arc">
            <a:avLst>
              <a:gd name="adj1" fmla="val 21597051"/>
              <a:gd name="adj2" fmla="val 540165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id="{3E95043E-C72B-4692-BAA3-55DBF7287354}"/>
              </a:ext>
            </a:extLst>
          </p:cNvPr>
          <p:cNvCxnSpPr>
            <a:cxnSpLocks/>
            <a:stCxn id="180" idx="0"/>
          </p:cNvCxnSpPr>
          <p:nvPr/>
        </p:nvCxnSpPr>
        <p:spPr>
          <a:xfrm flipV="1">
            <a:off x="11067283" y="424497"/>
            <a:ext cx="0" cy="285888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B2B7A35A-6249-4009-9F0E-45411E9EC91D}"/>
              </a:ext>
            </a:extLst>
          </p:cNvPr>
          <p:cNvCxnSpPr>
            <a:cxnSpLocks/>
            <a:stCxn id="98" idx="4"/>
          </p:cNvCxnSpPr>
          <p:nvPr/>
        </p:nvCxnSpPr>
        <p:spPr>
          <a:xfrm flipH="1">
            <a:off x="5919904" y="2927169"/>
            <a:ext cx="4567150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3323C012-69DF-47D8-B089-54BECA1F9AA3}"/>
              </a:ext>
            </a:extLst>
          </p:cNvPr>
          <p:cNvCxnSpPr>
            <a:cxnSpLocks/>
            <a:stCxn id="6" idx="4"/>
          </p:cNvCxnSpPr>
          <p:nvPr/>
        </p:nvCxnSpPr>
        <p:spPr>
          <a:xfrm>
            <a:off x="7236994" y="5607598"/>
            <a:ext cx="1707605" cy="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8145C899-76BC-47AC-B8A8-1A50E809A588}"/>
              </a:ext>
            </a:extLst>
          </p:cNvPr>
          <p:cNvCxnSpPr>
            <a:cxnSpLocks/>
            <a:stCxn id="68" idx="0"/>
          </p:cNvCxnSpPr>
          <p:nvPr/>
        </p:nvCxnSpPr>
        <p:spPr>
          <a:xfrm flipV="1">
            <a:off x="9325221" y="781228"/>
            <a:ext cx="0" cy="2500078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24100DB7-4398-400C-8035-02C19520BF7D}"/>
              </a:ext>
            </a:extLst>
          </p:cNvPr>
          <p:cNvCxnSpPr>
            <a:stCxn id="81" idx="0"/>
          </p:cNvCxnSpPr>
          <p:nvPr/>
        </p:nvCxnSpPr>
        <p:spPr>
          <a:xfrm flipV="1">
            <a:off x="9674826" y="2117169"/>
            <a:ext cx="15" cy="11648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D2D14EA9-0753-4740-9B53-7D9C152DEC8E}"/>
              </a:ext>
            </a:extLst>
          </p:cNvPr>
          <p:cNvCxnSpPr/>
          <p:nvPr/>
        </p:nvCxnSpPr>
        <p:spPr>
          <a:xfrm>
            <a:off x="8800589" y="5635705"/>
            <a:ext cx="14401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Arco 45">
            <a:extLst>
              <a:ext uri="{FF2B5EF4-FFF2-40B4-BE49-F238E27FC236}">
                <a16:creationId xmlns:a16="http://schemas.microsoft.com/office/drawing/2014/main" id="{F2FA0983-7763-4120-AA94-C6D14DC78055}"/>
              </a:ext>
            </a:extLst>
          </p:cNvPr>
          <p:cNvSpPr/>
          <p:nvPr/>
        </p:nvSpPr>
        <p:spPr>
          <a:xfrm>
            <a:off x="6592364" y="926065"/>
            <a:ext cx="4708800" cy="4708800"/>
          </a:xfrm>
          <a:prstGeom prst="arc">
            <a:avLst>
              <a:gd name="adj1" fmla="val 210"/>
              <a:gd name="adj2" fmla="val 5403262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ED8AD4D4-8784-4592-A286-61733E7B6EE2}"/>
              </a:ext>
            </a:extLst>
          </p:cNvPr>
          <p:cNvCxnSpPr>
            <a:cxnSpLocks/>
          </p:cNvCxnSpPr>
          <p:nvPr/>
        </p:nvCxnSpPr>
        <p:spPr>
          <a:xfrm flipV="1">
            <a:off x="11300864" y="2117169"/>
            <a:ext cx="0" cy="116853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7D8AB15D-5AEE-4707-9501-DF917DF0EB2F}"/>
              </a:ext>
            </a:extLst>
          </p:cNvPr>
          <p:cNvCxnSpPr>
            <a:cxnSpLocks/>
          </p:cNvCxnSpPr>
          <p:nvPr/>
        </p:nvCxnSpPr>
        <p:spPr>
          <a:xfrm flipH="1">
            <a:off x="4794738" y="5403795"/>
            <a:ext cx="414986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7C0B5D3B-B128-4A32-9E8E-024D8CBC4FAB}"/>
              </a:ext>
            </a:extLst>
          </p:cNvPr>
          <p:cNvCxnSpPr>
            <a:cxnSpLocks/>
          </p:cNvCxnSpPr>
          <p:nvPr/>
        </p:nvCxnSpPr>
        <p:spPr>
          <a:xfrm flipH="1">
            <a:off x="8800589" y="2681541"/>
            <a:ext cx="226674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0F81E23D-4B77-4F87-925C-F2082846848C}"/>
              </a:ext>
            </a:extLst>
          </p:cNvPr>
          <p:cNvCxnSpPr>
            <a:cxnSpLocks/>
          </p:cNvCxnSpPr>
          <p:nvPr/>
        </p:nvCxnSpPr>
        <p:spPr>
          <a:xfrm flipH="1">
            <a:off x="8800589" y="1554298"/>
            <a:ext cx="227050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F84D9E11-073E-42E6-ACFC-5F803C9A4569}"/>
              </a:ext>
            </a:extLst>
          </p:cNvPr>
          <p:cNvCxnSpPr>
            <a:cxnSpLocks/>
          </p:cNvCxnSpPr>
          <p:nvPr/>
        </p:nvCxnSpPr>
        <p:spPr>
          <a:xfrm flipV="1">
            <a:off x="6644582" y="3280345"/>
            <a:ext cx="0" cy="212833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E0FDB915-B818-4FB5-A1F3-9A576AE38AB8}"/>
              </a:ext>
            </a:extLst>
          </p:cNvPr>
          <p:cNvCxnSpPr>
            <a:cxnSpLocks/>
          </p:cNvCxnSpPr>
          <p:nvPr/>
        </p:nvCxnSpPr>
        <p:spPr>
          <a:xfrm flipV="1">
            <a:off x="7830787" y="3286698"/>
            <a:ext cx="0" cy="211626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1AC9D9EB-B046-45A7-96AA-5BE21D33191C}"/>
              </a:ext>
            </a:extLst>
          </p:cNvPr>
          <p:cNvCxnSpPr>
            <a:cxnSpLocks/>
          </p:cNvCxnSpPr>
          <p:nvPr/>
        </p:nvCxnSpPr>
        <p:spPr>
          <a:xfrm flipV="1">
            <a:off x="9909060" y="424497"/>
            <a:ext cx="0" cy="286120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Arco 101">
            <a:extLst>
              <a:ext uri="{FF2B5EF4-FFF2-40B4-BE49-F238E27FC236}">
                <a16:creationId xmlns:a16="http://schemas.microsoft.com/office/drawing/2014/main" id="{FBD59AFE-20C0-447B-95F9-2FE76AD5A1B8}"/>
              </a:ext>
            </a:extLst>
          </p:cNvPr>
          <p:cNvSpPr/>
          <p:nvPr/>
        </p:nvSpPr>
        <p:spPr>
          <a:xfrm>
            <a:off x="7991389" y="2323233"/>
            <a:ext cx="1918800" cy="1918800"/>
          </a:xfrm>
          <a:prstGeom prst="arc">
            <a:avLst>
              <a:gd name="adj1" fmla="val 21575234"/>
              <a:gd name="adj2" fmla="val 541696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BC1E5F64-39D5-4E8F-B92E-6B903917CC73}"/>
              </a:ext>
            </a:extLst>
          </p:cNvPr>
          <p:cNvCxnSpPr>
            <a:cxnSpLocks/>
            <a:stCxn id="102" idx="2"/>
          </p:cNvCxnSpPr>
          <p:nvPr/>
        </p:nvCxnSpPr>
        <p:spPr>
          <a:xfrm flipH="1">
            <a:off x="4948548" y="4242021"/>
            <a:ext cx="399750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37F317B7-91AB-48A3-9E55-54EA247D8C92}"/>
              </a:ext>
            </a:extLst>
          </p:cNvPr>
          <p:cNvCxnSpPr>
            <a:cxnSpLocks/>
          </p:cNvCxnSpPr>
          <p:nvPr/>
        </p:nvCxnSpPr>
        <p:spPr>
          <a:xfrm>
            <a:off x="8125907" y="1548583"/>
            <a:ext cx="0" cy="26934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itolo 78">
            <a:extLst>
              <a:ext uri="{FF2B5EF4-FFF2-40B4-BE49-F238E27FC236}">
                <a16:creationId xmlns:a16="http://schemas.microsoft.com/office/drawing/2014/main" id="{0D98EC03-8175-428E-92B0-B0FE8BB64282}"/>
              </a:ext>
            </a:extLst>
          </p:cNvPr>
          <p:cNvSpPr txBox="1">
            <a:spLocks/>
          </p:cNvSpPr>
          <p:nvPr/>
        </p:nvSpPr>
        <p:spPr>
          <a:xfrm>
            <a:off x="12000" y="18946"/>
            <a:ext cx="12168000" cy="32778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vert="horz" wrap="square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(1) 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BD2F1B0E-D005-42C9-AC4A-322792C2B7D2}"/>
              </a:ext>
            </a:extLst>
          </p:cNvPr>
          <p:cNvSpPr txBox="1"/>
          <p:nvPr/>
        </p:nvSpPr>
        <p:spPr>
          <a:xfrm>
            <a:off x="-1" y="353473"/>
            <a:ext cx="568700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Ricordiamo, anzitutto, che il cilindro è un solido di rotazione definito dalla movimento rotatorio di una retta generatrice (g) attorno ad una sua parallela (a) asse seguendo una direttrice che, in questo caso, è una circonferenza </a:t>
            </a:r>
          </a:p>
        </p:txBody>
      </p: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4AED3AAA-3E42-4AE7-B0E9-92E866A8B42B}"/>
              </a:ext>
            </a:extLst>
          </p:cNvPr>
          <p:cNvCxnSpPr>
            <a:cxnSpLocks/>
          </p:cNvCxnSpPr>
          <p:nvPr/>
        </p:nvCxnSpPr>
        <p:spPr>
          <a:xfrm>
            <a:off x="6351680" y="1549804"/>
            <a:ext cx="0" cy="26934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uppo 28">
            <a:extLst>
              <a:ext uri="{FF2B5EF4-FFF2-40B4-BE49-F238E27FC236}">
                <a16:creationId xmlns:a16="http://schemas.microsoft.com/office/drawing/2014/main" id="{081A79C9-2F69-4E69-9B43-FDC4E6615EE9}"/>
              </a:ext>
            </a:extLst>
          </p:cNvPr>
          <p:cNvGrpSpPr/>
          <p:nvPr/>
        </p:nvGrpSpPr>
        <p:grpSpPr>
          <a:xfrm>
            <a:off x="0" y="1841634"/>
            <a:ext cx="4487868" cy="1477328"/>
            <a:chOff x="-1" y="1761732"/>
            <a:chExt cx="4487868" cy="1477328"/>
          </a:xfrm>
        </p:grpSpPr>
        <p:sp>
          <p:nvSpPr>
            <p:cNvPr id="2" name="CasellaDiTesto 1">
              <a:extLst>
                <a:ext uri="{FF2B5EF4-FFF2-40B4-BE49-F238E27FC236}">
                  <a16:creationId xmlns:a16="http://schemas.microsoft.com/office/drawing/2014/main" id="{C8A4AAB5-2303-4E64-A573-9F1BD4CFA57E}"/>
                </a:ext>
              </a:extLst>
            </p:cNvPr>
            <p:cNvSpPr txBox="1"/>
            <p:nvPr/>
          </p:nvSpPr>
          <p:spPr>
            <a:xfrm>
              <a:off x="-1" y="1761732"/>
              <a:ext cx="4487868" cy="147732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dirty="0"/>
                <a:t>Sezionando i due solidi con un piano frontale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 (t</a:t>
              </a:r>
              <a:r>
                <a:rPr lang="it-IT" baseline="-25000" dirty="0">
                  <a:solidFill>
                    <a:srgbClr val="FF0000"/>
                  </a:solidFill>
                </a:rPr>
                <a:t>1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; t</a:t>
              </a:r>
              <a:r>
                <a:rPr lang="it-IT" baseline="-25000" dirty="0">
                  <a:solidFill>
                    <a:srgbClr val="FF0000"/>
                  </a:solidFill>
                </a:rPr>
                <a:t>2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; t</a:t>
              </a:r>
              <a:r>
                <a:rPr lang="it-IT" baseline="-25000" dirty="0">
                  <a:solidFill>
                    <a:srgbClr val="FF0000"/>
                  </a:solidFill>
                </a:rPr>
                <a:t>3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) </a:t>
              </a:r>
              <a:r>
                <a:rPr lang="it-IT" dirty="0"/>
                <a:t>si ottengono quattro generatrici, </a:t>
              </a:r>
              <a:r>
                <a:rPr lang="it-IT" dirty="0">
                  <a:solidFill>
                    <a:srgbClr val="00B0F0"/>
                  </a:solidFill>
                </a:rPr>
                <a:t>due orizzontali per il cilindro di colore azzurro </a:t>
              </a:r>
              <a:r>
                <a:rPr lang="it-IT" dirty="0"/>
                <a:t>e </a:t>
              </a:r>
              <a:r>
                <a:rPr lang="it-IT" dirty="0">
                  <a:solidFill>
                    <a:srgbClr val="33CC33"/>
                  </a:solidFill>
                </a:rPr>
                <a:t>due verticali per il cilindro di colore verde</a:t>
              </a:r>
            </a:p>
          </p:txBody>
        </p:sp>
        <p:sp>
          <p:nvSpPr>
            <p:cNvPr id="174" name="CasellaDiTesto 173">
              <a:extLst>
                <a:ext uri="{FF2B5EF4-FFF2-40B4-BE49-F238E27FC236}">
                  <a16:creationId xmlns:a16="http://schemas.microsoft.com/office/drawing/2014/main" id="{D4043DEE-47CF-485E-A448-8638F0B4F82A}"/>
                </a:ext>
              </a:extLst>
            </p:cNvPr>
            <p:cNvSpPr txBox="1"/>
            <p:nvPr/>
          </p:nvSpPr>
          <p:spPr>
            <a:xfrm>
              <a:off x="1786313" y="1916551"/>
              <a:ext cx="32181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105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257F440-A45C-4420-877D-745D46381517}"/>
              </a:ext>
            </a:extLst>
          </p:cNvPr>
          <p:cNvSpPr txBox="1"/>
          <p:nvPr/>
        </p:nvSpPr>
        <p:spPr>
          <a:xfrm>
            <a:off x="4696548" y="5087144"/>
            <a:ext cx="504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t</a:t>
            </a:r>
            <a:r>
              <a:rPr lang="it-IT" sz="1400" baseline="-25000" dirty="0">
                <a:solidFill>
                  <a:srgbClr val="FF0000"/>
                </a:solidFill>
              </a:rPr>
              <a:t>1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75" name="CasellaDiTesto 174">
            <a:extLst>
              <a:ext uri="{FF2B5EF4-FFF2-40B4-BE49-F238E27FC236}">
                <a16:creationId xmlns:a16="http://schemas.microsoft.com/office/drawing/2014/main" id="{1A8F1866-5FD5-4A0D-9803-FF2C83A87D98}"/>
              </a:ext>
            </a:extLst>
          </p:cNvPr>
          <p:cNvSpPr txBox="1"/>
          <p:nvPr/>
        </p:nvSpPr>
        <p:spPr>
          <a:xfrm>
            <a:off x="10702440" y="383909"/>
            <a:ext cx="5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t</a:t>
            </a:r>
            <a:r>
              <a:rPr lang="it-IT" sz="1400" baseline="-25000" dirty="0">
                <a:solidFill>
                  <a:srgbClr val="FF0000"/>
                </a:solidFill>
              </a:rPr>
              <a:t>3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BC93D8C7-4339-4A38-A5A2-74F1594C4B02}"/>
              </a:ext>
            </a:extLst>
          </p:cNvPr>
          <p:cNvCxnSpPr/>
          <p:nvPr/>
        </p:nvCxnSpPr>
        <p:spPr>
          <a:xfrm flipV="1">
            <a:off x="6644582" y="779323"/>
            <a:ext cx="0" cy="2503496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242987C8-6FBD-4AE7-9D43-89271157111A}"/>
              </a:ext>
            </a:extLst>
          </p:cNvPr>
          <p:cNvCxnSpPr/>
          <p:nvPr/>
        </p:nvCxnSpPr>
        <p:spPr>
          <a:xfrm flipV="1">
            <a:off x="7830787" y="782371"/>
            <a:ext cx="0" cy="2503496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CB028568-848D-42B9-A84A-57BC730E155F}"/>
              </a:ext>
            </a:extLst>
          </p:cNvPr>
          <p:cNvSpPr txBox="1"/>
          <p:nvPr/>
        </p:nvSpPr>
        <p:spPr>
          <a:xfrm>
            <a:off x="6489804" y="5329445"/>
            <a:ext cx="396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33CC33"/>
                </a:solidFill>
              </a:rPr>
              <a:t>g</a:t>
            </a:r>
            <a:r>
              <a:rPr lang="it-IT" sz="1400" baseline="-25000" dirty="0">
                <a:solidFill>
                  <a:srgbClr val="33CC33"/>
                </a:solidFill>
              </a:rPr>
              <a:t>1</a:t>
            </a:r>
            <a:r>
              <a:rPr lang="it-IT" sz="1400" dirty="0">
                <a:solidFill>
                  <a:srgbClr val="33CC33"/>
                </a:solidFill>
              </a:rPr>
              <a:t>’</a:t>
            </a:r>
          </a:p>
        </p:txBody>
      </p:sp>
      <p:sp>
        <p:nvSpPr>
          <p:cNvPr id="176" name="CasellaDiTesto 175">
            <a:extLst>
              <a:ext uri="{FF2B5EF4-FFF2-40B4-BE49-F238E27FC236}">
                <a16:creationId xmlns:a16="http://schemas.microsoft.com/office/drawing/2014/main" id="{1E0C88C6-FC41-4F8B-AB39-5C2B37676C9E}"/>
              </a:ext>
            </a:extLst>
          </p:cNvPr>
          <p:cNvSpPr txBox="1"/>
          <p:nvPr/>
        </p:nvSpPr>
        <p:spPr>
          <a:xfrm>
            <a:off x="7715738" y="5297965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33CC33"/>
                </a:solidFill>
              </a:rPr>
              <a:t>g</a:t>
            </a:r>
            <a:r>
              <a:rPr lang="it-IT" sz="1400" baseline="-25000" dirty="0">
                <a:solidFill>
                  <a:srgbClr val="33CC33"/>
                </a:solidFill>
              </a:rPr>
              <a:t>2</a:t>
            </a:r>
            <a:r>
              <a:rPr lang="it-IT" sz="1400" dirty="0">
                <a:solidFill>
                  <a:srgbClr val="33CC33"/>
                </a:solidFill>
              </a:rPr>
              <a:t>’</a:t>
            </a:r>
          </a:p>
        </p:txBody>
      </p:sp>
      <p:sp>
        <p:nvSpPr>
          <p:cNvPr id="177" name="CasellaDiTesto 176">
            <a:extLst>
              <a:ext uri="{FF2B5EF4-FFF2-40B4-BE49-F238E27FC236}">
                <a16:creationId xmlns:a16="http://schemas.microsoft.com/office/drawing/2014/main" id="{15F6F68D-886B-484E-BA49-8526BF9E9240}"/>
              </a:ext>
            </a:extLst>
          </p:cNvPr>
          <p:cNvSpPr txBox="1"/>
          <p:nvPr/>
        </p:nvSpPr>
        <p:spPr>
          <a:xfrm>
            <a:off x="6518743" y="887059"/>
            <a:ext cx="396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33CC33"/>
                </a:solidFill>
              </a:rPr>
              <a:t>g</a:t>
            </a:r>
            <a:r>
              <a:rPr lang="it-IT" sz="1400" baseline="-25000" dirty="0">
                <a:solidFill>
                  <a:srgbClr val="33CC33"/>
                </a:solidFill>
              </a:rPr>
              <a:t>1</a:t>
            </a:r>
            <a:r>
              <a:rPr lang="it-IT" sz="1400" dirty="0">
                <a:solidFill>
                  <a:srgbClr val="33CC33"/>
                </a:solidFill>
              </a:rPr>
              <a:t>’’</a:t>
            </a:r>
          </a:p>
        </p:txBody>
      </p:sp>
      <p:sp>
        <p:nvSpPr>
          <p:cNvPr id="178" name="CasellaDiTesto 177">
            <a:extLst>
              <a:ext uri="{FF2B5EF4-FFF2-40B4-BE49-F238E27FC236}">
                <a16:creationId xmlns:a16="http://schemas.microsoft.com/office/drawing/2014/main" id="{B5CB3A62-8D1A-4D36-B9D0-5C7E3C8DCD65}"/>
              </a:ext>
            </a:extLst>
          </p:cNvPr>
          <p:cNvSpPr txBox="1"/>
          <p:nvPr/>
        </p:nvSpPr>
        <p:spPr>
          <a:xfrm>
            <a:off x="7717245" y="855579"/>
            <a:ext cx="432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33CC33"/>
                </a:solidFill>
              </a:rPr>
              <a:t>g</a:t>
            </a:r>
            <a:r>
              <a:rPr lang="it-IT" sz="1400" baseline="-25000" dirty="0">
                <a:solidFill>
                  <a:srgbClr val="33CC33"/>
                </a:solidFill>
              </a:rPr>
              <a:t>2</a:t>
            </a:r>
            <a:r>
              <a:rPr lang="it-IT" sz="1400" dirty="0">
                <a:solidFill>
                  <a:srgbClr val="33CC33"/>
                </a:solidFill>
              </a:rPr>
              <a:t>’’</a:t>
            </a:r>
          </a:p>
        </p:txBody>
      </p:sp>
      <p:sp>
        <p:nvSpPr>
          <p:cNvPr id="179" name="CasellaDiTesto 178">
            <a:extLst>
              <a:ext uri="{FF2B5EF4-FFF2-40B4-BE49-F238E27FC236}">
                <a16:creationId xmlns:a16="http://schemas.microsoft.com/office/drawing/2014/main" id="{8FB5924F-E1C8-40B6-B51A-FA05249787C3}"/>
              </a:ext>
            </a:extLst>
          </p:cNvPr>
          <p:cNvSpPr txBox="1"/>
          <p:nvPr/>
        </p:nvSpPr>
        <p:spPr>
          <a:xfrm>
            <a:off x="10997427" y="358336"/>
            <a:ext cx="216000" cy="288000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just"/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181" name="CasellaDiTesto 180">
            <a:extLst>
              <a:ext uri="{FF2B5EF4-FFF2-40B4-BE49-F238E27FC236}">
                <a16:creationId xmlns:a16="http://schemas.microsoft.com/office/drawing/2014/main" id="{EA02BCC2-6398-4AE0-A36F-D4BB69788AAA}"/>
              </a:ext>
            </a:extLst>
          </p:cNvPr>
          <p:cNvSpPr txBox="1"/>
          <p:nvPr/>
        </p:nvSpPr>
        <p:spPr>
          <a:xfrm>
            <a:off x="11144999" y="380031"/>
            <a:ext cx="432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33CC33"/>
                </a:solidFill>
              </a:rPr>
              <a:t>g</a:t>
            </a:r>
            <a:r>
              <a:rPr lang="it-IT" sz="1400" baseline="-25000" dirty="0">
                <a:solidFill>
                  <a:srgbClr val="33CC33"/>
                </a:solidFill>
              </a:rPr>
              <a:t>1</a:t>
            </a:r>
            <a:r>
              <a:rPr lang="it-IT" sz="1400" dirty="0">
                <a:solidFill>
                  <a:srgbClr val="33CC33"/>
                </a:solidFill>
              </a:rPr>
              <a:t>’’’</a:t>
            </a:r>
          </a:p>
        </p:txBody>
      </p:sp>
      <p:sp>
        <p:nvSpPr>
          <p:cNvPr id="182" name="CasellaDiTesto 181">
            <a:extLst>
              <a:ext uri="{FF2B5EF4-FFF2-40B4-BE49-F238E27FC236}">
                <a16:creationId xmlns:a16="http://schemas.microsoft.com/office/drawing/2014/main" id="{52694C44-BDA6-4BF6-9464-FBA0513A7B4B}"/>
              </a:ext>
            </a:extLst>
          </p:cNvPr>
          <p:cNvSpPr txBox="1"/>
          <p:nvPr/>
        </p:nvSpPr>
        <p:spPr>
          <a:xfrm>
            <a:off x="11559656" y="378519"/>
            <a:ext cx="468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33CC33"/>
                </a:solidFill>
              </a:rPr>
              <a:t>g</a:t>
            </a:r>
            <a:r>
              <a:rPr lang="it-IT" sz="1400" baseline="-25000" dirty="0">
                <a:solidFill>
                  <a:srgbClr val="33CC33"/>
                </a:solidFill>
              </a:rPr>
              <a:t>2</a:t>
            </a:r>
            <a:r>
              <a:rPr lang="it-IT" sz="1400" dirty="0">
                <a:solidFill>
                  <a:srgbClr val="33CC33"/>
                </a:solidFill>
              </a:rPr>
              <a:t>’’’</a:t>
            </a:r>
          </a:p>
        </p:txBody>
      </p:sp>
      <p:sp>
        <p:nvSpPr>
          <p:cNvPr id="183" name="CasellaDiTesto 182">
            <a:extLst>
              <a:ext uri="{FF2B5EF4-FFF2-40B4-BE49-F238E27FC236}">
                <a16:creationId xmlns:a16="http://schemas.microsoft.com/office/drawing/2014/main" id="{971147E9-423C-4C55-AFAF-0D8B391C0339}"/>
              </a:ext>
            </a:extLst>
          </p:cNvPr>
          <p:cNvSpPr txBox="1"/>
          <p:nvPr/>
        </p:nvSpPr>
        <p:spPr>
          <a:xfrm>
            <a:off x="11390012" y="356376"/>
            <a:ext cx="216000" cy="252000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just"/>
            <a:r>
              <a:rPr lang="it-IT" sz="1800" dirty="0">
                <a:solidFill>
                  <a:srgbClr val="33CC33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33CC33"/>
              </a:solidFill>
              <a:latin typeface="MS Shell Dlg 2" panose="020B0604030504040204" pitchFamily="34" charset="0"/>
            </a:endParaRPr>
          </a:p>
        </p:txBody>
      </p:sp>
      <p:cxnSp>
        <p:nvCxnSpPr>
          <p:cNvPr id="184" name="Connettore diritto 183">
            <a:extLst>
              <a:ext uri="{FF2B5EF4-FFF2-40B4-BE49-F238E27FC236}">
                <a16:creationId xmlns:a16="http://schemas.microsoft.com/office/drawing/2014/main" id="{E2991D8D-F4E9-42AA-A54D-00EDE70996F4}"/>
              </a:ext>
            </a:extLst>
          </p:cNvPr>
          <p:cNvCxnSpPr>
            <a:cxnSpLocks/>
          </p:cNvCxnSpPr>
          <p:nvPr/>
        </p:nvCxnSpPr>
        <p:spPr>
          <a:xfrm flipV="1">
            <a:off x="11067283" y="779323"/>
            <a:ext cx="0" cy="2507376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862DC7E2-ED61-4B85-8EED-784009650740}"/>
              </a:ext>
            </a:extLst>
          </p:cNvPr>
          <p:cNvCxnSpPr/>
          <p:nvPr/>
        </p:nvCxnSpPr>
        <p:spPr>
          <a:xfrm flipH="1">
            <a:off x="5919904" y="1553663"/>
            <a:ext cx="288068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341A7B3B-1399-4DA9-9933-C737B99C8EB4}"/>
              </a:ext>
            </a:extLst>
          </p:cNvPr>
          <p:cNvCxnSpPr/>
          <p:nvPr/>
        </p:nvCxnSpPr>
        <p:spPr>
          <a:xfrm flipH="1">
            <a:off x="5919904" y="2681541"/>
            <a:ext cx="288068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CasellaDiTesto 187">
            <a:extLst>
              <a:ext uri="{FF2B5EF4-FFF2-40B4-BE49-F238E27FC236}">
                <a16:creationId xmlns:a16="http://schemas.microsoft.com/office/drawing/2014/main" id="{68772C9E-45EE-4494-A4A7-BFDFEC383344}"/>
              </a:ext>
            </a:extLst>
          </p:cNvPr>
          <p:cNvSpPr txBox="1"/>
          <p:nvPr/>
        </p:nvSpPr>
        <p:spPr>
          <a:xfrm>
            <a:off x="6841664" y="2558076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g</a:t>
            </a:r>
            <a:r>
              <a:rPr lang="it-IT" sz="1400" baseline="-25000" dirty="0">
                <a:solidFill>
                  <a:srgbClr val="00B0F0"/>
                </a:solidFill>
              </a:rPr>
              <a:t>1</a:t>
            </a:r>
            <a:r>
              <a:rPr lang="it-IT" sz="1400" dirty="0">
                <a:solidFill>
                  <a:srgbClr val="00B0F0"/>
                </a:solidFill>
              </a:rPr>
              <a:t>’’</a:t>
            </a:r>
          </a:p>
        </p:txBody>
      </p:sp>
      <p:sp>
        <p:nvSpPr>
          <p:cNvPr id="189" name="CasellaDiTesto 188">
            <a:extLst>
              <a:ext uri="{FF2B5EF4-FFF2-40B4-BE49-F238E27FC236}">
                <a16:creationId xmlns:a16="http://schemas.microsoft.com/office/drawing/2014/main" id="{D02EF0D3-5915-4021-A831-CCB1D77E44A2}"/>
              </a:ext>
            </a:extLst>
          </p:cNvPr>
          <p:cNvSpPr txBox="1"/>
          <p:nvPr/>
        </p:nvSpPr>
        <p:spPr>
          <a:xfrm>
            <a:off x="6842335" y="1428629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g</a:t>
            </a:r>
            <a:r>
              <a:rPr lang="it-IT" sz="1400" baseline="-25000" dirty="0">
                <a:solidFill>
                  <a:srgbClr val="00B0F0"/>
                </a:solidFill>
              </a:rPr>
              <a:t>2</a:t>
            </a:r>
            <a:r>
              <a:rPr lang="it-IT" sz="1400" dirty="0">
                <a:solidFill>
                  <a:srgbClr val="00B0F0"/>
                </a:solidFill>
              </a:rPr>
              <a:t>’’</a:t>
            </a:r>
          </a:p>
        </p:txBody>
      </p:sp>
      <p:sp>
        <p:nvSpPr>
          <p:cNvPr id="190" name="CasellaDiTesto 189">
            <a:extLst>
              <a:ext uri="{FF2B5EF4-FFF2-40B4-BE49-F238E27FC236}">
                <a16:creationId xmlns:a16="http://schemas.microsoft.com/office/drawing/2014/main" id="{E7F8E946-3411-4DE5-9F2F-AAEF0E359B0B}"/>
              </a:ext>
            </a:extLst>
          </p:cNvPr>
          <p:cNvSpPr txBox="1"/>
          <p:nvPr/>
        </p:nvSpPr>
        <p:spPr>
          <a:xfrm>
            <a:off x="11039772" y="2509951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g</a:t>
            </a:r>
            <a:r>
              <a:rPr lang="it-IT" sz="1400" baseline="-25000" dirty="0">
                <a:solidFill>
                  <a:srgbClr val="00B0F0"/>
                </a:solidFill>
              </a:rPr>
              <a:t>1</a:t>
            </a:r>
            <a:r>
              <a:rPr lang="it-IT" sz="1400" dirty="0">
                <a:solidFill>
                  <a:srgbClr val="00B0F0"/>
                </a:solidFill>
              </a:rPr>
              <a:t>’’’</a:t>
            </a:r>
          </a:p>
        </p:txBody>
      </p:sp>
      <p:sp>
        <p:nvSpPr>
          <p:cNvPr id="191" name="CasellaDiTesto 190">
            <a:extLst>
              <a:ext uri="{FF2B5EF4-FFF2-40B4-BE49-F238E27FC236}">
                <a16:creationId xmlns:a16="http://schemas.microsoft.com/office/drawing/2014/main" id="{293E0E2D-4A06-4D8C-92ED-16084E460F3C}"/>
              </a:ext>
            </a:extLst>
          </p:cNvPr>
          <p:cNvSpPr txBox="1"/>
          <p:nvPr/>
        </p:nvSpPr>
        <p:spPr>
          <a:xfrm>
            <a:off x="11038701" y="1392483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g</a:t>
            </a:r>
            <a:r>
              <a:rPr lang="it-IT" sz="1400" baseline="-25000" dirty="0">
                <a:solidFill>
                  <a:srgbClr val="00B0F0"/>
                </a:solidFill>
              </a:rPr>
              <a:t>2</a:t>
            </a:r>
            <a:r>
              <a:rPr lang="it-IT" sz="1400" dirty="0">
                <a:solidFill>
                  <a:srgbClr val="00B0F0"/>
                </a:solidFill>
              </a:rPr>
              <a:t>’’’</a:t>
            </a:r>
          </a:p>
        </p:txBody>
      </p:sp>
      <p:sp>
        <p:nvSpPr>
          <p:cNvPr id="193" name="CasellaDiTesto 192">
            <a:extLst>
              <a:ext uri="{FF2B5EF4-FFF2-40B4-BE49-F238E27FC236}">
                <a16:creationId xmlns:a16="http://schemas.microsoft.com/office/drawing/2014/main" id="{66F249A5-061E-4A1F-ABEC-002A98A2BCDF}"/>
              </a:ext>
            </a:extLst>
          </p:cNvPr>
          <p:cNvSpPr txBox="1"/>
          <p:nvPr/>
        </p:nvSpPr>
        <p:spPr>
          <a:xfrm>
            <a:off x="4972907" y="5056367"/>
            <a:ext cx="216000" cy="369332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just"/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194" name="CasellaDiTesto 193">
            <a:extLst>
              <a:ext uri="{FF2B5EF4-FFF2-40B4-BE49-F238E27FC236}">
                <a16:creationId xmlns:a16="http://schemas.microsoft.com/office/drawing/2014/main" id="{417009FE-E2C2-45FA-A621-260E38397FB3}"/>
              </a:ext>
            </a:extLst>
          </p:cNvPr>
          <p:cNvSpPr txBox="1"/>
          <p:nvPr/>
        </p:nvSpPr>
        <p:spPr>
          <a:xfrm>
            <a:off x="5120479" y="5078062"/>
            <a:ext cx="432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g</a:t>
            </a:r>
            <a:r>
              <a:rPr lang="it-IT" sz="1400" baseline="-25000" dirty="0">
                <a:solidFill>
                  <a:srgbClr val="00B0F0"/>
                </a:solidFill>
              </a:rPr>
              <a:t>1</a:t>
            </a:r>
            <a:r>
              <a:rPr lang="it-IT" sz="1400" dirty="0">
                <a:solidFill>
                  <a:srgbClr val="00B0F0"/>
                </a:solidFill>
              </a:rPr>
              <a:t>’</a:t>
            </a:r>
          </a:p>
        </p:txBody>
      </p:sp>
      <p:sp>
        <p:nvSpPr>
          <p:cNvPr id="195" name="CasellaDiTesto 194">
            <a:extLst>
              <a:ext uri="{FF2B5EF4-FFF2-40B4-BE49-F238E27FC236}">
                <a16:creationId xmlns:a16="http://schemas.microsoft.com/office/drawing/2014/main" id="{195CE032-26CD-4B03-B974-5A04E9F48769}"/>
              </a:ext>
            </a:extLst>
          </p:cNvPr>
          <p:cNvSpPr txBox="1"/>
          <p:nvPr/>
        </p:nvSpPr>
        <p:spPr>
          <a:xfrm>
            <a:off x="5458060" y="5078235"/>
            <a:ext cx="468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g</a:t>
            </a:r>
            <a:r>
              <a:rPr lang="it-IT" sz="1400" baseline="-25000" dirty="0">
                <a:solidFill>
                  <a:srgbClr val="00B0F0"/>
                </a:solidFill>
              </a:rPr>
              <a:t>2</a:t>
            </a:r>
            <a:r>
              <a:rPr lang="it-IT" sz="1400" dirty="0">
                <a:solidFill>
                  <a:srgbClr val="00B0F0"/>
                </a:solidFill>
              </a:rPr>
              <a:t>’</a:t>
            </a:r>
          </a:p>
        </p:txBody>
      </p:sp>
      <p:sp>
        <p:nvSpPr>
          <p:cNvPr id="196" name="CasellaDiTesto 195">
            <a:extLst>
              <a:ext uri="{FF2B5EF4-FFF2-40B4-BE49-F238E27FC236}">
                <a16:creationId xmlns:a16="http://schemas.microsoft.com/office/drawing/2014/main" id="{15BBA04E-13C4-47A2-96DC-895EAFE1DACC}"/>
              </a:ext>
            </a:extLst>
          </p:cNvPr>
          <p:cNvSpPr txBox="1"/>
          <p:nvPr/>
        </p:nvSpPr>
        <p:spPr>
          <a:xfrm>
            <a:off x="5296166" y="5076550"/>
            <a:ext cx="216000" cy="369332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just"/>
            <a:r>
              <a:rPr lang="it-IT" sz="1800" dirty="0">
                <a:solidFill>
                  <a:srgbClr val="00B0F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00B0F0"/>
              </a:solidFill>
              <a:latin typeface="MS Shell Dlg 2" panose="020B0604030504040204" pitchFamily="34" charset="0"/>
            </a:endParaRPr>
          </a:p>
        </p:txBody>
      </p: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id="{A244F86A-1763-4932-B96B-1474F049338C}"/>
              </a:ext>
            </a:extLst>
          </p:cNvPr>
          <p:cNvCxnSpPr>
            <a:cxnSpLocks/>
          </p:cNvCxnSpPr>
          <p:nvPr/>
        </p:nvCxnSpPr>
        <p:spPr>
          <a:xfrm flipH="1">
            <a:off x="5919905" y="5405080"/>
            <a:ext cx="288068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9C359DA-770C-4339-9A02-3E476D631089}"/>
              </a:ext>
            </a:extLst>
          </p:cNvPr>
          <p:cNvSpPr txBox="1"/>
          <p:nvPr/>
        </p:nvSpPr>
        <p:spPr>
          <a:xfrm>
            <a:off x="0" y="3377399"/>
            <a:ext cx="46751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Queste, appartenenti al medesimo piano, si intersecano due a due nei quattro punti </a:t>
            </a:r>
            <a:r>
              <a:rPr lang="it-IT" dirty="0">
                <a:solidFill>
                  <a:srgbClr val="FF0000"/>
                </a:solidFill>
              </a:rPr>
              <a:t>A(A’;A’’;A’’’), B(B’;B’’;B’’’), C(C’;C’’;C’’’) D(D’;D’’;D’’’) </a:t>
            </a:r>
            <a:r>
              <a:rPr lang="it-IT" dirty="0"/>
              <a:t>che costituiscono punti della curva di compenetrazione tra i due cilindri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75" name="CasellaDiTesto 74">
            <a:extLst>
              <a:ext uri="{FF2B5EF4-FFF2-40B4-BE49-F238E27FC236}">
                <a16:creationId xmlns:a16="http://schemas.microsoft.com/office/drawing/2014/main" id="{F7103E6A-53E9-4466-96CD-388BEAA27FFE}"/>
              </a:ext>
            </a:extLst>
          </p:cNvPr>
          <p:cNvSpPr txBox="1"/>
          <p:nvPr/>
        </p:nvSpPr>
        <p:spPr>
          <a:xfrm>
            <a:off x="7671468" y="2449407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D’’</a:t>
            </a:r>
          </a:p>
        </p:txBody>
      </p:sp>
      <p:sp>
        <p:nvSpPr>
          <p:cNvPr id="76" name="CasellaDiTesto 75">
            <a:extLst>
              <a:ext uri="{FF2B5EF4-FFF2-40B4-BE49-F238E27FC236}">
                <a16:creationId xmlns:a16="http://schemas.microsoft.com/office/drawing/2014/main" id="{A8F8230B-D3B2-4E11-9ED1-A040634030C5}"/>
              </a:ext>
            </a:extLst>
          </p:cNvPr>
          <p:cNvSpPr txBox="1"/>
          <p:nvPr/>
        </p:nvSpPr>
        <p:spPr>
          <a:xfrm>
            <a:off x="7674471" y="1313643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C’’</a:t>
            </a:r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3E02A18F-4200-43AC-9EA0-25313D0942A7}"/>
              </a:ext>
            </a:extLst>
          </p:cNvPr>
          <p:cNvSpPr txBox="1"/>
          <p:nvPr/>
        </p:nvSpPr>
        <p:spPr>
          <a:xfrm>
            <a:off x="6493510" y="1318871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B’’</a:t>
            </a:r>
          </a:p>
        </p:txBody>
      </p: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26D55977-13BA-4F2B-9458-87F551A84FC1}"/>
              </a:ext>
            </a:extLst>
          </p:cNvPr>
          <p:cNvSpPr txBox="1"/>
          <p:nvPr/>
        </p:nvSpPr>
        <p:spPr>
          <a:xfrm>
            <a:off x="6478888" y="2427712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A’’</a:t>
            </a:r>
          </a:p>
        </p:txBody>
      </p:sp>
      <p:sp>
        <p:nvSpPr>
          <p:cNvPr id="79" name="CasellaDiTesto 78">
            <a:extLst>
              <a:ext uri="{FF2B5EF4-FFF2-40B4-BE49-F238E27FC236}">
                <a16:creationId xmlns:a16="http://schemas.microsoft.com/office/drawing/2014/main" id="{AAA4B8DB-DBBB-4406-9F0A-4FC36FB1B571}"/>
              </a:ext>
            </a:extLst>
          </p:cNvPr>
          <p:cNvSpPr txBox="1"/>
          <p:nvPr/>
        </p:nvSpPr>
        <p:spPr>
          <a:xfrm>
            <a:off x="6659175" y="5311185"/>
            <a:ext cx="216000" cy="252000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just"/>
            <a:r>
              <a:rPr lang="it-IT" sz="1800" dirty="0">
                <a:solidFill>
                  <a:srgbClr val="33CC33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33CC33"/>
              </a:solidFill>
              <a:latin typeface="MS Shell Dlg 2" panose="020B0604030504040204" pitchFamily="34" charset="0"/>
            </a:endParaRPr>
          </a:p>
        </p:txBody>
      </p:sp>
      <p:sp>
        <p:nvSpPr>
          <p:cNvPr id="84" name="CasellaDiTesto 83">
            <a:extLst>
              <a:ext uri="{FF2B5EF4-FFF2-40B4-BE49-F238E27FC236}">
                <a16:creationId xmlns:a16="http://schemas.microsoft.com/office/drawing/2014/main" id="{F3519264-759B-4211-AD0B-2153ADF69F9D}"/>
              </a:ext>
            </a:extLst>
          </p:cNvPr>
          <p:cNvSpPr txBox="1"/>
          <p:nvPr/>
        </p:nvSpPr>
        <p:spPr>
          <a:xfrm>
            <a:off x="6733805" y="5593978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B’</a:t>
            </a:r>
          </a:p>
        </p:txBody>
      </p:sp>
      <p:sp>
        <p:nvSpPr>
          <p:cNvPr id="85" name="CasellaDiTesto 84">
            <a:extLst>
              <a:ext uri="{FF2B5EF4-FFF2-40B4-BE49-F238E27FC236}">
                <a16:creationId xmlns:a16="http://schemas.microsoft.com/office/drawing/2014/main" id="{E19B3179-6E1F-4DB2-B634-E6A16B90EE34}"/>
              </a:ext>
            </a:extLst>
          </p:cNvPr>
          <p:cNvSpPr txBox="1"/>
          <p:nvPr/>
        </p:nvSpPr>
        <p:spPr>
          <a:xfrm>
            <a:off x="6389400" y="5595018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A’</a:t>
            </a:r>
          </a:p>
        </p:txBody>
      </p:sp>
      <p:sp>
        <p:nvSpPr>
          <p:cNvPr id="86" name="CasellaDiTesto 85">
            <a:extLst>
              <a:ext uri="{FF2B5EF4-FFF2-40B4-BE49-F238E27FC236}">
                <a16:creationId xmlns:a16="http://schemas.microsoft.com/office/drawing/2014/main" id="{15B621DD-454D-46C5-9B6D-05A2B3C003AD}"/>
              </a:ext>
            </a:extLst>
          </p:cNvPr>
          <p:cNvSpPr txBox="1"/>
          <p:nvPr/>
        </p:nvSpPr>
        <p:spPr>
          <a:xfrm>
            <a:off x="6585148" y="5526913"/>
            <a:ext cx="216000" cy="252000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just"/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87" name="CasellaDiTesto 86">
            <a:extLst>
              <a:ext uri="{FF2B5EF4-FFF2-40B4-BE49-F238E27FC236}">
                <a16:creationId xmlns:a16="http://schemas.microsoft.com/office/drawing/2014/main" id="{76D134C6-12F8-4F9D-9F03-114316C83C26}"/>
              </a:ext>
            </a:extLst>
          </p:cNvPr>
          <p:cNvSpPr txBox="1"/>
          <p:nvPr/>
        </p:nvSpPr>
        <p:spPr>
          <a:xfrm>
            <a:off x="7911715" y="5277237"/>
            <a:ext cx="216000" cy="252000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just"/>
            <a:r>
              <a:rPr lang="it-IT" sz="1800" dirty="0">
                <a:solidFill>
                  <a:srgbClr val="33CC33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33CC33"/>
              </a:solidFill>
              <a:latin typeface="MS Shell Dlg 2" panose="020B0604030504040204" pitchFamily="34" charset="0"/>
            </a:endParaRPr>
          </a:p>
        </p:txBody>
      </p: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EA6CECF3-DE13-4FFD-8344-29F5C634288F}"/>
              </a:ext>
            </a:extLst>
          </p:cNvPr>
          <p:cNvSpPr txBox="1"/>
          <p:nvPr/>
        </p:nvSpPr>
        <p:spPr>
          <a:xfrm>
            <a:off x="7874599" y="5615339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D’</a:t>
            </a:r>
          </a:p>
        </p:txBody>
      </p:sp>
      <p:sp>
        <p:nvSpPr>
          <p:cNvPr id="90" name="CasellaDiTesto 89">
            <a:extLst>
              <a:ext uri="{FF2B5EF4-FFF2-40B4-BE49-F238E27FC236}">
                <a16:creationId xmlns:a16="http://schemas.microsoft.com/office/drawing/2014/main" id="{510EE71B-444A-4175-9839-35A2AF6BA9D3}"/>
              </a:ext>
            </a:extLst>
          </p:cNvPr>
          <p:cNvSpPr txBox="1"/>
          <p:nvPr/>
        </p:nvSpPr>
        <p:spPr>
          <a:xfrm>
            <a:off x="7617486" y="5616379"/>
            <a:ext cx="3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C’</a:t>
            </a:r>
          </a:p>
        </p:txBody>
      </p:sp>
      <p:sp>
        <p:nvSpPr>
          <p:cNvPr id="91" name="CasellaDiTesto 90">
            <a:extLst>
              <a:ext uri="{FF2B5EF4-FFF2-40B4-BE49-F238E27FC236}">
                <a16:creationId xmlns:a16="http://schemas.microsoft.com/office/drawing/2014/main" id="{77AD1EDC-EF02-4256-B767-D5FC87D498F9}"/>
              </a:ext>
            </a:extLst>
          </p:cNvPr>
          <p:cNvSpPr txBox="1"/>
          <p:nvPr/>
        </p:nvSpPr>
        <p:spPr>
          <a:xfrm>
            <a:off x="7745891" y="5576838"/>
            <a:ext cx="216000" cy="252000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just"/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92" name="CasellaDiTesto 91">
            <a:extLst>
              <a:ext uri="{FF2B5EF4-FFF2-40B4-BE49-F238E27FC236}">
                <a16:creationId xmlns:a16="http://schemas.microsoft.com/office/drawing/2014/main" id="{C43B9CA0-49BF-4061-AEE0-B939D0FE9C6C}"/>
              </a:ext>
            </a:extLst>
          </p:cNvPr>
          <p:cNvSpPr txBox="1"/>
          <p:nvPr/>
        </p:nvSpPr>
        <p:spPr>
          <a:xfrm>
            <a:off x="11271557" y="1383370"/>
            <a:ext cx="216000" cy="369332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just"/>
            <a:r>
              <a:rPr lang="it-IT" sz="1800" dirty="0">
                <a:solidFill>
                  <a:srgbClr val="00B0F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00B0F0"/>
              </a:solidFill>
              <a:latin typeface="MS Shell Dlg 2" panose="020B0604030504040204" pitchFamily="34" charset="0"/>
            </a:endParaRPr>
          </a:p>
        </p:txBody>
      </p:sp>
      <p:sp>
        <p:nvSpPr>
          <p:cNvPr id="93" name="CasellaDiTesto 92">
            <a:extLst>
              <a:ext uri="{FF2B5EF4-FFF2-40B4-BE49-F238E27FC236}">
                <a16:creationId xmlns:a16="http://schemas.microsoft.com/office/drawing/2014/main" id="{3CF20A08-FAC7-4F39-953F-98BD9634CDCE}"/>
              </a:ext>
            </a:extLst>
          </p:cNvPr>
          <p:cNvSpPr txBox="1"/>
          <p:nvPr/>
        </p:nvSpPr>
        <p:spPr>
          <a:xfrm>
            <a:off x="11747881" y="1445334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C’’’</a:t>
            </a:r>
          </a:p>
        </p:txBody>
      </p:sp>
      <p:sp>
        <p:nvSpPr>
          <p:cNvPr id="94" name="CasellaDiTesto 93">
            <a:extLst>
              <a:ext uri="{FF2B5EF4-FFF2-40B4-BE49-F238E27FC236}">
                <a16:creationId xmlns:a16="http://schemas.microsoft.com/office/drawing/2014/main" id="{35E05C07-A2DF-430E-8559-C448D1636F2F}"/>
              </a:ext>
            </a:extLst>
          </p:cNvPr>
          <p:cNvSpPr txBox="1"/>
          <p:nvPr/>
        </p:nvSpPr>
        <p:spPr>
          <a:xfrm>
            <a:off x="11403476" y="1446374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B’’’</a:t>
            </a:r>
          </a:p>
        </p:txBody>
      </p:sp>
      <p:sp>
        <p:nvSpPr>
          <p:cNvPr id="95" name="CasellaDiTesto 94">
            <a:extLst>
              <a:ext uri="{FF2B5EF4-FFF2-40B4-BE49-F238E27FC236}">
                <a16:creationId xmlns:a16="http://schemas.microsoft.com/office/drawing/2014/main" id="{60BF8697-9FFC-4DE5-A103-975C2F6B96F9}"/>
              </a:ext>
            </a:extLst>
          </p:cNvPr>
          <p:cNvSpPr txBox="1"/>
          <p:nvPr/>
        </p:nvSpPr>
        <p:spPr>
          <a:xfrm>
            <a:off x="11599224" y="1378269"/>
            <a:ext cx="216000" cy="252000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just"/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96" name="CasellaDiTesto 95">
            <a:extLst>
              <a:ext uri="{FF2B5EF4-FFF2-40B4-BE49-F238E27FC236}">
                <a16:creationId xmlns:a16="http://schemas.microsoft.com/office/drawing/2014/main" id="{ABEC0EAF-9891-4C49-8E05-20B1377E8B23}"/>
              </a:ext>
            </a:extLst>
          </p:cNvPr>
          <p:cNvSpPr txBox="1"/>
          <p:nvPr/>
        </p:nvSpPr>
        <p:spPr>
          <a:xfrm>
            <a:off x="11667769" y="2568240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D’’’</a:t>
            </a:r>
          </a:p>
        </p:txBody>
      </p:sp>
      <p:sp>
        <p:nvSpPr>
          <p:cNvPr id="97" name="CasellaDiTesto 96">
            <a:extLst>
              <a:ext uri="{FF2B5EF4-FFF2-40B4-BE49-F238E27FC236}">
                <a16:creationId xmlns:a16="http://schemas.microsoft.com/office/drawing/2014/main" id="{41F5062F-3FEF-4CC5-98BA-2581D58967FB}"/>
              </a:ext>
            </a:extLst>
          </p:cNvPr>
          <p:cNvSpPr txBox="1"/>
          <p:nvPr/>
        </p:nvSpPr>
        <p:spPr>
          <a:xfrm>
            <a:off x="11323364" y="2569280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A’’’</a:t>
            </a:r>
          </a:p>
        </p:txBody>
      </p:sp>
      <p:sp>
        <p:nvSpPr>
          <p:cNvPr id="99" name="CasellaDiTesto 98">
            <a:extLst>
              <a:ext uri="{FF2B5EF4-FFF2-40B4-BE49-F238E27FC236}">
                <a16:creationId xmlns:a16="http://schemas.microsoft.com/office/drawing/2014/main" id="{34231022-DBFA-4E1C-B798-BF7390164FBB}"/>
              </a:ext>
            </a:extLst>
          </p:cNvPr>
          <p:cNvSpPr txBox="1"/>
          <p:nvPr/>
        </p:nvSpPr>
        <p:spPr>
          <a:xfrm>
            <a:off x="11519112" y="2501175"/>
            <a:ext cx="216000" cy="252000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just"/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100" name="CasellaDiTesto 99">
            <a:extLst>
              <a:ext uri="{FF2B5EF4-FFF2-40B4-BE49-F238E27FC236}">
                <a16:creationId xmlns:a16="http://schemas.microsoft.com/office/drawing/2014/main" id="{E2334578-7FA0-47A7-B6AA-B6572A972B5A}"/>
              </a:ext>
            </a:extLst>
          </p:cNvPr>
          <p:cNvSpPr txBox="1"/>
          <p:nvPr/>
        </p:nvSpPr>
        <p:spPr>
          <a:xfrm>
            <a:off x="11192112" y="2502154"/>
            <a:ext cx="216000" cy="369332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just"/>
            <a:r>
              <a:rPr lang="it-IT" sz="1800" dirty="0">
                <a:solidFill>
                  <a:srgbClr val="00B0F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00B0F0"/>
              </a:solidFill>
              <a:latin typeface="MS Shell Dlg 2" panose="020B0604030504040204" pitchFamily="34" charset="0"/>
            </a:endParaRPr>
          </a:p>
        </p:txBody>
      </p:sp>
      <p:grpSp>
        <p:nvGrpSpPr>
          <p:cNvPr id="22" name="Gruppo 21">
            <a:extLst>
              <a:ext uri="{FF2B5EF4-FFF2-40B4-BE49-F238E27FC236}">
                <a16:creationId xmlns:a16="http://schemas.microsoft.com/office/drawing/2014/main" id="{029B37E8-5799-4670-B04A-7E12E6D1223C}"/>
              </a:ext>
            </a:extLst>
          </p:cNvPr>
          <p:cNvGrpSpPr/>
          <p:nvPr/>
        </p:nvGrpSpPr>
        <p:grpSpPr>
          <a:xfrm>
            <a:off x="0" y="4940477"/>
            <a:ext cx="4608000" cy="1754326"/>
            <a:chOff x="0" y="4869453"/>
            <a:chExt cx="4567398" cy="1754326"/>
          </a:xfrm>
        </p:grpSpPr>
        <p:sp>
          <p:nvSpPr>
            <p:cNvPr id="18" name="CasellaDiTesto 17">
              <a:extLst>
                <a:ext uri="{FF2B5EF4-FFF2-40B4-BE49-F238E27FC236}">
                  <a16:creationId xmlns:a16="http://schemas.microsoft.com/office/drawing/2014/main" id="{ECEF691F-0745-49B8-8D23-044BEB0FFA05}"/>
                </a:ext>
              </a:extLst>
            </p:cNvPr>
            <p:cNvSpPr txBox="1"/>
            <p:nvPr/>
          </p:nvSpPr>
          <p:spPr>
            <a:xfrm>
              <a:off x="0" y="4869453"/>
              <a:ext cx="4567398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/>
                <a:t>Considerando la circonferenza direttrice del cilindro azzurro si può ripetere l’operazione con un piano simmetrico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it-IT" dirty="0">
                  <a:solidFill>
                    <a:srgbClr val="FF0000"/>
                  </a:solidFill>
                </a:rPr>
                <a:t>(t</a:t>
              </a:r>
              <a:r>
                <a:rPr lang="it-IT" baseline="-25000" dirty="0">
                  <a:solidFill>
                    <a:srgbClr val="FF0000"/>
                  </a:solidFill>
                </a:rPr>
                <a:t>1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it-IT" dirty="0">
                  <a:solidFill>
                    <a:srgbClr val="FF0000"/>
                  </a:solidFill>
                </a:rPr>
                <a:t>;t</a:t>
              </a:r>
              <a:r>
                <a:rPr lang="it-IT" baseline="-25000" dirty="0">
                  <a:solidFill>
                    <a:srgbClr val="FF0000"/>
                  </a:solidFill>
                </a:rPr>
                <a:t>2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it-IT" dirty="0">
                  <a:solidFill>
                    <a:srgbClr val="FF0000"/>
                  </a:solidFill>
                </a:rPr>
                <a:t>;t</a:t>
              </a:r>
              <a:r>
                <a:rPr lang="it-IT" baseline="-25000" dirty="0">
                  <a:solidFill>
                    <a:srgbClr val="FF0000"/>
                  </a:solidFill>
                </a:rPr>
                <a:t>3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it-IT" dirty="0">
                  <a:solidFill>
                    <a:srgbClr val="FF0000"/>
                  </a:solidFill>
                </a:rPr>
                <a:t>)</a:t>
              </a:r>
              <a:r>
                <a:rPr lang="it-IT" dirty="0"/>
                <a:t> ottenendo altri quattro punti della curva </a:t>
              </a:r>
              <a:r>
                <a:rPr lang="it-IT" dirty="0">
                  <a:solidFill>
                    <a:srgbClr val="FF0000"/>
                  </a:solidFill>
                </a:rPr>
                <a:t>E(E’;E’’;E’’’), F(F’;F’’;F’’’), G(G’;G’’;G’’’), H(H’;H’’;H’’’)</a:t>
              </a:r>
            </a:p>
          </p:txBody>
        </p:sp>
        <p:sp>
          <p:nvSpPr>
            <p:cNvPr id="101" name="CasellaDiTesto 100">
              <a:extLst>
                <a:ext uri="{FF2B5EF4-FFF2-40B4-BE49-F238E27FC236}">
                  <a16:creationId xmlns:a16="http://schemas.microsoft.com/office/drawing/2014/main" id="{5D8EE9DB-0552-4B58-923D-0B2B32463776}"/>
                </a:ext>
              </a:extLst>
            </p:cNvPr>
            <p:cNvSpPr txBox="1"/>
            <p:nvPr/>
          </p:nvSpPr>
          <p:spPr>
            <a:xfrm>
              <a:off x="670323" y="5568733"/>
              <a:ext cx="32181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105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107" name="CasellaDiTesto 106">
            <a:extLst>
              <a:ext uri="{FF2B5EF4-FFF2-40B4-BE49-F238E27FC236}">
                <a16:creationId xmlns:a16="http://schemas.microsoft.com/office/drawing/2014/main" id="{4138B86E-133B-4E73-95BA-2B7F78B63DED}"/>
              </a:ext>
            </a:extLst>
          </p:cNvPr>
          <p:cNvSpPr txBox="1"/>
          <p:nvPr/>
        </p:nvSpPr>
        <p:spPr>
          <a:xfrm>
            <a:off x="7972579" y="2441139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H’’</a:t>
            </a:r>
          </a:p>
        </p:txBody>
      </p:sp>
      <p:sp>
        <p:nvSpPr>
          <p:cNvPr id="109" name="CasellaDiTesto 108">
            <a:extLst>
              <a:ext uri="{FF2B5EF4-FFF2-40B4-BE49-F238E27FC236}">
                <a16:creationId xmlns:a16="http://schemas.microsoft.com/office/drawing/2014/main" id="{97762F12-652A-49CC-8678-4B6E35265D67}"/>
              </a:ext>
            </a:extLst>
          </p:cNvPr>
          <p:cNvSpPr txBox="1"/>
          <p:nvPr/>
        </p:nvSpPr>
        <p:spPr>
          <a:xfrm>
            <a:off x="7976933" y="1316196"/>
            <a:ext cx="432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G’’</a:t>
            </a:r>
          </a:p>
        </p:txBody>
      </p:sp>
      <p:sp>
        <p:nvSpPr>
          <p:cNvPr id="110" name="CasellaDiTesto 109">
            <a:extLst>
              <a:ext uri="{FF2B5EF4-FFF2-40B4-BE49-F238E27FC236}">
                <a16:creationId xmlns:a16="http://schemas.microsoft.com/office/drawing/2014/main" id="{971BB446-03F5-48F6-A1CE-97571AAAA813}"/>
              </a:ext>
            </a:extLst>
          </p:cNvPr>
          <p:cNvSpPr txBox="1"/>
          <p:nvPr/>
        </p:nvSpPr>
        <p:spPr>
          <a:xfrm>
            <a:off x="6193778" y="1321534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F’’</a:t>
            </a:r>
          </a:p>
        </p:txBody>
      </p:sp>
      <p:sp>
        <p:nvSpPr>
          <p:cNvPr id="111" name="CasellaDiTesto 110">
            <a:extLst>
              <a:ext uri="{FF2B5EF4-FFF2-40B4-BE49-F238E27FC236}">
                <a16:creationId xmlns:a16="http://schemas.microsoft.com/office/drawing/2014/main" id="{4DB235BC-C03F-465B-A8EC-E45D88E567A6}"/>
              </a:ext>
            </a:extLst>
          </p:cNvPr>
          <p:cNvSpPr txBox="1"/>
          <p:nvPr/>
        </p:nvSpPr>
        <p:spPr>
          <a:xfrm>
            <a:off x="6206209" y="2435331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E’’</a:t>
            </a:r>
          </a:p>
        </p:txBody>
      </p:sp>
      <p:sp>
        <p:nvSpPr>
          <p:cNvPr id="112" name="CasellaDiTesto 111">
            <a:extLst>
              <a:ext uri="{FF2B5EF4-FFF2-40B4-BE49-F238E27FC236}">
                <a16:creationId xmlns:a16="http://schemas.microsoft.com/office/drawing/2014/main" id="{4AD98A7C-B60D-404C-8EA3-A21FF82EE4ED}"/>
              </a:ext>
            </a:extLst>
          </p:cNvPr>
          <p:cNvSpPr txBox="1"/>
          <p:nvPr/>
        </p:nvSpPr>
        <p:spPr>
          <a:xfrm>
            <a:off x="6351823" y="4002671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F’</a:t>
            </a:r>
          </a:p>
        </p:txBody>
      </p:sp>
      <p:sp>
        <p:nvSpPr>
          <p:cNvPr id="113" name="CasellaDiTesto 112">
            <a:extLst>
              <a:ext uri="{FF2B5EF4-FFF2-40B4-BE49-F238E27FC236}">
                <a16:creationId xmlns:a16="http://schemas.microsoft.com/office/drawing/2014/main" id="{16564991-461F-4A82-88DB-56C088213FB3}"/>
              </a:ext>
            </a:extLst>
          </p:cNvPr>
          <p:cNvSpPr txBox="1"/>
          <p:nvPr/>
        </p:nvSpPr>
        <p:spPr>
          <a:xfrm>
            <a:off x="6007418" y="4003711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E’</a:t>
            </a:r>
          </a:p>
        </p:txBody>
      </p:sp>
      <p:sp>
        <p:nvSpPr>
          <p:cNvPr id="114" name="CasellaDiTesto 113">
            <a:extLst>
              <a:ext uri="{FF2B5EF4-FFF2-40B4-BE49-F238E27FC236}">
                <a16:creationId xmlns:a16="http://schemas.microsoft.com/office/drawing/2014/main" id="{677E60C6-C13A-4914-803E-80728B0C410C}"/>
              </a:ext>
            </a:extLst>
          </p:cNvPr>
          <p:cNvSpPr txBox="1"/>
          <p:nvPr/>
        </p:nvSpPr>
        <p:spPr>
          <a:xfrm>
            <a:off x="6203166" y="3935606"/>
            <a:ext cx="216000" cy="252000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just"/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115" name="CasellaDiTesto 114">
            <a:extLst>
              <a:ext uri="{FF2B5EF4-FFF2-40B4-BE49-F238E27FC236}">
                <a16:creationId xmlns:a16="http://schemas.microsoft.com/office/drawing/2014/main" id="{91D2DA6A-23D1-49CC-85F2-EB6C980EA80E}"/>
              </a:ext>
            </a:extLst>
          </p:cNvPr>
          <p:cNvSpPr txBox="1"/>
          <p:nvPr/>
        </p:nvSpPr>
        <p:spPr>
          <a:xfrm>
            <a:off x="8113317" y="3993237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H’</a:t>
            </a:r>
          </a:p>
        </p:txBody>
      </p:sp>
      <p:sp>
        <p:nvSpPr>
          <p:cNvPr id="117" name="CasellaDiTesto 116">
            <a:extLst>
              <a:ext uri="{FF2B5EF4-FFF2-40B4-BE49-F238E27FC236}">
                <a16:creationId xmlns:a16="http://schemas.microsoft.com/office/drawing/2014/main" id="{E86374CE-D390-4573-A361-5046F7665124}"/>
              </a:ext>
            </a:extLst>
          </p:cNvPr>
          <p:cNvSpPr txBox="1"/>
          <p:nvPr/>
        </p:nvSpPr>
        <p:spPr>
          <a:xfrm>
            <a:off x="7856204" y="3994277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G’</a:t>
            </a:r>
          </a:p>
        </p:txBody>
      </p:sp>
      <p:sp>
        <p:nvSpPr>
          <p:cNvPr id="118" name="CasellaDiTesto 117">
            <a:extLst>
              <a:ext uri="{FF2B5EF4-FFF2-40B4-BE49-F238E27FC236}">
                <a16:creationId xmlns:a16="http://schemas.microsoft.com/office/drawing/2014/main" id="{6ACADF91-23C0-42D2-9D78-2703EA3E7D5D}"/>
              </a:ext>
            </a:extLst>
          </p:cNvPr>
          <p:cNvSpPr txBox="1"/>
          <p:nvPr/>
        </p:nvSpPr>
        <p:spPr>
          <a:xfrm>
            <a:off x="7984609" y="3954736"/>
            <a:ext cx="216000" cy="252000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just"/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119" name="CasellaDiTesto 118">
            <a:extLst>
              <a:ext uri="{FF2B5EF4-FFF2-40B4-BE49-F238E27FC236}">
                <a16:creationId xmlns:a16="http://schemas.microsoft.com/office/drawing/2014/main" id="{1A464788-9750-4E78-91A0-2C44BD8830E5}"/>
              </a:ext>
            </a:extLst>
          </p:cNvPr>
          <p:cNvSpPr txBox="1"/>
          <p:nvPr/>
        </p:nvSpPr>
        <p:spPr>
          <a:xfrm>
            <a:off x="9928151" y="1339863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G’’’</a:t>
            </a:r>
          </a:p>
        </p:txBody>
      </p: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D34FA6DB-6F59-431B-ADA4-32BA28D2CD17}"/>
              </a:ext>
            </a:extLst>
          </p:cNvPr>
          <p:cNvSpPr txBox="1"/>
          <p:nvPr/>
        </p:nvSpPr>
        <p:spPr>
          <a:xfrm>
            <a:off x="9583746" y="1340903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F’’’</a:t>
            </a:r>
          </a:p>
        </p:txBody>
      </p:sp>
      <p:sp>
        <p:nvSpPr>
          <p:cNvPr id="121" name="CasellaDiTesto 120">
            <a:extLst>
              <a:ext uri="{FF2B5EF4-FFF2-40B4-BE49-F238E27FC236}">
                <a16:creationId xmlns:a16="http://schemas.microsoft.com/office/drawing/2014/main" id="{7BA1686D-7CE2-4D92-9F3C-5738526619DD}"/>
              </a:ext>
            </a:extLst>
          </p:cNvPr>
          <p:cNvSpPr txBox="1"/>
          <p:nvPr/>
        </p:nvSpPr>
        <p:spPr>
          <a:xfrm>
            <a:off x="9779494" y="1272798"/>
            <a:ext cx="216000" cy="252000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just"/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122" name="CasellaDiTesto 121">
            <a:extLst>
              <a:ext uri="{FF2B5EF4-FFF2-40B4-BE49-F238E27FC236}">
                <a16:creationId xmlns:a16="http://schemas.microsoft.com/office/drawing/2014/main" id="{803E3673-E210-4DD0-A7CE-122756A17C39}"/>
              </a:ext>
            </a:extLst>
          </p:cNvPr>
          <p:cNvSpPr txBox="1"/>
          <p:nvPr/>
        </p:nvSpPr>
        <p:spPr>
          <a:xfrm>
            <a:off x="9848039" y="2462769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H’’’</a:t>
            </a:r>
          </a:p>
        </p:txBody>
      </p:sp>
      <p:sp>
        <p:nvSpPr>
          <p:cNvPr id="124" name="CasellaDiTesto 123">
            <a:extLst>
              <a:ext uri="{FF2B5EF4-FFF2-40B4-BE49-F238E27FC236}">
                <a16:creationId xmlns:a16="http://schemas.microsoft.com/office/drawing/2014/main" id="{69325C2B-FD64-49E0-B973-B88C40F981C0}"/>
              </a:ext>
            </a:extLst>
          </p:cNvPr>
          <p:cNvSpPr txBox="1"/>
          <p:nvPr/>
        </p:nvSpPr>
        <p:spPr>
          <a:xfrm>
            <a:off x="9503634" y="2463809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E’’’</a:t>
            </a:r>
          </a:p>
        </p:txBody>
      </p:sp>
      <p:sp>
        <p:nvSpPr>
          <p:cNvPr id="125" name="CasellaDiTesto 124">
            <a:extLst>
              <a:ext uri="{FF2B5EF4-FFF2-40B4-BE49-F238E27FC236}">
                <a16:creationId xmlns:a16="http://schemas.microsoft.com/office/drawing/2014/main" id="{DD34FD12-F20E-4F90-B1DA-4204E72969CA}"/>
              </a:ext>
            </a:extLst>
          </p:cNvPr>
          <p:cNvSpPr txBox="1"/>
          <p:nvPr/>
        </p:nvSpPr>
        <p:spPr>
          <a:xfrm>
            <a:off x="9699382" y="2395704"/>
            <a:ext cx="216000" cy="252000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just"/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126" name="CasellaDiTesto 125">
            <a:extLst>
              <a:ext uri="{FF2B5EF4-FFF2-40B4-BE49-F238E27FC236}">
                <a16:creationId xmlns:a16="http://schemas.microsoft.com/office/drawing/2014/main" id="{5AF4918A-A171-4304-B423-A0A16599BD94}"/>
              </a:ext>
            </a:extLst>
          </p:cNvPr>
          <p:cNvSpPr txBox="1"/>
          <p:nvPr/>
        </p:nvSpPr>
        <p:spPr>
          <a:xfrm>
            <a:off x="4929957" y="3933488"/>
            <a:ext cx="5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t</a:t>
            </a:r>
            <a:r>
              <a:rPr lang="it-IT" sz="1400" baseline="-25000" dirty="0">
                <a:solidFill>
                  <a:srgbClr val="FF0000"/>
                </a:solidFill>
              </a:rPr>
              <a:t>1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27" name="CasellaDiTesto 126">
            <a:extLst>
              <a:ext uri="{FF2B5EF4-FFF2-40B4-BE49-F238E27FC236}">
                <a16:creationId xmlns:a16="http://schemas.microsoft.com/office/drawing/2014/main" id="{6DFA77A5-532A-4DC2-9E26-C75FAAC5CA4B}"/>
              </a:ext>
            </a:extLst>
          </p:cNvPr>
          <p:cNvSpPr txBox="1"/>
          <p:nvPr/>
        </p:nvSpPr>
        <p:spPr>
          <a:xfrm>
            <a:off x="9859401" y="376005"/>
            <a:ext cx="5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t</a:t>
            </a:r>
            <a:r>
              <a:rPr lang="it-IT" sz="1400" baseline="-25000" dirty="0">
                <a:solidFill>
                  <a:srgbClr val="FF0000"/>
                </a:solidFill>
              </a:rPr>
              <a:t>3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29" name="CasellaDiTesto 128">
            <a:extLst>
              <a:ext uri="{FF2B5EF4-FFF2-40B4-BE49-F238E27FC236}">
                <a16:creationId xmlns:a16="http://schemas.microsoft.com/office/drawing/2014/main" id="{6B407CDD-995B-42AC-90B8-CE89F11D0DA8}"/>
              </a:ext>
            </a:extLst>
          </p:cNvPr>
          <p:cNvSpPr txBox="1"/>
          <p:nvPr/>
        </p:nvSpPr>
        <p:spPr>
          <a:xfrm>
            <a:off x="11777545" y="2939080"/>
            <a:ext cx="468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1286A3B0-BF2D-409F-B144-A6B3227510C3}"/>
              </a:ext>
            </a:extLst>
          </p:cNvPr>
          <p:cNvCxnSpPr/>
          <p:nvPr/>
        </p:nvCxnSpPr>
        <p:spPr>
          <a:xfrm flipH="1">
            <a:off x="8799360" y="1554047"/>
            <a:ext cx="110847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3749BF5E-A3EE-4BD5-870F-FF7F8E59555E}"/>
              </a:ext>
            </a:extLst>
          </p:cNvPr>
          <p:cNvCxnSpPr/>
          <p:nvPr/>
        </p:nvCxnSpPr>
        <p:spPr>
          <a:xfrm flipH="1">
            <a:off x="8806911" y="2682017"/>
            <a:ext cx="110847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Ovale 129">
            <a:extLst>
              <a:ext uri="{FF2B5EF4-FFF2-40B4-BE49-F238E27FC236}">
                <a16:creationId xmlns:a16="http://schemas.microsoft.com/office/drawing/2014/main" id="{9B5EC72D-DFE6-4E44-BC01-12FC674F3203}"/>
              </a:ext>
            </a:extLst>
          </p:cNvPr>
          <p:cNvSpPr/>
          <p:nvPr/>
        </p:nvSpPr>
        <p:spPr>
          <a:xfrm>
            <a:off x="6629209" y="2674890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1" name="Ovale 130">
            <a:extLst>
              <a:ext uri="{FF2B5EF4-FFF2-40B4-BE49-F238E27FC236}">
                <a16:creationId xmlns:a16="http://schemas.microsoft.com/office/drawing/2014/main" id="{DE4A0AAE-ABDB-4288-BDC2-5FC41CE83006}"/>
              </a:ext>
            </a:extLst>
          </p:cNvPr>
          <p:cNvSpPr/>
          <p:nvPr/>
        </p:nvSpPr>
        <p:spPr>
          <a:xfrm>
            <a:off x="8115333" y="2674389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2" name="Ovale 131">
            <a:extLst>
              <a:ext uri="{FF2B5EF4-FFF2-40B4-BE49-F238E27FC236}">
                <a16:creationId xmlns:a16="http://schemas.microsoft.com/office/drawing/2014/main" id="{2228F950-0F11-41D9-A9AB-1B65CFBF74BE}"/>
              </a:ext>
            </a:extLst>
          </p:cNvPr>
          <p:cNvSpPr/>
          <p:nvPr/>
        </p:nvSpPr>
        <p:spPr>
          <a:xfrm>
            <a:off x="6341585" y="2675359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3" name="Ovale 132">
            <a:extLst>
              <a:ext uri="{FF2B5EF4-FFF2-40B4-BE49-F238E27FC236}">
                <a16:creationId xmlns:a16="http://schemas.microsoft.com/office/drawing/2014/main" id="{4595220E-767C-41E5-B9BD-FC549769FEC5}"/>
              </a:ext>
            </a:extLst>
          </p:cNvPr>
          <p:cNvSpPr/>
          <p:nvPr/>
        </p:nvSpPr>
        <p:spPr>
          <a:xfrm>
            <a:off x="7817793" y="2675359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4" name="Ovale 133">
            <a:extLst>
              <a:ext uri="{FF2B5EF4-FFF2-40B4-BE49-F238E27FC236}">
                <a16:creationId xmlns:a16="http://schemas.microsoft.com/office/drawing/2014/main" id="{FE7F374B-C5E2-4953-A62C-4497E8292C88}"/>
              </a:ext>
            </a:extLst>
          </p:cNvPr>
          <p:cNvSpPr/>
          <p:nvPr/>
        </p:nvSpPr>
        <p:spPr>
          <a:xfrm>
            <a:off x="6630181" y="1542528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5" name="Ovale 134">
            <a:extLst>
              <a:ext uri="{FF2B5EF4-FFF2-40B4-BE49-F238E27FC236}">
                <a16:creationId xmlns:a16="http://schemas.microsoft.com/office/drawing/2014/main" id="{28D799EA-59BF-42EF-82CF-A30170788408}"/>
              </a:ext>
            </a:extLst>
          </p:cNvPr>
          <p:cNvSpPr/>
          <p:nvPr/>
        </p:nvSpPr>
        <p:spPr>
          <a:xfrm>
            <a:off x="8116305" y="1542027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6" name="Ovale 135">
            <a:extLst>
              <a:ext uri="{FF2B5EF4-FFF2-40B4-BE49-F238E27FC236}">
                <a16:creationId xmlns:a16="http://schemas.microsoft.com/office/drawing/2014/main" id="{092330AE-8766-4D74-B0AA-2B6C7036BE35}"/>
              </a:ext>
            </a:extLst>
          </p:cNvPr>
          <p:cNvSpPr/>
          <p:nvPr/>
        </p:nvSpPr>
        <p:spPr>
          <a:xfrm>
            <a:off x="6342557" y="1542997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7" name="Ovale 136">
            <a:extLst>
              <a:ext uri="{FF2B5EF4-FFF2-40B4-BE49-F238E27FC236}">
                <a16:creationId xmlns:a16="http://schemas.microsoft.com/office/drawing/2014/main" id="{D268E6DF-88AF-4A62-97BB-23DFB818DB30}"/>
              </a:ext>
            </a:extLst>
          </p:cNvPr>
          <p:cNvSpPr/>
          <p:nvPr/>
        </p:nvSpPr>
        <p:spPr>
          <a:xfrm>
            <a:off x="7818765" y="1542997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8" name="Pulsante di azione: vuoto 13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0039E987-6913-45A7-BE1F-65420D46F5BE}"/>
              </a:ext>
            </a:extLst>
          </p:cNvPr>
          <p:cNvSpPr/>
          <p:nvPr/>
        </p:nvSpPr>
        <p:spPr>
          <a:xfrm>
            <a:off x="10812000" y="20667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/>
                <a:ea typeface="+mn-ea"/>
                <a:cs typeface="+mn-cs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Torna a indice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4934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9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2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3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6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0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1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4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5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1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8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6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0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3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4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7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9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0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3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4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1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2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5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6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1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2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5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6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9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0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3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4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" grpId="0" animBg="1"/>
      <p:bldP spid="102" grpId="0" animBg="1"/>
      <p:bldP spid="16" grpId="0"/>
      <p:bldP spid="9" grpId="0"/>
      <p:bldP spid="175" grpId="0"/>
      <p:bldP spid="35" grpId="0"/>
      <p:bldP spid="176" grpId="0"/>
      <p:bldP spid="177" grpId="0"/>
      <p:bldP spid="178" grpId="0"/>
      <p:bldP spid="179" grpId="0"/>
      <p:bldP spid="181" grpId="0"/>
      <p:bldP spid="182" grpId="0"/>
      <p:bldP spid="183" grpId="0"/>
      <p:bldP spid="188" grpId="0"/>
      <p:bldP spid="189" grpId="0"/>
      <p:bldP spid="190" grpId="0"/>
      <p:bldP spid="191" grpId="0"/>
      <p:bldP spid="193" grpId="0"/>
      <p:bldP spid="194" grpId="0"/>
      <p:bldP spid="195" grpId="0"/>
      <p:bldP spid="196" grpId="0"/>
      <p:bldP spid="4" grpId="0"/>
      <p:bldP spid="75" grpId="0"/>
      <p:bldP spid="76" grpId="0"/>
      <p:bldP spid="77" grpId="0"/>
      <p:bldP spid="78" grpId="0"/>
      <p:bldP spid="79" grpId="0"/>
      <p:bldP spid="84" grpId="0"/>
      <p:bldP spid="85" grpId="0"/>
      <p:bldP spid="86" grpId="0"/>
      <p:bldP spid="87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9" grpId="0"/>
      <p:bldP spid="100" grpId="0"/>
      <p:bldP spid="107" grpId="0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7" grpId="0"/>
      <p:bldP spid="118" grpId="0"/>
      <p:bldP spid="119" grpId="0"/>
      <p:bldP spid="120" grpId="0"/>
      <p:bldP spid="121" grpId="0"/>
      <p:bldP spid="122" grpId="0"/>
      <p:bldP spid="124" grpId="0"/>
      <p:bldP spid="125" grpId="0"/>
      <p:bldP spid="126" grpId="0"/>
      <p:bldP spid="127" grpId="0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6F130E4-790C-4268-A1B7-F08CF68ACA4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895DA4C7-78DD-4F9B-80E2-EC0E97B60C0B}"/>
              </a:ext>
            </a:extLst>
          </p:cNvPr>
          <p:cNvCxnSpPr>
            <a:cxnSpLocks/>
          </p:cNvCxnSpPr>
          <p:nvPr/>
        </p:nvCxnSpPr>
        <p:spPr>
          <a:xfrm>
            <a:off x="5111654" y="3282819"/>
            <a:ext cx="690871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6EA32605-BFB1-44B2-BA3A-18479BE9078F}"/>
              </a:ext>
            </a:extLst>
          </p:cNvPr>
          <p:cNvSpPr/>
          <p:nvPr/>
        </p:nvSpPr>
        <p:spPr>
          <a:xfrm>
            <a:off x="6264994" y="3663598"/>
            <a:ext cx="1944000" cy="1944000"/>
          </a:xfrm>
          <a:prstGeom prst="ellipse">
            <a:avLst/>
          </a:prstGeom>
          <a:noFill/>
          <a:ln w="3175"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609FDF47-3E10-4BB7-B177-FAF69EE18E5B}"/>
              </a:ext>
            </a:extLst>
          </p:cNvPr>
          <p:cNvSpPr/>
          <p:nvPr/>
        </p:nvSpPr>
        <p:spPr>
          <a:xfrm>
            <a:off x="5920589" y="4015705"/>
            <a:ext cx="2880000" cy="1620000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4BC36E24-814D-4413-AF93-FE20BBCDCD69}"/>
              </a:ext>
            </a:extLst>
          </p:cNvPr>
          <p:cNvCxnSpPr>
            <a:cxnSpLocks/>
            <a:stCxn id="6" idx="2"/>
          </p:cNvCxnSpPr>
          <p:nvPr/>
        </p:nvCxnSpPr>
        <p:spPr>
          <a:xfrm flipV="1">
            <a:off x="6264994" y="755826"/>
            <a:ext cx="0" cy="3879772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3E2572F9-FFA1-40D0-9D0C-7220165351D0}"/>
              </a:ext>
            </a:extLst>
          </p:cNvPr>
          <p:cNvCxnSpPr>
            <a:cxnSpLocks/>
          </p:cNvCxnSpPr>
          <p:nvPr/>
        </p:nvCxnSpPr>
        <p:spPr>
          <a:xfrm flipV="1">
            <a:off x="8947366" y="461639"/>
            <a:ext cx="0" cy="632977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661F5286-8335-486A-9F77-608116BC371B}"/>
              </a:ext>
            </a:extLst>
          </p:cNvPr>
          <p:cNvCxnSpPr>
            <a:cxnSpLocks/>
          </p:cNvCxnSpPr>
          <p:nvPr/>
        </p:nvCxnSpPr>
        <p:spPr>
          <a:xfrm flipH="1">
            <a:off x="5920590" y="1306827"/>
            <a:ext cx="2879999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Arco 67">
            <a:extLst>
              <a:ext uri="{FF2B5EF4-FFF2-40B4-BE49-F238E27FC236}">
                <a16:creationId xmlns:a16="http://schemas.microsoft.com/office/drawing/2014/main" id="{B2BB9331-9246-4974-AF4A-D6150C9435FE}"/>
              </a:ext>
            </a:extLst>
          </p:cNvPr>
          <p:cNvSpPr/>
          <p:nvPr/>
        </p:nvSpPr>
        <p:spPr>
          <a:xfrm>
            <a:off x="8569227" y="2905487"/>
            <a:ext cx="756000" cy="756000"/>
          </a:xfrm>
          <a:prstGeom prst="arc">
            <a:avLst>
              <a:gd name="adj1" fmla="val 21580163"/>
              <a:gd name="adj2" fmla="val 5433381"/>
            </a:avLst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210AA75D-35E4-48F8-8DBA-90E5C0CE9A72}"/>
              </a:ext>
            </a:extLst>
          </p:cNvPr>
          <p:cNvCxnSpPr>
            <a:cxnSpLocks/>
          </p:cNvCxnSpPr>
          <p:nvPr/>
        </p:nvCxnSpPr>
        <p:spPr>
          <a:xfrm>
            <a:off x="6264994" y="781228"/>
            <a:ext cx="5008241" cy="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Arco 80">
            <a:extLst>
              <a:ext uri="{FF2B5EF4-FFF2-40B4-BE49-F238E27FC236}">
                <a16:creationId xmlns:a16="http://schemas.microsoft.com/office/drawing/2014/main" id="{81B17D08-244F-4E4D-88B9-5FEBCB04CDFC}"/>
              </a:ext>
            </a:extLst>
          </p:cNvPr>
          <p:cNvSpPr/>
          <p:nvPr/>
        </p:nvSpPr>
        <p:spPr>
          <a:xfrm>
            <a:off x="8222556" y="2557698"/>
            <a:ext cx="1458000" cy="1458000"/>
          </a:xfrm>
          <a:prstGeom prst="arc">
            <a:avLst>
              <a:gd name="adj1" fmla="val 21577756"/>
              <a:gd name="adj2" fmla="val 5490284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8" name="Ovale 97">
            <a:extLst>
              <a:ext uri="{FF2B5EF4-FFF2-40B4-BE49-F238E27FC236}">
                <a16:creationId xmlns:a16="http://schemas.microsoft.com/office/drawing/2014/main" id="{623FD690-1BFD-4E21-A22E-5D3E34D30057}"/>
              </a:ext>
            </a:extLst>
          </p:cNvPr>
          <p:cNvSpPr/>
          <p:nvPr/>
        </p:nvSpPr>
        <p:spPr>
          <a:xfrm>
            <a:off x="9677054" y="1307169"/>
            <a:ext cx="1620000" cy="162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6" name="Arco 115">
            <a:extLst>
              <a:ext uri="{FF2B5EF4-FFF2-40B4-BE49-F238E27FC236}">
                <a16:creationId xmlns:a16="http://schemas.microsoft.com/office/drawing/2014/main" id="{E0A7138D-9C46-4648-9ECB-743024393C9D}"/>
              </a:ext>
            </a:extLst>
          </p:cNvPr>
          <p:cNvSpPr/>
          <p:nvPr/>
        </p:nvSpPr>
        <p:spPr>
          <a:xfrm>
            <a:off x="6618435" y="952945"/>
            <a:ext cx="4654800" cy="4654800"/>
          </a:xfrm>
          <a:prstGeom prst="arc">
            <a:avLst>
              <a:gd name="adj1" fmla="val 21596798"/>
              <a:gd name="adj2" fmla="val 5405436"/>
            </a:avLst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65696152-DD0A-4916-AA99-B35500278325}"/>
              </a:ext>
            </a:extLst>
          </p:cNvPr>
          <p:cNvCxnSpPr>
            <a:cxnSpLocks/>
          </p:cNvCxnSpPr>
          <p:nvPr/>
        </p:nvCxnSpPr>
        <p:spPr>
          <a:xfrm flipV="1">
            <a:off x="11274359" y="781228"/>
            <a:ext cx="0" cy="2516831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355DE3E0-7087-4C63-8D2C-2DC4D331A47F}"/>
              </a:ext>
            </a:extLst>
          </p:cNvPr>
          <p:cNvCxnSpPr>
            <a:cxnSpLocks/>
          </p:cNvCxnSpPr>
          <p:nvPr/>
        </p:nvCxnSpPr>
        <p:spPr>
          <a:xfrm flipV="1">
            <a:off x="5920589" y="1301660"/>
            <a:ext cx="0" cy="289273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2AD96835-71E6-470C-B397-74BC0DAF3EA4}"/>
              </a:ext>
            </a:extLst>
          </p:cNvPr>
          <p:cNvCxnSpPr>
            <a:cxnSpLocks/>
          </p:cNvCxnSpPr>
          <p:nvPr/>
        </p:nvCxnSpPr>
        <p:spPr>
          <a:xfrm flipV="1">
            <a:off x="8800589" y="1301660"/>
            <a:ext cx="0" cy="274071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6DCE2E44-BA34-47C4-BD99-41A72C3E1FE9}"/>
              </a:ext>
            </a:extLst>
          </p:cNvPr>
          <p:cNvCxnSpPr>
            <a:cxnSpLocks/>
          </p:cNvCxnSpPr>
          <p:nvPr/>
        </p:nvCxnSpPr>
        <p:spPr>
          <a:xfrm>
            <a:off x="5919904" y="1307169"/>
            <a:ext cx="4567150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B5A2DB6E-1621-4F65-B4AC-F6D51DBBD923}"/>
              </a:ext>
            </a:extLst>
          </p:cNvPr>
          <p:cNvCxnSpPr>
            <a:cxnSpLocks/>
            <a:stCxn id="6" idx="4"/>
          </p:cNvCxnSpPr>
          <p:nvPr/>
        </p:nvCxnSpPr>
        <p:spPr>
          <a:xfrm flipV="1">
            <a:off x="7236994" y="1928447"/>
            <a:ext cx="0" cy="367915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AB5431B8-EF10-45EF-941F-F1554DCECCA4}"/>
              </a:ext>
            </a:extLst>
          </p:cNvPr>
          <p:cNvCxnSpPr>
            <a:cxnSpLocks/>
            <a:stCxn id="6" idx="6"/>
          </p:cNvCxnSpPr>
          <p:nvPr/>
        </p:nvCxnSpPr>
        <p:spPr>
          <a:xfrm flipV="1">
            <a:off x="8208994" y="781228"/>
            <a:ext cx="0" cy="385437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7B41FDBC-4C25-4225-BD27-C38F7E5F289B}"/>
              </a:ext>
            </a:extLst>
          </p:cNvPr>
          <p:cNvCxnSpPr>
            <a:stCxn id="6" idx="0"/>
          </p:cNvCxnSpPr>
          <p:nvPr/>
        </p:nvCxnSpPr>
        <p:spPr>
          <a:xfrm>
            <a:off x="7236994" y="3663598"/>
            <a:ext cx="1710372" cy="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78F67B7F-56E0-4252-A7D7-559F02850E78}"/>
              </a:ext>
            </a:extLst>
          </p:cNvPr>
          <p:cNvCxnSpPr/>
          <p:nvPr/>
        </p:nvCxnSpPr>
        <p:spPr>
          <a:xfrm>
            <a:off x="8437822" y="4015705"/>
            <a:ext cx="50677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Arco 154">
            <a:extLst>
              <a:ext uri="{FF2B5EF4-FFF2-40B4-BE49-F238E27FC236}">
                <a16:creationId xmlns:a16="http://schemas.microsoft.com/office/drawing/2014/main" id="{40A89F09-721C-493D-959C-A42559078DB9}"/>
              </a:ext>
            </a:extLst>
          </p:cNvPr>
          <p:cNvSpPr/>
          <p:nvPr/>
        </p:nvSpPr>
        <p:spPr>
          <a:xfrm>
            <a:off x="6662199" y="996719"/>
            <a:ext cx="4564800" cy="4564800"/>
          </a:xfrm>
          <a:prstGeom prst="arc">
            <a:avLst>
              <a:gd name="adj1" fmla="val 7115"/>
              <a:gd name="adj2" fmla="val 5398550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id="{26E7D53E-4030-4D53-96F6-CEAD23C15E5B}"/>
              </a:ext>
            </a:extLst>
          </p:cNvPr>
          <p:cNvCxnSpPr>
            <a:cxnSpLocks/>
          </p:cNvCxnSpPr>
          <p:nvPr/>
        </p:nvCxnSpPr>
        <p:spPr>
          <a:xfrm flipV="1">
            <a:off x="11226999" y="461639"/>
            <a:ext cx="0" cy="282406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4D262BA4-8BD7-4472-85D9-D6DF540C5273}"/>
              </a:ext>
            </a:extLst>
          </p:cNvPr>
          <p:cNvCxnSpPr>
            <a:cxnSpLocks/>
          </p:cNvCxnSpPr>
          <p:nvPr/>
        </p:nvCxnSpPr>
        <p:spPr>
          <a:xfrm flipH="1">
            <a:off x="7244199" y="1928796"/>
            <a:ext cx="402903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E25EE614-CE15-4FDF-B104-7C9CFFE006FC}"/>
              </a:ext>
            </a:extLst>
          </p:cNvPr>
          <p:cNvCxnSpPr>
            <a:cxnSpLocks/>
          </p:cNvCxnSpPr>
          <p:nvPr/>
        </p:nvCxnSpPr>
        <p:spPr>
          <a:xfrm flipH="1">
            <a:off x="7244199" y="2308860"/>
            <a:ext cx="402903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Arco 179">
            <a:extLst>
              <a:ext uri="{FF2B5EF4-FFF2-40B4-BE49-F238E27FC236}">
                <a16:creationId xmlns:a16="http://schemas.microsoft.com/office/drawing/2014/main" id="{CA940BCA-93F9-4655-A3F0-C88905B9AFCE}"/>
              </a:ext>
            </a:extLst>
          </p:cNvPr>
          <p:cNvSpPr/>
          <p:nvPr/>
        </p:nvSpPr>
        <p:spPr>
          <a:xfrm>
            <a:off x="6830084" y="1166595"/>
            <a:ext cx="4237200" cy="4237200"/>
          </a:xfrm>
          <a:prstGeom prst="arc">
            <a:avLst>
              <a:gd name="adj1" fmla="val 21597051"/>
              <a:gd name="adj2" fmla="val 540165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id="{3E95043E-C72B-4692-BAA3-55DBF7287354}"/>
              </a:ext>
            </a:extLst>
          </p:cNvPr>
          <p:cNvCxnSpPr>
            <a:cxnSpLocks/>
            <a:stCxn id="180" idx="0"/>
          </p:cNvCxnSpPr>
          <p:nvPr/>
        </p:nvCxnSpPr>
        <p:spPr>
          <a:xfrm flipV="1">
            <a:off x="11067283" y="461639"/>
            <a:ext cx="0" cy="282173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4FE02F52-5C90-474E-BD3B-59578D429C73}"/>
              </a:ext>
            </a:extLst>
          </p:cNvPr>
          <p:cNvCxnSpPr>
            <a:cxnSpLocks/>
          </p:cNvCxnSpPr>
          <p:nvPr/>
        </p:nvCxnSpPr>
        <p:spPr>
          <a:xfrm flipH="1">
            <a:off x="6943445" y="1790757"/>
            <a:ext cx="428355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ttore diritto 187">
            <a:extLst>
              <a:ext uri="{FF2B5EF4-FFF2-40B4-BE49-F238E27FC236}">
                <a16:creationId xmlns:a16="http://schemas.microsoft.com/office/drawing/2014/main" id="{71832CF7-B638-43FB-AE83-6B03DE8C4F20}"/>
              </a:ext>
            </a:extLst>
          </p:cNvPr>
          <p:cNvCxnSpPr>
            <a:cxnSpLocks/>
          </p:cNvCxnSpPr>
          <p:nvPr/>
        </p:nvCxnSpPr>
        <p:spPr>
          <a:xfrm flipH="1">
            <a:off x="6943445" y="2447835"/>
            <a:ext cx="428355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A23EC8A-88B0-4F4F-96E5-A37A75D4879B}"/>
              </a:ext>
            </a:extLst>
          </p:cNvPr>
          <p:cNvCxnSpPr>
            <a:stCxn id="8" idx="1"/>
            <a:endCxn id="8" idx="3"/>
          </p:cNvCxnSpPr>
          <p:nvPr/>
        </p:nvCxnSpPr>
        <p:spPr>
          <a:xfrm>
            <a:off x="5920589" y="4825705"/>
            <a:ext cx="2880000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B2B7A35A-6249-4009-9F0E-45411E9EC91D}"/>
              </a:ext>
            </a:extLst>
          </p:cNvPr>
          <p:cNvCxnSpPr>
            <a:cxnSpLocks/>
            <a:stCxn id="98" idx="4"/>
          </p:cNvCxnSpPr>
          <p:nvPr/>
        </p:nvCxnSpPr>
        <p:spPr>
          <a:xfrm flipH="1">
            <a:off x="5919904" y="2927169"/>
            <a:ext cx="456715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90A3A5F2-2E31-4540-B4B9-2C09871DC391}"/>
              </a:ext>
            </a:extLst>
          </p:cNvPr>
          <p:cNvCxnSpPr>
            <a:cxnSpLocks/>
          </p:cNvCxnSpPr>
          <p:nvPr/>
        </p:nvCxnSpPr>
        <p:spPr>
          <a:xfrm flipH="1">
            <a:off x="6492088" y="2117169"/>
            <a:ext cx="318384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3323C012-69DF-47D8-B089-54BECA1F9AA3}"/>
              </a:ext>
            </a:extLst>
          </p:cNvPr>
          <p:cNvCxnSpPr>
            <a:cxnSpLocks/>
            <a:stCxn id="6" idx="4"/>
          </p:cNvCxnSpPr>
          <p:nvPr/>
        </p:nvCxnSpPr>
        <p:spPr>
          <a:xfrm>
            <a:off x="7236994" y="5607598"/>
            <a:ext cx="1707605" cy="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8145C899-76BC-47AC-B8A8-1A50E809A588}"/>
              </a:ext>
            </a:extLst>
          </p:cNvPr>
          <p:cNvCxnSpPr>
            <a:cxnSpLocks/>
            <a:stCxn id="68" idx="0"/>
          </p:cNvCxnSpPr>
          <p:nvPr/>
        </p:nvCxnSpPr>
        <p:spPr>
          <a:xfrm flipV="1">
            <a:off x="9325221" y="781228"/>
            <a:ext cx="0" cy="2500078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24100DB7-4398-400C-8035-02C19520BF7D}"/>
              </a:ext>
            </a:extLst>
          </p:cNvPr>
          <p:cNvCxnSpPr>
            <a:stCxn id="81" idx="0"/>
          </p:cNvCxnSpPr>
          <p:nvPr/>
        </p:nvCxnSpPr>
        <p:spPr>
          <a:xfrm flipV="1">
            <a:off x="9680541" y="2117169"/>
            <a:ext cx="15" cy="116481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D2D14EA9-0753-4740-9B53-7D9C152DEC8E}"/>
              </a:ext>
            </a:extLst>
          </p:cNvPr>
          <p:cNvCxnSpPr/>
          <p:nvPr/>
        </p:nvCxnSpPr>
        <p:spPr>
          <a:xfrm>
            <a:off x="8800589" y="5635705"/>
            <a:ext cx="14401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Arco 45">
            <a:extLst>
              <a:ext uri="{FF2B5EF4-FFF2-40B4-BE49-F238E27FC236}">
                <a16:creationId xmlns:a16="http://schemas.microsoft.com/office/drawing/2014/main" id="{F2FA0983-7763-4120-AA94-C6D14DC78055}"/>
              </a:ext>
            </a:extLst>
          </p:cNvPr>
          <p:cNvSpPr/>
          <p:nvPr/>
        </p:nvSpPr>
        <p:spPr>
          <a:xfrm>
            <a:off x="6592364" y="926065"/>
            <a:ext cx="4708800" cy="4708800"/>
          </a:xfrm>
          <a:prstGeom prst="arc">
            <a:avLst>
              <a:gd name="adj1" fmla="val 210"/>
              <a:gd name="adj2" fmla="val 5403262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ED8AD4D4-8784-4592-A286-61733E7B6EE2}"/>
              </a:ext>
            </a:extLst>
          </p:cNvPr>
          <p:cNvCxnSpPr>
            <a:cxnSpLocks/>
          </p:cNvCxnSpPr>
          <p:nvPr/>
        </p:nvCxnSpPr>
        <p:spPr>
          <a:xfrm flipV="1">
            <a:off x="11300864" y="2117169"/>
            <a:ext cx="0" cy="116853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0F9B98A5-D612-40E3-B600-CD6C0A3AD60F}"/>
              </a:ext>
            </a:extLst>
          </p:cNvPr>
          <p:cNvCxnSpPr>
            <a:cxnSpLocks/>
            <a:stCxn id="155" idx="2"/>
          </p:cNvCxnSpPr>
          <p:nvPr/>
        </p:nvCxnSpPr>
        <p:spPr>
          <a:xfrm flipH="1">
            <a:off x="5086905" y="5561519"/>
            <a:ext cx="385865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1B2461B8-4D6D-4177-8E5A-5B95A7229FC2}"/>
              </a:ext>
            </a:extLst>
          </p:cNvPr>
          <p:cNvCxnSpPr>
            <a:cxnSpLocks/>
          </p:cNvCxnSpPr>
          <p:nvPr/>
        </p:nvCxnSpPr>
        <p:spPr>
          <a:xfrm flipV="1">
            <a:off x="7533115" y="1789589"/>
            <a:ext cx="0" cy="377193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1E2E764F-FA53-4CA1-A794-F5D3F3E2D4CF}"/>
              </a:ext>
            </a:extLst>
          </p:cNvPr>
          <p:cNvCxnSpPr>
            <a:cxnSpLocks/>
          </p:cNvCxnSpPr>
          <p:nvPr/>
        </p:nvCxnSpPr>
        <p:spPr>
          <a:xfrm flipV="1">
            <a:off x="6943445" y="1789589"/>
            <a:ext cx="0" cy="377193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7D8AB15D-5AEE-4707-9501-DF917DF0EB2F}"/>
              </a:ext>
            </a:extLst>
          </p:cNvPr>
          <p:cNvCxnSpPr>
            <a:cxnSpLocks/>
          </p:cNvCxnSpPr>
          <p:nvPr/>
        </p:nvCxnSpPr>
        <p:spPr>
          <a:xfrm flipH="1">
            <a:off x="5086905" y="5403795"/>
            <a:ext cx="385769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7C0B5D3B-B128-4A32-9E8E-024D8CBC4FAB}"/>
              </a:ext>
            </a:extLst>
          </p:cNvPr>
          <p:cNvCxnSpPr>
            <a:cxnSpLocks/>
          </p:cNvCxnSpPr>
          <p:nvPr/>
        </p:nvCxnSpPr>
        <p:spPr>
          <a:xfrm flipH="1">
            <a:off x="6348595" y="2681541"/>
            <a:ext cx="356046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0F81E23D-4B77-4F87-925C-F2082846848C}"/>
              </a:ext>
            </a:extLst>
          </p:cNvPr>
          <p:cNvCxnSpPr>
            <a:cxnSpLocks/>
          </p:cNvCxnSpPr>
          <p:nvPr/>
        </p:nvCxnSpPr>
        <p:spPr>
          <a:xfrm flipH="1">
            <a:off x="6348595" y="1554298"/>
            <a:ext cx="356046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F84D9E11-073E-42E6-ACFC-5F803C9A4569}"/>
              </a:ext>
            </a:extLst>
          </p:cNvPr>
          <p:cNvCxnSpPr>
            <a:cxnSpLocks/>
          </p:cNvCxnSpPr>
          <p:nvPr/>
        </p:nvCxnSpPr>
        <p:spPr>
          <a:xfrm flipV="1">
            <a:off x="6641269" y="1548583"/>
            <a:ext cx="0" cy="386009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E0FDB915-B818-4FB5-A1F3-9A576AE38AB8}"/>
              </a:ext>
            </a:extLst>
          </p:cNvPr>
          <p:cNvCxnSpPr>
            <a:cxnSpLocks/>
          </p:cNvCxnSpPr>
          <p:nvPr/>
        </p:nvCxnSpPr>
        <p:spPr>
          <a:xfrm flipV="1">
            <a:off x="7830787" y="1548583"/>
            <a:ext cx="0" cy="385438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CF9330AF-11CD-4058-B40C-BEB770F23EBA}"/>
              </a:ext>
            </a:extLst>
          </p:cNvPr>
          <p:cNvCxnSpPr>
            <a:cxnSpLocks/>
          </p:cNvCxnSpPr>
          <p:nvPr/>
        </p:nvCxnSpPr>
        <p:spPr>
          <a:xfrm flipV="1">
            <a:off x="10874768" y="461639"/>
            <a:ext cx="0" cy="282094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1AC9D9EB-B046-45A7-96AA-5BE21D33191C}"/>
              </a:ext>
            </a:extLst>
          </p:cNvPr>
          <p:cNvCxnSpPr>
            <a:cxnSpLocks/>
          </p:cNvCxnSpPr>
          <p:nvPr/>
        </p:nvCxnSpPr>
        <p:spPr>
          <a:xfrm flipV="1">
            <a:off x="9909060" y="461639"/>
            <a:ext cx="0" cy="282406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39727BE7-CFEB-4EFC-A5B2-9302A4370E95}"/>
              </a:ext>
            </a:extLst>
          </p:cNvPr>
          <p:cNvCxnSpPr>
            <a:cxnSpLocks/>
          </p:cNvCxnSpPr>
          <p:nvPr/>
        </p:nvCxnSpPr>
        <p:spPr>
          <a:xfrm flipV="1">
            <a:off x="10101864" y="461639"/>
            <a:ext cx="0" cy="281966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Arco 124">
            <a:extLst>
              <a:ext uri="{FF2B5EF4-FFF2-40B4-BE49-F238E27FC236}">
                <a16:creationId xmlns:a16="http://schemas.microsoft.com/office/drawing/2014/main" id="{9F15FD51-02A2-4322-AD39-BA6E0D9D1A91}"/>
              </a:ext>
            </a:extLst>
          </p:cNvPr>
          <p:cNvSpPr/>
          <p:nvPr/>
        </p:nvSpPr>
        <p:spPr>
          <a:xfrm>
            <a:off x="7008814" y="1348786"/>
            <a:ext cx="3866400" cy="3866400"/>
          </a:xfrm>
          <a:prstGeom prst="arc">
            <a:avLst>
              <a:gd name="adj1" fmla="val 21599439"/>
              <a:gd name="adj2" fmla="val 5393706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5" name="Connettore diritto 114">
            <a:extLst>
              <a:ext uri="{FF2B5EF4-FFF2-40B4-BE49-F238E27FC236}">
                <a16:creationId xmlns:a16="http://schemas.microsoft.com/office/drawing/2014/main" id="{42D7AD2B-48F0-4E49-966B-6157D81A20C0}"/>
              </a:ext>
            </a:extLst>
          </p:cNvPr>
          <p:cNvCxnSpPr>
            <a:cxnSpLocks/>
            <a:stCxn id="125" idx="2"/>
          </p:cNvCxnSpPr>
          <p:nvPr/>
        </p:nvCxnSpPr>
        <p:spPr>
          <a:xfrm flipH="1">
            <a:off x="5086905" y="5215183"/>
            <a:ext cx="385864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CF6271B5-A041-4D2E-9C03-6669F01C58AB}"/>
              </a:ext>
            </a:extLst>
          </p:cNvPr>
          <p:cNvCxnSpPr>
            <a:cxnSpLocks/>
          </p:cNvCxnSpPr>
          <p:nvPr/>
        </p:nvCxnSpPr>
        <p:spPr>
          <a:xfrm flipH="1">
            <a:off x="6300785" y="1406630"/>
            <a:ext cx="380108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78A6AA89-655F-49C8-A8A0-4AA3B16C892B}"/>
              </a:ext>
            </a:extLst>
          </p:cNvPr>
          <p:cNvCxnSpPr>
            <a:cxnSpLocks/>
          </p:cNvCxnSpPr>
          <p:nvPr/>
        </p:nvCxnSpPr>
        <p:spPr>
          <a:xfrm flipH="1">
            <a:off x="6283672" y="2829094"/>
            <a:ext cx="381819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3FCD16F7-3AE4-4281-AAF0-B3492FA3AA81}"/>
              </a:ext>
            </a:extLst>
          </p:cNvPr>
          <p:cNvCxnSpPr>
            <a:cxnSpLocks/>
          </p:cNvCxnSpPr>
          <p:nvPr/>
        </p:nvCxnSpPr>
        <p:spPr>
          <a:xfrm flipV="1">
            <a:off x="6462964" y="1406630"/>
            <a:ext cx="0" cy="380855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5B52A789-649C-4394-AE72-F6B66608F23A}"/>
              </a:ext>
            </a:extLst>
          </p:cNvPr>
          <p:cNvCxnSpPr>
            <a:cxnSpLocks/>
          </p:cNvCxnSpPr>
          <p:nvPr/>
        </p:nvCxnSpPr>
        <p:spPr>
          <a:xfrm flipV="1">
            <a:off x="8023008" y="1406630"/>
            <a:ext cx="0" cy="380912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B37CC194-C72C-4344-ABD3-8914762E5608}"/>
              </a:ext>
            </a:extLst>
          </p:cNvPr>
          <p:cNvCxnSpPr>
            <a:cxnSpLocks/>
          </p:cNvCxnSpPr>
          <p:nvPr/>
        </p:nvCxnSpPr>
        <p:spPr>
          <a:xfrm flipV="1">
            <a:off x="6283671" y="1301660"/>
            <a:ext cx="0" cy="352928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705D3B40-26CA-4624-8C37-34A91ED07321}"/>
              </a:ext>
            </a:extLst>
          </p:cNvPr>
          <p:cNvCxnSpPr>
            <a:cxnSpLocks/>
          </p:cNvCxnSpPr>
          <p:nvPr/>
        </p:nvCxnSpPr>
        <p:spPr>
          <a:xfrm flipV="1">
            <a:off x="8190033" y="1301660"/>
            <a:ext cx="0" cy="352480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Arco 85">
            <a:extLst>
              <a:ext uri="{FF2B5EF4-FFF2-40B4-BE49-F238E27FC236}">
                <a16:creationId xmlns:a16="http://schemas.microsoft.com/office/drawing/2014/main" id="{CDF46465-DA05-435E-86A9-554FB62A6AFC}"/>
              </a:ext>
            </a:extLst>
          </p:cNvPr>
          <p:cNvSpPr/>
          <p:nvPr/>
        </p:nvSpPr>
        <p:spPr>
          <a:xfrm>
            <a:off x="7798074" y="2128713"/>
            <a:ext cx="2304000" cy="2304000"/>
          </a:xfrm>
          <a:prstGeom prst="arc">
            <a:avLst>
              <a:gd name="adj1" fmla="val 7639"/>
              <a:gd name="adj2" fmla="val 5422455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AF7B7FE4-4650-437D-AF02-211664DF9EA7}"/>
              </a:ext>
            </a:extLst>
          </p:cNvPr>
          <p:cNvCxnSpPr>
            <a:cxnSpLocks/>
            <a:stCxn id="86" idx="2"/>
          </p:cNvCxnSpPr>
          <p:nvPr/>
        </p:nvCxnSpPr>
        <p:spPr>
          <a:xfrm flipH="1">
            <a:off x="5086905" y="4432688"/>
            <a:ext cx="385564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7E8CEED2-0E7B-4C1A-9B1E-60178F13AC19}"/>
              </a:ext>
            </a:extLst>
          </p:cNvPr>
          <p:cNvCxnSpPr>
            <a:cxnSpLocks/>
          </p:cNvCxnSpPr>
          <p:nvPr/>
        </p:nvCxnSpPr>
        <p:spPr>
          <a:xfrm>
            <a:off x="8185419" y="1404047"/>
            <a:ext cx="0" cy="302864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1FD7FAAC-7CA4-49DE-8004-9B3F34D266C9}"/>
              </a:ext>
            </a:extLst>
          </p:cNvPr>
          <p:cNvCxnSpPr>
            <a:cxnSpLocks/>
          </p:cNvCxnSpPr>
          <p:nvPr/>
        </p:nvCxnSpPr>
        <p:spPr>
          <a:xfrm>
            <a:off x="6289214" y="1404047"/>
            <a:ext cx="0" cy="302864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Arco 101">
            <a:extLst>
              <a:ext uri="{FF2B5EF4-FFF2-40B4-BE49-F238E27FC236}">
                <a16:creationId xmlns:a16="http://schemas.microsoft.com/office/drawing/2014/main" id="{FBD59AFE-20C0-447B-95F9-2FE76AD5A1B8}"/>
              </a:ext>
            </a:extLst>
          </p:cNvPr>
          <p:cNvSpPr/>
          <p:nvPr/>
        </p:nvSpPr>
        <p:spPr>
          <a:xfrm>
            <a:off x="7991389" y="2323233"/>
            <a:ext cx="1918800" cy="1918800"/>
          </a:xfrm>
          <a:prstGeom prst="arc">
            <a:avLst>
              <a:gd name="adj1" fmla="val 21575234"/>
              <a:gd name="adj2" fmla="val 541696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BC1E5F64-39D5-4E8F-B92E-6B903917CC73}"/>
              </a:ext>
            </a:extLst>
          </p:cNvPr>
          <p:cNvCxnSpPr>
            <a:cxnSpLocks/>
            <a:stCxn id="102" idx="2"/>
          </p:cNvCxnSpPr>
          <p:nvPr/>
        </p:nvCxnSpPr>
        <p:spPr>
          <a:xfrm flipH="1">
            <a:off x="5086905" y="4242021"/>
            <a:ext cx="385915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1E9EBBBF-2C3D-4681-A5F7-715303E3F33F}"/>
              </a:ext>
            </a:extLst>
          </p:cNvPr>
          <p:cNvCxnSpPr>
            <a:cxnSpLocks/>
          </p:cNvCxnSpPr>
          <p:nvPr/>
        </p:nvCxnSpPr>
        <p:spPr>
          <a:xfrm>
            <a:off x="6348594" y="1548583"/>
            <a:ext cx="0" cy="26934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37F317B7-91AB-48A3-9E55-54EA247D8C92}"/>
              </a:ext>
            </a:extLst>
          </p:cNvPr>
          <p:cNvCxnSpPr>
            <a:cxnSpLocks/>
          </p:cNvCxnSpPr>
          <p:nvPr/>
        </p:nvCxnSpPr>
        <p:spPr>
          <a:xfrm>
            <a:off x="8125907" y="1548583"/>
            <a:ext cx="0" cy="26934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B5775830-94DF-4137-A329-36AECEB2C95C}"/>
              </a:ext>
            </a:extLst>
          </p:cNvPr>
          <p:cNvCxnSpPr>
            <a:cxnSpLocks/>
          </p:cNvCxnSpPr>
          <p:nvPr/>
        </p:nvCxnSpPr>
        <p:spPr>
          <a:xfrm>
            <a:off x="7987932" y="2117169"/>
            <a:ext cx="0" cy="190122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83FA2D6D-C01D-46B0-B91C-F24457AC122A}"/>
              </a:ext>
            </a:extLst>
          </p:cNvPr>
          <p:cNvCxnSpPr>
            <a:cxnSpLocks/>
          </p:cNvCxnSpPr>
          <p:nvPr/>
        </p:nvCxnSpPr>
        <p:spPr>
          <a:xfrm>
            <a:off x="6492087" y="2117169"/>
            <a:ext cx="0" cy="18972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diritto 65">
            <a:extLst>
              <a:ext uri="{FF2B5EF4-FFF2-40B4-BE49-F238E27FC236}">
                <a16:creationId xmlns:a16="http://schemas.microsoft.com/office/drawing/2014/main" id="{848F204C-88A6-485D-A901-93CEF2E98F2D}"/>
              </a:ext>
            </a:extLst>
          </p:cNvPr>
          <p:cNvCxnSpPr>
            <a:cxnSpLocks/>
          </p:cNvCxnSpPr>
          <p:nvPr/>
        </p:nvCxnSpPr>
        <p:spPr>
          <a:xfrm>
            <a:off x="5080235" y="4124680"/>
            <a:ext cx="386177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Arco 140">
            <a:extLst>
              <a:ext uri="{FF2B5EF4-FFF2-40B4-BE49-F238E27FC236}">
                <a16:creationId xmlns:a16="http://schemas.microsoft.com/office/drawing/2014/main" id="{8FC1456B-0403-4C4F-B942-DF30E9453462}"/>
              </a:ext>
            </a:extLst>
          </p:cNvPr>
          <p:cNvSpPr/>
          <p:nvPr/>
        </p:nvSpPr>
        <p:spPr>
          <a:xfrm>
            <a:off x="8109776" y="2443889"/>
            <a:ext cx="1677600" cy="1677600"/>
          </a:xfrm>
          <a:prstGeom prst="arc">
            <a:avLst>
              <a:gd name="adj1" fmla="val 4850"/>
              <a:gd name="adj2" fmla="val 5412815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E1164B37-5490-4EC2-B648-71A815E101B0}"/>
              </a:ext>
            </a:extLst>
          </p:cNvPr>
          <p:cNvCxnSpPr>
            <a:cxnSpLocks/>
            <a:stCxn id="141" idx="0"/>
          </p:cNvCxnSpPr>
          <p:nvPr/>
        </p:nvCxnSpPr>
        <p:spPr>
          <a:xfrm flipV="1">
            <a:off x="9787375" y="461639"/>
            <a:ext cx="0" cy="282223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C7599621-EDE9-40FB-A241-E1BA1B0DFC12}"/>
              </a:ext>
            </a:extLst>
          </p:cNvPr>
          <p:cNvCxnSpPr>
            <a:cxnSpLocks/>
          </p:cNvCxnSpPr>
          <p:nvPr/>
        </p:nvCxnSpPr>
        <p:spPr>
          <a:xfrm flipH="1">
            <a:off x="6392831" y="1706383"/>
            <a:ext cx="339454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F29D901C-F4D4-4408-B625-3BA8200004B6}"/>
              </a:ext>
            </a:extLst>
          </p:cNvPr>
          <p:cNvCxnSpPr>
            <a:cxnSpLocks/>
          </p:cNvCxnSpPr>
          <p:nvPr/>
        </p:nvCxnSpPr>
        <p:spPr>
          <a:xfrm flipH="1">
            <a:off x="6392831" y="2524746"/>
            <a:ext cx="339454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F9578C23-40C0-4502-85DF-452A8F333A30}"/>
              </a:ext>
            </a:extLst>
          </p:cNvPr>
          <p:cNvCxnSpPr>
            <a:cxnSpLocks/>
          </p:cNvCxnSpPr>
          <p:nvPr/>
        </p:nvCxnSpPr>
        <p:spPr>
          <a:xfrm>
            <a:off x="8064024" y="1706383"/>
            <a:ext cx="0" cy="241510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5A8042BD-0317-4636-82AD-9EF88BA7DCC4}"/>
              </a:ext>
            </a:extLst>
          </p:cNvPr>
          <p:cNvCxnSpPr>
            <a:cxnSpLocks/>
          </p:cNvCxnSpPr>
          <p:nvPr/>
        </p:nvCxnSpPr>
        <p:spPr>
          <a:xfrm>
            <a:off x="6411780" y="1705170"/>
            <a:ext cx="0" cy="241510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7" name="Gruppo 116">
            <a:extLst>
              <a:ext uri="{FF2B5EF4-FFF2-40B4-BE49-F238E27FC236}">
                <a16:creationId xmlns:a16="http://schemas.microsoft.com/office/drawing/2014/main" id="{ACEE0916-09E7-4CEA-8BC4-BF2BF92DDE9F}"/>
              </a:ext>
            </a:extLst>
          </p:cNvPr>
          <p:cNvGrpSpPr/>
          <p:nvPr/>
        </p:nvGrpSpPr>
        <p:grpSpPr>
          <a:xfrm>
            <a:off x="6267274" y="1304833"/>
            <a:ext cx="1941107" cy="1622159"/>
            <a:chOff x="6267274" y="1304833"/>
            <a:chExt cx="1941107" cy="1622159"/>
          </a:xfrm>
        </p:grpSpPr>
        <p:sp>
          <p:nvSpPr>
            <p:cNvPr id="92" name="Figura a mano libera: forma 91">
              <a:extLst>
                <a:ext uri="{FF2B5EF4-FFF2-40B4-BE49-F238E27FC236}">
                  <a16:creationId xmlns:a16="http://schemas.microsoft.com/office/drawing/2014/main" id="{84A0FF69-4DA1-4DE5-9958-F8A901D8D114}"/>
                </a:ext>
              </a:extLst>
            </p:cNvPr>
            <p:cNvSpPr/>
            <p:nvPr/>
          </p:nvSpPr>
          <p:spPr>
            <a:xfrm>
              <a:off x="6280895" y="1305169"/>
              <a:ext cx="1910862" cy="623278"/>
            </a:xfrm>
            <a:custGeom>
              <a:avLst/>
              <a:gdLst>
                <a:gd name="connsiteX0" fmla="*/ 0 w 1910862"/>
                <a:gd name="connsiteY0" fmla="*/ 1954 h 623278"/>
                <a:gd name="connsiteX1" fmla="*/ 177800 w 1910862"/>
                <a:gd name="connsiteY1" fmla="*/ 105508 h 623278"/>
                <a:gd name="connsiteX2" fmla="*/ 361462 w 1910862"/>
                <a:gd name="connsiteY2" fmla="*/ 250093 h 623278"/>
                <a:gd name="connsiteX3" fmla="*/ 662354 w 1910862"/>
                <a:gd name="connsiteY3" fmla="*/ 486508 h 623278"/>
                <a:gd name="connsiteX4" fmla="*/ 963247 w 1910862"/>
                <a:gd name="connsiteY4" fmla="*/ 623277 h 623278"/>
                <a:gd name="connsiteX5" fmla="*/ 1252416 w 1910862"/>
                <a:gd name="connsiteY5" fmla="*/ 484554 h 623278"/>
                <a:gd name="connsiteX6" fmla="*/ 1545493 w 1910862"/>
                <a:gd name="connsiteY6" fmla="*/ 250093 h 623278"/>
                <a:gd name="connsiteX7" fmla="*/ 1744785 w 1910862"/>
                <a:gd name="connsiteY7" fmla="*/ 101600 h 623278"/>
                <a:gd name="connsiteX8" fmla="*/ 1910862 w 1910862"/>
                <a:gd name="connsiteY8" fmla="*/ 0 h 623278"/>
                <a:gd name="connsiteX0" fmla="*/ 0 w 1910862"/>
                <a:gd name="connsiteY0" fmla="*/ 1954 h 623278"/>
                <a:gd name="connsiteX1" fmla="*/ 177800 w 1910862"/>
                <a:gd name="connsiteY1" fmla="*/ 105508 h 623278"/>
                <a:gd name="connsiteX2" fmla="*/ 361462 w 1910862"/>
                <a:gd name="connsiteY2" fmla="*/ 250093 h 623278"/>
                <a:gd name="connsiteX3" fmla="*/ 662354 w 1910862"/>
                <a:gd name="connsiteY3" fmla="*/ 486508 h 623278"/>
                <a:gd name="connsiteX4" fmla="*/ 963247 w 1910862"/>
                <a:gd name="connsiteY4" fmla="*/ 623277 h 623278"/>
                <a:gd name="connsiteX5" fmla="*/ 1252416 w 1910862"/>
                <a:gd name="connsiteY5" fmla="*/ 484554 h 623278"/>
                <a:gd name="connsiteX6" fmla="*/ 1545493 w 1910862"/>
                <a:gd name="connsiteY6" fmla="*/ 250093 h 623278"/>
                <a:gd name="connsiteX7" fmla="*/ 1744785 w 1910862"/>
                <a:gd name="connsiteY7" fmla="*/ 101600 h 623278"/>
                <a:gd name="connsiteX8" fmla="*/ 1910862 w 1910862"/>
                <a:gd name="connsiteY8" fmla="*/ 0 h 623278"/>
                <a:gd name="connsiteX0" fmla="*/ 0 w 1910862"/>
                <a:gd name="connsiteY0" fmla="*/ 1954 h 623278"/>
                <a:gd name="connsiteX1" fmla="*/ 177800 w 1910862"/>
                <a:gd name="connsiteY1" fmla="*/ 101698 h 623278"/>
                <a:gd name="connsiteX2" fmla="*/ 361462 w 1910862"/>
                <a:gd name="connsiteY2" fmla="*/ 250093 h 623278"/>
                <a:gd name="connsiteX3" fmla="*/ 662354 w 1910862"/>
                <a:gd name="connsiteY3" fmla="*/ 486508 h 623278"/>
                <a:gd name="connsiteX4" fmla="*/ 963247 w 1910862"/>
                <a:gd name="connsiteY4" fmla="*/ 623277 h 623278"/>
                <a:gd name="connsiteX5" fmla="*/ 1252416 w 1910862"/>
                <a:gd name="connsiteY5" fmla="*/ 484554 h 623278"/>
                <a:gd name="connsiteX6" fmla="*/ 1545493 w 1910862"/>
                <a:gd name="connsiteY6" fmla="*/ 250093 h 623278"/>
                <a:gd name="connsiteX7" fmla="*/ 1744785 w 1910862"/>
                <a:gd name="connsiteY7" fmla="*/ 101600 h 623278"/>
                <a:gd name="connsiteX8" fmla="*/ 1910862 w 1910862"/>
                <a:gd name="connsiteY8" fmla="*/ 0 h 623278"/>
                <a:gd name="connsiteX0" fmla="*/ 0 w 1910862"/>
                <a:gd name="connsiteY0" fmla="*/ 1954 h 623278"/>
                <a:gd name="connsiteX1" fmla="*/ 177800 w 1910862"/>
                <a:gd name="connsiteY1" fmla="*/ 101698 h 623278"/>
                <a:gd name="connsiteX2" fmla="*/ 361462 w 1910862"/>
                <a:gd name="connsiteY2" fmla="*/ 250093 h 623278"/>
                <a:gd name="connsiteX3" fmla="*/ 662354 w 1910862"/>
                <a:gd name="connsiteY3" fmla="*/ 486508 h 623278"/>
                <a:gd name="connsiteX4" fmla="*/ 963247 w 1910862"/>
                <a:gd name="connsiteY4" fmla="*/ 623277 h 623278"/>
                <a:gd name="connsiteX5" fmla="*/ 1252416 w 1910862"/>
                <a:gd name="connsiteY5" fmla="*/ 484554 h 623278"/>
                <a:gd name="connsiteX6" fmla="*/ 1545493 w 1910862"/>
                <a:gd name="connsiteY6" fmla="*/ 250093 h 623278"/>
                <a:gd name="connsiteX7" fmla="*/ 1744785 w 1910862"/>
                <a:gd name="connsiteY7" fmla="*/ 101600 h 623278"/>
                <a:gd name="connsiteX8" fmla="*/ 1910862 w 1910862"/>
                <a:gd name="connsiteY8" fmla="*/ 0 h 623278"/>
                <a:gd name="connsiteX0" fmla="*/ 0 w 1910862"/>
                <a:gd name="connsiteY0" fmla="*/ 1954 h 623278"/>
                <a:gd name="connsiteX1" fmla="*/ 177800 w 1910862"/>
                <a:gd name="connsiteY1" fmla="*/ 101698 h 623278"/>
                <a:gd name="connsiteX2" fmla="*/ 361462 w 1910862"/>
                <a:gd name="connsiteY2" fmla="*/ 250093 h 623278"/>
                <a:gd name="connsiteX3" fmla="*/ 662354 w 1910862"/>
                <a:gd name="connsiteY3" fmla="*/ 486508 h 623278"/>
                <a:gd name="connsiteX4" fmla="*/ 963247 w 1910862"/>
                <a:gd name="connsiteY4" fmla="*/ 623277 h 623278"/>
                <a:gd name="connsiteX5" fmla="*/ 1252416 w 1910862"/>
                <a:gd name="connsiteY5" fmla="*/ 484554 h 623278"/>
                <a:gd name="connsiteX6" fmla="*/ 1545493 w 1910862"/>
                <a:gd name="connsiteY6" fmla="*/ 250093 h 623278"/>
                <a:gd name="connsiteX7" fmla="*/ 1744785 w 1910862"/>
                <a:gd name="connsiteY7" fmla="*/ 101600 h 623278"/>
                <a:gd name="connsiteX8" fmla="*/ 1910862 w 1910862"/>
                <a:gd name="connsiteY8" fmla="*/ 0 h 623278"/>
                <a:gd name="connsiteX0" fmla="*/ 0 w 1910862"/>
                <a:gd name="connsiteY0" fmla="*/ 1954 h 623278"/>
                <a:gd name="connsiteX1" fmla="*/ 177800 w 1910862"/>
                <a:gd name="connsiteY1" fmla="*/ 101698 h 623278"/>
                <a:gd name="connsiteX2" fmla="*/ 361462 w 1910862"/>
                <a:gd name="connsiteY2" fmla="*/ 250093 h 623278"/>
                <a:gd name="connsiteX3" fmla="*/ 662354 w 1910862"/>
                <a:gd name="connsiteY3" fmla="*/ 486508 h 623278"/>
                <a:gd name="connsiteX4" fmla="*/ 963247 w 1910862"/>
                <a:gd name="connsiteY4" fmla="*/ 623277 h 623278"/>
                <a:gd name="connsiteX5" fmla="*/ 1252416 w 1910862"/>
                <a:gd name="connsiteY5" fmla="*/ 484554 h 623278"/>
                <a:gd name="connsiteX6" fmla="*/ 1545493 w 1910862"/>
                <a:gd name="connsiteY6" fmla="*/ 250093 h 623278"/>
                <a:gd name="connsiteX7" fmla="*/ 1744785 w 1910862"/>
                <a:gd name="connsiteY7" fmla="*/ 101600 h 623278"/>
                <a:gd name="connsiteX8" fmla="*/ 1910862 w 1910862"/>
                <a:gd name="connsiteY8" fmla="*/ 0 h 623278"/>
                <a:gd name="connsiteX0" fmla="*/ 0 w 1910862"/>
                <a:gd name="connsiteY0" fmla="*/ 1954 h 623278"/>
                <a:gd name="connsiteX1" fmla="*/ 177800 w 1910862"/>
                <a:gd name="connsiteY1" fmla="*/ 101698 h 623278"/>
                <a:gd name="connsiteX2" fmla="*/ 361462 w 1910862"/>
                <a:gd name="connsiteY2" fmla="*/ 250093 h 623278"/>
                <a:gd name="connsiteX3" fmla="*/ 662354 w 1910862"/>
                <a:gd name="connsiteY3" fmla="*/ 486508 h 623278"/>
                <a:gd name="connsiteX4" fmla="*/ 963247 w 1910862"/>
                <a:gd name="connsiteY4" fmla="*/ 623277 h 623278"/>
                <a:gd name="connsiteX5" fmla="*/ 1252416 w 1910862"/>
                <a:gd name="connsiteY5" fmla="*/ 484554 h 623278"/>
                <a:gd name="connsiteX6" fmla="*/ 1545493 w 1910862"/>
                <a:gd name="connsiteY6" fmla="*/ 250093 h 623278"/>
                <a:gd name="connsiteX7" fmla="*/ 1744785 w 1910862"/>
                <a:gd name="connsiteY7" fmla="*/ 101600 h 623278"/>
                <a:gd name="connsiteX8" fmla="*/ 1910862 w 1910862"/>
                <a:gd name="connsiteY8" fmla="*/ 0 h 623278"/>
                <a:gd name="connsiteX0" fmla="*/ 0 w 1910862"/>
                <a:gd name="connsiteY0" fmla="*/ 1954 h 623278"/>
                <a:gd name="connsiteX1" fmla="*/ 177800 w 1910862"/>
                <a:gd name="connsiteY1" fmla="*/ 101698 h 623278"/>
                <a:gd name="connsiteX2" fmla="*/ 361462 w 1910862"/>
                <a:gd name="connsiteY2" fmla="*/ 250093 h 623278"/>
                <a:gd name="connsiteX3" fmla="*/ 662354 w 1910862"/>
                <a:gd name="connsiteY3" fmla="*/ 486508 h 623278"/>
                <a:gd name="connsiteX4" fmla="*/ 963247 w 1910862"/>
                <a:gd name="connsiteY4" fmla="*/ 623277 h 623278"/>
                <a:gd name="connsiteX5" fmla="*/ 1252416 w 1910862"/>
                <a:gd name="connsiteY5" fmla="*/ 484554 h 623278"/>
                <a:gd name="connsiteX6" fmla="*/ 1545493 w 1910862"/>
                <a:gd name="connsiteY6" fmla="*/ 250093 h 623278"/>
                <a:gd name="connsiteX7" fmla="*/ 1744785 w 1910862"/>
                <a:gd name="connsiteY7" fmla="*/ 101600 h 623278"/>
                <a:gd name="connsiteX8" fmla="*/ 1910862 w 1910862"/>
                <a:gd name="connsiteY8" fmla="*/ 0 h 623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10862" h="623278">
                  <a:moveTo>
                    <a:pt x="0" y="1954"/>
                  </a:moveTo>
                  <a:cubicBezTo>
                    <a:pt x="62588" y="27338"/>
                    <a:pt x="128986" y="60342"/>
                    <a:pt x="177800" y="101698"/>
                  </a:cubicBezTo>
                  <a:cubicBezTo>
                    <a:pt x="226614" y="143054"/>
                    <a:pt x="280703" y="185958"/>
                    <a:pt x="361462" y="250093"/>
                  </a:cubicBezTo>
                  <a:cubicBezTo>
                    <a:pt x="442221" y="314228"/>
                    <a:pt x="562057" y="424311"/>
                    <a:pt x="662354" y="486508"/>
                  </a:cubicBezTo>
                  <a:cubicBezTo>
                    <a:pt x="762651" y="548705"/>
                    <a:pt x="864903" y="623603"/>
                    <a:pt x="963247" y="623277"/>
                  </a:cubicBezTo>
                  <a:cubicBezTo>
                    <a:pt x="1061591" y="622951"/>
                    <a:pt x="1155375" y="546751"/>
                    <a:pt x="1252416" y="484554"/>
                  </a:cubicBezTo>
                  <a:cubicBezTo>
                    <a:pt x="1349457" y="422357"/>
                    <a:pt x="1463431" y="313919"/>
                    <a:pt x="1545493" y="250093"/>
                  </a:cubicBezTo>
                  <a:cubicBezTo>
                    <a:pt x="1627555" y="186267"/>
                    <a:pt x="1683890" y="143282"/>
                    <a:pt x="1744785" y="101600"/>
                  </a:cubicBezTo>
                  <a:cubicBezTo>
                    <a:pt x="1842351" y="19912"/>
                    <a:pt x="1858271" y="29959"/>
                    <a:pt x="1910862" y="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7" name="Figura a mano libera: forma 106">
              <a:extLst>
                <a:ext uri="{FF2B5EF4-FFF2-40B4-BE49-F238E27FC236}">
                  <a16:creationId xmlns:a16="http://schemas.microsoft.com/office/drawing/2014/main" id="{387E3BD1-081D-4B3E-A18D-ADCDF6C62B68}"/>
                </a:ext>
              </a:extLst>
            </p:cNvPr>
            <p:cNvSpPr/>
            <p:nvPr/>
          </p:nvSpPr>
          <p:spPr>
            <a:xfrm>
              <a:off x="6280895" y="2309445"/>
              <a:ext cx="1910862" cy="615463"/>
            </a:xfrm>
            <a:custGeom>
              <a:avLst/>
              <a:gdLst>
                <a:gd name="connsiteX0" fmla="*/ 0 w 1910862"/>
                <a:gd name="connsiteY0" fmla="*/ 615463 h 615463"/>
                <a:gd name="connsiteX1" fmla="*/ 181708 w 1910862"/>
                <a:gd name="connsiteY1" fmla="*/ 519724 h 615463"/>
                <a:gd name="connsiteX2" fmla="*/ 361462 w 1910862"/>
                <a:gd name="connsiteY2" fmla="*/ 371232 h 615463"/>
                <a:gd name="connsiteX3" fmla="*/ 662354 w 1910862"/>
                <a:gd name="connsiteY3" fmla="*/ 140678 h 615463"/>
                <a:gd name="connsiteX4" fmla="*/ 963247 w 1910862"/>
                <a:gd name="connsiteY4" fmla="*/ 1 h 615463"/>
                <a:gd name="connsiteX5" fmla="*/ 1252416 w 1910862"/>
                <a:gd name="connsiteY5" fmla="*/ 138724 h 615463"/>
                <a:gd name="connsiteX6" fmla="*/ 1551354 w 1910862"/>
                <a:gd name="connsiteY6" fmla="*/ 371232 h 615463"/>
                <a:gd name="connsiteX7" fmla="*/ 1738923 w 1910862"/>
                <a:gd name="connsiteY7" fmla="*/ 519724 h 615463"/>
                <a:gd name="connsiteX8" fmla="*/ 1910862 w 1910862"/>
                <a:gd name="connsiteY8" fmla="*/ 615463 h 615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10862" h="615463">
                  <a:moveTo>
                    <a:pt x="0" y="615463"/>
                  </a:moveTo>
                  <a:cubicBezTo>
                    <a:pt x="60732" y="587946"/>
                    <a:pt x="121464" y="560429"/>
                    <a:pt x="181708" y="519724"/>
                  </a:cubicBezTo>
                  <a:cubicBezTo>
                    <a:pt x="241952" y="479019"/>
                    <a:pt x="281354" y="434406"/>
                    <a:pt x="361462" y="371232"/>
                  </a:cubicBezTo>
                  <a:cubicBezTo>
                    <a:pt x="441570" y="308058"/>
                    <a:pt x="562057" y="202550"/>
                    <a:pt x="662354" y="140678"/>
                  </a:cubicBezTo>
                  <a:cubicBezTo>
                    <a:pt x="762651" y="78806"/>
                    <a:pt x="864903" y="327"/>
                    <a:pt x="963247" y="1"/>
                  </a:cubicBezTo>
                  <a:cubicBezTo>
                    <a:pt x="1061591" y="-325"/>
                    <a:pt x="1154398" y="76852"/>
                    <a:pt x="1252416" y="138724"/>
                  </a:cubicBezTo>
                  <a:cubicBezTo>
                    <a:pt x="1350434" y="200596"/>
                    <a:pt x="1551354" y="371232"/>
                    <a:pt x="1551354" y="371232"/>
                  </a:cubicBezTo>
                  <a:cubicBezTo>
                    <a:pt x="1632438" y="434732"/>
                    <a:pt x="1679005" y="479019"/>
                    <a:pt x="1738923" y="519724"/>
                  </a:cubicBezTo>
                  <a:cubicBezTo>
                    <a:pt x="1798841" y="560429"/>
                    <a:pt x="1854851" y="587946"/>
                    <a:pt x="1910862" y="615463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0" name="Figura a mano libera: forma 109">
              <a:extLst>
                <a:ext uri="{FF2B5EF4-FFF2-40B4-BE49-F238E27FC236}">
                  <a16:creationId xmlns:a16="http://schemas.microsoft.com/office/drawing/2014/main" id="{8A3AAED1-C443-45A5-A0B0-CB81FD19B41C}"/>
                </a:ext>
              </a:extLst>
            </p:cNvPr>
            <p:cNvSpPr/>
            <p:nvPr/>
          </p:nvSpPr>
          <p:spPr>
            <a:xfrm>
              <a:off x="6267274" y="1305910"/>
              <a:ext cx="226936" cy="1621082"/>
            </a:xfrm>
            <a:custGeom>
              <a:avLst/>
              <a:gdLst>
                <a:gd name="connsiteX0" fmla="*/ 195559 w 226942"/>
                <a:gd name="connsiteY0" fmla="*/ 103094 h 1620386"/>
                <a:gd name="connsiteX1" fmla="*/ 16265 w 226942"/>
                <a:gd name="connsiteY1" fmla="*/ 0 h 1620386"/>
                <a:gd name="connsiteX2" fmla="*/ 18506 w 226942"/>
                <a:gd name="connsiteY2" fmla="*/ 103094 h 1620386"/>
                <a:gd name="connsiteX3" fmla="*/ 83500 w 226942"/>
                <a:gd name="connsiteY3" fmla="*/ 251012 h 1620386"/>
                <a:gd name="connsiteX4" fmla="*/ 146253 w 226942"/>
                <a:gd name="connsiteY4" fmla="*/ 401170 h 1620386"/>
                <a:gd name="connsiteX5" fmla="*/ 226935 w 226942"/>
                <a:gd name="connsiteY5" fmla="*/ 811306 h 1620386"/>
                <a:gd name="connsiteX6" fmla="*/ 150735 w 226942"/>
                <a:gd name="connsiteY6" fmla="*/ 1221441 h 1620386"/>
                <a:gd name="connsiteX7" fmla="*/ 85741 w 226942"/>
                <a:gd name="connsiteY7" fmla="*/ 1373841 h 1620386"/>
                <a:gd name="connsiteX8" fmla="*/ 25230 w 226942"/>
                <a:gd name="connsiteY8" fmla="*/ 1524000 h 1620386"/>
                <a:gd name="connsiteX9" fmla="*/ 11782 w 226942"/>
                <a:gd name="connsiteY9" fmla="*/ 1620370 h 1620386"/>
                <a:gd name="connsiteX10" fmla="*/ 193318 w 226942"/>
                <a:gd name="connsiteY10" fmla="*/ 1517276 h 1620386"/>
                <a:gd name="connsiteX0" fmla="*/ 195559 w 226942"/>
                <a:gd name="connsiteY0" fmla="*/ 103094 h 1620386"/>
                <a:gd name="connsiteX1" fmla="*/ 16265 w 226942"/>
                <a:gd name="connsiteY1" fmla="*/ 0 h 1620386"/>
                <a:gd name="connsiteX2" fmla="*/ 18506 w 226942"/>
                <a:gd name="connsiteY2" fmla="*/ 103094 h 1620386"/>
                <a:gd name="connsiteX3" fmla="*/ 83500 w 226942"/>
                <a:gd name="connsiteY3" fmla="*/ 251012 h 1620386"/>
                <a:gd name="connsiteX4" fmla="*/ 146253 w 226942"/>
                <a:gd name="connsiteY4" fmla="*/ 401170 h 1620386"/>
                <a:gd name="connsiteX5" fmla="*/ 226935 w 226942"/>
                <a:gd name="connsiteY5" fmla="*/ 811306 h 1620386"/>
                <a:gd name="connsiteX6" fmla="*/ 150735 w 226942"/>
                <a:gd name="connsiteY6" fmla="*/ 1221441 h 1620386"/>
                <a:gd name="connsiteX7" fmla="*/ 85741 w 226942"/>
                <a:gd name="connsiteY7" fmla="*/ 1373841 h 1620386"/>
                <a:gd name="connsiteX8" fmla="*/ 25230 w 226942"/>
                <a:gd name="connsiteY8" fmla="*/ 1524000 h 1620386"/>
                <a:gd name="connsiteX9" fmla="*/ 11782 w 226942"/>
                <a:gd name="connsiteY9" fmla="*/ 1620370 h 1620386"/>
                <a:gd name="connsiteX10" fmla="*/ 193318 w 226942"/>
                <a:gd name="connsiteY10" fmla="*/ 1517276 h 1620386"/>
                <a:gd name="connsiteX0" fmla="*/ 195559 w 226942"/>
                <a:gd name="connsiteY0" fmla="*/ 104690 h 1621982"/>
                <a:gd name="connsiteX1" fmla="*/ 16265 w 226942"/>
                <a:gd name="connsiteY1" fmla="*/ 1596 h 1621982"/>
                <a:gd name="connsiteX2" fmla="*/ 18506 w 226942"/>
                <a:gd name="connsiteY2" fmla="*/ 104690 h 1621982"/>
                <a:gd name="connsiteX3" fmla="*/ 83500 w 226942"/>
                <a:gd name="connsiteY3" fmla="*/ 252608 h 1621982"/>
                <a:gd name="connsiteX4" fmla="*/ 146253 w 226942"/>
                <a:gd name="connsiteY4" fmla="*/ 402766 h 1621982"/>
                <a:gd name="connsiteX5" fmla="*/ 226935 w 226942"/>
                <a:gd name="connsiteY5" fmla="*/ 812902 h 1621982"/>
                <a:gd name="connsiteX6" fmla="*/ 150735 w 226942"/>
                <a:gd name="connsiteY6" fmla="*/ 1223037 h 1621982"/>
                <a:gd name="connsiteX7" fmla="*/ 85741 w 226942"/>
                <a:gd name="connsiteY7" fmla="*/ 1375437 h 1621982"/>
                <a:gd name="connsiteX8" fmla="*/ 25230 w 226942"/>
                <a:gd name="connsiteY8" fmla="*/ 1525596 h 1621982"/>
                <a:gd name="connsiteX9" fmla="*/ 11782 w 226942"/>
                <a:gd name="connsiteY9" fmla="*/ 1621966 h 1621982"/>
                <a:gd name="connsiteX10" fmla="*/ 193318 w 226942"/>
                <a:gd name="connsiteY10" fmla="*/ 1518872 h 1621982"/>
                <a:gd name="connsiteX0" fmla="*/ 195559 w 226942"/>
                <a:gd name="connsiteY0" fmla="*/ 98080 h 1615372"/>
                <a:gd name="connsiteX1" fmla="*/ 22989 w 226942"/>
                <a:gd name="connsiteY1" fmla="*/ 1709 h 1615372"/>
                <a:gd name="connsiteX2" fmla="*/ 18506 w 226942"/>
                <a:gd name="connsiteY2" fmla="*/ 98080 h 1615372"/>
                <a:gd name="connsiteX3" fmla="*/ 83500 w 226942"/>
                <a:gd name="connsiteY3" fmla="*/ 245998 h 1615372"/>
                <a:gd name="connsiteX4" fmla="*/ 146253 w 226942"/>
                <a:gd name="connsiteY4" fmla="*/ 396156 h 1615372"/>
                <a:gd name="connsiteX5" fmla="*/ 226935 w 226942"/>
                <a:gd name="connsiteY5" fmla="*/ 806292 h 1615372"/>
                <a:gd name="connsiteX6" fmla="*/ 150735 w 226942"/>
                <a:gd name="connsiteY6" fmla="*/ 1216427 h 1615372"/>
                <a:gd name="connsiteX7" fmla="*/ 85741 w 226942"/>
                <a:gd name="connsiteY7" fmla="*/ 1368827 h 1615372"/>
                <a:gd name="connsiteX8" fmla="*/ 25230 w 226942"/>
                <a:gd name="connsiteY8" fmla="*/ 1518986 h 1615372"/>
                <a:gd name="connsiteX9" fmla="*/ 11782 w 226942"/>
                <a:gd name="connsiteY9" fmla="*/ 1615356 h 1615372"/>
                <a:gd name="connsiteX10" fmla="*/ 193318 w 226942"/>
                <a:gd name="connsiteY10" fmla="*/ 1512262 h 1615372"/>
                <a:gd name="connsiteX0" fmla="*/ 195559 w 226942"/>
                <a:gd name="connsiteY0" fmla="*/ 98851 h 1616143"/>
                <a:gd name="connsiteX1" fmla="*/ 22989 w 226942"/>
                <a:gd name="connsiteY1" fmla="*/ 2480 h 1616143"/>
                <a:gd name="connsiteX2" fmla="*/ 18506 w 226942"/>
                <a:gd name="connsiteY2" fmla="*/ 98851 h 1616143"/>
                <a:gd name="connsiteX3" fmla="*/ 83500 w 226942"/>
                <a:gd name="connsiteY3" fmla="*/ 246769 h 1616143"/>
                <a:gd name="connsiteX4" fmla="*/ 146253 w 226942"/>
                <a:gd name="connsiteY4" fmla="*/ 396927 h 1616143"/>
                <a:gd name="connsiteX5" fmla="*/ 226935 w 226942"/>
                <a:gd name="connsiteY5" fmla="*/ 807063 h 1616143"/>
                <a:gd name="connsiteX6" fmla="*/ 150735 w 226942"/>
                <a:gd name="connsiteY6" fmla="*/ 1217198 h 1616143"/>
                <a:gd name="connsiteX7" fmla="*/ 85741 w 226942"/>
                <a:gd name="connsiteY7" fmla="*/ 1369598 h 1616143"/>
                <a:gd name="connsiteX8" fmla="*/ 25230 w 226942"/>
                <a:gd name="connsiteY8" fmla="*/ 1519757 h 1616143"/>
                <a:gd name="connsiteX9" fmla="*/ 11782 w 226942"/>
                <a:gd name="connsiteY9" fmla="*/ 1616127 h 1616143"/>
                <a:gd name="connsiteX10" fmla="*/ 193318 w 226942"/>
                <a:gd name="connsiteY10" fmla="*/ 1513033 h 1616143"/>
                <a:gd name="connsiteX0" fmla="*/ 195559 w 226936"/>
                <a:gd name="connsiteY0" fmla="*/ 98851 h 1616143"/>
                <a:gd name="connsiteX1" fmla="*/ 22989 w 226936"/>
                <a:gd name="connsiteY1" fmla="*/ 2480 h 1616143"/>
                <a:gd name="connsiteX2" fmla="*/ 18506 w 226936"/>
                <a:gd name="connsiteY2" fmla="*/ 98851 h 1616143"/>
                <a:gd name="connsiteX3" fmla="*/ 83500 w 226936"/>
                <a:gd name="connsiteY3" fmla="*/ 246769 h 1616143"/>
                <a:gd name="connsiteX4" fmla="*/ 146253 w 226936"/>
                <a:gd name="connsiteY4" fmla="*/ 396927 h 1616143"/>
                <a:gd name="connsiteX5" fmla="*/ 226935 w 226936"/>
                <a:gd name="connsiteY5" fmla="*/ 807063 h 1616143"/>
                <a:gd name="connsiteX6" fmla="*/ 144011 w 226936"/>
                <a:gd name="connsiteY6" fmla="*/ 1217198 h 1616143"/>
                <a:gd name="connsiteX7" fmla="*/ 85741 w 226936"/>
                <a:gd name="connsiteY7" fmla="*/ 1369598 h 1616143"/>
                <a:gd name="connsiteX8" fmla="*/ 25230 w 226936"/>
                <a:gd name="connsiteY8" fmla="*/ 1519757 h 1616143"/>
                <a:gd name="connsiteX9" fmla="*/ 11782 w 226936"/>
                <a:gd name="connsiteY9" fmla="*/ 1616127 h 1616143"/>
                <a:gd name="connsiteX10" fmla="*/ 193318 w 226936"/>
                <a:gd name="connsiteY10" fmla="*/ 1513033 h 1616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6936" h="1616143">
                  <a:moveTo>
                    <a:pt x="195559" y="98851"/>
                  </a:moveTo>
                  <a:cubicBezTo>
                    <a:pt x="120666" y="47304"/>
                    <a:pt x="52498" y="15927"/>
                    <a:pt x="22989" y="2480"/>
                  </a:cubicBezTo>
                  <a:cubicBezTo>
                    <a:pt x="-6520" y="-10967"/>
                    <a:pt x="-6819" y="31547"/>
                    <a:pt x="18506" y="98851"/>
                  </a:cubicBezTo>
                  <a:cubicBezTo>
                    <a:pt x="43831" y="166155"/>
                    <a:pt x="62209" y="197090"/>
                    <a:pt x="83500" y="246769"/>
                  </a:cubicBezTo>
                  <a:cubicBezTo>
                    <a:pt x="104791" y="296448"/>
                    <a:pt x="122347" y="303545"/>
                    <a:pt x="146253" y="396927"/>
                  </a:cubicBezTo>
                  <a:cubicBezTo>
                    <a:pt x="170159" y="490309"/>
                    <a:pt x="227309" y="670351"/>
                    <a:pt x="226935" y="807063"/>
                  </a:cubicBezTo>
                  <a:cubicBezTo>
                    <a:pt x="226561" y="943775"/>
                    <a:pt x="167543" y="1123442"/>
                    <a:pt x="144011" y="1217198"/>
                  </a:cubicBezTo>
                  <a:cubicBezTo>
                    <a:pt x="120479" y="1310954"/>
                    <a:pt x="105538" y="1319171"/>
                    <a:pt x="85741" y="1369598"/>
                  </a:cubicBezTo>
                  <a:cubicBezTo>
                    <a:pt x="65944" y="1420025"/>
                    <a:pt x="37557" y="1478669"/>
                    <a:pt x="25230" y="1519757"/>
                  </a:cubicBezTo>
                  <a:cubicBezTo>
                    <a:pt x="12903" y="1560845"/>
                    <a:pt x="-16233" y="1617248"/>
                    <a:pt x="11782" y="1616127"/>
                  </a:cubicBezTo>
                  <a:cubicBezTo>
                    <a:pt x="39797" y="1615006"/>
                    <a:pt x="116557" y="1564019"/>
                    <a:pt x="193318" y="1513033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2" name="Figura a mano libera: forma 111">
              <a:extLst>
                <a:ext uri="{FF2B5EF4-FFF2-40B4-BE49-F238E27FC236}">
                  <a16:creationId xmlns:a16="http://schemas.microsoft.com/office/drawing/2014/main" id="{DAADFA36-E7E2-4819-B596-4B64B374CFD4}"/>
                </a:ext>
              </a:extLst>
            </p:cNvPr>
            <p:cNvSpPr/>
            <p:nvPr/>
          </p:nvSpPr>
          <p:spPr>
            <a:xfrm>
              <a:off x="7990746" y="1304833"/>
              <a:ext cx="217635" cy="1621726"/>
            </a:xfrm>
            <a:custGeom>
              <a:avLst/>
              <a:gdLst>
                <a:gd name="connsiteX0" fmla="*/ 30965 w 217618"/>
                <a:gd name="connsiteY0" fmla="*/ 100022 h 1621642"/>
                <a:gd name="connsiteX1" fmla="*/ 200034 w 217618"/>
                <a:gd name="connsiteY1" fmla="*/ 9 h 1621642"/>
                <a:gd name="connsiteX2" fmla="*/ 197653 w 217618"/>
                <a:gd name="connsiteY2" fmla="*/ 104784 h 1621642"/>
                <a:gd name="connsiteX3" fmla="*/ 140503 w 217618"/>
                <a:gd name="connsiteY3" fmla="*/ 250040 h 1621642"/>
                <a:gd name="connsiteX4" fmla="*/ 76209 w 217618"/>
                <a:gd name="connsiteY4" fmla="*/ 402440 h 1621642"/>
                <a:gd name="connsiteX5" fmla="*/ 9 w 217618"/>
                <a:gd name="connsiteY5" fmla="*/ 812015 h 1621642"/>
                <a:gd name="connsiteX6" fmla="*/ 71447 w 217618"/>
                <a:gd name="connsiteY6" fmla="*/ 1221590 h 1621642"/>
                <a:gd name="connsiteX7" fmla="*/ 135740 w 217618"/>
                <a:gd name="connsiteY7" fmla="*/ 1378753 h 1621642"/>
                <a:gd name="connsiteX8" fmla="*/ 202415 w 217618"/>
                <a:gd name="connsiteY8" fmla="*/ 1524009 h 1621642"/>
                <a:gd name="connsiteX9" fmla="*/ 202415 w 217618"/>
                <a:gd name="connsiteY9" fmla="*/ 1621640 h 1621642"/>
                <a:gd name="connsiteX10" fmla="*/ 35728 w 217618"/>
                <a:gd name="connsiteY10" fmla="*/ 1521628 h 1621642"/>
                <a:gd name="connsiteX0" fmla="*/ 30965 w 219145"/>
                <a:gd name="connsiteY0" fmla="*/ 100530 h 1622150"/>
                <a:gd name="connsiteX1" fmla="*/ 200034 w 219145"/>
                <a:gd name="connsiteY1" fmla="*/ 517 h 1622150"/>
                <a:gd name="connsiteX2" fmla="*/ 197653 w 219145"/>
                <a:gd name="connsiteY2" fmla="*/ 105292 h 1622150"/>
                <a:gd name="connsiteX3" fmla="*/ 140503 w 219145"/>
                <a:gd name="connsiteY3" fmla="*/ 250548 h 1622150"/>
                <a:gd name="connsiteX4" fmla="*/ 76209 w 219145"/>
                <a:gd name="connsiteY4" fmla="*/ 402948 h 1622150"/>
                <a:gd name="connsiteX5" fmla="*/ 9 w 219145"/>
                <a:gd name="connsiteY5" fmla="*/ 812523 h 1622150"/>
                <a:gd name="connsiteX6" fmla="*/ 71447 w 219145"/>
                <a:gd name="connsiteY6" fmla="*/ 1222098 h 1622150"/>
                <a:gd name="connsiteX7" fmla="*/ 135740 w 219145"/>
                <a:gd name="connsiteY7" fmla="*/ 1379261 h 1622150"/>
                <a:gd name="connsiteX8" fmla="*/ 202415 w 219145"/>
                <a:gd name="connsiteY8" fmla="*/ 1524517 h 1622150"/>
                <a:gd name="connsiteX9" fmla="*/ 202415 w 219145"/>
                <a:gd name="connsiteY9" fmla="*/ 1622148 h 1622150"/>
                <a:gd name="connsiteX10" fmla="*/ 35728 w 219145"/>
                <a:gd name="connsiteY10" fmla="*/ 1522136 h 1622150"/>
                <a:gd name="connsiteX0" fmla="*/ 30965 w 217618"/>
                <a:gd name="connsiteY0" fmla="*/ 100113 h 1621733"/>
                <a:gd name="connsiteX1" fmla="*/ 200034 w 217618"/>
                <a:gd name="connsiteY1" fmla="*/ 100 h 1621733"/>
                <a:gd name="connsiteX2" fmla="*/ 197653 w 217618"/>
                <a:gd name="connsiteY2" fmla="*/ 104875 h 1621733"/>
                <a:gd name="connsiteX3" fmla="*/ 140503 w 217618"/>
                <a:gd name="connsiteY3" fmla="*/ 250131 h 1621733"/>
                <a:gd name="connsiteX4" fmla="*/ 76209 w 217618"/>
                <a:gd name="connsiteY4" fmla="*/ 402531 h 1621733"/>
                <a:gd name="connsiteX5" fmla="*/ 9 w 217618"/>
                <a:gd name="connsiteY5" fmla="*/ 812106 h 1621733"/>
                <a:gd name="connsiteX6" fmla="*/ 71447 w 217618"/>
                <a:gd name="connsiteY6" fmla="*/ 1221681 h 1621733"/>
                <a:gd name="connsiteX7" fmla="*/ 135740 w 217618"/>
                <a:gd name="connsiteY7" fmla="*/ 1378844 h 1621733"/>
                <a:gd name="connsiteX8" fmla="*/ 202415 w 217618"/>
                <a:gd name="connsiteY8" fmla="*/ 1524100 h 1621733"/>
                <a:gd name="connsiteX9" fmla="*/ 202415 w 217618"/>
                <a:gd name="connsiteY9" fmla="*/ 1621731 h 1621733"/>
                <a:gd name="connsiteX10" fmla="*/ 35728 w 217618"/>
                <a:gd name="connsiteY10" fmla="*/ 1521719 h 1621733"/>
                <a:gd name="connsiteX0" fmla="*/ 30965 w 217635"/>
                <a:gd name="connsiteY0" fmla="*/ 100106 h 1621726"/>
                <a:gd name="connsiteX1" fmla="*/ 200034 w 217635"/>
                <a:gd name="connsiteY1" fmla="*/ 93 h 1621726"/>
                <a:gd name="connsiteX2" fmla="*/ 197653 w 217635"/>
                <a:gd name="connsiteY2" fmla="*/ 104868 h 1621726"/>
                <a:gd name="connsiteX3" fmla="*/ 140503 w 217635"/>
                <a:gd name="connsiteY3" fmla="*/ 250124 h 1621726"/>
                <a:gd name="connsiteX4" fmla="*/ 76209 w 217635"/>
                <a:gd name="connsiteY4" fmla="*/ 402524 h 1621726"/>
                <a:gd name="connsiteX5" fmla="*/ 9 w 217635"/>
                <a:gd name="connsiteY5" fmla="*/ 812099 h 1621726"/>
                <a:gd name="connsiteX6" fmla="*/ 71447 w 217635"/>
                <a:gd name="connsiteY6" fmla="*/ 1221674 h 1621726"/>
                <a:gd name="connsiteX7" fmla="*/ 135740 w 217635"/>
                <a:gd name="connsiteY7" fmla="*/ 1378837 h 1621726"/>
                <a:gd name="connsiteX8" fmla="*/ 202415 w 217635"/>
                <a:gd name="connsiteY8" fmla="*/ 1524093 h 1621726"/>
                <a:gd name="connsiteX9" fmla="*/ 202415 w 217635"/>
                <a:gd name="connsiteY9" fmla="*/ 1621724 h 1621726"/>
                <a:gd name="connsiteX10" fmla="*/ 35728 w 217635"/>
                <a:gd name="connsiteY10" fmla="*/ 1521712 h 1621726"/>
                <a:gd name="connsiteX0" fmla="*/ 30965 w 217635"/>
                <a:gd name="connsiteY0" fmla="*/ 100106 h 1621726"/>
                <a:gd name="connsiteX1" fmla="*/ 200034 w 217635"/>
                <a:gd name="connsiteY1" fmla="*/ 93 h 1621726"/>
                <a:gd name="connsiteX2" fmla="*/ 197653 w 217635"/>
                <a:gd name="connsiteY2" fmla="*/ 104868 h 1621726"/>
                <a:gd name="connsiteX3" fmla="*/ 140503 w 217635"/>
                <a:gd name="connsiteY3" fmla="*/ 250124 h 1621726"/>
                <a:gd name="connsiteX4" fmla="*/ 76209 w 217635"/>
                <a:gd name="connsiteY4" fmla="*/ 402524 h 1621726"/>
                <a:gd name="connsiteX5" fmla="*/ 9 w 217635"/>
                <a:gd name="connsiteY5" fmla="*/ 812099 h 1621726"/>
                <a:gd name="connsiteX6" fmla="*/ 71447 w 217635"/>
                <a:gd name="connsiteY6" fmla="*/ 1221674 h 1621726"/>
                <a:gd name="connsiteX7" fmla="*/ 135740 w 217635"/>
                <a:gd name="connsiteY7" fmla="*/ 1378837 h 1621726"/>
                <a:gd name="connsiteX8" fmla="*/ 202415 w 217635"/>
                <a:gd name="connsiteY8" fmla="*/ 1524093 h 1621726"/>
                <a:gd name="connsiteX9" fmla="*/ 202415 w 217635"/>
                <a:gd name="connsiteY9" fmla="*/ 1621724 h 1621726"/>
                <a:gd name="connsiteX10" fmla="*/ 35728 w 217635"/>
                <a:gd name="connsiteY10" fmla="*/ 1521712 h 16217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17635" h="1621726">
                  <a:moveTo>
                    <a:pt x="30965" y="100106"/>
                  </a:moveTo>
                  <a:cubicBezTo>
                    <a:pt x="101609" y="49702"/>
                    <a:pt x="166538" y="3109"/>
                    <a:pt x="200034" y="93"/>
                  </a:cubicBezTo>
                  <a:cubicBezTo>
                    <a:pt x="233530" y="-2923"/>
                    <a:pt x="211385" y="68911"/>
                    <a:pt x="197653" y="104868"/>
                  </a:cubicBezTo>
                  <a:cubicBezTo>
                    <a:pt x="183921" y="140825"/>
                    <a:pt x="160744" y="200515"/>
                    <a:pt x="140503" y="250124"/>
                  </a:cubicBezTo>
                  <a:cubicBezTo>
                    <a:pt x="120262" y="299733"/>
                    <a:pt x="103435" y="308862"/>
                    <a:pt x="76209" y="402524"/>
                  </a:cubicBezTo>
                  <a:cubicBezTo>
                    <a:pt x="48983" y="496186"/>
                    <a:pt x="803" y="675574"/>
                    <a:pt x="9" y="812099"/>
                  </a:cubicBezTo>
                  <a:cubicBezTo>
                    <a:pt x="-785" y="948624"/>
                    <a:pt x="48825" y="1127218"/>
                    <a:pt x="71447" y="1221674"/>
                  </a:cubicBezTo>
                  <a:cubicBezTo>
                    <a:pt x="94069" y="1316130"/>
                    <a:pt x="113912" y="1328434"/>
                    <a:pt x="135740" y="1378837"/>
                  </a:cubicBezTo>
                  <a:cubicBezTo>
                    <a:pt x="157568" y="1429240"/>
                    <a:pt x="191303" y="1483612"/>
                    <a:pt x="202415" y="1524093"/>
                  </a:cubicBezTo>
                  <a:cubicBezTo>
                    <a:pt x="213527" y="1564574"/>
                    <a:pt x="230196" y="1622121"/>
                    <a:pt x="202415" y="1621724"/>
                  </a:cubicBezTo>
                  <a:cubicBezTo>
                    <a:pt x="174634" y="1621327"/>
                    <a:pt x="105181" y="1571519"/>
                    <a:pt x="35728" y="1521712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82" name="Titolo 78">
            <a:extLst>
              <a:ext uri="{FF2B5EF4-FFF2-40B4-BE49-F238E27FC236}">
                <a16:creationId xmlns:a16="http://schemas.microsoft.com/office/drawing/2014/main" id="{65E5D8C0-1669-4155-8B18-360546973D6D}"/>
              </a:ext>
            </a:extLst>
          </p:cNvPr>
          <p:cNvSpPr txBox="1">
            <a:spLocks/>
          </p:cNvSpPr>
          <p:nvPr/>
        </p:nvSpPr>
        <p:spPr>
          <a:xfrm>
            <a:off x="12000" y="18946"/>
            <a:ext cx="12168000" cy="32778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vert="horz" wrap="square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(2) 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CA396D89-30C3-48E0-82BC-F4D0C2D33C3F}"/>
              </a:ext>
            </a:extLst>
          </p:cNvPr>
          <p:cNvSpPr txBox="1"/>
          <p:nvPr/>
        </p:nvSpPr>
        <p:spPr>
          <a:xfrm>
            <a:off x="0" y="373151"/>
            <a:ext cx="56529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determinare la curva di compenetrazione tra i due cilindri applichiamo la procedura esposta precedentemente immaginando di collocare il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/>
              <a:t> frontale di sezione ad aggetti diversi</a:t>
            </a: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61BC3D88-FE6A-4D6F-8E44-1EC469FF6739}"/>
              </a:ext>
            </a:extLst>
          </p:cNvPr>
          <p:cNvSpPr txBox="1"/>
          <p:nvPr/>
        </p:nvSpPr>
        <p:spPr>
          <a:xfrm>
            <a:off x="-1" y="1545921"/>
            <a:ext cx="52072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una chiarezza grafica ed espositiva si annotano solamente le tracce dei piani evitando l’indicazione dei punti evidenziati, di volta in colta, solamente con punti rossi</a:t>
            </a: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906A215A-1621-4E07-9D50-F38EA32CC8AE}"/>
              </a:ext>
            </a:extLst>
          </p:cNvPr>
          <p:cNvSpPr txBox="1"/>
          <p:nvPr/>
        </p:nvSpPr>
        <p:spPr>
          <a:xfrm>
            <a:off x="5111654" y="3777356"/>
            <a:ext cx="566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endParaRPr lang="it-IT" dirty="0"/>
          </a:p>
        </p:txBody>
      </p:sp>
      <p:sp>
        <p:nvSpPr>
          <p:cNvPr id="109" name="CasellaDiTesto 108">
            <a:extLst>
              <a:ext uri="{FF2B5EF4-FFF2-40B4-BE49-F238E27FC236}">
                <a16:creationId xmlns:a16="http://schemas.microsoft.com/office/drawing/2014/main" id="{EC2D431A-2CD4-4C30-9D09-11C36D722D6D}"/>
              </a:ext>
            </a:extLst>
          </p:cNvPr>
          <p:cNvSpPr txBox="1"/>
          <p:nvPr/>
        </p:nvSpPr>
        <p:spPr>
          <a:xfrm>
            <a:off x="9402718" y="512919"/>
            <a:ext cx="566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3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endParaRPr lang="it-IT" dirty="0"/>
          </a:p>
        </p:txBody>
      </p:sp>
      <p:grpSp>
        <p:nvGrpSpPr>
          <p:cNvPr id="59" name="Gruppo 58">
            <a:extLst>
              <a:ext uri="{FF2B5EF4-FFF2-40B4-BE49-F238E27FC236}">
                <a16:creationId xmlns:a16="http://schemas.microsoft.com/office/drawing/2014/main" id="{B5B9DE68-C7C5-4B10-8FC6-7A40645E08B4}"/>
              </a:ext>
            </a:extLst>
          </p:cNvPr>
          <p:cNvGrpSpPr/>
          <p:nvPr/>
        </p:nvGrpSpPr>
        <p:grpSpPr>
          <a:xfrm>
            <a:off x="0" y="2638508"/>
            <a:ext cx="1908000" cy="517016"/>
            <a:chOff x="213063" y="3262851"/>
            <a:chExt cx="1907999" cy="923472"/>
          </a:xfrm>
        </p:grpSpPr>
        <p:sp>
          <p:nvSpPr>
            <p:cNvPr id="56" name="CasellaDiTesto 55">
              <a:extLst>
                <a:ext uri="{FF2B5EF4-FFF2-40B4-BE49-F238E27FC236}">
                  <a16:creationId xmlns:a16="http://schemas.microsoft.com/office/drawing/2014/main" id="{AA5DC233-DB23-4AE4-93F2-139144A256E5}"/>
                </a:ext>
              </a:extLst>
            </p:cNvPr>
            <p:cNvSpPr txBox="1"/>
            <p:nvPr/>
          </p:nvSpPr>
          <p:spPr>
            <a:xfrm>
              <a:off x="213063" y="3526638"/>
              <a:ext cx="1907999" cy="65968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 </a:t>
              </a:r>
              <a:r>
                <a:rPr lang="it-IT" dirty="0">
                  <a:solidFill>
                    <a:srgbClr val="FF0000"/>
                  </a:solidFill>
                </a:rPr>
                <a:t>( t</a:t>
              </a:r>
              <a:r>
                <a:rPr lang="it-IT" baseline="-25000" dirty="0">
                  <a:solidFill>
                    <a:srgbClr val="FF0000"/>
                  </a:solidFill>
                </a:rPr>
                <a:t>1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; t</a:t>
              </a:r>
              <a:r>
                <a:rPr lang="it-IT" baseline="-25000" dirty="0">
                  <a:solidFill>
                    <a:srgbClr val="FF0000"/>
                  </a:solidFill>
                </a:rPr>
                <a:t>2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; t</a:t>
              </a:r>
              <a:r>
                <a:rPr lang="it-IT" baseline="-25000" dirty="0">
                  <a:solidFill>
                    <a:srgbClr val="FF0000"/>
                  </a:solidFill>
                </a:rPr>
                <a:t>3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)</a:t>
              </a:r>
            </a:p>
          </p:txBody>
        </p:sp>
        <p:sp>
          <p:nvSpPr>
            <p:cNvPr id="113" name="CasellaDiTesto 112">
              <a:extLst>
                <a:ext uri="{FF2B5EF4-FFF2-40B4-BE49-F238E27FC236}">
                  <a16:creationId xmlns:a16="http://schemas.microsoft.com/office/drawing/2014/main" id="{1D4D24C7-D2E6-4DB2-B952-141688123F51}"/>
                </a:ext>
              </a:extLst>
            </p:cNvPr>
            <p:cNvSpPr txBox="1"/>
            <p:nvPr/>
          </p:nvSpPr>
          <p:spPr>
            <a:xfrm>
              <a:off x="1155878" y="3262851"/>
              <a:ext cx="321815" cy="659685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r>
                <a:rPr lang="it-IT" sz="1800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105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126" name="Gruppo 125">
            <a:extLst>
              <a:ext uri="{FF2B5EF4-FFF2-40B4-BE49-F238E27FC236}">
                <a16:creationId xmlns:a16="http://schemas.microsoft.com/office/drawing/2014/main" id="{9DB5E029-77B3-46A0-BCF1-59E4346C701B}"/>
              </a:ext>
            </a:extLst>
          </p:cNvPr>
          <p:cNvGrpSpPr/>
          <p:nvPr/>
        </p:nvGrpSpPr>
        <p:grpSpPr>
          <a:xfrm>
            <a:off x="2219469" y="2679780"/>
            <a:ext cx="1908000" cy="517016"/>
            <a:chOff x="213063" y="3262851"/>
            <a:chExt cx="1907999" cy="923472"/>
          </a:xfrm>
        </p:grpSpPr>
        <p:sp>
          <p:nvSpPr>
            <p:cNvPr id="127" name="CasellaDiTesto 126">
              <a:extLst>
                <a:ext uri="{FF2B5EF4-FFF2-40B4-BE49-F238E27FC236}">
                  <a16:creationId xmlns:a16="http://schemas.microsoft.com/office/drawing/2014/main" id="{7412F9E6-32C6-4316-A750-71F8970EAF35}"/>
                </a:ext>
              </a:extLst>
            </p:cNvPr>
            <p:cNvSpPr txBox="1"/>
            <p:nvPr/>
          </p:nvSpPr>
          <p:spPr>
            <a:xfrm>
              <a:off x="213063" y="3526638"/>
              <a:ext cx="1907999" cy="65968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b </a:t>
              </a:r>
              <a:r>
                <a:rPr lang="it-IT" dirty="0">
                  <a:solidFill>
                    <a:srgbClr val="FF0000"/>
                  </a:solidFill>
                </a:rPr>
                <a:t>( t</a:t>
              </a:r>
              <a:r>
                <a:rPr lang="it-IT" baseline="-25000" dirty="0">
                  <a:solidFill>
                    <a:srgbClr val="FF0000"/>
                  </a:solidFill>
                </a:rPr>
                <a:t>1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it-IT" dirty="0">
                  <a:solidFill>
                    <a:srgbClr val="FF0000"/>
                  </a:solidFill>
                </a:rPr>
                <a:t>; t</a:t>
              </a:r>
              <a:r>
                <a:rPr lang="it-IT" baseline="-25000" dirty="0">
                  <a:solidFill>
                    <a:srgbClr val="FF0000"/>
                  </a:solidFill>
                </a:rPr>
                <a:t>2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it-IT" dirty="0">
                  <a:solidFill>
                    <a:srgbClr val="FF0000"/>
                  </a:solidFill>
                </a:rPr>
                <a:t>; t</a:t>
              </a:r>
              <a:r>
                <a:rPr lang="it-IT" baseline="-25000" dirty="0">
                  <a:solidFill>
                    <a:srgbClr val="FF0000"/>
                  </a:solidFill>
                </a:rPr>
                <a:t>3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it-IT" dirty="0">
                  <a:solidFill>
                    <a:srgbClr val="FF0000"/>
                  </a:solidFill>
                </a:rPr>
                <a:t>)</a:t>
              </a:r>
            </a:p>
          </p:txBody>
        </p:sp>
        <p:sp>
          <p:nvSpPr>
            <p:cNvPr id="130" name="CasellaDiTesto 129">
              <a:extLst>
                <a:ext uri="{FF2B5EF4-FFF2-40B4-BE49-F238E27FC236}">
                  <a16:creationId xmlns:a16="http://schemas.microsoft.com/office/drawing/2014/main" id="{E968D7C6-9BB8-47F9-B65F-A31989AA6909}"/>
                </a:ext>
              </a:extLst>
            </p:cNvPr>
            <p:cNvSpPr txBox="1"/>
            <p:nvPr/>
          </p:nvSpPr>
          <p:spPr>
            <a:xfrm>
              <a:off x="1075976" y="3262851"/>
              <a:ext cx="321815" cy="659685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r>
                <a:rPr lang="it-IT" sz="1800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105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131" name="Gruppo 130">
            <a:extLst>
              <a:ext uri="{FF2B5EF4-FFF2-40B4-BE49-F238E27FC236}">
                <a16:creationId xmlns:a16="http://schemas.microsoft.com/office/drawing/2014/main" id="{D2737659-F2BB-472D-8556-6FE3CC04E136}"/>
              </a:ext>
            </a:extLst>
          </p:cNvPr>
          <p:cNvGrpSpPr/>
          <p:nvPr/>
        </p:nvGrpSpPr>
        <p:grpSpPr>
          <a:xfrm>
            <a:off x="0" y="3190532"/>
            <a:ext cx="1908000" cy="517016"/>
            <a:chOff x="42347" y="3262851"/>
            <a:chExt cx="1907999" cy="923472"/>
          </a:xfrm>
        </p:grpSpPr>
        <p:sp>
          <p:nvSpPr>
            <p:cNvPr id="132" name="CasellaDiTesto 131">
              <a:extLst>
                <a:ext uri="{FF2B5EF4-FFF2-40B4-BE49-F238E27FC236}">
                  <a16:creationId xmlns:a16="http://schemas.microsoft.com/office/drawing/2014/main" id="{8D006715-DCE5-4FA4-8D88-18FA0564462B}"/>
                </a:ext>
              </a:extLst>
            </p:cNvPr>
            <p:cNvSpPr txBox="1"/>
            <p:nvPr/>
          </p:nvSpPr>
          <p:spPr>
            <a:xfrm>
              <a:off x="42347" y="3526638"/>
              <a:ext cx="1907999" cy="65968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g </a:t>
              </a:r>
              <a:r>
                <a:rPr lang="it-IT" dirty="0">
                  <a:solidFill>
                    <a:srgbClr val="FF0000"/>
                  </a:solidFill>
                </a:rPr>
                <a:t>( t</a:t>
              </a:r>
              <a:r>
                <a:rPr lang="it-IT" baseline="-25000" dirty="0">
                  <a:solidFill>
                    <a:srgbClr val="FF0000"/>
                  </a:solidFill>
                </a:rPr>
                <a:t>1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g</a:t>
              </a:r>
              <a:r>
                <a:rPr lang="it-IT" dirty="0">
                  <a:solidFill>
                    <a:srgbClr val="FF0000"/>
                  </a:solidFill>
                </a:rPr>
                <a:t>; t</a:t>
              </a:r>
              <a:r>
                <a:rPr lang="it-IT" baseline="-25000" dirty="0">
                  <a:solidFill>
                    <a:srgbClr val="FF0000"/>
                  </a:solidFill>
                </a:rPr>
                <a:t>2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g</a:t>
              </a:r>
              <a:r>
                <a:rPr lang="it-IT" dirty="0">
                  <a:solidFill>
                    <a:srgbClr val="FF0000"/>
                  </a:solidFill>
                </a:rPr>
                <a:t>; t</a:t>
              </a:r>
              <a:r>
                <a:rPr lang="it-IT" baseline="-25000" dirty="0">
                  <a:solidFill>
                    <a:srgbClr val="FF0000"/>
                  </a:solidFill>
                </a:rPr>
                <a:t>3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g</a:t>
              </a:r>
              <a:r>
                <a:rPr lang="it-IT" dirty="0">
                  <a:solidFill>
                    <a:srgbClr val="FF0000"/>
                  </a:solidFill>
                </a:rPr>
                <a:t>)</a:t>
              </a:r>
            </a:p>
          </p:txBody>
        </p:sp>
        <p:sp>
          <p:nvSpPr>
            <p:cNvPr id="133" name="CasellaDiTesto 132">
              <a:extLst>
                <a:ext uri="{FF2B5EF4-FFF2-40B4-BE49-F238E27FC236}">
                  <a16:creationId xmlns:a16="http://schemas.microsoft.com/office/drawing/2014/main" id="{6D63BCE8-3628-46A0-A2C3-68A6ADEF74BB}"/>
                </a:ext>
              </a:extLst>
            </p:cNvPr>
            <p:cNvSpPr txBox="1"/>
            <p:nvPr/>
          </p:nvSpPr>
          <p:spPr>
            <a:xfrm>
              <a:off x="860919" y="3262851"/>
              <a:ext cx="321815" cy="659685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r>
                <a:rPr lang="it-IT" sz="1800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105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134" name="CasellaDiTesto 133">
            <a:extLst>
              <a:ext uri="{FF2B5EF4-FFF2-40B4-BE49-F238E27FC236}">
                <a16:creationId xmlns:a16="http://schemas.microsoft.com/office/drawing/2014/main" id="{4B3B6DAB-434A-4876-8D38-6F15649410BF}"/>
              </a:ext>
            </a:extLst>
          </p:cNvPr>
          <p:cNvSpPr txBox="1"/>
          <p:nvPr/>
        </p:nvSpPr>
        <p:spPr>
          <a:xfrm>
            <a:off x="4705821" y="4029535"/>
            <a:ext cx="566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endParaRPr lang="it-IT" dirty="0"/>
          </a:p>
        </p:txBody>
      </p:sp>
      <p:sp>
        <p:nvSpPr>
          <p:cNvPr id="135" name="CasellaDiTesto 134">
            <a:extLst>
              <a:ext uri="{FF2B5EF4-FFF2-40B4-BE49-F238E27FC236}">
                <a16:creationId xmlns:a16="http://schemas.microsoft.com/office/drawing/2014/main" id="{6F5DE5C9-A609-4211-961A-AC688CE252D8}"/>
              </a:ext>
            </a:extLst>
          </p:cNvPr>
          <p:cNvSpPr txBox="1"/>
          <p:nvPr/>
        </p:nvSpPr>
        <p:spPr>
          <a:xfrm>
            <a:off x="9624887" y="239366"/>
            <a:ext cx="566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3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endParaRPr lang="it-IT" dirty="0"/>
          </a:p>
        </p:txBody>
      </p:sp>
      <p:sp>
        <p:nvSpPr>
          <p:cNvPr id="136" name="CasellaDiTesto 135">
            <a:extLst>
              <a:ext uri="{FF2B5EF4-FFF2-40B4-BE49-F238E27FC236}">
                <a16:creationId xmlns:a16="http://schemas.microsoft.com/office/drawing/2014/main" id="{6D74C95C-9996-4ED8-9007-86ACA1A2D99F}"/>
              </a:ext>
            </a:extLst>
          </p:cNvPr>
          <p:cNvSpPr txBox="1"/>
          <p:nvPr/>
        </p:nvSpPr>
        <p:spPr>
          <a:xfrm>
            <a:off x="5105035" y="4347908"/>
            <a:ext cx="566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g</a:t>
            </a:r>
            <a:endParaRPr lang="it-IT" dirty="0"/>
          </a:p>
        </p:txBody>
      </p:sp>
      <p:sp>
        <p:nvSpPr>
          <p:cNvPr id="142" name="CasellaDiTesto 141">
            <a:extLst>
              <a:ext uri="{FF2B5EF4-FFF2-40B4-BE49-F238E27FC236}">
                <a16:creationId xmlns:a16="http://schemas.microsoft.com/office/drawing/2014/main" id="{33C8F6C6-4948-4CD9-9471-B0D3D93046AA}"/>
              </a:ext>
            </a:extLst>
          </p:cNvPr>
          <p:cNvSpPr txBox="1"/>
          <p:nvPr/>
        </p:nvSpPr>
        <p:spPr>
          <a:xfrm>
            <a:off x="9991365" y="507555"/>
            <a:ext cx="566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3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g</a:t>
            </a:r>
            <a:endParaRPr lang="it-IT" dirty="0"/>
          </a:p>
        </p:txBody>
      </p:sp>
      <p:grpSp>
        <p:nvGrpSpPr>
          <p:cNvPr id="153" name="Gruppo 152">
            <a:extLst>
              <a:ext uri="{FF2B5EF4-FFF2-40B4-BE49-F238E27FC236}">
                <a16:creationId xmlns:a16="http://schemas.microsoft.com/office/drawing/2014/main" id="{FCD2BCC7-8E15-468A-96F1-6A1A5C20951C}"/>
              </a:ext>
            </a:extLst>
          </p:cNvPr>
          <p:cNvGrpSpPr/>
          <p:nvPr/>
        </p:nvGrpSpPr>
        <p:grpSpPr>
          <a:xfrm>
            <a:off x="2217241" y="3190532"/>
            <a:ext cx="1908000" cy="517016"/>
            <a:chOff x="213063" y="3262851"/>
            <a:chExt cx="1907999" cy="923472"/>
          </a:xfrm>
        </p:grpSpPr>
        <p:sp>
          <p:nvSpPr>
            <p:cNvPr id="154" name="CasellaDiTesto 153">
              <a:extLst>
                <a:ext uri="{FF2B5EF4-FFF2-40B4-BE49-F238E27FC236}">
                  <a16:creationId xmlns:a16="http://schemas.microsoft.com/office/drawing/2014/main" id="{B839646A-C40F-413E-AE34-414F7B170724}"/>
                </a:ext>
              </a:extLst>
            </p:cNvPr>
            <p:cNvSpPr txBox="1"/>
            <p:nvPr/>
          </p:nvSpPr>
          <p:spPr>
            <a:xfrm>
              <a:off x="213063" y="3526638"/>
              <a:ext cx="1907999" cy="65968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d </a:t>
              </a:r>
              <a:r>
                <a:rPr lang="it-IT" dirty="0">
                  <a:solidFill>
                    <a:srgbClr val="FF0000"/>
                  </a:solidFill>
                </a:rPr>
                <a:t>( t</a:t>
              </a:r>
              <a:r>
                <a:rPr lang="it-IT" baseline="-25000" dirty="0">
                  <a:solidFill>
                    <a:srgbClr val="FF0000"/>
                  </a:solidFill>
                </a:rPr>
                <a:t>1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d</a:t>
              </a:r>
              <a:r>
                <a:rPr lang="it-IT" dirty="0">
                  <a:solidFill>
                    <a:srgbClr val="FF0000"/>
                  </a:solidFill>
                </a:rPr>
                <a:t>; t</a:t>
              </a:r>
              <a:r>
                <a:rPr lang="it-IT" baseline="-25000" dirty="0">
                  <a:solidFill>
                    <a:srgbClr val="FF0000"/>
                  </a:solidFill>
                </a:rPr>
                <a:t>2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d</a:t>
              </a:r>
              <a:r>
                <a:rPr lang="it-IT" dirty="0">
                  <a:solidFill>
                    <a:srgbClr val="FF0000"/>
                  </a:solidFill>
                </a:rPr>
                <a:t>; t</a:t>
              </a:r>
              <a:r>
                <a:rPr lang="it-IT" baseline="-25000" dirty="0">
                  <a:solidFill>
                    <a:srgbClr val="FF0000"/>
                  </a:solidFill>
                </a:rPr>
                <a:t>3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d</a:t>
              </a:r>
              <a:r>
                <a:rPr lang="it-IT" dirty="0">
                  <a:solidFill>
                    <a:srgbClr val="FF0000"/>
                  </a:solidFill>
                </a:rPr>
                <a:t>)</a:t>
              </a:r>
            </a:p>
          </p:txBody>
        </p:sp>
        <p:sp>
          <p:nvSpPr>
            <p:cNvPr id="156" name="CasellaDiTesto 155">
              <a:extLst>
                <a:ext uri="{FF2B5EF4-FFF2-40B4-BE49-F238E27FC236}">
                  <a16:creationId xmlns:a16="http://schemas.microsoft.com/office/drawing/2014/main" id="{DB4C2956-A99C-447C-AF75-13875FA47BB2}"/>
                </a:ext>
              </a:extLst>
            </p:cNvPr>
            <p:cNvSpPr txBox="1"/>
            <p:nvPr/>
          </p:nvSpPr>
          <p:spPr>
            <a:xfrm>
              <a:off x="1075976" y="3262851"/>
              <a:ext cx="321815" cy="659685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r>
                <a:rPr lang="it-IT" sz="1800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105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157" name="Gruppo 156">
            <a:extLst>
              <a:ext uri="{FF2B5EF4-FFF2-40B4-BE49-F238E27FC236}">
                <a16:creationId xmlns:a16="http://schemas.microsoft.com/office/drawing/2014/main" id="{F1E1DA8C-BC02-46E8-AE20-E10096B6A8B1}"/>
              </a:ext>
            </a:extLst>
          </p:cNvPr>
          <p:cNvGrpSpPr/>
          <p:nvPr/>
        </p:nvGrpSpPr>
        <p:grpSpPr>
          <a:xfrm>
            <a:off x="0" y="3762569"/>
            <a:ext cx="1908000" cy="481504"/>
            <a:chOff x="213063" y="3326281"/>
            <a:chExt cx="1907999" cy="860042"/>
          </a:xfrm>
        </p:grpSpPr>
        <p:sp>
          <p:nvSpPr>
            <p:cNvPr id="158" name="CasellaDiTesto 157">
              <a:extLst>
                <a:ext uri="{FF2B5EF4-FFF2-40B4-BE49-F238E27FC236}">
                  <a16:creationId xmlns:a16="http://schemas.microsoft.com/office/drawing/2014/main" id="{C37F8315-C202-47E6-89D2-9A898D19F3A7}"/>
                </a:ext>
              </a:extLst>
            </p:cNvPr>
            <p:cNvSpPr txBox="1"/>
            <p:nvPr/>
          </p:nvSpPr>
          <p:spPr>
            <a:xfrm>
              <a:off x="213063" y="3526638"/>
              <a:ext cx="1907999" cy="65968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e</a:t>
              </a:r>
              <a:r>
                <a:rPr lang="it-IT" dirty="0">
                  <a:solidFill>
                    <a:srgbClr val="FF0000"/>
                  </a:solidFill>
                </a:rPr>
                <a:t>( t</a:t>
              </a:r>
              <a:r>
                <a:rPr lang="it-IT" baseline="-25000" dirty="0">
                  <a:solidFill>
                    <a:srgbClr val="FF0000"/>
                  </a:solidFill>
                </a:rPr>
                <a:t>1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e</a:t>
              </a:r>
              <a:r>
                <a:rPr lang="it-IT" dirty="0">
                  <a:solidFill>
                    <a:srgbClr val="FF0000"/>
                  </a:solidFill>
                </a:rPr>
                <a:t>; t</a:t>
              </a:r>
              <a:r>
                <a:rPr lang="it-IT" baseline="-25000" dirty="0">
                  <a:solidFill>
                    <a:srgbClr val="FF0000"/>
                  </a:solidFill>
                </a:rPr>
                <a:t>2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e</a:t>
              </a:r>
              <a:r>
                <a:rPr lang="it-IT" dirty="0">
                  <a:solidFill>
                    <a:srgbClr val="FF0000"/>
                  </a:solidFill>
                </a:rPr>
                <a:t>; t</a:t>
              </a:r>
              <a:r>
                <a:rPr lang="it-IT" baseline="-25000" dirty="0">
                  <a:solidFill>
                    <a:srgbClr val="FF0000"/>
                  </a:solidFill>
                </a:rPr>
                <a:t>3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e</a:t>
              </a:r>
              <a:r>
                <a:rPr lang="it-IT" dirty="0">
                  <a:solidFill>
                    <a:srgbClr val="FF0000"/>
                  </a:solidFill>
                </a:rPr>
                <a:t>)</a:t>
              </a:r>
            </a:p>
          </p:txBody>
        </p:sp>
        <p:sp>
          <p:nvSpPr>
            <p:cNvPr id="159" name="CasellaDiTesto 158">
              <a:extLst>
                <a:ext uri="{FF2B5EF4-FFF2-40B4-BE49-F238E27FC236}">
                  <a16:creationId xmlns:a16="http://schemas.microsoft.com/office/drawing/2014/main" id="{116D3042-E9D5-4687-A177-DB1142CA53C0}"/>
                </a:ext>
              </a:extLst>
            </p:cNvPr>
            <p:cNvSpPr txBox="1"/>
            <p:nvPr/>
          </p:nvSpPr>
          <p:spPr>
            <a:xfrm>
              <a:off x="996074" y="3326281"/>
              <a:ext cx="321815" cy="659685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r>
                <a:rPr lang="it-IT" sz="1800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105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161" name="Gruppo 160">
            <a:extLst>
              <a:ext uri="{FF2B5EF4-FFF2-40B4-BE49-F238E27FC236}">
                <a16:creationId xmlns:a16="http://schemas.microsoft.com/office/drawing/2014/main" id="{F062AC70-50EB-4617-A728-C23852044BF4}"/>
              </a:ext>
            </a:extLst>
          </p:cNvPr>
          <p:cNvGrpSpPr/>
          <p:nvPr/>
        </p:nvGrpSpPr>
        <p:grpSpPr>
          <a:xfrm>
            <a:off x="2156161" y="3739936"/>
            <a:ext cx="1908000" cy="517016"/>
            <a:chOff x="213063" y="3262851"/>
            <a:chExt cx="1907999" cy="923472"/>
          </a:xfrm>
        </p:grpSpPr>
        <p:sp>
          <p:nvSpPr>
            <p:cNvPr id="162" name="CasellaDiTesto 161">
              <a:extLst>
                <a:ext uri="{FF2B5EF4-FFF2-40B4-BE49-F238E27FC236}">
                  <a16:creationId xmlns:a16="http://schemas.microsoft.com/office/drawing/2014/main" id="{74FC5B88-F115-430A-BAD7-7DC64B59DD6B}"/>
                </a:ext>
              </a:extLst>
            </p:cNvPr>
            <p:cNvSpPr txBox="1"/>
            <p:nvPr/>
          </p:nvSpPr>
          <p:spPr>
            <a:xfrm>
              <a:off x="213063" y="3526638"/>
              <a:ext cx="1907999" cy="65968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z </a:t>
              </a:r>
              <a:r>
                <a:rPr lang="it-IT" dirty="0">
                  <a:solidFill>
                    <a:srgbClr val="FF0000"/>
                  </a:solidFill>
                </a:rPr>
                <a:t>( t</a:t>
              </a:r>
              <a:r>
                <a:rPr lang="it-IT" baseline="-25000" dirty="0">
                  <a:solidFill>
                    <a:srgbClr val="FF0000"/>
                  </a:solidFill>
                </a:rPr>
                <a:t>1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z</a:t>
              </a:r>
              <a:r>
                <a:rPr lang="it-IT" dirty="0">
                  <a:solidFill>
                    <a:srgbClr val="FF0000"/>
                  </a:solidFill>
                </a:rPr>
                <a:t>; t</a:t>
              </a:r>
              <a:r>
                <a:rPr lang="it-IT" baseline="-25000" dirty="0">
                  <a:solidFill>
                    <a:srgbClr val="FF0000"/>
                  </a:solidFill>
                </a:rPr>
                <a:t>2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z</a:t>
              </a:r>
              <a:r>
                <a:rPr lang="it-IT" dirty="0">
                  <a:solidFill>
                    <a:srgbClr val="FF0000"/>
                  </a:solidFill>
                </a:rPr>
                <a:t>; t</a:t>
              </a:r>
              <a:r>
                <a:rPr lang="it-IT" baseline="-25000" dirty="0">
                  <a:solidFill>
                    <a:srgbClr val="FF0000"/>
                  </a:solidFill>
                </a:rPr>
                <a:t>3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z</a:t>
              </a:r>
              <a:r>
                <a:rPr lang="it-IT" dirty="0">
                  <a:solidFill>
                    <a:srgbClr val="FF0000"/>
                  </a:solidFill>
                </a:rPr>
                <a:t>)</a:t>
              </a:r>
            </a:p>
          </p:txBody>
        </p:sp>
        <p:sp>
          <p:nvSpPr>
            <p:cNvPr id="163" name="CasellaDiTesto 162">
              <a:extLst>
                <a:ext uri="{FF2B5EF4-FFF2-40B4-BE49-F238E27FC236}">
                  <a16:creationId xmlns:a16="http://schemas.microsoft.com/office/drawing/2014/main" id="{40A0E25D-7CA1-4C26-B366-F0E6D7A3D9A0}"/>
                </a:ext>
              </a:extLst>
            </p:cNvPr>
            <p:cNvSpPr txBox="1"/>
            <p:nvPr/>
          </p:nvSpPr>
          <p:spPr>
            <a:xfrm>
              <a:off x="1067098" y="3262851"/>
              <a:ext cx="321815" cy="659685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r>
                <a:rPr lang="it-IT" sz="1800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105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164" name="CasellaDiTesto 163">
            <a:extLst>
              <a:ext uri="{FF2B5EF4-FFF2-40B4-BE49-F238E27FC236}">
                <a16:creationId xmlns:a16="http://schemas.microsoft.com/office/drawing/2014/main" id="{E2BF9F82-C282-462E-9696-E22989C832FB}"/>
              </a:ext>
            </a:extLst>
          </p:cNvPr>
          <p:cNvSpPr txBox="1"/>
          <p:nvPr/>
        </p:nvSpPr>
        <p:spPr>
          <a:xfrm>
            <a:off x="5100730" y="4856704"/>
            <a:ext cx="566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d</a:t>
            </a:r>
            <a:endParaRPr lang="it-IT" dirty="0"/>
          </a:p>
        </p:txBody>
      </p:sp>
      <p:sp>
        <p:nvSpPr>
          <p:cNvPr id="165" name="CasellaDiTesto 164">
            <a:extLst>
              <a:ext uri="{FF2B5EF4-FFF2-40B4-BE49-F238E27FC236}">
                <a16:creationId xmlns:a16="http://schemas.microsoft.com/office/drawing/2014/main" id="{8B473EDA-C457-4043-A41D-8113D17FD60F}"/>
              </a:ext>
            </a:extLst>
          </p:cNvPr>
          <p:cNvSpPr txBox="1"/>
          <p:nvPr/>
        </p:nvSpPr>
        <p:spPr>
          <a:xfrm>
            <a:off x="10474439" y="509792"/>
            <a:ext cx="566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3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d</a:t>
            </a:r>
            <a:endParaRPr lang="it-IT" dirty="0"/>
          </a:p>
        </p:txBody>
      </p:sp>
      <p:sp>
        <p:nvSpPr>
          <p:cNvPr id="166" name="CasellaDiTesto 165">
            <a:extLst>
              <a:ext uri="{FF2B5EF4-FFF2-40B4-BE49-F238E27FC236}">
                <a16:creationId xmlns:a16="http://schemas.microsoft.com/office/drawing/2014/main" id="{17017EED-FAF8-4320-8CC5-1543E100FDCB}"/>
              </a:ext>
            </a:extLst>
          </p:cNvPr>
          <p:cNvSpPr txBox="1"/>
          <p:nvPr/>
        </p:nvSpPr>
        <p:spPr>
          <a:xfrm>
            <a:off x="4705057" y="5184830"/>
            <a:ext cx="566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e</a:t>
            </a:r>
            <a:endParaRPr lang="it-IT" dirty="0"/>
          </a:p>
        </p:txBody>
      </p:sp>
      <p:sp>
        <p:nvSpPr>
          <p:cNvPr id="167" name="CasellaDiTesto 166">
            <a:extLst>
              <a:ext uri="{FF2B5EF4-FFF2-40B4-BE49-F238E27FC236}">
                <a16:creationId xmlns:a16="http://schemas.microsoft.com/office/drawing/2014/main" id="{16A581A1-20B1-4399-8A08-3198DEB049F0}"/>
              </a:ext>
            </a:extLst>
          </p:cNvPr>
          <p:cNvSpPr txBox="1"/>
          <p:nvPr/>
        </p:nvSpPr>
        <p:spPr>
          <a:xfrm>
            <a:off x="10784263" y="270991"/>
            <a:ext cx="566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3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e</a:t>
            </a:r>
            <a:endParaRPr lang="it-IT" dirty="0"/>
          </a:p>
        </p:txBody>
      </p:sp>
      <p:sp>
        <p:nvSpPr>
          <p:cNvPr id="168" name="CasellaDiTesto 167">
            <a:extLst>
              <a:ext uri="{FF2B5EF4-FFF2-40B4-BE49-F238E27FC236}">
                <a16:creationId xmlns:a16="http://schemas.microsoft.com/office/drawing/2014/main" id="{BDC1C524-2DB2-4988-A1A6-6269F3441C21}"/>
              </a:ext>
            </a:extLst>
          </p:cNvPr>
          <p:cNvSpPr txBox="1"/>
          <p:nvPr/>
        </p:nvSpPr>
        <p:spPr>
          <a:xfrm>
            <a:off x="5015572" y="5354647"/>
            <a:ext cx="566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z</a:t>
            </a:r>
            <a:endParaRPr lang="it-IT" dirty="0"/>
          </a:p>
        </p:txBody>
      </p:sp>
      <p:sp>
        <p:nvSpPr>
          <p:cNvPr id="169" name="CasellaDiTesto 168">
            <a:extLst>
              <a:ext uri="{FF2B5EF4-FFF2-40B4-BE49-F238E27FC236}">
                <a16:creationId xmlns:a16="http://schemas.microsoft.com/office/drawing/2014/main" id="{2D4266ED-D825-46BA-86A1-F4403401603C}"/>
              </a:ext>
            </a:extLst>
          </p:cNvPr>
          <p:cNvSpPr txBox="1"/>
          <p:nvPr/>
        </p:nvSpPr>
        <p:spPr>
          <a:xfrm>
            <a:off x="10998809" y="494415"/>
            <a:ext cx="71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3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z</a:t>
            </a:r>
            <a:endParaRPr lang="it-IT" dirty="0"/>
          </a:p>
        </p:txBody>
      </p:sp>
      <p:sp>
        <p:nvSpPr>
          <p:cNvPr id="60" name="Ovale 59">
            <a:extLst>
              <a:ext uri="{FF2B5EF4-FFF2-40B4-BE49-F238E27FC236}">
                <a16:creationId xmlns:a16="http://schemas.microsoft.com/office/drawing/2014/main" id="{3DB3A112-F3E3-4634-BCC6-A4E9C73AF03B}"/>
              </a:ext>
            </a:extLst>
          </p:cNvPr>
          <p:cNvSpPr/>
          <p:nvPr/>
        </p:nvSpPr>
        <p:spPr>
          <a:xfrm>
            <a:off x="6398546" y="1690688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0" name="Ovale 169">
            <a:extLst>
              <a:ext uri="{FF2B5EF4-FFF2-40B4-BE49-F238E27FC236}">
                <a16:creationId xmlns:a16="http://schemas.microsoft.com/office/drawing/2014/main" id="{870C1426-C5A3-4DFD-A741-5BE6453C7189}"/>
              </a:ext>
            </a:extLst>
          </p:cNvPr>
          <p:cNvSpPr/>
          <p:nvPr/>
        </p:nvSpPr>
        <p:spPr>
          <a:xfrm>
            <a:off x="8052235" y="1692694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1" name="Ovale 170">
            <a:extLst>
              <a:ext uri="{FF2B5EF4-FFF2-40B4-BE49-F238E27FC236}">
                <a16:creationId xmlns:a16="http://schemas.microsoft.com/office/drawing/2014/main" id="{BBFC1B8E-E1F6-4BBE-B673-7281D0288B6D}"/>
              </a:ext>
            </a:extLst>
          </p:cNvPr>
          <p:cNvSpPr/>
          <p:nvPr/>
        </p:nvSpPr>
        <p:spPr>
          <a:xfrm>
            <a:off x="8052360" y="2511000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2" name="Ovale 171">
            <a:extLst>
              <a:ext uri="{FF2B5EF4-FFF2-40B4-BE49-F238E27FC236}">
                <a16:creationId xmlns:a16="http://schemas.microsoft.com/office/drawing/2014/main" id="{47E54AB7-4077-4A87-BFC2-8383ABBA9B91}"/>
              </a:ext>
            </a:extLst>
          </p:cNvPr>
          <p:cNvSpPr/>
          <p:nvPr/>
        </p:nvSpPr>
        <p:spPr>
          <a:xfrm>
            <a:off x="6398706" y="2509656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1" name="Ovale 120">
            <a:extLst>
              <a:ext uri="{FF2B5EF4-FFF2-40B4-BE49-F238E27FC236}">
                <a16:creationId xmlns:a16="http://schemas.microsoft.com/office/drawing/2014/main" id="{6D3BD76B-30C0-4253-8E79-86E9CA722FBD}"/>
              </a:ext>
            </a:extLst>
          </p:cNvPr>
          <p:cNvSpPr/>
          <p:nvPr/>
        </p:nvSpPr>
        <p:spPr>
          <a:xfrm>
            <a:off x="6335114" y="1540533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2" name="Ovale 121">
            <a:extLst>
              <a:ext uri="{FF2B5EF4-FFF2-40B4-BE49-F238E27FC236}">
                <a16:creationId xmlns:a16="http://schemas.microsoft.com/office/drawing/2014/main" id="{3D88BA05-F5AA-4EA1-985B-CD8A34341E68}"/>
              </a:ext>
            </a:extLst>
          </p:cNvPr>
          <p:cNvSpPr/>
          <p:nvPr/>
        </p:nvSpPr>
        <p:spPr>
          <a:xfrm>
            <a:off x="8115527" y="1541114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5" name="Ovale 144">
            <a:extLst>
              <a:ext uri="{FF2B5EF4-FFF2-40B4-BE49-F238E27FC236}">
                <a16:creationId xmlns:a16="http://schemas.microsoft.com/office/drawing/2014/main" id="{D1105C63-D1E6-46D8-B1C4-15AEAC5ABD65}"/>
              </a:ext>
            </a:extLst>
          </p:cNvPr>
          <p:cNvSpPr/>
          <p:nvPr/>
        </p:nvSpPr>
        <p:spPr>
          <a:xfrm>
            <a:off x="8114061" y="2666506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6" name="Ovale 145">
            <a:extLst>
              <a:ext uri="{FF2B5EF4-FFF2-40B4-BE49-F238E27FC236}">
                <a16:creationId xmlns:a16="http://schemas.microsoft.com/office/drawing/2014/main" id="{84AE3D7F-B349-4849-80BA-94E3E8162E42}"/>
              </a:ext>
            </a:extLst>
          </p:cNvPr>
          <p:cNvSpPr/>
          <p:nvPr/>
        </p:nvSpPr>
        <p:spPr>
          <a:xfrm>
            <a:off x="6338327" y="2667351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7" name="Ovale 146">
            <a:extLst>
              <a:ext uri="{FF2B5EF4-FFF2-40B4-BE49-F238E27FC236}">
                <a16:creationId xmlns:a16="http://schemas.microsoft.com/office/drawing/2014/main" id="{546E9220-DD3A-4EDD-BB85-51090427E1E1}"/>
              </a:ext>
            </a:extLst>
          </p:cNvPr>
          <p:cNvSpPr/>
          <p:nvPr/>
        </p:nvSpPr>
        <p:spPr>
          <a:xfrm>
            <a:off x="6272405" y="1388407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8" name="Ovale 147">
            <a:extLst>
              <a:ext uri="{FF2B5EF4-FFF2-40B4-BE49-F238E27FC236}">
                <a16:creationId xmlns:a16="http://schemas.microsoft.com/office/drawing/2014/main" id="{47DC5A37-2C77-4033-A7F1-3687057C83B9}"/>
              </a:ext>
            </a:extLst>
          </p:cNvPr>
          <p:cNvSpPr/>
          <p:nvPr/>
        </p:nvSpPr>
        <p:spPr>
          <a:xfrm>
            <a:off x="8177100" y="1389985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2" name="Ovale 151">
            <a:extLst>
              <a:ext uri="{FF2B5EF4-FFF2-40B4-BE49-F238E27FC236}">
                <a16:creationId xmlns:a16="http://schemas.microsoft.com/office/drawing/2014/main" id="{C5FD6DCE-E223-4050-AED1-9B4B6B47FEA0}"/>
              </a:ext>
            </a:extLst>
          </p:cNvPr>
          <p:cNvSpPr/>
          <p:nvPr/>
        </p:nvSpPr>
        <p:spPr>
          <a:xfrm>
            <a:off x="8176673" y="2816222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3" name="Ovale 172">
            <a:extLst>
              <a:ext uri="{FF2B5EF4-FFF2-40B4-BE49-F238E27FC236}">
                <a16:creationId xmlns:a16="http://schemas.microsoft.com/office/drawing/2014/main" id="{44955B2A-69A3-4F2B-B0C9-5515B5EA8DA9}"/>
              </a:ext>
            </a:extLst>
          </p:cNvPr>
          <p:cNvSpPr/>
          <p:nvPr/>
        </p:nvSpPr>
        <p:spPr>
          <a:xfrm>
            <a:off x="6272013" y="2812829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F6C71B9A-E394-4590-8DA2-453A661F68F2}"/>
              </a:ext>
            </a:extLst>
          </p:cNvPr>
          <p:cNvCxnSpPr>
            <a:cxnSpLocks/>
          </p:cNvCxnSpPr>
          <p:nvPr/>
        </p:nvCxnSpPr>
        <p:spPr>
          <a:xfrm flipH="1">
            <a:off x="10087116" y="1405296"/>
            <a:ext cx="792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032C6A90-26BE-4CD7-B8A0-E49B4194E6A0}"/>
              </a:ext>
            </a:extLst>
          </p:cNvPr>
          <p:cNvCxnSpPr>
            <a:cxnSpLocks/>
          </p:cNvCxnSpPr>
          <p:nvPr/>
        </p:nvCxnSpPr>
        <p:spPr>
          <a:xfrm flipH="1">
            <a:off x="10087244" y="2829094"/>
            <a:ext cx="792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Ovale 175">
            <a:extLst>
              <a:ext uri="{FF2B5EF4-FFF2-40B4-BE49-F238E27FC236}">
                <a16:creationId xmlns:a16="http://schemas.microsoft.com/office/drawing/2014/main" id="{3481268A-2B9D-40CD-8036-636DCB57E0FE}"/>
              </a:ext>
            </a:extLst>
          </p:cNvPr>
          <p:cNvSpPr/>
          <p:nvPr/>
        </p:nvSpPr>
        <p:spPr>
          <a:xfrm>
            <a:off x="6447922" y="1394755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7" name="Ovale 176">
            <a:extLst>
              <a:ext uri="{FF2B5EF4-FFF2-40B4-BE49-F238E27FC236}">
                <a16:creationId xmlns:a16="http://schemas.microsoft.com/office/drawing/2014/main" id="{1ACF5CFD-17C4-4E2A-94E8-DF9D8E987D67}"/>
              </a:ext>
            </a:extLst>
          </p:cNvPr>
          <p:cNvSpPr/>
          <p:nvPr/>
        </p:nvSpPr>
        <p:spPr>
          <a:xfrm>
            <a:off x="8008684" y="1392026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8" name="Ovale 177">
            <a:extLst>
              <a:ext uri="{FF2B5EF4-FFF2-40B4-BE49-F238E27FC236}">
                <a16:creationId xmlns:a16="http://schemas.microsoft.com/office/drawing/2014/main" id="{00C2AB7B-F73D-41AF-8F50-DA4461C34456}"/>
              </a:ext>
            </a:extLst>
          </p:cNvPr>
          <p:cNvSpPr/>
          <p:nvPr/>
        </p:nvSpPr>
        <p:spPr>
          <a:xfrm>
            <a:off x="8011679" y="2814976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9" name="Ovale 178">
            <a:extLst>
              <a:ext uri="{FF2B5EF4-FFF2-40B4-BE49-F238E27FC236}">
                <a16:creationId xmlns:a16="http://schemas.microsoft.com/office/drawing/2014/main" id="{5EC049A1-81D6-4AC3-9D20-CB8F8B3FD41F}"/>
              </a:ext>
            </a:extLst>
          </p:cNvPr>
          <p:cNvSpPr/>
          <p:nvPr/>
        </p:nvSpPr>
        <p:spPr>
          <a:xfrm>
            <a:off x="6449990" y="2814731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AE8AB48C-1D28-422D-95B5-B51EB2DBF365}"/>
              </a:ext>
            </a:extLst>
          </p:cNvPr>
          <p:cNvCxnSpPr>
            <a:cxnSpLocks/>
          </p:cNvCxnSpPr>
          <p:nvPr/>
        </p:nvCxnSpPr>
        <p:spPr>
          <a:xfrm>
            <a:off x="9909673" y="1554298"/>
            <a:ext cx="115761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ttore diritto 173">
            <a:extLst>
              <a:ext uri="{FF2B5EF4-FFF2-40B4-BE49-F238E27FC236}">
                <a16:creationId xmlns:a16="http://schemas.microsoft.com/office/drawing/2014/main" id="{3BF7AF99-5EB4-4F77-B155-312298063B02}"/>
              </a:ext>
            </a:extLst>
          </p:cNvPr>
          <p:cNvCxnSpPr>
            <a:cxnSpLocks/>
          </p:cNvCxnSpPr>
          <p:nvPr/>
        </p:nvCxnSpPr>
        <p:spPr>
          <a:xfrm>
            <a:off x="9909673" y="2681541"/>
            <a:ext cx="115761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Ovale 180">
            <a:extLst>
              <a:ext uri="{FF2B5EF4-FFF2-40B4-BE49-F238E27FC236}">
                <a16:creationId xmlns:a16="http://schemas.microsoft.com/office/drawing/2014/main" id="{4F51F142-6A7F-4CE3-B6F4-218118F88436}"/>
              </a:ext>
            </a:extLst>
          </p:cNvPr>
          <p:cNvSpPr/>
          <p:nvPr/>
        </p:nvSpPr>
        <p:spPr>
          <a:xfrm>
            <a:off x="6629409" y="1541519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2" name="Ovale 181">
            <a:extLst>
              <a:ext uri="{FF2B5EF4-FFF2-40B4-BE49-F238E27FC236}">
                <a16:creationId xmlns:a16="http://schemas.microsoft.com/office/drawing/2014/main" id="{65BA876B-B886-4B7B-B5BC-7BEA2AB8C121}"/>
              </a:ext>
            </a:extLst>
          </p:cNvPr>
          <p:cNvSpPr/>
          <p:nvPr/>
        </p:nvSpPr>
        <p:spPr>
          <a:xfrm>
            <a:off x="7818396" y="1543316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3" name="Ovale 182">
            <a:extLst>
              <a:ext uri="{FF2B5EF4-FFF2-40B4-BE49-F238E27FC236}">
                <a16:creationId xmlns:a16="http://schemas.microsoft.com/office/drawing/2014/main" id="{ED1A9881-5340-4739-9C54-94CB58AEDC05}"/>
              </a:ext>
            </a:extLst>
          </p:cNvPr>
          <p:cNvSpPr/>
          <p:nvPr/>
        </p:nvSpPr>
        <p:spPr>
          <a:xfrm>
            <a:off x="7819365" y="2669386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4" name="Ovale 183">
            <a:extLst>
              <a:ext uri="{FF2B5EF4-FFF2-40B4-BE49-F238E27FC236}">
                <a16:creationId xmlns:a16="http://schemas.microsoft.com/office/drawing/2014/main" id="{747EB702-55F9-4459-9BCF-330CE672A0F8}"/>
              </a:ext>
            </a:extLst>
          </p:cNvPr>
          <p:cNvSpPr/>
          <p:nvPr/>
        </p:nvSpPr>
        <p:spPr>
          <a:xfrm>
            <a:off x="6626633" y="2668407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5" name="Ovale 184">
            <a:extLst>
              <a:ext uri="{FF2B5EF4-FFF2-40B4-BE49-F238E27FC236}">
                <a16:creationId xmlns:a16="http://schemas.microsoft.com/office/drawing/2014/main" id="{65FB8D6D-DA66-4D75-BE33-39E2899A8156}"/>
              </a:ext>
            </a:extLst>
          </p:cNvPr>
          <p:cNvSpPr/>
          <p:nvPr/>
        </p:nvSpPr>
        <p:spPr>
          <a:xfrm>
            <a:off x="6929925" y="2433963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7" name="Ovale 186">
            <a:extLst>
              <a:ext uri="{FF2B5EF4-FFF2-40B4-BE49-F238E27FC236}">
                <a16:creationId xmlns:a16="http://schemas.microsoft.com/office/drawing/2014/main" id="{159058C3-E278-4C9C-8523-E4C999D8CC96}"/>
              </a:ext>
            </a:extLst>
          </p:cNvPr>
          <p:cNvSpPr/>
          <p:nvPr/>
        </p:nvSpPr>
        <p:spPr>
          <a:xfrm>
            <a:off x="6927347" y="1774674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9" name="Ovale 188">
            <a:extLst>
              <a:ext uri="{FF2B5EF4-FFF2-40B4-BE49-F238E27FC236}">
                <a16:creationId xmlns:a16="http://schemas.microsoft.com/office/drawing/2014/main" id="{8F1AD013-F22C-4DA9-951D-D94588256665}"/>
              </a:ext>
            </a:extLst>
          </p:cNvPr>
          <p:cNvSpPr/>
          <p:nvPr/>
        </p:nvSpPr>
        <p:spPr>
          <a:xfrm>
            <a:off x="7519189" y="1778111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0" name="Ovale 189">
            <a:extLst>
              <a:ext uri="{FF2B5EF4-FFF2-40B4-BE49-F238E27FC236}">
                <a16:creationId xmlns:a16="http://schemas.microsoft.com/office/drawing/2014/main" id="{1221D516-BAA1-496C-B32C-CEEAB5D5992E}"/>
              </a:ext>
            </a:extLst>
          </p:cNvPr>
          <p:cNvSpPr/>
          <p:nvPr/>
        </p:nvSpPr>
        <p:spPr>
          <a:xfrm>
            <a:off x="7519797" y="2433177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B28B2BF4-6CBD-418C-9CE5-D198C9DDD0F1}"/>
              </a:ext>
            </a:extLst>
          </p:cNvPr>
          <p:cNvSpPr txBox="1"/>
          <p:nvPr/>
        </p:nvSpPr>
        <p:spPr>
          <a:xfrm>
            <a:off x="0" y="4396028"/>
            <a:ext cx="41713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completare il disegno della curva ricerchiamo i pinti </a:t>
            </a:r>
            <a:r>
              <a:rPr lang="it-IT" dirty="0">
                <a:solidFill>
                  <a:srgbClr val="FF0000"/>
                </a:solidFill>
              </a:rPr>
              <a:t>(X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/>
              <a:t>e </a:t>
            </a:r>
            <a:r>
              <a:rPr lang="it-IT" dirty="0">
                <a:solidFill>
                  <a:srgbClr val="FF0000"/>
                </a:solidFill>
              </a:rPr>
              <a:t>X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/>
              <a:t>) di inversione verticale e i punti </a:t>
            </a:r>
            <a:r>
              <a:rPr lang="it-IT" dirty="0">
                <a:solidFill>
                  <a:srgbClr val="FF0000"/>
                </a:solidFill>
              </a:rPr>
              <a:t>(Y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/>
              <a:t>e</a:t>
            </a:r>
            <a:r>
              <a:rPr lang="it-IT" dirty="0">
                <a:solidFill>
                  <a:srgbClr val="FF0000"/>
                </a:solidFill>
              </a:rPr>
              <a:t> Y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)</a:t>
            </a:r>
            <a:r>
              <a:rPr lang="it-IT" dirty="0"/>
              <a:t> relativi di inversione orizzontale della curva di compenetrazione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88062C2F-C4F7-4437-9B8F-2BBC7742FD36}"/>
              </a:ext>
            </a:extLst>
          </p:cNvPr>
          <p:cNvSpPr txBox="1"/>
          <p:nvPr/>
        </p:nvSpPr>
        <p:spPr>
          <a:xfrm>
            <a:off x="6862519" y="5608186"/>
            <a:ext cx="414137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X</a:t>
            </a:r>
            <a:r>
              <a:rPr lang="it-IT" sz="1400" baseline="-25000" dirty="0">
                <a:solidFill>
                  <a:srgbClr val="FF0000"/>
                </a:solidFill>
              </a:rPr>
              <a:t>1</a:t>
            </a:r>
            <a:r>
              <a:rPr lang="it-IT" sz="1400" dirty="0">
                <a:solidFill>
                  <a:srgbClr val="FF0000"/>
                </a:solidFill>
              </a:rPr>
              <a:t>’</a:t>
            </a:r>
          </a:p>
        </p:txBody>
      </p:sp>
      <p:sp>
        <p:nvSpPr>
          <p:cNvPr id="191" name="CasellaDiTesto 190">
            <a:extLst>
              <a:ext uri="{FF2B5EF4-FFF2-40B4-BE49-F238E27FC236}">
                <a16:creationId xmlns:a16="http://schemas.microsoft.com/office/drawing/2014/main" id="{DF02CFA6-DCBB-44DF-9951-40FF990D3BAF}"/>
              </a:ext>
            </a:extLst>
          </p:cNvPr>
          <p:cNvSpPr txBox="1"/>
          <p:nvPr/>
        </p:nvSpPr>
        <p:spPr>
          <a:xfrm>
            <a:off x="7221491" y="5615578"/>
            <a:ext cx="432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X</a:t>
            </a:r>
            <a:r>
              <a:rPr lang="it-IT" sz="1400" baseline="-25000" dirty="0">
                <a:solidFill>
                  <a:srgbClr val="FF0000"/>
                </a:solidFill>
              </a:rPr>
              <a:t>2</a:t>
            </a:r>
            <a:r>
              <a:rPr lang="it-IT" sz="1400" dirty="0">
                <a:solidFill>
                  <a:srgbClr val="FF0000"/>
                </a:solidFill>
              </a:rPr>
              <a:t>’</a:t>
            </a:r>
          </a:p>
        </p:txBody>
      </p:sp>
      <p:sp>
        <p:nvSpPr>
          <p:cNvPr id="192" name="CasellaDiTesto 191">
            <a:extLst>
              <a:ext uri="{FF2B5EF4-FFF2-40B4-BE49-F238E27FC236}">
                <a16:creationId xmlns:a16="http://schemas.microsoft.com/office/drawing/2014/main" id="{BF2CD82B-B8D5-4B8D-A956-B54295E65FFD}"/>
              </a:ext>
            </a:extLst>
          </p:cNvPr>
          <p:cNvSpPr txBox="1"/>
          <p:nvPr/>
        </p:nvSpPr>
        <p:spPr>
          <a:xfrm>
            <a:off x="7089281" y="2058708"/>
            <a:ext cx="432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X</a:t>
            </a:r>
            <a:r>
              <a:rPr lang="it-IT" sz="1400" baseline="-25000" dirty="0">
                <a:solidFill>
                  <a:srgbClr val="FF0000"/>
                </a:solidFill>
              </a:rPr>
              <a:t>1</a:t>
            </a:r>
            <a:r>
              <a:rPr lang="it-IT" sz="1400" dirty="0">
                <a:solidFill>
                  <a:srgbClr val="FF0000"/>
                </a:solidFill>
              </a:rPr>
              <a:t>’’</a:t>
            </a:r>
          </a:p>
        </p:txBody>
      </p:sp>
      <p:sp>
        <p:nvSpPr>
          <p:cNvPr id="193" name="CasellaDiTesto 192">
            <a:extLst>
              <a:ext uri="{FF2B5EF4-FFF2-40B4-BE49-F238E27FC236}">
                <a16:creationId xmlns:a16="http://schemas.microsoft.com/office/drawing/2014/main" id="{F8F5F321-E92C-4B36-BD29-01A59AB491DE}"/>
              </a:ext>
            </a:extLst>
          </p:cNvPr>
          <p:cNvSpPr txBox="1"/>
          <p:nvPr/>
        </p:nvSpPr>
        <p:spPr>
          <a:xfrm>
            <a:off x="7060964" y="1670732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X</a:t>
            </a:r>
            <a:r>
              <a:rPr lang="it-IT" sz="1400" baseline="-25000" dirty="0">
                <a:solidFill>
                  <a:srgbClr val="FF0000"/>
                </a:solidFill>
              </a:rPr>
              <a:t>2</a:t>
            </a:r>
            <a:r>
              <a:rPr lang="it-IT" sz="1400" dirty="0">
                <a:solidFill>
                  <a:srgbClr val="FF0000"/>
                </a:solidFill>
              </a:rPr>
              <a:t>’’</a:t>
            </a:r>
          </a:p>
        </p:txBody>
      </p:sp>
      <p:sp>
        <p:nvSpPr>
          <p:cNvPr id="194" name="CasellaDiTesto 193">
            <a:extLst>
              <a:ext uri="{FF2B5EF4-FFF2-40B4-BE49-F238E27FC236}">
                <a16:creationId xmlns:a16="http://schemas.microsoft.com/office/drawing/2014/main" id="{519F2502-3B2F-4D52-90BC-2004393C69AA}"/>
              </a:ext>
            </a:extLst>
          </p:cNvPr>
          <p:cNvSpPr txBox="1"/>
          <p:nvPr/>
        </p:nvSpPr>
        <p:spPr>
          <a:xfrm>
            <a:off x="11242728" y="2155180"/>
            <a:ext cx="468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X</a:t>
            </a:r>
            <a:r>
              <a:rPr lang="it-IT" sz="1400" baseline="-25000" dirty="0">
                <a:solidFill>
                  <a:srgbClr val="FF0000"/>
                </a:solidFill>
              </a:rPr>
              <a:t>1</a:t>
            </a:r>
            <a:r>
              <a:rPr lang="it-IT" sz="1400" dirty="0">
                <a:solidFill>
                  <a:srgbClr val="FF0000"/>
                </a:solidFill>
              </a:rPr>
              <a:t>’’’</a:t>
            </a:r>
          </a:p>
        </p:txBody>
      </p:sp>
      <p:sp>
        <p:nvSpPr>
          <p:cNvPr id="195" name="CasellaDiTesto 194">
            <a:extLst>
              <a:ext uri="{FF2B5EF4-FFF2-40B4-BE49-F238E27FC236}">
                <a16:creationId xmlns:a16="http://schemas.microsoft.com/office/drawing/2014/main" id="{E6ADB7B1-24C8-4FC9-996A-D255E2194DED}"/>
              </a:ext>
            </a:extLst>
          </p:cNvPr>
          <p:cNvSpPr txBox="1"/>
          <p:nvPr/>
        </p:nvSpPr>
        <p:spPr>
          <a:xfrm>
            <a:off x="11235305" y="1750102"/>
            <a:ext cx="504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X</a:t>
            </a:r>
            <a:r>
              <a:rPr lang="it-IT" sz="1400" baseline="-25000" dirty="0">
                <a:solidFill>
                  <a:srgbClr val="FF0000"/>
                </a:solidFill>
              </a:rPr>
              <a:t>2</a:t>
            </a:r>
            <a:r>
              <a:rPr lang="it-IT" sz="1400" dirty="0">
                <a:solidFill>
                  <a:srgbClr val="FF0000"/>
                </a:solidFill>
              </a:rPr>
              <a:t>’’’</a:t>
            </a:r>
          </a:p>
        </p:txBody>
      </p:sp>
      <p:sp>
        <p:nvSpPr>
          <p:cNvPr id="196" name="CasellaDiTesto 195">
            <a:extLst>
              <a:ext uri="{FF2B5EF4-FFF2-40B4-BE49-F238E27FC236}">
                <a16:creationId xmlns:a16="http://schemas.microsoft.com/office/drawing/2014/main" id="{0B11BF7A-3F01-45D2-A000-DE36E5366B02}"/>
              </a:ext>
            </a:extLst>
          </p:cNvPr>
          <p:cNvSpPr txBox="1"/>
          <p:nvPr/>
        </p:nvSpPr>
        <p:spPr>
          <a:xfrm>
            <a:off x="6450192" y="3862320"/>
            <a:ext cx="4141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Y</a:t>
            </a:r>
            <a:r>
              <a:rPr lang="it-IT" sz="1400" baseline="-25000" dirty="0">
                <a:solidFill>
                  <a:srgbClr val="FF0000"/>
                </a:solidFill>
              </a:rPr>
              <a:t>1</a:t>
            </a:r>
            <a:r>
              <a:rPr lang="it-IT" sz="1400" dirty="0">
                <a:solidFill>
                  <a:srgbClr val="FF0000"/>
                </a:solidFill>
              </a:rPr>
              <a:t>’</a:t>
            </a:r>
          </a:p>
        </p:txBody>
      </p:sp>
      <p:sp>
        <p:nvSpPr>
          <p:cNvPr id="197" name="CasellaDiTesto 196">
            <a:extLst>
              <a:ext uri="{FF2B5EF4-FFF2-40B4-BE49-F238E27FC236}">
                <a16:creationId xmlns:a16="http://schemas.microsoft.com/office/drawing/2014/main" id="{AB594FCC-D9FB-4616-B093-981A20CF9DC6}"/>
              </a:ext>
            </a:extLst>
          </p:cNvPr>
          <p:cNvSpPr txBox="1"/>
          <p:nvPr/>
        </p:nvSpPr>
        <p:spPr>
          <a:xfrm>
            <a:off x="7662515" y="3854784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Y</a:t>
            </a:r>
            <a:r>
              <a:rPr lang="it-IT" sz="1400" baseline="-25000" dirty="0">
                <a:solidFill>
                  <a:srgbClr val="FF0000"/>
                </a:solidFill>
              </a:rPr>
              <a:t>2</a:t>
            </a:r>
            <a:r>
              <a:rPr lang="it-IT" sz="1400" dirty="0">
                <a:solidFill>
                  <a:srgbClr val="FF0000"/>
                </a:solidFill>
              </a:rPr>
              <a:t>’</a:t>
            </a:r>
          </a:p>
        </p:txBody>
      </p:sp>
      <p:sp>
        <p:nvSpPr>
          <p:cNvPr id="198" name="CasellaDiTesto 197">
            <a:extLst>
              <a:ext uri="{FF2B5EF4-FFF2-40B4-BE49-F238E27FC236}">
                <a16:creationId xmlns:a16="http://schemas.microsoft.com/office/drawing/2014/main" id="{8D4A4BCE-2DF6-46FF-B44D-F50A9952D650}"/>
              </a:ext>
            </a:extLst>
          </p:cNvPr>
          <p:cNvSpPr txBox="1"/>
          <p:nvPr/>
        </p:nvSpPr>
        <p:spPr>
          <a:xfrm>
            <a:off x="6412137" y="1980572"/>
            <a:ext cx="4141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Y</a:t>
            </a:r>
            <a:r>
              <a:rPr lang="it-IT" sz="1400" baseline="-25000" dirty="0">
                <a:solidFill>
                  <a:srgbClr val="FF0000"/>
                </a:solidFill>
              </a:rPr>
              <a:t>1</a:t>
            </a:r>
            <a:r>
              <a:rPr lang="it-IT" sz="1400" dirty="0">
                <a:solidFill>
                  <a:srgbClr val="FF0000"/>
                </a:solidFill>
              </a:rPr>
              <a:t>’’</a:t>
            </a:r>
          </a:p>
        </p:txBody>
      </p:sp>
      <p:sp>
        <p:nvSpPr>
          <p:cNvPr id="199" name="CasellaDiTesto 198">
            <a:extLst>
              <a:ext uri="{FF2B5EF4-FFF2-40B4-BE49-F238E27FC236}">
                <a16:creationId xmlns:a16="http://schemas.microsoft.com/office/drawing/2014/main" id="{E4DC465D-9CD3-413F-92B1-C8D5F9D85B5C}"/>
              </a:ext>
            </a:extLst>
          </p:cNvPr>
          <p:cNvSpPr txBox="1"/>
          <p:nvPr/>
        </p:nvSpPr>
        <p:spPr>
          <a:xfrm>
            <a:off x="7654998" y="1958808"/>
            <a:ext cx="468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Y</a:t>
            </a:r>
            <a:r>
              <a:rPr lang="it-IT" sz="1400" baseline="-25000" dirty="0">
                <a:solidFill>
                  <a:srgbClr val="FF0000"/>
                </a:solidFill>
              </a:rPr>
              <a:t>2</a:t>
            </a:r>
            <a:r>
              <a:rPr lang="it-IT" sz="1400" dirty="0">
                <a:solidFill>
                  <a:srgbClr val="FF0000"/>
                </a:solidFill>
              </a:rPr>
              <a:t>’’</a:t>
            </a:r>
          </a:p>
        </p:txBody>
      </p:sp>
      <p:sp>
        <p:nvSpPr>
          <p:cNvPr id="200" name="CasellaDiTesto 199">
            <a:extLst>
              <a:ext uri="{FF2B5EF4-FFF2-40B4-BE49-F238E27FC236}">
                <a16:creationId xmlns:a16="http://schemas.microsoft.com/office/drawing/2014/main" id="{71EFC938-6CF0-425F-828C-9764D4805232}"/>
              </a:ext>
            </a:extLst>
          </p:cNvPr>
          <p:cNvSpPr txBox="1"/>
          <p:nvPr/>
        </p:nvSpPr>
        <p:spPr>
          <a:xfrm>
            <a:off x="9231751" y="1956117"/>
            <a:ext cx="468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Y</a:t>
            </a:r>
            <a:r>
              <a:rPr lang="it-IT" sz="1400" baseline="-25000" dirty="0">
                <a:solidFill>
                  <a:srgbClr val="FF0000"/>
                </a:solidFill>
              </a:rPr>
              <a:t>1</a:t>
            </a:r>
            <a:r>
              <a:rPr lang="it-IT" sz="1400" dirty="0">
                <a:solidFill>
                  <a:srgbClr val="FF0000"/>
                </a:solidFill>
              </a:rPr>
              <a:t>’’’</a:t>
            </a:r>
          </a:p>
        </p:txBody>
      </p:sp>
      <p:sp>
        <p:nvSpPr>
          <p:cNvPr id="201" name="CasellaDiTesto 200">
            <a:extLst>
              <a:ext uri="{FF2B5EF4-FFF2-40B4-BE49-F238E27FC236}">
                <a16:creationId xmlns:a16="http://schemas.microsoft.com/office/drawing/2014/main" id="{393E5372-A92C-4C67-AA46-F7E87677B886}"/>
              </a:ext>
            </a:extLst>
          </p:cNvPr>
          <p:cNvSpPr txBox="1"/>
          <p:nvPr/>
        </p:nvSpPr>
        <p:spPr>
          <a:xfrm>
            <a:off x="9652505" y="1964527"/>
            <a:ext cx="468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Y</a:t>
            </a:r>
            <a:r>
              <a:rPr lang="it-IT" sz="1400" baseline="-25000" dirty="0">
                <a:solidFill>
                  <a:srgbClr val="FF0000"/>
                </a:solidFill>
              </a:rPr>
              <a:t>2</a:t>
            </a:r>
            <a:r>
              <a:rPr lang="it-IT" sz="1400" dirty="0">
                <a:solidFill>
                  <a:srgbClr val="FF0000"/>
                </a:solidFill>
              </a:rPr>
              <a:t>’’’</a:t>
            </a:r>
          </a:p>
        </p:txBody>
      </p:sp>
      <p:sp>
        <p:nvSpPr>
          <p:cNvPr id="202" name="CasellaDiTesto 201">
            <a:extLst>
              <a:ext uri="{FF2B5EF4-FFF2-40B4-BE49-F238E27FC236}">
                <a16:creationId xmlns:a16="http://schemas.microsoft.com/office/drawing/2014/main" id="{E721F3AE-B8AD-46F1-A321-8CDDBFA9FB1C}"/>
              </a:ext>
            </a:extLst>
          </p:cNvPr>
          <p:cNvSpPr txBox="1"/>
          <p:nvPr/>
        </p:nvSpPr>
        <p:spPr>
          <a:xfrm>
            <a:off x="7095235" y="5535755"/>
            <a:ext cx="216000" cy="252000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just"/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203" name="CasellaDiTesto 202">
            <a:extLst>
              <a:ext uri="{FF2B5EF4-FFF2-40B4-BE49-F238E27FC236}">
                <a16:creationId xmlns:a16="http://schemas.microsoft.com/office/drawing/2014/main" id="{897BC262-9964-48E6-8F8A-99146FD25E4A}"/>
              </a:ext>
            </a:extLst>
          </p:cNvPr>
          <p:cNvSpPr txBox="1"/>
          <p:nvPr/>
        </p:nvSpPr>
        <p:spPr>
          <a:xfrm>
            <a:off x="9512330" y="1892886"/>
            <a:ext cx="216000" cy="252000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just"/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204" name="Ovale 203">
            <a:extLst>
              <a:ext uri="{FF2B5EF4-FFF2-40B4-BE49-F238E27FC236}">
                <a16:creationId xmlns:a16="http://schemas.microsoft.com/office/drawing/2014/main" id="{1F25B549-8AA0-4993-A53B-1D2F222E778D}"/>
              </a:ext>
            </a:extLst>
          </p:cNvPr>
          <p:cNvSpPr/>
          <p:nvPr/>
        </p:nvSpPr>
        <p:spPr>
          <a:xfrm>
            <a:off x="7224375" y="2295683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5" name="Ovale 204">
            <a:extLst>
              <a:ext uri="{FF2B5EF4-FFF2-40B4-BE49-F238E27FC236}">
                <a16:creationId xmlns:a16="http://schemas.microsoft.com/office/drawing/2014/main" id="{D87DB73E-A563-445F-9AFC-C92A21DE61D2}"/>
              </a:ext>
            </a:extLst>
          </p:cNvPr>
          <p:cNvSpPr/>
          <p:nvPr/>
        </p:nvSpPr>
        <p:spPr>
          <a:xfrm>
            <a:off x="7225296" y="1915070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6" name="Ovale 205">
            <a:extLst>
              <a:ext uri="{FF2B5EF4-FFF2-40B4-BE49-F238E27FC236}">
                <a16:creationId xmlns:a16="http://schemas.microsoft.com/office/drawing/2014/main" id="{B8CA5713-7F30-4D77-888B-7605719218A2}"/>
              </a:ext>
            </a:extLst>
          </p:cNvPr>
          <p:cNvSpPr/>
          <p:nvPr/>
        </p:nvSpPr>
        <p:spPr>
          <a:xfrm>
            <a:off x="6481453" y="2100553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7" name="Ovale 206">
            <a:extLst>
              <a:ext uri="{FF2B5EF4-FFF2-40B4-BE49-F238E27FC236}">
                <a16:creationId xmlns:a16="http://schemas.microsoft.com/office/drawing/2014/main" id="{5272C8A6-3A02-4481-BE32-DBD8AEDFFEF4}"/>
              </a:ext>
            </a:extLst>
          </p:cNvPr>
          <p:cNvSpPr/>
          <p:nvPr/>
        </p:nvSpPr>
        <p:spPr>
          <a:xfrm>
            <a:off x="7976635" y="2104942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08" name="Connettore diritto 207">
            <a:extLst>
              <a:ext uri="{FF2B5EF4-FFF2-40B4-BE49-F238E27FC236}">
                <a16:creationId xmlns:a16="http://schemas.microsoft.com/office/drawing/2014/main" id="{72997D7A-041A-46B1-BDB3-3E13CDD34480}"/>
              </a:ext>
            </a:extLst>
          </p:cNvPr>
          <p:cNvCxnSpPr>
            <a:cxnSpLocks/>
          </p:cNvCxnSpPr>
          <p:nvPr/>
        </p:nvCxnSpPr>
        <p:spPr>
          <a:xfrm flipV="1">
            <a:off x="11273005" y="772851"/>
            <a:ext cx="0" cy="2516831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3F01CC87-06F9-4D78-ADF9-F92D30B65EA3}"/>
              </a:ext>
            </a:extLst>
          </p:cNvPr>
          <p:cNvSpPr txBox="1"/>
          <p:nvPr/>
        </p:nvSpPr>
        <p:spPr>
          <a:xfrm>
            <a:off x="0" y="5839465"/>
            <a:ext cx="41081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Ed infine i punti </a:t>
            </a:r>
            <a:r>
              <a:rPr lang="it-IT" dirty="0">
                <a:solidFill>
                  <a:srgbClr val="FF0000"/>
                </a:solidFill>
              </a:rPr>
              <a:t>1, 2, 3, 4 </a:t>
            </a:r>
            <a:r>
              <a:rPr lang="it-IT" dirty="0"/>
              <a:t>relativi al passaggio della curva dalla parte anteriore a quella posteriore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A7C5C14F-2608-4FAE-B3DF-14D1DEA1989C}"/>
              </a:ext>
            </a:extLst>
          </p:cNvPr>
          <p:cNvSpPr txBox="1"/>
          <p:nvPr/>
        </p:nvSpPr>
        <p:spPr>
          <a:xfrm>
            <a:off x="6017748" y="4776232"/>
            <a:ext cx="324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1’</a:t>
            </a:r>
          </a:p>
        </p:txBody>
      </p:sp>
      <p:sp>
        <p:nvSpPr>
          <p:cNvPr id="209" name="CasellaDiTesto 208">
            <a:extLst>
              <a:ext uri="{FF2B5EF4-FFF2-40B4-BE49-F238E27FC236}">
                <a16:creationId xmlns:a16="http://schemas.microsoft.com/office/drawing/2014/main" id="{EDD14208-BAE1-4ABF-B986-8A5D0D69B388}"/>
              </a:ext>
            </a:extLst>
          </p:cNvPr>
          <p:cNvSpPr txBox="1"/>
          <p:nvPr/>
        </p:nvSpPr>
        <p:spPr>
          <a:xfrm>
            <a:off x="7876979" y="4774245"/>
            <a:ext cx="324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2’</a:t>
            </a:r>
          </a:p>
        </p:txBody>
      </p:sp>
      <p:sp>
        <p:nvSpPr>
          <p:cNvPr id="210" name="CasellaDiTesto 209">
            <a:extLst>
              <a:ext uri="{FF2B5EF4-FFF2-40B4-BE49-F238E27FC236}">
                <a16:creationId xmlns:a16="http://schemas.microsoft.com/office/drawing/2014/main" id="{8803FB51-EFD9-4D67-8469-F3D1DA760D03}"/>
              </a:ext>
            </a:extLst>
          </p:cNvPr>
          <p:cNvSpPr txBox="1"/>
          <p:nvPr/>
        </p:nvSpPr>
        <p:spPr>
          <a:xfrm>
            <a:off x="10458105" y="2866783"/>
            <a:ext cx="396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4’’’</a:t>
            </a:r>
          </a:p>
        </p:txBody>
      </p:sp>
      <p:sp>
        <p:nvSpPr>
          <p:cNvPr id="211" name="CasellaDiTesto 210">
            <a:extLst>
              <a:ext uri="{FF2B5EF4-FFF2-40B4-BE49-F238E27FC236}">
                <a16:creationId xmlns:a16="http://schemas.microsoft.com/office/drawing/2014/main" id="{E9EF8501-381A-41EC-A71E-666E4C99BF27}"/>
              </a:ext>
            </a:extLst>
          </p:cNvPr>
          <p:cNvSpPr txBox="1"/>
          <p:nvPr/>
        </p:nvSpPr>
        <p:spPr>
          <a:xfrm>
            <a:off x="10124817" y="2865195"/>
            <a:ext cx="396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3’’’</a:t>
            </a:r>
          </a:p>
        </p:txBody>
      </p:sp>
      <p:sp>
        <p:nvSpPr>
          <p:cNvPr id="212" name="CasellaDiTesto 211">
            <a:extLst>
              <a:ext uri="{FF2B5EF4-FFF2-40B4-BE49-F238E27FC236}">
                <a16:creationId xmlns:a16="http://schemas.microsoft.com/office/drawing/2014/main" id="{D0DF603F-E360-4F15-B16E-E3A87032ABEF}"/>
              </a:ext>
            </a:extLst>
          </p:cNvPr>
          <p:cNvSpPr txBox="1"/>
          <p:nvPr/>
        </p:nvSpPr>
        <p:spPr>
          <a:xfrm>
            <a:off x="10515105" y="1063659"/>
            <a:ext cx="396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2’’’</a:t>
            </a:r>
          </a:p>
        </p:txBody>
      </p:sp>
      <p:sp>
        <p:nvSpPr>
          <p:cNvPr id="213" name="CasellaDiTesto 212">
            <a:extLst>
              <a:ext uri="{FF2B5EF4-FFF2-40B4-BE49-F238E27FC236}">
                <a16:creationId xmlns:a16="http://schemas.microsoft.com/office/drawing/2014/main" id="{4F0D666B-A071-4B25-8DA3-D2E114915021}"/>
              </a:ext>
            </a:extLst>
          </p:cNvPr>
          <p:cNvSpPr txBox="1"/>
          <p:nvPr/>
        </p:nvSpPr>
        <p:spPr>
          <a:xfrm>
            <a:off x="10194917" y="1057887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1’’’</a:t>
            </a:r>
          </a:p>
        </p:txBody>
      </p:sp>
      <p:sp>
        <p:nvSpPr>
          <p:cNvPr id="215" name="CasellaDiTesto 214">
            <a:extLst>
              <a:ext uri="{FF2B5EF4-FFF2-40B4-BE49-F238E27FC236}">
                <a16:creationId xmlns:a16="http://schemas.microsoft.com/office/drawing/2014/main" id="{9ABAF2E9-09E0-49CA-8365-C67B6D38DD72}"/>
              </a:ext>
            </a:extLst>
          </p:cNvPr>
          <p:cNvSpPr txBox="1"/>
          <p:nvPr/>
        </p:nvSpPr>
        <p:spPr>
          <a:xfrm>
            <a:off x="6240300" y="4774644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3’</a:t>
            </a:r>
          </a:p>
        </p:txBody>
      </p:sp>
      <p:sp>
        <p:nvSpPr>
          <p:cNvPr id="219" name="CasellaDiTesto 218">
            <a:extLst>
              <a:ext uri="{FF2B5EF4-FFF2-40B4-BE49-F238E27FC236}">
                <a16:creationId xmlns:a16="http://schemas.microsoft.com/office/drawing/2014/main" id="{CF8183C2-001C-4D01-85DA-5B18C65A9C1D}"/>
              </a:ext>
            </a:extLst>
          </p:cNvPr>
          <p:cNvSpPr txBox="1"/>
          <p:nvPr/>
        </p:nvSpPr>
        <p:spPr>
          <a:xfrm>
            <a:off x="8150234" y="4776377"/>
            <a:ext cx="324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4’</a:t>
            </a:r>
          </a:p>
        </p:txBody>
      </p:sp>
      <p:sp>
        <p:nvSpPr>
          <p:cNvPr id="220" name="CasellaDiTesto 219">
            <a:extLst>
              <a:ext uri="{FF2B5EF4-FFF2-40B4-BE49-F238E27FC236}">
                <a16:creationId xmlns:a16="http://schemas.microsoft.com/office/drawing/2014/main" id="{50FD5066-1192-41E0-8C1F-9933212E09AD}"/>
              </a:ext>
            </a:extLst>
          </p:cNvPr>
          <p:cNvSpPr txBox="1"/>
          <p:nvPr/>
        </p:nvSpPr>
        <p:spPr>
          <a:xfrm>
            <a:off x="6157212" y="1041836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1’’</a:t>
            </a:r>
          </a:p>
        </p:txBody>
      </p:sp>
      <p:sp>
        <p:nvSpPr>
          <p:cNvPr id="221" name="CasellaDiTesto 220">
            <a:extLst>
              <a:ext uri="{FF2B5EF4-FFF2-40B4-BE49-F238E27FC236}">
                <a16:creationId xmlns:a16="http://schemas.microsoft.com/office/drawing/2014/main" id="{E29711E6-6BD7-4D55-ADD1-93DA41C23C29}"/>
              </a:ext>
            </a:extLst>
          </p:cNvPr>
          <p:cNvSpPr txBox="1"/>
          <p:nvPr/>
        </p:nvSpPr>
        <p:spPr>
          <a:xfrm>
            <a:off x="8030879" y="1073285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2’’</a:t>
            </a:r>
          </a:p>
        </p:txBody>
      </p:sp>
      <p:sp>
        <p:nvSpPr>
          <p:cNvPr id="222" name="CasellaDiTesto 221">
            <a:extLst>
              <a:ext uri="{FF2B5EF4-FFF2-40B4-BE49-F238E27FC236}">
                <a16:creationId xmlns:a16="http://schemas.microsoft.com/office/drawing/2014/main" id="{5A0BE823-0B00-4BE5-8B5E-4F93351AAF3E}"/>
              </a:ext>
            </a:extLst>
          </p:cNvPr>
          <p:cNvSpPr txBox="1"/>
          <p:nvPr/>
        </p:nvSpPr>
        <p:spPr>
          <a:xfrm>
            <a:off x="6128257" y="2884887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3’’</a:t>
            </a:r>
          </a:p>
        </p:txBody>
      </p:sp>
      <p:sp>
        <p:nvSpPr>
          <p:cNvPr id="223" name="CasellaDiTesto 222">
            <a:extLst>
              <a:ext uri="{FF2B5EF4-FFF2-40B4-BE49-F238E27FC236}">
                <a16:creationId xmlns:a16="http://schemas.microsoft.com/office/drawing/2014/main" id="{4DA399A7-846A-41B0-8D67-4E2C104C1AD3}"/>
              </a:ext>
            </a:extLst>
          </p:cNvPr>
          <p:cNvSpPr txBox="1"/>
          <p:nvPr/>
        </p:nvSpPr>
        <p:spPr>
          <a:xfrm>
            <a:off x="8014147" y="2896513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4’’</a:t>
            </a:r>
          </a:p>
        </p:txBody>
      </p:sp>
      <p:sp>
        <p:nvSpPr>
          <p:cNvPr id="224" name="CasellaDiTesto 223">
            <a:extLst>
              <a:ext uri="{FF2B5EF4-FFF2-40B4-BE49-F238E27FC236}">
                <a16:creationId xmlns:a16="http://schemas.microsoft.com/office/drawing/2014/main" id="{1F35D7A5-13E6-4602-AE03-32ADD177A425}"/>
              </a:ext>
            </a:extLst>
          </p:cNvPr>
          <p:cNvSpPr txBox="1"/>
          <p:nvPr/>
        </p:nvSpPr>
        <p:spPr>
          <a:xfrm>
            <a:off x="8023008" y="4709795"/>
            <a:ext cx="216000" cy="252000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just"/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225" name="CasellaDiTesto 224">
            <a:extLst>
              <a:ext uri="{FF2B5EF4-FFF2-40B4-BE49-F238E27FC236}">
                <a16:creationId xmlns:a16="http://schemas.microsoft.com/office/drawing/2014/main" id="{D7E508AC-3BBE-49D3-AC1E-0922E27FA0A9}"/>
              </a:ext>
            </a:extLst>
          </p:cNvPr>
          <p:cNvSpPr txBox="1"/>
          <p:nvPr/>
        </p:nvSpPr>
        <p:spPr>
          <a:xfrm>
            <a:off x="6122775" y="4715396"/>
            <a:ext cx="216000" cy="252000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just"/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226" name="CasellaDiTesto 225">
            <a:extLst>
              <a:ext uri="{FF2B5EF4-FFF2-40B4-BE49-F238E27FC236}">
                <a16:creationId xmlns:a16="http://schemas.microsoft.com/office/drawing/2014/main" id="{418E6D86-8394-42D9-9B5D-7C3871E78E0D}"/>
              </a:ext>
            </a:extLst>
          </p:cNvPr>
          <p:cNvSpPr txBox="1"/>
          <p:nvPr/>
        </p:nvSpPr>
        <p:spPr>
          <a:xfrm>
            <a:off x="10326497" y="2818508"/>
            <a:ext cx="216000" cy="252000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just"/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227" name="CasellaDiTesto 226">
            <a:extLst>
              <a:ext uri="{FF2B5EF4-FFF2-40B4-BE49-F238E27FC236}">
                <a16:creationId xmlns:a16="http://schemas.microsoft.com/office/drawing/2014/main" id="{DE10B8A0-B350-4424-9172-40D04058DD62}"/>
              </a:ext>
            </a:extLst>
          </p:cNvPr>
          <p:cNvSpPr txBox="1"/>
          <p:nvPr/>
        </p:nvSpPr>
        <p:spPr>
          <a:xfrm>
            <a:off x="10366474" y="997636"/>
            <a:ext cx="216000" cy="252000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just"/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9F45658E-5B4B-4A61-A444-62AD19F14B95}"/>
              </a:ext>
            </a:extLst>
          </p:cNvPr>
          <p:cNvCxnSpPr>
            <a:cxnSpLocks/>
          </p:cNvCxnSpPr>
          <p:nvPr/>
        </p:nvCxnSpPr>
        <p:spPr>
          <a:xfrm>
            <a:off x="8707314" y="4826831"/>
            <a:ext cx="241519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Arco 227">
            <a:extLst>
              <a:ext uri="{FF2B5EF4-FFF2-40B4-BE49-F238E27FC236}">
                <a16:creationId xmlns:a16="http://schemas.microsoft.com/office/drawing/2014/main" id="{159C683E-B0FD-478E-9ADB-7F7E898B174E}"/>
              </a:ext>
            </a:extLst>
          </p:cNvPr>
          <p:cNvSpPr/>
          <p:nvPr/>
        </p:nvSpPr>
        <p:spPr>
          <a:xfrm>
            <a:off x="7401798" y="1731758"/>
            <a:ext cx="3096000" cy="3096000"/>
          </a:xfrm>
          <a:prstGeom prst="arc">
            <a:avLst>
              <a:gd name="adj1" fmla="val 15971"/>
              <a:gd name="adj2" fmla="val 5435525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55F17EAD-1729-407C-92F2-190FEA59E7CE}"/>
              </a:ext>
            </a:extLst>
          </p:cNvPr>
          <p:cNvCxnSpPr>
            <a:cxnSpLocks/>
            <a:stCxn id="228" idx="0"/>
          </p:cNvCxnSpPr>
          <p:nvPr/>
        </p:nvCxnSpPr>
        <p:spPr>
          <a:xfrm flipV="1">
            <a:off x="10497781" y="1301660"/>
            <a:ext cx="0" cy="198529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8C695B85-9B3B-476A-90BA-5B5E19D878FB}"/>
              </a:ext>
            </a:extLst>
          </p:cNvPr>
          <p:cNvCxnSpPr>
            <a:cxnSpLocks/>
          </p:cNvCxnSpPr>
          <p:nvPr/>
        </p:nvCxnSpPr>
        <p:spPr>
          <a:xfrm>
            <a:off x="5919904" y="2926112"/>
            <a:ext cx="288068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Arco 228">
            <a:extLst>
              <a:ext uri="{FF2B5EF4-FFF2-40B4-BE49-F238E27FC236}">
                <a16:creationId xmlns:a16="http://schemas.microsoft.com/office/drawing/2014/main" id="{C9329820-73F4-4826-8681-A5D390BEEA57}"/>
              </a:ext>
            </a:extLst>
          </p:cNvPr>
          <p:cNvSpPr/>
          <p:nvPr/>
        </p:nvSpPr>
        <p:spPr>
          <a:xfrm>
            <a:off x="8221048" y="2557559"/>
            <a:ext cx="1458000" cy="1458000"/>
          </a:xfrm>
          <a:prstGeom prst="arc">
            <a:avLst>
              <a:gd name="adj1" fmla="val 21580521"/>
              <a:gd name="adj2" fmla="val 5383359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3199EFF8-4707-414C-AB30-380D916A6E72}"/>
              </a:ext>
            </a:extLst>
          </p:cNvPr>
          <p:cNvCxnSpPr/>
          <p:nvPr/>
        </p:nvCxnSpPr>
        <p:spPr>
          <a:xfrm>
            <a:off x="8773596" y="4015731"/>
            <a:ext cx="17946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DEC856B7-C0A8-47EA-881B-14E99E5794D1}"/>
              </a:ext>
            </a:extLst>
          </p:cNvPr>
          <p:cNvCxnSpPr>
            <a:cxnSpLocks/>
          </p:cNvCxnSpPr>
          <p:nvPr/>
        </p:nvCxnSpPr>
        <p:spPr>
          <a:xfrm>
            <a:off x="9678564" y="2100553"/>
            <a:ext cx="0" cy="117856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CasellaDiTesto 113">
            <a:extLst>
              <a:ext uri="{FF2B5EF4-FFF2-40B4-BE49-F238E27FC236}">
                <a16:creationId xmlns:a16="http://schemas.microsoft.com/office/drawing/2014/main" id="{BC0CEE95-3FDE-4E12-B0AB-14BC070AFBD4}"/>
              </a:ext>
            </a:extLst>
          </p:cNvPr>
          <p:cNvSpPr txBox="1"/>
          <p:nvPr/>
        </p:nvSpPr>
        <p:spPr>
          <a:xfrm>
            <a:off x="4171332" y="6057014"/>
            <a:ext cx="4621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Collegando tutti questi si ottiene la curva di compenetrazione tra i due cilindri</a:t>
            </a:r>
          </a:p>
        </p:txBody>
      </p:sp>
      <p:sp>
        <p:nvSpPr>
          <p:cNvPr id="216" name="CasellaDiTesto 215">
            <a:extLst>
              <a:ext uri="{FF2B5EF4-FFF2-40B4-BE49-F238E27FC236}">
                <a16:creationId xmlns:a16="http://schemas.microsoft.com/office/drawing/2014/main" id="{96C1A9DB-1D19-433E-A1C4-825573795B6F}"/>
              </a:ext>
            </a:extLst>
          </p:cNvPr>
          <p:cNvSpPr txBox="1"/>
          <p:nvPr/>
        </p:nvSpPr>
        <p:spPr>
          <a:xfrm>
            <a:off x="11777545" y="2939080"/>
            <a:ext cx="468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214" name="Ovale 213">
            <a:extLst>
              <a:ext uri="{FF2B5EF4-FFF2-40B4-BE49-F238E27FC236}">
                <a16:creationId xmlns:a16="http://schemas.microsoft.com/office/drawing/2014/main" id="{60CFA51F-1A82-4FA4-AFC0-724052D4010A}"/>
              </a:ext>
            </a:extLst>
          </p:cNvPr>
          <p:cNvSpPr/>
          <p:nvPr/>
        </p:nvSpPr>
        <p:spPr>
          <a:xfrm>
            <a:off x="9773782" y="1690494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7" name="Ovale 216">
            <a:extLst>
              <a:ext uri="{FF2B5EF4-FFF2-40B4-BE49-F238E27FC236}">
                <a16:creationId xmlns:a16="http://schemas.microsoft.com/office/drawing/2014/main" id="{FD8A6DB0-E9E0-4367-8752-E71633DE6F50}"/>
              </a:ext>
            </a:extLst>
          </p:cNvPr>
          <p:cNvSpPr/>
          <p:nvPr/>
        </p:nvSpPr>
        <p:spPr>
          <a:xfrm>
            <a:off x="9897008" y="1540109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8" name="Ovale 217">
            <a:extLst>
              <a:ext uri="{FF2B5EF4-FFF2-40B4-BE49-F238E27FC236}">
                <a16:creationId xmlns:a16="http://schemas.microsoft.com/office/drawing/2014/main" id="{33101D50-3133-441B-8CBE-1A23177829EC}"/>
              </a:ext>
            </a:extLst>
          </p:cNvPr>
          <p:cNvSpPr/>
          <p:nvPr/>
        </p:nvSpPr>
        <p:spPr>
          <a:xfrm>
            <a:off x="6275691" y="4416884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0" name="Ovale 229">
            <a:extLst>
              <a:ext uri="{FF2B5EF4-FFF2-40B4-BE49-F238E27FC236}">
                <a16:creationId xmlns:a16="http://schemas.microsoft.com/office/drawing/2014/main" id="{EDC8C4AE-F742-4FBB-8840-B8DEED3E41B0}"/>
              </a:ext>
            </a:extLst>
          </p:cNvPr>
          <p:cNvSpPr/>
          <p:nvPr/>
        </p:nvSpPr>
        <p:spPr>
          <a:xfrm>
            <a:off x="8176658" y="4419518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1" name="Ovale 230">
            <a:extLst>
              <a:ext uri="{FF2B5EF4-FFF2-40B4-BE49-F238E27FC236}">
                <a16:creationId xmlns:a16="http://schemas.microsoft.com/office/drawing/2014/main" id="{AB887D8B-A2B6-4F8B-8E45-A7C588803FC0}"/>
              </a:ext>
            </a:extLst>
          </p:cNvPr>
          <p:cNvSpPr/>
          <p:nvPr/>
        </p:nvSpPr>
        <p:spPr>
          <a:xfrm>
            <a:off x="9895405" y="2667597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2" name="Ovale 231">
            <a:extLst>
              <a:ext uri="{FF2B5EF4-FFF2-40B4-BE49-F238E27FC236}">
                <a16:creationId xmlns:a16="http://schemas.microsoft.com/office/drawing/2014/main" id="{C41BBB6C-7568-4850-85A5-0DC46E366C6C}"/>
              </a:ext>
            </a:extLst>
          </p:cNvPr>
          <p:cNvSpPr/>
          <p:nvPr/>
        </p:nvSpPr>
        <p:spPr>
          <a:xfrm>
            <a:off x="8049657" y="4111490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3" name="Ovale 232">
            <a:extLst>
              <a:ext uri="{FF2B5EF4-FFF2-40B4-BE49-F238E27FC236}">
                <a16:creationId xmlns:a16="http://schemas.microsoft.com/office/drawing/2014/main" id="{B0B2FA51-88D7-4F0E-878A-DF459532F4BE}"/>
              </a:ext>
            </a:extLst>
          </p:cNvPr>
          <p:cNvSpPr/>
          <p:nvPr/>
        </p:nvSpPr>
        <p:spPr>
          <a:xfrm>
            <a:off x="6399542" y="4110490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4" name="Ovale 233">
            <a:extLst>
              <a:ext uri="{FF2B5EF4-FFF2-40B4-BE49-F238E27FC236}">
                <a16:creationId xmlns:a16="http://schemas.microsoft.com/office/drawing/2014/main" id="{845C1C6D-430F-4F1B-94A2-E141688F6B42}"/>
              </a:ext>
            </a:extLst>
          </p:cNvPr>
          <p:cNvSpPr/>
          <p:nvPr/>
        </p:nvSpPr>
        <p:spPr>
          <a:xfrm>
            <a:off x="8113972" y="4227193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5" name="Ovale 234">
            <a:extLst>
              <a:ext uri="{FF2B5EF4-FFF2-40B4-BE49-F238E27FC236}">
                <a16:creationId xmlns:a16="http://schemas.microsoft.com/office/drawing/2014/main" id="{896ABD55-5744-4CC4-921C-85367BF65850}"/>
              </a:ext>
            </a:extLst>
          </p:cNvPr>
          <p:cNvSpPr/>
          <p:nvPr/>
        </p:nvSpPr>
        <p:spPr>
          <a:xfrm>
            <a:off x="8012344" y="5203328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6" name="Ovale 235">
            <a:extLst>
              <a:ext uri="{FF2B5EF4-FFF2-40B4-BE49-F238E27FC236}">
                <a16:creationId xmlns:a16="http://schemas.microsoft.com/office/drawing/2014/main" id="{E67BAB5E-BA2B-479A-AD93-14572751536D}"/>
              </a:ext>
            </a:extLst>
          </p:cNvPr>
          <p:cNvSpPr/>
          <p:nvPr/>
        </p:nvSpPr>
        <p:spPr>
          <a:xfrm>
            <a:off x="7817808" y="5390827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7" name="Ovale 236">
            <a:extLst>
              <a:ext uri="{FF2B5EF4-FFF2-40B4-BE49-F238E27FC236}">
                <a16:creationId xmlns:a16="http://schemas.microsoft.com/office/drawing/2014/main" id="{00B1A093-2DDF-4DD9-928F-C6103E20CAD5}"/>
              </a:ext>
            </a:extLst>
          </p:cNvPr>
          <p:cNvSpPr/>
          <p:nvPr/>
        </p:nvSpPr>
        <p:spPr>
          <a:xfrm>
            <a:off x="11055133" y="1542013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8" name="Ovale 237">
            <a:extLst>
              <a:ext uri="{FF2B5EF4-FFF2-40B4-BE49-F238E27FC236}">
                <a16:creationId xmlns:a16="http://schemas.microsoft.com/office/drawing/2014/main" id="{A57D998C-3BA0-4465-A7E8-B81C0090D5FE}"/>
              </a:ext>
            </a:extLst>
          </p:cNvPr>
          <p:cNvSpPr/>
          <p:nvPr/>
        </p:nvSpPr>
        <p:spPr>
          <a:xfrm>
            <a:off x="10087868" y="1391390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9" name="Ovale 238">
            <a:extLst>
              <a:ext uri="{FF2B5EF4-FFF2-40B4-BE49-F238E27FC236}">
                <a16:creationId xmlns:a16="http://schemas.microsoft.com/office/drawing/2014/main" id="{D80A206A-4E6C-4EC9-8D95-ACB8A7830C76}"/>
              </a:ext>
            </a:extLst>
          </p:cNvPr>
          <p:cNvSpPr/>
          <p:nvPr/>
        </p:nvSpPr>
        <p:spPr>
          <a:xfrm>
            <a:off x="6335572" y="4230323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0" name="Ovale 239">
            <a:extLst>
              <a:ext uri="{FF2B5EF4-FFF2-40B4-BE49-F238E27FC236}">
                <a16:creationId xmlns:a16="http://schemas.microsoft.com/office/drawing/2014/main" id="{C4D947B4-E217-42FF-9314-FD7FFE0D5322}"/>
              </a:ext>
            </a:extLst>
          </p:cNvPr>
          <p:cNvSpPr/>
          <p:nvPr/>
        </p:nvSpPr>
        <p:spPr>
          <a:xfrm>
            <a:off x="9773811" y="2508448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1" name="Ovale 240">
            <a:extLst>
              <a:ext uri="{FF2B5EF4-FFF2-40B4-BE49-F238E27FC236}">
                <a16:creationId xmlns:a16="http://schemas.microsoft.com/office/drawing/2014/main" id="{572ABFC2-951A-4C15-B7FC-CB0A3F77F708}"/>
              </a:ext>
            </a:extLst>
          </p:cNvPr>
          <p:cNvSpPr/>
          <p:nvPr/>
        </p:nvSpPr>
        <p:spPr>
          <a:xfrm>
            <a:off x="6451494" y="5203183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2" name="Ovale 241">
            <a:extLst>
              <a:ext uri="{FF2B5EF4-FFF2-40B4-BE49-F238E27FC236}">
                <a16:creationId xmlns:a16="http://schemas.microsoft.com/office/drawing/2014/main" id="{7A4EA00A-6A77-476A-BD3D-F948A397B054}"/>
              </a:ext>
            </a:extLst>
          </p:cNvPr>
          <p:cNvSpPr/>
          <p:nvPr/>
        </p:nvSpPr>
        <p:spPr>
          <a:xfrm>
            <a:off x="6626537" y="5389366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3" name="Ovale 242">
            <a:extLst>
              <a:ext uri="{FF2B5EF4-FFF2-40B4-BE49-F238E27FC236}">
                <a16:creationId xmlns:a16="http://schemas.microsoft.com/office/drawing/2014/main" id="{30B37BE9-9EB5-409C-9ED0-D85A6CFEBB2D}"/>
              </a:ext>
            </a:extLst>
          </p:cNvPr>
          <p:cNvSpPr/>
          <p:nvPr/>
        </p:nvSpPr>
        <p:spPr>
          <a:xfrm>
            <a:off x="11054869" y="2669291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4" name="Ovale 243">
            <a:extLst>
              <a:ext uri="{FF2B5EF4-FFF2-40B4-BE49-F238E27FC236}">
                <a16:creationId xmlns:a16="http://schemas.microsoft.com/office/drawing/2014/main" id="{55F387AD-7C65-48AD-9057-63E3624ED580}"/>
              </a:ext>
            </a:extLst>
          </p:cNvPr>
          <p:cNvSpPr/>
          <p:nvPr/>
        </p:nvSpPr>
        <p:spPr>
          <a:xfrm>
            <a:off x="10090520" y="2814970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5" name="Ovale 244">
            <a:extLst>
              <a:ext uri="{FF2B5EF4-FFF2-40B4-BE49-F238E27FC236}">
                <a16:creationId xmlns:a16="http://schemas.microsoft.com/office/drawing/2014/main" id="{4F7163BF-B75C-4FA7-8394-EAB5E46F818D}"/>
              </a:ext>
            </a:extLst>
          </p:cNvPr>
          <p:cNvSpPr/>
          <p:nvPr/>
        </p:nvSpPr>
        <p:spPr>
          <a:xfrm>
            <a:off x="10862955" y="2814669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6" name="Ovale 245">
            <a:extLst>
              <a:ext uri="{FF2B5EF4-FFF2-40B4-BE49-F238E27FC236}">
                <a16:creationId xmlns:a16="http://schemas.microsoft.com/office/drawing/2014/main" id="{790569C7-03D2-4732-BF4B-2AF1ABBE296E}"/>
              </a:ext>
            </a:extLst>
          </p:cNvPr>
          <p:cNvSpPr/>
          <p:nvPr/>
        </p:nvSpPr>
        <p:spPr>
          <a:xfrm>
            <a:off x="6930458" y="5546992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8" name="Ovale 247">
            <a:extLst>
              <a:ext uri="{FF2B5EF4-FFF2-40B4-BE49-F238E27FC236}">
                <a16:creationId xmlns:a16="http://schemas.microsoft.com/office/drawing/2014/main" id="{AE86F10B-E5AB-49CD-9EA7-1B5BFDAB0C6F}"/>
              </a:ext>
            </a:extLst>
          </p:cNvPr>
          <p:cNvSpPr/>
          <p:nvPr/>
        </p:nvSpPr>
        <p:spPr>
          <a:xfrm>
            <a:off x="10486223" y="2914273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9" name="Ovale 248">
            <a:extLst>
              <a:ext uri="{FF2B5EF4-FFF2-40B4-BE49-F238E27FC236}">
                <a16:creationId xmlns:a16="http://schemas.microsoft.com/office/drawing/2014/main" id="{A39C52F7-090A-47A1-9B36-BE6CEAF0A53F}"/>
              </a:ext>
            </a:extLst>
          </p:cNvPr>
          <p:cNvSpPr/>
          <p:nvPr/>
        </p:nvSpPr>
        <p:spPr>
          <a:xfrm>
            <a:off x="7520593" y="5549064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0" name="Ovale 249">
            <a:extLst>
              <a:ext uri="{FF2B5EF4-FFF2-40B4-BE49-F238E27FC236}">
                <a16:creationId xmlns:a16="http://schemas.microsoft.com/office/drawing/2014/main" id="{1117DBEA-21EF-4E8D-8AB8-9F5B28B3427F}"/>
              </a:ext>
            </a:extLst>
          </p:cNvPr>
          <p:cNvSpPr/>
          <p:nvPr/>
        </p:nvSpPr>
        <p:spPr>
          <a:xfrm>
            <a:off x="10863971" y="1390009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1" name="Ovale 250">
            <a:extLst>
              <a:ext uri="{FF2B5EF4-FFF2-40B4-BE49-F238E27FC236}">
                <a16:creationId xmlns:a16="http://schemas.microsoft.com/office/drawing/2014/main" id="{C58D633A-3FC8-417F-BEEC-0E0604287175}"/>
              </a:ext>
            </a:extLst>
          </p:cNvPr>
          <p:cNvSpPr/>
          <p:nvPr/>
        </p:nvSpPr>
        <p:spPr>
          <a:xfrm>
            <a:off x="8173325" y="1292454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2" name="Ovale 251">
            <a:extLst>
              <a:ext uri="{FF2B5EF4-FFF2-40B4-BE49-F238E27FC236}">
                <a16:creationId xmlns:a16="http://schemas.microsoft.com/office/drawing/2014/main" id="{10A15A17-40AB-4850-BEE0-8255E36B8DB2}"/>
              </a:ext>
            </a:extLst>
          </p:cNvPr>
          <p:cNvSpPr/>
          <p:nvPr/>
        </p:nvSpPr>
        <p:spPr>
          <a:xfrm>
            <a:off x="11213875" y="1776864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3" name="Ovale 252">
            <a:extLst>
              <a:ext uri="{FF2B5EF4-FFF2-40B4-BE49-F238E27FC236}">
                <a16:creationId xmlns:a16="http://schemas.microsoft.com/office/drawing/2014/main" id="{C541E5E5-F3EE-4CF0-A4FE-EE62B87E98CA}"/>
              </a:ext>
            </a:extLst>
          </p:cNvPr>
          <p:cNvSpPr/>
          <p:nvPr/>
        </p:nvSpPr>
        <p:spPr>
          <a:xfrm>
            <a:off x="6274665" y="1290732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4" name="Ovale 253">
            <a:extLst>
              <a:ext uri="{FF2B5EF4-FFF2-40B4-BE49-F238E27FC236}">
                <a16:creationId xmlns:a16="http://schemas.microsoft.com/office/drawing/2014/main" id="{31D13C67-FA8A-4D6A-AD6B-F196589B8210}"/>
              </a:ext>
            </a:extLst>
          </p:cNvPr>
          <p:cNvSpPr/>
          <p:nvPr/>
        </p:nvSpPr>
        <p:spPr>
          <a:xfrm>
            <a:off x="11212746" y="2434743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5" name="Ovale 254">
            <a:extLst>
              <a:ext uri="{FF2B5EF4-FFF2-40B4-BE49-F238E27FC236}">
                <a16:creationId xmlns:a16="http://schemas.microsoft.com/office/drawing/2014/main" id="{11AD21A2-B6F3-4932-BDD3-A308BA681ECA}"/>
              </a:ext>
            </a:extLst>
          </p:cNvPr>
          <p:cNvSpPr/>
          <p:nvPr/>
        </p:nvSpPr>
        <p:spPr>
          <a:xfrm>
            <a:off x="11259504" y="2294131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6" name="Ovale 255">
            <a:extLst>
              <a:ext uri="{FF2B5EF4-FFF2-40B4-BE49-F238E27FC236}">
                <a16:creationId xmlns:a16="http://schemas.microsoft.com/office/drawing/2014/main" id="{F9F20B56-16D7-467C-82F8-AFDCA139F329}"/>
              </a:ext>
            </a:extLst>
          </p:cNvPr>
          <p:cNvSpPr/>
          <p:nvPr/>
        </p:nvSpPr>
        <p:spPr>
          <a:xfrm>
            <a:off x="7976310" y="4000519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7" name="Ovale 256">
            <a:extLst>
              <a:ext uri="{FF2B5EF4-FFF2-40B4-BE49-F238E27FC236}">
                <a16:creationId xmlns:a16="http://schemas.microsoft.com/office/drawing/2014/main" id="{49EF37B1-226A-4510-BF5D-1FA7A9AEC84C}"/>
              </a:ext>
            </a:extLst>
          </p:cNvPr>
          <p:cNvSpPr/>
          <p:nvPr/>
        </p:nvSpPr>
        <p:spPr>
          <a:xfrm>
            <a:off x="11261263" y="1912330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8" name="Ovale 257">
            <a:extLst>
              <a:ext uri="{FF2B5EF4-FFF2-40B4-BE49-F238E27FC236}">
                <a16:creationId xmlns:a16="http://schemas.microsoft.com/office/drawing/2014/main" id="{EC340A43-2ECF-4928-92D9-6B365BABB73B}"/>
              </a:ext>
            </a:extLst>
          </p:cNvPr>
          <p:cNvSpPr/>
          <p:nvPr/>
        </p:nvSpPr>
        <p:spPr>
          <a:xfrm>
            <a:off x="7223648" y="5596886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9" name="Ovale 258">
            <a:extLst>
              <a:ext uri="{FF2B5EF4-FFF2-40B4-BE49-F238E27FC236}">
                <a16:creationId xmlns:a16="http://schemas.microsoft.com/office/drawing/2014/main" id="{6476D30D-1274-465C-AC9E-7FC777F81AF9}"/>
              </a:ext>
            </a:extLst>
          </p:cNvPr>
          <p:cNvSpPr/>
          <p:nvPr/>
        </p:nvSpPr>
        <p:spPr>
          <a:xfrm>
            <a:off x="6478436" y="4001181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0" name="Ovale 259">
            <a:extLst>
              <a:ext uri="{FF2B5EF4-FFF2-40B4-BE49-F238E27FC236}">
                <a16:creationId xmlns:a16="http://schemas.microsoft.com/office/drawing/2014/main" id="{14DCCAFE-CAC4-4CCF-921A-0749BE4F88D4}"/>
              </a:ext>
            </a:extLst>
          </p:cNvPr>
          <p:cNvSpPr/>
          <p:nvPr/>
        </p:nvSpPr>
        <p:spPr>
          <a:xfrm>
            <a:off x="6273545" y="4809650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1" name="Ovale 260">
            <a:extLst>
              <a:ext uri="{FF2B5EF4-FFF2-40B4-BE49-F238E27FC236}">
                <a16:creationId xmlns:a16="http://schemas.microsoft.com/office/drawing/2014/main" id="{FDBA02FF-2A56-4072-972E-3D0E9CAF5765}"/>
              </a:ext>
            </a:extLst>
          </p:cNvPr>
          <p:cNvSpPr/>
          <p:nvPr/>
        </p:nvSpPr>
        <p:spPr>
          <a:xfrm>
            <a:off x="9663335" y="2100553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2" name="Ovale 261">
            <a:extLst>
              <a:ext uri="{FF2B5EF4-FFF2-40B4-BE49-F238E27FC236}">
                <a16:creationId xmlns:a16="http://schemas.microsoft.com/office/drawing/2014/main" id="{603103D8-2941-432E-93F5-994E3471C982}"/>
              </a:ext>
            </a:extLst>
          </p:cNvPr>
          <p:cNvSpPr/>
          <p:nvPr/>
        </p:nvSpPr>
        <p:spPr>
          <a:xfrm>
            <a:off x="10481967" y="1291012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3" name="Ovale 262">
            <a:extLst>
              <a:ext uri="{FF2B5EF4-FFF2-40B4-BE49-F238E27FC236}">
                <a16:creationId xmlns:a16="http://schemas.microsoft.com/office/drawing/2014/main" id="{B0B5F449-05C9-41A4-B29F-D7F77EDB0D3C}"/>
              </a:ext>
            </a:extLst>
          </p:cNvPr>
          <p:cNvSpPr/>
          <p:nvPr/>
        </p:nvSpPr>
        <p:spPr>
          <a:xfrm>
            <a:off x="8177091" y="4812068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6" name="Ovale 265">
            <a:extLst>
              <a:ext uri="{FF2B5EF4-FFF2-40B4-BE49-F238E27FC236}">
                <a16:creationId xmlns:a16="http://schemas.microsoft.com/office/drawing/2014/main" id="{03F4A39D-6B31-4757-9464-4D769B15C460}"/>
              </a:ext>
            </a:extLst>
          </p:cNvPr>
          <p:cNvSpPr/>
          <p:nvPr/>
        </p:nvSpPr>
        <p:spPr>
          <a:xfrm>
            <a:off x="8174654" y="2911445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7" name="Ovale 266">
            <a:extLst>
              <a:ext uri="{FF2B5EF4-FFF2-40B4-BE49-F238E27FC236}">
                <a16:creationId xmlns:a16="http://schemas.microsoft.com/office/drawing/2014/main" id="{8FEA481A-624C-42BD-840A-4586E9504C16}"/>
              </a:ext>
            </a:extLst>
          </p:cNvPr>
          <p:cNvSpPr/>
          <p:nvPr/>
        </p:nvSpPr>
        <p:spPr>
          <a:xfrm>
            <a:off x="6272378" y="2915490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7" name="Pulsante di azione: vuoto 24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0C1BB6E4-2C8F-460E-9420-0CE98EB5A087}"/>
              </a:ext>
            </a:extLst>
          </p:cNvPr>
          <p:cNvSpPr/>
          <p:nvPr/>
        </p:nvSpPr>
        <p:spPr>
          <a:xfrm>
            <a:off x="10812000" y="20667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/>
                <a:ea typeface="+mn-ea"/>
                <a:cs typeface="+mn-cs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Torna a indice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276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1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8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3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4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0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5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6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1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2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0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4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5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8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4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5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8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9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7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8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6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7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>
                      <p:stCondLst>
                        <p:cond delay="indefinite"/>
                      </p:stCondLst>
                      <p:childTnLst>
                        <p:par>
                          <p:cTn id="359" fill="hold">
                            <p:stCondLst>
                              <p:cond delay="0"/>
                            </p:stCondLst>
                            <p:childTnLst>
                              <p:par>
                                <p:cTn id="3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2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3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>
                      <p:stCondLst>
                        <p:cond delay="indefinite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8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9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" fill="hold">
                      <p:stCondLst>
                        <p:cond delay="indefinite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4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5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6" fill="hold">
                      <p:stCondLst>
                        <p:cond delay="indefinite"/>
                      </p:stCondLst>
                      <p:childTnLst>
                        <p:par>
                          <p:cTn id="377" fill="hold">
                            <p:stCondLst>
                              <p:cond delay="0"/>
                            </p:stCondLst>
                            <p:childTnLst>
                              <p:par>
                                <p:cTn id="3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0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1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>
                      <p:stCondLst>
                        <p:cond delay="indefinite"/>
                      </p:stCondLst>
                      <p:childTnLst>
                        <p:par>
                          <p:cTn id="383" fill="hold">
                            <p:stCondLst>
                              <p:cond delay="0"/>
                            </p:stCondLst>
                            <p:childTnLst>
                              <p:par>
                                <p:cTn id="3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9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0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1" fill="hold">
                      <p:stCondLst>
                        <p:cond delay="indefinite"/>
                      </p:stCondLst>
                      <p:childTnLst>
                        <p:par>
                          <p:cTn id="392" fill="hold">
                            <p:stCondLst>
                              <p:cond delay="0"/>
                            </p:stCondLst>
                            <p:childTnLst>
                              <p:par>
                                <p:cTn id="3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5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6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9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0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1" fill="hold">
                      <p:stCondLst>
                        <p:cond delay="indefinite"/>
                      </p:stCondLst>
                      <p:childTnLst>
                        <p:par>
                          <p:cTn id="402" fill="hold">
                            <p:stCondLst>
                              <p:cond delay="0"/>
                            </p:stCondLst>
                            <p:childTnLst>
                              <p:par>
                                <p:cTn id="4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5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6" fill="hold">
                      <p:stCondLst>
                        <p:cond delay="indefinite"/>
                      </p:stCondLst>
                      <p:childTnLst>
                        <p:par>
                          <p:cTn id="407" fill="hold">
                            <p:stCondLst>
                              <p:cond delay="0"/>
                            </p:stCondLst>
                            <p:childTnLst>
                              <p:par>
                                <p:cTn id="40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0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3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4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5" fill="hold">
                      <p:stCondLst>
                        <p:cond delay="indefinite"/>
                      </p:stCondLst>
                      <p:childTnLst>
                        <p:par>
                          <p:cTn id="416" fill="hold">
                            <p:stCondLst>
                              <p:cond delay="0"/>
                            </p:stCondLst>
                            <p:childTnLst>
                              <p:par>
                                <p:cTn id="4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9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0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3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4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5" fill="hold">
                      <p:stCondLst>
                        <p:cond delay="indefinite"/>
                      </p:stCondLst>
                      <p:childTnLst>
                        <p:par>
                          <p:cTn id="426" fill="hold">
                            <p:stCondLst>
                              <p:cond delay="0"/>
                            </p:stCondLst>
                            <p:childTnLst>
                              <p:par>
                                <p:cTn id="4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2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9" fill="hold">
                      <p:stCondLst>
                        <p:cond delay="indefinite"/>
                      </p:stCondLst>
                      <p:childTnLst>
                        <p:par>
                          <p:cTn id="440" fill="hold">
                            <p:stCondLst>
                              <p:cond delay="0"/>
                            </p:stCondLst>
                            <p:childTnLst>
                              <p:par>
                                <p:cTn id="4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7" fill="hold">
                      <p:stCondLst>
                        <p:cond delay="indefinite"/>
                      </p:stCondLst>
                      <p:childTnLst>
                        <p:par>
                          <p:cTn id="448" fill="hold">
                            <p:stCondLst>
                              <p:cond delay="0"/>
                            </p:stCondLst>
                            <p:childTnLst>
                              <p:par>
                                <p:cTn id="4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1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2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3" fill="hold">
                      <p:stCondLst>
                        <p:cond delay="indefinite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7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8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9" fill="hold">
                      <p:stCondLst>
                        <p:cond delay="indefinite"/>
                      </p:stCondLst>
                      <p:childTnLst>
                        <p:par>
                          <p:cTn id="460" fill="hold">
                            <p:stCondLst>
                              <p:cond delay="0"/>
                            </p:stCondLst>
                            <p:childTnLst>
                              <p:par>
                                <p:cTn id="4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3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4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5" fill="hold">
                      <p:stCondLst>
                        <p:cond delay="indefinite"/>
                      </p:stCondLst>
                      <p:childTnLst>
                        <p:par>
                          <p:cTn id="466" fill="hold">
                            <p:stCondLst>
                              <p:cond delay="0"/>
                            </p:stCondLst>
                            <p:childTnLst>
                              <p:par>
                                <p:cTn id="4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9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0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1" fill="hold">
                      <p:stCondLst>
                        <p:cond delay="indefinite"/>
                      </p:stCondLst>
                      <p:childTnLst>
                        <p:par>
                          <p:cTn id="472" fill="hold">
                            <p:stCondLst>
                              <p:cond delay="0"/>
                            </p:stCondLst>
                            <p:childTnLst>
                              <p:par>
                                <p:cTn id="4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5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6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7" fill="hold">
                      <p:stCondLst>
                        <p:cond delay="indefinite"/>
                      </p:stCondLst>
                      <p:childTnLst>
                        <p:par>
                          <p:cTn id="478" fill="hold">
                            <p:stCondLst>
                              <p:cond delay="0"/>
                            </p:stCondLst>
                            <p:childTnLst>
                              <p:par>
                                <p:cTn id="4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4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5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6" fill="hold">
                      <p:stCondLst>
                        <p:cond delay="indefinite"/>
                      </p:stCondLst>
                      <p:childTnLst>
                        <p:par>
                          <p:cTn id="487" fill="hold">
                            <p:stCondLst>
                              <p:cond delay="0"/>
                            </p:stCondLst>
                            <p:childTnLst>
                              <p:par>
                                <p:cTn id="4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0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1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4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5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6" fill="hold">
                      <p:stCondLst>
                        <p:cond delay="indefinite"/>
                      </p:stCondLst>
                      <p:childTnLst>
                        <p:par>
                          <p:cTn id="497" fill="hold">
                            <p:stCondLst>
                              <p:cond delay="0"/>
                            </p:stCondLst>
                            <p:childTnLst>
                              <p:par>
                                <p:cTn id="4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0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1" fill="hold">
                      <p:stCondLst>
                        <p:cond delay="indefinite"/>
                      </p:stCondLst>
                      <p:childTnLst>
                        <p:par>
                          <p:cTn id="502" fill="hold">
                            <p:stCondLst>
                              <p:cond delay="0"/>
                            </p:stCondLst>
                            <p:childTnLst>
                              <p:par>
                                <p:cTn id="50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8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9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0" fill="hold">
                      <p:stCondLst>
                        <p:cond delay="indefinite"/>
                      </p:stCondLst>
                      <p:childTnLst>
                        <p:par>
                          <p:cTn id="511" fill="hold">
                            <p:stCondLst>
                              <p:cond delay="0"/>
                            </p:stCondLst>
                            <p:childTnLst>
                              <p:par>
                                <p:cTn id="5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4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5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8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9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0" fill="hold">
                      <p:stCondLst>
                        <p:cond delay="indefinite"/>
                      </p:stCondLst>
                      <p:childTnLst>
                        <p:par>
                          <p:cTn id="521" fill="hold">
                            <p:stCondLst>
                              <p:cond delay="0"/>
                            </p:stCondLst>
                            <p:childTnLst>
                              <p:par>
                                <p:cTn id="52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4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7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8" fill="hold">
                      <p:stCondLst>
                        <p:cond delay="indefinite"/>
                      </p:stCondLst>
                      <p:childTnLst>
                        <p:par>
                          <p:cTn id="529" fill="hold">
                            <p:stCondLst>
                              <p:cond delay="0"/>
                            </p:stCondLst>
                            <p:childTnLst>
                              <p:par>
                                <p:cTn id="5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6" fill="hold">
                      <p:stCondLst>
                        <p:cond delay="indefinite"/>
                      </p:stCondLst>
                      <p:childTnLst>
                        <p:par>
                          <p:cTn id="537" fill="hold">
                            <p:stCondLst>
                              <p:cond delay="0"/>
                            </p:stCondLst>
                            <p:childTnLst>
                              <p:par>
                                <p:cTn id="5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0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1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2" fill="hold">
                      <p:stCondLst>
                        <p:cond delay="indefinite"/>
                      </p:stCondLst>
                      <p:childTnLst>
                        <p:par>
                          <p:cTn id="543" fill="hold">
                            <p:stCondLst>
                              <p:cond delay="0"/>
                            </p:stCondLst>
                            <p:childTnLst>
                              <p:par>
                                <p:cTn id="5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6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7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8" fill="hold">
                      <p:stCondLst>
                        <p:cond delay="indefinite"/>
                      </p:stCondLst>
                      <p:childTnLst>
                        <p:par>
                          <p:cTn id="549" fill="hold">
                            <p:stCondLst>
                              <p:cond delay="0"/>
                            </p:stCondLst>
                            <p:childTnLst>
                              <p:par>
                                <p:cTn id="5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2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3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4" fill="hold">
                      <p:stCondLst>
                        <p:cond delay="indefinite"/>
                      </p:stCondLst>
                      <p:childTnLst>
                        <p:par>
                          <p:cTn id="555" fill="hold">
                            <p:stCondLst>
                              <p:cond delay="0"/>
                            </p:stCondLst>
                            <p:childTnLst>
                              <p:par>
                                <p:cTn id="5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8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9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0" fill="hold">
                      <p:stCondLst>
                        <p:cond delay="indefinite"/>
                      </p:stCondLst>
                      <p:childTnLst>
                        <p:par>
                          <p:cTn id="561" fill="hold">
                            <p:stCondLst>
                              <p:cond delay="0"/>
                            </p:stCondLst>
                            <p:childTnLst>
                              <p:par>
                                <p:cTn id="5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6" fill="hold">
                      <p:stCondLst>
                        <p:cond delay="indefinite"/>
                      </p:stCondLst>
                      <p:childTnLst>
                        <p:par>
                          <p:cTn id="567" fill="hold">
                            <p:stCondLst>
                              <p:cond delay="0"/>
                            </p:stCondLst>
                            <p:childTnLst>
                              <p:par>
                                <p:cTn id="5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0" dur="5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1" dur="5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2" fill="hold">
                      <p:stCondLst>
                        <p:cond delay="indefinite"/>
                      </p:stCondLst>
                      <p:childTnLst>
                        <p:par>
                          <p:cTn id="573" fill="hold">
                            <p:stCondLst>
                              <p:cond delay="0"/>
                            </p:stCondLst>
                            <p:childTnLst>
                              <p:par>
                                <p:cTn id="5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0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1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4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5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6" fill="hold">
                      <p:stCondLst>
                        <p:cond delay="indefinite"/>
                      </p:stCondLst>
                      <p:childTnLst>
                        <p:par>
                          <p:cTn id="587" fill="hold">
                            <p:stCondLst>
                              <p:cond delay="0"/>
                            </p:stCondLst>
                            <p:childTnLst>
                              <p:par>
                                <p:cTn id="5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1" fill="hold">
                      <p:stCondLst>
                        <p:cond delay="indefinite"/>
                      </p:stCondLst>
                      <p:childTnLst>
                        <p:par>
                          <p:cTn id="592" fill="hold">
                            <p:stCondLst>
                              <p:cond delay="0"/>
                            </p:stCondLst>
                            <p:childTnLst>
                              <p:par>
                                <p:cTn id="5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6" fill="hold">
                      <p:stCondLst>
                        <p:cond delay="indefinite"/>
                      </p:stCondLst>
                      <p:childTnLst>
                        <p:par>
                          <p:cTn id="597" fill="hold">
                            <p:stCondLst>
                              <p:cond delay="0"/>
                            </p:stCondLst>
                            <p:childTnLst>
                              <p:par>
                                <p:cTn id="59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2" fill="hold">
                      <p:stCondLst>
                        <p:cond delay="indefinite"/>
                      </p:stCondLst>
                      <p:childTnLst>
                        <p:par>
                          <p:cTn id="603" fill="hold">
                            <p:stCondLst>
                              <p:cond delay="0"/>
                            </p:stCondLst>
                            <p:childTnLst>
                              <p:par>
                                <p:cTn id="6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6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7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0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1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2" fill="hold">
                      <p:stCondLst>
                        <p:cond delay="indefinite"/>
                      </p:stCondLst>
                      <p:childTnLst>
                        <p:par>
                          <p:cTn id="613" fill="hold">
                            <p:stCondLst>
                              <p:cond delay="0"/>
                            </p:stCondLst>
                            <p:childTnLst>
                              <p:par>
                                <p:cTn id="6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6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7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0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1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2" fill="hold">
                      <p:stCondLst>
                        <p:cond delay="indefinite"/>
                      </p:stCondLst>
                      <p:childTnLst>
                        <p:par>
                          <p:cTn id="623" fill="hold">
                            <p:stCondLst>
                              <p:cond delay="0"/>
                            </p:stCondLst>
                            <p:childTnLst>
                              <p:par>
                                <p:cTn id="6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0" fill="hold">
                      <p:stCondLst>
                        <p:cond delay="indefinite"/>
                      </p:stCondLst>
                      <p:childTnLst>
                        <p:par>
                          <p:cTn id="631" fill="hold">
                            <p:stCondLst>
                              <p:cond delay="0"/>
                            </p:stCondLst>
                            <p:childTnLst>
                              <p:par>
                                <p:cTn id="6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5" fill="hold">
                      <p:stCondLst>
                        <p:cond delay="indefinite"/>
                      </p:stCondLst>
                      <p:childTnLst>
                        <p:par>
                          <p:cTn id="636" fill="hold">
                            <p:stCondLst>
                              <p:cond delay="0"/>
                            </p:stCondLst>
                            <p:childTnLst>
                              <p:par>
                                <p:cTn id="6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9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0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1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4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5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6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7" fill="hold">
                      <p:stCondLst>
                        <p:cond delay="indefinite"/>
                      </p:stCondLst>
                      <p:childTnLst>
                        <p:par>
                          <p:cTn id="648" fill="hold">
                            <p:stCondLst>
                              <p:cond delay="0"/>
                            </p:stCondLst>
                            <p:childTnLst>
                              <p:par>
                                <p:cTn id="6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1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2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3" fill="hold">
                      <p:stCondLst>
                        <p:cond delay="indefinite"/>
                      </p:stCondLst>
                      <p:childTnLst>
                        <p:par>
                          <p:cTn id="654" fill="hold">
                            <p:stCondLst>
                              <p:cond delay="0"/>
                            </p:stCondLst>
                            <p:childTnLst>
                              <p:par>
                                <p:cTn id="6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7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8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9" fill="hold">
                      <p:stCondLst>
                        <p:cond delay="indefinite"/>
                      </p:stCondLst>
                      <p:childTnLst>
                        <p:par>
                          <p:cTn id="660" fill="hold">
                            <p:stCondLst>
                              <p:cond delay="0"/>
                            </p:stCondLst>
                            <p:childTnLst>
                              <p:par>
                                <p:cTn id="6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3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4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7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8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9" fill="hold">
                      <p:stCondLst>
                        <p:cond delay="indefinite"/>
                      </p:stCondLst>
                      <p:childTnLst>
                        <p:par>
                          <p:cTn id="670" fill="hold">
                            <p:stCondLst>
                              <p:cond delay="0"/>
                            </p:stCondLst>
                            <p:childTnLst>
                              <p:par>
                                <p:cTn id="6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3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4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7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8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9" fill="hold">
                      <p:stCondLst>
                        <p:cond delay="indefinite"/>
                      </p:stCondLst>
                      <p:childTnLst>
                        <p:par>
                          <p:cTn id="680" fill="hold">
                            <p:stCondLst>
                              <p:cond delay="0"/>
                            </p:stCondLst>
                            <p:childTnLst>
                              <p:par>
                                <p:cTn id="6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4" fill="hold">
                      <p:stCondLst>
                        <p:cond delay="indefinite"/>
                      </p:stCondLst>
                      <p:childTnLst>
                        <p:par>
                          <p:cTn id="685" fill="hold">
                            <p:stCondLst>
                              <p:cond delay="0"/>
                            </p:stCondLst>
                            <p:childTnLst>
                              <p:par>
                                <p:cTn id="6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9" fill="hold">
                      <p:stCondLst>
                        <p:cond delay="indefinite"/>
                      </p:stCondLst>
                      <p:childTnLst>
                        <p:par>
                          <p:cTn id="690" fill="hold">
                            <p:stCondLst>
                              <p:cond delay="0"/>
                            </p:stCondLst>
                            <p:childTnLst>
                              <p:par>
                                <p:cTn id="6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4" fill="hold">
                      <p:stCondLst>
                        <p:cond delay="indefinite"/>
                      </p:stCondLst>
                      <p:childTnLst>
                        <p:par>
                          <p:cTn id="695" fill="hold">
                            <p:stCondLst>
                              <p:cond delay="0"/>
                            </p:stCondLst>
                            <p:childTnLst>
                              <p:par>
                                <p:cTn id="6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8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9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0" fill="hold">
                      <p:stCondLst>
                        <p:cond delay="indefinite"/>
                      </p:stCondLst>
                      <p:childTnLst>
                        <p:par>
                          <p:cTn id="701" fill="hold">
                            <p:stCondLst>
                              <p:cond delay="0"/>
                            </p:stCondLst>
                            <p:childTnLst>
                              <p:par>
                                <p:cTn id="7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4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5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8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9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2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3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4" fill="hold">
                      <p:stCondLst>
                        <p:cond delay="indefinite"/>
                      </p:stCondLst>
                      <p:childTnLst>
                        <p:par>
                          <p:cTn id="715" fill="hold">
                            <p:stCondLst>
                              <p:cond delay="0"/>
                            </p:stCondLst>
                            <p:childTnLst>
                              <p:par>
                                <p:cTn id="7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9" fill="hold">
                      <p:stCondLst>
                        <p:cond delay="indefinite"/>
                      </p:stCondLst>
                      <p:childTnLst>
                        <p:par>
                          <p:cTn id="720" fill="hold">
                            <p:stCondLst>
                              <p:cond delay="0"/>
                            </p:stCondLst>
                            <p:childTnLst>
                              <p:par>
                                <p:cTn id="7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7" fill="hold">
                      <p:stCondLst>
                        <p:cond delay="indefinite"/>
                      </p:stCondLst>
                      <p:childTnLst>
                        <p:par>
                          <p:cTn id="728" fill="hold">
                            <p:stCondLst>
                              <p:cond delay="0"/>
                            </p:stCondLst>
                            <p:childTnLst>
                              <p:par>
                                <p:cTn id="7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1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2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5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6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7" fill="hold">
                      <p:stCondLst>
                        <p:cond delay="indefinite"/>
                      </p:stCondLst>
                      <p:childTnLst>
                        <p:par>
                          <p:cTn id="738" fill="hold">
                            <p:stCondLst>
                              <p:cond delay="0"/>
                            </p:stCondLst>
                            <p:childTnLst>
                              <p:par>
                                <p:cTn id="7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1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2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3" fill="hold">
                      <p:stCondLst>
                        <p:cond delay="indefinite"/>
                      </p:stCondLst>
                      <p:childTnLst>
                        <p:par>
                          <p:cTn id="744" fill="hold">
                            <p:stCondLst>
                              <p:cond delay="0"/>
                            </p:stCondLst>
                            <p:childTnLst>
                              <p:par>
                                <p:cTn id="7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7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8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9" fill="hold">
                      <p:stCondLst>
                        <p:cond delay="indefinite"/>
                      </p:stCondLst>
                      <p:childTnLst>
                        <p:par>
                          <p:cTn id="750" fill="hold">
                            <p:stCondLst>
                              <p:cond delay="0"/>
                            </p:stCondLst>
                            <p:childTnLst>
                              <p:par>
                                <p:cTn id="7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5" fill="hold">
                      <p:stCondLst>
                        <p:cond delay="indefinite"/>
                      </p:stCondLst>
                      <p:childTnLst>
                        <p:par>
                          <p:cTn id="756" fill="hold">
                            <p:stCondLst>
                              <p:cond delay="0"/>
                            </p:stCondLst>
                            <p:childTnLst>
                              <p:par>
                                <p:cTn id="7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3" fill="hold">
                      <p:stCondLst>
                        <p:cond delay="indefinite"/>
                      </p:stCondLst>
                      <p:childTnLst>
                        <p:par>
                          <p:cTn id="764" fill="hold">
                            <p:stCondLst>
                              <p:cond delay="0"/>
                            </p:stCondLst>
                            <p:childTnLst>
                              <p:par>
                                <p:cTn id="7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7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8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1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2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3" fill="hold">
                      <p:stCondLst>
                        <p:cond delay="indefinite"/>
                      </p:stCondLst>
                      <p:childTnLst>
                        <p:par>
                          <p:cTn id="774" fill="hold">
                            <p:stCondLst>
                              <p:cond delay="0"/>
                            </p:stCondLst>
                            <p:childTnLst>
                              <p:par>
                                <p:cTn id="7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1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2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5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6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9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0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3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4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7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8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9" fill="hold">
                      <p:stCondLst>
                        <p:cond delay="indefinite"/>
                      </p:stCondLst>
                      <p:childTnLst>
                        <p:par>
                          <p:cTn id="800" fill="hold">
                            <p:stCondLst>
                              <p:cond delay="0"/>
                            </p:stCondLst>
                            <p:childTnLst>
                              <p:par>
                                <p:cTn id="8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3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4" fill="hold">
                      <p:stCondLst>
                        <p:cond delay="indefinite"/>
                      </p:stCondLst>
                      <p:childTnLst>
                        <p:par>
                          <p:cTn id="805" fill="hold">
                            <p:stCondLst>
                              <p:cond delay="0"/>
                            </p:stCondLst>
                            <p:childTnLst>
                              <p:par>
                                <p:cTn id="80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2" fill="hold">
                      <p:stCondLst>
                        <p:cond delay="indefinite"/>
                      </p:stCondLst>
                      <p:childTnLst>
                        <p:par>
                          <p:cTn id="813" fill="hold">
                            <p:stCondLst>
                              <p:cond delay="0"/>
                            </p:stCondLst>
                            <p:childTnLst>
                              <p:par>
                                <p:cTn id="8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6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7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0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1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2" fill="hold">
                      <p:stCondLst>
                        <p:cond delay="indefinite"/>
                      </p:stCondLst>
                      <p:childTnLst>
                        <p:par>
                          <p:cTn id="823" fill="hold">
                            <p:stCondLst>
                              <p:cond delay="0"/>
                            </p:stCondLst>
                            <p:childTnLst>
                              <p:par>
                                <p:cTn id="8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6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7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0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1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4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5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6" fill="hold">
                      <p:stCondLst>
                        <p:cond delay="indefinite"/>
                      </p:stCondLst>
                      <p:childTnLst>
                        <p:par>
                          <p:cTn id="837" fill="hold">
                            <p:stCondLst>
                              <p:cond delay="0"/>
                            </p:stCondLst>
                            <p:childTnLst>
                              <p:par>
                                <p:cTn id="8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0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1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4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5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8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9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0" fill="hold">
                      <p:stCondLst>
                        <p:cond delay="indefinite"/>
                      </p:stCondLst>
                      <p:childTnLst>
                        <p:par>
                          <p:cTn id="851" fill="hold">
                            <p:stCondLst>
                              <p:cond delay="0"/>
                            </p:stCondLst>
                            <p:childTnLst>
                              <p:par>
                                <p:cTn id="85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5" fill="hold">
                      <p:stCondLst>
                        <p:cond delay="indefinite"/>
                      </p:stCondLst>
                      <p:childTnLst>
                        <p:par>
                          <p:cTn id="856" fill="hold">
                            <p:stCondLst>
                              <p:cond delay="0"/>
                            </p:stCondLst>
                            <p:childTnLst>
                              <p:par>
                                <p:cTn id="8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9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3" fill="hold">
                      <p:stCondLst>
                        <p:cond delay="indefinite"/>
                      </p:stCondLst>
                      <p:childTnLst>
                        <p:par>
                          <p:cTn id="864" fill="hold">
                            <p:stCondLst>
                              <p:cond delay="0"/>
                            </p:stCondLst>
                            <p:childTnLst>
                              <p:par>
                                <p:cTn id="8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7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8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1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2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5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6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9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0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1" fill="hold">
                      <p:stCondLst>
                        <p:cond delay="indefinite"/>
                      </p:stCondLst>
                      <p:childTnLst>
                        <p:par>
                          <p:cTn id="882" fill="hold">
                            <p:stCondLst>
                              <p:cond delay="0"/>
                            </p:stCondLst>
                            <p:childTnLst>
                              <p:par>
                                <p:cTn id="8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5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6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9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0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3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4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7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8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9" fill="hold">
                      <p:stCondLst>
                        <p:cond delay="indefinite"/>
                      </p:stCondLst>
                      <p:childTnLst>
                        <p:par>
                          <p:cTn id="900" fill="hold">
                            <p:stCondLst>
                              <p:cond delay="0"/>
                            </p:stCondLst>
                            <p:childTnLst>
                              <p:par>
                                <p:cTn id="9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4" fill="hold">
                      <p:stCondLst>
                        <p:cond delay="indefinite"/>
                      </p:stCondLst>
                      <p:childTnLst>
                        <p:par>
                          <p:cTn id="905" fill="hold">
                            <p:stCondLst>
                              <p:cond delay="0"/>
                            </p:stCondLst>
                            <p:childTnLst>
                              <p:par>
                                <p:cTn id="9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9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116" grpId="0" animBg="1"/>
      <p:bldP spid="155" grpId="0" animBg="1"/>
      <p:bldP spid="180" grpId="0" animBg="1"/>
      <p:bldP spid="125" grpId="0" animBg="1"/>
      <p:bldP spid="86" grpId="0" animBg="1"/>
      <p:bldP spid="102" grpId="0" animBg="1"/>
      <p:bldP spid="141" grpId="0" animBg="1"/>
      <p:bldP spid="53" grpId="0"/>
      <p:bldP spid="54" grpId="0"/>
      <p:bldP spid="58" grpId="0"/>
      <p:bldP spid="109" grpId="0"/>
      <p:bldP spid="134" grpId="0"/>
      <p:bldP spid="135" grpId="0"/>
      <p:bldP spid="136" grpId="0"/>
      <p:bldP spid="142" grpId="0"/>
      <p:bldP spid="164" grpId="0"/>
      <p:bldP spid="165" grpId="0"/>
      <p:bldP spid="166" grpId="0"/>
      <p:bldP spid="167" grpId="0"/>
      <p:bldP spid="168" grpId="0"/>
      <p:bldP spid="169" grpId="0"/>
      <p:bldP spid="60" grpId="0" animBg="1"/>
      <p:bldP spid="170" grpId="0" animBg="1"/>
      <p:bldP spid="171" grpId="0" animBg="1"/>
      <p:bldP spid="172" grpId="0" animBg="1"/>
      <p:bldP spid="121" grpId="0" animBg="1"/>
      <p:bldP spid="122" grpId="0" animBg="1"/>
      <p:bldP spid="145" grpId="0" animBg="1"/>
      <p:bldP spid="146" grpId="0" animBg="1"/>
      <p:bldP spid="147" grpId="0" animBg="1"/>
      <p:bldP spid="148" grpId="0" animBg="1"/>
      <p:bldP spid="152" grpId="0" animBg="1"/>
      <p:bldP spid="173" grpId="0" animBg="1"/>
      <p:bldP spid="176" grpId="0" animBg="1"/>
      <p:bldP spid="177" grpId="0" animBg="1"/>
      <p:bldP spid="178" grpId="0" animBg="1"/>
      <p:bldP spid="179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7" grpId="0" animBg="1"/>
      <p:bldP spid="189" grpId="0" animBg="1"/>
      <p:bldP spid="190" grpId="0" animBg="1"/>
      <p:bldP spid="34" grpId="0"/>
      <p:bldP spid="35" grpId="0"/>
      <p:bldP spid="191" grpId="0"/>
      <p:bldP spid="192" grpId="0"/>
      <p:bldP spid="193" grpId="0"/>
      <p:bldP spid="194" grpId="0"/>
      <p:bldP spid="195" grpId="0"/>
      <p:bldP spid="196" grpId="0"/>
      <p:bldP spid="197" grpId="0"/>
      <p:bldP spid="198" grpId="0"/>
      <p:bldP spid="199" grpId="0"/>
      <p:bldP spid="200" grpId="0"/>
      <p:bldP spid="201" grpId="0"/>
      <p:bldP spid="202" grpId="0"/>
      <p:bldP spid="203" grpId="0"/>
      <p:bldP spid="204" grpId="0" animBg="1"/>
      <p:bldP spid="205" grpId="0" animBg="1"/>
      <p:bldP spid="206" grpId="0" animBg="1"/>
      <p:bldP spid="207" grpId="0" animBg="1"/>
      <p:bldP spid="44" grpId="0"/>
      <p:bldP spid="45" grpId="0"/>
      <p:bldP spid="209" grpId="0"/>
      <p:bldP spid="210" grpId="0"/>
      <p:bldP spid="211" grpId="0"/>
      <p:bldP spid="212" grpId="0"/>
      <p:bldP spid="213" grpId="0"/>
      <p:bldP spid="215" grpId="0"/>
      <p:bldP spid="219" grpId="0"/>
      <p:bldP spid="220" grpId="0"/>
      <p:bldP spid="221" grpId="0"/>
      <p:bldP spid="222" grpId="0"/>
      <p:bldP spid="223" grpId="0"/>
      <p:bldP spid="224" grpId="0"/>
      <p:bldP spid="225" grpId="0"/>
      <p:bldP spid="226" grpId="0"/>
      <p:bldP spid="227" grpId="0"/>
      <p:bldP spid="228" grpId="0" animBg="1"/>
      <p:bldP spid="114" grpId="0"/>
      <p:bldP spid="214" grpId="0" animBg="1"/>
      <p:bldP spid="217" grpId="0" animBg="1"/>
      <p:bldP spid="218" grpId="0" animBg="1"/>
      <p:bldP spid="230" grpId="0" animBg="1"/>
      <p:bldP spid="231" grpId="0" animBg="1"/>
      <p:bldP spid="232" grpId="0" animBg="1"/>
      <p:bldP spid="233" grpId="0" animBg="1"/>
      <p:bldP spid="234" grpId="0" animBg="1"/>
      <p:bldP spid="235" grpId="0" animBg="1"/>
      <p:bldP spid="236" grpId="0" animBg="1"/>
      <p:bldP spid="237" grpId="0" animBg="1"/>
      <p:bldP spid="238" grpId="0" animBg="1"/>
      <p:bldP spid="239" grpId="0" animBg="1"/>
      <p:bldP spid="240" grpId="0" animBg="1"/>
      <p:bldP spid="241" grpId="0" animBg="1"/>
      <p:bldP spid="242" grpId="0" animBg="1"/>
      <p:bldP spid="243" grpId="0" animBg="1"/>
      <p:bldP spid="244" grpId="0" animBg="1"/>
      <p:bldP spid="245" grpId="0" animBg="1"/>
      <p:bldP spid="246" grpId="0" animBg="1"/>
      <p:bldP spid="248" grpId="0" animBg="1"/>
      <p:bldP spid="249" grpId="0" animBg="1"/>
      <p:bldP spid="250" grpId="0" animBg="1"/>
      <p:bldP spid="251" grpId="0" animBg="1"/>
      <p:bldP spid="252" grpId="0" animBg="1"/>
      <p:bldP spid="253" grpId="0" animBg="1"/>
      <p:bldP spid="254" grpId="0" animBg="1"/>
      <p:bldP spid="255" grpId="0" animBg="1"/>
      <p:bldP spid="256" grpId="0" animBg="1"/>
      <p:bldP spid="257" grpId="0" animBg="1"/>
      <p:bldP spid="258" grpId="0" animBg="1"/>
      <p:bldP spid="259" grpId="0" animBg="1"/>
      <p:bldP spid="260" grpId="0" animBg="1"/>
      <p:bldP spid="261" grpId="0" animBg="1"/>
      <p:bldP spid="262" grpId="0" animBg="1"/>
      <p:bldP spid="263" grpId="0" animBg="1"/>
      <p:bldP spid="266" grpId="0" animBg="1"/>
      <p:bldP spid="26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6F130E4-790C-4268-A1B7-F08CF68ACA4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895DA4C7-78DD-4F9B-80E2-EC0E97B60C0B}"/>
              </a:ext>
            </a:extLst>
          </p:cNvPr>
          <p:cNvCxnSpPr>
            <a:cxnSpLocks/>
          </p:cNvCxnSpPr>
          <p:nvPr/>
        </p:nvCxnSpPr>
        <p:spPr>
          <a:xfrm>
            <a:off x="5111654" y="3282819"/>
            <a:ext cx="6917589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6EA32605-BFB1-44B2-BA3A-18479BE9078F}"/>
              </a:ext>
            </a:extLst>
          </p:cNvPr>
          <p:cNvSpPr/>
          <p:nvPr/>
        </p:nvSpPr>
        <p:spPr>
          <a:xfrm>
            <a:off x="6264994" y="3663598"/>
            <a:ext cx="1944000" cy="1944000"/>
          </a:xfrm>
          <a:prstGeom prst="ellipse">
            <a:avLst/>
          </a:prstGeom>
          <a:noFill/>
          <a:ln w="3175"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609FDF47-3E10-4BB7-B177-FAF69EE18E5B}"/>
              </a:ext>
            </a:extLst>
          </p:cNvPr>
          <p:cNvSpPr/>
          <p:nvPr/>
        </p:nvSpPr>
        <p:spPr>
          <a:xfrm>
            <a:off x="5920589" y="4015705"/>
            <a:ext cx="2880000" cy="1620000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4BC36E24-814D-4413-AF93-FE20BBCDCD69}"/>
              </a:ext>
            </a:extLst>
          </p:cNvPr>
          <p:cNvCxnSpPr>
            <a:cxnSpLocks/>
            <a:stCxn id="6" idx="2"/>
          </p:cNvCxnSpPr>
          <p:nvPr/>
        </p:nvCxnSpPr>
        <p:spPr>
          <a:xfrm flipV="1">
            <a:off x="6264994" y="755826"/>
            <a:ext cx="0" cy="3879772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3E2572F9-FFA1-40D0-9D0C-7220165351D0}"/>
              </a:ext>
            </a:extLst>
          </p:cNvPr>
          <p:cNvCxnSpPr>
            <a:cxnSpLocks/>
          </p:cNvCxnSpPr>
          <p:nvPr/>
        </p:nvCxnSpPr>
        <p:spPr>
          <a:xfrm flipV="1">
            <a:off x="8947366" y="461639"/>
            <a:ext cx="0" cy="632977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661F5286-8335-486A-9F77-608116BC371B}"/>
              </a:ext>
            </a:extLst>
          </p:cNvPr>
          <p:cNvCxnSpPr>
            <a:cxnSpLocks/>
          </p:cNvCxnSpPr>
          <p:nvPr/>
        </p:nvCxnSpPr>
        <p:spPr>
          <a:xfrm flipH="1">
            <a:off x="5920590" y="1306827"/>
            <a:ext cx="2879999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Arco 67">
            <a:extLst>
              <a:ext uri="{FF2B5EF4-FFF2-40B4-BE49-F238E27FC236}">
                <a16:creationId xmlns:a16="http://schemas.microsoft.com/office/drawing/2014/main" id="{B2BB9331-9246-4974-AF4A-D6150C9435FE}"/>
              </a:ext>
            </a:extLst>
          </p:cNvPr>
          <p:cNvSpPr/>
          <p:nvPr/>
        </p:nvSpPr>
        <p:spPr>
          <a:xfrm>
            <a:off x="8569227" y="2905487"/>
            <a:ext cx="756000" cy="756000"/>
          </a:xfrm>
          <a:prstGeom prst="arc">
            <a:avLst>
              <a:gd name="adj1" fmla="val 21580163"/>
              <a:gd name="adj2" fmla="val 5433381"/>
            </a:avLst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210AA75D-35E4-48F8-8DBA-90E5C0CE9A72}"/>
              </a:ext>
            </a:extLst>
          </p:cNvPr>
          <p:cNvCxnSpPr>
            <a:cxnSpLocks/>
          </p:cNvCxnSpPr>
          <p:nvPr/>
        </p:nvCxnSpPr>
        <p:spPr>
          <a:xfrm>
            <a:off x="6264994" y="781228"/>
            <a:ext cx="5008241" cy="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Arco 80">
            <a:extLst>
              <a:ext uri="{FF2B5EF4-FFF2-40B4-BE49-F238E27FC236}">
                <a16:creationId xmlns:a16="http://schemas.microsoft.com/office/drawing/2014/main" id="{81B17D08-244F-4E4D-88B9-5FEBCB04CDFC}"/>
              </a:ext>
            </a:extLst>
          </p:cNvPr>
          <p:cNvSpPr/>
          <p:nvPr/>
        </p:nvSpPr>
        <p:spPr>
          <a:xfrm>
            <a:off x="8222556" y="2557698"/>
            <a:ext cx="1458000" cy="1458000"/>
          </a:xfrm>
          <a:prstGeom prst="arc">
            <a:avLst>
              <a:gd name="adj1" fmla="val 21577756"/>
              <a:gd name="adj2" fmla="val 5490284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8" name="Ovale 97">
            <a:extLst>
              <a:ext uri="{FF2B5EF4-FFF2-40B4-BE49-F238E27FC236}">
                <a16:creationId xmlns:a16="http://schemas.microsoft.com/office/drawing/2014/main" id="{623FD690-1BFD-4E21-A22E-5D3E34D30057}"/>
              </a:ext>
            </a:extLst>
          </p:cNvPr>
          <p:cNvSpPr/>
          <p:nvPr/>
        </p:nvSpPr>
        <p:spPr>
          <a:xfrm>
            <a:off x="9677054" y="1307169"/>
            <a:ext cx="1620000" cy="162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6" name="Arco 115">
            <a:extLst>
              <a:ext uri="{FF2B5EF4-FFF2-40B4-BE49-F238E27FC236}">
                <a16:creationId xmlns:a16="http://schemas.microsoft.com/office/drawing/2014/main" id="{E0A7138D-9C46-4648-9ECB-743024393C9D}"/>
              </a:ext>
            </a:extLst>
          </p:cNvPr>
          <p:cNvSpPr/>
          <p:nvPr/>
        </p:nvSpPr>
        <p:spPr>
          <a:xfrm>
            <a:off x="6618435" y="952945"/>
            <a:ext cx="4654800" cy="4654800"/>
          </a:xfrm>
          <a:prstGeom prst="arc">
            <a:avLst>
              <a:gd name="adj1" fmla="val 21596798"/>
              <a:gd name="adj2" fmla="val 5405436"/>
            </a:avLst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65696152-DD0A-4916-AA99-B35500278325}"/>
              </a:ext>
            </a:extLst>
          </p:cNvPr>
          <p:cNvCxnSpPr>
            <a:cxnSpLocks/>
          </p:cNvCxnSpPr>
          <p:nvPr/>
        </p:nvCxnSpPr>
        <p:spPr>
          <a:xfrm flipV="1">
            <a:off x="11274359" y="781228"/>
            <a:ext cx="0" cy="2516831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355DE3E0-7087-4C63-8D2C-2DC4D331A47F}"/>
              </a:ext>
            </a:extLst>
          </p:cNvPr>
          <p:cNvCxnSpPr>
            <a:cxnSpLocks/>
          </p:cNvCxnSpPr>
          <p:nvPr/>
        </p:nvCxnSpPr>
        <p:spPr>
          <a:xfrm flipV="1">
            <a:off x="5920589" y="1301660"/>
            <a:ext cx="0" cy="289273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2AD96835-71E6-470C-B397-74BC0DAF3EA4}"/>
              </a:ext>
            </a:extLst>
          </p:cNvPr>
          <p:cNvCxnSpPr>
            <a:cxnSpLocks/>
          </p:cNvCxnSpPr>
          <p:nvPr/>
        </p:nvCxnSpPr>
        <p:spPr>
          <a:xfrm flipV="1">
            <a:off x="8800589" y="1301660"/>
            <a:ext cx="0" cy="274071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6DCE2E44-BA34-47C4-BD99-41A72C3E1FE9}"/>
              </a:ext>
            </a:extLst>
          </p:cNvPr>
          <p:cNvCxnSpPr>
            <a:cxnSpLocks/>
          </p:cNvCxnSpPr>
          <p:nvPr/>
        </p:nvCxnSpPr>
        <p:spPr>
          <a:xfrm>
            <a:off x="5919904" y="1307169"/>
            <a:ext cx="4567150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B5A2DB6E-1621-4F65-B4AC-F6D51DBBD923}"/>
              </a:ext>
            </a:extLst>
          </p:cNvPr>
          <p:cNvCxnSpPr>
            <a:cxnSpLocks/>
            <a:stCxn id="6" idx="4"/>
          </p:cNvCxnSpPr>
          <p:nvPr/>
        </p:nvCxnSpPr>
        <p:spPr>
          <a:xfrm flipV="1">
            <a:off x="7236994" y="1928447"/>
            <a:ext cx="0" cy="367915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AB5431B8-EF10-45EF-941F-F1554DCECCA4}"/>
              </a:ext>
            </a:extLst>
          </p:cNvPr>
          <p:cNvCxnSpPr>
            <a:cxnSpLocks/>
            <a:stCxn id="6" idx="6"/>
          </p:cNvCxnSpPr>
          <p:nvPr/>
        </p:nvCxnSpPr>
        <p:spPr>
          <a:xfrm flipV="1">
            <a:off x="8208994" y="781228"/>
            <a:ext cx="0" cy="385437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7B41FDBC-4C25-4225-BD27-C38F7E5F289B}"/>
              </a:ext>
            </a:extLst>
          </p:cNvPr>
          <p:cNvCxnSpPr>
            <a:stCxn id="6" idx="0"/>
          </p:cNvCxnSpPr>
          <p:nvPr/>
        </p:nvCxnSpPr>
        <p:spPr>
          <a:xfrm>
            <a:off x="7236994" y="3663598"/>
            <a:ext cx="1710372" cy="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78F67B7F-56E0-4252-A7D7-559F02850E78}"/>
              </a:ext>
            </a:extLst>
          </p:cNvPr>
          <p:cNvCxnSpPr/>
          <p:nvPr/>
        </p:nvCxnSpPr>
        <p:spPr>
          <a:xfrm>
            <a:off x="8437822" y="4015705"/>
            <a:ext cx="50677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Arco 154">
            <a:extLst>
              <a:ext uri="{FF2B5EF4-FFF2-40B4-BE49-F238E27FC236}">
                <a16:creationId xmlns:a16="http://schemas.microsoft.com/office/drawing/2014/main" id="{40A89F09-721C-493D-959C-A42559078DB9}"/>
              </a:ext>
            </a:extLst>
          </p:cNvPr>
          <p:cNvSpPr/>
          <p:nvPr/>
        </p:nvSpPr>
        <p:spPr>
          <a:xfrm>
            <a:off x="6662199" y="996719"/>
            <a:ext cx="4564800" cy="4564800"/>
          </a:xfrm>
          <a:prstGeom prst="arc">
            <a:avLst>
              <a:gd name="adj1" fmla="val 7115"/>
              <a:gd name="adj2" fmla="val 5398550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id="{26E7D53E-4030-4D53-96F6-CEAD23C15E5B}"/>
              </a:ext>
            </a:extLst>
          </p:cNvPr>
          <p:cNvCxnSpPr>
            <a:cxnSpLocks/>
          </p:cNvCxnSpPr>
          <p:nvPr/>
        </p:nvCxnSpPr>
        <p:spPr>
          <a:xfrm flipV="1">
            <a:off x="11226999" y="461639"/>
            <a:ext cx="0" cy="282406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4D262BA4-8BD7-4472-85D9-D6DF540C5273}"/>
              </a:ext>
            </a:extLst>
          </p:cNvPr>
          <p:cNvCxnSpPr>
            <a:cxnSpLocks/>
          </p:cNvCxnSpPr>
          <p:nvPr/>
        </p:nvCxnSpPr>
        <p:spPr>
          <a:xfrm flipH="1">
            <a:off x="7236994" y="1928447"/>
            <a:ext cx="402903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E25EE614-CE15-4FDF-B104-7C9CFFE006FC}"/>
              </a:ext>
            </a:extLst>
          </p:cNvPr>
          <p:cNvCxnSpPr>
            <a:cxnSpLocks/>
          </p:cNvCxnSpPr>
          <p:nvPr/>
        </p:nvCxnSpPr>
        <p:spPr>
          <a:xfrm flipH="1">
            <a:off x="7244199" y="2308860"/>
            <a:ext cx="402903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Arco 179">
            <a:extLst>
              <a:ext uri="{FF2B5EF4-FFF2-40B4-BE49-F238E27FC236}">
                <a16:creationId xmlns:a16="http://schemas.microsoft.com/office/drawing/2014/main" id="{CA940BCA-93F9-4655-A3F0-C88905B9AFCE}"/>
              </a:ext>
            </a:extLst>
          </p:cNvPr>
          <p:cNvSpPr/>
          <p:nvPr/>
        </p:nvSpPr>
        <p:spPr>
          <a:xfrm>
            <a:off x="6830084" y="1166595"/>
            <a:ext cx="4237200" cy="4237200"/>
          </a:xfrm>
          <a:prstGeom prst="arc">
            <a:avLst>
              <a:gd name="adj1" fmla="val 21597051"/>
              <a:gd name="adj2" fmla="val 540165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id="{3E95043E-C72B-4692-BAA3-55DBF7287354}"/>
              </a:ext>
            </a:extLst>
          </p:cNvPr>
          <p:cNvCxnSpPr>
            <a:cxnSpLocks/>
            <a:stCxn id="180" idx="0"/>
          </p:cNvCxnSpPr>
          <p:nvPr/>
        </p:nvCxnSpPr>
        <p:spPr>
          <a:xfrm flipV="1">
            <a:off x="11067283" y="461639"/>
            <a:ext cx="0" cy="282173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4FE02F52-5C90-474E-BD3B-59578D429C73}"/>
              </a:ext>
            </a:extLst>
          </p:cNvPr>
          <p:cNvCxnSpPr>
            <a:cxnSpLocks/>
          </p:cNvCxnSpPr>
          <p:nvPr/>
        </p:nvCxnSpPr>
        <p:spPr>
          <a:xfrm flipH="1">
            <a:off x="6925441" y="1790757"/>
            <a:ext cx="430156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ttore diritto 187">
            <a:extLst>
              <a:ext uri="{FF2B5EF4-FFF2-40B4-BE49-F238E27FC236}">
                <a16:creationId xmlns:a16="http://schemas.microsoft.com/office/drawing/2014/main" id="{71832CF7-B638-43FB-AE83-6B03DE8C4F20}"/>
              </a:ext>
            </a:extLst>
          </p:cNvPr>
          <p:cNvCxnSpPr>
            <a:cxnSpLocks/>
          </p:cNvCxnSpPr>
          <p:nvPr/>
        </p:nvCxnSpPr>
        <p:spPr>
          <a:xfrm flipH="1">
            <a:off x="6943445" y="2447835"/>
            <a:ext cx="428355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A23EC8A-88B0-4F4F-96E5-A37A75D4879B}"/>
              </a:ext>
            </a:extLst>
          </p:cNvPr>
          <p:cNvCxnSpPr>
            <a:stCxn id="8" idx="1"/>
            <a:endCxn id="8" idx="3"/>
          </p:cNvCxnSpPr>
          <p:nvPr/>
        </p:nvCxnSpPr>
        <p:spPr>
          <a:xfrm>
            <a:off x="5920589" y="4825705"/>
            <a:ext cx="2880000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B2B7A35A-6249-4009-9F0E-45411E9EC91D}"/>
              </a:ext>
            </a:extLst>
          </p:cNvPr>
          <p:cNvCxnSpPr>
            <a:cxnSpLocks/>
            <a:stCxn id="98" idx="4"/>
          </p:cNvCxnSpPr>
          <p:nvPr/>
        </p:nvCxnSpPr>
        <p:spPr>
          <a:xfrm flipH="1">
            <a:off x="5919904" y="2927169"/>
            <a:ext cx="456715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90A3A5F2-2E31-4540-B4B9-2C09871DC391}"/>
              </a:ext>
            </a:extLst>
          </p:cNvPr>
          <p:cNvCxnSpPr>
            <a:cxnSpLocks/>
          </p:cNvCxnSpPr>
          <p:nvPr/>
        </p:nvCxnSpPr>
        <p:spPr>
          <a:xfrm flipH="1">
            <a:off x="6492087" y="2117169"/>
            <a:ext cx="480306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3323C012-69DF-47D8-B089-54BECA1F9AA3}"/>
              </a:ext>
            </a:extLst>
          </p:cNvPr>
          <p:cNvCxnSpPr>
            <a:cxnSpLocks/>
            <a:stCxn id="6" idx="4"/>
          </p:cNvCxnSpPr>
          <p:nvPr/>
        </p:nvCxnSpPr>
        <p:spPr>
          <a:xfrm>
            <a:off x="7236994" y="5607598"/>
            <a:ext cx="1707605" cy="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8145C899-76BC-47AC-B8A8-1A50E809A588}"/>
              </a:ext>
            </a:extLst>
          </p:cNvPr>
          <p:cNvCxnSpPr>
            <a:cxnSpLocks/>
            <a:stCxn id="68" idx="0"/>
          </p:cNvCxnSpPr>
          <p:nvPr/>
        </p:nvCxnSpPr>
        <p:spPr>
          <a:xfrm flipV="1">
            <a:off x="9325221" y="781228"/>
            <a:ext cx="0" cy="2500078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24100DB7-4398-400C-8035-02C19520BF7D}"/>
              </a:ext>
            </a:extLst>
          </p:cNvPr>
          <p:cNvCxnSpPr>
            <a:stCxn id="81" idx="0"/>
          </p:cNvCxnSpPr>
          <p:nvPr/>
        </p:nvCxnSpPr>
        <p:spPr>
          <a:xfrm flipV="1">
            <a:off x="9680541" y="2117169"/>
            <a:ext cx="15" cy="116481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D2D14EA9-0753-4740-9B53-7D9C152DEC8E}"/>
              </a:ext>
            </a:extLst>
          </p:cNvPr>
          <p:cNvCxnSpPr/>
          <p:nvPr/>
        </p:nvCxnSpPr>
        <p:spPr>
          <a:xfrm>
            <a:off x="8800589" y="5635705"/>
            <a:ext cx="14401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Arco 45">
            <a:extLst>
              <a:ext uri="{FF2B5EF4-FFF2-40B4-BE49-F238E27FC236}">
                <a16:creationId xmlns:a16="http://schemas.microsoft.com/office/drawing/2014/main" id="{F2FA0983-7763-4120-AA94-C6D14DC78055}"/>
              </a:ext>
            </a:extLst>
          </p:cNvPr>
          <p:cNvSpPr/>
          <p:nvPr/>
        </p:nvSpPr>
        <p:spPr>
          <a:xfrm>
            <a:off x="6592364" y="926065"/>
            <a:ext cx="4708800" cy="4708800"/>
          </a:xfrm>
          <a:prstGeom prst="arc">
            <a:avLst>
              <a:gd name="adj1" fmla="val 210"/>
              <a:gd name="adj2" fmla="val 5403262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ED8AD4D4-8784-4592-A286-61733E7B6EE2}"/>
              </a:ext>
            </a:extLst>
          </p:cNvPr>
          <p:cNvCxnSpPr>
            <a:cxnSpLocks/>
          </p:cNvCxnSpPr>
          <p:nvPr/>
        </p:nvCxnSpPr>
        <p:spPr>
          <a:xfrm flipV="1">
            <a:off x="11300864" y="2117169"/>
            <a:ext cx="0" cy="116853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0F9B98A5-D612-40E3-B600-CD6C0A3AD60F}"/>
              </a:ext>
            </a:extLst>
          </p:cNvPr>
          <p:cNvCxnSpPr>
            <a:cxnSpLocks/>
            <a:stCxn id="155" idx="2"/>
          </p:cNvCxnSpPr>
          <p:nvPr/>
        </p:nvCxnSpPr>
        <p:spPr>
          <a:xfrm flipH="1">
            <a:off x="5086905" y="5561519"/>
            <a:ext cx="385865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1B2461B8-4D6D-4177-8E5A-5B95A7229FC2}"/>
              </a:ext>
            </a:extLst>
          </p:cNvPr>
          <p:cNvCxnSpPr>
            <a:cxnSpLocks/>
          </p:cNvCxnSpPr>
          <p:nvPr/>
        </p:nvCxnSpPr>
        <p:spPr>
          <a:xfrm flipV="1">
            <a:off x="7533115" y="1789589"/>
            <a:ext cx="0" cy="377193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1E2E764F-FA53-4CA1-A794-F5D3F3E2D4CF}"/>
              </a:ext>
            </a:extLst>
          </p:cNvPr>
          <p:cNvCxnSpPr>
            <a:cxnSpLocks/>
          </p:cNvCxnSpPr>
          <p:nvPr/>
        </p:nvCxnSpPr>
        <p:spPr>
          <a:xfrm flipV="1">
            <a:off x="6943445" y="1789589"/>
            <a:ext cx="0" cy="377193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7D8AB15D-5AEE-4707-9501-DF917DF0EB2F}"/>
              </a:ext>
            </a:extLst>
          </p:cNvPr>
          <p:cNvCxnSpPr>
            <a:cxnSpLocks/>
          </p:cNvCxnSpPr>
          <p:nvPr/>
        </p:nvCxnSpPr>
        <p:spPr>
          <a:xfrm flipH="1">
            <a:off x="5086905" y="5403795"/>
            <a:ext cx="385769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7C0B5D3B-B128-4A32-9E8E-024D8CBC4FAB}"/>
              </a:ext>
            </a:extLst>
          </p:cNvPr>
          <p:cNvCxnSpPr>
            <a:cxnSpLocks/>
          </p:cNvCxnSpPr>
          <p:nvPr/>
        </p:nvCxnSpPr>
        <p:spPr>
          <a:xfrm flipH="1">
            <a:off x="6348595" y="2681541"/>
            <a:ext cx="356046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0F81E23D-4B77-4F87-925C-F2082846848C}"/>
              </a:ext>
            </a:extLst>
          </p:cNvPr>
          <p:cNvCxnSpPr>
            <a:cxnSpLocks/>
          </p:cNvCxnSpPr>
          <p:nvPr/>
        </p:nvCxnSpPr>
        <p:spPr>
          <a:xfrm flipH="1">
            <a:off x="6348595" y="1554298"/>
            <a:ext cx="356046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F84D9E11-073E-42E6-ACFC-5F803C9A4569}"/>
              </a:ext>
            </a:extLst>
          </p:cNvPr>
          <p:cNvCxnSpPr>
            <a:cxnSpLocks/>
          </p:cNvCxnSpPr>
          <p:nvPr/>
        </p:nvCxnSpPr>
        <p:spPr>
          <a:xfrm flipV="1">
            <a:off x="6641269" y="1548583"/>
            <a:ext cx="0" cy="386009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E0FDB915-B818-4FB5-A1F3-9A576AE38AB8}"/>
              </a:ext>
            </a:extLst>
          </p:cNvPr>
          <p:cNvCxnSpPr>
            <a:cxnSpLocks/>
          </p:cNvCxnSpPr>
          <p:nvPr/>
        </p:nvCxnSpPr>
        <p:spPr>
          <a:xfrm flipV="1">
            <a:off x="7830787" y="1548583"/>
            <a:ext cx="0" cy="385438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CF9330AF-11CD-4058-B40C-BEB770F23EBA}"/>
              </a:ext>
            </a:extLst>
          </p:cNvPr>
          <p:cNvCxnSpPr>
            <a:cxnSpLocks/>
          </p:cNvCxnSpPr>
          <p:nvPr/>
        </p:nvCxnSpPr>
        <p:spPr>
          <a:xfrm flipV="1">
            <a:off x="10874768" y="461639"/>
            <a:ext cx="0" cy="282094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1AC9D9EB-B046-45A7-96AA-5BE21D33191C}"/>
              </a:ext>
            </a:extLst>
          </p:cNvPr>
          <p:cNvCxnSpPr>
            <a:cxnSpLocks/>
          </p:cNvCxnSpPr>
          <p:nvPr/>
        </p:nvCxnSpPr>
        <p:spPr>
          <a:xfrm flipV="1">
            <a:off x="9909060" y="461639"/>
            <a:ext cx="0" cy="282406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39727BE7-CFEB-4EFC-A5B2-9302A4370E95}"/>
              </a:ext>
            </a:extLst>
          </p:cNvPr>
          <p:cNvCxnSpPr>
            <a:cxnSpLocks/>
          </p:cNvCxnSpPr>
          <p:nvPr/>
        </p:nvCxnSpPr>
        <p:spPr>
          <a:xfrm flipV="1">
            <a:off x="10101864" y="461639"/>
            <a:ext cx="0" cy="281966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Arco 124">
            <a:extLst>
              <a:ext uri="{FF2B5EF4-FFF2-40B4-BE49-F238E27FC236}">
                <a16:creationId xmlns:a16="http://schemas.microsoft.com/office/drawing/2014/main" id="{9F15FD51-02A2-4322-AD39-BA6E0D9D1A91}"/>
              </a:ext>
            </a:extLst>
          </p:cNvPr>
          <p:cNvSpPr/>
          <p:nvPr/>
        </p:nvSpPr>
        <p:spPr>
          <a:xfrm>
            <a:off x="7008814" y="1348786"/>
            <a:ext cx="3866400" cy="3866400"/>
          </a:xfrm>
          <a:prstGeom prst="arc">
            <a:avLst>
              <a:gd name="adj1" fmla="val 21599439"/>
              <a:gd name="adj2" fmla="val 5393706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5" name="Connettore diritto 114">
            <a:extLst>
              <a:ext uri="{FF2B5EF4-FFF2-40B4-BE49-F238E27FC236}">
                <a16:creationId xmlns:a16="http://schemas.microsoft.com/office/drawing/2014/main" id="{42D7AD2B-48F0-4E49-966B-6157D81A20C0}"/>
              </a:ext>
            </a:extLst>
          </p:cNvPr>
          <p:cNvCxnSpPr>
            <a:cxnSpLocks/>
            <a:stCxn id="125" idx="2"/>
          </p:cNvCxnSpPr>
          <p:nvPr/>
        </p:nvCxnSpPr>
        <p:spPr>
          <a:xfrm flipH="1">
            <a:off x="5086905" y="5215183"/>
            <a:ext cx="385864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CF6271B5-A041-4D2E-9C03-6669F01C58AB}"/>
              </a:ext>
            </a:extLst>
          </p:cNvPr>
          <p:cNvCxnSpPr>
            <a:cxnSpLocks/>
          </p:cNvCxnSpPr>
          <p:nvPr/>
        </p:nvCxnSpPr>
        <p:spPr>
          <a:xfrm flipH="1">
            <a:off x="6300785" y="1406630"/>
            <a:ext cx="380108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78A6AA89-655F-49C8-A8A0-4AA3B16C892B}"/>
              </a:ext>
            </a:extLst>
          </p:cNvPr>
          <p:cNvCxnSpPr>
            <a:cxnSpLocks/>
          </p:cNvCxnSpPr>
          <p:nvPr/>
        </p:nvCxnSpPr>
        <p:spPr>
          <a:xfrm flipH="1">
            <a:off x="6283672" y="2829094"/>
            <a:ext cx="381819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3FCD16F7-3AE4-4281-AAF0-B3492FA3AA81}"/>
              </a:ext>
            </a:extLst>
          </p:cNvPr>
          <p:cNvCxnSpPr>
            <a:cxnSpLocks/>
          </p:cNvCxnSpPr>
          <p:nvPr/>
        </p:nvCxnSpPr>
        <p:spPr>
          <a:xfrm flipV="1">
            <a:off x="6462964" y="1406630"/>
            <a:ext cx="0" cy="380855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5B52A789-649C-4394-AE72-F6B66608F23A}"/>
              </a:ext>
            </a:extLst>
          </p:cNvPr>
          <p:cNvCxnSpPr>
            <a:cxnSpLocks/>
          </p:cNvCxnSpPr>
          <p:nvPr/>
        </p:nvCxnSpPr>
        <p:spPr>
          <a:xfrm flipV="1">
            <a:off x="8023008" y="1406630"/>
            <a:ext cx="0" cy="380912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B37CC194-C72C-4344-ABD3-8914762E5608}"/>
              </a:ext>
            </a:extLst>
          </p:cNvPr>
          <p:cNvCxnSpPr>
            <a:cxnSpLocks/>
          </p:cNvCxnSpPr>
          <p:nvPr/>
        </p:nvCxnSpPr>
        <p:spPr>
          <a:xfrm flipV="1">
            <a:off x="6283671" y="1301660"/>
            <a:ext cx="0" cy="352928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705D3B40-26CA-4624-8C37-34A91ED07321}"/>
              </a:ext>
            </a:extLst>
          </p:cNvPr>
          <p:cNvCxnSpPr>
            <a:cxnSpLocks/>
          </p:cNvCxnSpPr>
          <p:nvPr/>
        </p:nvCxnSpPr>
        <p:spPr>
          <a:xfrm flipV="1">
            <a:off x="8190033" y="1301660"/>
            <a:ext cx="0" cy="352480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Arco 85">
            <a:extLst>
              <a:ext uri="{FF2B5EF4-FFF2-40B4-BE49-F238E27FC236}">
                <a16:creationId xmlns:a16="http://schemas.microsoft.com/office/drawing/2014/main" id="{CDF46465-DA05-435E-86A9-554FB62A6AFC}"/>
              </a:ext>
            </a:extLst>
          </p:cNvPr>
          <p:cNvSpPr/>
          <p:nvPr/>
        </p:nvSpPr>
        <p:spPr>
          <a:xfrm>
            <a:off x="7798074" y="2128713"/>
            <a:ext cx="2304000" cy="2304000"/>
          </a:xfrm>
          <a:prstGeom prst="arc">
            <a:avLst>
              <a:gd name="adj1" fmla="val 7639"/>
              <a:gd name="adj2" fmla="val 5422455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AF7B7FE4-4650-437D-AF02-211664DF9EA7}"/>
              </a:ext>
            </a:extLst>
          </p:cNvPr>
          <p:cNvCxnSpPr>
            <a:cxnSpLocks/>
            <a:stCxn id="86" idx="2"/>
          </p:cNvCxnSpPr>
          <p:nvPr/>
        </p:nvCxnSpPr>
        <p:spPr>
          <a:xfrm flipH="1">
            <a:off x="5086905" y="4432688"/>
            <a:ext cx="385564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7E8CEED2-0E7B-4C1A-9B1E-60178F13AC19}"/>
              </a:ext>
            </a:extLst>
          </p:cNvPr>
          <p:cNvCxnSpPr>
            <a:cxnSpLocks/>
          </p:cNvCxnSpPr>
          <p:nvPr/>
        </p:nvCxnSpPr>
        <p:spPr>
          <a:xfrm>
            <a:off x="8185419" y="1404047"/>
            <a:ext cx="0" cy="302864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1FD7FAAC-7CA4-49DE-8004-9B3F34D266C9}"/>
              </a:ext>
            </a:extLst>
          </p:cNvPr>
          <p:cNvCxnSpPr>
            <a:cxnSpLocks/>
          </p:cNvCxnSpPr>
          <p:nvPr/>
        </p:nvCxnSpPr>
        <p:spPr>
          <a:xfrm>
            <a:off x="6289214" y="1404047"/>
            <a:ext cx="0" cy="302864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Arco 101">
            <a:extLst>
              <a:ext uri="{FF2B5EF4-FFF2-40B4-BE49-F238E27FC236}">
                <a16:creationId xmlns:a16="http://schemas.microsoft.com/office/drawing/2014/main" id="{FBD59AFE-20C0-447B-95F9-2FE76AD5A1B8}"/>
              </a:ext>
            </a:extLst>
          </p:cNvPr>
          <p:cNvSpPr/>
          <p:nvPr/>
        </p:nvSpPr>
        <p:spPr>
          <a:xfrm>
            <a:off x="7991389" y="2323233"/>
            <a:ext cx="1918800" cy="1918800"/>
          </a:xfrm>
          <a:prstGeom prst="arc">
            <a:avLst>
              <a:gd name="adj1" fmla="val 21575234"/>
              <a:gd name="adj2" fmla="val 541696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BC1E5F64-39D5-4E8F-B92E-6B903917CC73}"/>
              </a:ext>
            </a:extLst>
          </p:cNvPr>
          <p:cNvCxnSpPr>
            <a:cxnSpLocks/>
            <a:stCxn id="102" idx="2"/>
          </p:cNvCxnSpPr>
          <p:nvPr/>
        </p:nvCxnSpPr>
        <p:spPr>
          <a:xfrm flipH="1">
            <a:off x="5086905" y="4242021"/>
            <a:ext cx="385915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1E9EBBBF-2C3D-4681-A5F7-715303E3F33F}"/>
              </a:ext>
            </a:extLst>
          </p:cNvPr>
          <p:cNvCxnSpPr>
            <a:cxnSpLocks/>
          </p:cNvCxnSpPr>
          <p:nvPr/>
        </p:nvCxnSpPr>
        <p:spPr>
          <a:xfrm>
            <a:off x="6348594" y="1548583"/>
            <a:ext cx="0" cy="26934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37F317B7-91AB-48A3-9E55-54EA247D8C92}"/>
              </a:ext>
            </a:extLst>
          </p:cNvPr>
          <p:cNvCxnSpPr>
            <a:cxnSpLocks/>
          </p:cNvCxnSpPr>
          <p:nvPr/>
        </p:nvCxnSpPr>
        <p:spPr>
          <a:xfrm>
            <a:off x="8125907" y="1548583"/>
            <a:ext cx="0" cy="26934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B5775830-94DF-4137-A329-36AECEB2C95C}"/>
              </a:ext>
            </a:extLst>
          </p:cNvPr>
          <p:cNvCxnSpPr>
            <a:cxnSpLocks/>
          </p:cNvCxnSpPr>
          <p:nvPr/>
        </p:nvCxnSpPr>
        <p:spPr>
          <a:xfrm>
            <a:off x="7987932" y="2117169"/>
            <a:ext cx="0" cy="190122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83FA2D6D-C01D-46B0-B91C-F24457AC122A}"/>
              </a:ext>
            </a:extLst>
          </p:cNvPr>
          <p:cNvCxnSpPr>
            <a:cxnSpLocks/>
          </p:cNvCxnSpPr>
          <p:nvPr/>
        </p:nvCxnSpPr>
        <p:spPr>
          <a:xfrm>
            <a:off x="6492087" y="2117169"/>
            <a:ext cx="0" cy="190567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diritto 65">
            <a:extLst>
              <a:ext uri="{FF2B5EF4-FFF2-40B4-BE49-F238E27FC236}">
                <a16:creationId xmlns:a16="http://schemas.microsoft.com/office/drawing/2014/main" id="{848F204C-88A6-485D-A901-93CEF2E98F2D}"/>
              </a:ext>
            </a:extLst>
          </p:cNvPr>
          <p:cNvCxnSpPr>
            <a:cxnSpLocks/>
          </p:cNvCxnSpPr>
          <p:nvPr/>
        </p:nvCxnSpPr>
        <p:spPr>
          <a:xfrm>
            <a:off x="5086905" y="4122420"/>
            <a:ext cx="386177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Arco 140">
            <a:extLst>
              <a:ext uri="{FF2B5EF4-FFF2-40B4-BE49-F238E27FC236}">
                <a16:creationId xmlns:a16="http://schemas.microsoft.com/office/drawing/2014/main" id="{8FC1456B-0403-4C4F-B942-DF30E9453462}"/>
              </a:ext>
            </a:extLst>
          </p:cNvPr>
          <p:cNvSpPr/>
          <p:nvPr/>
        </p:nvSpPr>
        <p:spPr>
          <a:xfrm>
            <a:off x="8109776" y="2443889"/>
            <a:ext cx="1677600" cy="1677600"/>
          </a:xfrm>
          <a:prstGeom prst="arc">
            <a:avLst>
              <a:gd name="adj1" fmla="val 4850"/>
              <a:gd name="adj2" fmla="val 5412815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E1164B37-5490-4EC2-B648-71A815E101B0}"/>
              </a:ext>
            </a:extLst>
          </p:cNvPr>
          <p:cNvCxnSpPr>
            <a:cxnSpLocks/>
            <a:stCxn id="141" idx="0"/>
          </p:cNvCxnSpPr>
          <p:nvPr/>
        </p:nvCxnSpPr>
        <p:spPr>
          <a:xfrm flipV="1">
            <a:off x="9787375" y="461639"/>
            <a:ext cx="0" cy="282223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C7599621-EDE9-40FB-A241-E1BA1B0DFC12}"/>
              </a:ext>
            </a:extLst>
          </p:cNvPr>
          <p:cNvCxnSpPr>
            <a:cxnSpLocks/>
          </p:cNvCxnSpPr>
          <p:nvPr/>
        </p:nvCxnSpPr>
        <p:spPr>
          <a:xfrm flipH="1">
            <a:off x="6392831" y="1706383"/>
            <a:ext cx="339454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F29D901C-F4D4-4408-B625-3BA8200004B6}"/>
              </a:ext>
            </a:extLst>
          </p:cNvPr>
          <p:cNvCxnSpPr>
            <a:cxnSpLocks/>
          </p:cNvCxnSpPr>
          <p:nvPr/>
        </p:nvCxnSpPr>
        <p:spPr>
          <a:xfrm flipH="1">
            <a:off x="6392831" y="2524746"/>
            <a:ext cx="339454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F9578C23-40C0-4502-85DF-452A8F333A30}"/>
              </a:ext>
            </a:extLst>
          </p:cNvPr>
          <p:cNvCxnSpPr>
            <a:cxnSpLocks/>
          </p:cNvCxnSpPr>
          <p:nvPr/>
        </p:nvCxnSpPr>
        <p:spPr>
          <a:xfrm>
            <a:off x="8064024" y="1706383"/>
            <a:ext cx="0" cy="241510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5A8042BD-0317-4636-82AD-9EF88BA7DCC4}"/>
              </a:ext>
            </a:extLst>
          </p:cNvPr>
          <p:cNvCxnSpPr>
            <a:cxnSpLocks/>
          </p:cNvCxnSpPr>
          <p:nvPr/>
        </p:nvCxnSpPr>
        <p:spPr>
          <a:xfrm>
            <a:off x="6411780" y="1705170"/>
            <a:ext cx="0" cy="241510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7" name="Gruppo 116">
            <a:extLst>
              <a:ext uri="{FF2B5EF4-FFF2-40B4-BE49-F238E27FC236}">
                <a16:creationId xmlns:a16="http://schemas.microsoft.com/office/drawing/2014/main" id="{ACEE0916-09E7-4CEA-8BC4-BF2BF92DDE9F}"/>
              </a:ext>
            </a:extLst>
          </p:cNvPr>
          <p:cNvGrpSpPr/>
          <p:nvPr/>
        </p:nvGrpSpPr>
        <p:grpSpPr>
          <a:xfrm>
            <a:off x="6267274" y="1304833"/>
            <a:ext cx="1941107" cy="1622159"/>
            <a:chOff x="6267274" y="1304833"/>
            <a:chExt cx="1941107" cy="1622159"/>
          </a:xfrm>
        </p:grpSpPr>
        <p:sp>
          <p:nvSpPr>
            <p:cNvPr id="92" name="Figura a mano libera: forma 91">
              <a:extLst>
                <a:ext uri="{FF2B5EF4-FFF2-40B4-BE49-F238E27FC236}">
                  <a16:creationId xmlns:a16="http://schemas.microsoft.com/office/drawing/2014/main" id="{84A0FF69-4DA1-4DE5-9958-F8A901D8D114}"/>
                </a:ext>
              </a:extLst>
            </p:cNvPr>
            <p:cNvSpPr/>
            <p:nvPr/>
          </p:nvSpPr>
          <p:spPr>
            <a:xfrm>
              <a:off x="6280895" y="1305169"/>
              <a:ext cx="1910862" cy="623278"/>
            </a:xfrm>
            <a:custGeom>
              <a:avLst/>
              <a:gdLst>
                <a:gd name="connsiteX0" fmla="*/ 0 w 1910862"/>
                <a:gd name="connsiteY0" fmla="*/ 1954 h 623278"/>
                <a:gd name="connsiteX1" fmla="*/ 177800 w 1910862"/>
                <a:gd name="connsiteY1" fmla="*/ 105508 h 623278"/>
                <a:gd name="connsiteX2" fmla="*/ 361462 w 1910862"/>
                <a:gd name="connsiteY2" fmla="*/ 250093 h 623278"/>
                <a:gd name="connsiteX3" fmla="*/ 662354 w 1910862"/>
                <a:gd name="connsiteY3" fmla="*/ 486508 h 623278"/>
                <a:gd name="connsiteX4" fmla="*/ 963247 w 1910862"/>
                <a:gd name="connsiteY4" fmla="*/ 623277 h 623278"/>
                <a:gd name="connsiteX5" fmla="*/ 1252416 w 1910862"/>
                <a:gd name="connsiteY5" fmla="*/ 484554 h 623278"/>
                <a:gd name="connsiteX6" fmla="*/ 1545493 w 1910862"/>
                <a:gd name="connsiteY6" fmla="*/ 250093 h 623278"/>
                <a:gd name="connsiteX7" fmla="*/ 1744785 w 1910862"/>
                <a:gd name="connsiteY7" fmla="*/ 101600 h 623278"/>
                <a:gd name="connsiteX8" fmla="*/ 1910862 w 1910862"/>
                <a:gd name="connsiteY8" fmla="*/ 0 h 623278"/>
                <a:gd name="connsiteX0" fmla="*/ 0 w 1910862"/>
                <a:gd name="connsiteY0" fmla="*/ 1954 h 623278"/>
                <a:gd name="connsiteX1" fmla="*/ 177800 w 1910862"/>
                <a:gd name="connsiteY1" fmla="*/ 105508 h 623278"/>
                <a:gd name="connsiteX2" fmla="*/ 361462 w 1910862"/>
                <a:gd name="connsiteY2" fmla="*/ 250093 h 623278"/>
                <a:gd name="connsiteX3" fmla="*/ 662354 w 1910862"/>
                <a:gd name="connsiteY3" fmla="*/ 486508 h 623278"/>
                <a:gd name="connsiteX4" fmla="*/ 963247 w 1910862"/>
                <a:gd name="connsiteY4" fmla="*/ 623277 h 623278"/>
                <a:gd name="connsiteX5" fmla="*/ 1252416 w 1910862"/>
                <a:gd name="connsiteY5" fmla="*/ 484554 h 623278"/>
                <a:gd name="connsiteX6" fmla="*/ 1545493 w 1910862"/>
                <a:gd name="connsiteY6" fmla="*/ 250093 h 623278"/>
                <a:gd name="connsiteX7" fmla="*/ 1744785 w 1910862"/>
                <a:gd name="connsiteY7" fmla="*/ 101600 h 623278"/>
                <a:gd name="connsiteX8" fmla="*/ 1910862 w 1910862"/>
                <a:gd name="connsiteY8" fmla="*/ 0 h 623278"/>
                <a:gd name="connsiteX0" fmla="*/ 0 w 1910862"/>
                <a:gd name="connsiteY0" fmla="*/ 1954 h 623278"/>
                <a:gd name="connsiteX1" fmla="*/ 177800 w 1910862"/>
                <a:gd name="connsiteY1" fmla="*/ 101698 h 623278"/>
                <a:gd name="connsiteX2" fmla="*/ 361462 w 1910862"/>
                <a:gd name="connsiteY2" fmla="*/ 250093 h 623278"/>
                <a:gd name="connsiteX3" fmla="*/ 662354 w 1910862"/>
                <a:gd name="connsiteY3" fmla="*/ 486508 h 623278"/>
                <a:gd name="connsiteX4" fmla="*/ 963247 w 1910862"/>
                <a:gd name="connsiteY4" fmla="*/ 623277 h 623278"/>
                <a:gd name="connsiteX5" fmla="*/ 1252416 w 1910862"/>
                <a:gd name="connsiteY5" fmla="*/ 484554 h 623278"/>
                <a:gd name="connsiteX6" fmla="*/ 1545493 w 1910862"/>
                <a:gd name="connsiteY6" fmla="*/ 250093 h 623278"/>
                <a:gd name="connsiteX7" fmla="*/ 1744785 w 1910862"/>
                <a:gd name="connsiteY7" fmla="*/ 101600 h 623278"/>
                <a:gd name="connsiteX8" fmla="*/ 1910862 w 1910862"/>
                <a:gd name="connsiteY8" fmla="*/ 0 h 623278"/>
                <a:gd name="connsiteX0" fmla="*/ 0 w 1910862"/>
                <a:gd name="connsiteY0" fmla="*/ 1954 h 623278"/>
                <a:gd name="connsiteX1" fmla="*/ 177800 w 1910862"/>
                <a:gd name="connsiteY1" fmla="*/ 101698 h 623278"/>
                <a:gd name="connsiteX2" fmla="*/ 361462 w 1910862"/>
                <a:gd name="connsiteY2" fmla="*/ 250093 h 623278"/>
                <a:gd name="connsiteX3" fmla="*/ 662354 w 1910862"/>
                <a:gd name="connsiteY3" fmla="*/ 486508 h 623278"/>
                <a:gd name="connsiteX4" fmla="*/ 963247 w 1910862"/>
                <a:gd name="connsiteY4" fmla="*/ 623277 h 623278"/>
                <a:gd name="connsiteX5" fmla="*/ 1252416 w 1910862"/>
                <a:gd name="connsiteY5" fmla="*/ 484554 h 623278"/>
                <a:gd name="connsiteX6" fmla="*/ 1545493 w 1910862"/>
                <a:gd name="connsiteY6" fmla="*/ 250093 h 623278"/>
                <a:gd name="connsiteX7" fmla="*/ 1744785 w 1910862"/>
                <a:gd name="connsiteY7" fmla="*/ 101600 h 623278"/>
                <a:gd name="connsiteX8" fmla="*/ 1910862 w 1910862"/>
                <a:gd name="connsiteY8" fmla="*/ 0 h 623278"/>
                <a:gd name="connsiteX0" fmla="*/ 0 w 1910862"/>
                <a:gd name="connsiteY0" fmla="*/ 1954 h 623278"/>
                <a:gd name="connsiteX1" fmla="*/ 177800 w 1910862"/>
                <a:gd name="connsiteY1" fmla="*/ 101698 h 623278"/>
                <a:gd name="connsiteX2" fmla="*/ 361462 w 1910862"/>
                <a:gd name="connsiteY2" fmla="*/ 250093 h 623278"/>
                <a:gd name="connsiteX3" fmla="*/ 662354 w 1910862"/>
                <a:gd name="connsiteY3" fmla="*/ 486508 h 623278"/>
                <a:gd name="connsiteX4" fmla="*/ 963247 w 1910862"/>
                <a:gd name="connsiteY4" fmla="*/ 623277 h 623278"/>
                <a:gd name="connsiteX5" fmla="*/ 1252416 w 1910862"/>
                <a:gd name="connsiteY5" fmla="*/ 484554 h 623278"/>
                <a:gd name="connsiteX6" fmla="*/ 1545493 w 1910862"/>
                <a:gd name="connsiteY6" fmla="*/ 250093 h 623278"/>
                <a:gd name="connsiteX7" fmla="*/ 1744785 w 1910862"/>
                <a:gd name="connsiteY7" fmla="*/ 101600 h 623278"/>
                <a:gd name="connsiteX8" fmla="*/ 1910862 w 1910862"/>
                <a:gd name="connsiteY8" fmla="*/ 0 h 623278"/>
                <a:gd name="connsiteX0" fmla="*/ 0 w 1910862"/>
                <a:gd name="connsiteY0" fmla="*/ 1954 h 623278"/>
                <a:gd name="connsiteX1" fmla="*/ 177800 w 1910862"/>
                <a:gd name="connsiteY1" fmla="*/ 101698 h 623278"/>
                <a:gd name="connsiteX2" fmla="*/ 361462 w 1910862"/>
                <a:gd name="connsiteY2" fmla="*/ 250093 h 623278"/>
                <a:gd name="connsiteX3" fmla="*/ 662354 w 1910862"/>
                <a:gd name="connsiteY3" fmla="*/ 486508 h 623278"/>
                <a:gd name="connsiteX4" fmla="*/ 963247 w 1910862"/>
                <a:gd name="connsiteY4" fmla="*/ 623277 h 623278"/>
                <a:gd name="connsiteX5" fmla="*/ 1252416 w 1910862"/>
                <a:gd name="connsiteY5" fmla="*/ 484554 h 623278"/>
                <a:gd name="connsiteX6" fmla="*/ 1545493 w 1910862"/>
                <a:gd name="connsiteY6" fmla="*/ 250093 h 623278"/>
                <a:gd name="connsiteX7" fmla="*/ 1744785 w 1910862"/>
                <a:gd name="connsiteY7" fmla="*/ 101600 h 623278"/>
                <a:gd name="connsiteX8" fmla="*/ 1910862 w 1910862"/>
                <a:gd name="connsiteY8" fmla="*/ 0 h 623278"/>
                <a:gd name="connsiteX0" fmla="*/ 0 w 1910862"/>
                <a:gd name="connsiteY0" fmla="*/ 1954 h 623278"/>
                <a:gd name="connsiteX1" fmla="*/ 177800 w 1910862"/>
                <a:gd name="connsiteY1" fmla="*/ 101698 h 623278"/>
                <a:gd name="connsiteX2" fmla="*/ 361462 w 1910862"/>
                <a:gd name="connsiteY2" fmla="*/ 250093 h 623278"/>
                <a:gd name="connsiteX3" fmla="*/ 662354 w 1910862"/>
                <a:gd name="connsiteY3" fmla="*/ 486508 h 623278"/>
                <a:gd name="connsiteX4" fmla="*/ 963247 w 1910862"/>
                <a:gd name="connsiteY4" fmla="*/ 623277 h 623278"/>
                <a:gd name="connsiteX5" fmla="*/ 1252416 w 1910862"/>
                <a:gd name="connsiteY5" fmla="*/ 484554 h 623278"/>
                <a:gd name="connsiteX6" fmla="*/ 1545493 w 1910862"/>
                <a:gd name="connsiteY6" fmla="*/ 250093 h 623278"/>
                <a:gd name="connsiteX7" fmla="*/ 1744785 w 1910862"/>
                <a:gd name="connsiteY7" fmla="*/ 101600 h 623278"/>
                <a:gd name="connsiteX8" fmla="*/ 1910862 w 1910862"/>
                <a:gd name="connsiteY8" fmla="*/ 0 h 623278"/>
                <a:gd name="connsiteX0" fmla="*/ 0 w 1910862"/>
                <a:gd name="connsiteY0" fmla="*/ 1954 h 623278"/>
                <a:gd name="connsiteX1" fmla="*/ 177800 w 1910862"/>
                <a:gd name="connsiteY1" fmla="*/ 101698 h 623278"/>
                <a:gd name="connsiteX2" fmla="*/ 361462 w 1910862"/>
                <a:gd name="connsiteY2" fmla="*/ 250093 h 623278"/>
                <a:gd name="connsiteX3" fmla="*/ 662354 w 1910862"/>
                <a:gd name="connsiteY3" fmla="*/ 486508 h 623278"/>
                <a:gd name="connsiteX4" fmla="*/ 963247 w 1910862"/>
                <a:gd name="connsiteY4" fmla="*/ 623277 h 623278"/>
                <a:gd name="connsiteX5" fmla="*/ 1252416 w 1910862"/>
                <a:gd name="connsiteY5" fmla="*/ 484554 h 623278"/>
                <a:gd name="connsiteX6" fmla="*/ 1545493 w 1910862"/>
                <a:gd name="connsiteY6" fmla="*/ 250093 h 623278"/>
                <a:gd name="connsiteX7" fmla="*/ 1744785 w 1910862"/>
                <a:gd name="connsiteY7" fmla="*/ 101600 h 623278"/>
                <a:gd name="connsiteX8" fmla="*/ 1910862 w 1910862"/>
                <a:gd name="connsiteY8" fmla="*/ 0 h 623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10862" h="623278">
                  <a:moveTo>
                    <a:pt x="0" y="1954"/>
                  </a:moveTo>
                  <a:cubicBezTo>
                    <a:pt x="62588" y="27338"/>
                    <a:pt x="128986" y="60342"/>
                    <a:pt x="177800" y="101698"/>
                  </a:cubicBezTo>
                  <a:cubicBezTo>
                    <a:pt x="226614" y="143054"/>
                    <a:pt x="280703" y="185958"/>
                    <a:pt x="361462" y="250093"/>
                  </a:cubicBezTo>
                  <a:cubicBezTo>
                    <a:pt x="442221" y="314228"/>
                    <a:pt x="562057" y="424311"/>
                    <a:pt x="662354" y="486508"/>
                  </a:cubicBezTo>
                  <a:cubicBezTo>
                    <a:pt x="762651" y="548705"/>
                    <a:pt x="864903" y="623603"/>
                    <a:pt x="963247" y="623277"/>
                  </a:cubicBezTo>
                  <a:cubicBezTo>
                    <a:pt x="1061591" y="622951"/>
                    <a:pt x="1155375" y="546751"/>
                    <a:pt x="1252416" y="484554"/>
                  </a:cubicBezTo>
                  <a:cubicBezTo>
                    <a:pt x="1349457" y="422357"/>
                    <a:pt x="1463431" y="313919"/>
                    <a:pt x="1545493" y="250093"/>
                  </a:cubicBezTo>
                  <a:cubicBezTo>
                    <a:pt x="1627555" y="186267"/>
                    <a:pt x="1683890" y="143282"/>
                    <a:pt x="1744785" y="101600"/>
                  </a:cubicBezTo>
                  <a:cubicBezTo>
                    <a:pt x="1842351" y="19912"/>
                    <a:pt x="1858271" y="29959"/>
                    <a:pt x="1910862" y="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7" name="Figura a mano libera: forma 106">
              <a:extLst>
                <a:ext uri="{FF2B5EF4-FFF2-40B4-BE49-F238E27FC236}">
                  <a16:creationId xmlns:a16="http://schemas.microsoft.com/office/drawing/2014/main" id="{387E3BD1-081D-4B3E-A18D-ADCDF6C62B68}"/>
                </a:ext>
              </a:extLst>
            </p:cNvPr>
            <p:cNvSpPr/>
            <p:nvPr/>
          </p:nvSpPr>
          <p:spPr>
            <a:xfrm>
              <a:off x="6280895" y="2309445"/>
              <a:ext cx="1910862" cy="615463"/>
            </a:xfrm>
            <a:custGeom>
              <a:avLst/>
              <a:gdLst>
                <a:gd name="connsiteX0" fmla="*/ 0 w 1910862"/>
                <a:gd name="connsiteY0" fmla="*/ 615463 h 615463"/>
                <a:gd name="connsiteX1" fmla="*/ 181708 w 1910862"/>
                <a:gd name="connsiteY1" fmla="*/ 519724 h 615463"/>
                <a:gd name="connsiteX2" fmla="*/ 361462 w 1910862"/>
                <a:gd name="connsiteY2" fmla="*/ 371232 h 615463"/>
                <a:gd name="connsiteX3" fmla="*/ 662354 w 1910862"/>
                <a:gd name="connsiteY3" fmla="*/ 140678 h 615463"/>
                <a:gd name="connsiteX4" fmla="*/ 963247 w 1910862"/>
                <a:gd name="connsiteY4" fmla="*/ 1 h 615463"/>
                <a:gd name="connsiteX5" fmla="*/ 1252416 w 1910862"/>
                <a:gd name="connsiteY5" fmla="*/ 138724 h 615463"/>
                <a:gd name="connsiteX6" fmla="*/ 1551354 w 1910862"/>
                <a:gd name="connsiteY6" fmla="*/ 371232 h 615463"/>
                <a:gd name="connsiteX7" fmla="*/ 1738923 w 1910862"/>
                <a:gd name="connsiteY7" fmla="*/ 519724 h 615463"/>
                <a:gd name="connsiteX8" fmla="*/ 1910862 w 1910862"/>
                <a:gd name="connsiteY8" fmla="*/ 615463 h 615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10862" h="615463">
                  <a:moveTo>
                    <a:pt x="0" y="615463"/>
                  </a:moveTo>
                  <a:cubicBezTo>
                    <a:pt x="60732" y="587946"/>
                    <a:pt x="121464" y="560429"/>
                    <a:pt x="181708" y="519724"/>
                  </a:cubicBezTo>
                  <a:cubicBezTo>
                    <a:pt x="241952" y="479019"/>
                    <a:pt x="281354" y="434406"/>
                    <a:pt x="361462" y="371232"/>
                  </a:cubicBezTo>
                  <a:cubicBezTo>
                    <a:pt x="441570" y="308058"/>
                    <a:pt x="562057" y="202550"/>
                    <a:pt x="662354" y="140678"/>
                  </a:cubicBezTo>
                  <a:cubicBezTo>
                    <a:pt x="762651" y="78806"/>
                    <a:pt x="864903" y="327"/>
                    <a:pt x="963247" y="1"/>
                  </a:cubicBezTo>
                  <a:cubicBezTo>
                    <a:pt x="1061591" y="-325"/>
                    <a:pt x="1154398" y="76852"/>
                    <a:pt x="1252416" y="138724"/>
                  </a:cubicBezTo>
                  <a:cubicBezTo>
                    <a:pt x="1350434" y="200596"/>
                    <a:pt x="1551354" y="371232"/>
                    <a:pt x="1551354" y="371232"/>
                  </a:cubicBezTo>
                  <a:cubicBezTo>
                    <a:pt x="1632438" y="434732"/>
                    <a:pt x="1679005" y="479019"/>
                    <a:pt x="1738923" y="519724"/>
                  </a:cubicBezTo>
                  <a:cubicBezTo>
                    <a:pt x="1798841" y="560429"/>
                    <a:pt x="1854851" y="587946"/>
                    <a:pt x="1910862" y="615463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0" name="Figura a mano libera: forma 109">
              <a:extLst>
                <a:ext uri="{FF2B5EF4-FFF2-40B4-BE49-F238E27FC236}">
                  <a16:creationId xmlns:a16="http://schemas.microsoft.com/office/drawing/2014/main" id="{8A3AAED1-C443-45A5-A0B0-CB81FD19B41C}"/>
                </a:ext>
              </a:extLst>
            </p:cNvPr>
            <p:cNvSpPr/>
            <p:nvPr/>
          </p:nvSpPr>
          <p:spPr>
            <a:xfrm>
              <a:off x="6267274" y="1305910"/>
              <a:ext cx="226936" cy="1621082"/>
            </a:xfrm>
            <a:custGeom>
              <a:avLst/>
              <a:gdLst>
                <a:gd name="connsiteX0" fmla="*/ 195559 w 226942"/>
                <a:gd name="connsiteY0" fmla="*/ 103094 h 1620386"/>
                <a:gd name="connsiteX1" fmla="*/ 16265 w 226942"/>
                <a:gd name="connsiteY1" fmla="*/ 0 h 1620386"/>
                <a:gd name="connsiteX2" fmla="*/ 18506 w 226942"/>
                <a:gd name="connsiteY2" fmla="*/ 103094 h 1620386"/>
                <a:gd name="connsiteX3" fmla="*/ 83500 w 226942"/>
                <a:gd name="connsiteY3" fmla="*/ 251012 h 1620386"/>
                <a:gd name="connsiteX4" fmla="*/ 146253 w 226942"/>
                <a:gd name="connsiteY4" fmla="*/ 401170 h 1620386"/>
                <a:gd name="connsiteX5" fmla="*/ 226935 w 226942"/>
                <a:gd name="connsiteY5" fmla="*/ 811306 h 1620386"/>
                <a:gd name="connsiteX6" fmla="*/ 150735 w 226942"/>
                <a:gd name="connsiteY6" fmla="*/ 1221441 h 1620386"/>
                <a:gd name="connsiteX7" fmla="*/ 85741 w 226942"/>
                <a:gd name="connsiteY7" fmla="*/ 1373841 h 1620386"/>
                <a:gd name="connsiteX8" fmla="*/ 25230 w 226942"/>
                <a:gd name="connsiteY8" fmla="*/ 1524000 h 1620386"/>
                <a:gd name="connsiteX9" fmla="*/ 11782 w 226942"/>
                <a:gd name="connsiteY9" fmla="*/ 1620370 h 1620386"/>
                <a:gd name="connsiteX10" fmla="*/ 193318 w 226942"/>
                <a:gd name="connsiteY10" fmla="*/ 1517276 h 1620386"/>
                <a:gd name="connsiteX0" fmla="*/ 195559 w 226942"/>
                <a:gd name="connsiteY0" fmla="*/ 103094 h 1620386"/>
                <a:gd name="connsiteX1" fmla="*/ 16265 w 226942"/>
                <a:gd name="connsiteY1" fmla="*/ 0 h 1620386"/>
                <a:gd name="connsiteX2" fmla="*/ 18506 w 226942"/>
                <a:gd name="connsiteY2" fmla="*/ 103094 h 1620386"/>
                <a:gd name="connsiteX3" fmla="*/ 83500 w 226942"/>
                <a:gd name="connsiteY3" fmla="*/ 251012 h 1620386"/>
                <a:gd name="connsiteX4" fmla="*/ 146253 w 226942"/>
                <a:gd name="connsiteY4" fmla="*/ 401170 h 1620386"/>
                <a:gd name="connsiteX5" fmla="*/ 226935 w 226942"/>
                <a:gd name="connsiteY5" fmla="*/ 811306 h 1620386"/>
                <a:gd name="connsiteX6" fmla="*/ 150735 w 226942"/>
                <a:gd name="connsiteY6" fmla="*/ 1221441 h 1620386"/>
                <a:gd name="connsiteX7" fmla="*/ 85741 w 226942"/>
                <a:gd name="connsiteY7" fmla="*/ 1373841 h 1620386"/>
                <a:gd name="connsiteX8" fmla="*/ 25230 w 226942"/>
                <a:gd name="connsiteY8" fmla="*/ 1524000 h 1620386"/>
                <a:gd name="connsiteX9" fmla="*/ 11782 w 226942"/>
                <a:gd name="connsiteY9" fmla="*/ 1620370 h 1620386"/>
                <a:gd name="connsiteX10" fmla="*/ 193318 w 226942"/>
                <a:gd name="connsiteY10" fmla="*/ 1517276 h 1620386"/>
                <a:gd name="connsiteX0" fmla="*/ 195559 w 226942"/>
                <a:gd name="connsiteY0" fmla="*/ 104690 h 1621982"/>
                <a:gd name="connsiteX1" fmla="*/ 16265 w 226942"/>
                <a:gd name="connsiteY1" fmla="*/ 1596 h 1621982"/>
                <a:gd name="connsiteX2" fmla="*/ 18506 w 226942"/>
                <a:gd name="connsiteY2" fmla="*/ 104690 h 1621982"/>
                <a:gd name="connsiteX3" fmla="*/ 83500 w 226942"/>
                <a:gd name="connsiteY3" fmla="*/ 252608 h 1621982"/>
                <a:gd name="connsiteX4" fmla="*/ 146253 w 226942"/>
                <a:gd name="connsiteY4" fmla="*/ 402766 h 1621982"/>
                <a:gd name="connsiteX5" fmla="*/ 226935 w 226942"/>
                <a:gd name="connsiteY5" fmla="*/ 812902 h 1621982"/>
                <a:gd name="connsiteX6" fmla="*/ 150735 w 226942"/>
                <a:gd name="connsiteY6" fmla="*/ 1223037 h 1621982"/>
                <a:gd name="connsiteX7" fmla="*/ 85741 w 226942"/>
                <a:gd name="connsiteY7" fmla="*/ 1375437 h 1621982"/>
                <a:gd name="connsiteX8" fmla="*/ 25230 w 226942"/>
                <a:gd name="connsiteY8" fmla="*/ 1525596 h 1621982"/>
                <a:gd name="connsiteX9" fmla="*/ 11782 w 226942"/>
                <a:gd name="connsiteY9" fmla="*/ 1621966 h 1621982"/>
                <a:gd name="connsiteX10" fmla="*/ 193318 w 226942"/>
                <a:gd name="connsiteY10" fmla="*/ 1518872 h 1621982"/>
                <a:gd name="connsiteX0" fmla="*/ 195559 w 226942"/>
                <a:gd name="connsiteY0" fmla="*/ 98080 h 1615372"/>
                <a:gd name="connsiteX1" fmla="*/ 22989 w 226942"/>
                <a:gd name="connsiteY1" fmla="*/ 1709 h 1615372"/>
                <a:gd name="connsiteX2" fmla="*/ 18506 w 226942"/>
                <a:gd name="connsiteY2" fmla="*/ 98080 h 1615372"/>
                <a:gd name="connsiteX3" fmla="*/ 83500 w 226942"/>
                <a:gd name="connsiteY3" fmla="*/ 245998 h 1615372"/>
                <a:gd name="connsiteX4" fmla="*/ 146253 w 226942"/>
                <a:gd name="connsiteY4" fmla="*/ 396156 h 1615372"/>
                <a:gd name="connsiteX5" fmla="*/ 226935 w 226942"/>
                <a:gd name="connsiteY5" fmla="*/ 806292 h 1615372"/>
                <a:gd name="connsiteX6" fmla="*/ 150735 w 226942"/>
                <a:gd name="connsiteY6" fmla="*/ 1216427 h 1615372"/>
                <a:gd name="connsiteX7" fmla="*/ 85741 w 226942"/>
                <a:gd name="connsiteY7" fmla="*/ 1368827 h 1615372"/>
                <a:gd name="connsiteX8" fmla="*/ 25230 w 226942"/>
                <a:gd name="connsiteY8" fmla="*/ 1518986 h 1615372"/>
                <a:gd name="connsiteX9" fmla="*/ 11782 w 226942"/>
                <a:gd name="connsiteY9" fmla="*/ 1615356 h 1615372"/>
                <a:gd name="connsiteX10" fmla="*/ 193318 w 226942"/>
                <a:gd name="connsiteY10" fmla="*/ 1512262 h 1615372"/>
                <a:gd name="connsiteX0" fmla="*/ 195559 w 226942"/>
                <a:gd name="connsiteY0" fmla="*/ 98851 h 1616143"/>
                <a:gd name="connsiteX1" fmla="*/ 22989 w 226942"/>
                <a:gd name="connsiteY1" fmla="*/ 2480 h 1616143"/>
                <a:gd name="connsiteX2" fmla="*/ 18506 w 226942"/>
                <a:gd name="connsiteY2" fmla="*/ 98851 h 1616143"/>
                <a:gd name="connsiteX3" fmla="*/ 83500 w 226942"/>
                <a:gd name="connsiteY3" fmla="*/ 246769 h 1616143"/>
                <a:gd name="connsiteX4" fmla="*/ 146253 w 226942"/>
                <a:gd name="connsiteY4" fmla="*/ 396927 h 1616143"/>
                <a:gd name="connsiteX5" fmla="*/ 226935 w 226942"/>
                <a:gd name="connsiteY5" fmla="*/ 807063 h 1616143"/>
                <a:gd name="connsiteX6" fmla="*/ 150735 w 226942"/>
                <a:gd name="connsiteY6" fmla="*/ 1217198 h 1616143"/>
                <a:gd name="connsiteX7" fmla="*/ 85741 w 226942"/>
                <a:gd name="connsiteY7" fmla="*/ 1369598 h 1616143"/>
                <a:gd name="connsiteX8" fmla="*/ 25230 w 226942"/>
                <a:gd name="connsiteY8" fmla="*/ 1519757 h 1616143"/>
                <a:gd name="connsiteX9" fmla="*/ 11782 w 226942"/>
                <a:gd name="connsiteY9" fmla="*/ 1616127 h 1616143"/>
                <a:gd name="connsiteX10" fmla="*/ 193318 w 226942"/>
                <a:gd name="connsiteY10" fmla="*/ 1513033 h 1616143"/>
                <a:gd name="connsiteX0" fmla="*/ 195559 w 226936"/>
                <a:gd name="connsiteY0" fmla="*/ 98851 h 1616143"/>
                <a:gd name="connsiteX1" fmla="*/ 22989 w 226936"/>
                <a:gd name="connsiteY1" fmla="*/ 2480 h 1616143"/>
                <a:gd name="connsiteX2" fmla="*/ 18506 w 226936"/>
                <a:gd name="connsiteY2" fmla="*/ 98851 h 1616143"/>
                <a:gd name="connsiteX3" fmla="*/ 83500 w 226936"/>
                <a:gd name="connsiteY3" fmla="*/ 246769 h 1616143"/>
                <a:gd name="connsiteX4" fmla="*/ 146253 w 226936"/>
                <a:gd name="connsiteY4" fmla="*/ 396927 h 1616143"/>
                <a:gd name="connsiteX5" fmla="*/ 226935 w 226936"/>
                <a:gd name="connsiteY5" fmla="*/ 807063 h 1616143"/>
                <a:gd name="connsiteX6" fmla="*/ 144011 w 226936"/>
                <a:gd name="connsiteY6" fmla="*/ 1217198 h 1616143"/>
                <a:gd name="connsiteX7" fmla="*/ 85741 w 226936"/>
                <a:gd name="connsiteY7" fmla="*/ 1369598 h 1616143"/>
                <a:gd name="connsiteX8" fmla="*/ 25230 w 226936"/>
                <a:gd name="connsiteY8" fmla="*/ 1519757 h 1616143"/>
                <a:gd name="connsiteX9" fmla="*/ 11782 w 226936"/>
                <a:gd name="connsiteY9" fmla="*/ 1616127 h 1616143"/>
                <a:gd name="connsiteX10" fmla="*/ 193318 w 226936"/>
                <a:gd name="connsiteY10" fmla="*/ 1513033 h 1616143"/>
                <a:gd name="connsiteX0" fmla="*/ 195559 w 226936"/>
                <a:gd name="connsiteY0" fmla="*/ 98851 h 1616143"/>
                <a:gd name="connsiteX1" fmla="*/ 22989 w 226936"/>
                <a:gd name="connsiteY1" fmla="*/ 2480 h 1616143"/>
                <a:gd name="connsiteX2" fmla="*/ 18506 w 226936"/>
                <a:gd name="connsiteY2" fmla="*/ 98851 h 1616143"/>
                <a:gd name="connsiteX3" fmla="*/ 83500 w 226936"/>
                <a:gd name="connsiteY3" fmla="*/ 246769 h 1616143"/>
                <a:gd name="connsiteX4" fmla="*/ 146253 w 226936"/>
                <a:gd name="connsiteY4" fmla="*/ 396927 h 1616143"/>
                <a:gd name="connsiteX5" fmla="*/ 226935 w 226936"/>
                <a:gd name="connsiteY5" fmla="*/ 807063 h 1616143"/>
                <a:gd name="connsiteX6" fmla="*/ 144011 w 226936"/>
                <a:gd name="connsiteY6" fmla="*/ 1217198 h 1616143"/>
                <a:gd name="connsiteX7" fmla="*/ 85741 w 226936"/>
                <a:gd name="connsiteY7" fmla="*/ 1369598 h 1616143"/>
                <a:gd name="connsiteX8" fmla="*/ 25230 w 226936"/>
                <a:gd name="connsiteY8" fmla="*/ 1519757 h 1616143"/>
                <a:gd name="connsiteX9" fmla="*/ 11782 w 226936"/>
                <a:gd name="connsiteY9" fmla="*/ 1616127 h 1616143"/>
                <a:gd name="connsiteX10" fmla="*/ 193318 w 226936"/>
                <a:gd name="connsiteY10" fmla="*/ 1513033 h 1616143"/>
                <a:gd name="connsiteX0" fmla="*/ 195559 w 226936"/>
                <a:gd name="connsiteY0" fmla="*/ 98851 h 1616143"/>
                <a:gd name="connsiteX1" fmla="*/ 22989 w 226936"/>
                <a:gd name="connsiteY1" fmla="*/ 2480 h 1616143"/>
                <a:gd name="connsiteX2" fmla="*/ 18506 w 226936"/>
                <a:gd name="connsiteY2" fmla="*/ 98851 h 1616143"/>
                <a:gd name="connsiteX3" fmla="*/ 83500 w 226936"/>
                <a:gd name="connsiteY3" fmla="*/ 246769 h 1616143"/>
                <a:gd name="connsiteX4" fmla="*/ 146253 w 226936"/>
                <a:gd name="connsiteY4" fmla="*/ 396927 h 1616143"/>
                <a:gd name="connsiteX5" fmla="*/ 226935 w 226936"/>
                <a:gd name="connsiteY5" fmla="*/ 807063 h 1616143"/>
                <a:gd name="connsiteX6" fmla="*/ 144011 w 226936"/>
                <a:gd name="connsiteY6" fmla="*/ 1217198 h 1616143"/>
                <a:gd name="connsiteX7" fmla="*/ 85741 w 226936"/>
                <a:gd name="connsiteY7" fmla="*/ 1369598 h 1616143"/>
                <a:gd name="connsiteX8" fmla="*/ 25230 w 226936"/>
                <a:gd name="connsiteY8" fmla="*/ 1519757 h 1616143"/>
                <a:gd name="connsiteX9" fmla="*/ 11782 w 226936"/>
                <a:gd name="connsiteY9" fmla="*/ 1616127 h 1616143"/>
                <a:gd name="connsiteX10" fmla="*/ 193318 w 226936"/>
                <a:gd name="connsiteY10" fmla="*/ 1513033 h 1616143"/>
                <a:gd name="connsiteX0" fmla="*/ 195559 w 226936"/>
                <a:gd name="connsiteY0" fmla="*/ 98851 h 1616143"/>
                <a:gd name="connsiteX1" fmla="*/ 22989 w 226936"/>
                <a:gd name="connsiteY1" fmla="*/ 2480 h 1616143"/>
                <a:gd name="connsiteX2" fmla="*/ 18506 w 226936"/>
                <a:gd name="connsiteY2" fmla="*/ 98851 h 1616143"/>
                <a:gd name="connsiteX3" fmla="*/ 83500 w 226936"/>
                <a:gd name="connsiteY3" fmla="*/ 246769 h 1616143"/>
                <a:gd name="connsiteX4" fmla="*/ 146253 w 226936"/>
                <a:gd name="connsiteY4" fmla="*/ 396927 h 1616143"/>
                <a:gd name="connsiteX5" fmla="*/ 226935 w 226936"/>
                <a:gd name="connsiteY5" fmla="*/ 807063 h 1616143"/>
                <a:gd name="connsiteX6" fmla="*/ 144011 w 226936"/>
                <a:gd name="connsiteY6" fmla="*/ 1217198 h 1616143"/>
                <a:gd name="connsiteX7" fmla="*/ 85741 w 226936"/>
                <a:gd name="connsiteY7" fmla="*/ 1369598 h 1616143"/>
                <a:gd name="connsiteX8" fmla="*/ 25230 w 226936"/>
                <a:gd name="connsiteY8" fmla="*/ 1519757 h 1616143"/>
                <a:gd name="connsiteX9" fmla="*/ 11782 w 226936"/>
                <a:gd name="connsiteY9" fmla="*/ 1616127 h 1616143"/>
                <a:gd name="connsiteX10" fmla="*/ 193318 w 226936"/>
                <a:gd name="connsiteY10" fmla="*/ 1513033 h 1616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6936" h="1616143">
                  <a:moveTo>
                    <a:pt x="195559" y="98851"/>
                  </a:moveTo>
                  <a:cubicBezTo>
                    <a:pt x="120666" y="47304"/>
                    <a:pt x="52498" y="15927"/>
                    <a:pt x="22989" y="2480"/>
                  </a:cubicBezTo>
                  <a:cubicBezTo>
                    <a:pt x="-6520" y="-10967"/>
                    <a:pt x="-6819" y="31547"/>
                    <a:pt x="18506" y="98851"/>
                  </a:cubicBezTo>
                  <a:cubicBezTo>
                    <a:pt x="43831" y="166155"/>
                    <a:pt x="62209" y="197090"/>
                    <a:pt x="83500" y="246769"/>
                  </a:cubicBezTo>
                  <a:cubicBezTo>
                    <a:pt x="104791" y="296448"/>
                    <a:pt x="122347" y="303545"/>
                    <a:pt x="146253" y="396927"/>
                  </a:cubicBezTo>
                  <a:cubicBezTo>
                    <a:pt x="170159" y="490309"/>
                    <a:pt x="227309" y="670351"/>
                    <a:pt x="226935" y="807063"/>
                  </a:cubicBezTo>
                  <a:cubicBezTo>
                    <a:pt x="226561" y="943775"/>
                    <a:pt x="167543" y="1123442"/>
                    <a:pt x="144011" y="1217198"/>
                  </a:cubicBezTo>
                  <a:cubicBezTo>
                    <a:pt x="120479" y="1310954"/>
                    <a:pt x="105538" y="1319171"/>
                    <a:pt x="85741" y="1369598"/>
                  </a:cubicBezTo>
                  <a:cubicBezTo>
                    <a:pt x="65944" y="1420025"/>
                    <a:pt x="37557" y="1478669"/>
                    <a:pt x="25230" y="1519757"/>
                  </a:cubicBezTo>
                  <a:cubicBezTo>
                    <a:pt x="12903" y="1560845"/>
                    <a:pt x="-16233" y="1617248"/>
                    <a:pt x="11782" y="1616127"/>
                  </a:cubicBezTo>
                  <a:cubicBezTo>
                    <a:pt x="37892" y="1605510"/>
                    <a:pt x="116557" y="1569717"/>
                    <a:pt x="193318" y="1513033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2" name="Figura a mano libera: forma 111">
              <a:extLst>
                <a:ext uri="{FF2B5EF4-FFF2-40B4-BE49-F238E27FC236}">
                  <a16:creationId xmlns:a16="http://schemas.microsoft.com/office/drawing/2014/main" id="{DAADFA36-E7E2-4819-B596-4B64B374CFD4}"/>
                </a:ext>
              </a:extLst>
            </p:cNvPr>
            <p:cNvSpPr/>
            <p:nvPr/>
          </p:nvSpPr>
          <p:spPr>
            <a:xfrm>
              <a:off x="7990746" y="1304833"/>
              <a:ext cx="217635" cy="1621726"/>
            </a:xfrm>
            <a:custGeom>
              <a:avLst/>
              <a:gdLst>
                <a:gd name="connsiteX0" fmla="*/ 30965 w 217618"/>
                <a:gd name="connsiteY0" fmla="*/ 100022 h 1621642"/>
                <a:gd name="connsiteX1" fmla="*/ 200034 w 217618"/>
                <a:gd name="connsiteY1" fmla="*/ 9 h 1621642"/>
                <a:gd name="connsiteX2" fmla="*/ 197653 w 217618"/>
                <a:gd name="connsiteY2" fmla="*/ 104784 h 1621642"/>
                <a:gd name="connsiteX3" fmla="*/ 140503 w 217618"/>
                <a:gd name="connsiteY3" fmla="*/ 250040 h 1621642"/>
                <a:gd name="connsiteX4" fmla="*/ 76209 w 217618"/>
                <a:gd name="connsiteY4" fmla="*/ 402440 h 1621642"/>
                <a:gd name="connsiteX5" fmla="*/ 9 w 217618"/>
                <a:gd name="connsiteY5" fmla="*/ 812015 h 1621642"/>
                <a:gd name="connsiteX6" fmla="*/ 71447 w 217618"/>
                <a:gd name="connsiteY6" fmla="*/ 1221590 h 1621642"/>
                <a:gd name="connsiteX7" fmla="*/ 135740 w 217618"/>
                <a:gd name="connsiteY7" fmla="*/ 1378753 h 1621642"/>
                <a:gd name="connsiteX8" fmla="*/ 202415 w 217618"/>
                <a:gd name="connsiteY8" fmla="*/ 1524009 h 1621642"/>
                <a:gd name="connsiteX9" fmla="*/ 202415 w 217618"/>
                <a:gd name="connsiteY9" fmla="*/ 1621640 h 1621642"/>
                <a:gd name="connsiteX10" fmla="*/ 35728 w 217618"/>
                <a:gd name="connsiteY10" fmla="*/ 1521628 h 1621642"/>
                <a:gd name="connsiteX0" fmla="*/ 30965 w 219145"/>
                <a:gd name="connsiteY0" fmla="*/ 100530 h 1622150"/>
                <a:gd name="connsiteX1" fmla="*/ 200034 w 219145"/>
                <a:gd name="connsiteY1" fmla="*/ 517 h 1622150"/>
                <a:gd name="connsiteX2" fmla="*/ 197653 w 219145"/>
                <a:gd name="connsiteY2" fmla="*/ 105292 h 1622150"/>
                <a:gd name="connsiteX3" fmla="*/ 140503 w 219145"/>
                <a:gd name="connsiteY3" fmla="*/ 250548 h 1622150"/>
                <a:gd name="connsiteX4" fmla="*/ 76209 w 219145"/>
                <a:gd name="connsiteY4" fmla="*/ 402948 h 1622150"/>
                <a:gd name="connsiteX5" fmla="*/ 9 w 219145"/>
                <a:gd name="connsiteY5" fmla="*/ 812523 h 1622150"/>
                <a:gd name="connsiteX6" fmla="*/ 71447 w 219145"/>
                <a:gd name="connsiteY6" fmla="*/ 1222098 h 1622150"/>
                <a:gd name="connsiteX7" fmla="*/ 135740 w 219145"/>
                <a:gd name="connsiteY7" fmla="*/ 1379261 h 1622150"/>
                <a:gd name="connsiteX8" fmla="*/ 202415 w 219145"/>
                <a:gd name="connsiteY8" fmla="*/ 1524517 h 1622150"/>
                <a:gd name="connsiteX9" fmla="*/ 202415 w 219145"/>
                <a:gd name="connsiteY9" fmla="*/ 1622148 h 1622150"/>
                <a:gd name="connsiteX10" fmla="*/ 35728 w 219145"/>
                <a:gd name="connsiteY10" fmla="*/ 1522136 h 1622150"/>
                <a:gd name="connsiteX0" fmla="*/ 30965 w 217618"/>
                <a:gd name="connsiteY0" fmla="*/ 100113 h 1621733"/>
                <a:gd name="connsiteX1" fmla="*/ 200034 w 217618"/>
                <a:gd name="connsiteY1" fmla="*/ 100 h 1621733"/>
                <a:gd name="connsiteX2" fmla="*/ 197653 w 217618"/>
                <a:gd name="connsiteY2" fmla="*/ 104875 h 1621733"/>
                <a:gd name="connsiteX3" fmla="*/ 140503 w 217618"/>
                <a:gd name="connsiteY3" fmla="*/ 250131 h 1621733"/>
                <a:gd name="connsiteX4" fmla="*/ 76209 w 217618"/>
                <a:gd name="connsiteY4" fmla="*/ 402531 h 1621733"/>
                <a:gd name="connsiteX5" fmla="*/ 9 w 217618"/>
                <a:gd name="connsiteY5" fmla="*/ 812106 h 1621733"/>
                <a:gd name="connsiteX6" fmla="*/ 71447 w 217618"/>
                <a:gd name="connsiteY6" fmla="*/ 1221681 h 1621733"/>
                <a:gd name="connsiteX7" fmla="*/ 135740 w 217618"/>
                <a:gd name="connsiteY7" fmla="*/ 1378844 h 1621733"/>
                <a:gd name="connsiteX8" fmla="*/ 202415 w 217618"/>
                <a:gd name="connsiteY8" fmla="*/ 1524100 h 1621733"/>
                <a:gd name="connsiteX9" fmla="*/ 202415 w 217618"/>
                <a:gd name="connsiteY9" fmla="*/ 1621731 h 1621733"/>
                <a:gd name="connsiteX10" fmla="*/ 35728 w 217618"/>
                <a:gd name="connsiteY10" fmla="*/ 1521719 h 1621733"/>
                <a:gd name="connsiteX0" fmla="*/ 30965 w 217635"/>
                <a:gd name="connsiteY0" fmla="*/ 100106 h 1621726"/>
                <a:gd name="connsiteX1" fmla="*/ 200034 w 217635"/>
                <a:gd name="connsiteY1" fmla="*/ 93 h 1621726"/>
                <a:gd name="connsiteX2" fmla="*/ 197653 w 217635"/>
                <a:gd name="connsiteY2" fmla="*/ 104868 h 1621726"/>
                <a:gd name="connsiteX3" fmla="*/ 140503 w 217635"/>
                <a:gd name="connsiteY3" fmla="*/ 250124 h 1621726"/>
                <a:gd name="connsiteX4" fmla="*/ 76209 w 217635"/>
                <a:gd name="connsiteY4" fmla="*/ 402524 h 1621726"/>
                <a:gd name="connsiteX5" fmla="*/ 9 w 217635"/>
                <a:gd name="connsiteY5" fmla="*/ 812099 h 1621726"/>
                <a:gd name="connsiteX6" fmla="*/ 71447 w 217635"/>
                <a:gd name="connsiteY6" fmla="*/ 1221674 h 1621726"/>
                <a:gd name="connsiteX7" fmla="*/ 135740 w 217635"/>
                <a:gd name="connsiteY7" fmla="*/ 1378837 h 1621726"/>
                <a:gd name="connsiteX8" fmla="*/ 202415 w 217635"/>
                <a:gd name="connsiteY8" fmla="*/ 1524093 h 1621726"/>
                <a:gd name="connsiteX9" fmla="*/ 202415 w 217635"/>
                <a:gd name="connsiteY9" fmla="*/ 1621724 h 1621726"/>
                <a:gd name="connsiteX10" fmla="*/ 35728 w 217635"/>
                <a:gd name="connsiteY10" fmla="*/ 1521712 h 1621726"/>
                <a:gd name="connsiteX0" fmla="*/ 30965 w 217635"/>
                <a:gd name="connsiteY0" fmla="*/ 100106 h 1621726"/>
                <a:gd name="connsiteX1" fmla="*/ 200034 w 217635"/>
                <a:gd name="connsiteY1" fmla="*/ 93 h 1621726"/>
                <a:gd name="connsiteX2" fmla="*/ 197653 w 217635"/>
                <a:gd name="connsiteY2" fmla="*/ 104868 h 1621726"/>
                <a:gd name="connsiteX3" fmla="*/ 140503 w 217635"/>
                <a:gd name="connsiteY3" fmla="*/ 250124 h 1621726"/>
                <a:gd name="connsiteX4" fmla="*/ 76209 w 217635"/>
                <a:gd name="connsiteY4" fmla="*/ 402524 h 1621726"/>
                <a:gd name="connsiteX5" fmla="*/ 9 w 217635"/>
                <a:gd name="connsiteY5" fmla="*/ 812099 h 1621726"/>
                <a:gd name="connsiteX6" fmla="*/ 71447 w 217635"/>
                <a:gd name="connsiteY6" fmla="*/ 1221674 h 1621726"/>
                <a:gd name="connsiteX7" fmla="*/ 135740 w 217635"/>
                <a:gd name="connsiteY7" fmla="*/ 1378837 h 1621726"/>
                <a:gd name="connsiteX8" fmla="*/ 202415 w 217635"/>
                <a:gd name="connsiteY8" fmla="*/ 1524093 h 1621726"/>
                <a:gd name="connsiteX9" fmla="*/ 202415 w 217635"/>
                <a:gd name="connsiteY9" fmla="*/ 1621724 h 1621726"/>
                <a:gd name="connsiteX10" fmla="*/ 35728 w 217635"/>
                <a:gd name="connsiteY10" fmla="*/ 1521712 h 1621726"/>
                <a:gd name="connsiteX0" fmla="*/ 30965 w 217635"/>
                <a:gd name="connsiteY0" fmla="*/ 100106 h 1621726"/>
                <a:gd name="connsiteX1" fmla="*/ 200034 w 217635"/>
                <a:gd name="connsiteY1" fmla="*/ 93 h 1621726"/>
                <a:gd name="connsiteX2" fmla="*/ 197653 w 217635"/>
                <a:gd name="connsiteY2" fmla="*/ 104868 h 1621726"/>
                <a:gd name="connsiteX3" fmla="*/ 140503 w 217635"/>
                <a:gd name="connsiteY3" fmla="*/ 250124 h 1621726"/>
                <a:gd name="connsiteX4" fmla="*/ 76209 w 217635"/>
                <a:gd name="connsiteY4" fmla="*/ 402524 h 1621726"/>
                <a:gd name="connsiteX5" fmla="*/ 9 w 217635"/>
                <a:gd name="connsiteY5" fmla="*/ 812099 h 1621726"/>
                <a:gd name="connsiteX6" fmla="*/ 71447 w 217635"/>
                <a:gd name="connsiteY6" fmla="*/ 1221674 h 1621726"/>
                <a:gd name="connsiteX7" fmla="*/ 135740 w 217635"/>
                <a:gd name="connsiteY7" fmla="*/ 1378837 h 1621726"/>
                <a:gd name="connsiteX8" fmla="*/ 202415 w 217635"/>
                <a:gd name="connsiteY8" fmla="*/ 1524093 h 1621726"/>
                <a:gd name="connsiteX9" fmla="*/ 202415 w 217635"/>
                <a:gd name="connsiteY9" fmla="*/ 1621724 h 1621726"/>
                <a:gd name="connsiteX10" fmla="*/ 35728 w 217635"/>
                <a:gd name="connsiteY10" fmla="*/ 1521712 h 1621726"/>
                <a:gd name="connsiteX0" fmla="*/ 30965 w 217635"/>
                <a:gd name="connsiteY0" fmla="*/ 100106 h 1621726"/>
                <a:gd name="connsiteX1" fmla="*/ 200034 w 217635"/>
                <a:gd name="connsiteY1" fmla="*/ 93 h 1621726"/>
                <a:gd name="connsiteX2" fmla="*/ 197653 w 217635"/>
                <a:gd name="connsiteY2" fmla="*/ 104868 h 1621726"/>
                <a:gd name="connsiteX3" fmla="*/ 140503 w 217635"/>
                <a:gd name="connsiteY3" fmla="*/ 250124 h 1621726"/>
                <a:gd name="connsiteX4" fmla="*/ 76209 w 217635"/>
                <a:gd name="connsiteY4" fmla="*/ 402524 h 1621726"/>
                <a:gd name="connsiteX5" fmla="*/ 9 w 217635"/>
                <a:gd name="connsiteY5" fmla="*/ 812099 h 1621726"/>
                <a:gd name="connsiteX6" fmla="*/ 71447 w 217635"/>
                <a:gd name="connsiteY6" fmla="*/ 1221674 h 1621726"/>
                <a:gd name="connsiteX7" fmla="*/ 135740 w 217635"/>
                <a:gd name="connsiteY7" fmla="*/ 1378837 h 1621726"/>
                <a:gd name="connsiteX8" fmla="*/ 202415 w 217635"/>
                <a:gd name="connsiteY8" fmla="*/ 1524093 h 1621726"/>
                <a:gd name="connsiteX9" fmla="*/ 202415 w 217635"/>
                <a:gd name="connsiteY9" fmla="*/ 1621724 h 1621726"/>
                <a:gd name="connsiteX10" fmla="*/ 35728 w 217635"/>
                <a:gd name="connsiteY10" fmla="*/ 1521712 h 1621726"/>
                <a:gd name="connsiteX0" fmla="*/ 30965 w 217635"/>
                <a:gd name="connsiteY0" fmla="*/ 100106 h 1621726"/>
                <a:gd name="connsiteX1" fmla="*/ 200034 w 217635"/>
                <a:gd name="connsiteY1" fmla="*/ 93 h 1621726"/>
                <a:gd name="connsiteX2" fmla="*/ 197653 w 217635"/>
                <a:gd name="connsiteY2" fmla="*/ 104868 h 1621726"/>
                <a:gd name="connsiteX3" fmla="*/ 140503 w 217635"/>
                <a:gd name="connsiteY3" fmla="*/ 250124 h 1621726"/>
                <a:gd name="connsiteX4" fmla="*/ 76209 w 217635"/>
                <a:gd name="connsiteY4" fmla="*/ 402524 h 1621726"/>
                <a:gd name="connsiteX5" fmla="*/ 9 w 217635"/>
                <a:gd name="connsiteY5" fmla="*/ 812099 h 1621726"/>
                <a:gd name="connsiteX6" fmla="*/ 71447 w 217635"/>
                <a:gd name="connsiteY6" fmla="*/ 1221674 h 1621726"/>
                <a:gd name="connsiteX7" fmla="*/ 135740 w 217635"/>
                <a:gd name="connsiteY7" fmla="*/ 1378837 h 1621726"/>
                <a:gd name="connsiteX8" fmla="*/ 202415 w 217635"/>
                <a:gd name="connsiteY8" fmla="*/ 1524093 h 1621726"/>
                <a:gd name="connsiteX9" fmla="*/ 202415 w 217635"/>
                <a:gd name="connsiteY9" fmla="*/ 1621724 h 1621726"/>
                <a:gd name="connsiteX10" fmla="*/ 35728 w 217635"/>
                <a:gd name="connsiteY10" fmla="*/ 1521712 h 1621726"/>
                <a:gd name="connsiteX0" fmla="*/ 30965 w 217635"/>
                <a:gd name="connsiteY0" fmla="*/ 100106 h 1621726"/>
                <a:gd name="connsiteX1" fmla="*/ 200034 w 217635"/>
                <a:gd name="connsiteY1" fmla="*/ 93 h 1621726"/>
                <a:gd name="connsiteX2" fmla="*/ 197653 w 217635"/>
                <a:gd name="connsiteY2" fmla="*/ 104868 h 1621726"/>
                <a:gd name="connsiteX3" fmla="*/ 140503 w 217635"/>
                <a:gd name="connsiteY3" fmla="*/ 250124 h 1621726"/>
                <a:gd name="connsiteX4" fmla="*/ 76209 w 217635"/>
                <a:gd name="connsiteY4" fmla="*/ 402524 h 1621726"/>
                <a:gd name="connsiteX5" fmla="*/ 9 w 217635"/>
                <a:gd name="connsiteY5" fmla="*/ 812099 h 1621726"/>
                <a:gd name="connsiteX6" fmla="*/ 71447 w 217635"/>
                <a:gd name="connsiteY6" fmla="*/ 1221674 h 1621726"/>
                <a:gd name="connsiteX7" fmla="*/ 135740 w 217635"/>
                <a:gd name="connsiteY7" fmla="*/ 1378837 h 1621726"/>
                <a:gd name="connsiteX8" fmla="*/ 202415 w 217635"/>
                <a:gd name="connsiteY8" fmla="*/ 1524093 h 1621726"/>
                <a:gd name="connsiteX9" fmla="*/ 202415 w 217635"/>
                <a:gd name="connsiteY9" fmla="*/ 1621724 h 1621726"/>
                <a:gd name="connsiteX10" fmla="*/ 35728 w 217635"/>
                <a:gd name="connsiteY10" fmla="*/ 1521712 h 16217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17635" h="1621726">
                  <a:moveTo>
                    <a:pt x="30965" y="100106"/>
                  </a:moveTo>
                  <a:cubicBezTo>
                    <a:pt x="101609" y="49702"/>
                    <a:pt x="166538" y="3109"/>
                    <a:pt x="200034" y="93"/>
                  </a:cubicBezTo>
                  <a:cubicBezTo>
                    <a:pt x="233530" y="-2923"/>
                    <a:pt x="211385" y="68911"/>
                    <a:pt x="197653" y="104868"/>
                  </a:cubicBezTo>
                  <a:cubicBezTo>
                    <a:pt x="183921" y="140825"/>
                    <a:pt x="160744" y="200515"/>
                    <a:pt x="140503" y="250124"/>
                  </a:cubicBezTo>
                  <a:cubicBezTo>
                    <a:pt x="120262" y="299733"/>
                    <a:pt x="103435" y="308862"/>
                    <a:pt x="76209" y="402524"/>
                  </a:cubicBezTo>
                  <a:cubicBezTo>
                    <a:pt x="48983" y="496186"/>
                    <a:pt x="803" y="675574"/>
                    <a:pt x="9" y="812099"/>
                  </a:cubicBezTo>
                  <a:cubicBezTo>
                    <a:pt x="-785" y="948624"/>
                    <a:pt x="48825" y="1127218"/>
                    <a:pt x="71447" y="1221674"/>
                  </a:cubicBezTo>
                  <a:cubicBezTo>
                    <a:pt x="94069" y="1316130"/>
                    <a:pt x="113912" y="1328434"/>
                    <a:pt x="135740" y="1378837"/>
                  </a:cubicBezTo>
                  <a:cubicBezTo>
                    <a:pt x="157568" y="1429240"/>
                    <a:pt x="191303" y="1483612"/>
                    <a:pt x="202415" y="1524093"/>
                  </a:cubicBezTo>
                  <a:cubicBezTo>
                    <a:pt x="213527" y="1564574"/>
                    <a:pt x="230196" y="1622121"/>
                    <a:pt x="202415" y="1621724"/>
                  </a:cubicBezTo>
                  <a:cubicBezTo>
                    <a:pt x="176539" y="1607992"/>
                    <a:pt x="99466" y="1577234"/>
                    <a:pt x="35728" y="1521712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82" name="Titolo 78">
            <a:extLst>
              <a:ext uri="{FF2B5EF4-FFF2-40B4-BE49-F238E27FC236}">
                <a16:creationId xmlns:a16="http://schemas.microsoft.com/office/drawing/2014/main" id="{65E5D8C0-1669-4155-8B18-360546973D6D}"/>
              </a:ext>
            </a:extLst>
          </p:cNvPr>
          <p:cNvSpPr txBox="1">
            <a:spLocks/>
          </p:cNvSpPr>
          <p:nvPr/>
        </p:nvSpPr>
        <p:spPr>
          <a:xfrm>
            <a:off x="12000" y="18946"/>
            <a:ext cx="12168000" cy="32778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vert="horz" wrap="square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(3) </a:t>
            </a: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906A215A-1621-4E07-9D50-F38EA32CC8AE}"/>
              </a:ext>
            </a:extLst>
          </p:cNvPr>
          <p:cNvSpPr txBox="1"/>
          <p:nvPr/>
        </p:nvSpPr>
        <p:spPr>
          <a:xfrm>
            <a:off x="5111654" y="3777356"/>
            <a:ext cx="566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endParaRPr lang="it-IT" dirty="0"/>
          </a:p>
        </p:txBody>
      </p:sp>
      <p:sp>
        <p:nvSpPr>
          <p:cNvPr id="109" name="CasellaDiTesto 108">
            <a:extLst>
              <a:ext uri="{FF2B5EF4-FFF2-40B4-BE49-F238E27FC236}">
                <a16:creationId xmlns:a16="http://schemas.microsoft.com/office/drawing/2014/main" id="{EC2D431A-2CD4-4C30-9D09-11C36D722D6D}"/>
              </a:ext>
            </a:extLst>
          </p:cNvPr>
          <p:cNvSpPr txBox="1"/>
          <p:nvPr/>
        </p:nvSpPr>
        <p:spPr>
          <a:xfrm>
            <a:off x="9402718" y="512919"/>
            <a:ext cx="566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3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endParaRPr lang="it-IT" dirty="0"/>
          </a:p>
        </p:txBody>
      </p:sp>
      <p:sp>
        <p:nvSpPr>
          <p:cNvPr id="134" name="CasellaDiTesto 133">
            <a:extLst>
              <a:ext uri="{FF2B5EF4-FFF2-40B4-BE49-F238E27FC236}">
                <a16:creationId xmlns:a16="http://schemas.microsoft.com/office/drawing/2014/main" id="{4B3B6DAB-434A-4876-8D38-6F15649410BF}"/>
              </a:ext>
            </a:extLst>
          </p:cNvPr>
          <p:cNvSpPr txBox="1"/>
          <p:nvPr/>
        </p:nvSpPr>
        <p:spPr>
          <a:xfrm>
            <a:off x="4705821" y="4029535"/>
            <a:ext cx="566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endParaRPr lang="it-IT" dirty="0"/>
          </a:p>
        </p:txBody>
      </p:sp>
      <p:sp>
        <p:nvSpPr>
          <p:cNvPr id="135" name="CasellaDiTesto 134">
            <a:extLst>
              <a:ext uri="{FF2B5EF4-FFF2-40B4-BE49-F238E27FC236}">
                <a16:creationId xmlns:a16="http://schemas.microsoft.com/office/drawing/2014/main" id="{6F5DE5C9-A609-4211-961A-AC688CE252D8}"/>
              </a:ext>
            </a:extLst>
          </p:cNvPr>
          <p:cNvSpPr txBox="1"/>
          <p:nvPr/>
        </p:nvSpPr>
        <p:spPr>
          <a:xfrm>
            <a:off x="9624887" y="239366"/>
            <a:ext cx="566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3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endParaRPr lang="it-IT" dirty="0"/>
          </a:p>
        </p:txBody>
      </p:sp>
      <p:sp>
        <p:nvSpPr>
          <p:cNvPr id="136" name="CasellaDiTesto 135">
            <a:extLst>
              <a:ext uri="{FF2B5EF4-FFF2-40B4-BE49-F238E27FC236}">
                <a16:creationId xmlns:a16="http://schemas.microsoft.com/office/drawing/2014/main" id="{6D74C95C-9996-4ED8-9007-86ACA1A2D99F}"/>
              </a:ext>
            </a:extLst>
          </p:cNvPr>
          <p:cNvSpPr txBox="1"/>
          <p:nvPr/>
        </p:nvSpPr>
        <p:spPr>
          <a:xfrm>
            <a:off x="5105035" y="4347908"/>
            <a:ext cx="566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g</a:t>
            </a:r>
            <a:endParaRPr lang="it-IT" dirty="0"/>
          </a:p>
        </p:txBody>
      </p:sp>
      <p:sp>
        <p:nvSpPr>
          <p:cNvPr id="142" name="CasellaDiTesto 141">
            <a:extLst>
              <a:ext uri="{FF2B5EF4-FFF2-40B4-BE49-F238E27FC236}">
                <a16:creationId xmlns:a16="http://schemas.microsoft.com/office/drawing/2014/main" id="{33C8F6C6-4948-4CD9-9471-B0D3D93046AA}"/>
              </a:ext>
            </a:extLst>
          </p:cNvPr>
          <p:cNvSpPr txBox="1"/>
          <p:nvPr/>
        </p:nvSpPr>
        <p:spPr>
          <a:xfrm>
            <a:off x="9991365" y="507555"/>
            <a:ext cx="566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3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g</a:t>
            </a:r>
            <a:endParaRPr lang="it-IT" dirty="0"/>
          </a:p>
        </p:txBody>
      </p:sp>
      <p:sp>
        <p:nvSpPr>
          <p:cNvPr id="164" name="CasellaDiTesto 163">
            <a:extLst>
              <a:ext uri="{FF2B5EF4-FFF2-40B4-BE49-F238E27FC236}">
                <a16:creationId xmlns:a16="http://schemas.microsoft.com/office/drawing/2014/main" id="{E2BF9F82-C282-462E-9696-E22989C832FB}"/>
              </a:ext>
            </a:extLst>
          </p:cNvPr>
          <p:cNvSpPr txBox="1"/>
          <p:nvPr/>
        </p:nvSpPr>
        <p:spPr>
          <a:xfrm>
            <a:off x="5100730" y="4856704"/>
            <a:ext cx="566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d</a:t>
            </a:r>
            <a:endParaRPr lang="it-IT" dirty="0"/>
          </a:p>
        </p:txBody>
      </p:sp>
      <p:sp>
        <p:nvSpPr>
          <p:cNvPr id="165" name="CasellaDiTesto 164">
            <a:extLst>
              <a:ext uri="{FF2B5EF4-FFF2-40B4-BE49-F238E27FC236}">
                <a16:creationId xmlns:a16="http://schemas.microsoft.com/office/drawing/2014/main" id="{8B473EDA-C457-4043-A41D-8113D17FD60F}"/>
              </a:ext>
            </a:extLst>
          </p:cNvPr>
          <p:cNvSpPr txBox="1"/>
          <p:nvPr/>
        </p:nvSpPr>
        <p:spPr>
          <a:xfrm>
            <a:off x="10474439" y="509792"/>
            <a:ext cx="566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3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d</a:t>
            </a:r>
            <a:endParaRPr lang="it-IT" dirty="0"/>
          </a:p>
        </p:txBody>
      </p:sp>
      <p:sp>
        <p:nvSpPr>
          <p:cNvPr id="166" name="CasellaDiTesto 165">
            <a:extLst>
              <a:ext uri="{FF2B5EF4-FFF2-40B4-BE49-F238E27FC236}">
                <a16:creationId xmlns:a16="http://schemas.microsoft.com/office/drawing/2014/main" id="{17017EED-FAF8-4320-8CC5-1543E100FDCB}"/>
              </a:ext>
            </a:extLst>
          </p:cNvPr>
          <p:cNvSpPr txBox="1"/>
          <p:nvPr/>
        </p:nvSpPr>
        <p:spPr>
          <a:xfrm>
            <a:off x="4705057" y="5184830"/>
            <a:ext cx="566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e</a:t>
            </a:r>
            <a:endParaRPr lang="it-IT" dirty="0"/>
          </a:p>
        </p:txBody>
      </p:sp>
      <p:sp>
        <p:nvSpPr>
          <p:cNvPr id="167" name="CasellaDiTesto 166">
            <a:extLst>
              <a:ext uri="{FF2B5EF4-FFF2-40B4-BE49-F238E27FC236}">
                <a16:creationId xmlns:a16="http://schemas.microsoft.com/office/drawing/2014/main" id="{16A581A1-20B1-4399-8A08-3198DEB049F0}"/>
              </a:ext>
            </a:extLst>
          </p:cNvPr>
          <p:cNvSpPr txBox="1"/>
          <p:nvPr/>
        </p:nvSpPr>
        <p:spPr>
          <a:xfrm>
            <a:off x="10784263" y="270991"/>
            <a:ext cx="566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3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e</a:t>
            </a:r>
            <a:endParaRPr lang="it-IT" dirty="0"/>
          </a:p>
        </p:txBody>
      </p:sp>
      <p:sp>
        <p:nvSpPr>
          <p:cNvPr id="168" name="CasellaDiTesto 167">
            <a:extLst>
              <a:ext uri="{FF2B5EF4-FFF2-40B4-BE49-F238E27FC236}">
                <a16:creationId xmlns:a16="http://schemas.microsoft.com/office/drawing/2014/main" id="{BDC1C524-2DB2-4988-A1A6-6269F3441C21}"/>
              </a:ext>
            </a:extLst>
          </p:cNvPr>
          <p:cNvSpPr txBox="1"/>
          <p:nvPr/>
        </p:nvSpPr>
        <p:spPr>
          <a:xfrm>
            <a:off x="5015572" y="5354647"/>
            <a:ext cx="566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z</a:t>
            </a:r>
            <a:endParaRPr lang="it-IT" dirty="0"/>
          </a:p>
        </p:txBody>
      </p:sp>
      <p:sp>
        <p:nvSpPr>
          <p:cNvPr id="169" name="CasellaDiTesto 168">
            <a:extLst>
              <a:ext uri="{FF2B5EF4-FFF2-40B4-BE49-F238E27FC236}">
                <a16:creationId xmlns:a16="http://schemas.microsoft.com/office/drawing/2014/main" id="{2D4266ED-D825-46BA-86A1-F4403401603C}"/>
              </a:ext>
            </a:extLst>
          </p:cNvPr>
          <p:cNvSpPr txBox="1"/>
          <p:nvPr/>
        </p:nvSpPr>
        <p:spPr>
          <a:xfrm>
            <a:off x="10998809" y="494415"/>
            <a:ext cx="71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3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z</a:t>
            </a:r>
            <a:endParaRPr lang="it-IT" dirty="0"/>
          </a:p>
        </p:txBody>
      </p:sp>
      <p:sp>
        <p:nvSpPr>
          <p:cNvPr id="60" name="Ovale 59">
            <a:extLst>
              <a:ext uri="{FF2B5EF4-FFF2-40B4-BE49-F238E27FC236}">
                <a16:creationId xmlns:a16="http://schemas.microsoft.com/office/drawing/2014/main" id="{3DB3A112-F3E3-4634-BCC6-A4E9C73AF03B}"/>
              </a:ext>
            </a:extLst>
          </p:cNvPr>
          <p:cNvSpPr/>
          <p:nvPr/>
        </p:nvSpPr>
        <p:spPr>
          <a:xfrm>
            <a:off x="6399181" y="1690688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0" name="Ovale 169">
            <a:extLst>
              <a:ext uri="{FF2B5EF4-FFF2-40B4-BE49-F238E27FC236}">
                <a16:creationId xmlns:a16="http://schemas.microsoft.com/office/drawing/2014/main" id="{870C1426-C5A3-4DFD-A741-5BE6453C7189}"/>
              </a:ext>
            </a:extLst>
          </p:cNvPr>
          <p:cNvSpPr/>
          <p:nvPr/>
        </p:nvSpPr>
        <p:spPr>
          <a:xfrm>
            <a:off x="8052870" y="1693754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1" name="Ovale 170">
            <a:extLst>
              <a:ext uri="{FF2B5EF4-FFF2-40B4-BE49-F238E27FC236}">
                <a16:creationId xmlns:a16="http://schemas.microsoft.com/office/drawing/2014/main" id="{BBFC1B8E-E1F6-4BBE-B673-7281D0288B6D}"/>
              </a:ext>
            </a:extLst>
          </p:cNvPr>
          <p:cNvSpPr/>
          <p:nvPr/>
        </p:nvSpPr>
        <p:spPr>
          <a:xfrm>
            <a:off x="8053420" y="2510576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2" name="Ovale 171">
            <a:extLst>
              <a:ext uri="{FF2B5EF4-FFF2-40B4-BE49-F238E27FC236}">
                <a16:creationId xmlns:a16="http://schemas.microsoft.com/office/drawing/2014/main" id="{47E54AB7-4077-4A87-BFC2-8383ABBA9B91}"/>
              </a:ext>
            </a:extLst>
          </p:cNvPr>
          <p:cNvSpPr/>
          <p:nvPr/>
        </p:nvSpPr>
        <p:spPr>
          <a:xfrm>
            <a:off x="6397225" y="2511561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1" name="Ovale 120">
            <a:extLst>
              <a:ext uri="{FF2B5EF4-FFF2-40B4-BE49-F238E27FC236}">
                <a16:creationId xmlns:a16="http://schemas.microsoft.com/office/drawing/2014/main" id="{6D3BD76B-30C0-4253-8E79-86E9CA722FBD}"/>
              </a:ext>
            </a:extLst>
          </p:cNvPr>
          <p:cNvSpPr/>
          <p:nvPr/>
        </p:nvSpPr>
        <p:spPr>
          <a:xfrm>
            <a:off x="6338923" y="1540533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2" name="Ovale 121">
            <a:extLst>
              <a:ext uri="{FF2B5EF4-FFF2-40B4-BE49-F238E27FC236}">
                <a16:creationId xmlns:a16="http://schemas.microsoft.com/office/drawing/2014/main" id="{3D88BA05-F5AA-4EA1-985B-CD8A34341E68}"/>
              </a:ext>
            </a:extLst>
          </p:cNvPr>
          <p:cNvSpPr/>
          <p:nvPr/>
        </p:nvSpPr>
        <p:spPr>
          <a:xfrm>
            <a:off x="8112140" y="1538152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5" name="Ovale 144">
            <a:extLst>
              <a:ext uri="{FF2B5EF4-FFF2-40B4-BE49-F238E27FC236}">
                <a16:creationId xmlns:a16="http://schemas.microsoft.com/office/drawing/2014/main" id="{D1105C63-D1E6-46D8-B1C4-15AEAC5ABD65}"/>
              </a:ext>
            </a:extLst>
          </p:cNvPr>
          <p:cNvSpPr/>
          <p:nvPr/>
        </p:nvSpPr>
        <p:spPr>
          <a:xfrm>
            <a:off x="8114909" y="2664389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6" name="Ovale 145">
            <a:extLst>
              <a:ext uri="{FF2B5EF4-FFF2-40B4-BE49-F238E27FC236}">
                <a16:creationId xmlns:a16="http://schemas.microsoft.com/office/drawing/2014/main" id="{84AE3D7F-B349-4849-80BA-94E3E8162E42}"/>
              </a:ext>
            </a:extLst>
          </p:cNvPr>
          <p:cNvSpPr/>
          <p:nvPr/>
        </p:nvSpPr>
        <p:spPr>
          <a:xfrm>
            <a:off x="6334729" y="2667775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7" name="Ovale 146">
            <a:extLst>
              <a:ext uri="{FF2B5EF4-FFF2-40B4-BE49-F238E27FC236}">
                <a16:creationId xmlns:a16="http://schemas.microsoft.com/office/drawing/2014/main" id="{546E9220-DD3A-4EDD-BB85-51090427E1E1}"/>
              </a:ext>
            </a:extLst>
          </p:cNvPr>
          <p:cNvSpPr/>
          <p:nvPr/>
        </p:nvSpPr>
        <p:spPr>
          <a:xfrm>
            <a:off x="6271135" y="1388407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8" name="Ovale 147">
            <a:extLst>
              <a:ext uri="{FF2B5EF4-FFF2-40B4-BE49-F238E27FC236}">
                <a16:creationId xmlns:a16="http://schemas.microsoft.com/office/drawing/2014/main" id="{47DC5A37-2C77-4033-A7F1-3687057C83B9}"/>
              </a:ext>
            </a:extLst>
          </p:cNvPr>
          <p:cNvSpPr/>
          <p:nvPr/>
        </p:nvSpPr>
        <p:spPr>
          <a:xfrm>
            <a:off x="8172020" y="1391466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2" name="Ovale 151">
            <a:extLst>
              <a:ext uri="{FF2B5EF4-FFF2-40B4-BE49-F238E27FC236}">
                <a16:creationId xmlns:a16="http://schemas.microsoft.com/office/drawing/2014/main" id="{C5FD6DCE-E223-4050-AED1-9B4B6B47FEA0}"/>
              </a:ext>
            </a:extLst>
          </p:cNvPr>
          <p:cNvSpPr/>
          <p:nvPr/>
        </p:nvSpPr>
        <p:spPr>
          <a:xfrm>
            <a:off x="8174768" y="2816222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3" name="Ovale 172">
            <a:extLst>
              <a:ext uri="{FF2B5EF4-FFF2-40B4-BE49-F238E27FC236}">
                <a16:creationId xmlns:a16="http://schemas.microsoft.com/office/drawing/2014/main" id="{44955B2A-69A3-4F2B-B0C9-5515B5EA8DA9}"/>
              </a:ext>
            </a:extLst>
          </p:cNvPr>
          <p:cNvSpPr/>
          <p:nvPr/>
        </p:nvSpPr>
        <p:spPr>
          <a:xfrm>
            <a:off x="6274554" y="2813253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F6C71B9A-E394-4590-8DA2-453A661F68F2}"/>
              </a:ext>
            </a:extLst>
          </p:cNvPr>
          <p:cNvCxnSpPr>
            <a:cxnSpLocks/>
          </p:cNvCxnSpPr>
          <p:nvPr/>
        </p:nvCxnSpPr>
        <p:spPr>
          <a:xfrm flipH="1">
            <a:off x="10087116" y="1405296"/>
            <a:ext cx="792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032C6A90-26BE-4CD7-B8A0-E49B4194E6A0}"/>
              </a:ext>
            </a:extLst>
          </p:cNvPr>
          <p:cNvCxnSpPr>
            <a:cxnSpLocks/>
          </p:cNvCxnSpPr>
          <p:nvPr/>
        </p:nvCxnSpPr>
        <p:spPr>
          <a:xfrm flipH="1">
            <a:off x="10087244" y="2829094"/>
            <a:ext cx="792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Ovale 175">
            <a:extLst>
              <a:ext uri="{FF2B5EF4-FFF2-40B4-BE49-F238E27FC236}">
                <a16:creationId xmlns:a16="http://schemas.microsoft.com/office/drawing/2014/main" id="{3481268A-2B9D-40CD-8036-636DCB57E0FE}"/>
              </a:ext>
            </a:extLst>
          </p:cNvPr>
          <p:cNvSpPr/>
          <p:nvPr/>
        </p:nvSpPr>
        <p:spPr>
          <a:xfrm>
            <a:off x="6450250" y="1394967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7" name="Ovale 176">
            <a:extLst>
              <a:ext uri="{FF2B5EF4-FFF2-40B4-BE49-F238E27FC236}">
                <a16:creationId xmlns:a16="http://schemas.microsoft.com/office/drawing/2014/main" id="{1ACF5CFD-17C4-4E2A-94E8-DF9D8E987D67}"/>
              </a:ext>
            </a:extLst>
          </p:cNvPr>
          <p:cNvSpPr/>
          <p:nvPr/>
        </p:nvSpPr>
        <p:spPr>
          <a:xfrm>
            <a:off x="8006778" y="1397741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8" name="Ovale 177">
            <a:extLst>
              <a:ext uri="{FF2B5EF4-FFF2-40B4-BE49-F238E27FC236}">
                <a16:creationId xmlns:a16="http://schemas.microsoft.com/office/drawing/2014/main" id="{00C2AB7B-F73D-41AF-8F50-DA4461C34456}"/>
              </a:ext>
            </a:extLst>
          </p:cNvPr>
          <p:cNvSpPr/>
          <p:nvPr/>
        </p:nvSpPr>
        <p:spPr>
          <a:xfrm>
            <a:off x="8011467" y="2815400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9" name="Ovale 178">
            <a:extLst>
              <a:ext uri="{FF2B5EF4-FFF2-40B4-BE49-F238E27FC236}">
                <a16:creationId xmlns:a16="http://schemas.microsoft.com/office/drawing/2014/main" id="{5EC049A1-81D6-4AC3-9D20-CB8F8B3FD41F}"/>
              </a:ext>
            </a:extLst>
          </p:cNvPr>
          <p:cNvSpPr/>
          <p:nvPr/>
        </p:nvSpPr>
        <p:spPr>
          <a:xfrm>
            <a:off x="6448085" y="2814731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AE8AB48C-1D28-422D-95B5-B51EB2DBF365}"/>
              </a:ext>
            </a:extLst>
          </p:cNvPr>
          <p:cNvCxnSpPr>
            <a:cxnSpLocks/>
          </p:cNvCxnSpPr>
          <p:nvPr/>
        </p:nvCxnSpPr>
        <p:spPr>
          <a:xfrm>
            <a:off x="9909673" y="1554298"/>
            <a:ext cx="115761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ttore diritto 173">
            <a:extLst>
              <a:ext uri="{FF2B5EF4-FFF2-40B4-BE49-F238E27FC236}">
                <a16:creationId xmlns:a16="http://schemas.microsoft.com/office/drawing/2014/main" id="{3BF7AF99-5EB4-4F77-B155-312298063B02}"/>
              </a:ext>
            </a:extLst>
          </p:cNvPr>
          <p:cNvCxnSpPr>
            <a:cxnSpLocks/>
          </p:cNvCxnSpPr>
          <p:nvPr/>
        </p:nvCxnSpPr>
        <p:spPr>
          <a:xfrm>
            <a:off x="9909673" y="2681541"/>
            <a:ext cx="115761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Ovale 180">
            <a:extLst>
              <a:ext uri="{FF2B5EF4-FFF2-40B4-BE49-F238E27FC236}">
                <a16:creationId xmlns:a16="http://schemas.microsoft.com/office/drawing/2014/main" id="{4F51F142-6A7F-4CE3-B6F4-218118F88436}"/>
              </a:ext>
            </a:extLst>
          </p:cNvPr>
          <p:cNvSpPr/>
          <p:nvPr/>
        </p:nvSpPr>
        <p:spPr>
          <a:xfrm>
            <a:off x="6629408" y="1538554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2" name="Ovale 181">
            <a:extLst>
              <a:ext uri="{FF2B5EF4-FFF2-40B4-BE49-F238E27FC236}">
                <a16:creationId xmlns:a16="http://schemas.microsoft.com/office/drawing/2014/main" id="{65BA876B-B886-4B7B-B5BC-7BEA2AB8C121}"/>
              </a:ext>
            </a:extLst>
          </p:cNvPr>
          <p:cNvSpPr/>
          <p:nvPr/>
        </p:nvSpPr>
        <p:spPr>
          <a:xfrm>
            <a:off x="7815814" y="1541540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3" name="Ovale 182">
            <a:extLst>
              <a:ext uri="{FF2B5EF4-FFF2-40B4-BE49-F238E27FC236}">
                <a16:creationId xmlns:a16="http://schemas.microsoft.com/office/drawing/2014/main" id="{ED1A9881-5340-4739-9C54-94CB58AEDC05}"/>
              </a:ext>
            </a:extLst>
          </p:cNvPr>
          <p:cNvSpPr/>
          <p:nvPr/>
        </p:nvSpPr>
        <p:spPr>
          <a:xfrm>
            <a:off x="7819832" y="2667736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4" name="Ovale 183">
            <a:extLst>
              <a:ext uri="{FF2B5EF4-FFF2-40B4-BE49-F238E27FC236}">
                <a16:creationId xmlns:a16="http://schemas.microsoft.com/office/drawing/2014/main" id="{747EB702-55F9-4459-9BCF-330CE672A0F8}"/>
              </a:ext>
            </a:extLst>
          </p:cNvPr>
          <p:cNvSpPr/>
          <p:nvPr/>
        </p:nvSpPr>
        <p:spPr>
          <a:xfrm>
            <a:off x="6629174" y="2666290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5" name="Ovale 184">
            <a:extLst>
              <a:ext uri="{FF2B5EF4-FFF2-40B4-BE49-F238E27FC236}">
                <a16:creationId xmlns:a16="http://schemas.microsoft.com/office/drawing/2014/main" id="{65FB8D6D-DA66-4D75-BE33-39E2899A8156}"/>
              </a:ext>
            </a:extLst>
          </p:cNvPr>
          <p:cNvSpPr/>
          <p:nvPr/>
        </p:nvSpPr>
        <p:spPr>
          <a:xfrm>
            <a:off x="6930349" y="2434175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7" name="Ovale 186">
            <a:extLst>
              <a:ext uri="{FF2B5EF4-FFF2-40B4-BE49-F238E27FC236}">
                <a16:creationId xmlns:a16="http://schemas.microsoft.com/office/drawing/2014/main" id="{159058C3-E278-4C9C-8523-E4C999D8CC96}"/>
              </a:ext>
            </a:extLst>
          </p:cNvPr>
          <p:cNvSpPr/>
          <p:nvPr/>
        </p:nvSpPr>
        <p:spPr>
          <a:xfrm>
            <a:off x="6925441" y="1780389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9" name="Ovale 188">
            <a:extLst>
              <a:ext uri="{FF2B5EF4-FFF2-40B4-BE49-F238E27FC236}">
                <a16:creationId xmlns:a16="http://schemas.microsoft.com/office/drawing/2014/main" id="{8F1AD013-F22C-4DA9-951D-D94588256665}"/>
              </a:ext>
            </a:extLst>
          </p:cNvPr>
          <p:cNvSpPr/>
          <p:nvPr/>
        </p:nvSpPr>
        <p:spPr>
          <a:xfrm>
            <a:off x="7517708" y="1776418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0" name="Ovale 189">
            <a:extLst>
              <a:ext uri="{FF2B5EF4-FFF2-40B4-BE49-F238E27FC236}">
                <a16:creationId xmlns:a16="http://schemas.microsoft.com/office/drawing/2014/main" id="{1221D516-BAA1-496C-B32C-CEEAB5D5992E}"/>
              </a:ext>
            </a:extLst>
          </p:cNvPr>
          <p:cNvSpPr/>
          <p:nvPr/>
        </p:nvSpPr>
        <p:spPr>
          <a:xfrm>
            <a:off x="7519797" y="2433177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88062C2F-C4F7-4437-9B8F-2BBC7742FD36}"/>
              </a:ext>
            </a:extLst>
          </p:cNvPr>
          <p:cNvSpPr txBox="1"/>
          <p:nvPr/>
        </p:nvSpPr>
        <p:spPr>
          <a:xfrm>
            <a:off x="6862519" y="5608186"/>
            <a:ext cx="414137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X</a:t>
            </a:r>
            <a:r>
              <a:rPr lang="it-IT" sz="1400" baseline="-25000" dirty="0">
                <a:solidFill>
                  <a:srgbClr val="FF0000"/>
                </a:solidFill>
              </a:rPr>
              <a:t>1</a:t>
            </a:r>
            <a:r>
              <a:rPr lang="it-IT" sz="1400" dirty="0">
                <a:solidFill>
                  <a:srgbClr val="FF0000"/>
                </a:solidFill>
              </a:rPr>
              <a:t>’</a:t>
            </a:r>
          </a:p>
        </p:txBody>
      </p:sp>
      <p:sp>
        <p:nvSpPr>
          <p:cNvPr id="191" name="CasellaDiTesto 190">
            <a:extLst>
              <a:ext uri="{FF2B5EF4-FFF2-40B4-BE49-F238E27FC236}">
                <a16:creationId xmlns:a16="http://schemas.microsoft.com/office/drawing/2014/main" id="{DF02CFA6-DCBB-44DF-9951-40FF990D3BAF}"/>
              </a:ext>
            </a:extLst>
          </p:cNvPr>
          <p:cNvSpPr txBox="1"/>
          <p:nvPr/>
        </p:nvSpPr>
        <p:spPr>
          <a:xfrm>
            <a:off x="7221491" y="5615578"/>
            <a:ext cx="432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X</a:t>
            </a:r>
            <a:r>
              <a:rPr lang="it-IT" sz="1400" baseline="-25000" dirty="0">
                <a:solidFill>
                  <a:srgbClr val="FF0000"/>
                </a:solidFill>
              </a:rPr>
              <a:t>2</a:t>
            </a:r>
            <a:r>
              <a:rPr lang="it-IT" sz="1400" dirty="0">
                <a:solidFill>
                  <a:srgbClr val="FF0000"/>
                </a:solidFill>
              </a:rPr>
              <a:t>’</a:t>
            </a:r>
          </a:p>
        </p:txBody>
      </p:sp>
      <p:sp>
        <p:nvSpPr>
          <p:cNvPr id="192" name="CasellaDiTesto 191">
            <a:extLst>
              <a:ext uri="{FF2B5EF4-FFF2-40B4-BE49-F238E27FC236}">
                <a16:creationId xmlns:a16="http://schemas.microsoft.com/office/drawing/2014/main" id="{BF2CD82B-B8D5-4B8D-A956-B54295E65FFD}"/>
              </a:ext>
            </a:extLst>
          </p:cNvPr>
          <p:cNvSpPr txBox="1"/>
          <p:nvPr/>
        </p:nvSpPr>
        <p:spPr>
          <a:xfrm>
            <a:off x="7089281" y="2058708"/>
            <a:ext cx="432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X</a:t>
            </a:r>
            <a:r>
              <a:rPr lang="it-IT" sz="1400" baseline="-25000" dirty="0">
                <a:solidFill>
                  <a:srgbClr val="FF0000"/>
                </a:solidFill>
              </a:rPr>
              <a:t>1</a:t>
            </a:r>
            <a:r>
              <a:rPr lang="it-IT" sz="1400" dirty="0">
                <a:solidFill>
                  <a:srgbClr val="FF0000"/>
                </a:solidFill>
              </a:rPr>
              <a:t>’’</a:t>
            </a:r>
          </a:p>
        </p:txBody>
      </p:sp>
      <p:sp>
        <p:nvSpPr>
          <p:cNvPr id="193" name="CasellaDiTesto 192">
            <a:extLst>
              <a:ext uri="{FF2B5EF4-FFF2-40B4-BE49-F238E27FC236}">
                <a16:creationId xmlns:a16="http://schemas.microsoft.com/office/drawing/2014/main" id="{F8F5F321-E92C-4B36-BD29-01A59AB491DE}"/>
              </a:ext>
            </a:extLst>
          </p:cNvPr>
          <p:cNvSpPr txBox="1"/>
          <p:nvPr/>
        </p:nvSpPr>
        <p:spPr>
          <a:xfrm>
            <a:off x="7071756" y="1670732"/>
            <a:ext cx="449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X</a:t>
            </a:r>
            <a:r>
              <a:rPr lang="it-IT" sz="1400" baseline="-25000" dirty="0">
                <a:solidFill>
                  <a:srgbClr val="FF0000"/>
                </a:solidFill>
              </a:rPr>
              <a:t>2</a:t>
            </a:r>
            <a:r>
              <a:rPr lang="it-IT" sz="1400" dirty="0">
                <a:solidFill>
                  <a:srgbClr val="FF0000"/>
                </a:solidFill>
              </a:rPr>
              <a:t>’’</a:t>
            </a:r>
          </a:p>
        </p:txBody>
      </p:sp>
      <p:sp>
        <p:nvSpPr>
          <p:cNvPr id="194" name="CasellaDiTesto 193">
            <a:extLst>
              <a:ext uri="{FF2B5EF4-FFF2-40B4-BE49-F238E27FC236}">
                <a16:creationId xmlns:a16="http://schemas.microsoft.com/office/drawing/2014/main" id="{519F2502-3B2F-4D52-90BC-2004393C69AA}"/>
              </a:ext>
            </a:extLst>
          </p:cNvPr>
          <p:cNvSpPr txBox="1"/>
          <p:nvPr/>
        </p:nvSpPr>
        <p:spPr>
          <a:xfrm>
            <a:off x="11242728" y="2155180"/>
            <a:ext cx="468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X</a:t>
            </a:r>
            <a:r>
              <a:rPr lang="it-IT" sz="1400" baseline="-25000" dirty="0">
                <a:solidFill>
                  <a:srgbClr val="FF0000"/>
                </a:solidFill>
              </a:rPr>
              <a:t>1</a:t>
            </a:r>
            <a:r>
              <a:rPr lang="it-IT" sz="1400" dirty="0">
                <a:solidFill>
                  <a:srgbClr val="FF0000"/>
                </a:solidFill>
              </a:rPr>
              <a:t>’’’</a:t>
            </a:r>
          </a:p>
        </p:txBody>
      </p:sp>
      <p:sp>
        <p:nvSpPr>
          <p:cNvPr id="195" name="CasellaDiTesto 194">
            <a:extLst>
              <a:ext uri="{FF2B5EF4-FFF2-40B4-BE49-F238E27FC236}">
                <a16:creationId xmlns:a16="http://schemas.microsoft.com/office/drawing/2014/main" id="{E6ADB7B1-24C8-4FC9-996A-D255E2194DED}"/>
              </a:ext>
            </a:extLst>
          </p:cNvPr>
          <p:cNvSpPr txBox="1"/>
          <p:nvPr/>
        </p:nvSpPr>
        <p:spPr>
          <a:xfrm>
            <a:off x="11235305" y="1750102"/>
            <a:ext cx="504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X</a:t>
            </a:r>
            <a:r>
              <a:rPr lang="it-IT" sz="1400" baseline="-25000" dirty="0">
                <a:solidFill>
                  <a:srgbClr val="FF0000"/>
                </a:solidFill>
              </a:rPr>
              <a:t>2</a:t>
            </a:r>
            <a:r>
              <a:rPr lang="it-IT" sz="1400" dirty="0">
                <a:solidFill>
                  <a:srgbClr val="FF0000"/>
                </a:solidFill>
              </a:rPr>
              <a:t>’’’</a:t>
            </a:r>
          </a:p>
        </p:txBody>
      </p:sp>
      <p:sp>
        <p:nvSpPr>
          <p:cNvPr id="196" name="CasellaDiTesto 195">
            <a:extLst>
              <a:ext uri="{FF2B5EF4-FFF2-40B4-BE49-F238E27FC236}">
                <a16:creationId xmlns:a16="http://schemas.microsoft.com/office/drawing/2014/main" id="{0B11BF7A-3F01-45D2-A000-DE36E5366B02}"/>
              </a:ext>
            </a:extLst>
          </p:cNvPr>
          <p:cNvSpPr txBox="1"/>
          <p:nvPr/>
        </p:nvSpPr>
        <p:spPr>
          <a:xfrm>
            <a:off x="6450192" y="3862320"/>
            <a:ext cx="4141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Y</a:t>
            </a:r>
            <a:r>
              <a:rPr lang="it-IT" sz="1400" baseline="-25000" dirty="0">
                <a:solidFill>
                  <a:srgbClr val="FF0000"/>
                </a:solidFill>
              </a:rPr>
              <a:t>1</a:t>
            </a:r>
            <a:r>
              <a:rPr lang="it-IT" sz="1400" dirty="0">
                <a:solidFill>
                  <a:srgbClr val="FF0000"/>
                </a:solidFill>
              </a:rPr>
              <a:t>’</a:t>
            </a:r>
          </a:p>
        </p:txBody>
      </p:sp>
      <p:sp>
        <p:nvSpPr>
          <p:cNvPr id="197" name="CasellaDiTesto 196">
            <a:extLst>
              <a:ext uri="{FF2B5EF4-FFF2-40B4-BE49-F238E27FC236}">
                <a16:creationId xmlns:a16="http://schemas.microsoft.com/office/drawing/2014/main" id="{AB594FCC-D9FB-4616-B093-981A20CF9DC6}"/>
              </a:ext>
            </a:extLst>
          </p:cNvPr>
          <p:cNvSpPr txBox="1"/>
          <p:nvPr/>
        </p:nvSpPr>
        <p:spPr>
          <a:xfrm>
            <a:off x="7662515" y="3854784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Y</a:t>
            </a:r>
            <a:r>
              <a:rPr lang="it-IT" sz="1400" baseline="-25000" dirty="0">
                <a:solidFill>
                  <a:srgbClr val="FF0000"/>
                </a:solidFill>
              </a:rPr>
              <a:t>2</a:t>
            </a:r>
            <a:r>
              <a:rPr lang="it-IT" sz="1400" dirty="0">
                <a:solidFill>
                  <a:srgbClr val="FF0000"/>
                </a:solidFill>
              </a:rPr>
              <a:t>’</a:t>
            </a:r>
          </a:p>
        </p:txBody>
      </p:sp>
      <p:sp>
        <p:nvSpPr>
          <p:cNvPr id="198" name="CasellaDiTesto 197">
            <a:extLst>
              <a:ext uri="{FF2B5EF4-FFF2-40B4-BE49-F238E27FC236}">
                <a16:creationId xmlns:a16="http://schemas.microsoft.com/office/drawing/2014/main" id="{8D4A4BCE-2DF6-46FF-B44D-F50A9952D650}"/>
              </a:ext>
            </a:extLst>
          </p:cNvPr>
          <p:cNvSpPr txBox="1"/>
          <p:nvPr/>
        </p:nvSpPr>
        <p:spPr>
          <a:xfrm>
            <a:off x="6412137" y="1980572"/>
            <a:ext cx="4141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Y</a:t>
            </a:r>
            <a:r>
              <a:rPr lang="it-IT" sz="1400" baseline="-25000" dirty="0">
                <a:solidFill>
                  <a:srgbClr val="FF0000"/>
                </a:solidFill>
              </a:rPr>
              <a:t>1</a:t>
            </a:r>
            <a:r>
              <a:rPr lang="it-IT" sz="1400" dirty="0">
                <a:solidFill>
                  <a:srgbClr val="FF0000"/>
                </a:solidFill>
              </a:rPr>
              <a:t>’’</a:t>
            </a:r>
          </a:p>
        </p:txBody>
      </p:sp>
      <p:sp>
        <p:nvSpPr>
          <p:cNvPr id="199" name="CasellaDiTesto 198">
            <a:extLst>
              <a:ext uri="{FF2B5EF4-FFF2-40B4-BE49-F238E27FC236}">
                <a16:creationId xmlns:a16="http://schemas.microsoft.com/office/drawing/2014/main" id="{E4DC465D-9CD3-413F-92B1-C8D5F9D85B5C}"/>
              </a:ext>
            </a:extLst>
          </p:cNvPr>
          <p:cNvSpPr txBox="1"/>
          <p:nvPr/>
        </p:nvSpPr>
        <p:spPr>
          <a:xfrm>
            <a:off x="7654998" y="1958808"/>
            <a:ext cx="468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Y</a:t>
            </a:r>
            <a:r>
              <a:rPr lang="it-IT" sz="1400" baseline="-25000" dirty="0">
                <a:solidFill>
                  <a:srgbClr val="FF0000"/>
                </a:solidFill>
              </a:rPr>
              <a:t>2</a:t>
            </a:r>
            <a:r>
              <a:rPr lang="it-IT" sz="1400" dirty="0">
                <a:solidFill>
                  <a:srgbClr val="FF0000"/>
                </a:solidFill>
              </a:rPr>
              <a:t>’’</a:t>
            </a:r>
          </a:p>
        </p:txBody>
      </p:sp>
      <p:sp>
        <p:nvSpPr>
          <p:cNvPr id="200" name="CasellaDiTesto 199">
            <a:extLst>
              <a:ext uri="{FF2B5EF4-FFF2-40B4-BE49-F238E27FC236}">
                <a16:creationId xmlns:a16="http://schemas.microsoft.com/office/drawing/2014/main" id="{71EFC938-6CF0-425F-828C-9764D4805232}"/>
              </a:ext>
            </a:extLst>
          </p:cNvPr>
          <p:cNvSpPr txBox="1"/>
          <p:nvPr/>
        </p:nvSpPr>
        <p:spPr>
          <a:xfrm>
            <a:off x="9231751" y="1956117"/>
            <a:ext cx="468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Y</a:t>
            </a:r>
            <a:r>
              <a:rPr lang="it-IT" sz="1400" baseline="-25000" dirty="0">
                <a:solidFill>
                  <a:srgbClr val="FF0000"/>
                </a:solidFill>
              </a:rPr>
              <a:t>1</a:t>
            </a:r>
            <a:r>
              <a:rPr lang="it-IT" sz="1400" dirty="0">
                <a:solidFill>
                  <a:srgbClr val="FF0000"/>
                </a:solidFill>
              </a:rPr>
              <a:t>’’’</a:t>
            </a:r>
          </a:p>
        </p:txBody>
      </p:sp>
      <p:sp>
        <p:nvSpPr>
          <p:cNvPr id="201" name="CasellaDiTesto 200">
            <a:extLst>
              <a:ext uri="{FF2B5EF4-FFF2-40B4-BE49-F238E27FC236}">
                <a16:creationId xmlns:a16="http://schemas.microsoft.com/office/drawing/2014/main" id="{393E5372-A92C-4C67-AA46-F7E87677B886}"/>
              </a:ext>
            </a:extLst>
          </p:cNvPr>
          <p:cNvSpPr txBox="1"/>
          <p:nvPr/>
        </p:nvSpPr>
        <p:spPr>
          <a:xfrm>
            <a:off x="9652505" y="1964527"/>
            <a:ext cx="468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Y</a:t>
            </a:r>
            <a:r>
              <a:rPr lang="it-IT" sz="1400" baseline="-25000" dirty="0">
                <a:solidFill>
                  <a:srgbClr val="FF0000"/>
                </a:solidFill>
              </a:rPr>
              <a:t>2</a:t>
            </a:r>
            <a:r>
              <a:rPr lang="it-IT" sz="1400" dirty="0">
                <a:solidFill>
                  <a:srgbClr val="FF0000"/>
                </a:solidFill>
              </a:rPr>
              <a:t>’’’</a:t>
            </a:r>
          </a:p>
        </p:txBody>
      </p:sp>
      <p:sp>
        <p:nvSpPr>
          <p:cNvPr id="202" name="CasellaDiTesto 201">
            <a:extLst>
              <a:ext uri="{FF2B5EF4-FFF2-40B4-BE49-F238E27FC236}">
                <a16:creationId xmlns:a16="http://schemas.microsoft.com/office/drawing/2014/main" id="{E721F3AE-B8AD-46F1-A321-8CDDBFA9FB1C}"/>
              </a:ext>
            </a:extLst>
          </p:cNvPr>
          <p:cNvSpPr txBox="1"/>
          <p:nvPr/>
        </p:nvSpPr>
        <p:spPr>
          <a:xfrm>
            <a:off x="7095235" y="5535755"/>
            <a:ext cx="216000" cy="252000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just"/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203" name="CasellaDiTesto 202">
            <a:extLst>
              <a:ext uri="{FF2B5EF4-FFF2-40B4-BE49-F238E27FC236}">
                <a16:creationId xmlns:a16="http://schemas.microsoft.com/office/drawing/2014/main" id="{897BC262-9964-48E6-8F8A-99146FD25E4A}"/>
              </a:ext>
            </a:extLst>
          </p:cNvPr>
          <p:cNvSpPr txBox="1"/>
          <p:nvPr/>
        </p:nvSpPr>
        <p:spPr>
          <a:xfrm>
            <a:off x="9512330" y="1892886"/>
            <a:ext cx="216000" cy="252000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just"/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204" name="Ovale 203">
            <a:extLst>
              <a:ext uri="{FF2B5EF4-FFF2-40B4-BE49-F238E27FC236}">
                <a16:creationId xmlns:a16="http://schemas.microsoft.com/office/drawing/2014/main" id="{1F25B549-8AA0-4993-A53B-1D2F222E778D}"/>
              </a:ext>
            </a:extLst>
          </p:cNvPr>
          <p:cNvSpPr/>
          <p:nvPr/>
        </p:nvSpPr>
        <p:spPr>
          <a:xfrm>
            <a:off x="7224799" y="2297588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5" name="Ovale 204">
            <a:extLst>
              <a:ext uri="{FF2B5EF4-FFF2-40B4-BE49-F238E27FC236}">
                <a16:creationId xmlns:a16="http://schemas.microsoft.com/office/drawing/2014/main" id="{D87DB73E-A563-445F-9AFC-C92A21DE61D2}"/>
              </a:ext>
            </a:extLst>
          </p:cNvPr>
          <p:cNvSpPr/>
          <p:nvPr/>
        </p:nvSpPr>
        <p:spPr>
          <a:xfrm>
            <a:off x="7225296" y="1909355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6" name="Ovale 205">
            <a:extLst>
              <a:ext uri="{FF2B5EF4-FFF2-40B4-BE49-F238E27FC236}">
                <a16:creationId xmlns:a16="http://schemas.microsoft.com/office/drawing/2014/main" id="{B8CA5713-7F30-4D77-888B-7605719218A2}"/>
              </a:ext>
            </a:extLst>
          </p:cNvPr>
          <p:cNvSpPr/>
          <p:nvPr/>
        </p:nvSpPr>
        <p:spPr>
          <a:xfrm>
            <a:off x="6480184" y="2100553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7" name="Ovale 206">
            <a:extLst>
              <a:ext uri="{FF2B5EF4-FFF2-40B4-BE49-F238E27FC236}">
                <a16:creationId xmlns:a16="http://schemas.microsoft.com/office/drawing/2014/main" id="{5272C8A6-3A02-4481-BE32-DBD8AEDFFEF4}"/>
              </a:ext>
            </a:extLst>
          </p:cNvPr>
          <p:cNvSpPr/>
          <p:nvPr/>
        </p:nvSpPr>
        <p:spPr>
          <a:xfrm>
            <a:off x="7974942" y="2104942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08" name="Connettore diritto 207">
            <a:extLst>
              <a:ext uri="{FF2B5EF4-FFF2-40B4-BE49-F238E27FC236}">
                <a16:creationId xmlns:a16="http://schemas.microsoft.com/office/drawing/2014/main" id="{72997D7A-041A-46B1-BDB3-3E13CDD34480}"/>
              </a:ext>
            </a:extLst>
          </p:cNvPr>
          <p:cNvCxnSpPr>
            <a:cxnSpLocks/>
          </p:cNvCxnSpPr>
          <p:nvPr/>
        </p:nvCxnSpPr>
        <p:spPr>
          <a:xfrm flipV="1">
            <a:off x="11273005" y="772851"/>
            <a:ext cx="0" cy="2516831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A7C5C14F-2608-4FAE-B3DF-14D1DEA1989C}"/>
              </a:ext>
            </a:extLst>
          </p:cNvPr>
          <p:cNvSpPr txBox="1"/>
          <p:nvPr/>
        </p:nvSpPr>
        <p:spPr>
          <a:xfrm>
            <a:off x="6017748" y="4776232"/>
            <a:ext cx="324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1’</a:t>
            </a:r>
          </a:p>
        </p:txBody>
      </p:sp>
      <p:sp>
        <p:nvSpPr>
          <p:cNvPr id="209" name="CasellaDiTesto 208">
            <a:extLst>
              <a:ext uri="{FF2B5EF4-FFF2-40B4-BE49-F238E27FC236}">
                <a16:creationId xmlns:a16="http://schemas.microsoft.com/office/drawing/2014/main" id="{EDD14208-BAE1-4ABF-B986-8A5D0D69B388}"/>
              </a:ext>
            </a:extLst>
          </p:cNvPr>
          <p:cNvSpPr txBox="1"/>
          <p:nvPr/>
        </p:nvSpPr>
        <p:spPr>
          <a:xfrm>
            <a:off x="7876979" y="4774245"/>
            <a:ext cx="324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2’</a:t>
            </a:r>
          </a:p>
        </p:txBody>
      </p:sp>
      <p:sp>
        <p:nvSpPr>
          <p:cNvPr id="210" name="CasellaDiTesto 209">
            <a:extLst>
              <a:ext uri="{FF2B5EF4-FFF2-40B4-BE49-F238E27FC236}">
                <a16:creationId xmlns:a16="http://schemas.microsoft.com/office/drawing/2014/main" id="{8803FB51-EFD9-4D67-8469-F3D1DA760D03}"/>
              </a:ext>
            </a:extLst>
          </p:cNvPr>
          <p:cNvSpPr txBox="1"/>
          <p:nvPr/>
        </p:nvSpPr>
        <p:spPr>
          <a:xfrm>
            <a:off x="10458105" y="2866783"/>
            <a:ext cx="396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4’’’</a:t>
            </a:r>
          </a:p>
        </p:txBody>
      </p:sp>
      <p:sp>
        <p:nvSpPr>
          <p:cNvPr id="211" name="CasellaDiTesto 210">
            <a:extLst>
              <a:ext uri="{FF2B5EF4-FFF2-40B4-BE49-F238E27FC236}">
                <a16:creationId xmlns:a16="http://schemas.microsoft.com/office/drawing/2014/main" id="{E9EF8501-381A-41EC-A71E-666E4C99BF27}"/>
              </a:ext>
            </a:extLst>
          </p:cNvPr>
          <p:cNvSpPr txBox="1"/>
          <p:nvPr/>
        </p:nvSpPr>
        <p:spPr>
          <a:xfrm>
            <a:off x="10124817" y="2865195"/>
            <a:ext cx="396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3’’’</a:t>
            </a:r>
          </a:p>
        </p:txBody>
      </p:sp>
      <p:sp>
        <p:nvSpPr>
          <p:cNvPr id="212" name="CasellaDiTesto 211">
            <a:extLst>
              <a:ext uri="{FF2B5EF4-FFF2-40B4-BE49-F238E27FC236}">
                <a16:creationId xmlns:a16="http://schemas.microsoft.com/office/drawing/2014/main" id="{D0DF603F-E360-4F15-B16E-E3A87032ABEF}"/>
              </a:ext>
            </a:extLst>
          </p:cNvPr>
          <p:cNvSpPr txBox="1"/>
          <p:nvPr/>
        </p:nvSpPr>
        <p:spPr>
          <a:xfrm>
            <a:off x="10515105" y="1063659"/>
            <a:ext cx="396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2’’’</a:t>
            </a:r>
          </a:p>
        </p:txBody>
      </p:sp>
      <p:sp>
        <p:nvSpPr>
          <p:cNvPr id="213" name="CasellaDiTesto 212">
            <a:extLst>
              <a:ext uri="{FF2B5EF4-FFF2-40B4-BE49-F238E27FC236}">
                <a16:creationId xmlns:a16="http://schemas.microsoft.com/office/drawing/2014/main" id="{4F0D666B-A071-4B25-8DA3-D2E114915021}"/>
              </a:ext>
            </a:extLst>
          </p:cNvPr>
          <p:cNvSpPr txBox="1"/>
          <p:nvPr/>
        </p:nvSpPr>
        <p:spPr>
          <a:xfrm>
            <a:off x="10194917" y="1057887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1’’’</a:t>
            </a:r>
          </a:p>
        </p:txBody>
      </p:sp>
      <p:sp>
        <p:nvSpPr>
          <p:cNvPr id="215" name="CasellaDiTesto 214">
            <a:extLst>
              <a:ext uri="{FF2B5EF4-FFF2-40B4-BE49-F238E27FC236}">
                <a16:creationId xmlns:a16="http://schemas.microsoft.com/office/drawing/2014/main" id="{9ABAF2E9-09E0-49CA-8365-C67B6D38DD72}"/>
              </a:ext>
            </a:extLst>
          </p:cNvPr>
          <p:cNvSpPr txBox="1"/>
          <p:nvPr/>
        </p:nvSpPr>
        <p:spPr>
          <a:xfrm>
            <a:off x="6240300" y="4774644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3’</a:t>
            </a:r>
          </a:p>
        </p:txBody>
      </p:sp>
      <p:sp>
        <p:nvSpPr>
          <p:cNvPr id="219" name="CasellaDiTesto 218">
            <a:extLst>
              <a:ext uri="{FF2B5EF4-FFF2-40B4-BE49-F238E27FC236}">
                <a16:creationId xmlns:a16="http://schemas.microsoft.com/office/drawing/2014/main" id="{CF8183C2-001C-4D01-85DA-5B18C65A9C1D}"/>
              </a:ext>
            </a:extLst>
          </p:cNvPr>
          <p:cNvSpPr txBox="1"/>
          <p:nvPr/>
        </p:nvSpPr>
        <p:spPr>
          <a:xfrm>
            <a:off x="8150234" y="4776377"/>
            <a:ext cx="324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4’</a:t>
            </a:r>
          </a:p>
        </p:txBody>
      </p:sp>
      <p:sp>
        <p:nvSpPr>
          <p:cNvPr id="220" name="CasellaDiTesto 219">
            <a:extLst>
              <a:ext uri="{FF2B5EF4-FFF2-40B4-BE49-F238E27FC236}">
                <a16:creationId xmlns:a16="http://schemas.microsoft.com/office/drawing/2014/main" id="{50FD5066-1192-41E0-8C1F-9933212E09AD}"/>
              </a:ext>
            </a:extLst>
          </p:cNvPr>
          <p:cNvSpPr txBox="1"/>
          <p:nvPr/>
        </p:nvSpPr>
        <p:spPr>
          <a:xfrm>
            <a:off x="6157212" y="1041836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1’’</a:t>
            </a:r>
          </a:p>
        </p:txBody>
      </p:sp>
      <p:sp>
        <p:nvSpPr>
          <p:cNvPr id="221" name="CasellaDiTesto 220">
            <a:extLst>
              <a:ext uri="{FF2B5EF4-FFF2-40B4-BE49-F238E27FC236}">
                <a16:creationId xmlns:a16="http://schemas.microsoft.com/office/drawing/2014/main" id="{E29711E6-6BD7-4D55-ADD1-93DA41C23C29}"/>
              </a:ext>
            </a:extLst>
          </p:cNvPr>
          <p:cNvSpPr txBox="1"/>
          <p:nvPr/>
        </p:nvSpPr>
        <p:spPr>
          <a:xfrm>
            <a:off x="8030879" y="1073285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2’’</a:t>
            </a:r>
          </a:p>
        </p:txBody>
      </p:sp>
      <p:sp>
        <p:nvSpPr>
          <p:cNvPr id="222" name="CasellaDiTesto 221">
            <a:extLst>
              <a:ext uri="{FF2B5EF4-FFF2-40B4-BE49-F238E27FC236}">
                <a16:creationId xmlns:a16="http://schemas.microsoft.com/office/drawing/2014/main" id="{5A0BE823-0B00-4BE5-8B5E-4F93351AAF3E}"/>
              </a:ext>
            </a:extLst>
          </p:cNvPr>
          <p:cNvSpPr txBox="1"/>
          <p:nvPr/>
        </p:nvSpPr>
        <p:spPr>
          <a:xfrm>
            <a:off x="6128257" y="2884887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3’’</a:t>
            </a:r>
          </a:p>
        </p:txBody>
      </p:sp>
      <p:sp>
        <p:nvSpPr>
          <p:cNvPr id="223" name="CasellaDiTesto 222">
            <a:extLst>
              <a:ext uri="{FF2B5EF4-FFF2-40B4-BE49-F238E27FC236}">
                <a16:creationId xmlns:a16="http://schemas.microsoft.com/office/drawing/2014/main" id="{4DA399A7-846A-41B0-8D67-4E2C104C1AD3}"/>
              </a:ext>
            </a:extLst>
          </p:cNvPr>
          <p:cNvSpPr txBox="1"/>
          <p:nvPr/>
        </p:nvSpPr>
        <p:spPr>
          <a:xfrm>
            <a:off x="8014147" y="2896513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4’’</a:t>
            </a:r>
          </a:p>
        </p:txBody>
      </p:sp>
      <p:sp>
        <p:nvSpPr>
          <p:cNvPr id="224" name="CasellaDiTesto 223">
            <a:extLst>
              <a:ext uri="{FF2B5EF4-FFF2-40B4-BE49-F238E27FC236}">
                <a16:creationId xmlns:a16="http://schemas.microsoft.com/office/drawing/2014/main" id="{1F35D7A5-13E6-4602-AE03-32ADD177A425}"/>
              </a:ext>
            </a:extLst>
          </p:cNvPr>
          <p:cNvSpPr txBox="1"/>
          <p:nvPr/>
        </p:nvSpPr>
        <p:spPr>
          <a:xfrm>
            <a:off x="8023008" y="4709795"/>
            <a:ext cx="216000" cy="252000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just"/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225" name="CasellaDiTesto 224">
            <a:extLst>
              <a:ext uri="{FF2B5EF4-FFF2-40B4-BE49-F238E27FC236}">
                <a16:creationId xmlns:a16="http://schemas.microsoft.com/office/drawing/2014/main" id="{D7E508AC-3BBE-49D3-AC1E-0922E27FA0A9}"/>
              </a:ext>
            </a:extLst>
          </p:cNvPr>
          <p:cNvSpPr txBox="1"/>
          <p:nvPr/>
        </p:nvSpPr>
        <p:spPr>
          <a:xfrm>
            <a:off x="6122775" y="4715396"/>
            <a:ext cx="216000" cy="252000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just"/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226" name="CasellaDiTesto 225">
            <a:extLst>
              <a:ext uri="{FF2B5EF4-FFF2-40B4-BE49-F238E27FC236}">
                <a16:creationId xmlns:a16="http://schemas.microsoft.com/office/drawing/2014/main" id="{418E6D86-8394-42D9-9B5D-7C3871E78E0D}"/>
              </a:ext>
            </a:extLst>
          </p:cNvPr>
          <p:cNvSpPr txBox="1"/>
          <p:nvPr/>
        </p:nvSpPr>
        <p:spPr>
          <a:xfrm>
            <a:off x="10326497" y="2818508"/>
            <a:ext cx="216000" cy="252000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just"/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227" name="CasellaDiTesto 226">
            <a:extLst>
              <a:ext uri="{FF2B5EF4-FFF2-40B4-BE49-F238E27FC236}">
                <a16:creationId xmlns:a16="http://schemas.microsoft.com/office/drawing/2014/main" id="{DE10B8A0-B350-4424-9172-40D04058DD62}"/>
              </a:ext>
            </a:extLst>
          </p:cNvPr>
          <p:cNvSpPr txBox="1"/>
          <p:nvPr/>
        </p:nvSpPr>
        <p:spPr>
          <a:xfrm>
            <a:off x="10366474" y="997636"/>
            <a:ext cx="216000" cy="252000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just"/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9F45658E-5B4B-4A61-A444-62AD19F14B95}"/>
              </a:ext>
            </a:extLst>
          </p:cNvPr>
          <p:cNvCxnSpPr>
            <a:cxnSpLocks/>
          </p:cNvCxnSpPr>
          <p:nvPr/>
        </p:nvCxnSpPr>
        <p:spPr>
          <a:xfrm>
            <a:off x="8707314" y="4826831"/>
            <a:ext cx="241519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Arco 227">
            <a:extLst>
              <a:ext uri="{FF2B5EF4-FFF2-40B4-BE49-F238E27FC236}">
                <a16:creationId xmlns:a16="http://schemas.microsoft.com/office/drawing/2014/main" id="{159C683E-B0FD-478E-9ADB-7F7E898B174E}"/>
              </a:ext>
            </a:extLst>
          </p:cNvPr>
          <p:cNvSpPr/>
          <p:nvPr/>
        </p:nvSpPr>
        <p:spPr>
          <a:xfrm>
            <a:off x="7401798" y="1731758"/>
            <a:ext cx="3096000" cy="3096000"/>
          </a:xfrm>
          <a:prstGeom prst="arc">
            <a:avLst>
              <a:gd name="adj1" fmla="val 15971"/>
              <a:gd name="adj2" fmla="val 5435525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55F17EAD-1729-407C-92F2-190FEA59E7CE}"/>
              </a:ext>
            </a:extLst>
          </p:cNvPr>
          <p:cNvCxnSpPr>
            <a:cxnSpLocks/>
            <a:stCxn id="228" idx="0"/>
          </p:cNvCxnSpPr>
          <p:nvPr/>
        </p:nvCxnSpPr>
        <p:spPr>
          <a:xfrm flipV="1">
            <a:off x="10497781" y="1301660"/>
            <a:ext cx="0" cy="198529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8C695B85-9B3B-476A-90BA-5B5E19D878FB}"/>
              </a:ext>
            </a:extLst>
          </p:cNvPr>
          <p:cNvCxnSpPr>
            <a:cxnSpLocks/>
          </p:cNvCxnSpPr>
          <p:nvPr/>
        </p:nvCxnSpPr>
        <p:spPr>
          <a:xfrm>
            <a:off x="5919904" y="2926112"/>
            <a:ext cx="288068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Arco 228">
            <a:extLst>
              <a:ext uri="{FF2B5EF4-FFF2-40B4-BE49-F238E27FC236}">
                <a16:creationId xmlns:a16="http://schemas.microsoft.com/office/drawing/2014/main" id="{C9329820-73F4-4826-8681-A5D390BEEA57}"/>
              </a:ext>
            </a:extLst>
          </p:cNvPr>
          <p:cNvSpPr/>
          <p:nvPr/>
        </p:nvSpPr>
        <p:spPr>
          <a:xfrm>
            <a:off x="8221048" y="2557559"/>
            <a:ext cx="1458000" cy="1458000"/>
          </a:xfrm>
          <a:prstGeom prst="arc">
            <a:avLst>
              <a:gd name="adj1" fmla="val 21580521"/>
              <a:gd name="adj2" fmla="val 5383359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3199EFF8-4707-414C-AB30-380D916A6E72}"/>
              </a:ext>
            </a:extLst>
          </p:cNvPr>
          <p:cNvCxnSpPr/>
          <p:nvPr/>
        </p:nvCxnSpPr>
        <p:spPr>
          <a:xfrm>
            <a:off x="8773596" y="4015731"/>
            <a:ext cx="17946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DEC856B7-C0A8-47EA-881B-14E99E5794D1}"/>
              </a:ext>
            </a:extLst>
          </p:cNvPr>
          <p:cNvCxnSpPr>
            <a:cxnSpLocks/>
          </p:cNvCxnSpPr>
          <p:nvPr/>
        </p:nvCxnSpPr>
        <p:spPr>
          <a:xfrm>
            <a:off x="9678564" y="2100553"/>
            <a:ext cx="0" cy="117856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8061713-D030-49E5-8E32-D51E181FA97F}"/>
              </a:ext>
            </a:extLst>
          </p:cNvPr>
          <p:cNvSpPr txBox="1"/>
          <p:nvPr/>
        </p:nvSpPr>
        <p:spPr>
          <a:xfrm>
            <a:off x="0" y="494415"/>
            <a:ext cx="5140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una migliore lettura dell’immagine dissolviamo i seguenti elementi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CF55A1C0-600C-45E8-9D65-C45ACEB52FF7}"/>
              </a:ext>
            </a:extLst>
          </p:cNvPr>
          <p:cNvSpPr txBox="1"/>
          <p:nvPr/>
        </p:nvSpPr>
        <p:spPr>
          <a:xfrm>
            <a:off x="0" y="1226184"/>
            <a:ext cx="4092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Punti della curva di compenetrazione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0D4D076C-0603-4E24-92B7-A55B432D3242}"/>
              </a:ext>
            </a:extLst>
          </p:cNvPr>
          <p:cNvSpPr txBox="1"/>
          <p:nvPr/>
        </p:nvSpPr>
        <p:spPr>
          <a:xfrm>
            <a:off x="0" y="2606377"/>
            <a:ext cx="3766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Piani di sezione per la ricerca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19F3EFBF-8555-431F-ABD8-C8FB825B0410}"/>
              </a:ext>
            </a:extLst>
          </p:cNvPr>
          <p:cNvSpPr txBox="1"/>
          <p:nvPr/>
        </p:nvSpPr>
        <p:spPr>
          <a:xfrm>
            <a:off x="0" y="1678033"/>
            <a:ext cx="39587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Rette di richiamo e di proiezione dei punti della curva di compenetrazione</a:t>
            </a:r>
          </a:p>
        </p:txBody>
      </p:sp>
      <p:grpSp>
        <p:nvGrpSpPr>
          <p:cNvPr id="236" name="Gruppo 235">
            <a:extLst>
              <a:ext uri="{FF2B5EF4-FFF2-40B4-BE49-F238E27FC236}">
                <a16:creationId xmlns:a16="http://schemas.microsoft.com/office/drawing/2014/main" id="{2704404F-6177-4E9B-A010-FF285A44E436}"/>
              </a:ext>
            </a:extLst>
          </p:cNvPr>
          <p:cNvGrpSpPr/>
          <p:nvPr/>
        </p:nvGrpSpPr>
        <p:grpSpPr>
          <a:xfrm>
            <a:off x="6263300" y="3661604"/>
            <a:ext cx="1944000" cy="1944000"/>
            <a:chOff x="6269396" y="3667954"/>
            <a:chExt cx="1944000" cy="1944000"/>
          </a:xfrm>
        </p:grpSpPr>
        <p:cxnSp>
          <p:nvCxnSpPr>
            <p:cNvPr id="237" name="Connettore diritto 236">
              <a:extLst>
                <a:ext uri="{FF2B5EF4-FFF2-40B4-BE49-F238E27FC236}">
                  <a16:creationId xmlns:a16="http://schemas.microsoft.com/office/drawing/2014/main" id="{ED0E92D0-DF2E-4063-B843-0489D52DF074}"/>
                </a:ext>
              </a:extLst>
            </p:cNvPr>
            <p:cNvCxnSpPr>
              <a:cxnSpLocks/>
            </p:cNvCxnSpPr>
            <p:nvPr/>
          </p:nvCxnSpPr>
          <p:spPr>
            <a:xfrm>
              <a:off x="6492311" y="4022739"/>
              <a:ext cx="1489174" cy="0"/>
            </a:xfrm>
            <a:prstGeom prst="line">
              <a:avLst/>
            </a:prstGeom>
            <a:ln w="3175"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8" name="Arco 237">
              <a:extLst>
                <a:ext uri="{FF2B5EF4-FFF2-40B4-BE49-F238E27FC236}">
                  <a16:creationId xmlns:a16="http://schemas.microsoft.com/office/drawing/2014/main" id="{260F1BDF-3B9E-4B8A-9610-D4B7CC05A5DB}"/>
                </a:ext>
              </a:extLst>
            </p:cNvPr>
            <p:cNvSpPr/>
            <p:nvPr/>
          </p:nvSpPr>
          <p:spPr>
            <a:xfrm>
              <a:off x="6269396" y="3667954"/>
              <a:ext cx="1944000" cy="1944000"/>
            </a:xfrm>
            <a:prstGeom prst="arc">
              <a:avLst>
                <a:gd name="adj1" fmla="val 19192789"/>
                <a:gd name="adj2" fmla="val 13195821"/>
              </a:avLst>
            </a:prstGeom>
            <a:ln w="3175"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239" name="Arco 238">
            <a:extLst>
              <a:ext uri="{FF2B5EF4-FFF2-40B4-BE49-F238E27FC236}">
                <a16:creationId xmlns:a16="http://schemas.microsoft.com/office/drawing/2014/main" id="{28C0D834-EDD7-409A-8521-33AADE2E67C9}"/>
              </a:ext>
            </a:extLst>
          </p:cNvPr>
          <p:cNvSpPr/>
          <p:nvPr/>
        </p:nvSpPr>
        <p:spPr>
          <a:xfrm>
            <a:off x="9677808" y="1305881"/>
            <a:ext cx="1620000" cy="1620000"/>
          </a:xfrm>
          <a:prstGeom prst="arc">
            <a:avLst>
              <a:gd name="adj1" fmla="val 865117"/>
              <a:gd name="adj2" fmla="val 20746301"/>
            </a:avLst>
          </a:prstGeom>
          <a:ln w="31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89A1928A-A486-46B8-89DB-16225C10AD6E}"/>
              </a:ext>
            </a:extLst>
          </p:cNvPr>
          <p:cNvSpPr txBox="1"/>
          <p:nvPr/>
        </p:nvSpPr>
        <p:spPr>
          <a:xfrm>
            <a:off x="0" y="5291892"/>
            <a:ext cx="361432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Sarà così possibile individuare le immagini della curva di compenetrazione nei due piani di proiezione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  <a:r>
              <a:rPr lang="it-IT" dirty="0"/>
              <a:t> e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2</a:t>
            </a:r>
            <a:r>
              <a:rPr lang="it-IT" dirty="0"/>
              <a:t> e nella posizione ribaltata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3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198B82D0-8C0A-4EE0-AFE3-4C1B6BE1B46B}"/>
              </a:ext>
            </a:extLst>
          </p:cNvPr>
          <p:cNvSpPr txBox="1"/>
          <p:nvPr/>
        </p:nvSpPr>
        <p:spPr>
          <a:xfrm>
            <a:off x="2476067" y="3400395"/>
            <a:ext cx="1440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Curva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40" name="CasellaDiTesto 239">
            <a:extLst>
              <a:ext uri="{FF2B5EF4-FFF2-40B4-BE49-F238E27FC236}">
                <a16:creationId xmlns:a16="http://schemas.microsoft.com/office/drawing/2014/main" id="{2A80EB04-B21C-4018-9BE4-99092181DD54}"/>
              </a:ext>
            </a:extLst>
          </p:cNvPr>
          <p:cNvSpPr txBox="1"/>
          <p:nvPr/>
        </p:nvSpPr>
        <p:spPr>
          <a:xfrm>
            <a:off x="2478557" y="4033097"/>
            <a:ext cx="1440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Curva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49" name="Connettore 2 48">
            <a:extLst>
              <a:ext uri="{FF2B5EF4-FFF2-40B4-BE49-F238E27FC236}">
                <a16:creationId xmlns:a16="http://schemas.microsoft.com/office/drawing/2014/main" id="{075DDEAE-9730-4A9C-A686-89AD88E3C4B7}"/>
              </a:ext>
            </a:extLst>
          </p:cNvPr>
          <p:cNvCxnSpPr>
            <a:cxnSpLocks/>
            <a:stCxn id="38" idx="3"/>
            <a:endCxn id="206" idx="0"/>
          </p:cNvCxnSpPr>
          <p:nvPr/>
        </p:nvCxnSpPr>
        <p:spPr>
          <a:xfrm flipV="1">
            <a:off x="3916067" y="2100553"/>
            <a:ext cx="2576717" cy="1484508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569E9CF9-9E1D-403B-8435-2DC3A7447BD0}"/>
              </a:ext>
            </a:extLst>
          </p:cNvPr>
          <p:cNvCxnSpPr>
            <a:cxnSpLocks/>
            <a:stCxn id="240" idx="3"/>
          </p:cNvCxnSpPr>
          <p:nvPr/>
        </p:nvCxnSpPr>
        <p:spPr>
          <a:xfrm>
            <a:off x="3918557" y="4217763"/>
            <a:ext cx="2343994" cy="433283"/>
          </a:xfrm>
          <a:prstGeom prst="line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CasellaDiTesto 240">
            <a:extLst>
              <a:ext uri="{FF2B5EF4-FFF2-40B4-BE49-F238E27FC236}">
                <a16:creationId xmlns:a16="http://schemas.microsoft.com/office/drawing/2014/main" id="{7104A344-8B9E-4679-9C3E-4B6A49182226}"/>
              </a:ext>
            </a:extLst>
          </p:cNvPr>
          <p:cNvSpPr txBox="1"/>
          <p:nvPr/>
        </p:nvSpPr>
        <p:spPr>
          <a:xfrm>
            <a:off x="9919366" y="5658119"/>
            <a:ext cx="1440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Curva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3</a:t>
            </a:r>
          </a:p>
        </p:txBody>
      </p:sp>
      <p:cxnSp>
        <p:nvCxnSpPr>
          <p:cNvPr id="242" name="Connettore diritto 241">
            <a:extLst>
              <a:ext uri="{FF2B5EF4-FFF2-40B4-BE49-F238E27FC236}">
                <a16:creationId xmlns:a16="http://schemas.microsoft.com/office/drawing/2014/main" id="{6F66ABAA-545D-49A3-8C18-301E1AFD3B31}"/>
              </a:ext>
            </a:extLst>
          </p:cNvPr>
          <p:cNvCxnSpPr>
            <a:cxnSpLocks/>
            <a:stCxn id="241" idx="0"/>
          </p:cNvCxnSpPr>
          <p:nvPr/>
        </p:nvCxnSpPr>
        <p:spPr>
          <a:xfrm flipH="1" flipV="1">
            <a:off x="10049562" y="2792527"/>
            <a:ext cx="589804" cy="2865592"/>
          </a:xfrm>
          <a:prstGeom prst="line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CasellaDiTesto 213">
            <a:extLst>
              <a:ext uri="{FF2B5EF4-FFF2-40B4-BE49-F238E27FC236}">
                <a16:creationId xmlns:a16="http://schemas.microsoft.com/office/drawing/2014/main" id="{66E25CC8-BBF2-4EA6-A8AA-A046A4EB8574}"/>
              </a:ext>
            </a:extLst>
          </p:cNvPr>
          <p:cNvSpPr txBox="1"/>
          <p:nvPr/>
        </p:nvSpPr>
        <p:spPr>
          <a:xfrm>
            <a:off x="11777545" y="2939080"/>
            <a:ext cx="468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216" name="Ovale 215">
            <a:extLst>
              <a:ext uri="{FF2B5EF4-FFF2-40B4-BE49-F238E27FC236}">
                <a16:creationId xmlns:a16="http://schemas.microsoft.com/office/drawing/2014/main" id="{195D2A6D-2C8D-493F-8409-3FCB099A4E72}"/>
              </a:ext>
            </a:extLst>
          </p:cNvPr>
          <p:cNvSpPr/>
          <p:nvPr/>
        </p:nvSpPr>
        <p:spPr>
          <a:xfrm>
            <a:off x="6275691" y="4416884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7" name="Ovale 216">
            <a:extLst>
              <a:ext uri="{FF2B5EF4-FFF2-40B4-BE49-F238E27FC236}">
                <a16:creationId xmlns:a16="http://schemas.microsoft.com/office/drawing/2014/main" id="{EDB37E14-D76F-4AC0-A7B6-7B2F168C65A5}"/>
              </a:ext>
            </a:extLst>
          </p:cNvPr>
          <p:cNvSpPr/>
          <p:nvPr/>
        </p:nvSpPr>
        <p:spPr>
          <a:xfrm>
            <a:off x="8176658" y="4419518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8" name="Ovale 217">
            <a:extLst>
              <a:ext uri="{FF2B5EF4-FFF2-40B4-BE49-F238E27FC236}">
                <a16:creationId xmlns:a16="http://schemas.microsoft.com/office/drawing/2014/main" id="{EE7A983C-717C-4E81-8CEC-FEDB7C9E80D9}"/>
              </a:ext>
            </a:extLst>
          </p:cNvPr>
          <p:cNvSpPr/>
          <p:nvPr/>
        </p:nvSpPr>
        <p:spPr>
          <a:xfrm>
            <a:off x="8049657" y="4111490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0" name="Ovale 229">
            <a:extLst>
              <a:ext uri="{FF2B5EF4-FFF2-40B4-BE49-F238E27FC236}">
                <a16:creationId xmlns:a16="http://schemas.microsoft.com/office/drawing/2014/main" id="{A969B051-9FF6-4C83-A792-E160FD577642}"/>
              </a:ext>
            </a:extLst>
          </p:cNvPr>
          <p:cNvSpPr/>
          <p:nvPr/>
        </p:nvSpPr>
        <p:spPr>
          <a:xfrm>
            <a:off x="6399542" y="4110490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1" name="Ovale 230">
            <a:extLst>
              <a:ext uri="{FF2B5EF4-FFF2-40B4-BE49-F238E27FC236}">
                <a16:creationId xmlns:a16="http://schemas.microsoft.com/office/drawing/2014/main" id="{8952CF91-ADDF-4B51-A6D1-6D07535F8F2F}"/>
              </a:ext>
            </a:extLst>
          </p:cNvPr>
          <p:cNvSpPr/>
          <p:nvPr/>
        </p:nvSpPr>
        <p:spPr>
          <a:xfrm>
            <a:off x="8113972" y="4227193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2" name="Ovale 231">
            <a:extLst>
              <a:ext uri="{FF2B5EF4-FFF2-40B4-BE49-F238E27FC236}">
                <a16:creationId xmlns:a16="http://schemas.microsoft.com/office/drawing/2014/main" id="{FE7A9633-EE7F-4B0A-974B-40061E209C75}"/>
              </a:ext>
            </a:extLst>
          </p:cNvPr>
          <p:cNvSpPr/>
          <p:nvPr/>
        </p:nvSpPr>
        <p:spPr>
          <a:xfrm>
            <a:off x="8012344" y="5203328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3" name="Ovale 232">
            <a:extLst>
              <a:ext uri="{FF2B5EF4-FFF2-40B4-BE49-F238E27FC236}">
                <a16:creationId xmlns:a16="http://schemas.microsoft.com/office/drawing/2014/main" id="{89C9E2FD-9EC5-482D-A65C-F263ED693391}"/>
              </a:ext>
            </a:extLst>
          </p:cNvPr>
          <p:cNvSpPr/>
          <p:nvPr/>
        </p:nvSpPr>
        <p:spPr>
          <a:xfrm>
            <a:off x="7817808" y="5390827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4" name="Ovale 233">
            <a:extLst>
              <a:ext uri="{FF2B5EF4-FFF2-40B4-BE49-F238E27FC236}">
                <a16:creationId xmlns:a16="http://schemas.microsoft.com/office/drawing/2014/main" id="{37132805-A409-4299-BDBD-DD0B74EDA3C3}"/>
              </a:ext>
            </a:extLst>
          </p:cNvPr>
          <p:cNvSpPr/>
          <p:nvPr/>
        </p:nvSpPr>
        <p:spPr>
          <a:xfrm>
            <a:off x="6335572" y="4230323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5" name="Ovale 234">
            <a:extLst>
              <a:ext uri="{FF2B5EF4-FFF2-40B4-BE49-F238E27FC236}">
                <a16:creationId xmlns:a16="http://schemas.microsoft.com/office/drawing/2014/main" id="{CBA363B5-E7BE-4985-9E02-0C69356C7722}"/>
              </a:ext>
            </a:extLst>
          </p:cNvPr>
          <p:cNvSpPr/>
          <p:nvPr/>
        </p:nvSpPr>
        <p:spPr>
          <a:xfrm>
            <a:off x="6451494" y="5203183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3" name="Ovale 242">
            <a:extLst>
              <a:ext uri="{FF2B5EF4-FFF2-40B4-BE49-F238E27FC236}">
                <a16:creationId xmlns:a16="http://schemas.microsoft.com/office/drawing/2014/main" id="{28755717-D890-4AF0-B8CB-0C03D6F5F22F}"/>
              </a:ext>
            </a:extLst>
          </p:cNvPr>
          <p:cNvSpPr/>
          <p:nvPr/>
        </p:nvSpPr>
        <p:spPr>
          <a:xfrm>
            <a:off x="6626537" y="5389366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4" name="Ovale 243">
            <a:extLst>
              <a:ext uri="{FF2B5EF4-FFF2-40B4-BE49-F238E27FC236}">
                <a16:creationId xmlns:a16="http://schemas.microsoft.com/office/drawing/2014/main" id="{F70E44BF-1E74-4A97-98C6-6F60999CC4F5}"/>
              </a:ext>
            </a:extLst>
          </p:cNvPr>
          <p:cNvSpPr/>
          <p:nvPr/>
        </p:nvSpPr>
        <p:spPr>
          <a:xfrm>
            <a:off x="6930458" y="5546992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5" name="Ovale 244">
            <a:extLst>
              <a:ext uri="{FF2B5EF4-FFF2-40B4-BE49-F238E27FC236}">
                <a16:creationId xmlns:a16="http://schemas.microsoft.com/office/drawing/2014/main" id="{052B4C6A-CC1D-416A-9054-43CF82961F3F}"/>
              </a:ext>
            </a:extLst>
          </p:cNvPr>
          <p:cNvSpPr/>
          <p:nvPr/>
        </p:nvSpPr>
        <p:spPr>
          <a:xfrm>
            <a:off x="7520593" y="5549064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6" name="Ovale 245">
            <a:extLst>
              <a:ext uri="{FF2B5EF4-FFF2-40B4-BE49-F238E27FC236}">
                <a16:creationId xmlns:a16="http://schemas.microsoft.com/office/drawing/2014/main" id="{0B96C235-D4C2-4B1C-ABCE-234D17A65ED9}"/>
              </a:ext>
            </a:extLst>
          </p:cNvPr>
          <p:cNvSpPr/>
          <p:nvPr/>
        </p:nvSpPr>
        <p:spPr>
          <a:xfrm>
            <a:off x="7976310" y="4000519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7" name="Ovale 246">
            <a:extLst>
              <a:ext uri="{FF2B5EF4-FFF2-40B4-BE49-F238E27FC236}">
                <a16:creationId xmlns:a16="http://schemas.microsoft.com/office/drawing/2014/main" id="{3FC7BDC7-E9AF-4B15-98B8-0ED80C34DD13}"/>
              </a:ext>
            </a:extLst>
          </p:cNvPr>
          <p:cNvSpPr/>
          <p:nvPr/>
        </p:nvSpPr>
        <p:spPr>
          <a:xfrm>
            <a:off x="7223648" y="5596886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8" name="Ovale 247">
            <a:extLst>
              <a:ext uri="{FF2B5EF4-FFF2-40B4-BE49-F238E27FC236}">
                <a16:creationId xmlns:a16="http://schemas.microsoft.com/office/drawing/2014/main" id="{0D040E38-0D5A-4E30-8D8E-DECF9C9CA22C}"/>
              </a:ext>
            </a:extLst>
          </p:cNvPr>
          <p:cNvSpPr/>
          <p:nvPr/>
        </p:nvSpPr>
        <p:spPr>
          <a:xfrm>
            <a:off x="6478436" y="4001181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9" name="Ovale 248">
            <a:extLst>
              <a:ext uri="{FF2B5EF4-FFF2-40B4-BE49-F238E27FC236}">
                <a16:creationId xmlns:a16="http://schemas.microsoft.com/office/drawing/2014/main" id="{E5C7F68D-B834-4B87-95D8-FB7DE2083CA2}"/>
              </a:ext>
            </a:extLst>
          </p:cNvPr>
          <p:cNvSpPr/>
          <p:nvPr/>
        </p:nvSpPr>
        <p:spPr>
          <a:xfrm>
            <a:off x="6273545" y="4809650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0" name="Ovale 249">
            <a:extLst>
              <a:ext uri="{FF2B5EF4-FFF2-40B4-BE49-F238E27FC236}">
                <a16:creationId xmlns:a16="http://schemas.microsoft.com/office/drawing/2014/main" id="{D48EA7B9-6195-47DD-B2C1-BC3211493449}"/>
              </a:ext>
            </a:extLst>
          </p:cNvPr>
          <p:cNvSpPr/>
          <p:nvPr/>
        </p:nvSpPr>
        <p:spPr>
          <a:xfrm>
            <a:off x="8177091" y="4812068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1" name="Ovale 250">
            <a:extLst>
              <a:ext uri="{FF2B5EF4-FFF2-40B4-BE49-F238E27FC236}">
                <a16:creationId xmlns:a16="http://schemas.microsoft.com/office/drawing/2014/main" id="{45465501-0FF1-436B-BBA0-FF0870E792E3}"/>
              </a:ext>
            </a:extLst>
          </p:cNvPr>
          <p:cNvSpPr/>
          <p:nvPr/>
        </p:nvSpPr>
        <p:spPr>
          <a:xfrm>
            <a:off x="9773782" y="1690494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2" name="Ovale 251">
            <a:extLst>
              <a:ext uri="{FF2B5EF4-FFF2-40B4-BE49-F238E27FC236}">
                <a16:creationId xmlns:a16="http://schemas.microsoft.com/office/drawing/2014/main" id="{EC9A146C-D538-41EB-A830-455FBCAA0A43}"/>
              </a:ext>
            </a:extLst>
          </p:cNvPr>
          <p:cNvSpPr/>
          <p:nvPr/>
        </p:nvSpPr>
        <p:spPr>
          <a:xfrm>
            <a:off x="9897008" y="1540109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3" name="Ovale 252">
            <a:extLst>
              <a:ext uri="{FF2B5EF4-FFF2-40B4-BE49-F238E27FC236}">
                <a16:creationId xmlns:a16="http://schemas.microsoft.com/office/drawing/2014/main" id="{0CC37F91-D0E4-4FFB-8808-380570280843}"/>
              </a:ext>
            </a:extLst>
          </p:cNvPr>
          <p:cNvSpPr/>
          <p:nvPr/>
        </p:nvSpPr>
        <p:spPr>
          <a:xfrm>
            <a:off x="9895405" y="2667597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4" name="Ovale 253">
            <a:extLst>
              <a:ext uri="{FF2B5EF4-FFF2-40B4-BE49-F238E27FC236}">
                <a16:creationId xmlns:a16="http://schemas.microsoft.com/office/drawing/2014/main" id="{F02AFC6D-495B-49B8-BC07-EF6CE4C98470}"/>
              </a:ext>
            </a:extLst>
          </p:cNvPr>
          <p:cNvSpPr/>
          <p:nvPr/>
        </p:nvSpPr>
        <p:spPr>
          <a:xfrm>
            <a:off x="11055133" y="1542013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5" name="Ovale 254">
            <a:extLst>
              <a:ext uri="{FF2B5EF4-FFF2-40B4-BE49-F238E27FC236}">
                <a16:creationId xmlns:a16="http://schemas.microsoft.com/office/drawing/2014/main" id="{4AF53124-92C5-4543-BC8B-24C287268D22}"/>
              </a:ext>
            </a:extLst>
          </p:cNvPr>
          <p:cNvSpPr/>
          <p:nvPr/>
        </p:nvSpPr>
        <p:spPr>
          <a:xfrm>
            <a:off x="10087868" y="1391390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6" name="Ovale 255">
            <a:extLst>
              <a:ext uri="{FF2B5EF4-FFF2-40B4-BE49-F238E27FC236}">
                <a16:creationId xmlns:a16="http://schemas.microsoft.com/office/drawing/2014/main" id="{B74676A9-BA0A-4FA3-8137-EF03BF0D3E12}"/>
              </a:ext>
            </a:extLst>
          </p:cNvPr>
          <p:cNvSpPr/>
          <p:nvPr/>
        </p:nvSpPr>
        <p:spPr>
          <a:xfrm>
            <a:off x="9773811" y="2508448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7" name="Ovale 256">
            <a:extLst>
              <a:ext uri="{FF2B5EF4-FFF2-40B4-BE49-F238E27FC236}">
                <a16:creationId xmlns:a16="http://schemas.microsoft.com/office/drawing/2014/main" id="{C1AA8C19-C9CA-47B4-B393-7BAC95DBF3D7}"/>
              </a:ext>
            </a:extLst>
          </p:cNvPr>
          <p:cNvSpPr/>
          <p:nvPr/>
        </p:nvSpPr>
        <p:spPr>
          <a:xfrm>
            <a:off x="11054869" y="2669291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8" name="Ovale 257">
            <a:extLst>
              <a:ext uri="{FF2B5EF4-FFF2-40B4-BE49-F238E27FC236}">
                <a16:creationId xmlns:a16="http://schemas.microsoft.com/office/drawing/2014/main" id="{8F442857-1148-48C2-9FFB-2C351EAC6DFD}"/>
              </a:ext>
            </a:extLst>
          </p:cNvPr>
          <p:cNvSpPr/>
          <p:nvPr/>
        </p:nvSpPr>
        <p:spPr>
          <a:xfrm>
            <a:off x="10090520" y="2814970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9" name="Ovale 258">
            <a:extLst>
              <a:ext uri="{FF2B5EF4-FFF2-40B4-BE49-F238E27FC236}">
                <a16:creationId xmlns:a16="http://schemas.microsoft.com/office/drawing/2014/main" id="{85FFEFAE-F1A0-4461-8E76-730784851FA4}"/>
              </a:ext>
            </a:extLst>
          </p:cNvPr>
          <p:cNvSpPr/>
          <p:nvPr/>
        </p:nvSpPr>
        <p:spPr>
          <a:xfrm>
            <a:off x="10862955" y="2814669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0" name="Ovale 259">
            <a:extLst>
              <a:ext uri="{FF2B5EF4-FFF2-40B4-BE49-F238E27FC236}">
                <a16:creationId xmlns:a16="http://schemas.microsoft.com/office/drawing/2014/main" id="{728F0AB1-52D7-4C75-8056-CCF461993F01}"/>
              </a:ext>
            </a:extLst>
          </p:cNvPr>
          <p:cNvSpPr/>
          <p:nvPr/>
        </p:nvSpPr>
        <p:spPr>
          <a:xfrm>
            <a:off x="10486223" y="2914273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1" name="Ovale 260">
            <a:extLst>
              <a:ext uri="{FF2B5EF4-FFF2-40B4-BE49-F238E27FC236}">
                <a16:creationId xmlns:a16="http://schemas.microsoft.com/office/drawing/2014/main" id="{EE94BC56-B782-4454-8397-EDA703DE7AAC}"/>
              </a:ext>
            </a:extLst>
          </p:cNvPr>
          <p:cNvSpPr/>
          <p:nvPr/>
        </p:nvSpPr>
        <p:spPr>
          <a:xfrm>
            <a:off x="10863971" y="1390009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2" name="Ovale 261">
            <a:extLst>
              <a:ext uri="{FF2B5EF4-FFF2-40B4-BE49-F238E27FC236}">
                <a16:creationId xmlns:a16="http://schemas.microsoft.com/office/drawing/2014/main" id="{22C6CAA7-7345-4F0C-AA53-D94BE7730734}"/>
              </a:ext>
            </a:extLst>
          </p:cNvPr>
          <p:cNvSpPr/>
          <p:nvPr/>
        </p:nvSpPr>
        <p:spPr>
          <a:xfrm>
            <a:off x="11213875" y="1776864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3" name="Ovale 262">
            <a:extLst>
              <a:ext uri="{FF2B5EF4-FFF2-40B4-BE49-F238E27FC236}">
                <a16:creationId xmlns:a16="http://schemas.microsoft.com/office/drawing/2014/main" id="{ACC2D973-A758-4868-8766-44DDA7D2A883}"/>
              </a:ext>
            </a:extLst>
          </p:cNvPr>
          <p:cNvSpPr/>
          <p:nvPr/>
        </p:nvSpPr>
        <p:spPr>
          <a:xfrm>
            <a:off x="11212746" y="2434743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4" name="Ovale 263">
            <a:extLst>
              <a:ext uri="{FF2B5EF4-FFF2-40B4-BE49-F238E27FC236}">
                <a16:creationId xmlns:a16="http://schemas.microsoft.com/office/drawing/2014/main" id="{BCE319A8-E1A2-4E14-B135-4778B6EB5DF3}"/>
              </a:ext>
            </a:extLst>
          </p:cNvPr>
          <p:cNvSpPr/>
          <p:nvPr/>
        </p:nvSpPr>
        <p:spPr>
          <a:xfrm>
            <a:off x="11259504" y="2294131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5" name="Ovale 264">
            <a:extLst>
              <a:ext uri="{FF2B5EF4-FFF2-40B4-BE49-F238E27FC236}">
                <a16:creationId xmlns:a16="http://schemas.microsoft.com/office/drawing/2014/main" id="{031FD78E-EA41-4D44-9D67-C4AC0E1D3B78}"/>
              </a:ext>
            </a:extLst>
          </p:cNvPr>
          <p:cNvSpPr/>
          <p:nvPr/>
        </p:nvSpPr>
        <p:spPr>
          <a:xfrm>
            <a:off x="11261263" y="1912330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6" name="Ovale 265">
            <a:extLst>
              <a:ext uri="{FF2B5EF4-FFF2-40B4-BE49-F238E27FC236}">
                <a16:creationId xmlns:a16="http://schemas.microsoft.com/office/drawing/2014/main" id="{597F052A-7DA7-4D61-B5F6-3ABA3E3E28AA}"/>
              </a:ext>
            </a:extLst>
          </p:cNvPr>
          <p:cNvSpPr/>
          <p:nvPr/>
        </p:nvSpPr>
        <p:spPr>
          <a:xfrm>
            <a:off x="9663335" y="2100553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7" name="Ovale 266">
            <a:extLst>
              <a:ext uri="{FF2B5EF4-FFF2-40B4-BE49-F238E27FC236}">
                <a16:creationId xmlns:a16="http://schemas.microsoft.com/office/drawing/2014/main" id="{A4B2DFF7-BB79-4BBA-AA37-B9938708FE45}"/>
              </a:ext>
            </a:extLst>
          </p:cNvPr>
          <p:cNvSpPr/>
          <p:nvPr/>
        </p:nvSpPr>
        <p:spPr>
          <a:xfrm>
            <a:off x="10481967" y="1291012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8" name="Ovale 267">
            <a:extLst>
              <a:ext uri="{FF2B5EF4-FFF2-40B4-BE49-F238E27FC236}">
                <a16:creationId xmlns:a16="http://schemas.microsoft.com/office/drawing/2014/main" id="{3FB87B11-07D7-49F1-9892-F3FDAB271D75}"/>
              </a:ext>
            </a:extLst>
          </p:cNvPr>
          <p:cNvSpPr/>
          <p:nvPr/>
        </p:nvSpPr>
        <p:spPr>
          <a:xfrm>
            <a:off x="8173325" y="1292454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9" name="Ovale 268">
            <a:extLst>
              <a:ext uri="{FF2B5EF4-FFF2-40B4-BE49-F238E27FC236}">
                <a16:creationId xmlns:a16="http://schemas.microsoft.com/office/drawing/2014/main" id="{9E1B5BE6-475A-46E1-8E86-B2861880961C}"/>
              </a:ext>
            </a:extLst>
          </p:cNvPr>
          <p:cNvSpPr/>
          <p:nvPr/>
        </p:nvSpPr>
        <p:spPr>
          <a:xfrm>
            <a:off x="6274665" y="1290732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0" name="Ovale 269">
            <a:extLst>
              <a:ext uri="{FF2B5EF4-FFF2-40B4-BE49-F238E27FC236}">
                <a16:creationId xmlns:a16="http://schemas.microsoft.com/office/drawing/2014/main" id="{E6DF55F2-CBA2-45D1-8197-D4F54950A5A8}"/>
              </a:ext>
            </a:extLst>
          </p:cNvPr>
          <p:cNvSpPr/>
          <p:nvPr/>
        </p:nvSpPr>
        <p:spPr>
          <a:xfrm>
            <a:off x="8174654" y="2911445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1" name="Ovale 270">
            <a:extLst>
              <a:ext uri="{FF2B5EF4-FFF2-40B4-BE49-F238E27FC236}">
                <a16:creationId xmlns:a16="http://schemas.microsoft.com/office/drawing/2014/main" id="{51D1BC02-1DAF-40BE-8A4D-9DFA9B49BDD2}"/>
              </a:ext>
            </a:extLst>
          </p:cNvPr>
          <p:cNvSpPr/>
          <p:nvPr/>
        </p:nvSpPr>
        <p:spPr>
          <a:xfrm>
            <a:off x="6272378" y="2915490"/>
            <a:ext cx="25200" cy="25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2" name="Pulsante di azione: vuoto 271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4A4001C0-50E4-4E5A-9197-50CE00B8659F}"/>
              </a:ext>
            </a:extLst>
          </p:cNvPr>
          <p:cNvSpPr/>
          <p:nvPr/>
        </p:nvSpPr>
        <p:spPr>
          <a:xfrm>
            <a:off x="10812000" y="20667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11858624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7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0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3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9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2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0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3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6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2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5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4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7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3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6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9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5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8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1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4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0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3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9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2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5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1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4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7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0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3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6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9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2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5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8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1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4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7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0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3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6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9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2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5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8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1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4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7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0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3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6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9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2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5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8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1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4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7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0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3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6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9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2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4" fill="hold">
                      <p:stCondLst>
                        <p:cond delay="indefinite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0" fill="hold">
                      <p:stCondLst>
                        <p:cond delay="indefinite"/>
                      </p:stCondLst>
                      <p:childTnLst>
                        <p:par>
                          <p:cTn id="431" fill="hold">
                            <p:stCondLst>
                              <p:cond delay="0"/>
                            </p:stCondLst>
                            <p:childTnLst>
                              <p:par>
                                <p:cTn id="43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3" dur="5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4" dur="5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7"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8"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1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2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5" dur="5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6" dur="5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9" dur="5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0" dur="5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3"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4"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7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5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6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9" dur="5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0" dur="5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3" dur="5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4" dur="5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7" dur="5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8" dur="5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1" dur="5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2" dur="5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5" dur="5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6" dur="5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3" dur="5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4" dur="5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7" dur="5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8" dur="5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0" fill="hold">
                      <p:stCondLst>
                        <p:cond delay="indefinite"/>
                      </p:stCondLst>
                      <p:childTnLst>
                        <p:par>
                          <p:cTn id="501" fill="hold">
                            <p:stCondLst>
                              <p:cond delay="0"/>
                            </p:stCondLst>
                            <p:childTnLst>
                              <p:par>
                                <p:cTn id="502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3" dur="5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4" dur="5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6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7" dur="5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8" dur="5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1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4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5" dur="5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6" dur="5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8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9"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0"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3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4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6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7" dur="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8" dur="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0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1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2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5" dur="50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6" dur="50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8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9" dur="5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0" dur="5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2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3" dur="5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4" dur="5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6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0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1" dur="5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2" dur="5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4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8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9" dur="5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0" dur="5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2" fill="hold">
                      <p:stCondLst>
                        <p:cond delay="indefinite"/>
                      </p:stCondLst>
                      <p:childTnLst>
                        <p:par>
                          <p:cTn id="563" fill="hold">
                            <p:stCondLst>
                              <p:cond delay="0"/>
                            </p:stCondLst>
                            <p:childTnLst>
                              <p:par>
                                <p:cTn id="5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8" fill="hold">
                      <p:stCondLst>
                        <p:cond delay="indefinite"/>
                      </p:stCondLst>
                      <p:childTnLst>
                        <p:par>
                          <p:cTn id="569" fill="hold">
                            <p:stCondLst>
                              <p:cond delay="0"/>
                            </p:stCondLst>
                            <p:childTnLst>
                              <p:par>
                                <p:cTn id="57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0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6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8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4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6" fill="hold">
                      <p:stCondLst>
                        <p:cond delay="indefinite"/>
                      </p:stCondLst>
                      <p:childTnLst>
                        <p:par>
                          <p:cTn id="607" fill="hold">
                            <p:stCondLst>
                              <p:cond delay="0"/>
                            </p:stCondLst>
                            <p:childTnLst>
                              <p:par>
                                <p:cTn id="60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1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4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6" fill="hold">
                      <p:stCondLst>
                        <p:cond delay="indefinite"/>
                      </p:stCondLst>
                      <p:childTnLst>
                        <p:par>
                          <p:cTn id="627" fill="hold">
                            <p:stCondLst>
                              <p:cond delay="0"/>
                            </p:stCondLst>
                            <p:childTnLst>
                              <p:par>
                                <p:cTn id="6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0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3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6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9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4" fill="hold">
                      <p:stCondLst>
                        <p:cond delay="indefinite"/>
                      </p:stCondLst>
                      <p:childTnLst>
                        <p:par>
                          <p:cTn id="665" fill="hold">
                            <p:stCondLst>
                              <p:cond delay="0"/>
                            </p:stCondLst>
                            <p:childTnLst>
                              <p:par>
                                <p:cTn id="66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8" dur="2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9" dur="2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0" dur="2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3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7" fill="hold">
                      <p:stCondLst>
                        <p:cond delay="indefinite"/>
                      </p:stCondLst>
                      <p:childTnLst>
                        <p:par>
                          <p:cTn id="678" fill="hold">
                            <p:stCondLst>
                              <p:cond delay="0"/>
                            </p:stCondLst>
                            <p:childTnLst>
                              <p:par>
                                <p:cTn id="679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81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8" fill="hold">
                      <p:stCondLst>
                        <p:cond delay="indefinite"/>
                      </p:stCondLst>
                      <p:childTnLst>
                        <p:par>
                          <p:cTn id="689" fill="hold">
                            <p:stCondLst>
                              <p:cond delay="0"/>
                            </p:stCondLst>
                            <p:childTnLst>
                              <p:par>
                                <p:cTn id="69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2" dur="20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3" dur="20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4" dur="20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7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0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1" fill="hold">
                      <p:stCondLst>
                        <p:cond delay="indefinite"/>
                      </p:stCondLst>
                      <p:childTnLst>
                        <p:par>
                          <p:cTn id="702" fill="hold">
                            <p:stCondLst>
                              <p:cond delay="0"/>
                            </p:stCondLst>
                            <p:childTnLst>
                              <p:par>
                                <p:cTn id="7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" grpId="0" animBg="1"/>
      <p:bldP spid="180" grpId="0" animBg="1"/>
      <p:bldP spid="125" grpId="0" animBg="1"/>
      <p:bldP spid="86" grpId="0" animBg="1"/>
      <p:bldP spid="102" grpId="0" animBg="1"/>
      <p:bldP spid="141" grpId="0" animBg="1"/>
      <p:bldP spid="58" grpId="0"/>
      <p:bldP spid="109" grpId="0"/>
      <p:bldP spid="134" grpId="0"/>
      <p:bldP spid="135" grpId="0"/>
      <p:bldP spid="136" grpId="0"/>
      <p:bldP spid="142" grpId="0"/>
      <p:bldP spid="164" grpId="0"/>
      <p:bldP spid="165" grpId="0"/>
      <p:bldP spid="166" grpId="0"/>
      <p:bldP spid="167" grpId="0"/>
      <p:bldP spid="168" grpId="0"/>
      <p:bldP spid="169" grpId="0"/>
      <p:bldP spid="60" grpId="0" animBg="1"/>
      <p:bldP spid="170" grpId="0" animBg="1"/>
      <p:bldP spid="171" grpId="0" animBg="1"/>
      <p:bldP spid="172" grpId="0" animBg="1"/>
      <p:bldP spid="121" grpId="0" animBg="1"/>
      <p:bldP spid="122" grpId="0" animBg="1"/>
      <p:bldP spid="145" grpId="0" animBg="1"/>
      <p:bldP spid="146" grpId="0" animBg="1"/>
      <p:bldP spid="147" grpId="0" animBg="1"/>
      <p:bldP spid="148" grpId="0" animBg="1"/>
      <p:bldP spid="152" grpId="0" animBg="1"/>
      <p:bldP spid="173" grpId="0" animBg="1"/>
      <p:bldP spid="176" grpId="0" animBg="1"/>
      <p:bldP spid="177" grpId="0" animBg="1"/>
      <p:bldP spid="178" grpId="0" animBg="1"/>
      <p:bldP spid="179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7" grpId="0" animBg="1"/>
      <p:bldP spid="189" grpId="0" animBg="1"/>
      <p:bldP spid="190" grpId="0" animBg="1"/>
      <p:bldP spid="35" grpId="0"/>
      <p:bldP spid="191" grpId="0"/>
      <p:bldP spid="192" grpId="0"/>
      <p:bldP spid="193" grpId="0"/>
      <p:bldP spid="194" grpId="0"/>
      <p:bldP spid="195" grpId="0"/>
      <p:bldP spid="196" grpId="0"/>
      <p:bldP spid="197" grpId="0"/>
      <p:bldP spid="198" grpId="0"/>
      <p:bldP spid="199" grpId="0"/>
      <p:bldP spid="200" grpId="0"/>
      <p:bldP spid="201" grpId="0"/>
      <p:bldP spid="202" grpId="0"/>
      <p:bldP spid="203" grpId="0"/>
      <p:bldP spid="204" grpId="0" animBg="1"/>
      <p:bldP spid="205" grpId="0" animBg="1"/>
      <p:bldP spid="206" grpId="0" animBg="1"/>
      <p:bldP spid="207" grpId="0" animBg="1"/>
      <p:bldP spid="45" grpId="0"/>
      <p:bldP spid="209" grpId="0"/>
      <p:bldP spid="210" grpId="0"/>
      <p:bldP spid="211" grpId="0"/>
      <p:bldP spid="212" grpId="0"/>
      <p:bldP spid="213" grpId="0"/>
      <p:bldP spid="215" grpId="0"/>
      <p:bldP spid="219" grpId="0"/>
      <p:bldP spid="220" grpId="0"/>
      <p:bldP spid="221" grpId="0"/>
      <p:bldP spid="222" grpId="0"/>
      <p:bldP spid="223" grpId="0"/>
      <p:bldP spid="224" grpId="0"/>
      <p:bldP spid="225" grpId="0"/>
      <p:bldP spid="226" grpId="0"/>
      <p:bldP spid="227" grpId="0"/>
      <p:bldP spid="16" grpId="0"/>
      <p:bldP spid="18" grpId="0"/>
      <p:bldP spid="22" grpId="0"/>
      <p:bldP spid="239" grpId="0" animBg="1"/>
      <p:bldP spid="33" grpId="0"/>
      <p:bldP spid="38" grpId="0" animBg="1"/>
      <p:bldP spid="240" grpId="0" animBg="1"/>
      <p:bldP spid="241" grpId="0" animBg="1"/>
      <p:bldP spid="216" grpId="0" animBg="1"/>
      <p:bldP spid="216" grpId="1" animBg="1"/>
      <p:bldP spid="217" grpId="0" animBg="1"/>
      <p:bldP spid="217" grpId="1" animBg="1"/>
      <p:bldP spid="218" grpId="0" animBg="1"/>
      <p:bldP spid="218" grpId="1" animBg="1"/>
      <p:bldP spid="230" grpId="0" animBg="1"/>
      <p:bldP spid="230" grpId="1" animBg="1"/>
      <p:bldP spid="231" grpId="0" animBg="1"/>
      <p:bldP spid="231" grpId="1" animBg="1"/>
      <p:bldP spid="232" grpId="0" animBg="1"/>
      <p:bldP spid="232" grpId="1" animBg="1"/>
      <p:bldP spid="233" grpId="0" animBg="1"/>
      <p:bldP spid="233" grpId="1" animBg="1"/>
      <p:bldP spid="234" grpId="0" animBg="1"/>
      <p:bldP spid="234" grpId="1" animBg="1"/>
      <p:bldP spid="235" grpId="0" animBg="1"/>
      <p:bldP spid="235" grpId="1" animBg="1"/>
      <p:bldP spid="243" grpId="0" animBg="1"/>
      <p:bldP spid="243" grpId="1" animBg="1"/>
      <p:bldP spid="244" grpId="0" animBg="1"/>
      <p:bldP spid="244" grpId="1" animBg="1"/>
      <p:bldP spid="245" grpId="0" animBg="1"/>
      <p:bldP spid="245" grpId="1" animBg="1"/>
      <p:bldP spid="246" grpId="0" animBg="1"/>
      <p:bldP spid="246" grpId="1" animBg="1"/>
      <p:bldP spid="247" grpId="0" animBg="1"/>
      <p:bldP spid="247" grpId="1" animBg="1"/>
      <p:bldP spid="248" grpId="0" animBg="1"/>
      <p:bldP spid="248" grpId="1" animBg="1"/>
      <p:bldP spid="249" grpId="0" animBg="1"/>
      <p:bldP spid="249" grpId="1" animBg="1"/>
      <p:bldP spid="250" grpId="0" animBg="1"/>
      <p:bldP spid="250" grpId="1" animBg="1"/>
      <p:bldP spid="251" grpId="0" animBg="1"/>
      <p:bldP spid="251" grpId="1" animBg="1"/>
      <p:bldP spid="252" grpId="0" animBg="1"/>
      <p:bldP spid="252" grpId="1" animBg="1"/>
      <p:bldP spid="253" grpId="0" animBg="1"/>
      <p:bldP spid="253" grpId="1" animBg="1"/>
      <p:bldP spid="254" grpId="0" animBg="1"/>
      <p:bldP spid="254" grpId="1" animBg="1"/>
      <p:bldP spid="255" grpId="0" animBg="1"/>
      <p:bldP spid="255" grpId="1" animBg="1"/>
      <p:bldP spid="256" grpId="0" animBg="1"/>
      <p:bldP spid="256" grpId="1" animBg="1"/>
      <p:bldP spid="257" grpId="0" animBg="1"/>
      <p:bldP spid="257" grpId="1" animBg="1"/>
      <p:bldP spid="258" grpId="0" animBg="1"/>
      <p:bldP spid="258" grpId="1" animBg="1"/>
      <p:bldP spid="259" grpId="0" animBg="1"/>
      <p:bldP spid="259" grpId="1" animBg="1"/>
      <p:bldP spid="260" grpId="0" animBg="1"/>
      <p:bldP spid="260" grpId="1" animBg="1"/>
      <p:bldP spid="261" grpId="0" animBg="1"/>
      <p:bldP spid="261" grpId="1" animBg="1"/>
      <p:bldP spid="262" grpId="0" animBg="1"/>
      <p:bldP spid="262" grpId="1" animBg="1"/>
      <p:bldP spid="263" grpId="0" animBg="1"/>
      <p:bldP spid="263" grpId="1" animBg="1"/>
      <p:bldP spid="264" grpId="0" animBg="1"/>
      <p:bldP spid="264" grpId="1" animBg="1"/>
      <p:bldP spid="265" grpId="0" animBg="1"/>
      <p:bldP spid="265" grpId="1" animBg="1"/>
      <p:bldP spid="266" grpId="0" animBg="1"/>
      <p:bldP spid="266" grpId="1" animBg="1"/>
      <p:bldP spid="267" grpId="0" animBg="1"/>
      <p:bldP spid="267" grpId="1" animBg="1"/>
      <p:bldP spid="268" grpId="0" animBg="1"/>
      <p:bldP spid="268" grpId="1" animBg="1"/>
      <p:bldP spid="269" grpId="0" animBg="1"/>
      <p:bldP spid="269" grpId="1" animBg="1"/>
      <p:bldP spid="270" grpId="0" animBg="1"/>
      <p:bldP spid="270" grpId="1" animBg="1"/>
      <p:bldP spid="271" grpId="0" animBg="1"/>
      <p:bldP spid="271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6F130E4-790C-4268-A1B7-F08CF68ACA4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895DA4C7-78DD-4F9B-80E2-EC0E97B60C0B}"/>
              </a:ext>
            </a:extLst>
          </p:cNvPr>
          <p:cNvCxnSpPr>
            <a:cxnSpLocks/>
          </p:cNvCxnSpPr>
          <p:nvPr/>
        </p:nvCxnSpPr>
        <p:spPr>
          <a:xfrm>
            <a:off x="4163643" y="3282819"/>
            <a:ext cx="788335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6EA32605-BFB1-44B2-BA3A-18479BE9078F}"/>
              </a:ext>
            </a:extLst>
          </p:cNvPr>
          <p:cNvSpPr/>
          <p:nvPr/>
        </p:nvSpPr>
        <p:spPr>
          <a:xfrm>
            <a:off x="6264994" y="3663598"/>
            <a:ext cx="1944000" cy="1944000"/>
          </a:xfrm>
          <a:prstGeom prst="ellipse">
            <a:avLst/>
          </a:prstGeom>
          <a:noFill/>
          <a:ln w="3175"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4BC36E24-814D-4413-AF93-FE20BBCDCD69}"/>
              </a:ext>
            </a:extLst>
          </p:cNvPr>
          <p:cNvCxnSpPr>
            <a:cxnSpLocks/>
            <a:stCxn id="6" idx="2"/>
          </p:cNvCxnSpPr>
          <p:nvPr/>
        </p:nvCxnSpPr>
        <p:spPr>
          <a:xfrm flipV="1">
            <a:off x="6264994" y="782783"/>
            <a:ext cx="0" cy="3852815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3E2572F9-FFA1-40D0-9D0C-7220165351D0}"/>
              </a:ext>
            </a:extLst>
          </p:cNvPr>
          <p:cNvCxnSpPr>
            <a:cxnSpLocks/>
          </p:cNvCxnSpPr>
          <p:nvPr/>
        </p:nvCxnSpPr>
        <p:spPr>
          <a:xfrm flipV="1">
            <a:off x="8947366" y="612559"/>
            <a:ext cx="0" cy="617885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661F5286-8335-486A-9F77-608116BC371B}"/>
              </a:ext>
            </a:extLst>
          </p:cNvPr>
          <p:cNvCxnSpPr>
            <a:cxnSpLocks/>
          </p:cNvCxnSpPr>
          <p:nvPr/>
        </p:nvCxnSpPr>
        <p:spPr>
          <a:xfrm flipH="1">
            <a:off x="5920589" y="1306827"/>
            <a:ext cx="358989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Arco 67">
            <a:extLst>
              <a:ext uri="{FF2B5EF4-FFF2-40B4-BE49-F238E27FC236}">
                <a16:creationId xmlns:a16="http://schemas.microsoft.com/office/drawing/2014/main" id="{B2BB9331-9246-4974-AF4A-D6150C9435FE}"/>
              </a:ext>
            </a:extLst>
          </p:cNvPr>
          <p:cNvSpPr/>
          <p:nvPr/>
        </p:nvSpPr>
        <p:spPr>
          <a:xfrm>
            <a:off x="8569227" y="2905487"/>
            <a:ext cx="756000" cy="756000"/>
          </a:xfrm>
          <a:prstGeom prst="arc">
            <a:avLst>
              <a:gd name="adj1" fmla="val 21580163"/>
              <a:gd name="adj2" fmla="val 5433381"/>
            </a:avLst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210AA75D-35E4-48F8-8DBA-90E5C0CE9A72}"/>
              </a:ext>
            </a:extLst>
          </p:cNvPr>
          <p:cNvCxnSpPr>
            <a:cxnSpLocks/>
          </p:cNvCxnSpPr>
          <p:nvPr/>
        </p:nvCxnSpPr>
        <p:spPr>
          <a:xfrm>
            <a:off x="8216841" y="781228"/>
            <a:ext cx="3056394" cy="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Arco 80">
            <a:extLst>
              <a:ext uri="{FF2B5EF4-FFF2-40B4-BE49-F238E27FC236}">
                <a16:creationId xmlns:a16="http://schemas.microsoft.com/office/drawing/2014/main" id="{81B17D08-244F-4E4D-88B9-5FEBCB04CDFC}"/>
              </a:ext>
            </a:extLst>
          </p:cNvPr>
          <p:cNvSpPr/>
          <p:nvPr/>
        </p:nvSpPr>
        <p:spPr>
          <a:xfrm>
            <a:off x="8216841" y="2557698"/>
            <a:ext cx="1458000" cy="1458000"/>
          </a:xfrm>
          <a:prstGeom prst="arc">
            <a:avLst>
              <a:gd name="adj1" fmla="val 21577756"/>
              <a:gd name="adj2" fmla="val 5490284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8" name="Ovale 97">
            <a:extLst>
              <a:ext uri="{FF2B5EF4-FFF2-40B4-BE49-F238E27FC236}">
                <a16:creationId xmlns:a16="http://schemas.microsoft.com/office/drawing/2014/main" id="{623FD690-1BFD-4E21-A22E-5D3E34D30057}"/>
              </a:ext>
            </a:extLst>
          </p:cNvPr>
          <p:cNvSpPr/>
          <p:nvPr/>
        </p:nvSpPr>
        <p:spPr>
          <a:xfrm>
            <a:off x="9677054" y="1307169"/>
            <a:ext cx="1620000" cy="162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6" name="Arco 115">
            <a:extLst>
              <a:ext uri="{FF2B5EF4-FFF2-40B4-BE49-F238E27FC236}">
                <a16:creationId xmlns:a16="http://schemas.microsoft.com/office/drawing/2014/main" id="{E0A7138D-9C46-4648-9ECB-743024393C9D}"/>
              </a:ext>
            </a:extLst>
          </p:cNvPr>
          <p:cNvSpPr/>
          <p:nvPr/>
        </p:nvSpPr>
        <p:spPr>
          <a:xfrm>
            <a:off x="6618435" y="952945"/>
            <a:ext cx="4654800" cy="4654800"/>
          </a:xfrm>
          <a:prstGeom prst="arc">
            <a:avLst>
              <a:gd name="adj1" fmla="val 21596798"/>
              <a:gd name="adj2" fmla="val 5405436"/>
            </a:avLst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65696152-DD0A-4916-AA99-B35500278325}"/>
              </a:ext>
            </a:extLst>
          </p:cNvPr>
          <p:cNvCxnSpPr>
            <a:cxnSpLocks/>
          </p:cNvCxnSpPr>
          <p:nvPr/>
        </p:nvCxnSpPr>
        <p:spPr>
          <a:xfrm flipV="1">
            <a:off x="11274359" y="775505"/>
            <a:ext cx="0" cy="1152941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355DE3E0-7087-4C63-8D2C-2DC4D331A47F}"/>
              </a:ext>
            </a:extLst>
          </p:cNvPr>
          <p:cNvCxnSpPr>
            <a:cxnSpLocks/>
          </p:cNvCxnSpPr>
          <p:nvPr/>
        </p:nvCxnSpPr>
        <p:spPr>
          <a:xfrm flipV="1">
            <a:off x="5920589" y="1301661"/>
            <a:ext cx="0" cy="271190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2AD96835-71E6-470C-B397-74BC0DAF3EA4}"/>
              </a:ext>
            </a:extLst>
          </p:cNvPr>
          <p:cNvCxnSpPr>
            <a:cxnSpLocks/>
          </p:cNvCxnSpPr>
          <p:nvPr/>
        </p:nvCxnSpPr>
        <p:spPr>
          <a:xfrm flipV="1">
            <a:off x="8800589" y="1301660"/>
            <a:ext cx="0" cy="274071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6DCE2E44-BA34-47C4-BD99-41A72C3E1FE9}"/>
              </a:ext>
            </a:extLst>
          </p:cNvPr>
          <p:cNvCxnSpPr>
            <a:cxnSpLocks/>
            <a:endCxn id="98" idx="0"/>
          </p:cNvCxnSpPr>
          <p:nvPr/>
        </p:nvCxnSpPr>
        <p:spPr>
          <a:xfrm>
            <a:off x="8802564" y="1307169"/>
            <a:ext cx="1684490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AB5431B8-EF10-45EF-941F-F1554DCECCA4}"/>
              </a:ext>
            </a:extLst>
          </p:cNvPr>
          <p:cNvCxnSpPr>
            <a:cxnSpLocks/>
            <a:stCxn id="6" idx="6"/>
          </p:cNvCxnSpPr>
          <p:nvPr/>
        </p:nvCxnSpPr>
        <p:spPr>
          <a:xfrm flipV="1">
            <a:off x="8208994" y="775504"/>
            <a:ext cx="0" cy="3860094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7B41FDBC-4C25-4225-BD27-C38F7E5F289B}"/>
              </a:ext>
            </a:extLst>
          </p:cNvPr>
          <p:cNvCxnSpPr>
            <a:stCxn id="6" idx="0"/>
          </p:cNvCxnSpPr>
          <p:nvPr/>
        </p:nvCxnSpPr>
        <p:spPr>
          <a:xfrm>
            <a:off x="7236994" y="3663598"/>
            <a:ext cx="1710372" cy="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78F67B7F-56E0-4252-A7D7-559F02850E78}"/>
              </a:ext>
            </a:extLst>
          </p:cNvPr>
          <p:cNvCxnSpPr/>
          <p:nvPr/>
        </p:nvCxnSpPr>
        <p:spPr>
          <a:xfrm>
            <a:off x="8437822" y="4015705"/>
            <a:ext cx="50677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A23EC8A-88B0-4F4F-96E5-A37A75D4879B}"/>
              </a:ext>
            </a:extLst>
          </p:cNvPr>
          <p:cNvCxnSpPr>
            <a:cxnSpLocks/>
          </p:cNvCxnSpPr>
          <p:nvPr/>
        </p:nvCxnSpPr>
        <p:spPr>
          <a:xfrm>
            <a:off x="8191757" y="4825705"/>
            <a:ext cx="60883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B2B7A35A-6249-4009-9F0E-45411E9EC91D}"/>
              </a:ext>
            </a:extLst>
          </p:cNvPr>
          <p:cNvCxnSpPr>
            <a:cxnSpLocks/>
          </p:cNvCxnSpPr>
          <p:nvPr/>
        </p:nvCxnSpPr>
        <p:spPr>
          <a:xfrm flipH="1">
            <a:off x="8788673" y="2924448"/>
            <a:ext cx="169838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3323C012-69DF-47D8-B089-54BECA1F9AA3}"/>
              </a:ext>
            </a:extLst>
          </p:cNvPr>
          <p:cNvCxnSpPr>
            <a:cxnSpLocks/>
            <a:stCxn id="6" idx="4"/>
          </p:cNvCxnSpPr>
          <p:nvPr/>
        </p:nvCxnSpPr>
        <p:spPr>
          <a:xfrm>
            <a:off x="7236994" y="5607598"/>
            <a:ext cx="1707605" cy="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8145C899-76BC-47AC-B8A8-1A50E809A588}"/>
              </a:ext>
            </a:extLst>
          </p:cNvPr>
          <p:cNvCxnSpPr>
            <a:cxnSpLocks/>
            <a:stCxn id="68" idx="0"/>
          </p:cNvCxnSpPr>
          <p:nvPr/>
        </p:nvCxnSpPr>
        <p:spPr>
          <a:xfrm flipV="1">
            <a:off x="9325221" y="781228"/>
            <a:ext cx="0" cy="2500078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24100DB7-4398-400C-8035-02C19520BF7D}"/>
              </a:ext>
            </a:extLst>
          </p:cNvPr>
          <p:cNvCxnSpPr>
            <a:stCxn id="81" idx="0"/>
          </p:cNvCxnSpPr>
          <p:nvPr/>
        </p:nvCxnSpPr>
        <p:spPr>
          <a:xfrm flipV="1">
            <a:off x="9674826" y="2117169"/>
            <a:ext cx="15" cy="11648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D2D14EA9-0753-4740-9B53-7D9C152DEC8E}"/>
              </a:ext>
            </a:extLst>
          </p:cNvPr>
          <p:cNvCxnSpPr/>
          <p:nvPr/>
        </p:nvCxnSpPr>
        <p:spPr>
          <a:xfrm>
            <a:off x="8800589" y="5635705"/>
            <a:ext cx="14401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Arco 45">
            <a:extLst>
              <a:ext uri="{FF2B5EF4-FFF2-40B4-BE49-F238E27FC236}">
                <a16:creationId xmlns:a16="http://schemas.microsoft.com/office/drawing/2014/main" id="{F2FA0983-7763-4120-AA94-C6D14DC78055}"/>
              </a:ext>
            </a:extLst>
          </p:cNvPr>
          <p:cNvSpPr/>
          <p:nvPr/>
        </p:nvSpPr>
        <p:spPr>
          <a:xfrm>
            <a:off x="6592364" y="926065"/>
            <a:ext cx="4708800" cy="4708800"/>
          </a:xfrm>
          <a:prstGeom prst="arc">
            <a:avLst>
              <a:gd name="adj1" fmla="val 210"/>
              <a:gd name="adj2" fmla="val 5403262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ED8AD4D4-8784-4592-A286-61733E7B6EE2}"/>
              </a:ext>
            </a:extLst>
          </p:cNvPr>
          <p:cNvCxnSpPr>
            <a:cxnSpLocks/>
          </p:cNvCxnSpPr>
          <p:nvPr/>
        </p:nvCxnSpPr>
        <p:spPr>
          <a:xfrm flipV="1">
            <a:off x="11300864" y="2117169"/>
            <a:ext cx="0" cy="116853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Figura a mano libera: forma 91">
            <a:extLst>
              <a:ext uri="{FF2B5EF4-FFF2-40B4-BE49-F238E27FC236}">
                <a16:creationId xmlns:a16="http://schemas.microsoft.com/office/drawing/2014/main" id="{84A0FF69-4DA1-4DE5-9958-F8A901D8D114}"/>
              </a:ext>
            </a:extLst>
          </p:cNvPr>
          <p:cNvSpPr/>
          <p:nvPr/>
        </p:nvSpPr>
        <p:spPr>
          <a:xfrm>
            <a:off x="6280895" y="1305169"/>
            <a:ext cx="1910862" cy="623278"/>
          </a:xfrm>
          <a:custGeom>
            <a:avLst/>
            <a:gdLst>
              <a:gd name="connsiteX0" fmla="*/ 0 w 1910862"/>
              <a:gd name="connsiteY0" fmla="*/ 1954 h 623278"/>
              <a:gd name="connsiteX1" fmla="*/ 177800 w 1910862"/>
              <a:gd name="connsiteY1" fmla="*/ 105508 h 623278"/>
              <a:gd name="connsiteX2" fmla="*/ 361462 w 1910862"/>
              <a:gd name="connsiteY2" fmla="*/ 250093 h 623278"/>
              <a:gd name="connsiteX3" fmla="*/ 662354 w 1910862"/>
              <a:gd name="connsiteY3" fmla="*/ 486508 h 623278"/>
              <a:gd name="connsiteX4" fmla="*/ 963247 w 1910862"/>
              <a:gd name="connsiteY4" fmla="*/ 623277 h 623278"/>
              <a:gd name="connsiteX5" fmla="*/ 1252416 w 1910862"/>
              <a:gd name="connsiteY5" fmla="*/ 484554 h 623278"/>
              <a:gd name="connsiteX6" fmla="*/ 1545493 w 1910862"/>
              <a:gd name="connsiteY6" fmla="*/ 250093 h 623278"/>
              <a:gd name="connsiteX7" fmla="*/ 1744785 w 1910862"/>
              <a:gd name="connsiteY7" fmla="*/ 101600 h 623278"/>
              <a:gd name="connsiteX8" fmla="*/ 1910862 w 1910862"/>
              <a:gd name="connsiteY8" fmla="*/ 0 h 623278"/>
              <a:gd name="connsiteX0" fmla="*/ 0 w 1910862"/>
              <a:gd name="connsiteY0" fmla="*/ 1954 h 623278"/>
              <a:gd name="connsiteX1" fmla="*/ 177800 w 1910862"/>
              <a:gd name="connsiteY1" fmla="*/ 105508 h 623278"/>
              <a:gd name="connsiteX2" fmla="*/ 361462 w 1910862"/>
              <a:gd name="connsiteY2" fmla="*/ 250093 h 623278"/>
              <a:gd name="connsiteX3" fmla="*/ 662354 w 1910862"/>
              <a:gd name="connsiteY3" fmla="*/ 486508 h 623278"/>
              <a:gd name="connsiteX4" fmla="*/ 963247 w 1910862"/>
              <a:gd name="connsiteY4" fmla="*/ 623277 h 623278"/>
              <a:gd name="connsiteX5" fmla="*/ 1252416 w 1910862"/>
              <a:gd name="connsiteY5" fmla="*/ 484554 h 623278"/>
              <a:gd name="connsiteX6" fmla="*/ 1545493 w 1910862"/>
              <a:gd name="connsiteY6" fmla="*/ 250093 h 623278"/>
              <a:gd name="connsiteX7" fmla="*/ 1744785 w 1910862"/>
              <a:gd name="connsiteY7" fmla="*/ 101600 h 623278"/>
              <a:gd name="connsiteX8" fmla="*/ 1910862 w 1910862"/>
              <a:gd name="connsiteY8" fmla="*/ 0 h 623278"/>
              <a:gd name="connsiteX0" fmla="*/ 0 w 1910862"/>
              <a:gd name="connsiteY0" fmla="*/ 1954 h 623278"/>
              <a:gd name="connsiteX1" fmla="*/ 177800 w 1910862"/>
              <a:gd name="connsiteY1" fmla="*/ 101698 h 623278"/>
              <a:gd name="connsiteX2" fmla="*/ 361462 w 1910862"/>
              <a:gd name="connsiteY2" fmla="*/ 250093 h 623278"/>
              <a:gd name="connsiteX3" fmla="*/ 662354 w 1910862"/>
              <a:gd name="connsiteY3" fmla="*/ 486508 h 623278"/>
              <a:gd name="connsiteX4" fmla="*/ 963247 w 1910862"/>
              <a:gd name="connsiteY4" fmla="*/ 623277 h 623278"/>
              <a:gd name="connsiteX5" fmla="*/ 1252416 w 1910862"/>
              <a:gd name="connsiteY5" fmla="*/ 484554 h 623278"/>
              <a:gd name="connsiteX6" fmla="*/ 1545493 w 1910862"/>
              <a:gd name="connsiteY6" fmla="*/ 250093 h 623278"/>
              <a:gd name="connsiteX7" fmla="*/ 1744785 w 1910862"/>
              <a:gd name="connsiteY7" fmla="*/ 101600 h 623278"/>
              <a:gd name="connsiteX8" fmla="*/ 1910862 w 1910862"/>
              <a:gd name="connsiteY8" fmla="*/ 0 h 623278"/>
              <a:gd name="connsiteX0" fmla="*/ 0 w 1910862"/>
              <a:gd name="connsiteY0" fmla="*/ 1954 h 623278"/>
              <a:gd name="connsiteX1" fmla="*/ 177800 w 1910862"/>
              <a:gd name="connsiteY1" fmla="*/ 101698 h 623278"/>
              <a:gd name="connsiteX2" fmla="*/ 361462 w 1910862"/>
              <a:gd name="connsiteY2" fmla="*/ 250093 h 623278"/>
              <a:gd name="connsiteX3" fmla="*/ 662354 w 1910862"/>
              <a:gd name="connsiteY3" fmla="*/ 486508 h 623278"/>
              <a:gd name="connsiteX4" fmla="*/ 963247 w 1910862"/>
              <a:gd name="connsiteY4" fmla="*/ 623277 h 623278"/>
              <a:gd name="connsiteX5" fmla="*/ 1252416 w 1910862"/>
              <a:gd name="connsiteY5" fmla="*/ 484554 h 623278"/>
              <a:gd name="connsiteX6" fmla="*/ 1545493 w 1910862"/>
              <a:gd name="connsiteY6" fmla="*/ 250093 h 623278"/>
              <a:gd name="connsiteX7" fmla="*/ 1744785 w 1910862"/>
              <a:gd name="connsiteY7" fmla="*/ 101600 h 623278"/>
              <a:gd name="connsiteX8" fmla="*/ 1910862 w 1910862"/>
              <a:gd name="connsiteY8" fmla="*/ 0 h 623278"/>
              <a:gd name="connsiteX0" fmla="*/ 0 w 1910862"/>
              <a:gd name="connsiteY0" fmla="*/ 1954 h 623278"/>
              <a:gd name="connsiteX1" fmla="*/ 177800 w 1910862"/>
              <a:gd name="connsiteY1" fmla="*/ 101698 h 623278"/>
              <a:gd name="connsiteX2" fmla="*/ 361462 w 1910862"/>
              <a:gd name="connsiteY2" fmla="*/ 250093 h 623278"/>
              <a:gd name="connsiteX3" fmla="*/ 662354 w 1910862"/>
              <a:gd name="connsiteY3" fmla="*/ 486508 h 623278"/>
              <a:gd name="connsiteX4" fmla="*/ 963247 w 1910862"/>
              <a:gd name="connsiteY4" fmla="*/ 623277 h 623278"/>
              <a:gd name="connsiteX5" fmla="*/ 1252416 w 1910862"/>
              <a:gd name="connsiteY5" fmla="*/ 484554 h 623278"/>
              <a:gd name="connsiteX6" fmla="*/ 1545493 w 1910862"/>
              <a:gd name="connsiteY6" fmla="*/ 250093 h 623278"/>
              <a:gd name="connsiteX7" fmla="*/ 1744785 w 1910862"/>
              <a:gd name="connsiteY7" fmla="*/ 101600 h 623278"/>
              <a:gd name="connsiteX8" fmla="*/ 1910862 w 1910862"/>
              <a:gd name="connsiteY8" fmla="*/ 0 h 623278"/>
              <a:gd name="connsiteX0" fmla="*/ 0 w 1910862"/>
              <a:gd name="connsiteY0" fmla="*/ 1954 h 623278"/>
              <a:gd name="connsiteX1" fmla="*/ 177800 w 1910862"/>
              <a:gd name="connsiteY1" fmla="*/ 101698 h 623278"/>
              <a:gd name="connsiteX2" fmla="*/ 361462 w 1910862"/>
              <a:gd name="connsiteY2" fmla="*/ 250093 h 623278"/>
              <a:gd name="connsiteX3" fmla="*/ 662354 w 1910862"/>
              <a:gd name="connsiteY3" fmla="*/ 486508 h 623278"/>
              <a:gd name="connsiteX4" fmla="*/ 963247 w 1910862"/>
              <a:gd name="connsiteY4" fmla="*/ 623277 h 623278"/>
              <a:gd name="connsiteX5" fmla="*/ 1252416 w 1910862"/>
              <a:gd name="connsiteY5" fmla="*/ 484554 h 623278"/>
              <a:gd name="connsiteX6" fmla="*/ 1545493 w 1910862"/>
              <a:gd name="connsiteY6" fmla="*/ 250093 h 623278"/>
              <a:gd name="connsiteX7" fmla="*/ 1744785 w 1910862"/>
              <a:gd name="connsiteY7" fmla="*/ 101600 h 623278"/>
              <a:gd name="connsiteX8" fmla="*/ 1910862 w 1910862"/>
              <a:gd name="connsiteY8" fmla="*/ 0 h 623278"/>
              <a:gd name="connsiteX0" fmla="*/ 0 w 1910862"/>
              <a:gd name="connsiteY0" fmla="*/ 1954 h 623278"/>
              <a:gd name="connsiteX1" fmla="*/ 177800 w 1910862"/>
              <a:gd name="connsiteY1" fmla="*/ 101698 h 623278"/>
              <a:gd name="connsiteX2" fmla="*/ 361462 w 1910862"/>
              <a:gd name="connsiteY2" fmla="*/ 250093 h 623278"/>
              <a:gd name="connsiteX3" fmla="*/ 662354 w 1910862"/>
              <a:gd name="connsiteY3" fmla="*/ 486508 h 623278"/>
              <a:gd name="connsiteX4" fmla="*/ 963247 w 1910862"/>
              <a:gd name="connsiteY4" fmla="*/ 623277 h 623278"/>
              <a:gd name="connsiteX5" fmla="*/ 1252416 w 1910862"/>
              <a:gd name="connsiteY5" fmla="*/ 484554 h 623278"/>
              <a:gd name="connsiteX6" fmla="*/ 1545493 w 1910862"/>
              <a:gd name="connsiteY6" fmla="*/ 250093 h 623278"/>
              <a:gd name="connsiteX7" fmla="*/ 1744785 w 1910862"/>
              <a:gd name="connsiteY7" fmla="*/ 101600 h 623278"/>
              <a:gd name="connsiteX8" fmla="*/ 1910862 w 1910862"/>
              <a:gd name="connsiteY8" fmla="*/ 0 h 623278"/>
              <a:gd name="connsiteX0" fmla="*/ 0 w 1910862"/>
              <a:gd name="connsiteY0" fmla="*/ 1954 h 623278"/>
              <a:gd name="connsiteX1" fmla="*/ 177800 w 1910862"/>
              <a:gd name="connsiteY1" fmla="*/ 101698 h 623278"/>
              <a:gd name="connsiteX2" fmla="*/ 361462 w 1910862"/>
              <a:gd name="connsiteY2" fmla="*/ 250093 h 623278"/>
              <a:gd name="connsiteX3" fmla="*/ 662354 w 1910862"/>
              <a:gd name="connsiteY3" fmla="*/ 486508 h 623278"/>
              <a:gd name="connsiteX4" fmla="*/ 963247 w 1910862"/>
              <a:gd name="connsiteY4" fmla="*/ 623277 h 623278"/>
              <a:gd name="connsiteX5" fmla="*/ 1252416 w 1910862"/>
              <a:gd name="connsiteY5" fmla="*/ 484554 h 623278"/>
              <a:gd name="connsiteX6" fmla="*/ 1545493 w 1910862"/>
              <a:gd name="connsiteY6" fmla="*/ 250093 h 623278"/>
              <a:gd name="connsiteX7" fmla="*/ 1744785 w 1910862"/>
              <a:gd name="connsiteY7" fmla="*/ 101600 h 623278"/>
              <a:gd name="connsiteX8" fmla="*/ 1910862 w 1910862"/>
              <a:gd name="connsiteY8" fmla="*/ 0 h 623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10862" h="623278">
                <a:moveTo>
                  <a:pt x="0" y="1954"/>
                </a:moveTo>
                <a:cubicBezTo>
                  <a:pt x="62588" y="27338"/>
                  <a:pt x="128986" y="60342"/>
                  <a:pt x="177800" y="101698"/>
                </a:cubicBezTo>
                <a:cubicBezTo>
                  <a:pt x="226614" y="143054"/>
                  <a:pt x="280703" y="185958"/>
                  <a:pt x="361462" y="250093"/>
                </a:cubicBezTo>
                <a:cubicBezTo>
                  <a:pt x="442221" y="314228"/>
                  <a:pt x="562057" y="424311"/>
                  <a:pt x="662354" y="486508"/>
                </a:cubicBezTo>
                <a:cubicBezTo>
                  <a:pt x="762651" y="548705"/>
                  <a:pt x="864903" y="623603"/>
                  <a:pt x="963247" y="623277"/>
                </a:cubicBezTo>
                <a:cubicBezTo>
                  <a:pt x="1061591" y="622951"/>
                  <a:pt x="1155375" y="546751"/>
                  <a:pt x="1252416" y="484554"/>
                </a:cubicBezTo>
                <a:cubicBezTo>
                  <a:pt x="1349457" y="422357"/>
                  <a:pt x="1463431" y="313919"/>
                  <a:pt x="1545493" y="250093"/>
                </a:cubicBezTo>
                <a:cubicBezTo>
                  <a:pt x="1627555" y="186267"/>
                  <a:pt x="1683890" y="143282"/>
                  <a:pt x="1744785" y="101600"/>
                </a:cubicBezTo>
                <a:cubicBezTo>
                  <a:pt x="1842351" y="19912"/>
                  <a:pt x="1858271" y="29959"/>
                  <a:pt x="1910862" y="0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7" name="Figura a mano libera: forma 106">
            <a:extLst>
              <a:ext uri="{FF2B5EF4-FFF2-40B4-BE49-F238E27FC236}">
                <a16:creationId xmlns:a16="http://schemas.microsoft.com/office/drawing/2014/main" id="{387E3BD1-081D-4B3E-A18D-ADCDF6C62B68}"/>
              </a:ext>
            </a:extLst>
          </p:cNvPr>
          <p:cNvSpPr/>
          <p:nvPr/>
        </p:nvSpPr>
        <p:spPr>
          <a:xfrm>
            <a:off x="6280895" y="2309445"/>
            <a:ext cx="1910862" cy="615463"/>
          </a:xfrm>
          <a:custGeom>
            <a:avLst/>
            <a:gdLst>
              <a:gd name="connsiteX0" fmla="*/ 0 w 1910862"/>
              <a:gd name="connsiteY0" fmla="*/ 615463 h 615463"/>
              <a:gd name="connsiteX1" fmla="*/ 181708 w 1910862"/>
              <a:gd name="connsiteY1" fmla="*/ 519724 h 615463"/>
              <a:gd name="connsiteX2" fmla="*/ 361462 w 1910862"/>
              <a:gd name="connsiteY2" fmla="*/ 371232 h 615463"/>
              <a:gd name="connsiteX3" fmla="*/ 662354 w 1910862"/>
              <a:gd name="connsiteY3" fmla="*/ 140678 h 615463"/>
              <a:gd name="connsiteX4" fmla="*/ 963247 w 1910862"/>
              <a:gd name="connsiteY4" fmla="*/ 1 h 615463"/>
              <a:gd name="connsiteX5" fmla="*/ 1252416 w 1910862"/>
              <a:gd name="connsiteY5" fmla="*/ 138724 h 615463"/>
              <a:gd name="connsiteX6" fmla="*/ 1551354 w 1910862"/>
              <a:gd name="connsiteY6" fmla="*/ 371232 h 615463"/>
              <a:gd name="connsiteX7" fmla="*/ 1738923 w 1910862"/>
              <a:gd name="connsiteY7" fmla="*/ 519724 h 615463"/>
              <a:gd name="connsiteX8" fmla="*/ 1910862 w 1910862"/>
              <a:gd name="connsiteY8" fmla="*/ 615463 h 615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10862" h="615463">
                <a:moveTo>
                  <a:pt x="0" y="615463"/>
                </a:moveTo>
                <a:cubicBezTo>
                  <a:pt x="60732" y="587946"/>
                  <a:pt x="121464" y="560429"/>
                  <a:pt x="181708" y="519724"/>
                </a:cubicBezTo>
                <a:cubicBezTo>
                  <a:pt x="241952" y="479019"/>
                  <a:pt x="281354" y="434406"/>
                  <a:pt x="361462" y="371232"/>
                </a:cubicBezTo>
                <a:cubicBezTo>
                  <a:pt x="441570" y="308058"/>
                  <a:pt x="562057" y="202550"/>
                  <a:pt x="662354" y="140678"/>
                </a:cubicBezTo>
                <a:cubicBezTo>
                  <a:pt x="762651" y="78806"/>
                  <a:pt x="864903" y="327"/>
                  <a:pt x="963247" y="1"/>
                </a:cubicBezTo>
                <a:cubicBezTo>
                  <a:pt x="1061591" y="-325"/>
                  <a:pt x="1154398" y="76852"/>
                  <a:pt x="1252416" y="138724"/>
                </a:cubicBezTo>
                <a:cubicBezTo>
                  <a:pt x="1350434" y="200596"/>
                  <a:pt x="1551354" y="371232"/>
                  <a:pt x="1551354" y="371232"/>
                </a:cubicBezTo>
                <a:cubicBezTo>
                  <a:pt x="1632438" y="434732"/>
                  <a:pt x="1679005" y="479019"/>
                  <a:pt x="1738923" y="519724"/>
                </a:cubicBezTo>
                <a:cubicBezTo>
                  <a:pt x="1798841" y="560429"/>
                  <a:pt x="1854851" y="587946"/>
                  <a:pt x="1910862" y="615463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0" name="Figura a mano libera: forma 109">
            <a:extLst>
              <a:ext uri="{FF2B5EF4-FFF2-40B4-BE49-F238E27FC236}">
                <a16:creationId xmlns:a16="http://schemas.microsoft.com/office/drawing/2014/main" id="{8A3AAED1-C443-45A5-A0B0-CB81FD19B41C}"/>
              </a:ext>
            </a:extLst>
          </p:cNvPr>
          <p:cNvSpPr/>
          <p:nvPr/>
        </p:nvSpPr>
        <p:spPr>
          <a:xfrm>
            <a:off x="6267274" y="1305910"/>
            <a:ext cx="226942" cy="1621082"/>
          </a:xfrm>
          <a:custGeom>
            <a:avLst/>
            <a:gdLst>
              <a:gd name="connsiteX0" fmla="*/ 195559 w 226942"/>
              <a:gd name="connsiteY0" fmla="*/ 103094 h 1620386"/>
              <a:gd name="connsiteX1" fmla="*/ 16265 w 226942"/>
              <a:gd name="connsiteY1" fmla="*/ 0 h 1620386"/>
              <a:gd name="connsiteX2" fmla="*/ 18506 w 226942"/>
              <a:gd name="connsiteY2" fmla="*/ 103094 h 1620386"/>
              <a:gd name="connsiteX3" fmla="*/ 83500 w 226942"/>
              <a:gd name="connsiteY3" fmla="*/ 251012 h 1620386"/>
              <a:gd name="connsiteX4" fmla="*/ 146253 w 226942"/>
              <a:gd name="connsiteY4" fmla="*/ 401170 h 1620386"/>
              <a:gd name="connsiteX5" fmla="*/ 226935 w 226942"/>
              <a:gd name="connsiteY5" fmla="*/ 811306 h 1620386"/>
              <a:gd name="connsiteX6" fmla="*/ 150735 w 226942"/>
              <a:gd name="connsiteY6" fmla="*/ 1221441 h 1620386"/>
              <a:gd name="connsiteX7" fmla="*/ 85741 w 226942"/>
              <a:gd name="connsiteY7" fmla="*/ 1373841 h 1620386"/>
              <a:gd name="connsiteX8" fmla="*/ 25230 w 226942"/>
              <a:gd name="connsiteY8" fmla="*/ 1524000 h 1620386"/>
              <a:gd name="connsiteX9" fmla="*/ 11782 w 226942"/>
              <a:gd name="connsiteY9" fmla="*/ 1620370 h 1620386"/>
              <a:gd name="connsiteX10" fmla="*/ 193318 w 226942"/>
              <a:gd name="connsiteY10" fmla="*/ 1517276 h 1620386"/>
              <a:gd name="connsiteX0" fmla="*/ 195559 w 226942"/>
              <a:gd name="connsiteY0" fmla="*/ 103094 h 1620386"/>
              <a:gd name="connsiteX1" fmla="*/ 16265 w 226942"/>
              <a:gd name="connsiteY1" fmla="*/ 0 h 1620386"/>
              <a:gd name="connsiteX2" fmla="*/ 18506 w 226942"/>
              <a:gd name="connsiteY2" fmla="*/ 103094 h 1620386"/>
              <a:gd name="connsiteX3" fmla="*/ 83500 w 226942"/>
              <a:gd name="connsiteY3" fmla="*/ 251012 h 1620386"/>
              <a:gd name="connsiteX4" fmla="*/ 146253 w 226942"/>
              <a:gd name="connsiteY4" fmla="*/ 401170 h 1620386"/>
              <a:gd name="connsiteX5" fmla="*/ 226935 w 226942"/>
              <a:gd name="connsiteY5" fmla="*/ 811306 h 1620386"/>
              <a:gd name="connsiteX6" fmla="*/ 150735 w 226942"/>
              <a:gd name="connsiteY6" fmla="*/ 1221441 h 1620386"/>
              <a:gd name="connsiteX7" fmla="*/ 85741 w 226942"/>
              <a:gd name="connsiteY7" fmla="*/ 1373841 h 1620386"/>
              <a:gd name="connsiteX8" fmla="*/ 25230 w 226942"/>
              <a:gd name="connsiteY8" fmla="*/ 1524000 h 1620386"/>
              <a:gd name="connsiteX9" fmla="*/ 11782 w 226942"/>
              <a:gd name="connsiteY9" fmla="*/ 1620370 h 1620386"/>
              <a:gd name="connsiteX10" fmla="*/ 193318 w 226942"/>
              <a:gd name="connsiteY10" fmla="*/ 1517276 h 1620386"/>
              <a:gd name="connsiteX0" fmla="*/ 195559 w 226942"/>
              <a:gd name="connsiteY0" fmla="*/ 104690 h 1621982"/>
              <a:gd name="connsiteX1" fmla="*/ 16265 w 226942"/>
              <a:gd name="connsiteY1" fmla="*/ 1596 h 1621982"/>
              <a:gd name="connsiteX2" fmla="*/ 18506 w 226942"/>
              <a:gd name="connsiteY2" fmla="*/ 104690 h 1621982"/>
              <a:gd name="connsiteX3" fmla="*/ 83500 w 226942"/>
              <a:gd name="connsiteY3" fmla="*/ 252608 h 1621982"/>
              <a:gd name="connsiteX4" fmla="*/ 146253 w 226942"/>
              <a:gd name="connsiteY4" fmla="*/ 402766 h 1621982"/>
              <a:gd name="connsiteX5" fmla="*/ 226935 w 226942"/>
              <a:gd name="connsiteY5" fmla="*/ 812902 h 1621982"/>
              <a:gd name="connsiteX6" fmla="*/ 150735 w 226942"/>
              <a:gd name="connsiteY6" fmla="*/ 1223037 h 1621982"/>
              <a:gd name="connsiteX7" fmla="*/ 85741 w 226942"/>
              <a:gd name="connsiteY7" fmla="*/ 1375437 h 1621982"/>
              <a:gd name="connsiteX8" fmla="*/ 25230 w 226942"/>
              <a:gd name="connsiteY8" fmla="*/ 1525596 h 1621982"/>
              <a:gd name="connsiteX9" fmla="*/ 11782 w 226942"/>
              <a:gd name="connsiteY9" fmla="*/ 1621966 h 1621982"/>
              <a:gd name="connsiteX10" fmla="*/ 193318 w 226942"/>
              <a:gd name="connsiteY10" fmla="*/ 1518872 h 1621982"/>
              <a:gd name="connsiteX0" fmla="*/ 195559 w 226942"/>
              <a:gd name="connsiteY0" fmla="*/ 98080 h 1615372"/>
              <a:gd name="connsiteX1" fmla="*/ 22989 w 226942"/>
              <a:gd name="connsiteY1" fmla="*/ 1709 h 1615372"/>
              <a:gd name="connsiteX2" fmla="*/ 18506 w 226942"/>
              <a:gd name="connsiteY2" fmla="*/ 98080 h 1615372"/>
              <a:gd name="connsiteX3" fmla="*/ 83500 w 226942"/>
              <a:gd name="connsiteY3" fmla="*/ 245998 h 1615372"/>
              <a:gd name="connsiteX4" fmla="*/ 146253 w 226942"/>
              <a:gd name="connsiteY4" fmla="*/ 396156 h 1615372"/>
              <a:gd name="connsiteX5" fmla="*/ 226935 w 226942"/>
              <a:gd name="connsiteY5" fmla="*/ 806292 h 1615372"/>
              <a:gd name="connsiteX6" fmla="*/ 150735 w 226942"/>
              <a:gd name="connsiteY6" fmla="*/ 1216427 h 1615372"/>
              <a:gd name="connsiteX7" fmla="*/ 85741 w 226942"/>
              <a:gd name="connsiteY7" fmla="*/ 1368827 h 1615372"/>
              <a:gd name="connsiteX8" fmla="*/ 25230 w 226942"/>
              <a:gd name="connsiteY8" fmla="*/ 1518986 h 1615372"/>
              <a:gd name="connsiteX9" fmla="*/ 11782 w 226942"/>
              <a:gd name="connsiteY9" fmla="*/ 1615356 h 1615372"/>
              <a:gd name="connsiteX10" fmla="*/ 193318 w 226942"/>
              <a:gd name="connsiteY10" fmla="*/ 1512262 h 1615372"/>
              <a:gd name="connsiteX0" fmla="*/ 195559 w 226942"/>
              <a:gd name="connsiteY0" fmla="*/ 98851 h 1616143"/>
              <a:gd name="connsiteX1" fmla="*/ 22989 w 226942"/>
              <a:gd name="connsiteY1" fmla="*/ 2480 h 1616143"/>
              <a:gd name="connsiteX2" fmla="*/ 18506 w 226942"/>
              <a:gd name="connsiteY2" fmla="*/ 98851 h 1616143"/>
              <a:gd name="connsiteX3" fmla="*/ 83500 w 226942"/>
              <a:gd name="connsiteY3" fmla="*/ 246769 h 1616143"/>
              <a:gd name="connsiteX4" fmla="*/ 146253 w 226942"/>
              <a:gd name="connsiteY4" fmla="*/ 396927 h 1616143"/>
              <a:gd name="connsiteX5" fmla="*/ 226935 w 226942"/>
              <a:gd name="connsiteY5" fmla="*/ 807063 h 1616143"/>
              <a:gd name="connsiteX6" fmla="*/ 150735 w 226942"/>
              <a:gd name="connsiteY6" fmla="*/ 1217198 h 1616143"/>
              <a:gd name="connsiteX7" fmla="*/ 85741 w 226942"/>
              <a:gd name="connsiteY7" fmla="*/ 1369598 h 1616143"/>
              <a:gd name="connsiteX8" fmla="*/ 25230 w 226942"/>
              <a:gd name="connsiteY8" fmla="*/ 1519757 h 1616143"/>
              <a:gd name="connsiteX9" fmla="*/ 11782 w 226942"/>
              <a:gd name="connsiteY9" fmla="*/ 1616127 h 1616143"/>
              <a:gd name="connsiteX10" fmla="*/ 193318 w 226942"/>
              <a:gd name="connsiteY10" fmla="*/ 1513033 h 1616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26942" h="1616143">
                <a:moveTo>
                  <a:pt x="195559" y="98851"/>
                </a:moveTo>
                <a:cubicBezTo>
                  <a:pt x="120666" y="47304"/>
                  <a:pt x="52498" y="15927"/>
                  <a:pt x="22989" y="2480"/>
                </a:cubicBezTo>
                <a:cubicBezTo>
                  <a:pt x="-6520" y="-10967"/>
                  <a:pt x="-6819" y="31547"/>
                  <a:pt x="18506" y="98851"/>
                </a:cubicBezTo>
                <a:cubicBezTo>
                  <a:pt x="43831" y="166155"/>
                  <a:pt x="62209" y="197090"/>
                  <a:pt x="83500" y="246769"/>
                </a:cubicBezTo>
                <a:cubicBezTo>
                  <a:pt x="104791" y="296448"/>
                  <a:pt x="122347" y="303545"/>
                  <a:pt x="146253" y="396927"/>
                </a:cubicBezTo>
                <a:cubicBezTo>
                  <a:pt x="170159" y="490309"/>
                  <a:pt x="226188" y="670351"/>
                  <a:pt x="226935" y="807063"/>
                </a:cubicBezTo>
                <a:cubicBezTo>
                  <a:pt x="227682" y="943775"/>
                  <a:pt x="174267" y="1123442"/>
                  <a:pt x="150735" y="1217198"/>
                </a:cubicBezTo>
                <a:cubicBezTo>
                  <a:pt x="127203" y="1310954"/>
                  <a:pt x="106659" y="1319171"/>
                  <a:pt x="85741" y="1369598"/>
                </a:cubicBezTo>
                <a:cubicBezTo>
                  <a:pt x="64823" y="1420025"/>
                  <a:pt x="37557" y="1478669"/>
                  <a:pt x="25230" y="1519757"/>
                </a:cubicBezTo>
                <a:cubicBezTo>
                  <a:pt x="12903" y="1560845"/>
                  <a:pt x="-16233" y="1617248"/>
                  <a:pt x="11782" y="1616127"/>
                </a:cubicBezTo>
                <a:cubicBezTo>
                  <a:pt x="39797" y="1615006"/>
                  <a:pt x="116557" y="1564019"/>
                  <a:pt x="193318" y="1513033"/>
                </a:cubicBezTo>
              </a:path>
            </a:pathLst>
          </a:custGeom>
          <a:noFill/>
          <a:ln w="63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2" name="Figura a mano libera: forma 111">
            <a:extLst>
              <a:ext uri="{FF2B5EF4-FFF2-40B4-BE49-F238E27FC236}">
                <a16:creationId xmlns:a16="http://schemas.microsoft.com/office/drawing/2014/main" id="{DAADFA36-E7E2-4819-B596-4B64B374CFD4}"/>
              </a:ext>
            </a:extLst>
          </p:cNvPr>
          <p:cNvSpPr/>
          <p:nvPr/>
        </p:nvSpPr>
        <p:spPr>
          <a:xfrm>
            <a:off x="7990746" y="1304893"/>
            <a:ext cx="217618" cy="1621665"/>
          </a:xfrm>
          <a:custGeom>
            <a:avLst/>
            <a:gdLst>
              <a:gd name="connsiteX0" fmla="*/ 30965 w 217618"/>
              <a:gd name="connsiteY0" fmla="*/ 100022 h 1621642"/>
              <a:gd name="connsiteX1" fmla="*/ 200034 w 217618"/>
              <a:gd name="connsiteY1" fmla="*/ 9 h 1621642"/>
              <a:gd name="connsiteX2" fmla="*/ 197653 w 217618"/>
              <a:gd name="connsiteY2" fmla="*/ 104784 h 1621642"/>
              <a:gd name="connsiteX3" fmla="*/ 140503 w 217618"/>
              <a:gd name="connsiteY3" fmla="*/ 250040 h 1621642"/>
              <a:gd name="connsiteX4" fmla="*/ 76209 w 217618"/>
              <a:gd name="connsiteY4" fmla="*/ 402440 h 1621642"/>
              <a:gd name="connsiteX5" fmla="*/ 9 w 217618"/>
              <a:gd name="connsiteY5" fmla="*/ 812015 h 1621642"/>
              <a:gd name="connsiteX6" fmla="*/ 71447 w 217618"/>
              <a:gd name="connsiteY6" fmla="*/ 1221590 h 1621642"/>
              <a:gd name="connsiteX7" fmla="*/ 135740 w 217618"/>
              <a:gd name="connsiteY7" fmla="*/ 1378753 h 1621642"/>
              <a:gd name="connsiteX8" fmla="*/ 202415 w 217618"/>
              <a:gd name="connsiteY8" fmla="*/ 1524009 h 1621642"/>
              <a:gd name="connsiteX9" fmla="*/ 202415 w 217618"/>
              <a:gd name="connsiteY9" fmla="*/ 1621640 h 1621642"/>
              <a:gd name="connsiteX10" fmla="*/ 35728 w 217618"/>
              <a:gd name="connsiteY10" fmla="*/ 1521628 h 1621642"/>
              <a:gd name="connsiteX0" fmla="*/ 30965 w 219145"/>
              <a:gd name="connsiteY0" fmla="*/ 100530 h 1622150"/>
              <a:gd name="connsiteX1" fmla="*/ 200034 w 219145"/>
              <a:gd name="connsiteY1" fmla="*/ 517 h 1622150"/>
              <a:gd name="connsiteX2" fmla="*/ 197653 w 219145"/>
              <a:gd name="connsiteY2" fmla="*/ 105292 h 1622150"/>
              <a:gd name="connsiteX3" fmla="*/ 140503 w 219145"/>
              <a:gd name="connsiteY3" fmla="*/ 250548 h 1622150"/>
              <a:gd name="connsiteX4" fmla="*/ 76209 w 219145"/>
              <a:gd name="connsiteY4" fmla="*/ 402948 h 1622150"/>
              <a:gd name="connsiteX5" fmla="*/ 9 w 219145"/>
              <a:gd name="connsiteY5" fmla="*/ 812523 h 1622150"/>
              <a:gd name="connsiteX6" fmla="*/ 71447 w 219145"/>
              <a:gd name="connsiteY6" fmla="*/ 1222098 h 1622150"/>
              <a:gd name="connsiteX7" fmla="*/ 135740 w 219145"/>
              <a:gd name="connsiteY7" fmla="*/ 1379261 h 1622150"/>
              <a:gd name="connsiteX8" fmla="*/ 202415 w 219145"/>
              <a:gd name="connsiteY8" fmla="*/ 1524517 h 1622150"/>
              <a:gd name="connsiteX9" fmla="*/ 202415 w 219145"/>
              <a:gd name="connsiteY9" fmla="*/ 1622148 h 1622150"/>
              <a:gd name="connsiteX10" fmla="*/ 35728 w 219145"/>
              <a:gd name="connsiteY10" fmla="*/ 1522136 h 1622150"/>
              <a:gd name="connsiteX0" fmla="*/ 30965 w 217618"/>
              <a:gd name="connsiteY0" fmla="*/ 100113 h 1621733"/>
              <a:gd name="connsiteX1" fmla="*/ 200034 w 217618"/>
              <a:gd name="connsiteY1" fmla="*/ 100 h 1621733"/>
              <a:gd name="connsiteX2" fmla="*/ 197653 w 217618"/>
              <a:gd name="connsiteY2" fmla="*/ 104875 h 1621733"/>
              <a:gd name="connsiteX3" fmla="*/ 140503 w 217618"/>
              <a:gd name="connsiteY3" fmla="*/ 250131 h 1621733"/>
              <a:gd name="connsiteX4" fmla="*/ 76209 w 217618"/>
              <a:gd name="connsiteY4" fmla="*/ 402531 h 1621733"/>
              <a:gd name="connsiteX5" fmla="*/ 9 w 217618"/>
              <a:gd name="connsiteY5" fmla="*/ 812106 h 1621733"/>
              <a:gd name="connsiteX6" fmla="*/ 71447 w 217618"/>
              <a:gd name="connsiteY6" fmla="*/ 1221681 h 1621733"/>
              <a:gd name="connsiteX7" fmla="*/ 135740 w 217618"/>
              <a:gd name="connsiteY7" fmla="*/ 1378844 h 1621733"/>
              <a:gd name="connsiteX8" fmla="*/ 202415 w 217618"/>
              <a:gd name="connsiteY8" fmla="*/ 1524100 h 1621733"/>
              <a:gd name="connsiteX9" fmla="*/ 202415 w 217618"/>
              <a:gd name="connsiteY9" fmla="*/ 1621731 h 1621733"/>
              <a:gd name="connsiteX10" fmla="*/ 35728 w 217618"/>
              <a:gd name="connsiteY10" fmla="*/ 1521719 h 1621733"/>
              <a:gd name="connsiteX0" fmla="*/ 30965 w 217635"/>
              <a:gd name="connsiteY0" fmla="*/ 100106 h 1621726"/>
              <a:gd name="connsiteX1" fmla="*/ 200034 w 217635"/>
              <a:gd name="connsiteY1" fmla="*/ 93 h 1621726"/>
              <a:gd name="connsiteX2" fmla="*/ 197653 w 217635"/>
              <a:gd name="connsiteY2" fmla="*/ 104868 h 1621726"/>
              <a:gd name="connsiteX3" fmla="*/ 140503 w 217635"/>
              <a:gd name="connsiteY3" fmla="*/ 250124 h 1621726"/>
              <a:gd name="connsiteX4" fmla="*/ 76209 w 217635"/>
              <a:gd name="connsiteY4" fmla="*/ 402524 h 1621726"/>
              <a:gd name="connsiteX5" fmla="*/ 9 w 217635"/>
              <a:gd name="connsiteY5" fmla="*/ 812099 h 1621726"/>
              <a:gd name="connsiteX6" fmla="*/ 71447 w 217635"/>
              <a:gd name="connsiteY6" fmla="*/ 1221674 h 1621726"/>
              <a:gd name="connsiteX7" fmla="*/ 135740 w 217635"/>
              <a:gd name="connsiteY7" fmla="*/ 1378837 h 1621726"/>
              <a:gd name="connsiteX8" fmla="*/ 202415 w 217635"/>
              <a:gd name="connsiteY8" fmla="*/ 1524093 h 1621726"/>
              <a:gd name="connsiteX9" fmla="*/ 202415 w 217635"/>
              <a:gd name="connsiteY9" fmla="*/ 1621724 h 1621726"/>
              <a:gd name="connsiteX10" fmla="*/ 35728 w 217635"/>
              <a:gd name="connsiteY10" fmla="*/ 1521712 h 1621726"/>
              <a:gd name="connsiteX0" fmla="*/ 30965 w 217635"/>
              <a:gd name="connsiteY0" fmla="*/ 100106 h 1621726"/>
              <a:gd name="connsiteX1" fmla="*/ 200034 w 217635"/>
              <a:gd name="connsiteY1" fmla="*/ 93 h 1621726"/>
              <a:gd name="connsiteX2" fmla="*/ 197653 w 217635"/>
              <a:gd name="connsiteY2" fmla="*/ 104868 h 1621726"/>
              <a:gd name="connsiteX3" fmla="*/ 140503 w 217635"/>
              <a:gd name="connsiteY3" fmla="*/ 250124 h 1621726"/>
              <a:gd name="connsiteX4" fmla="*/ 76209 w 217635"/>
              <a:gd name="connsiteY4" fmla="*/ 402524 h 1621726"/>
              <a:gd name="connsiteX5" fmla="*/ 9 w 217635"/>
              <a:gd name="connsiteY5" fmla="*/ 812099 h 1621726"/>
              <a:gd name="connsiteX6" fmla="*/ 71447 w 217635"/>
              <a:gd name="connsiteY6" fmla="*/ 1221674 h 1621726"/>
              <a:gd name="connsiteX7" fmla="*/ 135740 w 217635"/>
              <a:gd name="connsiteY7" fmla="*/ 1378837 h 1621726"/>
              <a:gd name="connsiteX8" fmla="*/ 202415 w 217635"/>
              <a:gd name="connsiteY8" fmla="*/ 1524093 h 1621726"/>
              <a:gd name="connsiteX9" fmla="*/ 202415 w 217635"/>
              <a:gd name="connsiteY9" fmla="*/ 1621724 h 1621726"/>
              <a:gd name="connsiteX10" fmla="*/ 35728 w 217635"/>
              <a:gd name="connsiteY10" fmla="*/ 1521712 h 1621726"/>
              <a:gd name="connsiteX0" fmla="*/ 34775 w 217618"/>
              <a:gd name="connsiteY0" fmla="*/ 103824 h 1621634"/>
              <a:gd name="connsiteX1" fmla="*/ 200034 w 217618"/>
              <a:gd name="connsiteY1" fmla="*/ 1 h 1621634"/>
              <a:gd name="connsiteX2" fmla="*/ 197653 w 217618"/>
              <a:gd name="connsiteY2" fmla="*/ 104776 h 1621634"/>
              <a:gd name="connsiteX3" fmla="*/ 140503 w 217618"/>
              <a:gd name="connsiteY3" fmla="*/ 250032 h 1621634"/>
              <a:gd name="connsiteX4" fmla="*/ 76209 w 217618"/>
              <a:gd name="connsiteY4" fmla="*/ 402432 h 1621634"/>
              <a:gd name="connsiteX5" fmla="*/ 9 w 217618"/>
              <a:gd name="connsiteY5" fmla="*/ 812007 h 1621634"/>
              <a:gd name="connsiteX6" fmla="*/ 71447 w 217618"/>
              <a:gd name="connsiteY6" fmla="*/ 1221582 h 1621634"/>
              <a:gd name="connsiteX7" fmla="*/ 135740 w 217618"/>
              <a:gd name="connsiteY7" fmla="*/ 1378745 h 1621634"/>
              <a:gd name="connsiteX8" fmla="*/ 202415 w 217618"/>
              <a:gd name="connsiteY8" fmla="*/ 1524001 h 1621634"/>
              <a:gd name="connsiteX9" fmla="*/ 202415 w 217618"/>
              <a:gd name="connsiteY9" fmla="*/ 1621632 h 1621634"/>
              <a:gd name="connsiteX10" fmla="*/ 35728 w 217618"/>
              <a:gd name="connsiteY10" fmla="*/ 1521620 h 1621634"/>
              <a:gd name="connsiteX0" fmla="*/ 34775 w 217618"/>
              <a:gd name="connsiteY0" fmla="*/ 103824 h 1621634"/>
              <a:gd name="connsiteX1" fmla="*/ 200034 w 217618"/>
              <a:gd name="connsiteY1" fmla="*/ 1 h 1621634"/>
              <a:gd name="connsiteX2" fmla="*/ 197653 w 217618"/>
              <a:gd name="connsiteY2" fmla="*/ 104776 h 1621634"/>
              <a:gd name="connsiteX3" fmla="*/ 140503 w 217618"/>
              <a:gd name="connsiteY3" fmla="*/ 250032 h 1621634"/>
              <a:gd name="connsiteX4" fmla="*/ 76209 w 217618"/>
              <a:gd name="connsiteY4" fmla="*/ 402432 h 1621634"/>
              <a:gd name="connsiteX5" fmla="*/ 9 w 217618"/>
              <a:gd name="connsiteY5" fmla="*/ 812007 h 1621634"/>
              <a:gd name="connsiteX6" fmla="*/ 71447 w 217618"/>
              <a:gd name="connsiteY6" fmla="*/ 1221582 h 1621634"/>
              <a:gd name="connsiteX7" fmla="*/ 135740 w 217618"/>
              <a:gd name="connsiteY7" fmla="*/ 1378745 h 1621634"/>
              <a:gd name="connsiteX8" fmla="*/ 202415 w 217618"/>
              <a:gd name="connsiteY8" fmla="*/ 1524001 h 1621634"/>
              <a:gd name="connsiteX9" fmla="*/ 202415 w 217618"/>
              <a:gd name="connsiteY9" fmla="*/ 1621632 h 1621634"/>
              <a:gd name="connsiteX10" fmla="*/ 35728 w 217618"/>
              <a:gd name="connsiteY10" fmla="*/ 1521620 h 1621634"/>
              <a:gd name="connsiteX0" fmla="*/ 34775 w 217618"/>
              <a:gd name="connsiteY0" fmla="*/ 104117 h 1621927"/>
              <a:gd name="connsiteX1" fmla="*/ 200034 w 217618"/>
              <a:gd name="connsiteY1" fmla="*/ 294 h 1621927"/>
              <a:gd name="connsiteX2" fmla="*/ 197653 w 217618"/>
              <a:gd name="connsiteY2" fmla="*/ 105069 h 1621927"/>
              <a:gd name="connsiteX3" fmla="*/ 140503 w 217618"/>
              <a:gd name="connsiteY3" fmla="*/ 250325 h 1621927"/>
              <a:gd name="connsiteX4" fmla="*/ 76209 w 217618"/>
              <a:gd name="connsiteY4" fmla="*/ 402725 h 1621927"/>
              <a:gd name="connsiteX5" fmla="*/ 9 w 217618"/>
              <a:gd name="connsiteY5" fmla="*/ 812300 h 1621927"/>
              <a:gd name="connsiteX6" fmla="*/ 71447 w 217618"/>
              <a:gd name="connsiteY6" fmla="*/ 1221875 h 1621927"/>
              <a:gd name="connsiteX7" fmla="*/ 135740 w 217618"/>
              <a:gd name="connsiteY7" fmla="*/ 1379038 h 1621927"/>
              <a:gd name="connsiteX8" fmla="*/ 202415 w 217618"/>
              <a:gd name="connsiteY8" fmla="*/ 1524294 h 1621927"/>
              <a:gd name="connsiteX9" fmla="*/ 202415 w 217618"/>
              <a:gd name="connsiteY9" fmla="*/ 1621925 h 1621927"/>
              <a:gd name="connsiteX10" fmla="*/ 35728 w 217618"/>
              <a:gd name="connsiteY10" fmla="*/ 1521913 h 1621927"/>
              <a:gd name="connsiteX0" fmla="*/ 34775 w 217618"/>
              <a:gd name="connsiteY0" fmla="*/ 103855 h 1621665"/>
              <a:gd name="connsiteX1" fmla="*/ 200034 w 217618"/>
              <a:gd name="connsiteY1" fmla="*/ 32 h 1621665"/>
              <a:gd name="connsiteX2" fmla="*/ 197653 w 217618"/>
              <a:gd name="connsiteY2" fmla="*/ 104807 h 1621665"/>
              <a:gd name="connsiteX3" fmla="*/ 140503 w 217618"/>
              <a:gd name="connsiteY3" fmla="*/ 250063 h 1621665"/>
              <a:gd name="connsiteX4" fmla="*/ 76209 w 217618"/>
              <a:gd name="connsiteY4" fmla="*/ 402463 h 1621665"/>
              <a:gd name="connsiteX5" fmla="*/ 9 w 217618"/>
              <a:gd name="connsiteY5" fmla="*/ 812038 h 1621665"/>
              <a:gd name="connsiteX6" fmla="*/ 71447 w 217618"/>
              <a:gd name="connsiteY6" fmla="*/ 1221613 h 1621665"/>
              <a:gd name="connsiteX7" fmla="*/ 135740 w 217618"/>
              <a:gd name="connsiteY7" fmla="*/ 1378776 h 1621665"/>
              <a:gd name="connsiteX8" fmla="*/ 202415 w 217618"/>
              <a:gd name="connsiteY8" fmla="*/ 1524032 h 1621665"/>
              <a:gd name="connsiteX9" fmla="*/ 202415 w 217618"/>
              <a:gd name="connsiteY9" fmla="*/ 1621663 h 1621665"/>
              <a:gd name="connsiteX10" fmla="*/ 35728 w 217618"/>
              <a:gd name="connsiteY10" fmla="*/ 1521651 h 1621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17618" h="1621665">
                <a:moveTo>
                  <a:pt x="34775" y="103855"/>
                </a:moveTo>
                <a:cubicBezTo>
                  <a:pt x="57794" y="80121"/>
                  <a:pt x="170983" y="1778"/>
                  <a:pt x="200034" y="32"/>
                </a:cubicBezTo>
                <a:cubicBezTo>
                  <a:pt x="229085" y="-1714"/>
                  <a:pt x="211385" y="68850"/>
                  <a:pt x="197653" y="104807"/>
                </a:cubicBezTo>
                <a:cubicBezTo>
                  <a:pt x="183921" y="140764"/>
                  <a:pt x="160744" y="200454"/>
                  <a:pt x="140503" y="250063"/>
                </a:cubicBezTo>
                <a:cubicBezTo>
                  <a:pt x="120262" y="299672"/>
                  <a:pt x="103435" y="308801"/>
                  <a:pt x="76209" y="402463"/>
                </a:cubicBezTo>
                <a:cubicBezTo>
                  <a:pt x="48983" y="496125"/>
                  <a:pt x="803" y="675513"/>
                  <a:pt x="9" y="812038"/>
                </a:cubicBezTo>
                <a:cubicBezTo>
                  <a:pt x="-785" y="948563"/>
                  <a:pt x="48825" y="1127157"/>
                  <a:pt x="71447" y="1221613"/>
                </a:cubicBezTo>
                <a:cubicBezTo>
                  <a:pt x="94069" y="1316069"/>
                  <a:pt x="113912" y="1328373"/>
                  <a:pt x="135740" y="1378776"/>
                </a:cubicBezTo>
                <a:cubicBezTo>
                  <a:pt x="157568" y="1429179"/>
                  <a:pt x="191303" y="1483551"/>
                  <a:pt x="202415" y="1524032"/>
                </a:cubicBezTo>
                <a:cubicBezTo>
                  <a:pt x="213527" y="1564513"/>
                  <a:pt x="230196" y="1622060"/>
                  <a:pt x="202415" y="1621663"/>
                </a:cubicBezTo>
                <a:cubicBezTo>
                  <a:pt x="174634" y="1621266"/>
                  <a:pt x="105181" y="1571458"/>
                  <a:pt x="35728" y="1521651"/>
                </a:cubicBezTo>
              </a:path>
            </a:pathLst>
          </a:custGeom>
          <a:noFill/>
          <a:ln w="63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88" name="Gruppo 87">
            <a:extLst>
              <a:ext uri="{FF2B5EF4-FFF2-40B4-BE49-F238E27FC236}">
                <a16:creationId xmlns:a16="http://schemas.microsoft.com/office/drawing/2014/main" id="{08DC4CCE-4EEC-49CD-BD4B-0D1B6AFC6EBC}"/>
              </a:ext>
            </a:extLst>
          </p:cNvPr>
          <p:cNvGrpSpPr/>
          <p:nvPr/>
        </p:nvGrpSpPr>
        <p:grpSpPr>
          <a:xfrm>
            <a:off x="6279578" y="775504"/>
            <a:ext cx="1920508" cy="1150755"/>
            <a:chOff x="5814869" y="775504"/>
            <a:chExt cx="1800000" cy="1150755"/>
          </a:xfrm>
        </p:grpSpPr>
        <p:cxnSp>
          <p:nvCxnSpPr>
            <p:cNvPr id="89" name="Connettore diritto 88">
              <a:extLst>
                <a:ext uri="{FF2B5EF4-FFF2-40B4-BE49-F238E27FC236}">
                  <a16:creationId xmlns:a16="http://schemas.microsoft.com/office/drawing/2014/main" id="{C291421D-2038-48BD-B59A-BACDF88841F4}"/>
                </a:ext>
              </a:extLst>
            </p:cNvPr>
            <p:cNvCxnSpPr/>
            <p:nvPr/>
          </p:nvCxnSpPr>
          <p:spPr>
            <a:xfrm>
              <a:off x="5814869" y="781228"/>
              <a:ext cx="1800000" cy="0"/>
            </a:xfrm>
            <a:prstGeom prst="line">
              <a:avLst/>
            </a:prstGeom>
            <a:ln w="3175">
              <a:solidFill>
                <a:srgbClr val="33CC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1" name="Gruppo 90">
              <a:extLst>
                <a:ext uri="{FF2B5EF4-FFF2-40B4-BE49-F238E27FC236}">
                  <a16:creationId xmlns:a16="http://schemas.microsoft.com/office/drawing/2014/main" id="{4EFBC8C8-3761-430F-8272-F79995EDD293}"/>
                </a:ext>
              </a:extLst>
            </p:cNvPr>
            <p:cNvGrpSpPr/>
            <p:nvPr/>
          </p:nvGrpSpPr>
          <p:grpSpPr>
            <a:xfrm>
              <a:off x="5822952" y="776350"/>
              <a:ext cx="892315" cy="1149909"/>
              <a:chOff x="5822952" y="776350"/>
              <a:chExt cx="892315" cy="1149909"/>
            </a:xfrm>
          </p:grpSpPr>
          <p:cxnSp>
            <p:nvCxnSpPr>
              <p:cNvPr id="126" name="Connettore diritto 125">
                <a:extLst>
                  <a:ext uri="{FF2B5EF4-FFF2-40B4-BE49-F238E27FC236}">
                    <a16:creationId xmlns:a16="http://schemas.microsoft.com/office/drawing/2014/main" id="{0B887B96-6E85-415D-B0DE-218EB0CDBC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51988" y="783708"/>
                <a:ext cx="0" cy="540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Connettore diritto 126">
                <a:extLst>
                  <a:ext uri="{FF2B5EF4-FFF2-40B4-BE49-F238E27FC236}">
                    <a16:creationId xmlns:a16="http://schemas.microsoft.com/office/drawing/2014/main" id="{35072EB8-0D9E-46E7-A9FF-A07E375B2D2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84698" y="782863"/>
                <a:ext cx="0" cy="558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Connettore diritto 129">
                <a:extLst>
                  <a:ext uri="{FF2B5EF4-FFF2-40B4-BE49-F238E27FC236}">
                    <a16:creationId xmlns:a16="http://schemas.microsoft.com/office/drawing/2014/main" id="{D194E4BA-914B-47DA-928E-152C7F7EB23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11394" y="783709"/>
                <a:ext cx="0" cy="738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Connettore diritto 130">
                <a:extLst>
                  <a:ext uri="{FF2B5EF4-FFF2-40B4-BE49-F238E27FC236}">
                    <a16:creationId xmlns:a16="http://schemas.microsoft.com/office/drawing/2014/main" id="{C454C5A3-8CCD-4BA8-A832-FC7992F812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72955" y="779885"/>
                <a:ext cx="0" cy="792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Connettore diritto 131">
                <a:extLst>
                  <a:ext uri="{FF2B5EF4-FFF2-40B4-BE49-F238E27FC236}">
                    <a16:creationId xmlns:a16="http://schemas.microsoft.com/office/drawing/2014/main" id="{C597C450-FCBE-4587-9994-F669AB7AEB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44731" y="783709"/>
                <a:ext cx="0" cy="851924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Connettore diritto 132">
                <a:extLst>
                  <a:ext uri="{FF2B5EF4-FFF2-40B4-BE49-F238E27FC236}">
                    <a16:creationId xmlns:a16="http://schemas.microsoft.com/office/drawing/2014/main" id="{59B34CB4-B931-409F-BFFC-52E5A563E9B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29619" y="778603"/>
                <a:ext cx="0" cy="5904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Connettore diritto 133">
                <a:extLst>
                  <a:ext uri="{FF2B5EF4-FFF2-40B4-BE49-F238E27FC236}">
                    <a16:creationId xmlns:a16="http://schemas.microsoft.com/office/drawing/2014/main" id="{6D853456-1BDE-46A0-9C3E-977F5B3785E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87890" y="783709"/>
                <a:ext cx="0" cy="630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Connettore diritto 134">
                <a:extLst>
                  <a:ext uri="{FF2B5EF4-FFF2-40B4-BE49-F238E27FC236}">
                    <a16:creationId xmlns:a16="http://schemas.microsoft.com/office/drawing/2014/main" id="{50C5A7DB-FAB9-45B7-9A44-895CF6E85BD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48401" y="783709"/>
                <a:ext cx="0" cy="684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Connettore diritto 135">
                <a:extLst>
                  <a:ext uri="{FF2B5EF4-FFF2-40B4-BE49-F238E27FC236}">
                    <a16:creationId xmlns:a16="http://schemas.microsoft.com/office/drawing/2014/main" id="{666FE61C-92B6-4F22-8F6B-0B8FC104893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13014" y="781522"/>
                <a:ext cx="2253" cy="1144737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Connettore diritto 141">
                <a:extLst>
                  <a:ext uri="{FF2B5EF4-FFF2-40B4-BE49-F238E27FC236}">
                    <a16:creationId xmlns:a16="http://schemas.microsoft.com/office/drawing/2014/main" id="{9032E814-E16F-43A8-84AE-7CFB75B340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60937" y="783709"/>
                <a:ext cx="0" cy="1094621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Connettore diritto 144">
                <a:extLst>
                  <a:ext uri="{FF2B5EF4-FFF2-40B4-BE49-F238E27FC236}">
                    <a16:creationId xmlns:a16="http://schemas.microsoft.com/office/drawing/2014/main" id="{64EA8304-535A-4510-ACB0-743B6ACF0E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32738" y="782863"/>
                <a:ext cx="0" cy="939997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Connettore diritto 145">
                <a:extLst>
                  <a:ext uri="{FF2B5EF4-FFF2-40B4-BE49-F238E27FC236}">
                    <a16:creationId xmlns:a16="http://schemas.microsoft.com/office/drawing/2014/main" id="{8B652023-1E19-4C12-96FD-CB8194744E0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34458" y="776350"/>
                <a:ext cx="0" cy="101851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Connettore diritto 146">
                <a:extLst>
                  <a:ext uri="{FF2B5EF4-FFF2-40B4-BE49-F238E27FC236}">
                    <a16:creationId xmlns:a16="http://schemas.microsoft.com/office/drawing/2014/main" id="{A1341415-D545-4176-9EA5-3859DCDCF04F}"/>
                  </a:ext>
                </a:extLst>
              </p:cNvPr>
              <p:cNvCxnSpPr/>
              <p:nvPr/>
            </p:nvCxnSpPr>
            <p:spPr>
              <a:xfrm>
                <a:off x="5822952" y="780445"/>
                <a:ext cx="0" cy="5292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4" name="Gruppo 93">
              <a:extLst>
                <a:ext uri="{FF2B5EF4-FFF2-40B4-BE49-F238E27FC236}">
                  <a16:creationId xmlns:a16="http://schemas.microsoft.com/office/drawing/2014/main" id="{009DD292-77BF-44D4-A6D4-948B21FBA815}"/>
                </a:ext>
              </a:extLst>
            </p:cNvPr>
            <p:cNvGrpSpPr/>
            <p:nvPr/>
          </p:nvGrpSpPr>
          <p:grpSpPr>
            <a:xfrm flipH="1">
              <a:off x="6868681" y="775504"/>
              <a:ext cx="737985" cy="1099984"/>
              <a:chOff x="5822952" y="774525"/>
              <a:chExt cx="737985" cy="1099984"/>
            </a:xfrm>
          </p:grpSpPr>
          <p:cxnSp>
            <p:nvCxnSpPr>
              <p:cNvPr id="96" name="Connettore diritto 95">
                <a:extLst>
                  <a:ext uri="{FF2B5EF4-FFF2-40B4-BE49-F238E27FC236}">
                    <a16:creationId xmlns:a16="http://schemas.microsoft.com/office/drawing/2014/main" id="{BC3C6399-E76D-4E66-A764-A8F5EC24BEA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51988" y="783708"/>
                <a:ext cx="0" cy="5292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Connettore diritto 98">
                <a:extLst>
                  <a:ext uri="{FF2B5EF4-FFF2-40B4-BE49-F238E27FC236}">
                    <a16:creationId xmlns:a16="http://schemas.microsoft.com/office/drawing/2014/main" id="{3562E581-722A-4CCC-9F46-38E16DA2234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884698" y="775425"/>
                <a:ext cx="0" cy="558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Connettore diritto 99">
                <a:extLst>
                  <a:ext uri="{FF2B5EF4-FFF2-40B4-BE49-F238E27FC236}">
                    <a16:creationId xmlns:a16="http://schemas.microsoft.com/office/drawing/2014/main" id="{E8CC5D66-C2AA-4917-9057-E0E0E76F3A9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111394" y="781804"/>
                <a:ext cx="0" cy="7344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Connettore diritto 100">
                <a:extLst>
                  <a:ext uri="{FF2B5EF4-FFF2-40B4-BE49-F238E27FC236}">
                    <a16:creationId xmlns:a16="http://schemas.microsoft.com/office/drawing/2014/main" id="{9627CBA1-2EF6-41D3-AF86-2B606AD5BA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72955" y="779885"/>
                <a:ext cx="0" cy="7812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Connettore diritto 108">
                <a:extLst>
                  <a:ext uri="{FF2B5EF4-FFF2-40B4-BE49-F238E27FC236}">
                    <a16:creationId xmlns:a16="http://schemas.microsoft.com/office/drawing/2014/main" id="{C6168DD5-BAA2-4CF1-B1DC-FFB8BA2B06B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44731" y="779899"/>
                <a:ext cx="0" cy="8424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Connettore diritto 112">
                <a:extLst>
                  <a:ext uri="{FF2B5EF4-FFF2-40B4-BE49-F238E27FC236}">
                    <a16:creationId xmlns:a16="http://schemas.microsoft.com/office/drawing/2014/main" id="{3D23D52D-7D02-4001-99FE-19C5957CFA5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929619" y="778602"/>
                <a:ext cx="0" cy="5868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Connettore diritto 113">
                <a:extLst>
                  <a:ext uri="{FF2B5EF4-FFF2-40B4-BE49-F238E27FC236}">
                    <a16:creationId xmlns:a16="http://schemas.microsoft.com/office/drawing/2014/main" id="{D9AFD5DA-848F-44A9-B4A8-DC881196474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987890" y="783708"/>
                <a:ext cx="0" cy="630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Connettore diritto 116">
                <a:extLst>
                  <a:ext uri="{FF2B5EF4-FFF2-40B4-BE49-F238E27FC236}">
                    <a16:creationId xmlns:a16="http://schemas.microsoft.com/office/drawing/2014/main" id="{CC2F7DF6-B939-49F8-8D44-686600BDBBA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048401" y="783709"/>
                <a:ext cx="0" cy="6768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Connettore diritto 117">
                <a:extLst>
                  <a:ext uri="{FF2B5EF4-FFF2-40B4-BE49-F238E27FC236}">
                    <a16:creationId xmlns:a16="http://schemas.microsoft.com/office/drawing/2014/main" id="{419B6273-8D26-485E-A752-9AE8CF4D4E8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60937" y="783709"/>
                <a:ext cx="0" cy="10908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Connettore diritto 118">
                <a:extLst>
                  <a:ext uri="{FF2B5EF4-FFF2-40B4-BE49-F238E27FC236}">
                    <a16:creationId xmlns:a16="http://schemas.microsoft.com/office/drawing/2014/main" id="{1E098DA9-474E-4AE9-9A56-700B5811CB9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332738" y="774525"/>
                <a:ext cx="0" cy="936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Connettore diritto 120">
                <a:extLst>
                  <a:ext uri="{FF2B5EF4-FFF2-40B4-BE49-F238E27FC236}">
                    <a16:creationId xmlns:a16="http://schemas.microsoft.com/office/drawing/2014/main" id="{1441C995-1B5A-4E4D-982C-38610373170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34458" y="776350"/>
                <a:ext cx="0" cy="1008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Connettore diritto 121">
                <a:extLst>
                  <a:ext uri="{FF2B5EF4-FFF2-40B4-BE49-F238E27FC236}">
                    <a16:creationId xmlns:a16="http://schemas.microsoft.com/office/drawing/2014/main" id="{C59C06ED-893E-4844-9CFF-FE6046324700}"/>
                  </a:ext>
                </a:extLst>
              </p:cNvPr>
              <p:cNvCxnSpPr/>
              <p:nvPr/>
            </p:nvCxnSpPr>
            <p:spPr>
              <a:xfrm>
                <a:off x="5822952" y="780445"/>
                <a:ext cx="0" cy="522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0" name="Gruppo 89">
            <a:extLst>
              <a:ext uri="{FF2B5EF4-FFF2-40B4-BE49-F238E27FC236}">
                <a16:creationId xmlns:a16="http://schemas.microsoft.com/office/drawing/2014/main" id="{38D697B1-9B51-4375-BA0F-9F0E91EB1788}"/>
              </a:ext>
            </a:extLst>
          </p:cNvPr>
          <p:cNvGrpSpPr/>
          <p:nvPr/>
        </p:nvGrpSpPr>
        <p:grpSpPr>
          <a:xfrm flipV="1">
            <a:off x="6269796" y="2306787"/>
            <a:ext cx="1920508" cy="983221"/>
            <a:chOff x="5814869" y="775503"/>
            <a:chExt cx="1800000" cy="1152943"/>
          </a:xfrm>
        </p:grpSpPr>
        <p:cxnSp>
          <p:nvCxnSpPr>
            <p:cNvPr id="95" name="Connettore diritto 94">
              <a:extLst>
                <a:ext uri="{FF2B5EF4-FFF2-40B4-BE49-F238E27FC236}">
                  <a16:creationId xmlns:a16="http://schemas.microsoft.com/office/drawing/2014/main" id="{E4436A80-9A69-495E-898F-11C8B9BBBE7C}"/>
                </a:ext>
              </a:extLst>
            </p:cNvPr>
            <p:cNvCxnSpPr/>
            <p:nvPr/>
          </p:nvCxnSpPr>
          <p:spPr>
            <a:xfrm>
              <a:off x="5814869" y="783133"/>
              <a:ext cx="1800000" cy="0"/>
            </a:xfrm>
            <a:prstGeom prst="line">
              <a:avLst/>
            </a:prstGeom>
            <a:ln w="3175">
              <a:solidFill>
                <a:srgbClr val="33CC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7" name="Gruppo 96">
              <a:extLst>
                <a:ext uri="{FF2B5EF4-FFF2-40B4-BE49-F238E27FC236}">
                  <a16:creationId xmlns:a16="http://schemas.microsoft.com/office/drawing/2014/main" id="{25BCB7CC-8250-4DDF-96A6-0842D793BFE8}"/>
                </a:ext>
              </a:extLst>
            </p:cNvPr>
            <p:cNvGrpSpPr/>
            <p:nvPr/>
          </p:nvGrpSpPr>
          <p:grpSpPr>
            <a:xfrm>
              <a:off x="5822952" y="776349"/>
              <a:ext cx="895957" cy="1152097"/>
              <a:chOff x="5822952" y="776349"/>
              <a:chExt cx="895957" cy="1152097"/>
            </a:xfrm>
          </p:grpSpPr>
          <p:cxnSp>
            <p:nvCxnSpPr>
              <p:cNvPr id="149" name="Connettore diritto 148">
                <a:extLst>
                  <a:ext uri="{FF2B5EF4-FFF2-40B4-BE49-F238E27FC236}">
                    <a16:creationId xmlns:a16="http://schemas.microsoft.com/office/drawing/2014/main" id="{4342CAD5-1BE5-41C1-BD1F-E55FB3AE65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51988" y="783708"/>
                <a:ext cx="0" cy="442691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Connettore diritto 149">
                <a:extLst>
                  <a:ext uri="{FF2B5EF4-FFF2-40B4-BE49-F238E27FC236}">
                    <a16:creationId xmlns:a16="http://schemas.microsoft.com/office/drawing/2014/main" id="{7F0A4A64-9CE2-442F-8AD5-CE3E83C07E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84698" y="782863"/>
                <a:ext cx="0" cy="461832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Connettore diritto 150">
                <a:extLst>
                  <a:ext uri="{FF2B5EF4-FFF2-40B4-BE49-F238E27FC236}">
                    <a16:creationId xmlns:a16="http://schemas.microsoft.com/office/drawing/2014/main" id="{19614895-0A56-4515-BEE2-959A167E151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11394" y="783708"/>
                <a:ext cx="0" cy="65533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Connettore diritto 151">
                <a:extLst>
                  <a:ext uri="{FF2B5EF4-FFF2-40B4-BE49-F238E27FC236}">
                    <a16:creationId xmlns:a16="http://schemas.microsoft.com/office/drawing/2014/main" id="{89A80D8D-1A2B-448A-8D85-1981ECD21C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72955" y="779884"/>
                <a:ext cx="0" cy="717234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Connettore diritto 152">
                <a:extLst>
                  <a:ext uri="{FF2B5EF4-FFF2-40B4-BE49-F238E27FC236}">
                    <a16:creationId xmlns:a16="http://schemas.microsoft.com/office/drawing/2014/main" id="{FAA24607-3157-4863-AE6D-784006FC749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44731" y="783707"/>
                <a:ext cx="0" cy="788177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Connettore diritto 153">
                <a:extLst>
                  <a:ext uri="{FF2B5EF4-FFF2-40B4-BE49-F238E27FC236}">
                    <a16:creationId xmlns:a16="http://schemas.microsoft.com/office/drawing/2014/main" id="{6B6801F7-4CDE-48B2-BB0F-B51EFF00E6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29619" y="778602"/>
                <a:ext cx="0" cy="488432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Connettore diritto 155">
                <a:extLst>
                  <a:ext uri="{FF2B5EF4-FFF2-40B4-BE49-F238E27FC236}">
                    <a16:creationId xmlns:a16="http://schemas.microsoft.com/office/drawing/2014/main" id="{515B005A-F818-449E-88AA-A8F66050DD3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87890" y="783708"/>
                <a:ext cx="0" cy="519716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Connettore diritto 156">
                <a:extLst>
                  <a:ext uri="{FF2B5EF4-FFF2-40B4-BE49-F238E27FC236}">
                    <a16:creationId xmlns:a16="http://schemas.microsoft.com/office/drawing/2014/main" id="{0CD55BD1-F7DB-4F34-9D2B-F8144625F2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48401" y="783710"/>
                <a:ext cx="0" cy="585293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Connettore diritto 157">
                <a:extLst>
                  <a:ext uri="{FF2B5EF4-FFF2-40B4-BE49-F238E27FC236}">
                    <a16:creationId xmlns:a16="http://schemas.microsoft.com/office/drawing/2014/main" id="{E8D395B2-7526-4AFF-8F30-5FE6B57BD3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16656" y="783709"/>
                <a:ext cx="2253" cy="1144737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Connettore diritto 158">
                <a:extLst>
                  <a:ext uri="{FF2B5EF4-FFF2-40B4-BE49-F238E27FC236}">
                    <a16:creationId xmlns:a16="http://schemas.microsoft.com/office/drawing/2014/main" id="{ECAAF9DE-44D2-4A5E-A83F-384BC232C4E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60937" y="783708"/>
                <a:ext cx="0" cy="106859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Connettore diritto 159">
                <a:extLst>
                  <a:ext uri="{FF2B5EF4-FFF2-40B4-BE49-F238E27FC236}">
                    <a16:creationId xmlns:a16="http://schemas.microsoft.com/office/drawing/2014/main" id="{605B1855-9B64-4686-8DB6-1AD202229D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32738" y="782861"/>
                <a:ext cx="0" cy="875094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Connettore diritto 160">
                <a:extLst>
                  <a:ext uri="{FF2B5EF4-FFF2-40B4-BE49-F238E27FC236}">
                    <a16:creationId xmlns:a16="http://schemas.microsoft.com/office/drawing/2014/main" id="{C4E5F9C0-71D5-4655-8609-47F20085951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34458" y="776349"/>
                <a:ext cx="0" cy="975427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Connettore diritto 161">
                <a:extLst>
                  <a:ext uri="{FF2B5EF4-FFF2-40B4-BE49-F238E27FC236}">
                    <a16:creationId xmlns:a16="http://schemas.microsoft.com/office/drawing/2014/main" id="{4AAEF589-CC46-40A8-AB6C-B996A02FD8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22952" y="780445"/>
                <a:ext cx="0" cy="423181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" name="Gruppo 102">
              <a:extLst>
                <a:ext uri="{FF2B5EF4-FFF2-40B4-BE49-F238E27FC236}">
                  <a16:creationId xmlns:a16="http://schemas.microsoft.com/office/drawing/2014/main" id="{84AA0EFB-E546-4FE9-839E-B9C54A1B6819}"/>
                </a:ext>
              </a:extLst>
            </p:cNvPr>
            <p:cNvGrpSpPr/>
            <p:nvPr/>
          </p:nvGrpSpPr>
          <p:grpSpPr>
            <a:xfrm flipH="1">
              <a:off x="6868681" y="775503"/>
              <a:ext cx="741555" cy="1099985"/>
              <a:chOff x="5819382" y="774524"/>
              <a:chExt cx="741555" cy="1099985"/>
            </a:xfrm>
          </p:grpSpPr>
          <p:cxnSp>
            <p:nvCxnSpPr>
              <p:cNvPr id="104" name="Connettore diritto 103">
                <a:extLst>
                  <a:ext uri="{FF2B5EF4-FFF2-40B4-BE49-F238E27FC236}">
                    <a16:creationId xmlns:a16="http://schemas.microsoft.com/office/drawing/2014/main" id="{F1865A2E-718F-4B8C-9DCB-0E1FBF0A92C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851988" y="783707"/>
                <a:ext cx="0" cy="441714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Connettore diritto 104">
                <a:extLst>
                  <a:ext uri="{FF2B5EF4-FFF2-40B4-BE49-F238E27FC236}">
                    <a16:creationId xmlns:a16="http://schemas.microsoft.com/office/drawing/2014/main" id="{530CD888-E184-4BDB-A9F4-CE592AF7B85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884698" y="775423"/>
                <a:ext cx="0" cy="468292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Connettore diritto 105">
                <a:extLst>
                  <a:ext uri="{FF2B5EF4-FFF2-40B4-BE49-F238E27FC236}">
                    <a16:creationId xmlns:a16="http://schemas.microsoft.com/office/drawing/2014/main" id="{B2FF1FEB-FF70-49D9-B8F2-F0C40A7DFEB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111394" y="781804"/>
                <a:ext cx="0" cy="678706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Connettore diritto 107">
                <a:extLst>
                  <a:ext uri="{FF2B5EF4-FFF2-40B4-BE49-F238E27FC236}">
                    <a16:creationId xmlns:a16="http://schemas.microsoft.com/office/drawing/2014/main" id="{6723FCD3-E465-4648-85B7-24600B9C837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172955" y="779885"/>
                <a:ext cx="0" cy="736319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Connettore diritto 127">
                <a:extLst>
                  <a:ext uri="{FF2B5EF4-FFF2-40B4-BE49-F238E27FC236}">
                    <a16:creationId xmlns:a16="http://schemas.microsoft.com/office/drawing/2014/main" id="{0263226F-59C2-4815-9F92-8CC899279EA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244731" y="779898"/>
                <a:ext cx="0" cy="81453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Connettore diritto 128">
                <a:extLst>
                  <a:ext uri="{FF2B5EF4-FFF2-40B4-BE49-F238E27FC236}">
                    <a16:creationId xmlns:a16="http://schemas.microsoft.com/office/drawing/2014/main" id="{D1E4580A-76C3-49DF-93C2-56CD81939BD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929619" y="778002"/>
                <a:ext cx="0" cy="506571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Connettore diritto 136">
                <a:extLst>
                  <a:ext uri="{FF2B5EF4-FFF2-40B4-BE49-F238E27FC236}">
                    <a16:creationId xmlns:a16="http://schemas.microsoft.com/office/drawing/2014/main" id="{7658BC89-D157-49B2-9950-460044C052B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987890" y="783708"/>
                <a:ext cx="0" cy="549717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Connettore diritto 137">
                <a:extLst>
                  <a:ext uri="{FF2B5EF4-FFF2-40B4-BE49-F238E27FC236}">
                    <a16:creationId xmlns:a16="http://schemas.microsoft.com/office/drawing/2014/main" id="{5518424D-0C12-4DFB-AA2E-ADD010BC8B5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048401" y="783708"/>
                <a:ext cx="0" cy="609675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Connettore diritto 138">
                <a:extLst>
                  <a:ext uri="{FF2B5EF4-FFF2-40B4-BE49-F238E27FC236}">
                    <a16:creationId xmlns:a16="http://schemas.microsoft.com/office/drawing/2014/main" id="{4482A1C0-F6AE-4264-8710-D6838842A3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60937" y="783709"/>
                <a:ext cx="0" cy="10908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Connettore diritto 139">
                <a:extLst>
                  <a:ext uri="{FF2B5EF4-FFF2-40B4-BE49-F238E27FC236}">
                    <a16:creationId xmlns:a16="http://schemas.microsoft.com/office/drawing/2014/main" id="{773D999C-73C5-4F0A-90A1-0CD20EB3AD8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332738" y="774524"/>
                <a:ext cx="0" cy="898089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Connettore diritto 143">
                <a:extLst>
                  <a:ext uri="{FF2B5EF4-FFF2-40B4-BE49-F238E27FC236}">
                    <a16:creationId xmlns:a16="http://schemas.microsoft.com/office/drawing/2014/main" id="{153D0D02-6FAD-4EFA-8187-CC4DB85561D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434458" y="776350"/>
                <a:ext cx="0" cy="990349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Connettore diritto 147">
                <a:extLst>
                  <a:ext uri="{FF2B5EF4-FFF2-40B4-BE49-F238E27FC236}">
                    <a16:creationId xmlns:a16="http://schemas.microsoft.com/office/drawing/2014/main" id="{05AE00BF-F767-4E19-93EF-526A33081A5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819382" y="780446"/>
                <a:ext cx="0" cy="422202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63" name="Gruppo 162">
            <a:extLst>
              <a:ext uri="{FF2B5EF4-FFF2-40B4-BE49-F238E27FC236}">
                <a16:creationId xmlns:a16="http://schemas.microsoft.com/office/drawing/2014/main" id="{9E876C91-1304-4170-951A-EE35549CE0E2}"/>
              </a:ext>
            </a:extLst>
          </p:cNvPr>
          <p:cNvGrpSpPr/>
          <p:nvPr/>
        </p:nvGrpSpPr>
        <p:grpSpPr>
          <a:xfrm flipV="1">
            <a:off x="5919904" y="2245206"/>
            <a:ext cx="2883935" cy="659643"/>
            <a:chOff x="4826507" y="1318070"/>
            <a:chExt cx="2883935" cy="659643"/>
          </a:xfrm>
        </p:grpSpPr>
        <p:cxnSp>
          <p:nvCxnSpPr>
            <p:cNvPr id="164" name="Connettore diritto 163">
              <a:extLst>
                <a:ext uri="{FF2B5EF4-FFF2-40B4-BE49-F238E27FC236}">
                  <a16:creationId xmlns:a16="http://schemas.microsoft.com/office/drawing/2014/main" id="{A2A87625-D542-47DE-AD98-CF08759A623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26507" y="1977713"/>
              <a:ext cx="287829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Connettore diritto 164">
              <a:extLst>
                <a:ext uri="{FF2B5EF4-FFF2-40B4-BE49-F238E27FC236}">
                  <a16:creationId xmlns:a16="http://schemas.microsoft.com/office/drawing/2014/main" id="{E6FB5582-C52A-45B4-94BD-3E2CDA6B297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00763" y="1868856"/>
              <a:ext cx="1401673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Connettore diritto 165">
              <a:extLst>
                <a:ext uri="{FF2B5EF4-FFF2-40B4-BE49-F238E27FC236}">
                  <a16:creationId xmlns:a16="http://schemas.microsoft.com/office/drawing/2014/main" id="{A419E622-A955-4B7B-9CB1-57EE13F172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20961" y="1787216"/>
              <a:ext cx="12816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Connettore diritto 166">
              <a:extLst>
                <a:ext uri="{FF2B5EF4-FFF2-40B4-BE49-F238E27FC236}">
                  <a16:creationId xmlns:a16="http://schemas.microsoft.com/office/drawing/2014/main" id="{99DD1BDA-2DA4-4DBF-8E14-6115FC16799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527788" y="1716853"/>
              <a:ext cx="118265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Connettore diritto 167">
              <a:extLst>
                <a:ext uri="{FF2B5EF4-FFF2-40B4-BE49-F238E27FC236}">
                  <a16:creationId xmlns:a16="http://schemas.microsoft.com/office/drawing/2014/main" id="{BE51FA11-2B20-4CF9-BD0E-CDB50BDBDEE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02083" y="1658553"/>
              <a:ext cx="1108359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Connettore diritto 168">
              <a:extLst>
                <a:ext uri="{FF2B5EF4-FFF2-40B4-BE49-F238E27FC236}">
                  <a16:creationId xmlns:a16="http://schemas.microsoft.com/office/drawing/2014/main" id="{4B89EE84-3C84-40D7-A5F4-5D40417203AE}"/>
                </a:ext>
              </a:extLst>
            </p:cNvPr>
            <p:cNvCxnSpPr>
              <a:cxnSpLocks/>
            </p:cNvCxnSpPr>
            <p:nvPr/>
          </p:nvCxnSpPr>
          <p:spPr>
            <a:xfrm>
              <a:off x="6664600" y="1604465"/>
              <a:ext cx="10368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Connettore diritto 169">
              <a:extLst>
                <a:ext uri="{FF2B5EF4-FFF2-40B4-BE49-F238E27FC236}">
                  <a16:creationId xmlns:a16="http://schemas.microsoft.com/office/drawing/2014/main" id="{57E2AEAB-BCE0-49CF-B31E-2C461A80D214}"/>
                </a:ext>
              </a:extLst>
            </p:cNvPr>
            <p:cNvCxnSpPr>
              <a:cxnSpLocks/>
            </p:cNvCxnSpPr>
            <p:nvPr/>
          </p:nvCxnSpPr>
          <p:spPr>
            <a:xfrm>
              <a:off x="6729523" y="1555624"/>
              <a:ext cx="9792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Connettore diritto 170">
              <a:extLst>
                <a:ext uri="{FF2B5EF4-FFF2-40B4-BE49-F238E27FC236}">
                  <a16:creationId xmlns:a16="http://schemas.microsoft.com/office/drawing/2014/main" id="{14F8A8C1-159F-48BB-8613-B3D3AB6E006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776814" y="1514590"/>
              <a:ext cx="925622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Connettore diritto 171">
              <a:extLst>
                <a:ext uri="{FF2B5EF4-FFF2-40B4-BE49-F238E27FC236}">
                  <a16:creationId xmlns:a16="http://schemas.microsoft.com/office/drawing/2014/main" id="{22BE6CE2-D9C8-4515-8928-776A1316D4AF}"/>
                </a:ext>
              </a:extLst>
            </p:cNvPr>
            <p:cNvCxnSpPr>
              <a:cxnSpLocks/>
            </p:cNvCxnSpPr>
            <p:nvPr/>
          </p:nvCxnSpPr>
          <p:spPr>
            <a:xfrm>
              <a:off x="6821796" y="1470437"/>
              <a:ext cx="882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Connettore diritto 172">
              <a:extLst>
                <a:ext uri="{FF2B5EF4-FFF2-40B4-BE49-F238E27FC236}">
                  <a16:creationId xmlns:a16="http://schemas.microsoft.com/office/drawing/2014/main" id="{25F64CC3-E9AA-4872-A73F-4D74A86D0F2B}"/>
                </a:ext>
              </a:extLst>
            </p:cNvPr>
            <p:cNvCxnSpPr>
              <a:cxnSpLocks/>
            </p:cNvCxnSpPr>
            <p:nvPr/>
          </p:nvCxnSpPr>
          <p:spPr>
            <a:xfrm>
              <a:off x="6880111" y="1429803"/>
              <a:ext cx="828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Connettore diritto 173">
              <a:extLst>
                <a:ext uri="{FF2B5EF4-FFF2-40B4-BE49-F238E27FC236}">
                  <a16:creationId xmlns:a16="http://schemas.microsoft.com/office/drawing/2014/main" id="{8A328B9E-0CE8-4812-B432-C5E0DADE16E9}"/>
                </a:ext>
              </a:extLst>
            </p:cNvPr>
            <p:cNvCxnSpPr>
              <a:cxnSpLocks/>
            </p:cNvCxnSpPr>
            <p:nvPr/>
          </p:nvCxnSpPr>
          <p:spPr>
            <a:xfrm>
              <a:off x="6926199" y="1398499"/>
              <a:ext cx="7812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Connettore diritto 174">
              <a:extLst>
                <a:ext uri="{FF2B5EF4-FFF2-40B4-BE49-F238E27FC236}">
                  <a16:creationId xmlns:a16="http://schemas.microsoft.com/office/drawing/2014/main" id="{55306F3D-D93B-4E4C-AC05-CA2985878544}"/>
                </a:ext>
              </a:extLst>
            </p:cNvPr>
            <p:cNvCxnSpPr>
              <a:cxnSpLocks/>
            </p:cNvCxnSpPr>
            <p:nvPr/>
          </p:nvCxnSpPr>
          <p:spPr>
            <a:xfrm>
              <a:off x="6972300" y="1366527"/>
              <a:ext cx="7308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Connettore diritto 175">
              <a:extLst>
                <a:ext uri="{FF2B5EF4-FFF2-40B4-BE49-F238E27FC236}">
                  <a16:creationId xmlns:a16="http://schemas.microsoft.com/office/drawing/2014/main" id="{70E1C4F9-963D-4FA4-9551-18D71EC25B4B}"/>
                </a:ext>
              </a:extLst>
            </p:cNvPr>
            <p:cNvCxnSpPr>
              <a:cxnSpLocks/>
            </p:cNvCxnSpPr>
            <p:nvPr/>
          </p:nvCxnSpPr>
          <p:spPr>
            <a:xfrm>
              <a:off x="7017032" y="1338297"/>
              <a:ext cx="6912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Connettore diritto 176">
              <a:extLst>
                <a:ext uri="{FF2B5EF4-FFF2-40B4-BE49-F238E27FC236}">
                  <a16:creationId xmlns:a16="http://schemas.microsoft.com/office/drawing/2014/main" id="{7F0CA128-798A-4D26-8890-FC78A1913DDD}"/>
                </a:ext>
              </a:extLst>
            </p:cNvPr>
            <p:cNvCxnSpPr>
              <a:cxnSpLocks/>
            </p:cNvCxnSpPr>
            <p:nvPr/>
          </p:nvCxnSpPr>
          <p:spPr>
            <a:xfrm>
              <a:off x="7057175" y="1318070"/>
              <a:ext cx="648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9" name="Gruppo 178">
            <a:extLst>
              <a:ext uri="{FF2B5EF4-FFF2-40B4-BE49-F238E27FC236}">
                <a16:creationId xmlns:a16="http://schemas.microsoft.com/office/drawing/2014/main" id="{1734B69C-11A8-46B2-A334-9C4758BBF387}"/>
              </a:ext>
            </a:extLst>
          </p:cNvPr>
          <p:cNvGrpSpPr/>
          <p:nvPr/>
        </p:nvGrpSpPr>
        <p:grpSpPr>
          <a:xfrm>
            <a:off x="5919904" y="1330906"/>
            <a:ext cx="2883935" cy="662574"/>
            <a:chOff x="4835532" y="1315139"/>
            <a:chExt cx="2883935" cy="662574"/>
          </a:xfrm>
        </p:grpSpPr>
        <p:cxnSp>
          <p:nvCxnSpPr>
            <p:cNvPr id="181" name="Connettore diritto 180">
              <a:extLst>
                <a:ext uri="{FF2B5EF4-FFF2-40B4-BE49-F238E27FC236}">
                  <a16:creationId xmlns:a16="http://schemas.microsoft.com/office/drawing/2014/main" id="{8911113E-5BC5-42BF-9FAC-29F1215934AF}"/>
                </a:ext>
              </a:extLst>
            </p:cNvPr>
            <p:cNvCxnSpPr>
              <a:cxnSpLocks/>
            </p:cNvCxnSpPr>
            <p:nvPr/>
          </p:nvCxnSpPr>
          <p:spPr>
            <a:xfrm>
              <a:off x="4835532" y="1977713"/>
              <a:ext cx="288393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Connettore diritto 181">
              <a:extLst>
                <a:ext uri="{FF2B5EF4-FFF2-40B4-BE49-F238E27FC236}">
                  <a16:creationId xmlns:a16="http://schemas.microsoft.com/office/drawing/2014/main" id="{4C9D54FA-79CA-422B-9721-7D3807A5FAB0}"/>
                </a:ext>
              </a:extLst>
            </p:cNvPr>
            <p:cNvCxnSpPr>
              <a:cxnSpLocks/>
            </p:cNvCxnSpPr>
            <p:nvPr/>
          </p:nvCxnSpPr>
          <p:spPr>
            <a:xfrm>
              <a:off x="6290875" y="1868856"/>
              <a:ext cx="1425342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Connettore diritto 182">
              <a:extLst>
                <a:ext uri="{FF2B5EF4-FFF2-40B4-BE49-F238E27FC236}">
                  <a16:creationId xmlns:a16="http://schemas.microsoft.com/office/drawing/2014/main" id="{C417194A-7478-4130-82EE-B7ABFC2B7CE2}"/>
                </a:ext>
              </a:extLst>
            </p:cNvPr>
            <p:cNvCxnSpPr>
              <a:cxnSpLocks/>
            </p:cNvCxnSpPr>
            <p:nvPr/>
          </p:nvCxnSpPr>
          <p:spPr>
            <a:xfrm>
              <a:off x="6414746" y="1787216"/>
              <a:ext cx="1301471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Connettore diritto 183">
              <a:extLst>
                <a:ext uri="{FF2B5EF4-FFF2-40B4-BE49-F238E27FC236}">
                  <a16:creationId xmlns:a16="http://schemas.microsoft.com/office/drawing/2014/main" id="{138D9D4A-9129-402B-8966-EFD2F921C03C}"/>
                </a:ext>
              </a:extLst>
            </p:cNvPr>
            <p:cNvCxnSpPr>
              <a:cxnSpLocks/>
            </p:cNvCxnSpPr>
            <p:nvPr/>
          </p:nvCxnSpPr>
          <p:spPr>
            <a:xfrm>
              <a:off x="6523185" y="1716853"/>
              <a:ext cx="1193032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Connettore diritto 184">
              <a:extLst>
                <a:ext uri="{FF2B5EF4-FFF2-40B4-BE49-F238E27FC236}">
                  <a16:creationId xmlns:a16="http://schemas.microsoft.com/office/drawing/2014/main" id="{4C40142E-BE61-479B-ABC7-B428145104A7}"/>
                </a:ext>
              </a:extLst>
            </p:cNvPr>
            <p:cNvCxnSpPr>
              <a:cxnSpLocks/>
            </p:cNvCxnSpPr>
            <p:nvPr/>
          </p:nvCxnSpPr>
          <p:spPr>
            <a:xfrm>
              <a:off x="6588287" y="1658553"/>
              <a:ext cx="112793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Connettore diritto 185">
              <a:extLst>
                <a:ext uri="{FF2B5EF4-FFF2-40B4-BE49-F238E27FC236}">
                  <a16:creationId xmlns:a16="http://schemas.microsoft.com/office/drawing/2014/main" id="{0685EEDD-3A07-4467-859C-20654E6ED830}"/>
                </a:ext>
              </a:extLst>
            </p:cNvPr>
            <p:cNvCxnSpPr>
              <a:cxnSpLocks/>
            </p:cNvCxnSpPr>
            <p:nvPr/>
          </p:nvCxnSpPr>
          <p:spPr>
            <a:xfrm>
              <a:off x="6647164" y="1604465"/>
              <a:ext cx="1069053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Connettore diritto 186">
              <a:extLst>
                <a:ext uri="{FF2B5EF4-FFF2-40B4-BE49-F238E27FC236}">
                  <a16:creationId xmlns:a16="http://schemas.microsoft.com/office/drawing/2014/main" id="{F43DE101-B290-4BEA-95F0-A5943095D729}"/>
                </a:ext>
              </a:extLst>
            </p:cNvPr>
            <p:cNvCxnSpPr>
              <a:cxnSpLocks/>
            </p:cNvCxnSpPr>
            <p:nvPr/>
          </p:nvCxnSpPr>
          <p:spPr>
            <a:xfrm>
              <a:off x="6733527" y="1555624"/>
              <a:ext cx="98269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Connettore diritto 187">
              <a:extLst>
                <a:ext uri="{FF2B5EF4-FFF2-40B4-BE49-F238E27FC236}">
                  <a16:creationId xmlns:a16="http://schemas.microsoft.com/office/drawing/2014/main" id="{9E8ED5D9-D2BB-4B52-B44A-D6B567C37F91}"/>
                </a:ext>
              </a:extLst>
            </p:cNvPr>
            <p:cNvCxnSpPr>
              <a:cxnSpLocks/>
            </p:cNvCxnSpPr>
            <p:nvPr/>
          </p:nvCxnSpPr>
          <p:spPr>
            <a:xfrm>
              <a:off x="6763508" y="1514590"/>
              <a:ext cx="943708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Connettore diritto 188">
              <a:extLst>
                <a:ext uri="{FF2B5EF4-FFF2-40B4-BE49-F238E27FC236}">
                  <a16:creationId xmlns:a16="http://schemas.microsoft.com/office/drawing/2014/main" id="{4E16CF7E-BF51-4CDC-87B4-06F5475EEC10}"/>
                </a:ext>
              </a:extLst>
            </p:cNvPr>
            <p:cNvCxnSpPr>
              <a:cxnSpLocks/>
            </p:cNvCxnSpPr>
            <p:nvPr/>
          </p:nvCxnSpPr>
          <p:spPr>
            <a:xfrm>
              <a:off x="6825054" y="1470437"/>
              <a:ext cx="891163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Connettore diritto 189">
              <a:extLst>
                <a:ext uri="{FF2B5EF4-FFF2-40B4-BE49-F238E27FC236}">
                  <a16:creationId xmlns:a16="http://schemas.microsoft.com/office/drawing/2014/main" id="{3FA300BC-B09C-481E-A9A3-C37C7C5906F9}"/>
                </a:ext>
              </a:extLst>
            </p:cNvPr>
            <p:cNvCxnSpPr>
              <a:cxnSpLocks/>
            </p:cNvCxnSpPr>
            <p:nvPr/>
          </p:nvCxnSpPr>
          <p:spPr>
            <a:xfrm>
              <a:off x="6876301" y="1429803"/>
              <a:ext cx="828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Connettore diritto 190">
              <a:extLst>
                <a:ext uri="{FF2B5EF4-FFF2-40B4-BE49-F238E27FC236}">
                  <a16:creationId xmlns:a16="http://schemas.microsoft.com/office/drawing/2014/main" id="{7D0A5732-B859-431D-92C6-9142D12D4DBF}"/>
                </a:ext>
              </a:extLst>
            </p:cNvPr>
            <p:cNvCxnSpPr>
              <a:cxnSpLocks/>
            </p:cNvCxnSpPr>
            <p:nvPr/>
          </p:nvCxnSpPr>
          <p:spPr>
            <a:xfrm>
              <a:off x="6924879" y="1398499"/>
              <a:ext cx="792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Connettore diritto 191">
              <a:extLst>
                <a:ext uri="{FF2B5EF4-FFF2-40B4-BE49-F238E27FC236}">
                  <a16:creationId xmlns:a16="http://schemas.microsoft.com/office/drawing/2014/main" id="{B7FDA6B1-B4D2-4744-A9AD-A5E49730B315}"/>
                </a:ext>
              </a:extLst>
            </p:cNvPr>
            <p:cNvCxnSpPr>
              <a:cxnSpLocks/>
            </p:cNvCxnSpPr>
            <p:nvPr/>
          </p:nvCxnSpPr>
          <p:spPr>
            <a:xfrm>
              <a:off x="6970830" y="1366527"/>
              <a:ext cx="738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Connettore diritto 192">
              <a:extLst>
                <a:ext uri="{FF2B5EF4-FFF2-40B4-BE49-F238E27FC236}">
                  <a16:creationId xmlns:a16="http://schemas.microsoft.com/office/drawing/2014/main" id="{3F5E616D-3F99-4889-A1CD-B430C5925E0A}"/>
                </a:ext>
              </a:extLst>
            </p:cNvPr>
            <p:cNvCxnSpPr>
              <a:cxnSpLocks/>
            </p:cNvCxnSpPr>
            <p:nvPr/>
          </p:nvCxnSpPr>
          <p:spPr>
            <a:xfrm>
              <a:off x="7013867" y="1338297"/>
              <a:ext cx="7056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Connettore diritto 193">
              <a:extLst>
                <a:ext uri="{FF2B5EF4-FFF2-40B4-BE49-F238E27FC236}">
                  <a16:creationId xmlns:a16="http://schemas.microsoft.com/office/drawing/2014/main" id="{28F0715B-2C40-4E1C-9343-CFF7BD68FA32}"/>
                </a:ext>
              </a:extLst>
            </p:cNvPr>
            <p:cNvCxnSpPr>
              <a:cxnSpLocks/>
            </p:cNvCxnSpPr>
            <p:nvPr/>
          </p:nvCxnSpPr>
          <p:spPr>
            <a:xfrm>
              <a:off x="7041861" y="1315139"/>
              <a:ext cx="6696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5" name="Connettore diritto 194">
            <a:extLst>
              <a:ext uri="{FF2B5EF4-FFF2-40B4-BE49-F238E27FC236}">
                <a16:creationId xmlns:a16="http://schemas.microsoft.com/office/drawing/2014/main" id="{26183335-BF6E-48FA-B584-5ED801894A7E}"/>
              </a:ext>
            </a:extLst>
          </p:cNvPr>
          <p:cNvCxnSpPr>
            <a:cxnSpLocks/>
          </p:cNvCxnSpPr>
          <p:nvPr/>
        </p:nvCxnSpPr>
        <p:spPr>
          <a:xfrm>
            <a:off x="5919904" y="1884623"/>
            <a:ext cx="118502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28542948-6D97-4C10-A4C3-10A499108ECB}"/>
              </a:ext>
            </a:extLst>
          </p:cNvPr>
          <p:cNvCxnSpPr>
            <a:cxnSpLocks/>
          </p:cNvCxnSpPr>
          <p:nvPr/>
        </p:nvCxnSpPr>
        <p:spPr>
          <a:xfrm>
            <a:off x="5919904" y="1802983"/>
            <a:ext cx="104079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ttore diritto 196">
            <a:extLst>
              <a:ext uri="{FF2B5EF4-FFF2-40B4-BE49-F238E27FC236}">
                <a16:creationId xmlns:a16="http://schemas.microsoft.com/office/drawing/2014/main" id="{8DDC8567-28CB-4009-8A3F-F6949A6D6368}"/>
              </a:ext>
            </a:extLst>
          </p:cNvPr>
          <p:cNvCxnSpPr>
            <a:cxnSpLocks/>
          </p:cNvCxnSpPr>
          <p:nvPr/>
        </p:nvCxnSpPr>
        <p:spPr>
          <a:xfrm>
            <a:off x="5916009" y="1733744"/>
            <a:ext cx="94399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9AF6D3A0-4E9E-427F-A857-8C70AD616E1E}"/>
              </a:ext>
            </a:extLst>
          </p:cNvPr>
          <p:cNvCxnSpPr>
            <a:cxnSpLocks/>
          </p:cNvCxnSpPr>
          <p:nvPr/>
        </p:nvCxnSpPr>
        <p:spPr>
          <a:xfrm>
            <a:off x="5916009" y="1672992"/>
            <a:ext cx="86235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id="{414A8220-9C1A-4400-BBA8-D15D02D07A08}"/>
              </a:ext>
            </a:extLst>
          </p:cNvPr>
          <p:cNvCxnSpPr>
            <a:cxnSpLocks/>
          </p:cNvCxnSpPr>
          <p:nvPr/>
        </p:nvCxnSpPr>
        <p:spPr>
          <a:xfrm>
            <a:off x="5918730" y="1620232"/>
            <a:ext cx="792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E82B5239-4B42-4863-BF36-C0A1F7559050}"/>
              </a:ext>
            </a:extLst>
          </p:cNvPr>
          <p:cNvCxnSpPr>
            <a:cxnSpLocks/>
          </p:cNvCxnSpPr>
          <p:nvPr/>
        </p:nvCxnSpPr>
        <p:spPr>
          <a:xfrm>
            <a:off x="5916009" y="1569132"/>
            <a:ext cx="73584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id="{812C2B36-4E85-4E0A-94BD-389AB1347179}"/>
              </a:ext>
            </a:extLst>
          </p:cNvPr>
          <p:cNvCxnSpPr>
            <a:cxnSpLocks/>
          </p:cNvCxnSpPr>
          <p:nvPr/>
        </p:nvCxnSpPr>
        <p:spPr>
          <a:xfrm>
            <a:off x="5921460" y="1530357"/>
            <a:ext cx="69697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nettore diritto 201">
            <a:extLst>
              <a:ext uri="{FF2B5EF4-FFF2-40B4-BE49-F238E27FC236}">
                <a16:creationId xmlns:a16="http://schemas.microsoft.com/office/drawing/2014/main" id="{765E1B6B-41D6-4632-8AC9-859139DC3A13}"/>
              </a:ext>
            </a:extLst>
          </p:cNvPr>
          <p:cNvCxnSpPr>
            <a:cxnSpLocks/>
          </p:cNvCxnSpPr>
          <p:nvPr/>
        </p:nvCxnSpPr>
        <p:spPr>
          <a:xfrm>
            <a:off x="5916009" y="1486204"/>
            <a:ext cx="65171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914A0EDD-B095-4C0B-880C-879E712279FA}"/>
              </a:ext>
            </a:extLst>
          </p:cNvPr>
          <p:cNvCxnSpPr>
            <a:cxnSpLocks/>
          </p:cNvCxnSpPr>
          <p:nvPr/>
        </p:nvCxnSpPr>
        <p:spPr>
          <a:xfrm>
            <a:off x="5927961" y="1445570"/>
            <a:ext cx="59100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Connettore diritto 203">
            <a:extLst>
              <a:ext uri="{FF2B5EF4-FFF2-40B4-BE49-F238E27FC236}">
                <a16:creationId xmlns:a16="http://schemas.microsoft.com/office/drawing/2014/main" id="{37377582-1B90-4A71-9F01-A4FD10780501}"/>
              </a:ext>
            </a:extLst>
          </p:cNvPr>
          <p:cNvCxnSpPr>
            <a:cxnSpLocks/>
          </p:cNvCxnSpPr>
          <p:nvPr/>
        </p:nvCxnSpPr>
        <p:spPr>
          <a:xfrm>
            <a:off x="5921460" y="1414371"/>
            <a:ext cx="54272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194F1E0C-65D3-46AE-9E82-2194C97D1AA2}"/>
              </a:ext>
            </a:extLst>
          </p:cNvPr>
          <p:cNvCxnSpPr>
            <a:cxnSpLocks/>
          </p:cNvCxnSpPr>
          <p:nvPr/>
        </p:nvCxnSpPr>
        <p:spPr>
          <a:xfrm>
            <a:off x="5914591" y="1382294"/>
            <a:ext cx="51406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nettore diritto 205">
            <a:extLst>
              <a:ext uri="{FF2B5EF4-FFF2-40B4-BE49-F238E27FC236}">
                <a16:creationId xmlns:a16="http://schemas.microsoft.com/office/drawing/2014/main" id="{AC4A6374-43E2-48F3-AF2B-1F9B1C433EF9}"/>
              </a:ext>
            </a:extLst>
          </p:cNvPr>
          <p:cNvCxnSpPr>
            <a:cxnSpLocks/>
          </p:cNvCxnSpPr>
          <p:nvPr/>
        </p:nvCxnSpPr>
        <p:spPr>
          <a:xfrm>
            <a:off x="5916009" y="1352904"/>
            <a:ext cx="45930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nettore diritto 206">
            <a:extLst>
              <a:ext uri="{FF2B5EF4-FFF2-40B4-BE49-F238E27FC236}">
                <a16:creationId xmlns:a16="http://schemas.microsoft.com/office/drawing/2014/main" id="{72FEC0F0-1D56-4898-8A59-CA100BD11C9E}"/>
              </a:ext>
            </a:extLst>
          </p:cNvPr>
          <p:cNvCxnSpPr>
            <a:cxnSpLocks/>
          </p:cNvCxnSpPr>
          <p:nvPr/>
        </p:nvCxnSpPr>
        <p:spPr>
          <a:xfrm>
            <a:off x="5916009" y="1330906"/>
            <a:ext cx="42829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ttore diritto 207">
            <a:extLst>
              <a:ext uri="{FF2B5EF4-FFF2-40B4-BE49-F238E27FC236}">
                <a16:creationId xmlns:a16="http://schemas.microsoft.com/office/drawing/2014/main" id="{902003A8-6556-4C87-A072-632B84DC7021}"/>
              </a:ext>
            </a:extLst>
          </p:cNvPr>
          <p:cNvCxnSpPr>
            <a:cxnSpLocks/>
          </p:cNvCxnSpPr>
          <p:nvPr/>
        </p:nvCxnSpPr>
        <p:spPr>
          <a:xfrm>
            <a:off x="5921460" y="2354008"/>
            <a:ext cx="118347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Connettore diritto 208">
            <a:extLst>
              <a:ext uri="{FF2B5EF4-FFF2-40B4-BE49-F238E27FC236}">
                <a16:creationId xmlns:a16="http://schemas.microsoft.com/office/drawing/2014/main" id="{7E8B26C7-FC02-478E-84C9-1F19690F9020}"/>
              </a:ext>
            </a:extLst>
          </p:cNvPr>
          <p:cNvCxnSpPr>
            <a:cxnSpLocks/>
          </p:cNvCxnSpPr>
          <p:nvPr/>
        </p:nvCxnSpPr>
        <p:spPr>
          <a:xfrm>
            <a:off x="5914591" y="2437762"/>
            <a:ext cx="104610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nettore diritto 209">
            <a:extLst>
              <a:ext uri="{FF2B5EF4-FFF2-40B4-BE49-F238E27FC236}">
                <a16:creationId xmlns:a16="http://schemas.microsoft.com/office/drawing/2014/main" id="{119F60A9-63FA-4F1E-8137-5A2D3E5F5EE6}"/>
              </a:ext>
            </a:extLst>
          </p:cNvPr>
          <p:cNvCxnSpPr>
            <a:cxnSpLocks/>
          </p:cNvCxnSpPr>
          <p:nvPr/>
        </p:nvCxnSpPr>
        <p:spPr>
          <a:xfrm>
            <a:off x="5914591" y="2506066"/>
            <a:ext cx="94541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id="{E23CBB9D-5B0E-45D3-A6BD-2ABD413B60C5}"/>
              </a:ext>
            </a:extLst>
          </p:cNvPr>
          <p:cNvCxnSpPr>
            <a:cxnSpLocks/>
          </p:cNvCxnSpPr>
          <p:nvPr/>
        </p:nvCxnSpPr>
        <p:spPr>
          <a:xfrm>
            <a:off x="5921460" y="2564366"/>
            <a:ext cx="87403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nettore diritto 211">
            <a:extLst>
              <a:ext uri="{FF2B5EF4-FFF2-40B4-BE49-F238E27FC236}">
                <a16:creationId xmlns:a16="http://schemas.microsoft.com/office/drawing/2014/main" id="{E632FFD3-6B0A-4B61-BE6A-F08C89269F42}"/>
              </a:ext>
            </a:extLst>
          </p:cNvPr>
          <p:cNvCxnSpPr>
            <a:cxnSpLocks/>
          </p:cNvCxnSpPr>
          <p:nvPr/>
        </p:nvCxnSpPr>
        <p:spPr>
          <a:xfrm>
            <a:off x="5921460" y="2616790"/>
            <a:ext cx="80697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nettore diritto 212">
            <a:extLst>
              <a:ext uri="{FF2B5EF4-FFF2-40B4-BE49-F238E27FC236}">
                <a16:creationId xmlns:a16="http://schemas.microsoft.com/office/drawing/2014/main" id="{635B4102-0F9E-44B9-B490-597D940260F6}"/>
              </a:ext>
            </a:extLst>
          </p:cNvPr>
          <p:cNvCxnSpPr>
            <a:cxnSpLocks/>
          </p:cNvCxnSpPr>
          <p:nvPr/>
        </p:nvCxnSpPr>
        <p:spPr>
          <a:xfrm>
            <a:off x="5921460" y="2667295"/>
            <a:ext cx="74017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Connettore diritto 213">
            <a:extLst>
              <a:ext uri="{FF2B5EF4-FFF2-40B4-BE49-F238E27FC236}">
                <a16:creationId xmlns:a16="http://schemas.microsoft.com/office/drawing/2014/main" id="{6A5C7DD8-E932-459B-9617-3BCE94DF353E}"/>
              </a:ext>
            </a:extLst>
          </p:cNvPr>
          <p:cNvCxnSpPr>
            <a:cxnSpLocks/>
          </p:cNvCxnSpPr>
          <p:nvPr/>
        </p:nvCxnSpPr>
        <p:spPr>
          <a:xfrm>
            <a:off x="5914591" y="2707458"/>
            <a:ext cx="70384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nettore diritto 214">
            <a:extLst>
              <a:ext uri="{FF2B5EF4-FFF2-40B4-BE49-F238E27FC236}">
                <a16:creationId xmlns:a16="http://schemas.microsoft.com/office/drawing/2014/main" id="{B4153BAC-E4E8-48AD-93A0-68D4AF2C9CEB}"/>
              </a:ext>
            </a:extLst>
          </p:cNvPr>
          <p:cNvCxnSpPr>
            <a:cxnSpLocks/>
          </p:cNvCxnSpPr>
          <p:nvPr/>
        </p:nvCxnSpPr>
        <p:spPr>
          <a:xfrm>
            <a:off x="5921460" y="2752876"/>
            <a:ext cx="64626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29149E0E-6447-4675-BFF5-CE21C619A085}"/>
              </a:ext>
            </a:extLst>
          </p:cNvPr>
          <p:cNvCxnSpPr>
            <a:cxnSpLocks/>
          </p:cNvCxnSpPr>
          <p:nvPr/>
        </p:nvCxnSpPr>
        <p:spPr>
          <a:xfrm>
            <a:off x="5921460" y="2793511"/>
            <a:ext cx="59750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id="{60A30A87-3C95-4DC1-A198-521A933C8548}"/>
              </a:ext>
            </a:extLst>
          </p:cNvPr>
          <p:cNvCxnSpPr>
            <a:cxnSpLocks/>
          </p:cNvCxnSpPr>
          <p:nvPr/>
        </p:nvCxnSpPr>
        <p:spPr>
          <a:xfrm>
            <a:off x="5914591" y="2824420"/>
            <a:ext cx="54959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ttore diritto 217">
            <a:extLst>
              <a:ext uri="{FF2B5EF4-FFF2-40B4-BE49-F238E27FC236}">
                <a16:creationId xmlns:a16="http://schemas.microsoft.com/office/drawing/2014/main" id="{A50EDB55-6958-40C8-80BE-3570CF814AC0}"/>
              </a:ext>
            </a:extLst>
          </p:cNvPr>
          <p:cNvCxnSpPr>
            <a:cxnSpLocks/>
          </p:cNvCxnSpPr>
          <p:nvPr/>
        </p:nvCxnSpPr>
        <p:spPr>
          <a:xfrm>
            <a:off x="5914591" y="2857101"/>
            <a:ext cx="51406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nettore diritto 218">
            <a:extLst>
              <a:ext uri="{FF2B5EF4-FFF2-40B4-BE49-F238E27FC236}">
                <a16:creationId xmlns:a16="http://schemas.microsoft.com/office/drawing/2014/main" id="{FB78E59A-EEE8-4F75-87AD-05ACA45380CC}"/>
              </a:ext>
            </a:extLst>
          </p:cNvPr>
          <p:cNvCxnSpPr>
            <a:cxnSpLocks/>
          </p:cNvCxnSpPr>
          <p:nvPr/>
        </p:nvCxnSpPr>
        <p:spPr>
          <a:xfrm>
            <a:off x="5921460" y="2885018"/>
            <a:ext cx="45385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A0C555D1-1450-4CB5-BF87-3EDFC2901AC0}"/>
              </a:ext>
            </a:extLst>
          </p:cNvPr>
          <p:cNvCxnSpPr>
            <a:cxnSpLocks/>
          </p:cNvCxnSpPr>
          <p:nvPr/>
        </p:nvCxnSpPr>
        <p:spPr>
          <a:xfrm>
            <a:off x="5914591" y="2904849"/>
            <a:ext cx="40459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2" name="Gruppo 261">
            <a:extLst>
              <a:ext uri="{FF2B5EF4-FFF2-40B4-BE49-F238E27FC236}">
                <a16:creationId xmlns:a16="http://schemas.microsoft.com/office/drawing/2014/main" id="{2E850936-0A5C-4ABE-A673-946FC1C955AC}"/>
              </a:ext>
            </a:extLst>
          </p:cNvPr>
          <p:cNvGrpSpPr/>
          <p:nvPr/>
        </p:nvGrpSpPr>
        <p:grpSpPr>
          <a:xfrm>
            <a:off x="5918003" y="4031201"/>
            <a:ext cx="2884561" cy="1585373"/>
            <a:chOff x="5361075" y="4031201"/>
            <a:chExt cx="2884561" cy="1585373"/>
          </a:xfrm>
        </p:grpSpPr>
        <p:cxnSp>
          <p:nvCxnSpPr>
            <p:cNvPr id="236" name="Connettore diritto 235">
              <a:extLst>
                <a:ext uri="{FF2B5EF4-FFF2-40B4-BE49-F238E27FC236}">
                  <a16:creationId xmlns:a16="http://schemas.microsoft.com/office/drawing/2014/main" id="{DD100F16-8260-45B2-9436-E935BC3CF109}"/>
                </a:ext>
              </a:extLst>
            </p:cNvPr>
            <p:cNvCxnSpPr>
              <a:cxnSpLocks/>
            </p:cNvCxnSpPr>
            <p:nvPr/>
          </p:nvCxnSpPr>
          <p:spPr>
            <a:xfrm>
              <a:off x="5365235" y="4584918"/>
              <a:ext cx="3456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Connettore diritto 236">
              <a:extLst>
                <a:ext uri="{FF2B5EF4-FFF2-40B4-BE49-F238E27FC236}">
                  <a16:creationId xmlns:a16="http://schemas.microsoft.com/office/drawing/2014/main" id="{DFA1C997-B8CE-49DD-93FD-116101947E31}"/>
                </a:ext>
              </a:extLst>
            </p:cNvPr>
            <p:cNvCxnSpPr>
              <a:cxnSpLocks/>
            </p:cNvCxnSpPr>
            <p:nvPr/>
          </p:nvCxnSpPr>
          <p:spPr>
            <a:xfrm>
              <a:off x="5365235" y="4503278"/>
              <a:ext cx="350542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Connettore diritto 237">
              <a:extLst>
                <a:ext uri="{FF2B5EF4-FFF2-40B4-BE49-F238E27FC236}">
                  <a16:creationId xmlns:a16="http://schemas.microsoft.com/office/drawing/2014/main" id="{116ABBA0-683C-45CD-A9CE-71DB036ECDE8}"/>
                </a:ext>
              </a:extLst>
            </p:cNvPr>
            <p:cNvCxnSpPr>
              <a:cxnSpLocks/>
            </p:cNvCxnSpPr>
            <p:nvPr/>
          </p:nvCxnSpPr>
          <p:spPr>
            <a:xfrm>
              <a:off x="5363245" y="4434039"/>
              <a:ext cx="364219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Connettore diritto 238">
              <a:extLst>
                <a:ext uri="{FF2B5EF4-FFF2-40B4-BE49-F238E27FC236}">
                  <a16:creationId xmlns:a16="http://schemas.microsoft.com/office/drawing/2014/main" id="{DFD2EB26-EBCF-4EA9-BE57-A0210C893868}"/>
                </a:ext>
              </a:extLst>
            </p:cNvPr>
            <p:cNvCxnSpPr>
              <a:cxnSpLocks/>
            </p:cNvCxnSpPr>
            <p:nvPr/>
          </p:nvCxnSpPr>
          <p:spPr>
            <a:xfrm>
              <a:off x="5363245" y="4373287"/>
              <a:ext cx="378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Connettore diritto 239">
              <a:extLst>
                <a:ext uri="{FF2B5EF4-FFF2-40B4-BE49-F238E27FC236}">
                  <a16:creationId xmlns:a16="http://schemas.microsoft.com/office/drawing/2014/main" id="{2B7646FB-43ED-41CC-B945-E924186AD13D}"/>
                </a:ext>
              </a:extLst>
            </p:cNvPr>
            <p:cNvCxnSpPr>
              <a:cxnSpLocks/>
            </p:cNvCxnSpPr>
            <p:nvPr/>
          </p:nvCxnSpPr>
          <p:spPr>
            <a:xfrm>
              <a:off x="5364061" y="4320527"/>
              <a:ext cx="400452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Connettore diritto 240">
              <a:extLst>
                <a:ext uri="{FF2B5EF4-FFF2-40B4-BE49-F238E27FC236}">
                  <a16:creationId xmlns:a16="http://schemas.microsoft.com/office/drawing/2014/main" id="{D2475A5E-CE53-444F-86DD-4195FA96E2F5}"/>
                </a:ext>
              </a:extLst>
            </p:cNvPr>
            <p:cNvCxnSpPr>
              <a:cxnSpLocks/>
            </p:cNvCxnSpPr>
            <p:nvPr/>
          </p:nvCxnSpPr>
          <p:spPr>
            <a:xfrm>
              <a:off x="5361339" y="4269427"/>
              <a:ext cx="414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Connettore diritto 241">
              <a:extLst>
                <a:ext uri="{FF2B5EF4-FFF2-40B4-BE49-F238E27FC236}">
                  <a16:creationId xmlns:a16="http://schemas.microsoft.com/office/drawing/2014/main" id="{8DB4B461-A13A-4035-8FF9-9EF5EAD7B7C5}"/>
                </a:ext>
              </a:extLst>
            </p:cNvPr>
            <p:cNvCxnSpPr>
              <a:cxnSpLocks/>
            </p:cNvCxnSpPr>
            <p:nvPr/>
          </p:nvCxnSpPr>
          <p:spPr>
            <a:xfrm>
              <a:off x="5362981" y="4230652"/>
              <a:ext cx="43236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Connettore diritto 242">
              <a:extLst>
                <a:ext uri="{FF2B5EF4-FFF2-40B4-BE49-F238E27FC236}">
                  <a16:creationId xmlns:a16="http://schemas.microsoft.com/office/drawing/2014/main" id="{A11E267E-7A0A-4308-B7F3-1352A804A66D}"/>
                </a:ext>
              </a:extLst>
            </p:cNvPr>
            <p:cNvCxnSpPr>
              <a:cxnSpLocks/>
            </p:cNvCxnSpPr>
            <p:nvPr/>
          </p:nvCxnSpPr>
          <p:spPr>
            <a:xfrm>
              <a:off x="5367055" y="4186499"/>
              <a:ext cx="451332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Connettore diritto 243">
              <a:extLst>
                <a:ext uri="{FF2B5EF4-FFF2-40B4-BE49-F238E27FC236}">
                  <a16:creationId xmlns:a16="http://schemas.microsoft.com/office/drawing/2014/main" id="{6B8719C5-0543-4962-91D3-441CBB72069C}"/>
                </a:ext>
              </a:extLst>
            </p:cNvPr>
            <p:cNvCxnSpPr>
              <a:cxnSpLocks/>
            </p:cNvCxnSpPr>
            <p:nvPr/>
          </p:nvCxnSpPr>
          <p:spPr>
            <a:xfrm>
              <a:off x="5365672" y="4145865"/>
              <a:ext cx="47941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Connettore diritto 244">
              <a:extLst>
                <a:ext uri="{FF2B5EF4-FFF2-40B4-BE49-F238E27FC236}">
                  <a16:creationId xmlns:a16="http://schemas.microsoft.com/office/drawing/2014/main" id="{C0606BF6-7A6E-4064-ADE7-E5604FD5440A}"/>
                </a:ext>
              </a:extLst>
            </p:cNvPr>
            <p:cNvCxnSpPr>
              <a:cxnSpLocks/>
            </p:cNvCxnSpPr>
            <p:nvPr/>
          </p:nvCxnSpPr>
          <p:spPr>
            <a:xfrm>
              <a:off x="5362981" y="4114666"/>
              <a:ext cx="4968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Connettore diritto 245">
              <a:extLst>
                <a:ext uri="{FF2B5EF4-FFF2-40B4-BE49-F238E27FC236}">
                  <a16:creationId xmlns:a16="http://schemas.microsoft.com/office/drawing/2014/main" id="{9646BA34-E750-4F15-A494-4D8CE9493B48}"/>
                </a:ext>
              </a:extLst>
            </p:cNvPr>
            <p:cNvCxnSpPr>
              <a:cxnSpLocks/>
            </p:cNvCxnSpPr>
            <p:nvPr/>
          </p:nvCxnSpPr>
          <p:spPr>
            <a:xfrm>
              <a:off x="5365637" y="4082589"/>
              <a:ext cx="51406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Connettore diritto 246">
              <a:extLst>
                <a:ext uri="{FF2B5EF4-FFF2-40B4-BE49-F238E27FC236}">
                  <a16:creationId xmlns:a16="http://schemas.microsoft.com/office/drawing/2014/main" id="{D1CE29A2-280C-4886-BE05-20CA75DF88E0}"/>
                </a:ext>
              </a:extLst>
            </p:cNvPr>
            <p:cNvCxnSpPr>
              <a:cxnSpLocks/>
            </p:cNvCxnSpPr>
            <p:nvPr/>
          </p:nvCxnSpPr>
          <p:spPr>
            <a:xfrm>
              <a:off x="5363245" y="4053199"/>
              <a:ext cx="540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Connettore diritto 247">
              <a:extLst>
                <a:ext uri="{FF2B5EF4-FFF2-40B4-BE49-F238E27FC236}">
                  <a16:creationId xmlns:a16="http://schemas.microsoft.com/office/drawing/2014/main" id="{2FE4292E-41A7-4AB8-83C3-C2638A26E288}"/>
                </a:ext>
              </a:extLst>
            </p:cNvPr>
            <p:cNvCxnSpPr>
              <a:cxnSpLocks/>
            </p:cNvCxnSpPr>
            <p:nvPr/>
          </p:nvCxnSpPr>
          <p:spPr>
            <a:xfrm>
              <a:off x="5367054" y="4031201"/>
              <a:ext cx="5508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Connettore diritto 248">
              <a:extLst>
                <a:ext uri="{FF2B5EF4-FFF2-40B4-BE49-F238E27FC236}">
                  <a16:creationId xmlns:a16="http://schemas.microsoft.com/office/drawing/2014/main" id="{83F99897-ADAE-4BFD-A125-D5B1DF0E5394}"/>
                </a:ext>
              </a:extLst>
            </p:cNvPr>
            <p:cNvCxnSpPr>
              <a:cxnSpLocks/>
            </p:cNvCxnSpPr>
            <p:nvPr/>
          </p:nvCxnSpPr>
          <p:spPr>
            <a:xfrm>
              <a:off x="5366791" y="5054303"/>
              <a:ext cx="432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Connettore diritto 249">
              <a:extLst>
                <a:ext uri="{FF2B5EF4-FFF2-40B4-BE49-F238E27FC236}">
                  <a16:creationId xmlns:a16="http://schemas.microsoft.com/office/drawing/2014/main" id="{3C8FC823-A301-4B16-B769-EA097E044D48}"/>
                </a:ext>
              </a:extLst>
            </p:cNvPr>
            <p:cNvCxnSpPr>
              <a:cxnSpLocks/>
            </p:cNvCxnSpPr>
            <p:nvPr/>
          </p:nvCxnSpPr>
          <p:spPr>
            <a:xfrm>
              <a:off x="5363732" y="5138057"/>
              <a:ext cx="48135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Connettore diritto 250">
              <a:extLst>
                <a:ext uri="{FF2B5EF4-FFF2-40B4-BE49-F238E27FC236}">
                  <a16:creationId xmlns:a16="http://schemas.microsoft.com/office/drawing/2014/main" id="{348657EA-0BC3-42A4-88F0-CC3C765CBF12}"/>
                </a:ext>
              </a:extLst>
            </p:cNvPr>
            <p:cNvCxnSpPr>
              <a:cxnSpLocks/>
            </p:cNvCxnSpPr>
            <p:nvPr/>
          </p:nvCxnSpPr>
          <p:spPr>
            <a:xfrm>
              <a:off x="5365637" y="5206361"/>
              <a:ext cx="53183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Connettore diritto 251">
              <a:extLst>
                <a:ext uri="{FF2B5EF4-FFF2-40B4-BE49-F238E27FC236}">
                  <a16:creationId xmlns:a16="http://schemas.microsoft.com/office/drawing/2014/main" id="{21998304-D9B2-47D4-8055-AD0C7BD3246E}"/>
                </a:ext>
              </a:extLst>
            </p:cNvPr>
            <p:cNvCxnSpPr>
              <a:cxnSpLocks/>
            </p:cNvCxnSpPr>
            <p:nvPr/>
          </p:nvCxnSpPr>
          <p:spPr>
            <a:xfrm>
              <a:off x="5364886" y="5264661"/>
              <a:ext cx="572402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Connettore diritto 252">
              <a:extLst>
                <a:ext uri="{FF2B5EF4-FFF2-40B4-BE49-F238E27FC236}">
                  <a16:creationId xmlns:a16="http://schemas.microsoft.com/office/drawing/2014/main" id="{49C965C8-215E-492B-8D0F-D4D49E23DAB5}"/>
                </a:ext>
              </a:extLst>
            </p:cNvPr>
            <p:cNvCxnSpPr>
              <a:cxnSpLocks/>
            </p:cNvCxnSpPr>
            <p:nvPr/>
          </p:nvCxnSpPr>
          <p:spPr>
            <a:xfrm>
              <a:off x="5362981" y="5317085"/>
              <a:ext cx="6186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Connettore diritto 253">
              <a:extLst>
                <a:ext uri="{FF2B5EF4-FFF2-40B4-BE49-F238E27FC236}">
                  <a16:creationId xmlns:a16="http://schemas.microsoft.com/office/drawing/2014/main" id="{BEBB11FE-6D63-42A5-A6C1-C7FB2AD21982}"/>
                </a:ext>
              </a:extLst>
            </p:cNvPr>
            <p:cNvCxnSpPr>
              <a:cxnSpLocks/>
            </p:cNvCxnSpPr>
            <p:nvPr/>
          </p:nvCxnSpPr>
          <p:spPr>
            <a:xfrm>
              <a:off x="5362981" y="5367590"/>
              <a:ext cx="67604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Connettore diritto 254">
              <a:extLst>
                <a:ext uri="{FF2B5EF4-FFF2-40B4-BE49-F238E27FC236}">
                  <a16:creationId xmlns:a16="http://schemas.microsoft.com/office/drawing/2014/main" id="{DFD838E0-5E29-4D7E-9EBA-9680B30749B2}"/>
                </a:ext>
              </a:extLst>
            </p:cNvPr>
            <p:cNvCxnSpPr>
              <a:cxnSpLocks/>
            </p:cNvCxnSpPr>
            <p:nvPr/>
          </p:nvCxnSpPr>
          <p:spPr>
            <a:xfrm>
              <a:off x="5365637" y="5407753"/>
              <a:ext cx="7308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Connettore diritto 255">
              <a:extLst>
                <a:ext uri="{FF2B5EF4-FFF2-40B4-BE49-F238E27FC236}">
                  <a16:creationId xmlns:a16="http://schemas.microsoft.com/office/drawing/2014/main" id="{6014ED6F-9790-47C6-A130-6835B175A763}"/>
                </a:ext>
              </a:extLst>
            </p:cNvPr>
            <p:cNvCxnSpPr>
              <a:cxnSpLocks/>
            </p:cNvCxnSpPr>
            <p:nvPr/>
          </p:nvCxnSpPr>
          <p:spPr>
            <a:xfrm>
              <a:off x="5362981" y="5453171"/>
              <a:ext cx="792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Connettore diritto 256">
              <a:extLst>
                <a:ext uri="{FF2B5EF4-FFF2-40B4-BE49-F238E27FC236}">
                  <a16:creationId xmlns:a16="http://schemas.microsoft.com/office/drawing/2014/main" id="{2814320C-CCD1-4AF4-8FCD-4332031E4E3E}"/>
                </a:ext>
              </a:extLst>
            </p:cNvPr>
            <p:cNvCxnSpPr>
              <a:cxnSpLocks/>
            </p:cNvCxnSpPr>
            <p:nvPr/>
          </p:nvCxnSpPr>
          <p:spPr>
            <a:xfrm>
              <a:off x="5362981" y="5493806"/>
              <a:ext cx="864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Connettore diritto 257">
              <a:extLst>
                <a:ext uri="{FF2B5EF4-FFF2-40B4-BE49-F238E27FC236}">
                  <a16:creationId xmlns:a16="http://schemas.microsoft.com/office/drawing/2014/main" id="{B92FA781-62EB-42BD-BD0F-348DCD0C9C1E}"/>
                </a:ext>
              </a:extLst>
            </p:cNvPr>
            <p:cNvCxnSpPr>
              <a:cxnSpLocks/>
            </p:cNvCxnSpPr>
            <p:nvPr/>
          </p:nvCxnSpPr>
          <p:spPr>
            <a:xfrm>
              <a:off x="5365636" y="5524715"/>
              <a:ext cx="9216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Connettore diritto 258">
              <a:extLst>
                <a:ext uri="{FF2B5EF4-FFF2-40B4-BE49-F238E27FC236}">
                  <a16:creationId xmlns:a16="http://schemas.microsoft.com/office/drawing/2014/main" id="{12F0D963-82ED-4C2F-8965-1105F0FD8C99}"/>
                </a:ext>
              </a:extLst>
            </p:cNvPr>
            <p:cNvCxnSpPr>
              <a:cxnSpLocks/>
            </p:cNvCxnSpPr>
            <p:nvPr/>
          </p:nvCxnSpPr>
          <p:spPr>
            <a:xfrm>
              <a:off x="5365637" y="5557396"/>
              <a:ext cx="1008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Connettore diritto 259">
              <a:extLst>
                <a:ext uri="{FF2B5EF4-FFF2-40B4-BE49-F238E27FC236}">
                  <a16:creationId xmlns:a16="http://schemas.microsoft.com/office/drawing/2014/main" id="{3B9DBD36-9864-4AB2-851F-AAF09B0B6921}"/>
                </a:ext>
              </a:extLst>
            </p:cNvPr>
            <p:cNvCxnSpPr>
              <a:cxnSpLocks/>
            </p:cNvCxnSpPr>
            <p:nvPr/>
          </p:nvCxnSpPr>
          <p:spPr>
            <a:xfrm>
              <a:off x="5361075" y="5585313"/>
              <a:ext cx="1116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Connettore diritto 260">
              <a:extLst>
                <a:ext uri="{FF2B5EF4-FFF2-40B4-BE49-F238E27FC236}">
                  <a16:creationId xmlns:a16="http://schemas.microsoft.com/office/drawing/2014/main" id="{55135E50-EB65-4992-B296-0EF18E1404C5}"/>
                </a:ext>
              </a:extLst>
            </p:cNvPr>
            <p:cNvCxnSpPr>
              <a:cxnSpLocks/>
            </p:cNvCxnSpPr>
            <p:nvPr/>
          </p:nvCxnSpPr>
          <p:spPr>
            <a:xfrm>
              <a:off x="5365636" y="5616574"/>
              <a:ext cx="2880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3" name="Connettore diritto 262">
            <a:extLst>
              <a:ext uri="{FF2B5EF4-FFF2-40B4-BE49-F238E27FC236}">
                <a16:creationId xmlns:a16="http://schemas.microsoft.com/office/drawing/2014/main" id="{A9CA85E8-E048-4CB5-8E34-8FC363C59D2E}"/>
              </a:ext>
            </a:extLst>
          </p:cNvPr>
          <p:cNvCxnSpPr>
            <a:cxnSpLocks/>
          </p:cNvCxnSpPr>
          <p:nvPr/>
        </p:nvCxnSpPr>
        <p:spPr>
          <a:xfrm>
            <a:off x="5922255" y="4702044"/>
            <a:ext cx="342739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nettore diritto 263">
            <a:extLst>
              <a:ext uri="{FF2B5EF4-FFF2-40B4-BE49-F238E27FC236}">
                <a16:creationId xmlns:a16="http://schemas.microsoft.com/office/drawing/2014/main" id="{BDAE4B2D-C1F6-4DFC-9007-709A6133A77E}"/>
              </a:ext>
            </a:extLst>
          </p:cNvPr>
          <p:cNvCxnSpPr>
            <a:cxnSpLocks/>
          </p:cNvCxnSpPr>
          <p:nvPr/>
        </p:nvCxnSpPr>
        <p:spPr>
          <a:xfrm>
            <a:off x="5921460" y="4947963"/>
            <a:ext cx="39772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1" name="Gruppo 220">
            <a:extLst>
              <a:ext uri="{FF2B5EF4-FFF2-40B4-BE49-F238E27FC236}">
                <a16:creationId xmlns:a16="http://schemas.microsoft.com/office/drawing/2014/main" id="{41944474-358C-47EE-A2F1-7285D653D26C}"/>
              </a:ext>
            </a:extLst>
          </p:cNvPr>
          <p:cNvGrpSpPr/>
          <p:nvPr/>
        </p:nvGrpSpPr>
        <p:grpSpPr>
          <a:xfrm flipH="1">
            <a:off x="5914591" y="4031296"/>
            <a:ext cx="2887973" cy="1585373"/>
            <a:chOff x="5116209" y="4031201"/>
            <a:chExt cx="2887973" cy="1585373"/>
          </a:xfrm>
        </p:grpSpPr>
        <p:cxnSp>
          <p:nvCxnSpPr>
            <p:cNvPr id="222" name="Connettore diritto 221">
              <a:extLst>
                <a:ext uri="{FF2B5EF4-FFF2-40B4-BE49-F238E27FC236}">
                  <a16:creationId xmlns:a16="http://schemas.microsoft.com/office/drawing/2014/main" id="{104B8714-9573-44E9-9C84-D306A7B9501F}"/>
                </a:ext>
              </a:extLst>
            </p:cNvPr>
            <p:cNvCxnSpPr>
              <a:cxnSpLocks/>
            </p:cNvCxnSpPr>
            <p:nvPr/>
          </p:nvCxnSpPr>
          <p:spPr>
            <a:xfrm>
              <a:off x="5116209" y="4584823"/>
              <a:ext cx="591857" cy="95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Connettore diritto 222">
              <a:extLst>
                <a:ext uri="{FF2B5EF4-FFF2-40B4-BE49-F238E27FC236}">
                  <a16:creationId xmlns:a16="http://schemas.microsoft.com/office/drawing/2014/main" id="{EB58188D-81E6-4D55-B1F5-008DB280F40D}"/>
                </a:ext>
              </a:extLst>
            </p:cNvPr>
            <p:cNvCxnSpPr>
              <a:cxnSpLocks/>
            </p:cNvCxnSpPr>
            <p:nvPr/>
          </p:nvCxnSpPr>
          <p:spPr>
            <a:xfrm>
              <a:off x="5116209" y="4503278"/>
              <a:ext cx="599568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Connettore diritto 223">
              <a:extLst>
                <a:ext uri="{FF2B5EF4-FFF2-40B4-BE49-F238E27FC236}">
                  <a16:creationId xmlns:a16="http://schemas.microsoft.com/office/drawing/2014/main" id="{D5463137-F729-467E-97A3-397CB1BFF4B5}"/>
                </a:ext>
              </a:extLst>
            </p:cNvPr>
            <p:cNvCxnSpPr>
              <a:cxnSpLocks/>
            </p:cNvCxnSpPr>
            <p:nvPr/>
          </p:nvCxnSpPr>
          <p:spPr>
            <a:xfrm>
              <a:off x="5116209" y="4434039"/>
              <a:ext cx="61125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Connettore diritto 224">
              <a:extLst>
                <a:ext uri="{FF2B5EF4-FFF2-40B4-BE49-F238E27FC236}">
                  <a16:creationId xmlns:a16="http://schemas.microsoft.com/office/drawing/2014/main" id="{83F83940-55B6-4950-87A5-C0540F9A88BC}"/>
                </a:ext>
              </a:extLst>
            </p:cNvPr>
            <p:cNvCxnSpPr>
              <a:cxnSpLocks/>
            </p:cNvCxnSpPr>
            <p:nvPr/>
          </p:nvCxnSpPr>
          <p:spPr>
            <a:xfrm>
              <a:off x="5116209" y="4373287"/>
              <a:ext cx="62503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Connettore diritto 225">
              <a:extLst>
                <a:ext uri="{FF2B5EF4-FFF2-40B4-BE49-F238E27FC236}">
                  <a16:creationId xmlns:a16="http://schemas.microsoft.com/office/drawing/2014/main" id="{1BB757BB-AD10-4A76-BAB0-174EF70BF22F}"/>
                </a:ext>
              </a:extLst>
            </p:cNvPr>
            <p:cNvCxnSpPr>
              <a:cxnSpLocks/>
            </p:cNvCxnSpPr>
            <p:nvPr/>
          </p:nvCxnSpPr>
          <p:spPr>
            <a:xfrm>
              <a:off x="5122940" y="4320527"/>
              <a:ext cx="641572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Connettore diritto 226">
              <a:extLst>
                <a:ext uri="{FF2B5EF4-FFF2-40B4-BE49-F238E27FC236}">
                  <a16:creationId xmlns:a16="http://schemas.microsoft.com/office/drawing/2014/main" id="{FF03C2BD-C7F0-438E-8722-28E6023A9B0D}"/>
                </a:ext>
              </a:extLst>
            </p:cNvPr>
            <p:cNvCxnSpPr>
              <a:cxnSpLocks/>
            </p:cNvCxnSpPr>
            <p:nvPr/>
          </p:nvCxnSpPr>
          <p:spPr>
            <a:xfrm>
              <a:off x="5116209" y="4269427"/>
              <a:ext cx="65913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Connettore diritto 227">
              <a:extLst>
                <a:ext uri="{FF2B5EF4-FFF2-40B4-BE49-F238E27FC236}">
                  <a16:creationId xmlns:a16="http://schemas.microsoft.com/office/drawing/2014/main" id="{641FCBF8-21CD-4927-B097-81C1B3144D15}"/>
                </a:ext>
              </a:extLst>
            </p:cNvPr>
            <p:cNvCxnSpPr>
              <a:cxnSpLocks/>
            </p:cNvCxnSpPr>
            <p:nvPr/>
          </p:nvCxnSpPr>
          <p:spPr>
            <a:xfrm>
              <a:off x="5116209" y="4230652"/>
              <a:ext cx="67913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Connettore diritto 228">
              <a:extLst>
                <a:ext uri="{FF2B5EF4-FFF2-40B4-BE49-F238E27FC236}">
                  <a16:creationId xmlns:a16="http://schemas.microsoft.com/office/drawing/2014/main" id="{131653AF-5F70-4203-ABF6-E77EBD994CB8}"/>
                </a:ext>
              </a:extLst>
            </p:cNvPr>
            <p:cNvCxnSpPr>
              <a:cxnSpLocks/>
            </p:cNvCxnSpPr>
            <p:nvPr/>
          </p:nvCxnSpPr>
          <p:spPr>
            <a:xfrm>
              <a:off x="5122940" y="4186499"/>
              <a:ext cx="695447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Connettore diritto 229">
              <a:extLst>
                <a:ext uri="{FF2B5EF4-FFF2-40B4-BE49-F238E27FC236}">
                  <a16:creationId xmlns:a16="http://schemas.microsoft.com/office/drawing/2014/main" id="{DAD8095E-4EFC-4DF5-B065-A31F97A6A186}"/>
                </a:ext>
              </a:extLst>
            </p:cNvPr>
            <p:cNvCxnSpPr>
              <a:cxnSpLocks/>
            </p:cNvCxnSpPr>
            <p:nvPr/>
          </p:nvCxnSpPr>
          <p:spPr>
            <a:xfrm>
              <a:off x="5116209" y="4145865"/>
              <a:ext cx="728873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Connettore diritto 230">
              <a:extLst>
                <a:ext uri="{FF2B5EF4-FFF2-40B4-BE49-F238E27FC236}">
                  <a16:creationId xmlns:a16="http://schemas.microsoft.com/office/drawing/2014/main" id="{C225D3B5-BAF6-4F09-885C-7A3D0C80EC40}"/>
                </a:ext>
              </a:extLst>
            </p:cNvPr>
            <p:cNvCxnSpPr>
              <a:cxnSpLocks/>
            </p:cNvCxnSpPr>
            <p:nvPr/>
          </p:nvCxnSpPr>
          <p:spPr>
            <a:xfrm>
              <a:off x="5116209" y="4114666"/>
              <a:ext cx="743572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Connettore diritto 231">
              <a:extLst>
                <a:ext uri="{FF2B5EF4-FFF2-40B4-BE49-F238E27FC236}">
                  <a16:creationId xmlns:a16="http://schemas.microsoft.com/office/drawing/2014/main" id="{06F97313-E635-4782-9F46-E6A869A62A47}"/>
                </a:ext>
              </a:extLst>
            </p:cNvPr>
            <p:cNvCxnSpPr>
              <a:cxnSpLocks/>
            </p:cNvCxnSpPr>
            <p:nvPr/>
          </p:nvCxnSpPr>
          <p:spPr>
            <a:xfrm>
              <a:off x="5116209" y="4082589"/>
              <a:ext cx="763492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Connettore diritto 232">
              <a:extLst>
                <a:ext uri="{FF2B5EF4-FFF2-40B4-BE49-F238E27FC236}">
                  <a16:creationId xmlns:a16="http://schemas.microsoft.com/office/drawing/2014/main" id="{CCA7CF17-78E8-4C28-8C97-37CE15C85938}"/>
                </a:ext>
              </a:extLst>
            </p:cNvPr>
            <p:cNvCxnSpPr>
              <a:cxnSpLocks/>
            </p:cNvCxnSpPr>
            <p:nvPr/>
          </p:nvCxnSpPr>
          <p:spPr>
            <a:xfrm>
              <a:off x="5116209" y="4053199"/>
              <a:ext cx="78703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Connettore diritto 233">
              <a:extLst>
                <a:ext uri="{FF2B5EF4-FFF2-40B4-BE49-F238E27FC236}">
                  <a16:creationId xmlns:a16="http://schemas.microsoft.com/office/drawing/2014/main" id="{A1757377-29F2-431D-8884-233DAE337A3B}"/>
                </a:ext>
              </a:extLst>
            </p:cNvPr>
            <p:cNvCxnSpPr>
              <a:cxnSpLocks/>
            </p:cNvCxnSpPr>
            <p:nvPr/>
          </p:nvCxnSpPr>
          <p:spPr>
            <a:xfrm>
              <a:off x="5116209" y="4031201"/>
              <a:ext cx="80164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Connettore diritto 234">
              <a:extLst>
                <a:ext uri="{FF2B5EF4-FFF2-40B4-BE49-F238E27FC236}">
                  <a16:creationId xmlns:a16="http://schemas.microsoft.com/office/drawing/2014/main" id="{F9493A70-ED3A-4723-8174-37B111572EA5}"/>
                </a:ext>
              </a:extLst>
            </p:cNvPr>
            <p:cNvCxnSpPr>
              <a:cxnSpLocks/>
            </p:cNvCxnSpPr>
            <p:nvPr/>
          </p:nvCxnSpPr>
          <p:spPr>
            <a:xfrm>
              <a:off x="5116209" y="5054303"/>
              <a:ext cx="682582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Connettore diritto 264">
              <a:extLst>
                <a:ext uri="{FF2B5EF4-FFF2-40B4-BE49-F238E27FC236}">
                  <a16:creationId xmlns:a16="http://schemas.microsoft.com/office/drawing/2014/main" id="{9471C160-9537-4102-952C-792ABA667FE2}"/>
                </a:ext>
              </a:extLst>
            </p:cNvPr>
            <p:cNvCxnSpPr>
              <a:cxnSpLocks/>
            </p:cNvCxnSpPr>
            <p:nvPr/>
          </p:nvCxnSpPr>
          <p:spPr>
            <a:xfrm>
              <a:off x="5122940" y="5138057"/>
              <a:ext cx="722142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Connettore diritto 265">
              <a:extLst>
                <a:ext uri="{FF2B5EF4-FFF2-40B4-BE49-F238E27FC236}">
                  <a16:creationId xmlns:a16="http://schemas.microsoft.com/office/drawing/2014/main" id="{CE2E9021-912F-4867-899A-DE10CA3C0068}"/>
                </a:ext>
              </a:extLst>
            </p:cNvPr>
            <p:cNvCxnSpPr>
              <a:cxnSpLocks/>
            </p:cNvCxnSpPr>
            <p:nvPr/>
          </p:nvCxnSpPr>
          <p:spPr>
            <a:xfrm>
              <a:off x="5116209" y="5206361"/>
              <a:ext cx="781262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Connettore diritto 266">
              <a:extLst>
                <a:ext uri="{FF2B5EF4-FFF2-40B4-BE49-F238E27FC236}">
                  <a16:creationId xmlns:a16="http://schemas.microsoft.com/office/drawing/2014/main" id="{E2BD461E-1625-44E5-AF46-1774245B97B7}"/>
                </a:ext>
              </a:extLst>
            </p:cNvPr>
            <p:cNvCxnSpPr>
              <a:cxnSpLocks/>
            </p:cNvCxnSpPr>
            <p:nvPr/>
          </p:nvCxnSpPr>
          <p:spPr>
            <a:xfrm>
              <a:off x="5116209" y="5264661"/>
              <a:ext cx="821079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Connettore diritto 267">
              <a:extLst>
                <a:ext uri="{FF2B5EF4-FFF2-40B4-BE49-F238E27FC236}">
                  <a16:creationId xmlns:a16="http://schemas.microsoft.com/office/drawing/2014/main" id="{1F352FD0-62A4-4EAD-837A-F5F165DBFA72}"/>
                </a:ext>
              </a:extLst>
            </p:cNvPr>
            <p:cNvCxnSpPr>
              <a:cxnSpLocks/>
            </p:cNvCxnSpPr>
            <p:nvPr/>
          </p:nvCxnSpPr>
          <p:spPr>
            <a:xfrm>
              <a:off x="5116209" y="5317085"/>
              <a:ext cx="86545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Connettore diritto 268">
              <a:extLst>
                <a:ext uri="{FF2B5EF4-FFF2-40B4-BE49-F238E27FC236}">
                  <a16:creationId xmlns:a16="http://schemas.microsoft.com/office/drawing/2014/main" id="{9DD4A845-98FA-4266-AFE2-9EBEA43D317E}"/>
                </a:ext>
              </a:extLst>
            </p:cNvPr>
            <p:cNvCxnSpPr>
              <a:cxnSpLocks/>
            </p:cNvCxnSpPr>
            <p:nvPr/>
          </p:nvCxnSpPr>
          <p:spPr>
            <a:xfrm>
              <a:off x="5122940" y="5367590"/>
              <a:ext cx="916087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Connettore diritto 269">
              <a:extLst>
                <a:ext uri="{FF2B5EF4-FFF2-40B4-BE49-F238E27FC236}">
                  <a16:creationId xmlns:a16="http://schemas.microsoft.com/office/drawing/2014/main" id="{7AC86917-133F-4E24-AA22-416D5ACB333B}"/>
                </a:ext>
              </a:extLst>
            </p:cNvPr>
            <p:cNvCxnSpPr>
              <a:cxnSpLocks/>
            </p:cNvCxnSpPr>
            <p:nvPr/>
          </p:nvCxnSpPr>
          <p:spPr>
            <a:xfrm>
              <a:off x="5116209" y="5407753"/>
              <a:ext cx="980228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Connettore diritto 270">
              <a:extLst>
                <a:ext uri="{FF2B5EF4-FFF2-40B4-BE49-F238E27FC236}">
                  <a16:creationId xmlns:a16="http://schemas.microsoft.com/office/drawing/2014/main" id="{433F84DA-382F-49F0-A030-A95D2377CB72}"/>
                </a:ext>
              </a:extLst>
            </p:cNvPr>
            <p:cNvCxnSpPr>
              <a:cxnSpLocks/>
            </p:cNvCxnSpPr>
            <p:nvPr/>
          </p:nvCxnSpPr>
          <p:spPr>
            <a:xfrm>
              <a:off x="5116209" y="5453171"/>
              <a:ext cx="1038772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Connettore diritto 271">
              <a:extLst>
                <a:ext uri="{FF2B5EF4-FFF2-40B4-BE49-F238E27FC236}">
                  <a16:creationId xmlns:a16="http://schemas.microsoft.com/office/drawing/2014/main" id="{F982B57F-B669-4F08-9BA3-C05C6426B34C}"/>
                </a:ext>
              </a:extLst>
            </p:cNvPr>
            <p:cNvCxnSpPr>
              <a:cxnSpLocks/>
            </p:cNvCxnSpPr>
            <p:nvPr/>
          </p:nvCxnSpPr>
          <p:spPr>
            <a:xfrm>
              <a:off x="5122940" y="5493806"/>
              <a:ext cx="1104041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Connettore diritto 272">
              <a:extLst>
                <a:ext uri="{FF2B5EF4-FFF2-40B4-BE49-F238E27FC236}">
                  <a16:creationId xmlns:a16="http://schemas.microsoft.com/office/drawing/2014/main" id="{24432077-FBC3-44CE-9173-AD15A2C3895A}"/>
                </a:ext>
              </a:extLst>
            </p:cNvPr>
            <p:cNvCxnSpPr>
              <a:cxnSpLocks/>
            </p:cNvCxnSpPr>
            <p:nvPr/>
          </p:nvCxnSpPr>
          <p:spPr>
            <a:xfrm>
              <a:off x="5116209" y="5524715"/>
              <a:ext cx="1171027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Connettore diritto 273">
              <a:extLst>
                <a:ext uri="{FF2B5EF4-FFF2-40B4-BE49-F238E27FC236}">
                  <a16:creationId xmlns:a16="http://schemas.microsoft.com/office/drawing/2014/main" id="{9CCB69DA-7800-4E14-A8FC-26C989537060}"/>
                </a:ext>
              </a:extLst>
            </p:cNvPr>
            <p:cNvCxnSpPr>
              <a:cxnSpLocks/>
            </p:cNvCxnSpPr>
            <p:nvPr/>
          </p:nvCxnSpPr>
          <p:spPr>
            <a:xfrm>
              <a:off x="5122940" y="5557396"/>
              <a:ext cx="1250697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Connettore diritto 274">
              <a:extLst>
                <a:ext uri="{FF2B5EF4-FFF2-40B4-BE49-F238E27FC236}">
                  <a16:creationId xmlns:a16="http://schemas.microsoft.com/office/drawing/2014/main" id="{219BA343-A83B-44AA-8F16-2BB9575DC4C5}"/>
                </a:ext>
              </a:extLst>
            </p:cNvPr>
            <p:cNvCxnSpPr>
              <a:cxnSpLocks/>
            </p:cNvCxnSpPr>
            <p:nvPr/>
          </p:nvCxnSpPr>
          <p:spPr>
            <a:xfrm>
              <a:off x="5116209" y="5585313"/>
              <a:ext cx="136086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Connettore diritto 275">
              <a:extLst>
                <a:ext uri="{FF2B5EF4-FFF2-40B4-BE49-F238E27FC236}">
                  <a16:creationId xmlns:a16="http://schemas.microsoft.com/office/drawing/2014/main" id="{536F5CDA-F6C5-4CAD-9ABB-985110E8B88C}"/>
                </a:ext>
              </a:extLst>
            </p:cNvPr>
            <p:cNvCxnSpPr>
              <a:cxnSpLocks/>
            </p:cNvCxnSpPr>
            <p:nvPr/>
          </p:nvCxnSpPr>
          <p:spPr>
            <a:xfrm>
              <a:off x="5365636" y="5616574"/>
              <a:ext cx="263854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7" name="Connettore diritto 276">
            <a:extLst>
              <a:ext uri="{FF2B5EF4-FFF2-40B4-BE49-F238E27FC236}">
                <a16:creationId xmlns:a16="http://schemas.microsoft.com/office/drawing/2014/main" id="{C180C136-9901-484A-B8E1-E9BD166930DF}"/>
              </a:ext>
            </a:extLst>
          </p:cNvPr>
          <p:cNvCxnSpPr>
            <a:cxnSpLocks/>
          </p:cNvCxnSpPr>
          <p:nvPr/>
        </p:nvCxnSpPr>
        <p:spPr>
          <a:xfrm>
            <a:off x="8200086" y="4702044"/>
            <a:ext cx="602478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Connettore diritto 277">
            <a:extLst>
              <a:ext uri="{FF2B5EF4-FFF2-40B4-BE49-F238E27FC236}">
                <a16:creationId xmlns:a16="http://schemas.microsoft.com/office/drawing/2014/main" id="{033810C3-C744-417A-B5C6-51ED7906D098}"/>
              </a:ext>
            </a:extLst>
          </p:cNvPr>
          <p:cNvCxnSpPr>
            <a:cxnSpLocks/>
          </p:cNvCxnSpPr>
          <p:nvPr/>
        </p:nvCxnSpPr>
        <p:spPr>
          <a:xfrm>
            <a:off x="8159792" y="4946398"/>
            <a:ext cx="63604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Connettore diritto 278">
            <a:extLst>
              <a:ext uri="{FF2B5EF4-FFF2-40B4-BE49-F238E27FC236}">
                <a16:creationId xmlns:a16="http://schemas.microsoft.com/office/drawing/2014/main" id="{811DCDFB-0CC4-493F-9C8F-FCD018CCBE7D}"/>
              </a:ext>
            </a:extLst>
          </p:cNvPr>
          <p:cNvCxnSpPr>
            <a:cxnSpLocks/>
          </p:cNvCxnSpPr>
          <p:nvPr/>
        </p:nvCxnSpPr>
        <p:spPr>
          <a:xfrm>
            <a:off x="5920589" y="4825705"/>
            <a:ext cx="36737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0" name="Gruppo 279">
            <a:extLst>
              <a:ext uri="{FF2B5EF4-FFF2-40B4-BE49-F238E27FC236}">
                <a16:creationId xmlns:a16="http://schemas.microsoft.com/office/drawing/2014/main" id="{0F62EADD-9748-43B7-8FC8-D6FECE0A9735}"/>
              </a:ext>
            </a:extLst>
          </p:cNvPr>
          <p:cNvGrpSpPr/>
          <p:nvPr/>
        </p:nvGrpSpPr>
        <p:grpSpPr>
          <a:xfrm>
            <a:off x="9333933" y="778481"/>
            <a:ext cx="1914420" cy="2505759"/>
            <a:chOff x="5822952" y="775504"/>
            <a:chExt cx="1794294" cy="2505759"/>
          </a:xfrm>
        </p:grpSpPr>
        <p:grpSp>
          <p:nvGrpSpPr>
            <p:cNvPr id="282" name="Gruppo 281">
              <a:extLst>
                <a:ext uri="{FF2B5EF4-FFF2-40B4-BE49-F238E27FC236}">
                  <a16:creationId xmlns:a16="http://schemas.microsoft.com/office/drawing/2014/main" id="{EAE52D7F-9428-44E0-BCBF-8CE5A144AA8A}"/>
                </a:ext>
              </a:extLst>
            </p:cNvPr>
            <p:cNvGrpSpPr/>
            <p:nvPr/>
          </p:nvGrpSpPr>
          <p:grpSpPr>
            <a:xfrm>
              <a:off x="5822952" y="776350"/>
              <a:ext cx="893704" cy="2504913"/>
              <a:chOff x="5822952" y="776350"/>
              <a:chExt cx="893704" cy="2504913"/>
            </a:xfrm>
          </p:grpSpPr>
          <p:cxnSp>
            <p:nvCxnSpPr>
              <p:cNvPr id="296" name="Connettore diritto 295">
                <a:extLst>
                  <a:ext uri="{FF2B5EF4-FFF2-40B4-BE49-F238E27FC236}">
                    <a16:creationId xmlns:a16="http://schemas.microsoft.com/office/drawing/2014/main" id="{9F7BB83D-B527-4361-B1A3-FF737B34FBB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51988" y="783708"/>
                <a:ext cx="0" cy="249366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7" name="Connettore diritto 296">
                <a:extLst>
                  <a:ext uri="{FF2B5EF4-FFF2-40B4-BE49-F238E27FC236}">
                    <a16:creationId xmlns:a16="http://schemas.microsoft.com/office/drawing/2014/main" id="{0CD93D09-0C64-4BE4-9C79-1DCFC9B489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84698" y="782863"/>
                <a:ext cx="0" cy="24984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8" name="Connettore diritto 297">
                <a:extLst>
                  <a:ext uri="{FF2B5EF4-FFF2-40B4-BE49-F238E27FC236}">
                    <a16:creationId xmlns:a16="http://schemas.microsoft.com/office/drawing/2014/main" id="{8498830E-C35B-4241-8FBD-BBBF122EE1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11394" y="783709"/>
                <a:ext cx="0" cy="2493659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9" name="Connettore diritto 298">
                <a:extLst>
                  <a:ext uri="{FF2B5EF4-FFF2-40B4-BE49-F238E27FC236}">
                    <a16:creationId xmlns:a16="http://schemas.microsoft.com/office/drawing/2014/main" id="{21E939CF-C539-4147-B177-2674EF1E9A3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72955" y="779885"/>
                <a:ext cx="0" cy="1101761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0" name="Connettore diritto 299">
                <a:extLst>
                  <a:ext uri="{FF2B5EF4-FFF2-40B4-BE49-F238E27FC236}">
                    <a16:creationId xmlns:a16="http://schemas.microsoft.com/office/drawing/2014/main" id="{64D39F3D-25D8-48A0-803C-0EB8313CD3A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44731" y="783709"/>
                <a:ext cx="0" cy="924818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1" name="Connettore diritto 300">
                <a:extLst>
                  <a:ext uri="{FF2B5EF4-FFF2-40B4-BE49-F238E27FC236}">
                    <a16:creationId xmlns:a16="http://schemas.microsoft.com/office/drawing/2014/main" id="{0DFAA587-1ED1-4B54-8135-CDF9C65986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29619" y="778603"/>
                <a:ext cx="0" cy="2498765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2" name="Connettore diritto 301">
                <a:extLst>
                  <a:ext uri="{FF2B5EF4-FFF2-40B4-BE49-F238E27FC236}">
                    <a16:creationId xmlns:a16="http://schemas.microsoft.com/office/drawing/2014/main" id="{3CE80385-4979-4EE7-BBF6-EA439E9B1F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87890" y="783709"/>
                <a:ext cx="0" cy="2493659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3" name="Connettore diritto 302">
                <a:extLst>
                  <a:ext uri="{FF2B5EF4-FFF2-40B4-BE49-F238E27FC236}">
                    <a16:creationId xmlns:a16="http://schemas.microsoft.com/office/drawing/2014/main" id="{0F6A4BCB-2E45-4698-8485-A897CA4DF57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48401" y="783709"/>
                <a:ext cx="0" cy="2493659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4" name="Connettore diritto 303">
                <a:extLst>
                  <a:ext uri="{FF2B5EF4-FFF2-40B4-BE49-F238E27FC236}">
                    <a16:creationId xmlns:a16="http://schemas.microsoft.com/office/drawing/2014/main" id="{4F7E6110-7801-4B57-8606-2679E9D5924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16656" y="783709"/>
                <a:ext cx="0" cy="550695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5" name="Connettore diritto 304">
                <a:extLst>
                  <a:ext uri="{FF2B5EF4-FFF2-40B4-BE49-F238E27FC236}">
                    <a16:creationId xmlns:a16="http://schemas.microsoft.com/office/drawing/2014/main" id="{CBC17E28-7734-4E48-AC96-523C26614C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60937" y="783709"/>
                <a:ext cx="0" cy="612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6" name="Connettore diritto 305">
                <a:extLst>
                  <a:ext uri="{FF2B5EF4-FFF2-40B4-BE49-F238E27FC236}">
                    <a16:creationId xmlns:a16="http://schemas.microsoft.com/office/drawing/2014/main" id="{E87AD2E8-48E9-4497-90D2-CE0B920E62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32738" y="782863"/>
                <a:ext cx="0" cy="810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7" name="Connettore diritto 306">
                <a:extLst>
                  <a:ext uri="{FF2B5EF4-FFF2-40B4-BE49-F238E27FC236}">
                    <a16:creationId xmlns:a16="http://schemas.microsoft.com/office/drawing/2014/main" id="{FDC9C799-EC15-439E-A13E-99A1EFC214E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34458" y="776350"/>
                <a:ext cx="0" cy="706877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8" name="Connettore diritto 307">
                <a:extLst>
                  <a:ext uri="{FF2B5EF4-FFF2-40B4-BE49-F238E27FC236}">
                    <a16:creationId xmlns:a16="http://schemas.microsoft.com/office/drawing/2014/main" id="{0F6F6887-6B53-4200-955B-41F3998BFBF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22952" y="780445"/>
                <a:ext cx="0" cy="2496923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3" name="Gruppo 282">
              <a:extLst>
                <a:ext uri="{FF2B5EF4-FFF2-40B4-BE49-F238E27FC236}">
                  <a16:creationId xmlns:a16="http://schemas.microsoft.com/office/drawing/2014/main" id="{4BB173BE-D53A-401A-BEE4-8C17BFC40143}"/>
                </a:ext>
              </a:extLst>
            </p:cNvPr>
            <p:cNvGrpSpPr/>
            <p:nvPr/>
          </p:nvGrpSpPr>
          <p:grpSpPr>
            <a:xfrm flipH="1">
              <a:off x="6868681" y="775504"/>
              <a:ext cx="748565" cy="1067920"/>
              <a:chOff x="5812372" y="774525"/>
              <a:chExt cx="748565" cy="1067920"/>
            </a:xfrm>
          </p:grpSpPr>
          <p:cxnSp>
            <p:nvCxnSpPr>
              <p:cNvPr id="284" name="Connettore diritto 283">
                <a:extLst>
                  <a:ext uri="{FF2B5EF4-FFF2-40B4-BE49-F238E27FC236}">
                    <a16:creationId xmlns:a16="http://schemas.microsoft.com/office/drawing/2014/main" id="{67C1DEBE-AAC7-4B8B-A442-A686411512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41408" y="783708"/>
                <a:ext cx="0" cy="972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5" name="Connettore diritto 284">
                <a:extLst>
                  <a:ext uri="{FF2B5EF4-FFF2-40B4-BE49-F238E27FC236}">
                    <a16:creationId xmlns:a16="http://schemas.microsoft.com/office/drawing/2014/main" id="{9B91DCCA-C905-4778-9C2D-E84C0E3A545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884698" y="775425"/>
                <a:ext cx="0" cy="9108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6" name="Connettore diritto 285">
                <a:extLst>
                  <a:ext uri="{FF2B5EF4-FFF2-40B4-BE49-F238E27FC236}">
                    <a16:creationId xmlns:a16="http://schemas.microsoft.com/office/drawing/2014/main" id="{C22EDEAC-CDF6-449F-8397-F687D9490E6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111394" y="781804"/>
                <a:ext cx="0" cy="65981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7" name="Connettore diritto 286">
                <a:extLst>
                  <a:ext uri="{FF2B5EF4-FFF2-40B4-BE49-F238E27FC236}">
                    <a16:creationId xmlns:a16="http://schemas.microsoft.com/office/drawing/2014/main" id="{AAF51EB5-8B01-4C71-8FB8-5BD52F56DE6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172955" y="779885"/>
                <a:ext cx="0" cy="614845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8" name="Connettore diritto 287">
                <a:extLst>
                  <a:ext uri="{FF2B5EF4-FFF2-40B4-BE49-F238E27FC236}">
                    <a16:creationId xmlns:a16="http://schemas.microsoft.com/office/drawing/2014/main" id="{DEDDACDB-467B-4534-9DED-BF10FD31F64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244731" y="777077"/>
                <a:ext cx="0" cy="5868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9" name="Connettore diritto 288">
                <a:extLst>
                  <a:ext uri="{FF2B5EF4-FFF2-40B4-BE49-F238E27FC236}">
                    <a16:creationId xmlns:a16="http://schemas.microsoft.com/office/drawing/2014/main" id="{A0B29246-45FC-43F0-95BC-0A0CC055FF8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929619" y="778602"/>
                <a:ext cx="0" cy="8388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0" name="Connettore diritto 289">
                <a:extLst>
                  <a:ext uri="{FF2B5EF4-FFF2-40B4-BE49-F238E27FC236}">
                    <a16:creationId xmlns:a16="http://schemas.microsoft.com/office/drawing/2014/main" id="{71592FDA-7218-4532-A152-F33B693F484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987890" y="783708"/>
                <a:ext cx="0" cy="756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1" name="Connettore diritto 290">
                <a:extLst>
                  <a:ext uri="{FF2B5EF4-FFF2-40B4-BE49-F238E27FC236}">
                    <a16:creationId xmlns:a16="http://schemas.microsoft.com/office/drawing/2014/main" id="{A0848E08-6F11-4823-B219-3EA6BB8DB04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048401" y="783709"/>
                <a:ext cx="0" cy="7056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2" name="Connettore diritto 291">
                <a:extLst>
                  <a:ext uri="{FF2B5EF4-FFF2-40B4-BE49-F238E27FC236}">
                    <a16:creationId xmlns:a16="http://schemas.microsoft.com/office/drawing/2014/main" id="{214306F6-D15F-4A65-A34A-53442962811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560937" y="783708"/>
                <a:ext cx="0" cy="5256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3" name="Connettore diritto 292">
                <a:extLst>
                  <a:ext uri="{FF2B5EF4-FFF2-40B4-BE49-F238E27FC236}">
                    <a16:creationId xmlns:a16="http://schemas.microsoft.com/office/drawing/2014/main" id="{401CFF2E-DB69-4B55-9195-67DE5050152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332738" y="774525"/>
                <a:ext cx="0" cy="5589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4" name="Connettore diritto 293">
                <a:extLst>
                  <a:ext uri="{FF2B5EF4-FFF2-40B4-BE49-F238E27FC236}">
                    <a16:creationId xmlns:a16="http://schemas.microsoft.com/office/drawing/2014/main" id="{1D815D2E-AC32-4277-9281-53AB0356E01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434458" y="776350"/>
                <a:ext cx="0" cy="529339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5" name="Connettore diritto 294">
                <a:extLst>
                  <a:ext uri="{FF2B5EF4-FFF2-40B4-BE49-F238E27FC236}">
                    <a16:creationId xmlns:a16="http://schemas.microsoft.com/office/drawing/2014/main" id="{570D682C-BC1E-4AC9-9A0C-9E63F74BA266}"/>
                  </a:ext>
                </a:extLst>
              </p:cNvPr>
              <p:cNvCxnSpPr/>
              <p:nvPr/>
            </p:nvCxnSpPr>
            <p:spPr>
              <a:xfrm>
                <a:off x="5812372" y="780445"/>
                <a:ext cx="0" cy="1062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09" name="Connettore diritto 308">
            <a:extLst>
              <a:ext uri="{FF2B5EF4-FFF2-40B4-BE49-F238E27FC236}">
                <a16:creationId xmlns:a16="http://schemas.microsoft.com/office/drawing/2014/main" id="{C332247E-D095-48EF-9BB2-7C852C7A966D}"/>
              </a:ext>
            </a:extLst>
          </p:cNvPr>
          <p:cNvCxnSpPr>
            <a:cxnSpLocks/>
          </p:cNvCxnSpPr>
          <p:nvPr/>
        </p:nvCxnSpPr>
        <p:spPr>
          <a:xfrm>
            <a:off x="9707368" y="2351949"/>
            <a:ext cx="0" cy="934749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Connettore diritto 309">
            <a:extLst>
              <a:ext uri="{FF2B5EF4-FFF2-40B4-BE49-F238E27FC236}">
                <a16:creationId xmlns:a16="http://schemas.microsoft.com/office/drawing/2014/main" id="{11B5FD0F-3B28-4675-845C-DB1A543DF29D}"/>
              </a:ext>
            </a:extLst>
          </p:cNvPr>
          <p:cNvCxnSpPr>
            <a:cxnSpLocks/>
          </p:cNvCxnSpPr>
          <p:nvPr/>
        </p:nvCxnSpPr>
        <p:spPr>
          <a:xfrm>
            <a:off x="9783591" y="2524124"/>
            <a:ext cx="0" cy="756221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Connettore diritto 310">
            <a:extLst>
              <a:ext uri="{FF2B5EF4-FFF2-40B4-BE49-F238E27FC236}">
                <a16:creationId xmlns:a16="http://schemas.microsoft.com/office/drawing/2014/main" id="{34C49B15-EA7B-4892-A21C-921B58A36E88}"/>
              </a:ext>
            </a:extLst>
          </p:cNvPr>
          <p:cNvCxnSpPr>
            <a:cxnSpLocks/>
          </p:cNvCxnSpPr>
          <p:nvPr/>
        </p:nvCxnSpPr>
        <p:spPr>
          <a:xfrm>
            <a:off x="9877848" y="2639291"/>
            <a:ext cx="0" cy="647407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Connettore diritto 311">
            <a:extLst>
              <a:ext uri="{FF2B5EF4-FFF2-40B4-BE49-F238E27FC236}">
                <a16:creationId xmlns:a16="http://schemas.microsoft.com/office/drawing/2014/main" id="{76A60C38-57CA-4D8F-9C69-945E916F8C08}"/>
              </a:ext>
            </a:extLst>
          </p:cNvPr>
          <p:cNvCxnSpPr>
            <a:cxnSpLocks/>
          </p:cNvCxnSpPr>
          <p:nvPr/>
        </p:nvCxnSpPr>
        <p:spPr>
          <a:xfrm>
            <a:off x="9985270" y="2748027"/>
            <a:ext cx="0" cy="538671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Connettore diritto 312">
            <a:extLst>
              <a:ext uri="{FF2B5EF4-FFF2-40B4-BE49-F238E27FC236}">
                <a16:creationId xmlns:a16="http://schemas.microsoft.com/office/drawing/2014/main" id="{EFE16944-7712-4EAB-9ABF-08A33130E3EF}"/>
              </a:ext>
            </a:extLst>
          </p:cNvPr>
          <p:cNvCxnSpPr>
            <a:cxnSpLocks/>
          </p:cNvCxnSpPr>
          <p:nvPr/>
        </p:nvCxnSpPr>
        <p:spPr>
          <a:xfrm>
            <a:off x="10121325" y="2839801"/>
            <a:ext cx="0" cy="440544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Connettore diritto 313">
            <a:extLst>
              <a:ext uri="{FF2B5EF4-FFF2-40B4-BE49-F238E27FC236}">
                <a16:creationId xmlns:a16="http://schemas.microsoft.com/office/drawing/2014/main" id="{6346FA9A-4E83-4CF8-8C66-D71FA2960673}"/>
              </a:ext>
            </a:extLst>
          </p:cNvPr>
          <p:cNvCxnSpPr>
            <a:cxnSpLocks/>
          </p:cNvCxnSpPr>
          <p:nvPr/>
        </p:nvCxnSpPr>
        <p:spPr>
          <a:xfrm>
            <a:off x="10287469" y="2904849"/>
            <a:ext cx="0" cy="381849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Connettore diritto 314">
            <a:extLst>
              <a:ext uri="{FF2B5EF4-FFF2-40B4-BE49-F238E27FC236}">
                <a16:creationId xmlns:a16="http://schemas.microsoft.com/office/drawing/2014/main" id="{DDBAF53C-23F2-4848-B0D3-9A041D723E7A}"/>
              </a:ext>
            </a:extLst>
          </p:cNvPr>
          <p:cNvCxnSpPr>
            <a:cxnSpLocks/>
          </p:cNvCxnSpPr>
          <p:nvPr/>
        </p:nvCxnSpPr>
        <p:spPr>
          <a:xfrm>
            <a:off x="10454245" y="2924907"/>
            <a:ext cx="0" cy="361791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Connettore diritto 325">
            <a:extLst>
              <a:ext uri="{FF2B5EF4-FFF2-40B4-BE49-F238E27FC236}">
                <a16:creationId xmlns:a16="http://schemas.microsoft.com/office/drawing/2014/main" id="{5A978312-5BB0-4C64-8E9C-A4E7FDCEBC3D}"/>
              </a:ext>
            </a:extLst>
          </p:cNvPr>
          <p:cNvCxnSpPr>
            <a:cxnSpLocks/>
          </p:cNvCxnSpPr>
          <p:nvPr/>
        </p:nvCxnSpPr>
        <p:spPr>
          <a:xfrm flipV="1">
            <a:off x="10584619" y="2910597"/>
            <a:ext cx="0" cy="376101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Connettore diritto 326">
            <a:extLst>
              <a:ext uri="{FF2B5EF4-FFF2-40B4-BE49-F238E27FC236}">
                <a16:creationId xmlns:a16="http://schemas.microsoft.com/office/drawing/2014/main" id="{FB57D418-7946-464D-873A-C344FCC17847}"/>
              </a:ext>
            </a:extLst>
          </p:cNvPr>
          <p:cNvCxnSpPr>
            <a:cxnSpLocks/>
          </p:cNvCxnSpPr>
          <p:nvPr/>
        </p:nvCxnSpPr>
        <p:spPr>
          <a:xfrm flipV="1">
            <a:off x="10693149" y="2902234"/>
            <a:ext cx="0" cy="384465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Connettore diritto 327">
            <a:extLst>
              <a:ext uri="{FF2B5EF4-FFF2-40B4-BE49-F238E27FC236}">
                <a16:creationId xmlns:a16="http://schemas.microsoft.com/office/drawing/2014/main" id="{A7A7342F-B951-4E8D-AC8A-C3BABFACBFCD}"/>
              </a:ext>
            </a:extLst>
          </p:cNvPr>
          <p:cNvCxnSpPr>
            <a:cxnSpLocks/>
          </p:cNvCxnSpPr>
          <p:nvPr/>
        </p:nvCxnSpPr>
        <p:spPr>
          <a:xfrm flipV="1">
            <a:off x="10786836" y="2866170"/>
            <a:ext cx="0" cy="420528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Connettore diritto 328">
            <a:extLst>
              <a:ext uri="{FF2B5EF4-FFF2-40B4-BE49-F238E27FC236}">
                <a16:creationId xmlns:a16="http://schemas.microsoft.com/office/drawing/2014/main" id="{24538987-2DB2-4FC9-AC86-B38931DF53F7}"/>
              </a:ext>
            </a:extLst>
          </p:cNvPr>
          <p:cNvCxnSpPr>
            <a:cxnSpLocks/>
          </p:cNvCxnSpPr>
          <p:nvPr/>
        </p:nvCxnSpPr>
        <p:spPr>
          <a:xfrm flipV="1">
            <a:off x="10863629" y="2824420"/>
            <a:ext cx="0" cy="455925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Connettore diritto 329">
            <a:extLst>
              <a:ext uri="{FF2B5EF4-FFF2-40B4-BE49-F238E27FC236}">
                <a16:creationId xmlns:a16="http://schemas.microsoft.com/office/drawing/2014/main" id="{48C8B4B6-B13D-44D7-9F21-A1C6D0B3D5F3}"/>
              </a:ext>
            </a:extLst>
          </p:cNvPr>
          <p:cNvCxnSpPr>
            <a:cxnSpLocks/>
          </p:cNvCxnSpPr>
          <p:nvPr/>
        </p:nvCxnSpPr>
        <p:spPr>
          <a:xfrm flipV="1">
            <a:off x="10929100" y="2793116"/>
            <a:ext cx="0" cy="493583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Connettore diritto 330">
            <a:extLst>
              <a:ext uri="{FF2B5EF4-FFF2-40B4-BE49-F238E27FC236}">
                <a16:creationId xmlns:a16="http://schemas.microsoft.com/office/drawing/2014/main" id="{57F3FE4B-D195-434D-B23A-B549743D71A6}"/>
              </a:ext>
            </a:extLst>
          </p:cNvPr>
          <p:cNvCxnSpPr>
            <a:cxnSpLocks/>
          </p:cNvCxnSpPr>
          <p:nvPr/>
        </p:nvCxnSpPr>
        <p:spPr>
          <a:xfrm flipV="1">
            <a:off x="10996522" y="2748027"/>
            <a:ext cx="0" cy="532319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Connettore diritto 331">
            <a:extLst>
              <a:ext uri="{FF2B5EF4-FFF2-40B4-BE49-F238E27FC236}">
                <a16:creationId xmlns:a16="http://schemas.microsoft.com/office/drawing/2014/main" id="{AADB8E1A-7BD1-4033-A6F0-8F1BE513CD1C}"/>
              </a:ext>
            </a:extLst>
          </p:cNvPr>
          <p:cNvCxnSpPr>
            <a:cxnSpLocks/>
          </p:cNvCxnSpPr>
          <p:nvPr/>
        </p:nvCxnSpPr>
        <p:spPr>
          <a:xfrm flipV="1">
            <a:off x="11061084" y="2686050"/>
            <a:ext cx="0" cy="59760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Connettore diritto 332">
            <a:extLst>
              <a:ext uri="{FF2B5EF4-FFF2-40B4-BE49-F238E27FC236}">
                <a16:creationId xmlns:a16="http://schemas.microsoft.com/office/drawing/2014/main" id="{0E8B2937-5982-4AA0-AB5E-B19CB2994CEE}"/>
              </a:ext>
            </a:extLst>
          </p:cNvPr>
          <p:cNvCxnSpPr>
            <a:cxnSpLocks/>
          </p:cNvCxnSpPr>
          <p:nvPr/>
        </p:nvCxnSpPr>
        <p:spPr>
          <a:xfrm flipV="1">
            <a:off x="11123256" y="2618454"/>
            <a:ext cx="0" cy="661891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Connettore diritto 333">
            <a:extLst>
              <a:ext uri="{FF2B5EF4-FFF2-40B4-BE49-F238E27FC236}">
                <a16:creationId xmlns:a16="http://schemas.microsoft.com/office/drawing/2014/main" id="{02291EF3-CEBB-4883-A473-601A51DE4507}"/>
              </a:ext>
            </a:extLst>
          </p:cNvPr>
          <p:cNvCxnSpPr>
            <a:cxnSpLocks/>
          </p:cNvCxnSpPr>
          <p:nvPr/>
        </p:nvCxnSpPr>
        <p:spPr>
          <a:xfrm flipV="1">
            <a:off x="11168664" y="2557698"/>
            <a:ext cx="0" cy="722648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Connettore diritto 334">
            <a:extLst>
              <a:ext uri="{FF2B5EF4-FFF2-40B4-BE49-F238E27FC236}">
                <a16:creationId xmlns:a16="http://schemas.microsoft.com/office/drawing/2014/main" id="{69F88E68-69D7-4035-9FF3-59EFD6A344E2}"/>
              </a:ext>
            </a:extLst>
          </p:cNvPr>
          <p:cNvCxnSpPr>
            <a:cxnSpLocks/>
          </p:cNvCxnSpPr>
          <p:nvPr/>
        </p:nvCxnSpPr>
        <p:spPr>
          <a:xfrm flipV="1">
            <a:off x="11217373" y="2474595"/>
            <a:ext cx="0" cy="812103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Connettore diritto 335">
            <a:extLst>
              <a:ext uri="{FF2B5EF4-FFF2-40B4-BE49-F238E27FC236}">
                <a16:creationId xmlns:a16="http://schemas.microsoft.com/office/drawing/2014/main" id="{DB9321EA-4FE0-4CC0-8EE6-7D76A59D50C0}"/>
              </a:ext>
            </a:extLst>
          </p:cNvPr>
          <p:cNvCxnSpPr>
            <a:cxnSpLocks/>
          </p:cNvCxnSpPr>
          <p:nvPr/>
        </p:nvCxnSpPr>
        <p:spPr>
          <a:xfrm flipV="1">
            <a:off x="11247794" y="2396490"/>
            <a:ext cx="0" cy="883855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Connettore diritto 360">
            <a:extLst>
              <a:ext uri="{FF2B5EF4-FFF2-40B4-BE49-F238E27FC236}">
                <a16:creationId xmlns:a16="http://schemas.microsoft.com/office/drawing/2014/main" id="{19BC8FF2-741F-4078-B650-B2E7EA3D2E13}"/>
              </a:ext>
            </a:extLst>
          </p:cNvPr>
          <p:cNvCxnSpPr>
            <a:cxnSpLocks/>
          </p:cNvCxnSpPr>
          <p:nvPr/>
        </p:nvCxnSpPr>
        <p:spPr>
          <a:xfrm flipV="1">
            <a:off x="11247794" y="2391554"/>
            <a:ext cx="0" cy="895144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Connettore diritto 361">
            <a:extLst>
              <a:ext uri="{FF2B5EF4-FFF2-40B4-BE49-F238E27FC236}">
                <a16:creationId xmlns:a16="http://schemas.microsoft.com/office/drawing/2014/main" id="{D9E80E43-AD72-4027-9E5B-CE199D40AFC8}"/>
              </a:ext>
            </a:extLst>
          </p:cNvPr>
          <p:cNvCxnSpPr>
            <a:cxnSpLocks/>
          </p:cNvCxnSpPr>
          <p:nvPr/>
        </p:nvCxnSpPr>
        <p:spPr>
          <a:xfrm flipV="1">
            <a:off x="11274524" y="2313415"/>
            <a:ext cx="0" cy="96693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Connettore diritto 365">
            <a:extLst>
              <a:ext uri="{FF2B5EF4-FFF2-40B4-BE49-F238E27FC236}">
                <a16:creationId xmlns:a16="http://schemas.microsoft.com/office/drawing/2014/main" id="{0B467BA9-BBE1-460B-99F4-D9074E006971}"/>
              </a:ext>
            </a:extLst>
          </p:cNvPr>
          <p:cNvCxnSpPr>
            <a:stCxn id="68" idx="0"/>
            <a:endCxn id="116" idx="0"/>
          </p:cNvCxnSpPr>
          <p:nvPr/>
        </p:nvCxnSpPr>
        <p:spPr>
          <a:xfrm flipV="1">
            <a:off x="9325221" y="3278177"/>
            <a:ext cx="1948013" cy="3129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1" name="Connettore diritto 370">
            <a:extLst>
              <a:ext uri="{FF2B5EF4-FFF2-40B4-BE49-F238E27FC236}">
                <a16:creationId xmlns:a16="http://schemas.microsoft.com/office/drawing/2014/main" id="{0338F8BF-1075-4164-A7C7-071FD60195AC}"/>
              </a:ext>
            </a:extLst>
          </p:cNvPr>
          <p:cNvCxnSpPr>
            <a:cxnSpLocks/>
          </p:cNvCxnSpPr>
          <p:nvPr/>
        </p:nvCxnSpPr>
        <p:spPr>
          <a:xfrm flipH="1">
            <a:off x="5920991" y="4015698"/>
            <a:ext cx="57322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Connettore diritto 373">
            <a:extLst>
              <a:ext uri="{FF2B5EF4-FFF2-40B4-BE49-F238E27FC236}">
                <a16:creationId xmlns:a16="http://schemas.microsoft.com/office/drawing/2014/main" id="{B0C344C5-1ED8-42D5-B4DE-FB4D52874AA6}"/>
              </a:ext>
            </a:extLst>
          </p:cNvPr>
          <p:cNvCxnSpPr>
            <a:cxnSpLocks/>
          </p:cNvCxnSpPr>
          <p:nvPr/>
        </p:nvCxnSpPr>
        <p:spPr>
          <a:xfrm flipH="1">
            <a:off x="7981485" y="4015472"/>
            <a:ext cx="814348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Connettore diritto 376">
            <a:extLst>
              <a:ext uri="{FF2B5EF4-FFF2-40B4-BE49-F238E27FC236}">
                <a16:creationId xmlns:a16="http://schemas.microsoft.com/office/drawing/2014/main" id="{3848F2F0-570D-4EB4-B1FE-33E2BBA9F23E}"/>
              </a:ext>
            </a:extLst>
          </p:cNvPr>
          <p:cNvCxnSpPr>
            <a:cxnSpLocks/>
          </p:cNvCxnSpPr>
          <p:nvPr/>
        </p:nvCxnSpPr>
        <p:spPr>
          <a:xfrm flipH="1">
            <a:off x="5914591" y="5635293"/>
            <a:ext cx="288845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Connettore diritto 378">
            <a:extLst>
              <a:ext uri="{FF2B5EF4-FFF2-40B4-BE49-F238E27FC236}">
                <a16:creationId xmlns:a16="http://schemas.microsoft.com/office/drawing/2014/main" id="{C7F8BA93-C952-4423-8C02-3673F72B0A88}"/>
              </a:ext>
            </a:extLst>
          </p:cNvPr>
          <p:cNvCxnSpPr>
            <a:cxnSpLocks/>
          </p:cNvCxnSpPr>
          <p:nvPr/>
        </p:nvCxnSpPr>
        <p:spPr>
          <a:xfrm>
            <a:off x="8799467" y="4015698"/>
            <a:ext cx="0" cy="161769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Connettore diritto 380">
            <a:extLst>
              <a:ext uri="{FF2B5EF4-FFF2-40B4-BE49-F238E27FC236}">
                <a16:creationId xmlns:a16="http://schemas.microsoft.com/office/drawing/2014/main" id="{15682E78-AE67-43FB-B5F5-A7467F174065}"/>
              </a:ext>
            </a:extLst>
          </p:cNvPr>
          <p:cNvCxnSpPr>
            <a:cxnSpLocks/>
          </p:cNvCxnSpPr>
          <p:nvPr/>
        </p:nvCxnSpPr>
        <p:spPr>
          <a:xfrm>
            <a:off x="5920306" y="4013567"/>
            <a:ext cx="0" cy="162363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Connettore diritto 385">
            <a:extLst>
              <a:ext uri="{FF2B5EF4-FFF2-40B4-BE49-F238E27FC236}">
                <a16:creationId xmlns:a16="http://schemas.microsoft.com/office/drawing/2014/main" id="{42202C58-767A-43E2-AC1F-662A5F2B9BC4}"/>
              </a:ext>
            </a:extLst>
          </p:cNvPr>
          <p:cNvCxnSpPr>
            <a:cxnSpLocks/>
          </p:cNvCxnSpPr>
          <p:nvPr/>
        </p:nvCxnSpPr>
        <p:spPr>
          <a:xfrm flipH="1">
            <a:off x="6474782" y="4015472"/>
            <a:ext cx="1506703" cy="0"/>
          </a:xfrm>
          <a:prstGeom prst="line">
            <a:avLst/>
          </a:prstGeom>
          <a:ln w="3175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Connettore diritto 389">
            <a:extLst>
              <a:ext uri="{FF2B5EF4-FFF2-40B4-BE49-F238E27FC236}">
                <a16:creationId xmlns:a16="http://schemas.microsoft.com/office/drawing/2014/main" id="{6212DD2D-3ACA-4B7B-9480-1909B5156620}"/>
              </a:ext>
            </a:extLst>
          </p:cNvPr>
          <p:cNvCxnSpPr>
            <a:cxnSpLocks/>
          </p:cNvCxnSpPr>
          <p:nvPr/>
        </p:nvCxnSpPr>
        <p:spPr>
          <a:xfrm flipH="1">
            <a:off x="5920989" y="2928463"/>
            <a:ext cx="36697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Connettore diritto 391">
            <a:extLst>
              <a:ext uri="{FF2B5EF4-FFF2-40B4-BE49-F238E27FC236}">
                <a16:creationId xmlns:a16="http://schemas.microsoft.com/office/drawing/2014/main" id="{E677D932-DD97-4216-9298-1D43BA562950}"/>
              </a:ext>
            </a:extLst>
          </p:cNvPr>
          <p:cNvCxnSpPr>
            <a:cxnSpLocks/>
          </p:cNvCxnSpPr>
          <p:nvPr/>
        </p:nvCxnSpPr>
        <p:spPr>
          <a:xfrm flipH="1">
            <a:off x="8177528" y="2926558"/>
            <a:ext cx="62503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Connettore diritto 396">
            <a:extLst>
              <a:ext uri="{FF2B5EF4-FFF2-40B4-BE49-F238E27FC236}">
                <a16:creationId xmlns:a16="http://schemas.microsoft.com/office/drawing/2014/main" id="{C62CD0AE-ADEC-4B4A-AA28-FF25FB697771}"/>
              </a:ext>
            </a:extLst>
          </p:cNvPr>
          <p:cNvCxnSpPr>
            <a:cxnSpLocks/>
          </p:cNvCxnSpPr>
          <p:nvPr/>
        </p:nvCxnSpPr>
        <p:spPr>
          <a:xfrm flipH="1">
            <a:off x="6279578" y="2927342"/>
            <a:ext cx="1897950" cy="0"/>
          </a:xfrm>
          <a:prstGeom prst="line">
            <a:avLst/>
          </a:prstGeom>
          <a:ln w="3175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Connettore diritto 403">
            <a:extLst>
              <a:ext uri="{FF2B5EF4-FFF2-40B4-BE49-F238E27FC236}">
                <a16:creationId xmlns:a16="http://schemas.microsoft.com/office/drawing/2014/main" id="{7415953E-F3CA-4700-B800-8C6A6403A526}"/>
              </a:ext>
            </a:extLst>
          </p:cNvPr>
          <p:cNvCxnSpPr>
            <a:cxnSpLocks/>
          </p:cNvCxnSpPr>
          <p:nvPr/>
        </p:nvCxnSpPr>
        <p:spPr>
          <a:xfrm flipH="1">
            <a:off x="8185361" y="1306924"/>
            <a:ext cx="64223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Connettore diritto 404">
            <a:extLst>
              <a:ext uri="{FF2B5EF4-FFF2-40B4-BE49-F238E27FC236}">
                <a16:creationId xmlns:a16="http://schemas.microsoft.com/office/drawing/2014/main" id="{CCA41113-4C72-4FAC-A339-83876E10C752}"/>
              </a:ext>
            </a:extLst>
          </p:cNvPr>
          <p:cNvCxnSpPr>
            <a:cxnSpLocks/>
          </p:cNvCxnSpPr>
          <p:nvPr/>
        </p:nvCxnSpPr>
        <p:spPr>
          <a:xfrm flipH="1">
            <a:off x="6287965" y="1306924"/>
            <a:ext cx="1912121" cy="0"/>
          </a:xfrm>
          <a:prstGeom prst="line">
            <a:avLst/>
          </a:prstGeom>
          <a:ln w="3175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D2F800E8-FD10-455C-BC0C-E6E81CD6533F}"/>
              </a:ext>
            </a:extLst>
          </p:cNvPr>
          <p:cNvCxnSpPr/>
          <p:nvPr/>
        </p:nvCxnSpPr>
        <p:spPr>
          <a:xfrm>
            <a:off x="5920989" y="2117169"/>
            <a:ext cx="287484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1" name="Titolo 78">
            <a:extLst>
              <a:ext uri="{FF2B5EF4-FFF2-40B4-BE49-F238E27FC236}">
                <a16:creationId xmlns:a16="http://schemas.microsoft.com/office/drawing/2014/main" id="{DFE3E9AF-BA56-495A-8DCF-92F139BE4226}"/>
              </a:ext>
            </a:extLst>
          </p:cNvPr>
          <p:cNvSpPr txBox="1">
            <a:spLocks/>
          </p:cNvSpPr>
          <p:nvPr/>
        </p:nvSpPr>
        <p:spPr>
          <a:xfrm>
            <a:off x="12000" y="18946"/>
            <a:ext cx="12168000" cy="32778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vert="horz" wrap="square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(4)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F65AF8C-29D1-46F3-B129-BF3159284454}"/>
              </a:ext>
            </a:extLst>
          </p:cNvPr>
          <p:cNvSpPr txBox="1"/>
          <p:nvPr/>
        </p:nvSpPr>
        <p:spPr>
          <a:xfrm>
            <a:off x="0" y="2443889"/>
            <a:ext cx="36734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La risoluzione del problema della compenetrazione tra i due cilindri si presenta su </a:t>
            </a:r>
            <a:r>
              <a:rPr lang="it-IT" sz="2000" dirty="0">
                <a:latin typeface="Symbol" panose="05050102010706020507" pitchFamily="18" charset="2"/>
              </a:rPr>
              <a:t>p</a:t>
            </a:r>
            <a:r>
              <a:rPr lang="it-IT" sz="2000" baseline="-25000" dirty="0"/>
              <a:t>1</a:t>
            </a:r>
            <a:r>
              <a:rPr lang="it-IT" sz="2000" dirty="0"/>
              <a:t>, su </a:t>
            </a:r>
            <a:r>
              <a:rPr lang="it-IT" sz="2000" dirty="0">
                <a:latin typeface="Symbol" panose="05050102010706020507" pitchFamily="18" charset="2"/>
              </a:rPr>
              <a:t>p</a:t>
            </a:r>
            <a:r>
              <a:rPr lang="it-IT" sz="2000" baseline="-25000" dirty="0"/>
              <a:t>2</a:t>
            </a:r>
            <a:r>
              <a:rPr lang="it-IT" sz="2000" dirty="0"/>
              <a:t> e sul piano ribaltato </a:t>
            </a:r>
            <a:r>
              <a:rPr lang="it-IT" sz="2000" dirty="0">
                <a:latin typeface="Symbol" panose="05050102010706020507" pitchFamily="18" charset="2"/>
              </a:rPr>
              <a:t>p</a:t>
            </a:r>
            <a:r>
              <a:rPr lang="it-IT" sz="2000" baseline="-25000" dirty="0"/>
              <a:t>3</a:t>
            </a:r>
            <a:r>
              <a:rPr lang="it-IT" sz="2000" dirty="0"/>
              <a:t> come nella seguente immagine di sintesi</a:t>
            </a:r>
          </a:p>
        </p:txBody>
      </p:sp>
      <p:sp>
        <p:nvSpPr>
          <p:cNvPr id="316" name="CasellaDiTesto 315">
            <a:extLst>
              <a:ext uri="{FF2B5EF4-FFF2-40B4-BE49-F238E27FC236}">
                <a16:creationId xmlns:a16="http://schemas.microsoft.com/office/drawing/2014/main" id="{09424D84-9A96-44C3-900A-DC0D8C502572}"/>
              </a:ext>
            </a:extLst>
          </p:cNvPr>
          <p:cNvSpPr txBox="1"/>
          <p:nvPr/>
        </p:nvSpPr>
        <p:spPr>
          <a:xfrm>
            <a:off x="11777545" y="2939080"/>
            <a:ext cx="468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EE34BFA5-714B-41B6-9711-D4D3EF8F6D60}"/>
              </a:ext>
            </a:extLst>
          </p:cNvPr>
          <p:cNvCxnSpPr/>
          <p:nvPr/>
        </p:nvCxnSpPr>
        <p:spPr>
          <a:xfrm>
            <a:off x="6264994" y="782558"/>
            <a:ext cx="1951847" cy="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Pulsante di azione: vuoto 31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57B7D5E7-B2B0-4602-AB9F-E5880ED24D51}"/>
              </a:ext>
            </a:extLst>
          </p:cNvPr>
          <p:cNvSpPr/>
          <p:nvPr/>
        </p:nvSpPr>
        <p:spPr>
          <a:xfrm>
            <a:off x="10812000" y="20667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7961308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6"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5" dur="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8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1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4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0" dur="5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3" dur="5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6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9"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2" dur="5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8" grpId="0" animBg="1"/>
      <p:bldP spid="81" grpId="0" animBg="1"/>
      <p:bldP spid="98" grpId="0" animBg="1"/>
      <p:bldP spid="116" grpId="0" animBg="1"/>
      <p:bldP spid="46" grpId="0" animBg="1"/>
      <p:bldP spid="92" grpId="0" animBg="1"/>
      <p:bldP spid="107" grpId="0" animBg="1"/>
      <p:bldP spid="110" grpId="0" animBg="1"/>
      <p:bldP spid="112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6F130E4-790C-4268-A1B7-F08CF68ACA4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895DA4C7-78DD-4F9B-80E2-EC0E97B60C0B}"/>
              </a:ext>
            </a:extLst>
          </p:cNvPr>
          <p:cNvCxnSpPr>
            <a:cxnSpLocks/>
          </p:cNvCxnSpPr>
          <p:nvPr/>
        </p:nvCxnSpPr>
        <p:spPr>
          <a:xfrm>
            <a:off x="4163643" y="3282819"/>
            <a:ext cx="7865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6EA32605-BFB1-44B2-BA3A-18479BE9078F}"/>
              </a:ext>
            </a:extLst>
          </p:cNvPr>
          <p:cNvSpPr/>
          <p:nvPr/>
        </p:nvSpPr>
        <p:spPr>
          <a:xfrm>
            <a:off x="6264994" y="3663598"/>
            <a:ext cx="1944000" cy="1944000"/>
          </a:xfrm>
          <a:prstGeom prst="ellipse">
            <a:avLst/>
          </a:prstGeom>
          <a:noFill/>
          <a:ln w="3175"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4BC36E24-814D-4413-AF93-FE20BBCDCD69}"/>
              </a:ext>
            </a:extLst>
          </p:cNvPr>
          <p:cNvCxnSpPr>
            <a:cxnSpLocks/>
            <a:stCxn id="6" idx="2"/>
          </p:cNvCxnSpPr>
          <p:nvPr/>
        </p:nvCxnSpPr>
        <p:spPr>
          <a:xfrm flipV="1">
            <a:off x="6264994" y="2924448"/>
            <a:ext cx="0" cy="171115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3E2572F9-FFA1-40D0-9D0C-7220165351D0}"/>
              </a:ext>
            </a:extLst>
          </p:cNvPr>
          <p:cNvCxnSpPr>
            <a:cxnSpLocks/>
          </p:cNvCxnSpPr>
          <p:nvPr/>
        </p:nvCxnSpPr>
        <p:spPr>
          <a:xfrm flipV="1">
            <a:off x="8947366" y="568171"/>
            <a:ext cx="0" cy="622324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Arco 67">
            <a:extLst>
              <a:ext uri="{FF2B5EF4-FFF2-40B4-BE49-F238E27FC236}">
                <a16:creationId xmlns:a16="http://schemas.microsoft.com/office/drawing/2014/main" id="{B2BB9331-9246-4974-AF4A-D6150C9435FE}"/>
              </a:ext>
            </a:extLst>
          </p:cNvPr>
          <p:cNvSpPr/>
          <p:nvPr/>
        </p:nvSpPr>
        <p:spPr>
          <a:xfrm>
            <a:off x="8569227" y="2905487"/>
            <a:ext cx="756000" cy="756000"/>
          </a:xfrm>
          <a:prstGeom prst="arc">
            <a:avLst>
              <a:gd name="adj1" fmla="val 21580163"/>
              <a:gd name="adj2" fmla="val 5433381"/>
            </a:avLst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210AA75D-35E4-48F8-8DBA-90E5C0CE9A72}"/>
              </a:ext>
            </a:extLst>
          </p:cNvPr>
          <p:cNvCxnSpPr>
            <a:cxnSpLocks/>
          </p:cNvCxnSpPr>
          <p:nvPr/>
        </p:nvCxnSpPr>
        <p:spPr>
          <a:xfrm>
            <a:off x="6264994" y="781228"/>
            <a:ext cx="5008241" cy="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Arco 80">
            <a:extLst>
              <a:ext uri="{FF2B5EF4-FFF2-40B4-BE49-F238E27FC236}">
                <a16:creationId xmlns:a16="http://schemas.microsoft.com/office/drawing/2014/main" id="{81B17D08-244F-4E4D-88B9-5FEBCB04CDFC}"/>
              </a:ext>
            </a:extLst>
          </p:cNvPr>
          <p:cNvSpPr/>
          <p:nvPr/>
        </p:nvSpPr>
        <p:spPr>
          <a:xfrm>
            <a:off x="8216841" y="2557698"/>
            <a:ext cx="1458000" cy="1458000"/>
          </a:xfrm>
          <a:prstGeom prst="arc">
            <a:avLst>
              <a:gd name="adj1" fmla="val 21577756"/>
              <a:gd name="adj2" fmla="val 5490284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8" name="Ovale 97">
            <a:extLst>
              <a:ext uri="{FF2B5EF4-FFF2-40B4-BE49-F238E27FC236}">
                <a16:creationId xmlns:a16="http://schemas.microsoft.com/office/drawing/2014/main" id="{623FD690-1BFD-4E21-A22E-5D3E34D30057}"/>
              </a:ext>
            </a:extLst>
          </p:cNvPr>
          <p:cNvSpPr/>
          <p:nvPr/>
        </p:nvSpPr>
        <p:spPr>
          <a:xfrm>
            <a:off x="9677054" y="1307169"/>
            <a:ext cx="1620000" cy="162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6" name="Arco 115">
            <a:extLst>
              <a:ext uri="{FF2B5EF4-FFF2-40B4-BE49-F238E27FC236}">
                <a16:creationId xmlns:a16="http://schemas.microsoft.com/office/drawing/2014/main" id="{E0A7138D-9C46-4648-9ECB-743024393C9D}"/>
              </a:ext>
            </a:extLst>
          </p:cNvPr>
          <p:cNvSpPr/>
          <p:nvPr/>
        </p:nvSpPr>
        <p:spPr>
          <a:xfrm>
            <a:off x="6618435" y="952945"/>
            <a:ext cx="4654800" cy="4654800"/>
          </a:xfrm>
          <a:prstGeom prst="arc">
            <a:avLst>
              <a:gd name="adj1" fmla="val 21596798"/>
              <a:gd name="adj2" fmla="val 5405436"/>
            </a:avLst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65696152-DD0A-4916-AA99-B35500278325}"/>
              </a:ext>
            </a:extLst>
          </p:cNvPr>
          <p:cNvCxnSpPr>
            <a:cxnSpLocks/>
          </p:cNvCxnSpPr>
          <p:nvPr/>
        </p:nvCxnSpPr>
        <p:spPr>
          <a:xfrm flipV="1">
            <a:off x="11274359" y="775505"/>
            <a:ext cx="0" cy="1152941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355DE3E0-7087-4C63-8D2C-2DC4D331A47F}"/>
              </a:ext>
            </a:extLst>
          </p:cNvPr>
          <p:cNvCxnSpPr>
            <a:cxnSpLocks/>
          </p:cNvCxnSpPr>
          <p:nvPr/>
        </p:nvCxnSpPr>
        <p:spPr>
          <a:xfrm flipV="1">
            <a:off x="5920589" y="1301661"/>
            <a:ext cx="0" cy="271190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2AD96835-71E6-470C-B397-74BC0DAF3EA4}"/>
              </a:ext>
            </a:extLst>
          </p:cNvPr>
          <p:cNvCxnSpPr>
            <a:cxnSpLocks/>
          </p:cNvCxnSpPr>
          <p:nvPr/>
        </p:nvCxnSpPr>
        <p:spPr>
          <a:xfrm flipV="1">
            <a:off x="8800589" y="1301660"/>
            <a:ext cx="0" cy="274071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6DCE2E44-BA34-47C4-BD99-41A72C3E1FE9}"/>
              </a:ext>
            </a:extLst>
          </p:cNvPr>
          <p:cNvCxnSpPr>
            <a:cxnSpLocks/>
            <a:endCxn id="98" idx="0"/>
          </p:cNvCxnSpPr>
          <p:nvPr/>
        </p:nvCxnSpPr>
        <p:spPr>
          <a:xfrm>
            <a:off x="8802564" y="1307169"/>
            <a:ext cx="1684490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AB5431B8-EF10-45EF-941F-F1554DCECCA4}"/>
              </a:ext>
            </a:extLst>
          </p:cNvPr>
          <p:cNvCxnSpPr>
            <a:cxnSpLocks/>
            <a:stCxn id="6" idx="6"/>
          </p:cNvCxnSpPr>
          <p:nvPr/>
        </p:nvCxnSpPr>
        <p:spPr>
          <a:xfrm flipV="1">
            <a:off x="8208994" y="2924448"/>
            <a:ext cx="0" cy="171115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7B41FDBC-4C25-4225-BD27-C38F7E5F289B}"/>
              </a:ext>
            </a:extLst>
          </p:cNvPr>
          <p:cNvCxnSpPr>
            <a:stCxn id="6" idx="0"/>
          </p:cNvCxnSpPr>
          <p:nvPr/>
        </p:nvCxnSpPr>
        <p:spPr>
          <a:xfrm>
            <a:off x="7236994" y="3663598"/>
            <a:ext cx="1710372" cy="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78F67B7F-56E0-4252-A7D7-559F02850E78}"/>
              </a:ext>
            </a:extLst>
          </p:cNvPr>
          <p:cNvCxnSpPr/>
          <p:nvPr/>
        </p:nvCxnSpPr>
        <p:spPr>
          <a:xfrm>
            <a:off x="8437822" y="4015705"/>
            <a:ext cx="50677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B2B7A35A-6249-4009-9F0E-45411E9EC91D}"/>
              </a:ext>
            </a:extLst>
          </p:cNvPr>
          <p:cNvCxnSpPr>
            <a:cxnSpLocks/>
          </p:cNvCxnSpPr>
          <p:nvPr/>
        </p:nvCxnSpPr>
        <p:spPr>
          <a:xfrm flipH="1">
            <a:off x="8788673" y="2924448"/>
            <a:ext cx="169838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3323C012-69DF-47D8-B089-54BECA1F9AA3}"/>
              </a:ext>
            </a:extLst>
          </p:cNvPr>
          <p:cNvCxnSpPr>
            <a:cxnSpLocks/>
            <a:stCxn id="6" idx="4"/>
          </p:cNvCxnSpPr>
          <p:nvPr/>
        </p:nvCxnSpPr>
        <p:spPr>
          <a:xfrm>
            <a:off x="7236994" y="5607598"/>
            <a:ext cx="1707605" cy="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8145C899-76BC-47AC-B8A8-1A50E809A588}"/>
              </a:ext>
            </a:extLst>
          </p:cNvPr>
          <p:cNvCxnSpPr>
            <a:cxnSpLocks/>
            <a:stCxn id="68" idx="0"/>
          </p:cNvCxnSpPr>
          <p:nvPr/>
        </p:nvCxnSpPr>
        <p:spPr>
          <a:xfrm flipV="1">
            <a:off x="9325221" y="781228"/>
            <a:ext cx="0" cy="2500078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24100DB7-4398-400C-8035-02C19520BF7D}"/>
              </a:ext>
            </a:extLst>
          </p:cNvPr>
          <p:cNvCxnSpPr>
            <a:stCxn id="81" idx="0"/>
          </p:cNvCxnSpPr>
          <p:nvPr/>
        </p:nvCxnSpPr>
        <p:spPr>
          <a:xfrm flipV="1">
            <a:off x="9674826" y="2117169"/>
            <a:ext cx="15" cy="11648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D2D14EA9-0753-4740-9B53-7D9C152DEC8E}"/>
              </a:ext>
            </a:extLst>
          </p:cNvPr>
          <p:cNvCxnSpPr/>
          <p:nvPr/>
        </p:nvCxnSpPr>
        <p:spPr>
          <a:xfrm>
            <a:off x="8800589" y="5635705"/>
            <a:ext cx="14401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Arco 45">
            <a:extLst>
              <a:ext uri="{FF2B5EF4-FFF2-40B4-BE49-F238E27FC236}">
                <a16:creationId xmlns:a16="http://schemas.microsoft.com/office/drawing/2014/main" id="{F2FA0983-7763-4120-AA94-C6D14DC78055}"/>
              </a:ext>
            </a:extLst>
          </p:cNvPr>
          <p:cNvSpPr/>
          <p:nvPr/>
        </p:nvSpPr>
        <p:spPr>
          <a:xfrm>
            <a:off x="6592364" y="926065"/>
            <a:ext cx="4708800" cy="4708800"/>
          </a:xfrm>
          <a:prstGeom prst="arc">
            <a:avLst>
              <a:gd name="adj1" fmla="val 210"/>
              <a:gd name="adj2" fmla="val 5403262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ED8AD4D4-8784-4592-A286-61733E7B6EE2}"/>
              </a:ext>
            </a:extLst>
          </p:cNvPr>
          <p:cNvCxnSpPr>
            <a:cxnSpLocks/>
          </p:cNvCxnSpPr>
          <p:nvPr/>
        </p:nvCxnSpPr>
        <p:spPr>
          <a:xfrm flipV="1">
            <a:off x="11300864" y="2117169"/>
            <a:ext cx="0" cy="116853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8" name="Gruppo 87">
            <a:extLst>
              <a:ext uri="{FF2B5EF4-FFF2-40B4-BE49-F238E27FC236}">
                <a16:creationId xmlns:a16="http://schemas.microsoft.com/office/drawing/2014/main" id="{08DC4CCE-4EEC-49CD-BD4B-0D1B6AFC6EBC}"/>
              </a:ext>
            </a:extLst>
          </p:cNvPr>
          <p:cNvGrpSpPr/>
          <p:nvPr/>
        </p:nvGrpSpPr>
        <p:grpSpPr>
          <a:xfrm>
            <a:off x="6279578" y="776350"/>
            <a:ext cx="1920508" cy="1146513"/>
            <a:chOff x="5814869" y="776350"/>
            <a:chExt cx="1800000" cy="1146513"/>
          </a:xfrm>
        </p:grpSpPr>
        <p:cxnSp>
          <p:nvCxnSpPr>
            <p:cNvPr id="89" name="Connettore diritto 88">
              <a:extLst>
                <a:ext uri="{FF2B5EF4-FFF2-40B4-BE49-F238E27FC236}">
                  <a16:creationId xmlns:a16="http://schemas.microsoft.com/office/drawing/2014/main" id="{C291421D-2038-48BD-B59A-BACDF88841F4}"/>
                </a:ext>
              </a:extLst>
            </p:cNvPr>
            <p:cNvCxnSpPr/>
            <p:nvPr/>
          </p:nvCxnSpPr>
          <p:spPr>
            <a:xfrm>
              <a:off x="5814869" y="781228"/>
              <a:ext cx="1800000" cy="0"/>
            </a:xfrm>
            <a:prstGeom prst="line">
              <a:avLst/>
            </a:prstGeom>
            <a:ln w="3175">
              <a:solidFill>
                <a:srgbClr val="33CC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1" name="Gruppo 90">
              <a:extLst>
                <a:ext uri="{FF2B5EF4-FFF2-40B4-BE49-F238E27FC236}">
                  <a16:creationId xmlns:a16="http://schemas.microsoft.com/office/drawing/2014/main" id="{4EFBC8C8-3761-430F-8272-F79995EDD293}"/>
                </a:ext>
              </a:extLst>
            </p:cNvPr>
            <p:cNvGrpSpPr/>
            <p:nvPr/>
          </p:nvGrpSpPr>
          <p:grpSpPr>
            <a:xfrm>
              <a:off x="5822952" y="776350"/>
              <a:ext cx="888194" cy="1146513"/>
              <a:chOff x="5822952" y="776350"/>
              <a:chExt cx="888194" cy="1146513"/>
            </a:xfrm>
          </p:grpSpPr>
          <p:cxnSp>
            <p:nvCxnSpPr>
              <p:cNvPr id="126" name="Connettore diritto 125">
                <a:extLst>
                  <a:ext uri="{FF2B5EF4-FFF2-40B4-BE49-F238E27FC236}">
                    <a16:creationId xmlns:a16="http://schemas.microsoft.com/office/drawing/2014/main" id="{0B887B96-6E85-415D-B0DE-218EB0CDBC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51988" y="783708"/>
                <a:ext cx="0" cy="540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Connettore diritto 126">
                <a:extLst>
                  <a:ext uri="{FF2B5EF4-FFF2-40B4-BE49-F238E27FC236}">
                    <a16:creationId xmlns:a16="http://schemas.microsoft.com/office/drawing/2014/main" id="{35072EB8-0D9E-46E7-A9FF-A07E375B2D2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84698" y="782863"/>
                <a:ext cx="0" cy="558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Connettore diritto 129">
                <a:extLst>
                  <a:ext uri="{FF2B5EF4-FFF2-40B4-BE49-F238E27FC236}">
                    <a16:creationId xmlns:a16="http://schemas.microsoft.com/office/drawing/2014/main" id="{D194E4BA-914B-47DA-928E-152C7F7EB23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11394" y="783709"/>
                <a:ext cx="0" cy="738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Connettore diritto 130">
                <a:extLst>
                  <a:ext uri="{FF2B5EF4-FFF2-40B4-BE49-F238E27FC236}">
                    <a16:creationId xmlns:a16="http://schemas.microsoft.com/office/drawing/2014/main" id="{C454C5A3-8CCD-4BA8-A832-FC7992F812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72955" y="779885"/>
                <a:ext cx="0" cy="792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Connettore diritto 131">
                <a:extLst>
                  <a:ext uri="{FF2B5EF4-FFF2-40B4-BE49-F238E27FC236}">
                    <a16:creationId xmlns:a16="http://schemas.microsoft.com/office/drawing/2014/main" id="{C597C450-FCBE-4587-9994-F669AB7AEB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44731" y="783709"/>
                <a:ext cx="0" cy="851924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Connettore diritto 132">
                <a:extLst>
                  <a:ext uri="{FF2B5EF4-FFF2-40B4-BE49-F238E27FC236}">
                    <a16:creationId xmlns:a16="http://schemas.microsoft.com/office/drawing/2014/main" id="{59B34CB4-B931-409F-BFFC-52E5A563E9B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29619" y="778603"/>
                <a:ext cx="0" cy="5904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Connettore diritto 133">
                <a:extLst>
                  <a:ext uri="{FF2B5EF4-FFF2-40B4-BE49-F238E27FC236}">
                    <a16:creationId xmlns:a16="http://schemas.microsoft.com/office/drawing/2014/main" id="{6D853456-1BDE-46A0-9C3E-977F5B3785E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87890" y="783709"/>
                <a:ext cx="0" cy="630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Connettore diritto 134">
                <a:extLst>
                  <a:ext uri="{FF2B5EF4-FFF2-40B4-BE49-F238E27FC236}">
                    <a16:creationId xmlns:a16="http://schemas.microsoft.com/office/drawing/2014/main" id="{50C5A7DB-FAB9-45B7-9A44-895CF6E85BD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48401" y="783709"/>
                <a:ext cx="0" cy="684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Connettore diritto 135">
                <a:extLst>
                  <a:ext uri="{FF2B5EF4-FFF2-40B4-BE49-F238E27FC236}">
                    <a16:creationId xmlns:a16="http://schemas.microsoft.com/office/drawing/2014/main" id="{666FE61C-92B6-4F22-8F6B-0B8FC104893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08893" y="778126"/>
                <a:ext cx="2253" cy="1144737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Connettore diritto 141">
                <a:extLst>
                  <a:ext uri="{FF2B5EF4-FFF2-40B4-BE49-F238E27FC236}">
                    <a16:creationId xmlns:a16="http://schemas.microsoft.com/office/drawing/2014/main" id="{9032E814-E16F-43A8-84AE-7CFB75B340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60937" y="783709"/>
                <a:ext cx="0" cy="1094621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Connettore diritto 144">
                <a:extLst>
                  <a:ext uri="{FF2B5EF4-FFF2-40B4-BE49-F238E27FC236}">
                    <a16:creationId xmlns:a16="http://schemas.microsoft.com/office/drawing/2014/main" id="{64EA8304-535A-4510-ACB0-743B6ACF0E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32738" y="782863"/>
                <a:ext cx="0" cy="939997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Connettore diritto 145">
                <a:extLst>
                  <a:ext uri="{FF2B5EF4-FFF2-40B4-BE49-F238E27FC236}">
                    <a16:creationId xmlns:a16="http://schemas.microsoft.com/office/drawing/2014/main" id="{8B652023-1E19-4C12-96FD-CB8194744E0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34458" y="776350"/>
                <a:ext cx="0" cy="101851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Connettore diritto 146">
                <a:extLst>
                  <a:ext uri="{FF2B5EF4-FFF2-40B4-BE49-F238E27FC236}">
                    <a16:creationId xmlns:a16="http://schemas.microsoft.com/office/drawing/2014/main" id="{A1341415-D545-4176-9EA5-3859DCDCF04F}"/>
                  </a:ext>
                </a:extLst>
              </p:cNvPr>
              <p:cNvCxnSpPr/>
              <p:nvPr/>
            </p:nvCxnSpPr>
            <p:spPr>
              <a:xfrm>
                <a:off x="5822952" y="780445"/>
                <a:ext cx="0" cy="5292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4" name="Gruppo 93">
              <a:extLst>
                <a:ext uri="{FF2B5EF4-FFF2-40B4-BE49-F238E27FC236}">
                  <a16:creationId xmlns:a16="http://schemas.microsoft.com/office/drawing/2014/main" id="{009DD292-77BF-44D4-A6D4-948B21FBA815}"/>
                </a:ext>
              </a:extLst>
            </p:cNvPr>
            <p:cNvGrpSpPr/>
            <p:nvPr/>
          </p:nvGrpSpPr>
          <p:grpSpPr>
            <a:xfrm flipH="1">
              <a:off x="6868681" y="776404"/>
              <a:ext cx="737985" cy="1099084"/>
              <a:chOff x="5822952" y="775425"/>
              <a:chExt cx="737985" cy="1099084"/>
            </a:xfrm>
          </p:grpSpPr>
          <p:cxnSp>
            <p:nvCxnSpPr>
              <p:cNvPr id="96" name="Connettore diritto 95">
                <a:extLst>
                  <a:ext uri="{FF2B5EF4-FFF2-40B4-BE49-F238E27FC236}">
                    <a16:creationId xmlns:a16="http://schemas.microsoft.com/office/drawing/2014/main" id="{BC3C6399-E76D-4E66-A764-A8F5EC24BEA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51988" y="783708"/>
                <a:ext cx="0" cy="5292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Connettore diritto 98">
                <a:extLst>
                  <a:ext uri="{FF2B5EF4-FFF2-40B4-BE49-F238E27FC236}">
                    <a16:creationId xmlns:a16="http://schemas.microsoft.com/office/drawing/2014/main" id="{3562E581-722A-4CCC-9F46-38E16DA2234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884698" y="775425"/>
                <a:ext cx="0" cy="558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Connettore diritto 99">
                <a:extLst>
                  <a:ext uri="{FF2B5EF4-FFF2-40B4-BE49-F238E27FC236}">
                    <a16:creationId xmlns:a16="http://schemas.microsoft.com/office/drawing/2014/main" id="{E8CC5D66-C2AA-4917-9057-E0E0E76F3A9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111394" y="781804"/>
                <a:ext cx="0" cy="7344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Connettore diritto 100">
                <a:extLst>
                  <a:ext uri="{FF2B5EF4-FFF2-40B4-BE49-F238E27FC236}">
                    <a16:creationId xmlns:a16="http://schemas.microsoft.com/office/drawing/2014/main" id="{9627CBA1-2EF6-41D3-AF86-2B606AD5BA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72955" y="779885"/>
                <a:ext cx="0" cy="7812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Connettore diritto 108">
                <a:extLst>
                  <a:ext uri="{FF2B5EF4-FFF2-40B4-BE49-F238E27FC236}">
                    <a16:creationId xmlns:a16="http://schemas.microsoft.com/office/drawing/2014/main" id="{C6168DD5-BAA2-4CF1-B1DC-FFB8BA2B06B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44731" y="779899"/>
                <a:ext cx="0" cy="8424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Connettore diritto 112">
                <a:extLst>
                  <a:ext uri="{FF2B5EF4-FFF2-40B4-BE49-F238E27FC236}">
                    <a16:creationId xmlns:a16="http://schemas.microsoft.com/office/drawing/2014/main" id="{3D23D52D-7D02-4001-99FE-19C5957CFA5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929619" y="778602"/>
                <a:ext cx="0" cy="5868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Connettore diritto 113">
                <a:extLst>
                  <a:ext uri="{FF2B5EF4-FFF2-40B4-BE49-F238E27FC236}">
                    <a16:creationId xmlns:a16="http://schemas.microsoft.com/office/drawing/2014/main" id="{D9AFD5DA-848F-44A9-B4A8-DC881196474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987890" y="779898"/>
                <a:ext cx="0" cy="630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Connettore diritto 116">
                <a:extLst>
                  <a:ext uri="{FF2B5EF4-FFF2-40B4-BE49-F238E27FC236}">
                    <a16:creationId xmlns:a16="http://schemas.microsoft.com/office/drawing/2014/main" id="{CC2F7DF6-B939-49F8-8D44-686600BDBBA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048401" y="779899"/>
                <a:ext cx="0" cy="6768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Connettore diritto 117">
                <a:extLst>
                  <a:ext uri="{FF2B5EF4-FFF2-40B4-BE49-F238E27FC236}">
                    <a16:creationId xmlns:a16="http://schemas.microsoft.com/office/drawing/2014/main" id="{419B6273-8D26-485E-A752-9AE8CF4D4E8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60937" y="783709"/>
                <a:ext cx="0" cy="10908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Connettore diritto 118">
                <a:extLst>
                  <a:ext uri="{FF2B5EF4-FFF2-40B4-BE49-F238E27FC236}">
                    <a16:creationId xmlns:a16="http://schemas.microsoft.com/office/drawing/2014/main" id="{1E098DA9-474E-4AE9-9A56-700B5811CB9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332738" y="780240"/>
                <a:ext cx="0" cy="9216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Connettore diritto 120">
                <a:extLst>
                  <a:ext uri="{FF2B5EF4-FFF2-40B4-BE49-F238E27FC236}">
                    <a16:creationId xmlns:a16="http://schemas.microsoft.com/office/drawing/2014/main" id="{1441C995-1B5A-4E4D-982C-38610373170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34458" y="776350"/>
                <a:ext cx="0" cy="1008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Connettore diritto 121">
                <a:extLst>
                  <a:ext uri="{FF2B5EF4-FFF2-40B4-BE49-F238E27FC236}">
                    <a16:creationId xmlns:a16="http://schemas.microsoft.com/office/drawing/2014/main" id="{C59C06ED-893E-4844-9CFF-FE6046324700}"/>
                  </a:ext>
                </a:extLst>
              </p:cNvPr>
              <p:cNvCxnSpPr/>
              <p:nvPr/>
            </p:nvCxnSpPr>
            <p:spPr>
              <a:xfrm>
                <a:off x="5822952" y="780445"/>
                <a:ext cx="0" cy="522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0" name="Gruppo 89">
            <a:extLst>
              <a:ext uri="{FF2B5EF4-FFF2-40B4-BE49-F238E27FC236}">
                <a16:creationId xmlns:a16="http://schemas.microsoft.com/office/drawing/2014/main" id="{38D697B1-9B51-4375-BA0F-9F0E91EB1788}"/>
              </a:ext>
            </a:extLst>
          </p:cNvPr>
          <p:cNvGrpSpPr/>
          <p:nvPr/>
        </p:nvGrpSpPr>
        <p:grpSpPr>
          <a:xfrm flipV="1">
            <a:off x="6269796" y="2306787"/>
            <a:ext cx="1920508" cy="983221"/>
            <a:chOff x="5814869" y="775503"/>
            <a:chExt cx="1800000" cy="1152943"/>
          </a:xfrm>
        </p:grpSpPr>
        <p:cxnSp>
          <p:nvCxnSpPr>
            <p:cNvPr id="95" name="Connettore diritto 94">
              <a:extLst>
                <a:ext uri="{FF2B5EF4-FFF2-40B4-BE49-F238E27FC236}">
                  <a16:creationId xmlns:a16="http://schemas.microsoft.com/office/drawing/2014/main" id="{E4436A80-9A69-495E-898F-11C8B9BBBE7C}"/>
                </a:ext>
              </a:extLst>
            </p:cNvPr>
            <p:cNvCxnSpPr/>
            <p:nvPr/>
          </p:nvCxnSpPr>
          <p:spPr>
            <a:xfrm>
              <a:off x="5814869" y="783133"/>
              <a:ext cx="1800000" cy="0"/>
            </a:xfrm>
            <a:prstGeom prst="line">
              <a:avLst/>
            </a:prstGeom>
            <a:ln w="3175">
              <a:solidFill>
                <a:srgbClr val="33CC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7" name="Gruppo 96">
              <a:extLst>
                <a:ext uri="{FF2B5EF4-FFF2-40B4-BE49-F238E27FC236}">
                  <a16:creationId xmlns:a16="http://schemas.microsoft.com/office/drawing/2014/main" id="{25BCB7CC-8250-4DDF-96A6-0842D793BFE8}"/>
                </a:ext>
              </a:extLst>
            </p:cNvPr>
            <p:cNvGrpSpPr/>
            <p:nvPr/>
          </p:nvGrpSpPr>
          <p:grpSpPr>
            <a:xfrm>
              <a:off x="5822952" y="776349"/>
              <a:ext cx="895957" cy="1152097"/>
              <a:chOff x="5822952" y="776349"/>
              <a:chExt cx="895957" cy="1152097"/>
            </a:xfrm>
          </p:grpSpPr>
          <p:cxnSp>
            <p:nvCxnSpPr>
              <p:cNvPr id="149" name="Connettore diritto 148">
                <a:extLst>
                  <a:ext uri="{FF2B5EF4-FFF2-40B4-BE49-F238E27FC236}">
                    <a16:creationId xmlns:a16="http://schemas.microsoft.com/office/drawing/2014/main" id="{4342CAD5-1BE5-41C1-BD1F-E55FB3AE65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51988" y="783708"/>
                <a:ext cx="0" cy="442691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Connettore diritto 149">
                <a:extLst>
                  <a:ext uri="{FF2B5EF4-FFF2-40B4-BE49-F238E27FC236}">
                    <a16:creationId xmlns:a16="http://schemas.microsoft.com/office/drawing/2014/main" id="{7F0A4A64-9CE2-442F-8AD5-CE3E83C07E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84698" y="782863"/>
                <a:ext cx="0" cy="461832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Connettore diritto 150">
                <a:extLst>
                  <a:ext uri="{FF2B5EF4-FFF2-40B4-BE49-F238E27FC236}">
                    <a16:creationId xmlns:a16="http://schemas.microsoft.com/office/drawing/2014/main" id="{19614895-0A56-4515-BEE2-959A167E151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11394" y="783708"/>
                <a:ext cx="0" cy="65533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Connettore diritto 151">
                <a:extLst>
                  <a:ext uri="{FF2B5EF4-FFF2-40B4-BE49-F238E27FC236}">
                    <a16:creationId xmlns:a16="http://schemas.microsoft.com/office/drawing/2014/main" id="{89A80D8D-1A2B-448A-8D85-1981ECD21C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72955" y="779884"/>
                <a:ext cx="0" cy="717234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Connettore diritto 152">
                <a:extLst>
                  <a:ext uri="{FF2B5EF4-FFF2-40B4-BE49-F238E27FC236}">
                    <a16:creationId xmlns:a16="http://schemas.microsoft.com/office/drawing/2014/main" id="{FAA24607-3157-4863-AE6D-784006FC749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44731" y="783707"/>
                <a:ext cx="0" cy="788177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Connettore diritto 153">
                <a:extLst>
                  <a:ext uri="{FF2B5EF4-FFF2-40B4-BE49-F238E27FC236}">
                    <a16:creationId xmlns:a16="http://schemas.microsoft.com/office/drawing/2014/main" id="{6B6801F7-4CDE-48B2-BB0F-B51EFF00E6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29619" y="778602"/>
                <a:ext cx="0" cy="488432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Connettore diritto 155">
                <a:extLst>
                  <a:ext uri="{FF2B5EF4-FFF2-40B4-BE49-F238E27FC236}">
                    <a16:creationId xmlns:a16="http://schemas.microsoft.com/office/drawing/2014/main" id="{515B005A-F818-449E-88AA-A8F66050DD3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87890" y="783708"/>
                <a:ext cx="0" cy="519716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Connettore diritto 156">
                <a:extLst>
                  <a:ext uri="{FF2B5EF4-FFF2-40B4-BE49-F238E27FC236}">
                    <a16:creationId xmlns:a16="http://schemas.microsoft.com/office/drawing/2014/main" id="{0CD55BD1-F7DB-4F34-9D2B-F8144625F2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48401" y="783710"/>
                <a:ext cx="0" cy="585293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Connettore diritto 157">
                <a:extLst>
                  <a:ext uri="{FF2B5EF4-FFF2-40B4-BE49-F238E27FC236}">
                    <a16:creationId xmlns:a16="http://schemas.microsoft.com/office/drawing/2014/main" id="{E8D395B2-7526-4AFF-8F30-5FE6B57BD3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16656" y="783709"/>
                <a:ext cx="2253" cy="1144737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Connettore diritto 158">
                <a:extLst>
                  <a:ext uri="{FF2B5EF4-FFF2-40B4-BE49-F238E27FC236}">
                    <a16:creationId xmlns:a16="http://schemas.microsoft.com/office/drawing/2014/main" id="{ECAAF9DE-44D2-4A5E-A83F-384BC232C4E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60937" y="783708"/>
                <a:ext cx="0" cy="106859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Connettore diritto 159">
                <a:extLst>
                  <a:ext uri="{FF2B5EF4-FFF2-40B4-BE49-F238E27FC236}">
                    <a16:creationId xmlns:a16="http://schemas.microsoft.com/office/drawing/2014/main" id="{605B1855-9B64-4686-8DB6-1AD202229D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32738" y="782861"/>
                <a:ext cx="0" cy="875094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Connettore diritto 160">
                <a:extLst>
                  <a:ext uri="{FF2B5EF4-FFF2-40B4-BE49-F238E27FC236}">
                    <a16:creationId xmlns:a16="http://schemas.microsoft.com/office/drawing/2014/main" id="{C4E5F9C0-71D5-4655-8609-47F20085951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34458" y="776349"/>
                <a:ext cx="0" cy="975427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Connettore diritto 161">
                <a:extLst>
                  <a:ext uri="{FF2B5EF4-FFF2-40B4-BE49-F238E27FC236}">
                    <a16:creationId xmlns:a16="http://schemas.microsoft.com/office/drawing/2014/main" id="{4AAEF589-CC46-40A8-AB6C-B996A02FD8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22952" y="780445"/>
                <a:ext cx="0" cy="423181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" name="Gruppo 102">
              <a:extLst>
                <a:ext uri="{FF2B5EF4-FFF2-40B4-BE49-F238E27FC236}">
                  <a16:creationId xmlns:a16="http://schemas.microsoft.com/office/drawing/2014/main" id="{84AA0EFB-E546-4FE9-839E-B9C54A1B6819}"/>
                </a:ext>
              </a:extLst>
            </p:cNvPr>
            <p:cNvGrpSpPr/>
            <p:nvPr/>
          </p:nvGrpSpPr>
          <p:grpSpPr>
            <a:xfrm flipH="1">
              <a:off x="6868681" y="775503"/>
              <a:ext cx="741555" cy="1099985"/>
              <a:chOff x="5819382" y="774524"/>
              <a:chExt cx="741555" cy="1099985"/>
            </a:xfrm>
          </p:grpSpPr>
          <p:cxnSp>
            <p:nvCxnSpPr>
              <p:cNvPr id="104" name="Connettore diritto 103">
                <a:extLst>
                  <a:ext uri="{FF2B5EF4-FFF2-40B4-BE49-F238E27FC236}">
                    <a16:creationId xmlns:a16="http://schemas.microsoft.com/office/drawing/2014/main" id="{F1865A2E-718F-4B8C-9DCB-0E1FBF0A92C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851988" y="783707"/>
                <a:ext cx="0" cy="441714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Connettore diritto 104">
                <a:extLst>
                  <a:ext uri="{FF2B5EF4-FFF2-40B4-BE49-F238E27FC236}">
                    <a16:creationId xmlns:a16="http://schemas.microsoft.com/office/drawing/2014/main" id="{530CD888-E184-4BDB-A9F4-CE592AF7B85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884698" y="775423"/>
                <a:ext cx="0" cy="468292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Connettore diritto 105">
                <a:extLst>
                  <a:ext uri="{FF2B5EF4-FFF2-40B4-BE49-F238E27FC236}">
                    <a16:creationId xmlns:a16="http://schemas.microsoft.com/office/drawing/2014/main" id="{B2FF1FEB-FF70-49D9-B8F2-F0C40A7DFEB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111394" y="781804"/>
                <a:ext cx="0" cy="678706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Connettore diritto 107">
                <a:extLst>
                  <a:ext uri="{FF2B5EF4-FFF2-40B4-BE49-F238E27FC236}">
                    <a16:creationId xmlns:a16="http://schemas.microsoft.com/office/drawing/2014/main" id="{6723FCD3-E465-4648-85B7-24600B9C837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172955" y="779885"/>
                <a:ext cx="0" cy="736319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Connettore diritto 127">
                <a:extLst>
                  <a:ext uri="{FF2B5EF4-FFF2-40B4-BE49-F238E27FC236}">
                    <a16:creationId xmlns:a16="http://schemas.microsoft.com/office/drawing/2014/main" id="{0263226F-59C2-4815-9F92-8CC899279EA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244731" y="779898"/>
                <a:ext cx="0" cy="81453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Connettore diritto 128">
                <a:extLst>
                  <a:ext uri="{FF2B5EF4-FFF2-40B4-BE49-F238E27FC236}">
                    <a16:creationId xmlns:a16="http://schemas.microsoft.com/office/drawing/2014/main" id="{D1E4580A-76C3-49DF-93C2-56CD81939BD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929619" y="778002"/>
                <a:ext cx="0" cy="506571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Connettore diritto 136">
                <a:extLst>
                  <a:ext uri="{FF2B5EF4-FFF2-40B4-BE49-F238E27FC236}">
                    <a16:creationId xmlns:a16="http://schemas.microsoft.com/office/drawing/2014/main" id="{7658BC89-D157-49B2-9950-460044C052B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987890" y="783708"/>
                <a:ext cx="0" cy="549717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Connettore diritto 137">
                <a:extLst>
                  <a:ext uri="{FF2B5EF4-FFF2-40B4-BE49-F238E27FC236}">
                    <a16:creationId xmlns:a16="http://schemas.microsoft.com/office/drawing/2014/main" id="{5518424D-0C12-4DFB-AA2E-ADD010BC8B5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048401" y="783708"/>
                <a:ext cx="0" cy="609675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Connettore diritto 138">
                <a:extLst>
                  <a:ext uri="{FF2B5EF4-FFF2-40B4-BE49-F238E27FC236}">
                    <a16:creationId xmlns:a16="http://schemas.microsoft.com/office/drawing/2014/main" id="{4482A1C0-F6AE-4264-8710-D6838842A3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60937" y="783709"/>
                <a:ext cx="0" cy="10908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Connettore diritto 139">
                <a:extLst>
                  <a:ext uri="{FF2B5EF4-FFF2-40B4-BE49-F238E27FC236}">
                    <a16:creationId xmlns:a16="http://schemas.microsoft.com/office/drawing/2014/main" id="{773D999C-73C5-4F0A-90A1-0CD20EB3AD8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332738" y="774524"/>
                <a:ext cx="0" cy="898089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Connettore diritto 143">
                <a:extLst>
                  <a:ext uri="{FF2B5EF4-FFF2-40B4-BE49-F238E27FC236}">
                    <a16:creationId xmlns:a16="http://schemas.microsoft.com/office/drawing/2014/main" id="{153D0D02-6FAD-4EFA-8187-CC4DB85561D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434458" y="776350"/>
                <a:ext cx="0" cy="990349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Connettore diritto 147">
                <a:extLst>
                  <a:ext uri="{FF2B5EF4-FFF2-40B4-BE49-F238E27FC236}">
                    <a16:creationId xmlns:a16="http://schemas.microsoft.com/office/drawing/2014/main" id="{05AE00BF-F767-4E19-93EF-526A33081A5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819382" y="780446"/>
                <a:ext cx="0" cy="422202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80" name="Gruppo 279">
            <a:extLst>
              <a:ext uri="{FF2B5EF4-FFF2-40B4-BE49-F238E27FC236}">
                <a16:creationId xmlns:a16="http://schemas.microsoft.com/office/drawing/2014/main" id="{0F62EADD-9748-43B7-8FC8-D6FECE0A9735}"/>
              </a:ext>
            </a:extLst>
          </p:cNvPr>
          <p:cNvGrpSpPr/>
          <p:nvPr/>
        </p:nvGrpSpPr>
        <p:grpSpPr>
          <a:xfrm>
            <a:off x="9326675" y="778481"/>
            <a:ext cx="1914420" cy="2505759"/>
            <a:chOff x="5822952" y="775504"/>
            <a:chExt cx="1794294" cy="2505759"/>
          </a:xfrm>
        </p:grpSpPr>
        <p:grpSp>
          <p:nvGrpSpPr>
            <p:cNvPr id="282" name="Gruppo 281">
              <a:extLst>
                <a:ext uri="{FF2B5EF4-FFF2-40B4-BE49-F238E27FC236}">
                  <a16:creationId xmlns:a16="http://schemas.microsoft.com/office/drawing/2014/main" id="{EAE52D7F-9428-44E0-BCBF-8CE5A144AA8A}"/>
                </a:ext>
              </a:extLst>
            </p:cNvPr>
            <p:cNvGrpSpPr/>
            <p:nvPr/>
          </p:nvGrpSpPr>
          <p:grpSpPr>
            <a:xfrm>
              <a:off x="5822952" y="776350"/>
              <a:ext cx="893704" cy="2504913"/>
              <a:chOff x="5822952" y="776350"/>
              <a:chExt cx="893704" cy="2504913"/>
            </a:xfrm>
          </p:grpSpPr>
          <p:cxnSp>
            <p:nvCxnSpPr>
              <p:cNvPr id="296" name="Connettore diritto 295">
                <a:extLst>
                  <a:ext uri="{FF2B5EF4-FFF2-40B4-BE49-F238E27FC236}">
                    <a16:creationId xmlns:a16="http://schemas.microsoft.com/office/drawing/2014/main" id="{9F7BB83D-B527-4361-B1A3-FF737B34FBB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51988" y="783708"/>
                <a:ext cx="0" cy="249366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7" name="Connettore diritto 296">
                <a:extLst>
                  <a:ext uri="{FF2B5EF4-FFF2-40B4-BE49-F238E27FC236}">
                    <a16:creationId xmlns:a16="http://schemas.microsoft.com/office/drawing/2014/main" id="{0CD93D09-0C64-4BE4-9C79-1DCFC9B489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84698" y="782863"/>
                <a:ext cx="0" cy="24984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8" name="Connettore diritto 297">
                <a:extLst>
                  <a:ext uri="{FF2B5EF4-FFF2-40B4-BE49-F238E27FC236}">
                    <a16:creationId xmlns:a16="http://schemas.microsoft.com/office/drawing/2014/main" id="{8498830E-C35B-4241-8FBD-BBBF122EE1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11394" y="783709"/>
                <a:ext cx="0" cy="2493659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9" name="Connettore diritto 298">
                <a:extLst>
                  <a:ext uri="{FF2B5EF4-FFF2-40B4-BE49-F238E27FC236}">
                    <a16:creationId xmlns:a16="http://schemas.microsoft.com/office/drawing/2014/main" id="{21E939CF-C539-4147-B177-2674EF1E9A3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72955" y="779885"/>
                <a:ext cx="0" cy="1101761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0" name="Connettore diritto 299">
                <a:extLst>
                  <a:ext uri="{FF2B5EF4-FFF2-40B4-BE49-F238E27FC236}">
                    <a16:creationId xmlns:a16="http://schemas.microsoft.com/office/drawing/2014/main" id="{64D39F3D-25D8-48A0-803C-0EB8313CD3A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44731" y="783709"/>
                <a:ext cx="0" cy="924818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1" name="Connettore diritto 300">
                <a:extLst>
                  <a:ext uri="{FF2B5EF4-FFF2-40B4-BE49-F238E27FC236}">
                    <a16:creationId xmlns:a16="http://schemas.microsoft.com/office/drawing/2014/main" id="{0DFAA587-1ED1-4B54-8135-CDF9C65986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29619" y="778603"/>
                <a:ext cx="0" cy="2498765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2" name="Connettore diritto 301">
                <a:extLst>
                  <a:ext uri="{FF2B5EF4-FFF2-40B4-BE49-F238E27FC236}">
                    <a16:creationId xmlns:a16="http://schemas.microsoft.com/office/drawing/2014/main" id="{3CE80385-4979-4EE7-BBF6-EA439E9B1F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87890" y="783709"/>
                <a:ext cx="0" cy="2493659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3" name="Connettore diritto 302">
                <a:extLst>
                  <a:ext uri="{FF2B5EF4-FFF2-40B4-BE49-F238E27FC236}">
                    <a16:creationId xmlns:a16="http://schemas.microsoft.com/office/drawing/2014/main" id="{0F6A4BCB-2E45-4698-8485-A897CA4DF57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48401" y="783709"/>
                <a:ext cx="0" cy="2493659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4" name="Connettore diritto 303">
                <a:extLst>
                  <a:ext uri="{FF2B5EF4-FFF2-40B4-BE49-F238E27FC236}">
                    <a16:creationId xmlns:a16="http://schemas.microsoft.com/office/drawing/2014/main" id="{4F7E6110-7801-4B57-8606-2679E9D5924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16656" y="783709"/>
                <a:ext cx="0" cy="550695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5" name="Connettore diritto 304">
                <a:extLst>
                  <a:ext uri="{FF2B5EF4-FFF2-40B4-BE49-F238E27FC236}">
                    <a16:creationId xmlns:a16="http://schemas.microsoft.com/office/drawing/2014/main" id="{CBC17E28-7734-4E48-AC96-523C26614C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60937" y="783709"/>
                <a:ext cx="0" cy="612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6" name="Connettore diritto 305">
                <a:extLst>
                  <a:ext uri="{FF2B5EF4-FFF2-40B4-BE49-F238E27FC236}">
                    <a16:creationId xmlns:a16="http://schemas.microsoft.com/office/drawing/2014/main" id="{E87AD2E8-48E9-4497-90D2-CE0B920E62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32738" y="782863"/>
                <a:ext cx="0" cy="810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7" name="Connettore diritto 306">
                <a:extLst>
                  <a:ext uri="{FF2B5EF4-FFF2-40B4-BE49-F238E27FC236}">
                    <a16:creationId xmlns:a16="http://schemas.microsoft.com/office/drawing/2014/main" id="{FDC9C799-EC15-439E-A13E-99A1EFC214E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34458" y="776350"/>
                <a:ext cx="0" cy="706877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8" name="Connettore diritto 307">
                <a:extLst>
                  <a:ext uri="{FF2B5EF4-FFF2-40B4-BE49-F238E27FC236}">
                    <a16:creationId xmlns:a16="http://schemas.microsoft.com/office/drawing/2014/main" id="{0F6F6887-6B53-4200-955B-41F3998BFBF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22952" y="780445"/>
                <a:ext cx="0" cy="2496923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3" name="Gruppo 282">
              <a:extLst>
                <a:ext uri="{FF2B5EF4-FFF2-40B4-BE49-F238E27FC236}">
                  <a16:creationId xmlns:a16="http://schemas.microsoft.com/office/drawing/2014/main" id="{4BB173BE-D53A-401A-BEE4-8C17BFC40143}"/>
                </a:ext>
              </a:extLst>
            </p:cNvPr>
            <p:cNvGrpSpPr/>
            <p:nvPr/>
          </p:nvGrpSpPr>
          <p:grpSpPr>
            <a:xfrm flipH="1">
              <a:off x="6868681" y="775504"/>
              <a:ext cx="748565" cy="1067920"/>
              <a:chOff x="5812372" y="774525"/>
              <a:chExt cx="748565" cy="1067920"/>
            </a:xfrm>
          </p:grpSpPr>
          <p:cxnSp>
            <p:nvCxnSpPr>
              <p:cNvPr id="284" name="Connettore diritto 283">
                <a:extLst>
                  <a:ext uri="{FF2B5EF4-FFF2-40B4-BE49-F238E27FC236}">
                    <a16:creationId xmlns:a16="http://schemas.microsoft.com/office/drawing/2014/main" id="{67C1DEBE-AAC7-4B8B-A442-A686411512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41408" y="783708"/>
                <a:ext cx="0" cy="972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5" name="Connettore diritto 284">
                <a:extLst>
                  <a:ext uri="{FF2B5EF4-FFF2-40B4-BE49-F238E27FC236}">
                    <a16:creationId xmlns:a16="http://schemas.microsoft.com/office/drawing/2014/main" id="{9B91DCCA-C905-4778-9C2D-E84C0E3A545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884698" y="775425"/>
                <a:ext cx="0" cy="9108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6" name="Connettore diritto 285">
                <a:extLst>
                  <a:ext uri="{FF2B5EF4-FFF2-40B4-BE49-F238E27FC236}">
                    <a16:creationId xmlns:a16="http://schemas.microsoft.com/office/drawing/2014/main" id="{C22EDEAC-CDF6-449F-8397-F687D9490E6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111394" y="781804"/>
                <a:ext cx="0" cy="65981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7" name="Connettore diritto 286">
                <a:extLst>
                  <a:ext uri="{FF2B5EF4-FFF2-40B4-BE49-F238E27FC236}">
                    <a16:creationId xmlns:a16="http://schemas.microsoft.com/office/drawing/2014/main" id="{AAF51EB5-8B01-4C71-8FB8-5BD52F56DE6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172955" y="779885"/>
                <a:ext cx="0" cy="614845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8" name="Connettore diritto 287">
                <a:extLst>
                  <a:ext uri="{FF2B5EF4-FFF2-40B4-BE49-F238E27FC236}">
                    <a16:creationId xmlns:a16="http://schemas.microsoft.com/office/drawing/2014/main" id="{DEDDACDB-467B-4534-9DED-BF10FD31F64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244731" y="777077"/>
                <a:ext cx="0" cy="5868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9" name="Connettore diritto 288">
                <a:extLst>
                  <a:ext uri="{FF2B5EF4-FFF2-40B4-BE49-F238E27FC236}">
                    <a16:creationId xmlns:a16="http://schemas.microsoft.com/office/drawing/2014/main" id="{A0B29246-45FC-43F0-95BC-0A0CC055FF8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929619" y="778602"/>
                <a:ext cx="0" cy="8388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0" name="Connettore diritto 289">
                <a:extLst>
                  <a:ext uri="{FF2B5EF4-FFF2-40B4-BE49-F238E27FC236}">
                    <a16:creationId xmlns:a16="http://schemas.microsoft.com/office/drawing/2014/main" id="{71592FDA-7218-4532-A152-F33B693F484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987890" y="783708"/>
                <a:ext cx="0" cy="756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1" name="Connettore diritto 290">
                <a:extLst>
                  <a:ext uri="{FF2B5EF4-FFF2-40B4-BE49-F238E27FC236}">
                    <a16:creationId xmlns:a16="http://schemas.microsoft.com/office/drawing/2014/main" id="{A0848E08-6F11-4823-B219-3EA6BB8DB04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048401" y="783709"/>
                <a:ext cx="0" cy="7056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2" name="Connettore diritto 291">
                <a:extLst>
                  <a:ext uri="{FF2B5EF4-FFF2-40B4-BE49-F238E27FC236}">
                    <a16:creationId xmlns:a16="http://schemas.microsoft.com/office/drawing/2014/main" id="{214306F6-D15F-4A65-A34A-53442962811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560937" y="783708"/>
                <a:ext cx="0" cy="5256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3" name="Connettore diritto 292">
                <a:extLst>
                  <a:ext uri="{FF2B5EF4-FFF2-40B4-BE49-F238E27FC236}">
                    <a16:creationId xmlns:a16="http://schemas.microsoft.com/office/drawing/2014/main" id="{401CFF2E-DB69-4B55-9195-67DE5050152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332738" y="774525"/>
                <a:ext cx="0" cy="5589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4" name="Connettore diritto 293">
                <a:extLst>
                  <a:ext uri="{FF2B5EF4-FFF2-40B4-BE49-F238E27FC236}">
                    <a16:creationId xmlns:a16="http://schemas.microsoft.com/office/drawing/2014/main" id="{1D815D2E-AC32-4277-9281-53AB0356E01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434458" y="776350"/>
                <a:ext cx="0" cy="529339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5" name="Connettore diritto 294">
                <a:extLst>
                  <a:ext uri="{FF2B5EF4-FFF2-40B4-BE49-F238E27FC236}">
                    <a16:creationId xmlns:a16="http://schemas.microsoft.com/office/drawing/2014/main" id="{570D682C-BC1E-4AC9-9A0C-9E63F74BA266}"/>
                  </a:ext>
                </a:extLst>
              </p:cNvPr>
              <p:cNvCxnSpPr/>
              <p:nvPr/>
            </p:nvCxnSpPr>
            <p:spPr>
              <a:xfrm>
                <a:off x="5812372" y="780445"/>
                <a:ext cx="0" cy="1062000"/>
              </a:xfrm>
              <a:prstGeom prst="line">
                <a:avLst/>
              </a:prstGeom>
              <a:ln w="3175">
                <a:solidFill>
                  <a:srgbClr val="33CC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09" name="Connettore diritto 308">
            <a:extLst>
              <a:ext uri="{FF2B5EF4-FFF2-40B4-BE49-F238E27FC236}">
                <a16:creationId xmlns:a16="http://schemas.microsoft.com/office/drawing/2014/main" id="{C332247E-D095-48EF-9BB2-7C852C7A966D}"/>
              </a:ext>
            </a:extLst>
          </p:cNvPr>
          <p:cNvCxnSpPr>
            <a:cxnSpLocks/>
          </p:cNvCxnSpPr>
          <p:nvPr/>
        </p:nvCxnSpPr>
        <p:spPr>
          <a:xfrm>
            <a:off x="9707368" y="2351949"/>
            <a:ext cx="0" cy="934749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Connettore diritto 309">
            <a:extLst>
              <a:ext uri="{FF2B5EF4-FFF2-40B4-BE49-F238E27FC236}">
                <a16:creationId xmlns:a16="http://schemas.microsoft.com/office/drawing/2014/main" id="{11B5FD0F-3B28-4675-845C-DB1A543DF29D}"/>
              </a:ext>
            </a:extLst>
          </p:cNvPr>
          <p:cNvCxnSpPr>
            <a:cxnSpLocks/>
          </p:cNvCxnSpPr>
          <p:nvPr/>
        </p:nvCxnSpPr>
        <p:spPr>
          <a:xfrm>
            <a:off x="9783591" y="2524124"/>
            <a:ext cx="0" cy="756221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Connettore diritto 310">
            <a:extLst>
              <a:ext uri="{FF2B5EF4-FFF2-40B4-BE49-F238E27FC236}">
                <a16:creationId xmlns:a16="http://schemas.microsoft.com/office/drawing/2014/main" id="{34C49B15-EA7B-4892-A21C-921B58A36E88}"/>
              </a:ext>
            </a:extLst>
          </p:cNvPr>
          <p:cNvCxnSpPr>
            <a:cxnSpLocks/>
          </p:cNvCxnSpPr>
          <p:nvPr/>
        </p:nvCxnSpPr>
        <p:spPr>
          <a:xfrm>
            <a:off x="9877848" y="2639291"/>
            <a:ext cx="0" cy="647407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Connettore diritto 311">
            <a:extLst>
              <a:ext uri="{FF2B5EF4-FFF2-40B4-BE49-F238E27FC236}">
                <a16:creationId xmlns:a16="http://schemas.microsoft.com/office/drawing/2014/main" id="{76A60C38-57CA-4D8F-9C69-945E916F8C08}"/>
              </a:ext>
            </a:extLst>
          </p:cNvPr>
          <p:cNvCxnSpPr>
            <a:cxnSpLocks/>
          </p:cNvCxnSpPr>
          <p:nvPr/>
        </p:nvCxnSpPr>
        <p:spPr>
          <a:xfrm>
            <a:off x="9985270" y="2748027"/>
            <a:ext cx="0" cy="538671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Connettore diritto 312">
            <a:extLst>
              <a:ext uri="{FF2B5EF4-FFF2-40B4-BE49-F238E27FC236}">
                <a16:creationId xmlns:a16="http://schemas.microsoft.com/office/drawing/2014/main" id="{EFE16944-7712-4EAB-9ABF-08A33130E3EF}"/>
              </a:ext>
            </a:extLst>
          </p:cNvPr>
          <p:cNvCxnSpPr>
            <a:cxnSpLocks/>
          </p:cNvCxnSpPr>
          <p:nvPr/>
        </p:nvCxnSpPr>
        <p:spPr>
          <a:xfrm>
            <a:off x="10121325" y="2839801"/>
            <a:ext cx="0" cy="440544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Connettore diritto 313">
            <a:extLst>
              <a:ext uri="{FF2B5EF4-FFF2-40B4-BE49-F238E27FC236}">
                <a16:creationId xmlns:a16="http://schemas.microsoft.com/office/drawing/2014/main" id="{6346FA9A-4E83-4CF8-8C66-D71FA2960673}"/>
              </a:ext>
            </a:extLst>
          </p:cNvPr>
          <p:cNvCxnSpPr>
            <a:cxnSpLocks/>
          </p:cNvCxnSpPr>
          <p:nvPr/>
        </p:nvCxnSpPr>
        <p:spPr>
          <a:xfrm>
            <a:off x="10287469" y="2904849"/>
            <a:ext cx="0" cy="381849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Connettore diritto 314">
            <a:extLst>
              <a:ext uri="{FF2B5EF4-FFF2-40B4-BE49-F238E27FC236}">
                <a16:creationId xmlns:a16="http://schemas.microsoft.com/office/drawing/2014/main" id="{DDBAF53C-23F2-4848-B0D3-9A041D723E7A}"/>
              </a:ext>
            </a:extLst>
          </p:cNvPr>
          <p:cNvCxnSpPr>
            <a:cxnSpLocks/>
          </p:cNvCxnSpPr>
          <p:nvPr/>
        </p:nvCxnSpPr>
        <p:spPr>
          <a:xfrm>
            <a:off x="10454245" y="2924907"/>
            <a:ext cx="0" cy="361791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Connettore diritto 325">
            <a:extLst>
              <a:ext uri="{FF2B5EF4-FFF2-40B4-BE49-F238E27FC236}">
                <a16:creationId xmlns:a16="http://schemas.microsoft.com/office/drawing/2014/main" id="{5A978312-5BB0-4C64-8E9C-A4E7FDCEBC3D}"/>
              </a:ext>
            </a:extLst>
          </p:cNvPr>
          <p:cNvCxnSpPr>
            <a:cxnSpLocks/>
          </p:cNvCxnSpPr>
          <p:nvPr/>
        </p:nvCxnSpPr>
        <p:spPr>
          <a:xfrm flipV="1">
            <a:off x="10584619" y="2910597"/>
            <a:ext cx="0" cy="376101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Connettore diritto 326">
            <a:extLst>
              <a:ext uri="{FF2B5EF4-FFF2-40B4-BE49-F238E27FC236}">
                <a16:creationId xmlns:a16="http://schemas.microsoft.com/office/drawing/2014/main" id="{FB57D418-7946-464D-873A-C344FCC17847}"/>
              </a:ext>
            </a:extLst>
          </p:cNvPr>
          <p:cNvCxnSpPr>
            <a:cxnSpLocks/>
          </p:cNvCxnSpPr>
          <p:nvPr/>
        </p:nvCxnSpPr>
        <p:spPr>
          <a:xfrm flipV="1">
            <a:off x="10693149" y="2902234"/>
            <a:ext cx="0" cy="384465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Connettore diritto 327">
            <a:extLst>
              <a:ext uri="{FF2B5EF4-FFF2-40B4-BE49-F238E27FC236}">
                <a16:creationId xmlns:a16="http://schemas.microsoft.com/office/drawing/2014/main" id="{A7A7342F-B951-4E8D-AC8A-C3BABFACBFCD}"/>
              </a:ext>
            </a:extLst>
          </p:cNvPr>
          <p:cNvCxnSpPr>
            <a:cxnSpLocks/>
          </p:cNvCxnSpPr>
          <p:nvPr/>
        </p:nvCxnSpPr>
        <p:spPr>
          <a:xfrm flipV="1">
            <a:off x="10786836" y="2866170"/>
            <a:ext cx="0" cy="420528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Connettore diritto 328">
            <a:extLst>
              <a:ext uri="{FF2B5EF4-FFF2-40B4-BE49-F238E27FC236}">
                <a16:creationId xmlns:a16="http://schemas.microsoft.com/office/drawing/2014/main" id="{24538987-2DB2-4FC9-AC86-B38931DF53F7}"/>
              </a:ext>
            </a:extLst>
          </p:cNvPr>
          <p:cNvCxnSpPr>
            <a:cxnSpLocks/>
          </p:cNvCxnSpPr>
          <p:nvPr/>
        </p:nvCxnSpPr>
        <p:spPr>
          <a:xfrm flipV="1">
            <a:off x="10863629" y="2824420"/>
            <a:ext cx="0" cy="455925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Connettore diritto 329">
            <a:extLst>
              <a:ext uri="{FF2B5EF4-FFF2-40B4-BE49-F238E27FC236}">
                <a16:creationId xmlns:a16="http://schemas.microsoft.com/office/drawing/2014/main" id="{48C8B4B6-B13D-44D7-9F21-A1C6D0B3D5F3}"/>
              </a:ext>
            </a:extLst>
          </p:cNvPr>
          <p:cNvCxnSpPr>
            <a:cxnSpLocks/>
          </p:cNvCxnSpPr>
          <p:nvPr/>
        </p:nvCxnSpPr>
        <p:spPr>
          <a:xfrm flipV="1">
            <a:off x="10929100" y="2793116"/>
            <a:ext cx="0" cy="493583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Connettore diritto 330">
            <a:extLst>
              <a:ext uri="{FF2B5EF4-FFF2-40B4-BE49-F238E27FC236}">
                <a16:creationId xmlns:a16="http://schemas.microsoft.com/office/drawing/2014/main" id="{57F3FE4B-D195-434D-B23A-B549743D71A6}"/>
              </a:ext>
            </a:extLst>
          </p:cNvPr>
          <p:cNvCxnSpPr>
            <a:cxnSpLocks/>
          </p:cNvCxnSpPr>
          <p:nvPr/>
        </p:nvCxnSpPr>
        <p:spPr>
          <a:xfrm flipV="1">
            <a:off x="10996522" y="2748027"/>
            <a:ext cx="0" cy="532319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Connettore diritto 331">
            <a:extLst>
              <a:ext uri="{FF2B5EF4-FFF2-40B4-BE49-F238E27FC236}">
                <a16:creationId xmlns:a16="http://schemas.microsoft.com/office/drawing/2014/main" id="{AADB8E1A-7BD1-4033-A6F0-8F1BE513CD1C}"/>
              </a:ext>
            </a:extLst>
          </p:cNvPr>
          <p:cNvCxnSpPr>
            <a:cxnSpLocks/>
          </p:cNvCxnSpPr>
          <p:nvPr/>
        </p:nvCxnSpPr>
        <p:spPr>
          <a:xfrm flipV="1">
            <a:off x="11061084" y="2686050"/>
            <a:ext cx="0" cy="59760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Connettore diritto 332">
            <a:extLst>
              <a:ext uri="{FF2B5EF4-FFF2-40B4-BE49-F238E27FC236}">
                <a16:creationId xmlns:a16="http://schemas.microsoft.com/office/drawing/2014/main" id="{0E8B2937-5982-4AA0-AB5E-B19CB2994CEE}"/>
              </a:ext>
            </a:extLst>
          </p:cNvPr>
          <p:cNvCxnSpPr>
            <a:cxnSpLocks/>
          </p:cNvCxnSpPr>
          <p:nvPr/>
        </p:nvCxnSpPr>
        <p:spPr>
          <a:xfrm flipV="1">
            <a:off x="11123256" y="2618454"/>
            <a:ext cx="0" cy="661891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Connettore diritto 333">
            <a:extLst>
              <a:ext uri="{FF2B5EF4-FFF2-40B4-BE49-F238E27FC236}">
                <a16:creationId xmlns:a16="http://schemas.microsoft.com/office/drawing/2014/main" id="{02291EF3-CEBB-4883-A473-601A51DE4507}"/>
              </a:ext>
            </a:extLst>
          </p:cNvPr>
          <p:cNvCxnSpPr>
            <a:cxnSpLocks/>
          </p:cNvCxnSpPr>
          <p:nvPr/>
        </p:nvCxnSpPr>
        <p:spPr>
          <a:xfrm flipV="1">
            <a:off x="11168664" y="2557698"/>
            <a:ext cx="0" cy="722648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Connettore diritto 334">
            <a:extLst>
              <a:ext uri="{FF2B5EF4-FFF2-40B4-BE49-F238E27FC236}">
                <a16:creationId xmlns:a16="http://schemas.microsoft.com/office/drawing/2014/main" id="{69F88E68-69D7-4035-9FF3-59EFD6A344E2}"/>
              </a:ext>
            </a:extLst>
          </p:cNvPr>
          <p:cNvCxnSpPr>
            <a:cxnSpLocks/>
          </p:cNvCxnSpPr>
          <p:nvPr/>
        </p:nvCxnSpPr>
        <p:spPr>
          <a:xfrm flipV="1">
            <a:off x="11217373" y="2474595"/>
            <a:ext cx="0" cy="812103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Connettore diritto 335">
            <a:extLst>
              <a:ext uri="{FF2B5EF4-FFF2-40B4-BE49-F238E27FC236}">
                <a16:creationId xmlns:a16="http://schemas.microsoft.com/office/drawing/2014/main" id="{DB9321EA-4FE0-4CC0-8EE6-7D76A59D50C0}"/>
              </a:ext>
            </a:extLst>
          </p:cNvPr>
          <p:cNvCxnSpPr>
            <a:cxnSpLocks/>
          </p:cNvCxnSpPr>
          <p:nvPr/>
        </p:nvCxnSpPr>
        <p:spPr>
          <a:xfrm flipV="1">
            <a:off x="11247794" y="2396490"/>
            <a:ext cx="0" cy="883855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Connettore diritto 360">
            <a:extLst>
              <a:ext uri="{FF2B5EF4-FFF2-40B4-BE49-F238E27FC236}">
                <a16:creationId xmlns:a16="http://schemas.microsoft.com/office/drawing/2014/main" id="{19BC8FF2-741F-4078-B650-B2E7EA3D2E13}"/>
              </a:ext>
            </a:extLst>
          </p:cNvPr>
          <p:cNvCxnSpPr>
            <a:cxnSpLocks/>
          </p:cNvCxnSpPr>
          <p:nvPr/>
        </p:nvCxnSpPr>
        <p:spPr>
          <a:xfrm flipV="1">
            <a:off x="11247794" y="2391554"/>
            <a:ext cx="0" cy="895144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Connettore diritto 361">
            <a:extLst>
              <a:ext uri="{FF2B5EF4-FFF2-40B4-BE49-F238E27FC236}">
                <a16:creationId xmlns:a16="http://schemas.microsoft.com/office/drawing/2014/main" id="{D9E80E43-AD72-4027-9E5B-CE199D40AFC8}"/>
              </a:ext>
            </a:extLst>
          </p:cNvPr>
          <p:cNvCxnSpPr>
            <a:cxnSpLocks/>
          </p:cNvCxnSpPr>
          <p:nvPr/>
        </p:nvCxnSpPr>
        <p:spPr>
          <a:xfrm flipV="1">
            <a:off x="11274524" y="2313415"/>
            <a:ext cx="0" cy="966930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Connettore diritto 365">
            <a:extLst>
              <a:ext uri="{FF2B5EF4-FFF2-40B4-BE49-F238E27FC236}">
                <a16:creationId xmlns:a16="http://schemas.microsoft.com/office/drawing/2014/main" id="{0B467BA9-BBE1-460B-99F4-D9074E006971}"/>
              </a:ext>
            </a:extLst>
          </p:cNvPr>
          <p:cNvCxnSpPr>
            <a:stCxn id="68" idx="0"/>
            <a:endCxn id="116" idx="0"/>
          </p:cNvCxnSpPr>
          <p:nvPr/>
        </p:nvCxnSpPr>
        <p:spPr>
          <a:xfrm flipV="1">
            <a:off x="9325221" y="3278177"/>
            <a:ext cx="1948013" cy="3129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uppo 9">
            <a:extLst>
              <a:ext uri="{FF2B5EF4-FFF2-40B4-BE49-F238E27FC236}">
                <a16:creationId xmlns:a16="http://schemas.microsoft.com/office/drawing/2014/main" id="{342F81F8-3C97-47DC-9ECC-9FE47D68AFFE}"/>
              </a:ext>
            </a:extLst>
          </p:cNvPr>
          <p:cNvGrpSpPr/>
          <p:nvPr/>
        </p:nvGrpSpPr>
        <p:grpSpPr>
          <a:xfrm>
            <a:off x="5914591" y="4013567"/>
            <a:ext cx="2888455" cy="1623631"/>
            <a:chOff x="5914591" y="4013567"/>
            <a:chExt cx="2888455" cy="1623631"/>
          </a:xfrm>
        </p:grpSpPr>
        <p:cxnSp>
          <p:nvCxnSpPr>
            <p:cNvPr id="11" name="Connettore diritto 10">
              <a:extLst>
                <a:ext uri="{FF2B5EF4-FFF2-40B4-BE49-F238E27FC236}">
                  <a16:creationId xmlns:a16="http://schemas.microsoft.com/office/drawing/2014/main" id="{AA23EC8A-88B0-4F4F-96E5-A37A75D4879B}"/>
                </a:ext>
              </a:extLst>
            </p:cNvPr>
            <p:cNvCxnSpPr>
              <a:cxnSpLocks/>
            </p:cNvCxnSpPr>
            <p:nvPr/>
          </p:nvCxnSpPr>
          <p:spPr>
            <a:xfrm>
              <a:off x="8191757" y="4825705"/>
              <a:ext cx="608832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2" name="Gruppo 261">
              <a:extLst>
                <a:ext uri="{FF2B5EF4-FFF2-40B4-BE49-F238E27FC236}">
                  <a16:creationId xmlns:a16="http://schemas.microsoft.com/office/drawing/2014/main" id="{2E850936-0A5C-4ABE-A673-946FC1C955AC}"/>
                </a:ext>
              </a:extLst>
            </p:cNvPr>
            <p:cNvGrpSpPr/>
            <p:nvPr/>
          </p:nvGrpSpPr>
          <p:grpSpPr>
            <a:xfrm>
              <a:off x="5918003" y="4031201"/>
              <a:ext cx="2884561" cy="1585373"/>
              <a:chOff x="5361075" y="4031201"/>
              <a:chExt cx="2884561" cy="1585373"/>
            </a:xfrm>
          </p:grpSpPr>
          <p:cxnSp>
            <p:nvCxnSpPr>
              <p:cNvPr id="236" name="Connettore diritto 235">
                <a:extLst>
                  <a:ext uri="{FF2B5EF4-FFF2-40B4-BE49-F238E27FC236}">
                    <a16:creationId xmlns:a16="http://schemas.microsoft.com/office/drawing/2014/main" id="{DD100F16-8260-45B2-9436-E935BC3CF1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65235" y="4584918"/>
                <a:ext cx="3456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Connettore diritto 236">
                <a:extLst>
                  <a:ext uri="{FF2B5EF4-FFF2-40B4-BE49-F238E27FC236}">
                    <a16:creationId xmlns:a16="http://schemas.microsoft.com/office/drawing/2014/main" id="{DFA1C997-B8CE-49DD-93FD-116101947E3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65235" y="4503278"/>
                <a:ext cx="350542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Connettore diritto 237">
                <a:extLst>
                  <a:ext uri="{FF2B5EF4-FFF2-40B4-BE49-F238E27FC236}">
                    <a16:creationId xmlns:a16="http://schemas.microsoft.com/office/drawing/2014/main" id="{116ABBA0-683C-45CD-A9CE-71DB036ECDE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63245" y="4434039"/>
                <a:ext cx="364219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Connettore diritto 238">
                <a:extLst>
                  <a:ext uri="{FF2B5EF4-FFF2-40B4-BE49-F238E27FC236}">
                    <a16:creationId xmlns:a16="http://schemas.microsoft.com/office/drawing/2014/main" id="{DFD2EB26-EBCF-4EA9-BE57-A0210C8938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63245" y="4373287"/>
                <a:ext cx="3780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Connettore diritto 239">
                <a:extLst>
                  <a:ext uri="{FF2B5EF4-FFF2-40B4-BE49-F238E27FC236}">
                    <a16:creationId xmlns:a16="http://schemas.microsoft.com/office/drawing/2014/main" id="{2B7646FB-43ED-41CC-B945-E924186AD13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64061" y="4320527"/>
                <a:ext cx="400452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Connettore diritto 240">
                <a:extLst>
                  <a:ext uri="{FF2B5EF4-FFF2-40B4-BE49-F238E27FC236}">
                    <a16:creationId xmlns:a16="http://schemas.microsoft.com/office/drawing/2014/main" id="{D2475A5E-CE53-444F-86DD-4195FA96E2F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61339" y="4269427"/>
                <a:ext cx="4140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Connettore diritto 241">
                <a:extLst>
                  <a:ext uri="{FF2B5EF4-FFF2-40B4-BE49-F238E27FC236}">
                    <a16:creationId xmlns:a16="http://schemas.microsoft.com/office/drawing/2014/main" id="{8DB4B461-A13A-4035-8FF9-9EF5EAD7B7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62981" y="4230652"/>
                <a:ext cx="432365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3" name="Connettore diritto 242">
                <a:extLst>
                  <a:ext uri="{FF2B5EF4-FFF2-40B4-BE49-F238E27FC236}">
                    <a16:creationId xmlns:a16="http://schemas.microsoft.com/office/drawing/2014/main" id="{A11E267E-7A0A-4308-B7F3-1352A804A66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67055" y="4186499"/>
                <a:ext cx="451332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4" name="Connettore diritto 243">
                <a:extLst>
                  <a:ext uri="{FF2B5EF4-FFF2-40B4-BE49-F238E27FC236}">
                    <a16:creationId xmlns:a16="http://schemas.microsoft.com/office/drawing/2014/main" id="{6B8719C5-0543-4962-91D3-441CBB7206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65672" y="4145865"/>
                <a:ext cx="47941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5" name="Connettore diritto 244">
                <a:extLst>
                  <a:ext uri="{FF2B5EF4-FFF2-40B4-BE49-F238E27FC236}">
                    <a16:creationId xmlns:a16="http://schemas.microsoft.com/office/drawing/2014/main" id="{C0606BF6-7A6E-4064-ADE7-E5604FD544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62981" y="4114666"/>
                <a:ext cx="4968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Connettore diritto 245">
                <a:extLst>
                  <a:ext uri="{FF2B5EF4-FFF2-40B4-BE49-F238E27FC236}">
                    <a16:creationId xmlns:a16="http://schemas.microsoft.com/office/drawing/2014/main" id="{9646BA34-E750-4F15-A494-4D8CE9493B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65637" y="4082589"/>
                <a:ext cx="514064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7" name="Connettore diritto 246">
                <a:extLst>
                  <a:ext uri="{FF2B5EF4-FFF2-40B4-BE49-F238E27FC236}">
                    <a16:creationId xmlns:a16="http://schemas.microsoft.com/office/drawing/2014/main" id="{D1CE29A2-280C-4886-BE05-20CA75DF88E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63245" y="4053199"/>
                <a:ext cx="5400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Connettore diritto 247">
                <a:extLst>
                  <a:ext uri="{FF2B5EF4-FFF2-40B4-BE49-F238E27FC236}">
                    <a16:creationId xmlns:a16="http://schemas.microsoft.com/office/drawing/2014/main" id="{2FE4292E-41A7-4AB8-83C3-C2638A26E28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67054" y="4031201"/>
                <a:ext cx="5508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9" name="Connettore diritto 248">
                <a:extLst>
                  <a:ext uri="{FF2B5EF4-FFF2-40B4-BE49-F238E27FC236}">
                    <a16:creationId xmlns:a16="http://schemas.microsoft.com/office/drawing/2014/main" id="{83F99897-ADAE-4BFD-A125-D5B1DF0E53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66791" y="5054303"/>
                <a:ext cx="4320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Connettore diritto 249">
                <a:extLst>
                  <a:ext uri="{FF2B5EF4-FFF2-40B4-BE49-F238E27FC236}">
                    <a16:creationId xmlns:a16="http://schemas.microsoft.com/office/drawing/2014/main" id="{3C8FC823-A301-4B16-B769-EA097E044D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63732" y="5138057"/>
                <a:ext cx="48135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1" name="Connettore diritto 250">
                <a:extLst>
                  <a:ext uri="{FF2B5EF4-FFF2-40B4-BE49-F238E27FC236}">
                    <a16:creationId xmlns:a16="http://schemas.microsoft.com/office/drawing/2014/main" id="{348657EA-0BC3-42A4-88F0-CC3C765CBF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65637" y="5206361"/>
                <a:ext cx="531835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2" name="Connettore diritto 251">
                <a:extLst>
                  <a:ext uri="{FF2B5EF4-FFF2-40B4-BE49-F238E27FC236}">
                    <a16:creationId xmlns:a16="http://schemas.microsoft.com/office/drawing/2014/main" id="{21998304-D9B2-47D4-8055-AD0C7BD324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64886" y="5264661"/>
                <a:ext cx="572402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Connettore diritto 252">
                <a:extLst>
                  <a:ext uri="{FF2B5EF4-FFF2-40B4-BE49-F238E27FC236}">
                    <a16:creationId xmlns:a16="http://schemas.microsoft.com/office/drawing/2014/main" id="{49C965C8-215E-492B-8D0F-D4D49E23DAB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62981" y="5317085"/>
                <a:ext cx="618684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Connettore diritto 253">
                <a:extLst>
                  <a:ext uri="{FF2B5EF4-FFF2-40B4-BE49-F238E27FC236}">
                    <a16:creationId xmlns:a16="http://schemas.microsoft.com/office/drawing/2014/main" id="{BEBB11FE-6D63-42A5-A6C1-C7FB2AD2198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62981" y="5367590"/>
                <a:ext cx="676046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5" name="Connettore diritto 254">
                <a:extLst>
                  <a:ext uri="{FF2B5EF4-FFF2-40B4-BE49-F238E27FC236}">
                    <a16:creationId xmlns:a16="http://schemas.microsoft.com/office/drawing/2014/main" id="{DFD838E0-5E29-4D7E-9EBA-9680B30749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65637" y="5407753"/>
                <a:ext cx="7308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Connettore diritto 255">
                <a:extLst>
                  <a:ext uri="{FF2B5EF4-FFF2-40B4-BE49-F238E27FC236}">
                    <a16:creationId xmlns:a16="http://schemas.microsoft.com/office/drawing/2014/main" id="{6014ED6F-9790-47C6-A130-6835B175A7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62981" y="5453171"/>
                <a:ext cx="7920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Connettore diritto 256">
                <a:extLst>
                  <a:ext uri="{FF2B5EF4-FFF2-40B4-BE49-F238E27FC236}">
                    <a16:creationId xmlns:a16="http://schemas.microsoft.com/office/drawing/2014/main" id="{2814320C-CCD1-4AF4-8FCD-4332031E4E3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62981" y="5493806"/>
                <a:ext cx="8640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" name="Connettore diritto 257">
                <a:extLst>
                  <a:ext uri="{FF2B5EF4-FFF2-40B4-BE49-F238E27FC236}">
                    <a16:creationId xmlns:a16="http://schemas.microsoft.com/office/drawing/2014/main" id="{B92FA781-62EB-42BD-BD0F-348DCD0C9C1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65636" y="5524715"/>
                <a:ext cx="9216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Connettore diritto 258">
                <a:extLst>
                  <a:ext uri="{FF2B5EF4-FFF2-40B4-BE49-F238E27FC236}">
                    <a16:creationId xmlns:a16="http://schemas.microsoft.com/office/drawing/2014/main" id="{12F0D963-82ED-4C2F-8965-1105F0FD8C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65637" y="5557396"/>
                <a:ext cx="10080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0" name="Connettore diritto 259">
                <a:extLst>
                  <a:ext uri="{FF2B5EF4-FFF2-40B4-BE49-F238E27FC236}">
                    <a16:creationId xmlns:a16="http://schemas.microsoft.com/office/drawing/2014/main" id="{3B9DBD36-9864-4AB2-851F-AAF09B0B692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61075" y="5585313"/>
                <a:ext cx="11160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1" name="Connettore diritto 260">
                <a:extLst>
                  <a:ext uri="{FF2B5EF4-FFF2-40B4-BE49-F238E27FC236}">
                    <a16:creationId xmlns:a16="http://schemas.microsoft.com/office/drawing/2014/main" id="{55135E50-EB65-4992-B296-0EF18E1404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65636" y="5616574"/>
                <a:ext cx="28800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3" name="Connettore diritto 262">
              <a:extLst>
                <a:ext uri="{FF2B5EF4-FFF2-40B4-BE49-F238E27FC236}">
                  <a16:creationId xmlns:a16="http://schemas.microsoft.com/office/drawing/2014/main" id="{A9CA85E8-E048-4CB5-8E34-8FC363C59D2E}"/>
                </a:ext>
              </a:extLst>
            </p:cNvPr>
            <p:cNvCxnSpPr>
              <a:cxnSpLocks/>
            </p:cNvCxnSpPr>
            <p:nvPr/>
          </p:nvCxnSpPr>
          <p:spPr>
            <a:xfrm>
              <a:off x="5922255" y="4702044"/>
              <a:ext cx="342739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Connettore diritto 263">
              <a:extLst>
                <a:ext uri="{FF2B5EF4-FFF2-40B4-BE49-F238E27FC236}">
                  <a16:creationId xmlns:a16="http://schemas.microsoft.com/office/drawing/2014/main" id="{BDAE4B2D-C1F6-4DFC-9007-709A6133A77E}"/>
                </a:ext>
              </a:extLst>
            </p:cNvPr>
            <p:cNvCxnSpPr>
              <a:cxnSpLocks/>
            </p:cNvCxnSpPr>
            <p:nvPr/>
          </p:nvCxnSpPr>
          <p:spPr>
            <a:xfrm>
              <a:off x="5921460" y="4947963"/>
              <a:ext cx="397722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1" name="Gruppo 220">
              <a:extLst>
                <a:ext uri="{FF2B5EF4-FFF2-40B4-BE49-F238E27FC236}">
                  <a16:creationId xmlns:a16="http://schemas.microsoft.com/office/drawing/2014/main" id="{41944474-358C-47EE-A2F1-7285D653D26C}"/>
                </a:ext>
              </a:extLst>
            </p:cNvPr>
            <p:cNvGrpSpPr/>
            <p:nvPr/>
          </p:nvGrpSpPr>
          <p:grpSpPr>
            <a:xfrm flipH="1">
              <a:off x="5914591" y="4031296"/>
              <a:ext cx="2887973" cy="1585373"/>
              <a:chOff x="5116209" y="4031201"/>
              <a:chExt cx="2887973" cy="1585373"/>
            </a:xfrm>
          </p:grpSpPr>
          <p:cxnSp>
            <p:nvCxnSpPr>
              <p:cNvPr id="222" name="Connettore diritto 221">
                <a:extLst>
                  <a:ext uri="{FF2B5EF4-FFF2-40B4-BE49-F238E27FC236}">
                    <a16:creationId xmlns:a16="http://schemas.microsoft.com/office/drawing/2014/main" id="{104B8714-9573-44E9-9C84-D306A7B9501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16209" y="4584823"/>
                <a:ext cx="591857" cy="95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Connettore diritto 222">
                <a:extLst>
                  <a:ext uri="{FF2B5EF4-FFF2-40B4-BE49-F238E27FC236}">
                    <a16:creationId xmlns:a16="http://schemas.microsoft.com/office/drawing/2014/main" id="{EB58188D-81E6-4D55-B1F5-008DB280F4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16209" y="4503278"/>
                <a:ext cx="599568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Connettore diritto 223">
                <a:extLst>
                  <a:ext uri="{FF2B5EF4-FFF2-40B4-BE49-F238E27FC236}">
                    <a16:creationId xmlns:a16="http://schemas.microsoft.com/office/drawing/2014/main" id="{D5463137-F729-467E-97A3-397CB1BFF4B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16209" y="4434039"/>
                <a:ext cx="611254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Connettore diritto 224">
                <a:extLst>
                  <a:ext uri="{FF2B5EF4-FFF2-40B4-BE49-F238E27FC236}">
                    <a16:creationId xmlns:a16="http://schemas.microsoft.com/office/drawing/2014/main" id="{83F83940-55B6-4950-87A5-C0540F9A88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16209" y="4373287"/>
                <a:ext cx="625036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Connettore diritto 225">
                <a:extLst>
                  <a:ext uri="{FF2B5EF4-FFF2-40B4-BE49-F238E27FC236}">
                    <a16:creationId xmlns:a16="http://schemas.microsoft.com/office/drawing/2014/main" id="{1BB757BB-AD10-4A76-BAB0-174EF70BF2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22940" y="4320527"/>
                <a:ext cx="641572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Connettore diritto 226">
                <a:extLst>
                  <a:ext uri="{FF2B5EF4-FFF2-40B4-BE49-F238E27FC236}">
                    <a16:creationId xmlns:a16="http://schemas.microsoft.com/office/drawing/2014/main" id="{FF03C2BD-C7F0-438E-8722-28E6023A9B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16209" y="4269427"/>
                <a:ext cx="65913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Connettore diritto 227">
                <a:extLst>
                  <a:ext uri="{FF2B5EF4-FFF2-40B4-BE49-F238E27FC236}">
                    <a16:creationId xmlns:a16="http://schemas.microsoft.com/office/drawing/2014/main" id="{641FCBF8-21CD-4927-B097-81C1B3144D1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16209" y="4230652"/>
                <a:ext cx="679136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Connettore diritto 228">
                <a:extLst>
                  <a:ext uri="{FF2B5EF4-FFF2-40B4-BE49-F238E27FC236}">
                    <a16:creationId xmlns:a16="http://schemas.microsoft.com/office/drawing/2014/main" id="{131653AF-5F70-4203-ABF6-E77EBD994C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22940" y="4186499"/>
                <a:ext cx="695447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Connettore diritto 229">
                <a:extLst>
                  <a:ext uri="{FF2B5EF4-FFF2-40B4-BE49-F238E27FC236}">
                    <a16:creationId xmlns:a16="http://schemas.microsoft.com/office/drawing/2014/main" id="{DAD8095E-4EFC-4DF5-B065-A31F97A6A18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16209" y="4145865"/>
                <a:ext cx="728873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Connettore diritto 230">
                <a:extLst>
                  <a:ext uri="{FF2B5EF4-FFF2-40B4-BE49-F238E27FC236}">
                    <a16:creationId xmlns:a16="http://schemas.microsoft.com/office/drawing/2014/main" id="{C225D3B5-BAF6-4F09-885C-7A3D0C80EC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16209" y="4114666"/>
                <a:ext cx="743572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Connettore diritto 231">
                <a:extLst>
                  <a:ext uri="{FF2B5EF4-FFF2-40B4-BE49-F238E27FC236}">
                    <a16:creationId xmlns:a16="http://schemas.microsoft.com/office/drawing/2014/main" id="{06F97313-E635-4782-9F46-E6A869A62A4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16209" y="4082589"/>
                <a:ext cx="763492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Connettore diritto 232">
                <a:extLst>
                  <a:ext uri="{FF2B5EF4-FFF2-40B4-BE49-F238E27FC236}">
                    <a16:creationId xmlns:a16="http://schemas.microsoft.com/office/drawing/2014/main" id="{CCA7CF17-78E8-4C28-8C97-37CE15C8593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16209" y="4053199"/>
                <a:ext cx="787036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Connettore diritto 233">
                <a:extLst>
                  <a:ext uri="{FF2B5EF4-FFF2-40B4-BE49-F238E27FC236}">
                    <a16:creationId xmlns:a16="http://schemas.microsoft.com/office/drawing/2014/main" id="{A1757377-29F2-431D-8884-233DAE337A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16209" y="4031201"/>
                <a:ext cx="801645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Connettore diritto 234">
                <a:extLst>
                  <a:ext uri="{FF2B5EF4-FFF2-40B4-BE49-F238E27FC236}">
                    <a16:creationId xmlns:a16="http://schemas.microsoft.com/office/drawing/2014/main" id="{F9493A70-ED3A-4723-8174-37B111572EA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16209" y="5054303"/>
                <a:ext cx="682582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Connettore diritto 264">
                <a:extLst>
                  <a:ext uri="{FF2B5EF4-FFF2-40B4-BE49-F238E27FC236}">
                    <a16:creationId xmlns:a16="http://schemas.microsoft.com/office/drawing/2014/main" id="{9471C160-9537-4102-952C-792ABA667FE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22940" y="5138057"/>
                <a:ext cx="722142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6" name="Connettore diritto 265">
                <a:extLst>
                  <a:ext uri="{FF2B5EF4-FFF2-40B4-BE49-F238E27FC236}">
                    <a16:creationId xmlns:a16="http://schemas.microsoft.com/office/drawing/2014/main" id="{CE2E9021-912F-4867-899A-DE10CA3C00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16209" y="5206361"/>
                <a:ext cx="781262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7" name="Connettore diritto 266">
                <a:extLst>
                  <a:ext uri="{FF2B5EF4-FFF2-40B4-BE49-F238E27FC236}">
                    <a16:creationId xmlns:a16="http://schemas.microsoft.com/office/drawing/2014/main" id="{E2BD461E-1625-44E5-AF46-1774245B97B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16209" y="5264661"/>
                <a:ext cx="821079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8" name="Connettore diritto 267">
                <a:extLst>
                  <a:ext uri="{FF2B5EF4-FFF2-40B4-BE49-F238E27FC236}">
                    <a16:creationId xmlns:a16="http://schemas.microsoft.com/office/drawing/2014/main" id="{1F352FD0-62A4-4EAD-837A-F5F165DBFA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16209" y="5317085"/>
                <a:ext cx="865456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9" name="Connettore diritto 268">
                <a:extLst>
                  <a:ext uri="{FF2B5EF4-FFF2-40B4-BE49-F238E27FC236}">
                    <a16:creationId xmlns:a16="http://schemas.microsoft.com/office/drawing/2014/main" id="{9DD4A845-98FA-4266-AFE2-9EBEA43D317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22940" y="5367590"/>
                <a:ext cx="916087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Connettore diritto 269">
                <a:extLst>
                  <a:ext uri="{FF2B5EF4-FFF2-40B4-BE49-F238E27FC236}">
                    <a16:creationId xmlns:a16="http://schemas.microsoft.com/office/drawing/2014/main" id="{7AC86917-133F-4E24-AA22-416D5ACB33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16209" y="5407753"/>
                <a:ext cx="980228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1" name="Connettore diritto 270">
                <a:extLst>
                  <a:ext uri="{FF2B5EF4-FFF2-40B4-BE49-F238E27FC236}">
                    <a16:creationId xmlns:a16="http://schemas.microsoft.com/office/drawing/2014/main" id="{433F84DA-382F-49F0-A030-A95D2377CB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16209" y="5453171"/>
                <a:ext cx="1038772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2" name="Connettore diritto 271">
                <a:extLst>
                  <a:ext uri="{FF2B5EF4-FFF2-40B4-BE49-F238E27FC236}">
                    <a16:creationId xmlns:a16="http://schemas.microsoft.com/office/drawing/2014/main" id="{F982B57F-B669-4F08-9BA3-C05C6426B3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22940" y="5493806"/>
                <a:ext cx="1104041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3" name="Connettore diritto 272">
                <a:extLst>
                  <a:ext uri="{FF2B5EF4-FFF2-40B4-BE49-F238E27FC236}">
                    <a16:creationId xmlns:a16="http://schemas.microsoft.com/office/drawing/2014/main" id="{24432077-FBC3-44CE-9173-AD15A2C3895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16209" y="5524715"/>
                <a:ext cx="1171027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4" name="Connettore diritto 273">
                <a:extLst>
                  <a:ext uri="{FF2B5EF4-FFF2-40B4-BE49-F238E27FC236}">
                    <a16:creationId xmlns:a16="http://schemas.microsoft.com/office/drawing/2014/main" id="{9CCB69DA-7800-4E14-A8FC-26C9895370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22940" y="5557396"/>
                <a:ext cx="1250697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5" name="Connettore diritto 274">
                <a:extLst>
                  <a:ext uri="{FF2B5EF4-FFF2-40B4-BE49-F238E27FC236}">
                    <a16:creationId xmlns:a16="http://schemas.microsoft.com/office/drawing/2014/main" id="{219BA343-A83B-44AA-8F16-2BB9575DC4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16209" y="5585313"/>
                <a:ext cx="1360866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6" name="Connettore diritto 275">
                <a:extLst>
                  <a:ext uri="{FF2B5EF4-FFF2-40B4-BE49-F238E27FC236}">
                    <a16:creationId xmlns:a16="http://schemas.microsoft.com/office/drawing/2014/main" id="{536F5CDA-F6C5-4CAD-9ABB-985110E8B88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65636" y="5616574"/>
                <a:ext cx="2638546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77" name="Connettore diritto 276">
              <a:extLst>
                <a:ext uri="{FF2B5EF4-FFF2-40B4-BE49-F238E27FC236}">
                  <a16:creationId xmlns:a16="http://schemas.microsoft.com/office/drawing/2014/main" id="{C180C136-9901-484A-B8E1-E9BD166930DF}"/>
                </a:ext>
              </a:extLst>
            </p:cNvPr>
            <p:cNvCxnSpPr>
              <a:cxnSpLocks/>
            </p:cNvCxnSpPr>
            <p:nvPr/>
          </p:nvCxnSpPr>
          <p:spPr>
            <a:xfrm>
              <a:off x="8200086" y="4702044"/>
              <a:ext cx="602478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Connettore diritto 277">
              <a:extLst>
                <a:ext uri="{FF2B5EF4-FFF2-40B4-BE49-F238E27FC236}">
                  <a16:creationId xmlns:a16="http://schemas.microsoft.com/office/drawing/2014/main" id="{033810C3-C744-417A-B5C6-51ED7906D098}"/>
                </a:ext>
              </a:extLst>
            </p:cNvPr>
            <p:cNvCxnSpPr>
              <a:cxnSpLocks/>
            </p:cNvCxnSpPr>
            <p:nvPr/>
          </p:nvCxnSpPr>
          <p:spPr>
            <a:xfrm>
              <a:off x="8159792" y="4946398"/>
              <a:ext cx="636041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Connettore diritto 278">
              <a:extLst>
                <a:ext uri="{FF2B5EF4-FFF2-40B4-BE49-F238E27FC236}">
                  <a16:creationId xmlns:a16="http://schemas.microsoft.com/office/drawing/2014/main" id="{811DCDFB-0CC4-493F-9C8F-FCD018CCBE7D}"/>
                </a:ext>
              </a:extLst>
            </p:cNvPr>
            <p:cNvCxnSpPr>
              <a:cxnSpLocks/>
            </p:cNvCxnSpPr>
            <p:nvPr/>
          </p:nvCxnSpPr>
          <p:spPr>
            <a:xfrm>
              <a:off x="5920589" y="4825705"/>
              <a:ext cx="36737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Connettore diritto 370">
              <a:extLst>
                <a:ext uri="{FF2B5EF4-FFF2-40B4-BE49-F238E27FC236}">
                  <a16:creationId xmlns:a16="http://schemas.microsoft.com/office/drawing/2014/main" id="{0338F8BF-1075-4164-A7C7-071FD60195A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20991" y="4015698"/>
              <a:ext cx="57322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4" name="Connettore diritto 373">
              <a:extLst>
                <a:ext uri="{FF2B5EF4-FFF2-40B4-BE49-F238E27FC236}">
                  <a16:creationId xmlns:a16="http://schemas.microsoft.com/office/drawing/2014/main" id="{B0C344C5-1ED8-42D5-B4DE-FB4D52874AA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981485" y="4015472"/>
              <a:ext cx="814348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7" name="Connettore diritto 376">
              <a:extLst>
                <a:ext uri="{FF2B5EF4-FFF2-40B4-BE49-F238E27FC236}">
                  <a16:creationId xmlns:a16="http://schemas.microsoft.com/office/drawing/2014/main" id="{3848F2F0-570D-4EB4-B1FE-33E2BBA9F23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14591" y="5635293"/>
              <a:ext cx="288845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9" name="Connettore diritto 378">
              <a:extLst>
                <a:ext uri="{FF2B5EF4-FFF2-40B4-BE49-F238E27FC236}">
                  <a16:creationId xmlns:a16="http://schemas.microsoft.com/office/drawing/2014/main" id="{C7F8BA93-C952-4423-8C02-3673F72B0A88}"/>
                </a:ext>
              </a:extLst>
            </p:cNvPr>
            <p:cNvCxnSpPr>
              <a:cxnSpLocks/>
            </p:cNvCxnSpPr>
            <p:nvPr/>
          </p:nvCxnSpPr>
          <p:spPr>
            <a:xfrm>
              <a:off x="8799467" y="4015698"/>
              <a:ext cx="0" cy="161769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1" name="Connettore diritto 380">
              <a:extLst>
                <a:ext uri="{FF2B5EF4-FFF2-40B4-BE49-F238E27FC236}">
                  <a16:creationId xmlns:a16="http://schemas.microsoft.com/office/drawing/2014/main" id="{15682E78-AE67-43FB-B5F5-A7467F174065}"/>
                </a:ext>
              </a:extLst>
            </p:cNvPr>
            <p:cNvCxnSpPr>
              <a:cxnSpLocks/>
            </p:cNvCxnSpPr>
            <p:nvPr/>
          </p:nvCxnSpPr>
          <p:spPr>
            <a:xfrm>
              <a:off x="5920306" y="4013567"/>
              <a:ext cx="0" cy="1623631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6" name="Connettore diritto 385">
              <a:extLst>
                <a:ext uri="{FF2B5EF4-FFF2-40B4-BE49-F238E27FC236}">
                  <a16:creationId xmlns:a16="http://schemas.microsoft.com/office/drawing/2014/main" id="{42202C58-767A-43E2-AC1F-662A5F2B9BC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474782" y="4015472"/>
              <a:ext cx="1506703" cy="0"/>
            </a:xfrm>
            <a:prstGeom prst="line">
              <a:avLst/>
            </a:prstGeom>
            <a:ln w="3175">
              <a:solidFill>
                <a:srgbClr val="00B0F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1" name="Titolo 78">
            <a:extLst>
              <a:ext uri="{FF2B5EF4-FFF2-40B4-BE49-F238E27FC236}">
                <a16:creationId xmlns:a16="http://schemas.microsoft.com/office/drawing/2014/main" id="{8E6F5A8E-5A05-49A6-9E6C-AFC1EC85586E}"/>
              </a:ext>
            </a:extLst>
          </p:cNvPr>
          <p:cNvSpPr txBox="1">
            <a:spLocks/>
          </p:cNvSpPr>
          <p:nvPr/>
        </p:nvSpPr>
        <p:spPr>
          <a:xfrm>
            <a:off x="12000" y="18946"/>
            <a:ext cx="12168000" cy="32778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vert="horz" wrap="square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(5) </a:t>
            </a:r>
          </a:p>
        </p:txBody>
      </p:sp>
      <p:cxnSp>
        <p:nvCxnSpPr>
          <p:cNvPr id="316" name="Connettore diritto 315">
            <a:extLst>
              <a:ext uri="{FF2B5EF4-FFF2-40B4-BE49-F238E27FC236}">
                <a16:creationId xmlns:a16="http://schemas.microsoft.com/office/drawing/2014/main" id="{8960CE7B-798B-4F49-BC00-02E7DBDFB3ED}"/>
              </a:ext>
            </a:extLst>
          </p:cNvPr>
          <p:cNvCxnSpPr>
            <a:cxnSpLocks/>
          </p:cNvCxnSpPr>
          <p:nvPr/>
        </p:nvCxnSpPr>
        <p:spPr>
          <a:xfrm flipV="1">
            <a:off x="6264721" y="782558"/>
            <a:ext cx="0" cy="527087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97F73BD9-917E-497C-86A0-598939C6781D}"/>
              </a:ext>
            </a:extLst>
          </p:cNvPr>
          <p:cNvGrpSpPr/>
          <p:nvPr/>
        </p:nvGrpSpPr>
        <p:grpSpPr>
          <a:xfrm>
            <a:off x="5914591" y="1304893"/>
            <a:ext cx="2913003" cy="1634523"/>
            <a:chOff x="5914591" y="1304893"/>
            <a:chExt cx="2913003" cy="1634523"/>
          </a:xfrm>
        </p:grpSpPr>
        <p:cxnSp>
          <p:nvCxnSpPr>
            <p:cNvPr id="27" name="Connettore diritto 26">
              <a:extLst>
                <a:ext uri="{FF2B5EF4-FFF2-40B4-BE49-F238E27FC236}">
                  <a16:creationId xmlns:a16="http://schemas.microsoft.com/office/drawing/2014/main" id="{661F5286-8335-486A-9F77-608116BC371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20589" y="1306827"/>
              <a:ext cx="358989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uppo 7">
              <a:extLst>
                <a:ext uri="{FF2B5EF4-FFF2-40B4-BE49-F238E27FC236}">
                  <a16:creationId xmlns:a16="http://schemas.microsoft.com/office/drawing/2014/main" id="{88B7AFCF-1E39-4C9A-BFF6-3069F830A12F}"/>
                </a:ext>
              </a:extLst>
            </p:cNvPr>
            <p:cNvGrpSpPr/>
            <p:nvPr/>
          </p:nvGrpSpPr>
          <p:grpSpPr>
            <a:xfrm>
              <a:off x="6267274" y="1304893"/>
              <a:ext cx="1941090" cy="1622099"/>
              <a:chOff x="6267274" y="1304893"/>
              <a:chExt cx="1941090" cy="1622099"/>
            </a:xfrm>
          </p:grpSpPr>
          <p:sp>
            <p:nvSpPr>
              <p:cNvPr id="92" name="Figura a mano libera: forma 91">
                <a:extLst>
                  <a:ext uri="{FF2B5EF4-FFF2-40B4-BE49-F238E27FC236}">
                    <a16:creationId xmlns:a16="http://schemas.microsoft.com/office/drawing/2014/main" id="{84A0FF69-4DA1-4DE5-9958-F8A901D8D114}"/>
                  </a:ext>
                </a:extLst>
              </p:cNvPr>
              <p:cNvSpPr/>
              <p:nvPr/>
            </p:nvSpPr>
            <p:spPr>
              <a:xfrm>
                <a:off x="6280895" y="1305169"/>
                <a:ext cx="1910862" cy="623278"/>
              </a:xfrm>
              <a:custGeom>
                <a:avLst/>
                <a:gdLst>
                  <a:gd name="connsiteX0" fmla="*/ 0 w 1910862"/>
                  <a:gd name="connsiteY0" fmla="*/ 1954 h 623278"/>
                  <a:gd name="connsiteX1" fmla="*/ 177800 w 1910862"/>
                  <a:gd name="connsiteY1" fmla="*/ 105508 h 623278"/>
                  <a:gd name="connsiteX2" fmla="*/ 361462 w 1910862"/>
                  <a:gd name="connsiteY2" fmla="*/ 250093 h 623278"/>
                  <a:gd name="connsiteX3" fmla="*/ 662354 w 1910862"/>
                  <a:gd name="connsiteY3" fmla="*/ 486508 h 623278"/>
                  <a:gd name="connsiteX4" fmla="*/ 963247 w 1910862"/>
                  <a:gd name="connsiteY4" fmla="*/ 623277 h 623278"/>
                  <a:gd name="connsiteX5" fmla="*/ 1252416 w 1910862"/>
                  <a:gd name="connsiteY5" fmla="*/ 484554 h 623278"/>
                  <a:gd name="connsiteX6" fmla="*/ 1545493 w 1910862"/>
                  <a:gd name="connsiteY6" fmla="*/ 250093 h 623278"/>
                  <a:gd name="connsiteX7" fmla="*/ 1744785 w 1910862"/>
                  <a:gd name="connsiteY7" fmla="*/ 101600 h 623278"/>
                  <a:gd name="connsiteX8" fmla="*/ 1910862 w 1910862"/>
                  <a:gd name="connsiteY8" fmla="*/ 0 h 623278"/>
                  <a:gd name="connsiteX0" fmla="*/ 0 w 1910862"/>
                  <a:gd name="connsiteY0" fmla="*/ 1954 h 623278"/>
                  <a:gd name="connsiteX1" fmla="*/ 177800 w 1910862"/>
                  <a:gd name="connsiteY1" fmla="*/ 105508 h 623278"/>
                  <a:gd name="connsiteX2" fmla="*/ 361462 w 1910862"/>
                  <a:gd name="connsiteY2" fmla="*/ 250093 h 623278"/>
                  <a:gd name="connsiteX3" fmla="*/ 662354 w 1910862"/>
                  <a:gd name="connsiteY3" fmla="*/ 486508 h 623278"/>
                  <a:gd name="connsiteX4" fmla="*/ 963247 w 1910862"/>
                  <a:gd name="connsiteY4" fmla="*/ 623277 h 623278"/>
                  <a:gd name="connsiteX5" fmla="*/ 1252416 w 1910862"/>
                  <a:gd name="connsiteY5" fmla="*/ 484554 h 623278"/>
                  <a:gd name="connsiteX6" fmla="*/ 1545493 w 1910862"/>
                  <a:gd name="connsiteY6" fmla="*/ 250093 h 623278"/>
                  <a:gd name="connsiteX7" fmla="*/ 1744785 w 1910862"/>
                  <a:gd name="connsiteY7" fmla="*/ 101600 h 623278"/>
                  <a:gd name="connsiteX8" fmla="*/ 1910862 w 1910862"/>
                  <a:gd name="connsiteY8" fmla="*/ 0 h 623278"/>
                  <a:gd name="connsiteX0" fmla="*/ 0 w 1910862"/>
                  <a:gd name="connsiteY0" fmla="*/ 1954 h 623278"/>
                  <a:gd name="connsiteX1" fmla="*/ 177800 w 1910862"/>
                  <a:gd name="connsiteY1" fmla="*/ 101698 h 623278"/>
                  <a:gd name="connsiteX2" fmla="*/ 361462 w 1910862"/>
                  <a:gd name="connsiteY2" fmla="*/ 250093 h 623278"/>
                  <a:gd name="connsiteX3" fmla="*/ 662354 w 1910862"/>
                  <a:gd name="connsiteY3" fmla="*/ 486508 h 623278"/>
                  <a:gd name="connsiteX4" fmla="*/ 963247 w 1910862"/>
                  <a:gd name="connsiteY4" fmla="*/ 623277 h 623278"/>
                  <a:gd name="connsiteX5" fmla="*/ 1252416 w 1910862"/>
                  <a:gd name="connsiteY5" fmla="*/ 484554 h 623278"/>
                  <a:gd name="connsiteX6" fmla="*/ 1545493 w 1910862"/>
                  <a:gd name="connsiteY6" fmla="*/ 250093 h 623278"/>
                  <a:gd name="connsiteX7" fmla="*/ 1744785 w 1910862"/>
                  <a:gd name="connsiteY7" fmla="*/ 101600 h 623278"/>
                  <a:gd name="connsiteX8" fmla="*/ 1910862 w 1910862"/>
                  <a:gd name="connsiteY8" fmla="*/ 0 h 623278"/>
                  <a:gd name="connsiteX0" fmla="*/ 0 w 1910862"/>
                  <a:gd name="connsiteY0" fmla="*/ 1954 h 623278"/>
                  <a:gd name="connsiteX1" fmla="*/ 177800 w 1910862"/>
                  <a:gd name="connsiteY1" fmla="*/ 101698 h 623278"/>
                  <a:gd name="connsiteX2" fmla="*/ 361462 w 1910862"/>
                  <a:gd name="connsiteY2" fmla="*/ 250093 h 623278"/>
                  <a:gd name="connsiteX3" fmla="*/ 662354 w 1910862"/>
                  <a:gd name="connsiteY3" fmla="*/ 486508 h 623278"/>
                  <a:gd name="connsiteX4" fmla="*/ 963247 w 1910862"/>
                  <a:gd name="connsiteY4" fmla="*/ 623277 h 623278"/>
                  <a:gd name="connsiteX5" fmla="*/ 1252416 w 1910862"/>
                  <a:gd name="connsiteY5" fmla="*/ 484554 h 623278"/>
                  <a:gd name="connsiteX6" fmla="*/ 1545493 w 1910862"/>
                  <a:gd name="connsiteY6" fmla="*/ 250093 h 623278"/>
                  <a:gd name="connsiteX7" fmla="*/ 1744785 w 1910862"/>
                  <a:gd name="connsiteY7" fmla="*/ 101600 h 623278"/>
                  <a:gd name="connsiteX8" fmla="*/ 1910862 w 1910862"/>
                  <a:gd name="connsiteY8" fmla="*/ 0 h 623278"/>
                  <a:gd name="connsiteX0" fmla="*/ 0 w 1910862"/>
                  <a:gd name="connsiteY0" fmla="*/ 1954 h 623278"/>
                  <a:gd name="connsiteX1" fmla="*/ 177800 w 1910862"/>
                  <a:gd name="connsiteY1" fmla="*/ 101698 h 623278"/>
                  <a:gd name="connsiteX2" fmla="*/ 361462 w 1910862"/>
                  <a:gd name="connsiteY2" fmla="*/ 250093 h 623278"/>
                  <a:gd name="connsiteX3" fmla="*/ 662354 w 1910862"/>
                  <a:gd name="connsiteY3" fmla="*/ 486508 h 623278"/>
                  <a:gd name="connsiteX4" fmla="*/ 963247 w 1910862"/>
                  <a:gd name="connsiteY4" fmla="*/ 623277 h 623278"/>
                  <a:gd name="connsiteX5" fmla="*/ 1252416 w 1910862"/>
                  <a:gd name="connsiteY5" fmla="*/ 484554 h 623278"/>
                  <a:gd name="connsiteX6" fmla="*/ 1545493 w 1910862"/>
                  <a:gd name="connsiteY6" fmla="*/ 250093 h 623278"/>
                  <a:gd name="connsiteX7" fmla="*/ 1744785 w 1910862"/>
                  <a:gd name="connsiteY7" fmla="*/ 101600 h 623278"/>
                  <a:gd name="connsiteX8" fmla="*/ 1910862 w 1910862"/>
                  <a:gd name="connsiteY8" fmla="*/ 0 h 623278"/>
                  <a:gd name="connsiteX0" fmla="*/ 0 w 1910862"/>
                  <a:gd name="connsiteY0" fmla="*/ 1954 h 623278"/>
                  <a:gd name="connsiteX1" fmla="*/ 177800 w 1910862"/>
                  <a:gd name="connsiteY1" fmla="*/ 101698 h 623278"/>
                  <a:gd name="connsiteX2" fmla="*/ 361462 w 1910862"/>
                  <a:gd name="connsiteY2" fmla="*/ 250093 h 623278"/>
                  <a:gd name="connsiteX3" fmla="*/ 662354 w 1910862"/>
                  <a:gd name="connsiteY3" fmla="*/ 486508 h 623278"/>
                  <a:gd name="connsiteX4" fmla="*/ 963247 w 1910862"/>
                  <a:gd name="connsiteY4" fmla="*/ 623277 h 623278"/>
                  <a:gd name="connsiteX5" fmla="*/ 1252416 w 1910862"/>
                  <a:gd name="connsiteY5" fmla="*/ 484554 h 623278"/>
                  <a:gd name="connsiteX6" fmla="*/ 1545493 w 1910862"/>
                  <a:gd name="connsiteY6" fmla="*/ 250093 h 623278"/>
                  <a:gd name="connsiteX7" fmla="*/ 1744785 w 1910862"/>
                  <a:gd name="connsiteY7" fmla="*/ 101600 h 623278"/>
                  <a:gd name="connsiteX8" fmla="*/ 1910862 w 1910862"/>
                  <a:gd name="connsiteY8" fmla="*/ 0 h 623278"/>
                  <a:gd name="connsiteX0" fmla="*/ 0 w 1910862"/>
                  <a:gd name="connsiteY0" fmla="*/ 1954 h 623278"/>
                  <a:gd name="connsiteX1" fmla="*/ 177800 w 1910862"/>
                  <a:gd name="connsiteY1" fmla="*/ 101698 h 623278"/>
                  <a:gd name="connsiteX2" fmla="*/ 361462 w 1910862"/>
                  <a:gd name="connsiteY2" fmla="*/ 250093 h 623278"/>
                  <a:gd name="connsiteX3" fmla="*/ 662354 w 1910862"/>
                  <a:gd name="connsiteY3" fmla="*/ 486508 h 623278"/>
                  <a:gd name="connsiteX4" fmla="*/ 963247 w 1910862"/>
                  <a:gd name="connsiteY4" fmla="*/ 623277 h 623278"/>
                  <a:gd name="connsiteX5" fmla="*/ 1252416 w 1910862"/>
                  <a:gd name="connsiteY5" fmla="*/ 484554 h 623278"/>
                  <a:gd name="connsiteX6" fmla="*/ 1545493 w 1910862"/>
                  <a:gd name="connsiteY6" fmla="*/ 250093 h 623278"/>
                  <a:gd name="connsiteX7" fmla="*/ 1744785 w 1910862"/>
                  <a:gd name="connsiteY7" fmla="*/ 101600 h 623278"/>
                  <a:gd name="connsiteX8" fmla="*/ 1910862 w 1910862"/>
                  <a:gd name="connsiteY8" fmla="*/ 0 h 623278"/>
                  <a:gd name="connsiteX0" fmla="*/ 0 w 1910862"/>
                  <a:gd name="connsiteY0" fmla="*/ 1954 h 623278"/>
                  <a:gd name="connsiteX1" fmla="*/ 177800 w 1910862"/>
                  <a:gd name="connsiteY1" fmla="*/ 101698 h 623278"/>
                  <a:gd name="connsiteX2" fmla="*/ 361462 w 1910862"/>
                  <a:gd name="connsiteY2" fmla="*/ 250093 h 623278"/>
                  <a:gd name="connsiteX3" fmla="*/ 662354 w 1910862"/>
                  <a:gd name="connsiteY3" fmla="*/ 486508 h 623278"/>
                  <a:gd name="connsiteX4" fmla="*/ 963247 w 1910862"/>
                  <a:gd name="connsiteY4" fmla="*/ 623277 h 623278"/>
                  <a:gd name="connsiteX5" fmla="*/ 1252416 w 1910862"/>
                  <a:gd name="connsiteY5" fmla="*/ 484554 h 623278"/>
                  <a:gd name="connsiteX6" fmla="*/ 1545493 w 1910862"/>
                  <a:gd name="connsiteY6" fmla="*/ 250093 h 623278"/>
                  <a:gd name="connsiteX7" fmla="*/ 1744785 w 1910862"/>
                  <a:gd name="connsiteY7" fmla="*/ 101600 h 623278"/>
                  <a:gd name="connsiteX8" fmla="*/ 1910862 w 1910862"/>
                  <a:gd name="connsiteY8" fmla="*/ 0 h 6232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910862" h="623278">
                    <a:moveTo>
                      <a:pt x="0" y="1954"/>
                    </a:moveTo>
                    <a:cubicBezTo>
                      <a:pt x="62588" y="27338"/>
                      <a:pt x="128986" y="60342"/>
                      <a:pt x="177800" y="101698"/>
                    </a:cubicBezTo>
                    <a:cubicBezTo>
                      <a:pt x="226614" y="143054"/>
                      <a:pt x="280703" y="185958"/>
                      <a:pt x="361462" y="250093"/>
                    </a:cubicBezTo>
                    <a:cubicBezTo>
                      <a:pt x="442221" y="314228"/>
                      <a:pt x="562057" y="424311"/>
                      <a:pt x="662354" y="486508"/>
                    </a:cubicBezTo>
                    <a:cubicBezTo>
                      <a:pt x="762651" y="548705"/>
                      <a:pt x="864903" y="623603"/>
                      <a:pt x="963247" y="623277"/>
                    </a:cubicBezTo>
                    <a:cubicBezTo>
                      <a:pt x="1061591" y="622951"/>
                      <a:pt x="1155375" y="546751"/>
                      <a:pt x="1252416" y="484554"/>
                    </a:cubicBezTo>
                    <a:cubicBezTo>
                      <a:pt x="1349457" y="422357"/>
                      <a:pt x="1463431" y="313919"/>
                      <a:pt x="1545493" y="250093"/>
                    </a:cubicBezTo>
                    <a:cubicBezTo>
                      <a:pt x="1627555" y="186267"/>
                      <a:pt x="1683890" y="143282"/>
                      <a:pt x="1744785" y="101600"/>
                    </a:cubicBezTo>
                    <a:cubicBezTo>
                      <a:pt x="1842351" y="19912"/>
                      <a:pt x="1858271" y="29959"/>
                      <a:pt x="1910862" y="0"/>
                    </a:cubicBezTo>
                  </a:path>
                </a:pathLst>
              </a:custGeom>
              <a:noFill/>
              <a:ln w="63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07" name="Figura a mano libera: forma 106">
                <a:extLst>
                  <a:ext uri="{FF2B5EF4-FFF2-40B4-BE49-F238E27FC236}">
                    <a16:creationId xmlns:a16="http://schemas.microsoft.com/office/drawing/2014/main" id="{387E3BD1-081D-4B3E-A18D-ADCDF6C62B68}"/>
                  </a:ext>
                </a:extLst>
              </p:cNvPr>
              <p:cNvSpPr/>
              <p:nvPr/>
            </p:nvSpPr>
            <p:spPr>
              <a:xfrm>
                <a:off x="6280895" y="2309445"/>
                <a:ext cx="1910862" cy="615463"/>
              </a:xfrm>
              <a:custGeom>
                <a:avLst/>
                <a:gdLst>
                  <a:gd name="connsiteX0" fmla="*/ 0 w 1910862"/>
                  <a:gd name="connsiteY0" fmla="*/ 615463 h 615463"/>
                  <a:gd name="connsiteX1" fmla="*/ 181708 w 1910862"/>
                  <a:gd name="connsiteY1" fmla="*/ 519724 h 615463"/>
                  <a:gd name="connsiteX2" fmla="*/ 361462 w 1910862"/>
                  <a:gd name="connsiteY2" fmla="*/ 371232 h 615463"/>
                  <a:gd name="connsiteX3" fmla="*/ 662354 w 1910862"/>
                  <a:gd name="connsiteY3" fmla="*/ 140678 h 615463"/>
                  <a:gd name="connsiteX4" fmla="*/ 963247 w 1910862"/>
                  <a:gd name="connsiteY4" fmla="*/ 1 h 615463"/>
                  <a:gd name="connsiteX5" fmla="*/ 1252416 w 1910862"/>
                  <a:gd name="connsiteY5" fmla="*/ 138724 h 615463"/>
                  <a:gd name="connsiteX6" fmla="*/ 1551354 w 1910862"/>
                  <a:gd name="connsiteY6" fmla="*/ 371232 h 615463"/>
                  <a:gd name="connsiteX7" fmla="*/ 1738923 w 1910862"/>
                  <a:gd name="connsiteY7" fmla="*/ 519724 h 615463"/>
                  <a:gd name="connsiteX8" fmla="*/ 1910862 w 1910862"/>
                  <a:gd name="connsiteY8" fmla="*/ 615463 h 6154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910862" h="615463">
                    <a:moveTo>
                      <a:pt x="0" y="615463"/>
                    </a:moveTo>
                    <a:cubicBezTo>
                      <a:pt x="60732" y="587946"/>
                      <a:pt x="121464" y="560429"/>
                      <a:pt x="181708" y="519724"/>
                    </a:cubicBezTo>
                    <a:cubicBezTo>
                      <a:pt x="241952" y="479019"/>
                      <a:pt x="281354" y="434406"/>
                      <a:pt x="361462" y="371232"/>
                    </a:cubicBezTo>
                    <a:cubicBezTo>
                      <a:pt x="441570" y="308058"/>
                      <a:pt x="562057" y="202550"/>
                      <a:pt x="662354" y="140678"/>
                    </a:cubicBezTo>
                    <a:cubicBezTo>
                      <a:pt x="762651" y="78806"/>
                      <a:pt x="864903" y="327"/>
                      <a:pt x="963247" y="1"/>
                    </a:cubicBezTo>
                    <a:cubicBezTo>
                      <a:pt x="1061591" y="-325"/>
                      <a:pt x="1154398" y="76852"/>
                      <a:pt x="1252416" y="138724"/>
                    </a:cubicBezTo>
                    <a:cubicBezTo>
                      <a:pt x="1350434" y="200596"/>
                      <a:pt x="1551354" y="371232"/>
                      <a:pt x="1551354" y="371232"/>
                    </a:cubicBezTo>
                    <a:cubicBezTo>
                      <a:pt x="1632438" y="434732"/>
                      <a:pt x="1679005" y="479019"/>
                      <a:pt x="1738923" y="519724"/>
                    </a:cubicBezTo>
                    <a:cubicBezTo>
                      <a:pt x="1798841" y="560429"/>
                      <a:pt x="1854851" y="587946"/>
                      <a:pt x="1910862" y="615463"/>
                    </a:cubicBezTo>
                  </a:path>
                </a:pathLst>
              </a:custGeom>
              <a:noFill/>
              <a:ln w="63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10" name="Figura a mano libera: forma 109">
                <a:extLst>
                  <a:ext uri="{FF2B5EF4-FFF2-40B4-BE49-F238E27FC236}">
                    <a16:creationId xmlns:a16="http://schemas.microsoft.com/office/drawing/2014/main" id="{8A3AAED1-C443-45A5-A0B0-CB81FD19B41C}"/>
                  </a:ext>
                </a:extLst>
              </p:cNvPr>
              <p:cNvSpPr/>
              <p:nvPr/>
            </p:nvSpPr>
            <p:spPr>
              <a:xfrm>
                <a:off x="6267274" y="1305910"/>
                <a:ext cx="226942" cy="1621082"/>
              </a:xfrm>
              <a:custGeom>
                <a:avLst/>
                <a:gdLst>
                  <a:gd name="connsiteX0" fmla="*/ 195559 w 226942"/>
                  <a:gd name="connsiteY0" fmla="*/ 103094 h 1620386"/>
                  <a:gd name="connsiteX1" fmla="*/ 16265 w 226942"/>
                  <a:gd name="connsiteY1" fmla="*/ 0 h 1620386"/>
                  <a:gd name="connsiteX2" fmla="*/ 18506 w 226942"/>
                  <a:gd name="connsiteY2" fmla="*/ 103094 h 1620386"/>
                  <a:gd name="connsiteX3" fmla="*/ 83500 w 226942"/>
                  <a:gd name="connsiteY3" fmla="*/ 251012 h 1620386"/>
                  <a:gd name="connsiteX4" fmla="*/ 146253 w 226942"/>
                  <a:gd name="connsiteY4" fmla="*/ 401170 h 1620386"/>
                  <a:gd name="connsiteX5" fmla="*/ 226935 w 226942"/>
                  <a:gd name="connsiteY5" fmla="*/ 811306 h 1620386"/>
                  <a:gd name="connsiteX6" fmla="*/ 150735 w 226942"/>
                  <a:gd name="connsiteY6" fmla="*/ 1221441 h 1620386"/>
                  <a:gd name="connsiteX7" fmla="*/ 85741 w 226942"/>
                  <a:gd name="connsiteY7" fmla="*/ 1373841 h 1620386"/>
                  <a:gd name="connsiteX8" fmla="*/ 25230 w 226942"/>
                  <a:gd name="connsiteY8" fmla="*/ 1524000 h 1620386"/>
                  <a:gd name="connsiteX9" fmla="*/ 11782 w 226942"/>
                  <a:gd name="connsiteY9" fmla="*/ 1620370 h 1620386"/>
                  <a:gd name="connsiteX10" fmla="*/ 193318 w 226942"/>
                  <a:gd name="connsiteY10" fmla="*/ 1517276 h 1620386"/>
                  <a:gd name="connsiteX0" fmla="*/ 195559 w 226942"/>
                  <a:gd name="connsiteY0" fmla="*/ 103094 h 1620386"/>
                  <a:gd name="connsiteX1" fmla="*/ 16265 w 226942"/>
                  <a:gd name="connsiteY1" fmla="*/ 0 h 1620386"/>
                  <a:gd name="connsiteX2" fmla="*/ 18506 w 226942"/>
                  <a:gd name="connsiteY2" fmla="*/ 103094 h 1620386"/>
                  <a:gd name="connsiteX3" fmla="*/ 83500 w 226942"/>
                  <a:gd name="connsiteY3" fmla="*/ 251012 h 1620386"/>
                  <a:gd name="connsiteX4" fmla="*/ 146253 w 226942"/>
                  <a:gd name="connsiteY4" fmla="*/ 401170 h 1620386"/>
                  <a:gd name="connsiteX5" fmla="*/ 226935 w 226942"/>
                  <a:gd name="connsiteY5" fmla="*/ 811306 h 1620386"/>
                  <a:gd name="connsiteX6" fmla="*/ 150735 w 226942"/>
                  <a:gd name="connsiteY6" fmla="*/ 1221441 h 1620386"/>
                  <a:gd name="connsiteX7" fmla="*/ 85741 w 226942"/>
                  <a:gd name="connsiteY7" fmla="*/ 1373841 h 1620386"/>
                  <a:gd name="connsiteX8" fmla="*/ 25230 w 226942"/>
                  <a:gd name="connsiteY8" fmla="*/ 1524000 h 1620386"/>
                  <a:gd name="connsiteX9" fmla="*/ 11782 w 226942"/>
                  <a:gd name="connsiteY9" fmla="*/ 1620370 h 1620386"/>
                  <a:gd name="connsiteX10" fmla="*/ 193318 w 226942"/>
                  <a:gd name="connsiteY10" fmla="*/ 1517276 h 1620386"/>
                  <a:gd name="connsiteX0" fmla="*/ 195559 w 226942"/>
                  <a:gd name="connsiteY0" fmla="*/ 104690 h 1621982"/>
                  <a:gd name="connsiteX1" fmla="*/ 16265 w 226942"/>
                  <a:gd name="connsiteY1" fmla="*/ 1596 h 1621982"/>
                  <a:gd name="connsiteX2" fmla="*/ 18506 w 226942"/>
                  <a:gd name="connsiteY2" fmla="*/ 104690 h 1621982"/>
                  <a:gd name="connsiteX3" fmla="*/ 83500 w 226942"/>
                  <a:gd name="connsiteY3" fmla="*/ 252608 h 1621982"/>
                  <a:gd name="connsiteX4" fmla="*/ 146253 w 226942"/>
                  <a:gd name="connsiteY4" fmla="*/ 402766 h 1621982"/>
                  <a:gd name="connsiteX5" fmla="*/ 226935 w 226942"/>
                  <a:gd name="connsiteY5" fmla="*/ 812902 h 1621982"/>
                  <a:gd name="connsiteX6" fmla="*/ 150735 w 226942"/>
                  <a:gd name="connsiteY6" fmla="*/ 1223037 h 1621982"/>
                  <a:gd name="connsiteX7" fmla="*/ 85741 w 226942"/>
                  <a:gd name="connsiteY7" fmla="*/ 1375437 h 1621982"/>
                  <a:gd name="connsiteX8" fmla="*/ 25230 w 226942"/>
                  <a:gd name="connsiteY8" fmla="*/ 1525596 h 1621982"/>
                  <a:gd name="connsiteX9" fmla="*/ 11782 w 226942"/>
                  <a:gd name="connsiteY9" fmla="*/ 1621966 h 1621982"/>
                  <a:gd name="connsiteX10" fmla="*/ 193318 w 226942"/>
                  <a:gd name="connsiteY10" fmla="*/ 1518872 h 1621982"/>
                  <a:gd name="connsiteX0" fmla="*/ 195559 w 226942"/>
                  <a:gd name="connsiteY0" fmla="*/ 98080 h 1615372"/>
                  <a:gd name="connsiteX1" fmla="*/ 22989 w 226942"/>
                  <a:gd name="connsiteY1" fmla="*/ 1709 h 1615372"/>
                  <a:gd name="connsiteX2" fmla="*/ 18506 w 226942"/>
                  <a:gd name="connsiteY2" fmla="*/ 98080 h 1615372"/>
                  <a:gd name="connsiteX3" fmla="*/ 83500 w 226942"/>
                  <a:gd name="connsiteY3" fmla="*/ 245998 h 1615372"/>
                  <a:gd name="connsiteX4" fmla="*/ 146253 w 226942"/>
                  <a:gd name="connsiteY4" fmla="*/ 396156 h 1615372"/>
                  <a:gd name="connsiteX5" fmla="*/ 226935 w 226942"/>
                  <a:gd name="connsiteY5" fmla="*/ 806292 h 1615372"/>
                  <a:gd name="connsiteX6" fmla="*/ 150735 w 226942"/>
                  <a:gd name="connsiteY6" fmla="*/ 1216427 h 1615372"/>
                  <a:gd name="connsiteX7" fmla="*/ 85741 w 226942"/>
                  <a:gd name="connsiteY7" fmla="*/ 1368827 h 1615372"/>
                  <a:gd name="connsiteX8" fmla="*/ 25230 w 226942"/>
                  <a:gd name="connsiteY8" fmla="*/ 1518986 h 1615372"/>
                  <a:gd name="connsiteX9" fmla="*/ 11782 w 226942"/>
                  <a:gd name="connsiteY9" fmla="*/ 1615356 h 1615372"/>
                  <a:gd name="connsiteX10" fmla="*/ 193318 w 226942"/>
                  <a:gd name="connsiteY10" fmla="*/ 1512262 h 1615372"/>
                  <a:gd name="connsiteX0" fmla="*/ 195559 w 226942"/>
                  <a:gd name="connsiteY0" fmla="*/ 98851 h 1616143"/>
                  <a:gd name="connsiteX1" fmla="*/ 22989 w 226942"/>
                  <a:gd name="connsiteY1" fmla="*/ 2480 h 1616143"/>
                  <a:gd name="connsiteX2" fmla="*/ 18506 w 226942"/>
                  <a:gd name="connsiteY2" fmla="*/ 98851 h 1616143"/>
                  <a:gd name="connsiteX3" fmla="*/ 83500 w 226942"/>
                  <a:gd name="connsiteY3" fmla="*/ 246769 h 1616143"/>
                  <a:gd name="connsiteX4" fmla="*/ 146253 w 226942"/>
                  <a:gd name="connsiteY4" fmla="*/ 396927 h 1616143"/>
                  <a:gd name="connsiteX5" fmla="*/ 226935 w 226942"/>
                  <a:gd name="connsiteY5" fmla="*/ 807063 h 1616143"/>
                  <a:gd name="connsiteX6" fmla="*/ 150735 w 226942"/>
                  <a:gd name="connsiteY6" fmla="*/ 1217198 h 1616143"/>
                  <a:gd name="connsiteX7" fmla="*/ 85741 w 226942"/>
                  <a:gd name="connsiteY7" fmla="*/ 1369598 h 1616143"/>
                  <a:gd name="connsiteX8" fmla="*/ 25230 w 226942"/>
                  <a:gd name="connsiteY8" fmla="*/ 1519757 h 1616143"/>
                  <a:gd name="connsiteX9" fmla="*/ 11782 w 226942"/>
                  <a:gd name="connsiteY9" fmla="*/ 1616127 h 1616143"/>
                  <a:gd name="connsiteX10" fmla="*/ 193318 w 226942"/>
                  <a:gd name="connsiteY10" fmla="*/ 1513033 h 16161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26942" h="1616143">
                    <a:moveTo>
                      <a:pt x="195559" y="98851"/>
                    </a:moveTo>
                    <a:cubicBezTo>
                      <a:pt x="120666" y="47304"/>
                      <a:pt x="52498" y="15927"/>
                      <a:pt x="22989" y="2480"/>
                    </a:cubicBezTo>
                    <a:cubicBezTo>
                      <a:pt x="-6520" y="-10967"/>
                      <a:pt x="-6819" y="31547"/>
                      <a:pt x="18506" y="98851"/>
                    </a:cubicBezTo>
                    <a:cubicBezTo>
                      <a:pt x="43831" y="166155"/>
                      <a:pt x="62209" y="197090"/>
                      <a:pt x="83500" y="246769"/>
                    </a:cubicBezTo>
                    <a:cubicBezTo>
                      <a:pt x="104791" y="296448"/>
                      <a:pt x="122347" y="303545"/>
                      <a:pt x="146253" y="396927"/>
                    </a:cubicBezTo>
                    <a:cubicBezTo>
                      <a:pt x="170159" y="490309"/>
                      <a:pt x="226188" y="670351"/>
                      <a:pt x="226935" y="807063"/>
                    </a:cubicBezTo>
                    <a:cubicBezTo>
                      <a:pt x="227682" y="943775"/>
                      <a:pt x="174267" y="1123442"/>
                      <a:pt x="150735" y="1217198"/>
                    </a:cubicBezTo>
                    <a:cubicBezTo>
                      <a:pt x="127203" y="1310954"/>
                      <a:pt x="106659" y="1319171"/>
                      <a:pt x="85741" y="1369598"/>
                    </a:cubicBezTo>
                    <a:cubicBezTo>
                      <a:pt x="64823" y="1420025"/>
                      <a:pt x="37557" y="1478669"/>
                      <a:pt x="25230" y="1519757"/>
                    </a:cubicBezTo>
                    <a:cubicBezTo>
                      <a:pt x="12903" y="1560845"/>
                      <a:pt x="-16233" y="1617248"/>
                      <a:pt x="11782" y="1616127"/>
                    </a:cubicBezTo>
                    <a:cubicBezTo>
                      <a:pt x="39797" y="1615006"/>
                      <a:pt x="116557" y="1564019"/>
                      <a:pt x="193318" y="1513033"/>
                    </a:cubicBez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12" name="Figura a mano libera: forma 111">
                <a:extLst>
                  <a:ext uri="{FF2B5EF4-FFF2-40B4-BE49-F238E27FC236}">
                    <a16:creationId xmlns:a16="http://schemas.microsoft.com/office/drawing/2014/main" id="{DAADFA36-E7E2-4819-B596-4B64B374CFD4}"/>
                  </a:ext>
                </a:extLst>
              </p:cNvPr>
              <p:cNvSpPr/>
              <p:nvPr/>
            </p:nvSpPr>
            <p:spPr>
              <a:xfrm>
                <a:off x="7990746" y="1304893"/>
                <a:ext cx="217618" cy="1621665"/>
              </a:xfrm>
              <a:custGeom>
                <a:avLst/>
                <a:gdLst>
                  <a:gd name="connsiteX0" fmla="*/ 30965 w 217618"/>
                  <a:gd name="connsiteY0" fmla="*/ 100022 h 1621642"/>
                  <a:gd name="connsiteX1" fmla="*/ 200034 w 217618"/>
                  <a:gd name="connsiteY1" fmla="*/ 9 h 1621642"/>
                  <a:gd name="connsiteX2" fmla="*/ 197653 w 217618"/>
                  <a:gd name="connsiteY2" fmla="*/ 104784 h 1621642"/>
                  <a:gd name="connsiteX3" fmla="*/ 140503 w 217618"/>
                  <a:gd name="connsiteY3" fmla="*/ 250040 h 1621642"/>
                  <a:gd name="connsiteX4" fmla="*/ 76209 w 217618"/>
                  <a:gd name="connsiteY4" fmla="*/ 402440 h 1621642"/>
                  <a:gd name="connsiteX5" fmla="*/ 9 w 217618"/>
                  <a:gd name="connsiteY5" fmla="*/ 812015 h 1621642"/>
                  <a:gd name="connsiteX6" fmla="*/ 71447 w 217618"/>
                  <a:gd name="connsiteY6" fmla="*/ 1221590 h 1621642"/>
                  <a:gd name="connsiteX7" fmla="*/ 135740 w 217618"/>
                  <a:gd name="connsiteY7" fmla="*/ 1378753 h 1621642"/>
                  <a:gd name="connsiteX8" fmla="*/ 202415 w 217618"/>
                  <a:gd name="connsiteY8" fmla="*/ 1524009 h 1621642"/>
                  <a:gd name="connsiteX9" fmla="*/ 202415 w 217618"/>
                  <a:gd name="connsiteY9" fmla="*/ 1621640 h 1621642"/>
                  <a:gd name="connsiteX10" fmla="*/ 35728 w 217618"/>
                  <a:gd name="connsiteY10" fmla="*/ 1521628 h 1621642"/>
                  <a:gd name="connsiteX0" fmla="*/ 30965 w 219145"/>
                  <a:gd name="connsiteY0" fmla="*/ 100530 h 1622150"/>
                  <a:gd name="connsiteX1" fmla="*/ 200034 w 219145"/>
                  <a:gd name="connsiteY1" fmla="*/ 517 h 1622150"/>
                  <a:gd name="connsiteX2" fmla="*/ 197653 w 219145"/>
                  <a:gd name="connsiteY2" fmla="*/ 105292 h 1622150"/>
                  <a:gd name="connsiteX3" fmla="*/ 140503 w 219145"/>
                  <a:gd name="connsiteY3" fmla="*/ 250548 h 1622150"/>
                  <a:gd name="connsiteX4" fmla="*/ 76209 w 219145"/>
                  <a:gd name="connsiteY4" fmla="*/ 402948 h 1622150"/>
                  <a:gd name="connsiteX5" fmla="*/ 9 w 219145"/>
                  <a:gd name="connsiteY5" fmla="*/ 812523 h 1622150"/>
                  <a:gd name="connsiteX6" fmla="*/ 71447 w 219145"/>
                  <a:gd name="connsiteY6" fmla="*/ 1222098 h 1622150"/>
                  <a:gd name="connsiteX7" fmla="*/ 135740 w 219145"/>
                  <a:gd name="connsiteY7" fmla="*/ 1379261 h 1622150"/>
                  <a:gd name="connsiteX8" fmla="*/ 202415 w 219145"/>
                  <a:gd name="connsiteY8" fmla="*/ 1524517 h 1622150"/>
                  <a:gd name="connsiteX9" fmla="*/ 202415 w 219145"/>
                  <a:gd name="connsiteY9" fmla="*/ 1622148 h 1622150"/>
                  <a:gd name="connsiteX10" fmla="*/ 35728 w 219145"/>
                  <a:gd name="connsiteY10" fmla="*/ 1522136 h 1622150"/>
                  <a:gd name="connsiteX0" fmla="*/ 30965 w 217618"/>
                  <a:gd name="connsiteY0" fmla="*/ 100113 h 1621733"/>
                  <a:gd name="connsiteX1" fmla="*/ 200034 w 217618"/>
                  <a:gd name="connsiteY1" fmla="*/ 100 h 1621733"/>
                  <a:gd name="connsiteX2" fmla="*/ 197653 w 217618"/>
                  <a:gd name="connsiteY2" fmla="*/ 104875 h 1621733"/>
                  <a:gd name="connsiteX3" fmla="*/ 140503 w 217618"/>
                  <a:gd name="connsiteY3" fmla="*/ 250131 h 1621733"/>
                  <a:gd name="connsiteX4" fmla="*/ 76209 w 217618"/>
                  <a:gd name="connsiteY4" fmla="*/ 402531 h 1621733"/>
                  <a:gd name="connsiteX5" fmla="*/ 9 w 217618"/>
                  <a:gd name="connsiteY5" fmla="*/ 812106 h 1621733"/>
                  <a:gd name="connsiteX6" fmla="*/ 71447 w 217618"/>
                  <a:gd name="connsiteY6" fmla="*/ 1221681 h 1621733"/>
                  <a:gd name="connsiteX7" fmla="*/ 135740 w 217618"/>
                  <a:gd name="connsiteY7" fmla="*/ 1378844 h 1621733"/>
                  <a:gd name="connsiteX8" fmla="*/ 202415 w 217618"/>
                  <a:gd name="connsiteY8" fmla="*/ 1524100 h 1621733"/>
                  <a:gd name="connsiteX9" fmla="*/ 202415 w 217618"/>
                  <a:gd name="connsiteY9" fmla="*/ 1621731 h 1621733"/>
                  <a:gd name="connsiteX10" fmla="*/ 35728 w 217618"/>
                  <a:gd name="connsiteY10" fmla="*/ 1521719 h 1621733"/>
                  <a:gd name="connsiteX0" fmla="*/ 30965 w 217635"/>
                  <a:gd name="connsiteY0" fmla="*/ 100106 h 1621726"/>
                  <a:gd name="connsiteX1" fmla="*/ 200034 w 217635"/>
                  <a:gd name="connsiteY1" fmla="*/ 93 h 1621726"/>
                  <a:gd name="connsiteX2" fmla="*/ 197653 w 217635"/>
                  <a:gd name="connsiteY2" fmla="*/ 104868 h 1621726"/>
                  <a:gd name="connsiteX3" fmla="*/ 140503 w 217635"/>
                  <a:gd name="connsiteY3" fmla="*/ 250124 h 1621726"/>
                  <a:gd name="connsiteX4" fmla="*/ 76209 w 217635"/>
                  <a:gd name="connsiteY4" fmla="*/ 402524 h 1621726"/>
                  <a:gd name="connsiteX5" fmla="*/ 9 w 217635"/>
                  <a:gd name="connsiteY5" fmla="*/ 812099 h 1621726"/>
                  <a:gd name="connsiteX6" fmla="*/ 71447 w 217635"/>
                  <a:gd name="connsiteY6" fmla="*/ 1221674 h 1621726"/>
                  <a:gd name="connsiteX7" fmla="*/ 135740 w 217635"/>
                  <a:gd name="connsiteY7" fmla="*/ 1378837 h 1621726"/>
                  <a:gd name="connsiteX8" fmla="*/ 202415 w 217635"/>
                  <a:gd name="connsiteY8" fmla="*/ 1524093 h 1621726"/>
                  <a:gd name="connsiteX9" fmla="*/ 202415 w 217635"/>
                  <a:gd name="connsiteY9" fmla="*/ 1621724 h 1621726"/>
                  <a:gd name="connsiteX10" fmla="*/ 35728 w 217635"/>
                  <a:gd name="connsiteY10" fmla="*/ 1521712 h 1621726"/>
                  <a:gd name="connsiteX0" fmla="*/ 30965 w 217635"/>
                  <a:gd name="connsiteY0" fmla="*/ 100106 h 1621726"/>
                  <a:gd name="connsiteX1" fmla="*/ 200034 w 217635"/>
                  <a:gd name="connsiteY1" fmla="*/ 93 h 1621726"/>
                  <a:gd name="connsiteX2" fmla="*/ 197653 w 217635"/>
                  <a:gd name="connsiteY2" fmla="*/ 104868 h 1621726"/>
                  <a:gd name="connsiteX3" fmla="*/ 140503 w 217635"/>
                  <a:gd name="connsiteY3" fmla="*/ 250124 h 1621726"/>
                  <a:gd name="connsiteX4" fmla="*/ 76209 w 217635"/>
                  <a:gd name="connsiteY4" fmla="*/ 402524 h 1621726"/>
                  <a:gd name="connsiteX5" fmla="*/ 9 w 217635"/>
                  <a:gd name="connsiteY5" fmla="*/ 812099 h 1621726"/>
                  <a:gd name="connsiteX6" fmla="*/ 71447 w 217635"/>
                  <a:gd name="connsiteY6" fmla="*/ 1221674 h 1621726"/>
                  <a:gd name="connsiteX7" fmla="*/ 135740 w 217635"/>
                  <a:gd name="connsiteY7" fmla="*/ 1378837 h 1621726"/>
                  <a:gd name="connsiteX8" fmla="*/ 202415 w 217635"/>
                  <a:gd name="connsiteY8" fmla="*/ 1524093 h 1621726"/>
                  <a:gd name="connsiteX9" fmla="*/ 202415 w 217635"/>
                  <a:gd name="connsiteY9" fmla="*/ 1621724 h 1621726"/>
                  <a:gd name="connsiteX10" fmla="*/ 35728 w 217635"/>
                  <a:gd name="connsiteY10" fmla="*/ 1521712 h 1621726"/>
                  <a:gd name="connsiteX0" fmla="*/ 34775 w 217618"/>
                  <a:gd name="connsiteY0" fmla="*/ 103824 h 1621634"/>
                  <a:gd name="connsiteX1" fmla="*/ 200034 w 217618"/>
                  <a:gd name="connsiteY1" fmla="*/ 1 h 1621634"/>
                  <a:gd name="connsiteX2" fmla="*/ 197653 w 217618"/>
                  <a:gd name="connsiteY2" fmla="*/ 104776 h 1621634"/>
                  <a:gd name="connsiteX3" fmla="*/ 140503 w 217618"/>
                  <a:gd name="connsiteY3" fmla="*/ 250032 h 1621634"/>
                  <a:gd name="connsiteX4" fmla="*/ 76209 w 217618"/>
                  <a:gd name="connsiteY4" fmla="*/ 402432 h 1621634"/>
                  <a:gd name="connsiteX5" fmla="*/ 9 w 217618"/>
                  <a:gd name="connsiteY5" fmla="*/ 812007 h 1621634"/>
                  <a:gd name="connsiteX6" fmla="*/ 71447 w 217618"/>
                  <a:gd name="connsiteY6" fmla="*/ 1221582 h 1621634"/>
                  <a:gd name="connsiteX7" fmla="*/ 135740 w 217618"/>
                  <a:gd name="connsiteY7" fmla="*/ 1378745 h 1621634"/>
                  <a:gd name="connsiteX8" fmla="*/ 202415 w 217618"/>
                  <a:gd name="connsiteY8" fmla="*/ 1524001 h 1621634"/>
                  <a:gd name="connsiteX9" fmla="*/ 202415 w 217618"/>
                  <a:gd name="connsiteY9" fmla="*/ 1621632 h 1621634"/>
                  <a:gd name="connsiteX10" fmla="*/ 35728 w 217618"/>
                  <a:gd name="connsiteY10" fmla="*/ 1521620 h 1621634"/>
                  <a:gd name="connsiteX0" fmla="*/ 34775 w 217618"/>
                  <a:gd name="connsiteY0" fmla="*/ 103824 h 1621634"/>
                  <a:gd name="connsiteX1" fmla="*/ 200034 w 217618"/>
                  <a:gd name="connsiteY1" fmla="*/ 1 h 1621634"/>
                  <a:gd name="connsiteX2" fmla="*/ 197653 w 217618"/>
                  <a:gd name="connsiteY2" fmla="*/ 104776 h 1621634"/>
                  <a:gd name="connsiteX3" fmla="*/ 140503 w 217618"/>
                  <a:gd name="connsiteY3" fmla="*/ 250032 h 1621634"/>
                  <a:gd name="connsiteX4" fmla="*/ 76209 w 217618"/>
                  <a:gd name="connsiteY4" fmla="*/ 402432 h 1621634"/>
                  <a:gd name="connsiteX5" fmla="*/ 9 w 217618"/>
                  <a:gd name="connsiteY5" fmla="*/ 812007 h 1621634"/>
                  <a:gd name="connsiteX6" fmla="*/ 71447 w 217618"/>
                  <a:gd name="connsiteY6" fmla="*/ 1221582 h 1621634"/>
                  <a:gd name="connsiteX7" fmla="*/ 135740 w 217618"/>
                  <a:gd name="connsiteY7" fmla="*/ 1378745 h 1621634"/>
                  <a:gd name="connsiteX8" fmla="*/ 202415 w 217618"/>
                  <a:gd name="connsiteY8" fmla="*/ 1524001 h 1621634"/>
                  <a:gd name="connsiteX9" fmla="*/ 202415 w 217618"/>
                  <a:gd name="connsiteY9" fmla="*/ 1621632 h 1621634"/>
                  <a:gd name="connsiteX10" fmla="*/ 35728 w 217618"/>
                  <a:gd name="connsiteY10" fmla="*/ 1521620 h 1621634"/>
                  <a:gd name="connsiteX0" fmla="*/ 34775 w 217618"/>
                  <a:gd name="connsiteY0" fmla="*/ 104117 h 1621927"/>
                  <a:gd name="connsiteX1" fmla="*/ 200034 w 217618"/>
                  <a:gd name="connsiteY1" fmla="*/ 294 h 1621927"/>
                  <a:gd name="connsiteX2" fmla="*/ 197653 w 217618"/>
                  <a:gd name="connsiteY2" fmla="*/ 105069 h 1621927"/>
                  <a:gd name="connsiteX3" fmla="*/ 140503 w 217618"/>
                  <a:gd name="connsiteY3" fmla="*/ 250325 h 1621927"/>
                  <a:gd name="connsiteX4" fmla="*/ 76209 w 217618"/>
                  <a:gd name="connsiteY4" fmla="*/ 402725 h 1621927"/>
                  <a:gd name="connsiteX5" fmla="*/ 9 w 217618"/>
                  <a:gd name="connsiteY5" fmla="*/ 812300 h 1621927"/>
                  <a:gd name="connsiteX6" fmla="*/ 71447 w 217618"/>
                  <a:gd name="connsiteY6" fmla="*/ 1221875 h 1621927"/>
                  <a:gd name="connsiteX7" fmla="*/ 135740 w 217618"/>
                  <a:gd name="connsiteY7" fmla="*/ 1379038 h 1621927"/>
                  <a:gd name="connsiteX8" fmla="*/ 202415 w 217618"/>
                  <a:gd name="connsiteY8" fmla="*/ 1524294 h 1621927"/>
                  <a:gd name="connsiteX9" fmla="*/ 202415 w 217618"/>
                  <a:gd name="connsiteY9" fmla="*/ 1621925 h 1621927"/>
                  <a:gd name="connsiteX10" fmla="*/ 35728 w 217618"/>
                  <a:gd name="connsiteY10" fmla="*/ 1521913 h 1621927"/>
                  <a:gd name="connsiteX0" fmla="*/ 34775 w 217618"/>
                  <a:gd name="connsiteY0" fmla="*/ 103855 h 1621665"/>
                  <a:gd name="connsiteX1" fmla="*/ 200034 w 217618"/>
                  <a:gd name="connsiteY1" fmla="*/ 32 h 1621665"/>
                  <a:gd name="connsiteX2" fmla="*/ 197653 w 217618"/>
                  <a:gd name="connsiteY2" fmla="*/ 104807 h 1621665"/>
                  <a:gd name="connsiteX3" fmla="*/ 140503 w 217618"/>
                  <a:gd name="connsiteY3" fmla="*/ 250063 h 1621665"/>
                  <a:gd name="connsiteX4" fmla="*/ 76209 w 217618"/>
                  <a:gd name="connsiteY4" fmla="*/ 402463 h 1621665"/>
                  <a:gd name="connsiteX5" fmla="*/ 9 w 217618"/>
                  <a:gd name="connsiteY5" fmla="*/ 812038 h 1621665"/>
                  <a:gd name="connsiteX6" fmla="*/ 71447 w 217618"/>
                  <a:gd name="connsiteY6" fmla="*/ 1221613 h 1621665"/>
                  <a:gd name="connsiteX7" fmla="*/ 135740 w 217618"/>
                  <a:gd name="connsiteY7" fmla="*/ 1378776 h 1621665"/>
                  <a:gd name="connsiteX8" fmla="*/ 202415 w 217618"/>
                  <a:gd name="connsiteY8" fmla="*/ 1524032 h 1621665"/>
                  <a:gd name="connsiteX9" fmla="*/ 202415 w 217618"/>
                  <a:gd name="connsiteY9" fmla="*/ 1621663 h 1621665"/>
                  <a:gd name="connsiteX10" fmla="*/ 35728 w 217618"/>
                  <a:gd name="connsiteY10" fmla="*/ 1521651 h 1621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17618" h="1621665">
                    <a:moveTo>
                      <a:pt x="34775" y="103855"/>
                    </a:moveTo>
                    <a:cubicBezTo>
                      <a:pt x="57794" y="80121"/>
                      <a:pt x="170983" y="1778"/>
                      <a:pt x="200034" y="32"/>
                    </a:cubicBezTo>
                    <a:cubicBezTo>
                      <a:pt x="229085" y="-1714"/>
                      <a:pt x="211385" y="68850"/>
                      <a:pt x="197653" y="104807"/>
                    </a:cubicBezTo>
                    <a:cubicBezTo>
                      <a:pt x="183921" y="140764"/>
                      <a:pt x="160744" y="200454"/>
                      <a:pt x="140503" y="250063"/>
                    </a:cubicBezTo>
                    <a:cubicBezTo>
                      <a:pt x="120262" y="299672"/>
                      <a:pt x="103435" y="308801"/>
                      <a:pt x="76209" y="402463"/>
                    </a:cubicBezTo>
                    <a:cubicBezTo>
                      <a:pt x="48983" y="496125"/>
                      <a:pt x="803" y="675513"/>
                      <a:pt x="9" y="812038"/>
                    </a:cubicBezTo>
                    <a:cubicBezTo>
                      <a:pt x="-785" y="948563"/>
                      <a:pt x="48825" y="1127157"/>
                      <a:pt x="71447" y="1221613"/>
                    </a:cubicBezTo>
                    <a:cubicBezTo>
                      <a:pt x="94069" y="1316069"/>
                      <a:pt x="113912" y="1328373"/>
                      <a:pt x="135740" y="1378776"/>
                    </a:cubicBezTo>
                    <a:cubicBezTo>
                      <a:pt x="157568" y="1429179"/>
                      <a:pt x="191303" y="1483551"/>
                      <a:pt x="202415" y="1524032"/>
                    </a:cubicBezTo>
                    <a:cubicBezTo>
                      <a:pt x="213527" y="1564513"/>
                      <a:pt x="230196" y="1622060"/>
                      <a:pt x="202415" y="1621663"/>
                    </a:cubicBezTo>
                    <a:cubicBezTo>
                      <a:pt x="174634" y="1621266"/>
                      <a:pt x="105181" y="1571458"/>
                      <a:pt x="35728" y="1521651"/>
                    </a:cubicBez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163" name="Gruppo 162">
              <a:extLst>
                <a:ext uri="{FF2B5EF4-FFF2-40B4-BE49-F238E27FC236}">
                  <a16:creationId xmlns:a16="http://schemas.microsoft.com/office/drawing/2014/main" id="{9E876C91-1304-4170-951A-EE35549CE0E2}"/>
                </a:ext>
              </a:extLst>
            </p:cNvPr>
            <p:cNvGrpSpPr/>
            <p:nvPr/>
          </p:nvGrpSpPr>
          <p:grpSpPr>
            <a:xfrm flipV="1">
              <a:off x="5919904" y="2245206"/>
              <a:ext cx="2883935" cy="659643"/>
              <a:chOff x="4826507" y="1318070"/>
              <a:chExt cx="2883935" cy="659643"/>
            </a:xfrm>
          </p:grpSpPr>
          <p:cxnSp>
            <p:nvCxnSpPr>
              <p:cNvPr id="164" name="Connettore diritto 163">
                <a:extLst>
                  <a:ext uri="{FF2B5EF4-FFF2-40B4-BE49-F238E27FC236}">
                    <a16:creationId xmlns:a16="http://schemas.microsoft.com/office/drawing/2014/main" id="{A2A87625-D542-47DE-AD98-CF08759A623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826507" y="1977713"/>
                <a:ext cx="2878294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Connettore diritto 164">
                <a:extLst>
                  <a:ext uri="{FF2B5EF4-FFF2-40B4-BE49-F238E27FC236}">
                    <a16:creationId xmlns:a16="http://schemas.microsoft.com/office/drawing/2014/main" id="{E6FB5582-C52A-45B4-94BD-3E2CDA6B297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300763" y="1868856"/>
                <a:ext cx="1401673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Connettore diritto 165">
                <a:extLst>
                  <a:ext uri="{FF2B5EF4-FFF2-40B4-BE49-F238E27FC236}">
                    <a16:creationId xmlns:a16="http://schemas.microsoft.com/office/drawing/2014/main" id="{A419E622-A955-4B7B-9CB1-57EE13F1721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20961" y="1787216"/>
                <a:ext cx="12816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Connettore diritto 166">
                <a:extLst>
                  <a:ext uri="{FF2B5EF4-FFF2-40B4-BE49-F238E27FC236}">
                    <a16:creationId xmlns:a16="http://schemas.microsoft.com/office/drawing/2014/main" id="{99DD1BDA-2DA4-4DBF-8E14-6115FC16799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527788" y="1716853"/>
                <a:ext cx="1182654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Connettore diritto 167">
                <a:extLst>
                  <a:ext uri="{FF2B5EF4-FFF2-40B4-BE49-F238E27FC236}">
                    <a16:creationId xmlns:a16="http://schemas.microsoft.com/office/drawing/2014/main" id="{BE51FA11-2B20-4CF9-BD0E-CDB50BDBDEE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602083" y="1658553"/>
                <a:ext cx="1108359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Connettore diritto 168">
                <a:extLst>
                  <a:ext uri="{FF2B5EF4-FFF2-40B4-BE49-F238E27FC236}">
                    <a16:creationId xmlns:a16="http://schemas.microsoft.com/office/drawing/2014/main" id="{4B89EE84-3C84-40D7-A5F4-5D40417203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64600" y="1604465"/>
                <a:ext cx="10368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Connettore diritto 169">
                <a:extLst>
                  <a:ext uri="{FF2B5EF4-FFF2-40B4-BE49-F238E27FC236}">
                    <a16:creationId xmlns:a16="http://schemas.microsoft.com/office/drawing/2014/main" id="{57E2AEAB-BCE0-49CF-B31E-2C461A80D21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29523" y="1555624"/>
                <a:ext cx="9792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Connettore diritto 170">
                <a:extLst>
                  <a:ext uri="{FF2B5EF4-FFF2-40B4-BE49-F238E27FC236}">
                    <a16:creationId xmlns:a16="http://schemas.microsoft.com/office/drawing/2014/main" id="{14F8A8C1-159F-48BB-8613-B3D3AB6E006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76814" y="1514590"/>
                <a:ext cx="925622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Connettore diritto 171">
                <a:extLst>
                  <a:ext uri="{FF2B5EF4-FFF2-40B4-BE49-F238E27FC236}">
                    <a16:creationId xmlns:a16="http://schemas.microsoft.com/office/drawing/2014/main" id="{22BE6CE2-D9C8-4515-8928-776A1316D4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821796" y="1470437"/>
                <a:ext cx="8820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Connettore diritto 172">
                <a:extLst>
                  <a:ext uri="{FF2B5EF4-FFF2-40B4-BE49-F238E27FC236}">
                    <a16:creationId xmlns:a16="http://schemas.microsoft.com/office/drawing/2014/main" id="{25F64CC3-E9AA-4872-A73F-4D74A86D0F2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880111" y="1429803"/>
                <a:ext cx="8280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Connettore diritto 173">
                <a:extLst>
                  <a:ext uri="{FF2B5EF4-FFF2-40B4-BE49-F238E27FC236}">
                    <a16:creationId xmlns:a16="http://schemas.microsoft.com/office/drawing/2014/main" id="{8A328B9E-0CE8-4812-B432-C5E0DADE16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26199" y="1398499"/>
                <a:ext cx="7812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Connettore diritto 174">
                <a:extLst>
                  <a:ext uri="{FF2B5EF4-FFF2-40B4-BE49-F238E27FC236}">
                    <a16:creationId xmlns:a16="http://schemas.microsoft.com/office/drawing/2014/main" id="{55306F3D-D93B-4E4C-AC05-CA298587854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72300" y="1366527"/>
                <a:ext cx="7308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Connettore diritto 175">
                <a:extLst>
                  <a:ext uri="{FF2B5EF4-FFF2-40B4-BE49-F238E27FC236}">
                    <a16:creationId xmlns:a16="http://schemas.microsoft.com/office/drawing/2014/main" id="{70E1C4F9-963D-4FA4-9551-18D71EC25B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17032" y="1338297"/>
                <a:ext cx="6912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Connettore diritto 176">
                <a:extLst>
                  <a:ext uri="{FF2B5EF4-FFF2-40B4-BE49-F238E27FC236}">
                    <a16:creationId xmlns:a16="http://schemas.microsoft.com/office/drawing/2014/main" id="{7F0CA128-798A-4D26-8890-FC78A1913D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57175" y="1318070"/>
                <a:ext cx="6480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uppo 178">
              <a:extLst>
                <a:ext uri="{FF2B5EF4-FFF2-40B4-BE49-F238E27FC236}">
                  <a16:creationId xmlns:a16="http://schemas.microsoft.com/office/drawing/2014/main" id="{1734B69C-11A8-46B2-A334-9C4758BBF387}"/>
                </a:ext>
              </a:extLst>
            </p:cNvPr>
            <p:cNvGrpSpPr/>
            <p:nvPr/>
          </p:nvGrpSpPr>
          <p:grpSpPr>
            <a:xfrm>
              <a:off x="5919904" y="1330906"/>
              <a:ext cx="2883935" cy="662574"/>
              <a:chOff x="4835532" y="1315139"/>
              <a:chExt cx="2883935" cy="662574"/>
            </a:xfrm>
          </p:grpSpPr>
          <p:cxnSp>
            <p:nvCxnSpPr>
              <p:cNvPr id="181" name="Connettore diritto 180">
                <a:extLst>
                  <a:ext uri="{FF2B5EF4-FFF2-40B4-BE49-F238E27FC236}">
                    <a16:creationId xmlns:a16="http://schemas.microsoft.com/office/drawing/2014/main" id="{8911113E-5BC5-42BF-9FAC-29F1215934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35532" y="1977713"/>
                <a:ext cx="2883935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Connettore diritto 181">
                <a:extLst>
                  <a:ext uri="{FF2B5EF4-FFF2-40B4-BE49-F238E27FC236}">
                    <a16:creationId xmlns:a16="http://schemas.microsoft.com/office/drawing/2014/main" id="{4C9D54FA-79CA-422B-9721-7D3807A5FA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90875" y="1868856"/>
                <a:ext cx="1425342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Connettore diritto 182">
                <a:extLst>
                  <a:ext uri="{FF2B5EF4-FFF2-40B4-BE49-F238E27FC236}">
                    <a16:creationId xmlns:a16="http://schemas.microsoft.com/office/drawing/2014/main" id="{C417194A-7478-4130-82EE-B7ABFC2B7CE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14746" y="1787216"/>
                <a:ext cx="1301471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Connettore diritto 183">
                <a:extLst>
                  <a:ext uri="{FF2B5EF4-FFF2-40B4-BE49-F238E27FC236}">
                    <a16:creationId xmlns:a16="http://schemas.microsoft.com/office/drawing/2014/main" id="{138D9D4A-9129-402B-8966-EFD2F921C0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23185" y="1716853"/>
                <a:ext cx="1193032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Connettore diritto 184">
                <a:extLst>
                  <a:ext uri="{FF2B5EF4-FFF2-40B4-BE49-F238E27FC236}">
                    <a16:creationId xmlns:a16="http://schemas.microsoft.com/office/drawing/2014/main" id="{4C40142E-BE61-479B-ABC7-B428145104A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88287" y="1658553"/>
                <a:ext cx="112793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Connettore diritto 185">
                <a:extLst>
                  <a:ext uri="{FF2B5EF4-FFF2-40B4-BE49-F238E27FC236}">
                    <a16:creationId xmlns:a16="http://schemas.microsoft.com/office/drawing/2014/main" id="{0685EEDD-3A07-4467-859C-20654E6ED8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47164" y="1604465"/>
                <a:ext cx="1069053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Connettore diritto 186">
                <a:extLst>
                  <a:ext uri="{FF2B5EF4-FFF2-40B4-BE49-F238E27FC236}">
                    <a16:creationId xmlns:a16="http://schemas.microsoft.com/office/drawing/2014/main" id="{F43DE101-B290-4BEA-95F0-A5943095D72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33527" y="1555624"/>
                <a:ext cx="98269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Connettore diritto 187">
                <a:extLst>
                  <a:ext uri="{FF2B5EF4-FFF2-40B4-BE49-F238E27FC236}">
                    <a16:creationId xmlns:a16="http://schemas.microsoft.com/office/drawing/2014/main" id="{9E8ED5D9-D2BB-4B52-B44A-D6B567C37F9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63508" y="1514590"/>
                <a:ext cx="943708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Connettore diritto 188">
                <a:extLst>
                  <a:ext uri="{FF2B5EF4-FFF2-40B4-BE49-F238E27FC236}">
                    <a16:creationId xmlns:a16="http://schemas.microsoft.com/office/drawing/2014/main" id="{4E16CF7E-BF51-4CDC-87B4-06F5475EEC1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825054" y="1470437"/>
                <a:ext cx="891163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Connettore diritto 189">
                <a:extLst>
                  <a:ext uri="{FF2B5EF4-FFF2-40B4-BE49-F238E27FC236}">
                    <a16:creationId xmlns:a16="http://schemas.microsoft.com/office/drawing/2014/main" id="{3FA300BC-B09C-481E-A9A3-C37C7C5906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876301" y="1429803"/>
                <a:ext cx="8280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Connettore diritto 190">
                <a:extLst>
                  <a:ext uri="{FF2B5EF4-FFF2-40B4-BE49-F238E27FC236}">
                    <a16:creationId xmlns:a16="http://schemas.microsoft.com/office/drawing/2014/main" id="{7D0A5732-B859-431D-92C6-9142D12D4DB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24879" y="1398499"/>
                <a:ext cx="7920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Connettore diritto 191">
                <a:extLst>
                  <a:ext uri="{FF2B5EF4-FFF2-40B4-BE49-F238E27FC236}">
                    <a16:creationId xmlns:a16="http://schemas.microsoft.com/office/drawing/2014/main" id="{B7FDA6B1-B4D2-4744-A9AD-A5E49730B31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70830" y="1366527"/>
                <a:ext cx="7380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Connettore diritto 192">
                <a:extLst>
                  <a:ext uri="{FF2B5EF4-FFF2-40B4-BE49-F238E27FC236}">
                    <a16:creationId xmlns:a16="http://schemas.microsoft.com/office/drawing/2014/main" id="{3F5E616D-3F99-4889-A1CD-B430C5925E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13867" y="1338297"/>
                <a:ext cx="7056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Connettore diritto 193">
                <a:extLst>
                  <a:ext uri="{FF2B5EF4-FFF2-40B4-BE49-F238E27FC236}">
                    <a16:creationId xmlns:a16="http://schemas.microsoft.com/office/drawing/2014/main" id="{28F0715B-2C40-4E1C-9343-CFF7BD68FA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41861" y="1315139"/>
                <a:ext cx="6696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5" name="Connettore diritto 194">
              <a:extLst>
                <a:ext uri="{FF2B5EF4-FFF2-40B4-BE49-F238E27FC236}">
                  <a16:creationId xmlns:a16="http://schemas.microsoft.com/office/drawing/2014/main" id="{26183335-BF6E-48FA-B584-5ED801894A7E}"/>
                </a:ext>
              </a:extLst>
            </p:cNvPr>
            <p:cNvCxnSpPr>
              <a:cxnSpLocks/>
            </p:cNvCxnSpPr>
            <p:nvPr/>
          </p:nvCxnSpPr>
          <p:spPr>
            <a:xfrm>
              <a:off x="5919904" y="1884623"/>
              <a:ext cx="118502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Connettore diritto 195">
              <a:extLst>
                <a:ext uri="{FF2B5EF4-FFF2-40B4-BE49-F238E27FC236}">
                  <a16:creationId xmlns:a16="http://schemas.microsoft.com/office/drawing/2014/main" id="{28542948-6D97-4C10-A4C3-10A499108ECB}"/>
                </a:ext>
              </a:extLst>
            </p:cNvPr>
            <p:cNvCxnSpPr>
              <a:cxnSpLocks/>
            </p:cNvCxnSpPr>
            <p:nvPr/>
          </p:nvCxnSpPr>
          <p:spPr>
            <a:xfrm>
              <a:off x="5919904" y="1802983"/>
              <a:ext cx="104079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Connettore diritto 196">
              <a:extLst>
                <a:ext uri="{FF2B5EF4-FFF2-40B4-BE49-F238E27FC236}">
                  <a16:creationId xmlns:a16="http://schemas.microsoft.com/office/drawing/2014/main" id="{8DDC8567-28CB-4009-8A3F-F6949A6D6368}"/>
                </a:ext>
              </a:extLst>
            </p:cNvPr>
            <p:cNvCxnSpPr>
              <a:cxnSpLocks/>
            </p:cNvCxnSpPr>
            <p:nvPr/>
          </p:nvCxnSpPr>
          <p:spPr>
            <a:xfrm>
              <a:off x="5916009" y="1733744"/>
              <a:ext cx="943992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Connettore diritto 197">
              <a:extLst>
                <a:ext uri="{FF2B5EF4-FFF2-40B4-BE49-F238E27FC236}">
                  <a16:creationId xmlns:a16="http://schemas.microsoft.com/office/drawing/2014/main" id="{9AF6D3A0-4E9E-427F-A857-8C70AD616E1E}"/>
                </a:ext>
              </a:extLst>
            </p:cNvPr>
            <p:cNvCxnSpPr>
              <a:cxnSpLocks/>
            </p:cNvCxnSpPr>
            <p:nvPr/>
          </p:nvCxnSpPr>
          <p:spPr>
            <a:xfrm>
              <a:off x="5916009" y="1672992"/>
              <a:ext cx="86235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Connettore diritto 198">
              <a:extLst>
                <a:ext uri="{FF2B5EF4-FFF2-40B4-BE49-F238E27FC236}">
                  <a16:creationId xmlns:a16="http://schemas.microsoft.com/office/drawing/2014/main" id="{414A8220-9C1A-4400-BBA8-D15D02D07A08}"/>
                </a:ext>
              </a:extLst>
            </p:cNvPr>
            <p:cNvCxnSpPr>
              <a:cxnSpLocks/>
            </p:cNvCxnSpPr>
            <p:nvPr/>
          </p:nvCxnSpPr>
          <p:spPr>
            <a:xfrm>
              <a:off x="5918730" y="1620232"/>
              <a:ext cx="792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Connettore diritto 199">
              <a:extLst>
                <a:ext uri="{FF2B5EF4-FFF2-40B4-BE49-F238E27FC236}">
                  <a16:creationId xmlns:a16="http://schemas.microsoft.com/office/drawing/2014/main" id="{E82B5239-4B42-4863-BF36-C0A1F7559050}"/>
                </a:ext>
              </a:extLst>
            </p:cNvPr>
            <p:cNvCxnSpPr>
              <a:cxnSpLocks/>
            </p:cNvCxnSpPr>
            <p:nvPr/>
          </p:nvCxnSpPr>
          <p:spPr>
            <a:xfrm>
              <a:off x="5916009" y="1569132"/>
              <a:ext cx="73584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Connettore diritto 200">
              <a:extLst>
                <a:ext uri="{FF2B5EF4-FFF2-40B4-BE49-F238E27FC236}">
                  <a16:creationId xmlns:a16="http://schemas.microsoft.com/office/drawing/2014/main" id="{812C2B36-4E85-4E0A-94BD-389AB1347179}"/>
                </a:ext>
              </a:extLst>
            </p:cNvPr>
            <p:cNvCxnSpPr>
              <a:cxnSpLocks/>
            </p:cNvCxnSpPr>
            <p:nvPr/>
          </p:nvCxnSpPr>
          <p:spPr>
            <a:xfrm>
              <a:off x="5921460" y="1530357"/>
              <a:ext cx="69697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Connettore diritto 201">
              <a:extLst>
                <a:ext uri="{FF2B5EF4-FFF2-40B4-BE49-F238E27FC236}">
                  <a16:creationId xmlns:a16="http://schemas.microsoft.com/office/drawing/2014/main" id="{765E1B6B-41D6-4632-8AC9-859139DC3A13}"/>
                </a:ext>
              </a:extLst>
            </p:cNvPr>
            <p:cNvCxnSpPr>
              <a:cxnSpLocks/>
            </p:cNvCxnSpPr>
            <p:nvPr/>
          </p:nvCxnSpPr>
          <p:spPr>
            <a:xfrm>
              <a:off x="5916009" y="1486204"/>
              <a:ext cx="651711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Connettore diritto 202">
              <a:extLst>
                <a:ext uri="{FF2B5EF4-FFF2-40B4-BE49-F238E27FC236}">
                  <a16:creationId xmlns:a16="http://schemas.microsoft.com/office/drawing/2014/main" id="{914A0EDD-B095-4C0B-880C-879E712279FA}"/>
                </a:ext>
              </a:extLst>
            </p:cNvPr>
            <p:cNvCxnSpPr>
              <a:cxnSpLocks/>
            </p:cNvCxnSpPr>
            <p:nvPr/>
          </p:nvCxnSpPr>
          <p:spPr>
            <a:xfrm>
              <a:off x="5927961" y="1445570"/>
              <a:ext cx="591001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Connettore diritto 203">
              <a:extLst>
                <a:ext uri="{FF2B5EF4-FFF2-40B4-BE49-F238E27FC236}">
                  <a16:creationId xmlns:a16="http://schemas.microsoft.com/office/drawing/2014/main" id="{37377582-1B90-4A71-9F01-A4FD10780501}"/>
                </a:ext>
              </a:extLst>
            </p:cNvPr>
            <p:cNvCxnSpPr>
              <a:cxnSpLocks/>
            </p:cNvCxnSpPr>
            <p:nvPr/>
          </p:nvCxnSpPr>
          <p:spPr>
            <a:xfrm>
              <a:off x="5921460" y="1414371"/>
              <a:ext cx="542722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Connettore diritto 204">
              <a:extLst>
                <a:ext uri="{FF2B5EF4-FFF2-40B4-BE49-F238E27FC236}">
                  <a16:creationId xmlns:a16="http://schemas.microsoft.com/office/drawing/2014/main" id="{194F1E0C-65D3-46AE-9E82-2194C97D1AA2}"/>
                </a:ext>
              </a:extLst>
            </p:cNvPr>
            <p:cNvCxnSpPr>
              <a:cxnSpLocks/>
            </p:cNvCxnSpPr>
            <p:nvPr/>
          </p:nvCxnSpPr>
          <p:spPr>
            <a:xfrm>
              <a:off x="5914591" y="1382294"/>
              <a:ext cx="51406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Connettore diritto 205">
              <a:extLst>
                <a:ext uri="{FF2B5EF4-FFF2-40B4-BE49-F238E27FC236}">
                  <a16:creationId xmlns:a16="http://schemas.microsoft.com/office/drawing/2014/main" id="{AC4A6374-43E2-48F3-AF2B-1F9B1C433EF9}"/>
                </a:ext>
              </a:extLst>
            </p:cNvPr>
            <p:cNvCxnSpPr>
              <a:cxnSpLocks/>
            </p:cNvCxnSpPr>
            <p:nvPr/>
          </p:nvCxnSpPr>
          <p:spPr>
            <a:xfrm>
              <a:off x="5916009" y="1352904"/>
              <a:ext cx="45930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Connettore diritto 206">
              <a:extLst>
                <a:ext uri="{FF2B5EF4-FFF2-40B4-BE49-F238E27FC236}">
                  <a16:creationId xmlns:a16="http://schemas.microsoft.com/office/drawing/2014/main" id="{72FEC0F0-1D56-4898-8A59-CA100BD11C9E}"/>
                </a:ext>
              </a:extLst>
            </p:cNvPr>
            <p:cNvCxnSpPr>
              <a:cxnSpLocks/>
            </p:cNvCxnSpPr>
            <p:nvPr/>
          </p:nvCxnSpPr>
          <p:spPr>
            <a:xfrm>
              <a:off x="5916009" y="1330906"/>
              <a:ext cx="428291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Connettore diritto 207">
              <a:extLst>
                <a:ext uri="{FF2B5EF4-FFF2-40B4-BE49-F238E27FC236}">
                  <a16:creationId xmlns:a16="http://schemas.microsoft.com/office/drawing/2014/main" id="{902003A8-6556-4C87-A072-632B84DC7021}"/>
                </a:ext>
              </a:extLst>
            </p:cNvPr>
            <p:cNvCxnSpPr>
              <a:cxnSpLocks/>
            </p:cNvCxnSpPr>
            <p:nvPr/>
          </p:nvCxnSpPr>
          <p:spPr>
            <a:xfrm>
              <a:off x="5921460" y="2354008"/>
              <a:ext cx="118347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Connettore diritto 208">
              <a:extLst>
                <a:ext uri="{FF2B5EF4-FFF2-40B4-BE49-F238E27FC236}">
                  <a16:creationId xmlns:a16="http://schemas.microsoft.com/office/drawing/2014/main" id="{7E8B26C7-FC02-478E-84C9-1F19690F9020}"/>
                </a:ext>
              </a:extLst>
            </p:cNvPr>
            <p:cNvCxnSpPr>
              <a:cxnSpLocks/>
            </p:cNvCxnSpPr>
            <p:nvPr/>
          </p:nvCxnSpPr>
          <p:spPr>
            <a:xfrm>
              <a:off x="5914591" y="2437762"/>
              <a:ext cx="1046103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Connettore diritto 209">
              <a:extLst>
                <a:ext uri="{FF2B5EF4-FFF2-40B4-BE49-F238E27FC236}">
                  <a16:creationId xmlns:a16="http://schemas.microsoft.com/office/drawing/2014/main" id="{119F60A9-63FA-4F1E-8137-5A2D3E5F5EE6}"/>
                </a:ext>
              </a:extLst>
            </p:cNvPr>
            <p:cNvCxnSpPr>
              <a:cxnSpLocks/>
            </p:cNvCxnSpPr>
            <p:nvPr/>
          </p:nvCxnSpPr>
          <p:spPr>
            <a:xfrm>
              <a:off x="5914591" y="2506066"/>
              <a:ext cx="94541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Connettore diritto 210">
              <a:extLst>
                <a:ext uri="{FF2B5EF4-FFF2-40B4-BE49-F238E27FC236}">
                  <a16:creationId xmlns:a16="http://schemas.microsoft.com/office/drawing/2014/main" id="{E23CBB9D-5B0E-45D3-A6BD-2ABD413B60C5}"/>
                </a:ext>
              </a:extLst>
            </p:cNvPr>
            <p:cNvCxnSpPr>
              <a:cxnSpLocks/>
            </p:cNvCxnSpPr>
            <p:nvPr/>
          </p:nvCxnSpPr>
          <p:spPr>
            <a:xfrm>
              <a:off x="5921460" y="2564366"/>
              <a:ext cx="87403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Connettore diritto 211">
              <a:extLst>
                <a:ext uri="{FF2B5EF4-FFF2-40B4-BE49-F238E27FC236}">
                  <a16:creationId xmlns:a16="http://schemas.microsoft.com/office/drawing/2014/main" id="{E632FFD3-6B0A-4B61-BE6A-F08C89269F42}"/>
                </a:ext>
              </a:extLst>
            </p:cNvPr>
            <p:cNvCxnSpPr>
              <a:cxnSpLocks/>
            </p:cNvCxnSpPr>
            <p:nvPr/>
          </p:nvCxnSpPr>
          <p:spPr>
            <a:xfrm>
              <a:off x="5921460" y="2616790"/>
              <a:ext cx="80697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Connettore diritto 212">
              <a:extLst>
                <a:ext uri="{FF2B5EF4-FFF2-40B4-BE49-F238E27FC236}">
                  <a16:creationId xmlns:a16="http://schemas.microsoft.com/office/drawing/2014/main" id="{635B4102-0F9E-44B9-B490-597D940260F6}"/>
                </a:ext>
              </a:extLst>
            </p:cNvPr>
            <p:cNvCxnSpPr>
              <a:cxnSpLocks/>
            </p:cNvCxnSpPr>
            <p:nvPr/>
          </p:nvCxnSpPr>
          <p:spPr>
            <a:xfrm>
              <a:off x="5921460" y="2667295"/>
              <a:ext cx="740177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Connettore diritto 213">
              <a:extLst>
                <a:ext uri="{FF2B5EF4-FFF2-40B4-BE49-F238E27FC236}">
                  <a16:creationId xmlns:a16="http://schemas.microsoft.com/office/drawing/2014/main" id="{6A5C7DD8-E932-459B-9617-3BCE94DF353E}"/>
                </a:ext>
              </a:extLst>
            </p:cNvPr>
            <p:cNvCxnSpPr>
              <a:cxnSpLocks/>
            </p:cNvCxnSpPr>
            <p:nvPr/>
          </p:nvCxnSpPr>
          <p:spPr>
            <a:xfrm>
              <a:off x="5914591" y="2707458"/>
              <a:ext cx="70384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Connettore diritto 214">
              <a:extLst>
                <a:ext uri="{FF2B5EF4-FFF2-40B4-BE49-F238E27FC236}">
                  <a16:creationId xmlns:a16="http://schemas.microsoft.com/office/drawing/2014/main" id="{B4153BAC-E4E8-48AD-93A0-68D4AF2C9CEB}"/>
                </a:ext>
              </a:extLst>
            </p:cNvPr>
            <p:cNvCxnSpPr>
              <a:cxnSpLocks/>
            </p:cNvCxnSpPr>
            <p:nvPr/>
          </p:nvCxnSpPr>
          <p:spPr>
            <a:xfrm>
              <a:off x="5921460" y="2752876"/>
              <a:ext cx="64626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Connettore diritto 215">
              <a:extLst>
                <a:ext uri="{FF2B5EF4-FFF2-40B4-BE49-F238E27FC236}">
                  <a16:creationId xmlns:a16="http://schemas.microsoft.com/office/drawing/2014/main" id="{29149E0E-6447-4675-BFF5-CE21C619A085}"/>
                </a:ext>
              </a:extLst>
            </p:cNvPr>
            <p:cNvCxnSpPr>
              <a:cxnSpLocks/>
            </p:cNvCxnSpPr>
            <p:nvPr/>
          </p:nvCxnSpPr>
          <p:spPr>
            <a:xfrm>
              <a:off x="5921460" y="2793511"/>
              <a:ext cx="597502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Connettore diritto 216">
              <a:extLst>
                <a:ext uri="{FF2B5EF4-FFF2-40B4-BE49-F238E27FC236}">
                  <a16:creationId xmlns:a16="http://schemas.microsoft.com/office/drawing/2014/main" id="{60A30A87-3C95-4DC1-A198-521A933C8548}"/>
                </a:ext>
              </a:extLst>
            </p:cNvPr>
            <p:cNvCxnSpPr>
              <a:cxnSpLocks/>
            </p:cNvCxnSpPr>
            <p:nvPr/>
          </p:nvCxnSpPr>
          <p:spPr>
            <a:xfrm>
              <a:off x="5914591" y="2824420"/>
              <a:ext cx="549591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Connettore diritto 217">
              <a:extLst>
                <a:ext uri="{FF2B5EF4-FFF2-40B4-BE49-F238E27FC236}">
                  <a16:creationId xmlns:a16="http://schemas.microsoft.com/office/drawing/2014/main" id="{A50EDB55-6958-40C8-80BE-3570CF814AC0}"/>
                </a:ext>
              </a:extLst>
            </p:cNvPr>
            <p:cNvCxnSpPr>
              <a:cxnSpLocks/>
            </p:cNvCxnSpPr>
            <p:nvPr/>
          </p:nvCxnSpPr>
          <p:spPr>
            <a:xfrm>
              <a:off x="5914591" y="2857101"/>
              <a:ext cx="51406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Connettore diritto 218">
              <a:extLst>
                <a:ext uri="{FF2B5EF4-FFF2-40B4-BE49-F238E27FC236}">
                  <a16:creationId xmlns:a16="http://schemas.microsoft.com/office/drawing/2014/main" id="{FB78E59A-EEE8-4F75-87AD-05ACA45380CC}"/>
                </a:ext>
              </a:extLst>
            </p:cNvPr>
            <p:cNvCxnSpPr>
              <a:cxnSpLocks/>
            </p:cNvCxnSpPr>
            <p:nvPr/>
          </p:nvCxnSpPr>
          <p:spPr>
            <a:xfrm>
              <a:off x="5921460" y="2885018"/>
              <a:ext cx="45385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Connettore diritto 219">
              <a:extLst>
                <a:ext uri="{FF2B5EF4-FFF2-40B4-BE49-F238E27FC236}">
                  <a16:creationId xmlns:a16="http://schemas.microsoft.com/office/drawing/2014/main" id="{A0C555D1-1450-4CB5-BF87-3EDFC2901AC0}"/>
                </a:ext>
              </a:extLst>
            </p:cNvPr>
            <p:cNvCxnSpPr>
              <a:cxnSpLocks/>
            </p:cNvCxnSpPr>
            <p:nvPr/>
          </p:nvCxnSpPr>
          <p:spPr>
            <a:xfrm>
              <a:off x="5914591" y="2904849"/>
              <a:ext cx="404591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Connettore diritto 389">
              <a:extLst>
                <a:ext uri="{FF2B5EF4-FFF2-40B4-BE49-F238E27FC236}">
                  <a16:creationId xmlns:a16="http://schemas.microsoft.com/office/drawing/2014/main" id="{6212DD2D-3ACA-4B7B-9480-1909B515662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20989" y="2928463"/>
              <a:ext cx="36697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2" name="Connettore diritto 391">
              <a:extLst>
                <a:ext uri="{FF2B5EF4-FFF2-40B4-BE49-F238E27FC236}">
                  <a16:creationId xmlns:a16="http://schemas.microsoft.com/office/drawing/2014/main" id="{E677D932-DD97-4216-9298-1D43BA56295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177528" y="2926558"/>
              <a:ext cx="625037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7" name="Connettore diritto 396">
              <a:extLst>
                <a:ext uri="{FF2B5EF4-FFF2-40B4-BE49-F238E27FC236}">
                  <a16:creationId xmlns:a16="http://schemas.microsoft.com/office/drawing/2014/main" id="{C62CD0AE-ADEC-4B4A-AA28-FF25FB69777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279578" y="2927342"/>
              <a:ext cx="1897950" cy="0"/>
            </a:xfrm>
            <a:prstGeom prst="line">
              <a:avLst/>
            </a:prstGeom>
            <a:ln w="3175">
              <a:solidFill>
                <a:srgbClr val="00B0F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Connettore diritto 403">
              <a:extLst>
                <a:ext uri="{FF2B5EF4-FFF2-40B4-BE49-F238E27FC236}">
                  <a16:creationId xmlns:a16="http://schemas.microsoft.com/office/drawing/2014/main" id="{7415953E-F3CA-4700-B800-8C6A6403A52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185361" y="1306924"/>
              <a:ext cx="642233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Connettore diritto 404">
              <a:extLst>
                <a:ext uri="{FF2B5EF4-FFF2-40B4-BE49-F238E27FC236}">
                  <a16:creationId xmlns:a16="http://schemas.microsoft.com/office/drawing/2014/main" id="{CCA41113-4C72-4FAC-A339-83876E10C75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287965" y="1306924"/>
              <a:ext cx="1912121" cy="0"/>
            </a:xfrm>
            <a:prstGeom prst="line">
              <a:avLst/>
            </a:prstGeom>
            <a:ln w="3175">
              <a:solidFill>
                <a:srgbClr val="00B0F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Connettore diritto 3">
              <a:extLst>
                <a:ext uri="{FF2B5EF4-FFF2-40B4-BE49-F238E27FC236}">
                  <a16:creationId xmlns:a16="http://schemas.microsoft.com/office/drawing/2014/main" id="{D2F800E8-FD10-455C-BC0C-E6E81CD6533F}"/>
                </a:ext>
              </a:extLst>
            </p:cNvPr>
            <p:cNvCxnSpPr/>
            <p:nvPr/>
          </p:nvCxnSpPr>
          <p:spPr>
            <a:xfrm>
              <a:off x="5920989" y="2117169"/>
              <a:ext cx="287484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Connettore diritto 316">
              <a:extLst>
                <a:ext uri="{FF2B5EF4-FFF2-40B4-BE49-F238E27FC236}">
                  <a16:creationId xmlns:a16="http://schemas.microsoft.com/office/drawing/2014/main" id="{3546E10E-0504-4FBE-9316-59ADE44FDBF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266354" y="1309645"/>
              <a:ext cx="0" cy="1614805"/>
            </a:xfrm>
            <a:prstGeom prst="line">
              <a:avLst/>
            </a:prstGeom>
            <a:ln w="3175">
              <a:solidFill>
                <a:srgbClr val="33CC33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Connettore diritto 317">
              <a:extLst>
                <a:ext uri="{FF2B5EF4-FFF2-40B4-BE49-F238E27FC236}">
                  <a16:creationId xmlns:a16="http://schemas.microsoft.com/office/drawing/2014/main" id="{5EE115F5-EEEC-401C-8D3A-E4A41EF7EF9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208586" y="1309645"/>
              <a:ext cx="0" cy="1629771"/>
            </a:xfrm>
            <a:prstGeom prst="line">
              <a:avLst/>
            </a:prstGeom>
            <a:ln w="3175">
              <a:solidFill>
                <a:srgbClr val="33CC33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9" name="Connettore diritto 318">
            <a:extLst>
              <a:ext uri="{FF2B5EF4-FFF2-40B4-BE49-F238E27FC236}">
                <a16:creationId xmlns:a16="http://schemas.microsoft.com/office/drawing/2014/main" id="{485DABEA-FBA6-4F6B-AD00-2861CB101903}"/>
              </a:ext>
            </a:extLst>
          </p:cNvPr>
          <p:cNvCxnSpPr>
            <a:cxnSpLocks/>
          </p:cNvCxnSpPr>
          <p:nvPr/>
        </p:nvCxnSpPr>
        <p:spPr>
          <a:xfrm flipV="1">
            <a:off x="8208713" y="782558"/>
            <a:ext cx="0" cy="527088"/>
          </a:xfrm>
          <a:prstGeom prst="line">
            <a:avLst/>
          </a:prstGeom>
          <a:ln w="31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505B1A1-DDDA-40D8-A94D-F39676233659}"/>
              </a:ext>
            </a:extLst>
          </p:cNvPr>
          <p:cNvSpPr txBox="1"/>
          <p:nvPr/>
        </p:nvSpPr>
        <p:spPr>
          <a:xfrm>
            <a:off x="0" y="1383985"/>
            <a:ext cx="38081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Completate tutte le procedure la composizione si presenta come nell’immagine posta a fianco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FCD6AF30-9E37-4E53-8102-7588B321FF96}"/>
              </a:ext>
            </a:extLst>
          </p:cNvPr>
          <p:cNvSpPr txBox="1"/>
          <p:nvPr/>
        </p:nvSpPr>
        <p:spPr>
          <a:xfrm>
            <a:off x="0" y="2428349"/>
            <a:ext cx="3699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Il cilindro di colore azzurro compenetra quello verde.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AA9B0207-A6B4-4C54-9BC7-026B7DF0EAD0}"/>
              </a:ext>
            </a:extLst>
          </p:cNvPr>
          <p:cNvSpPr txBox="1"/>
          <p:nvPr/>
        </p:nvSpPr>
        <p:spPr>
          <a:xfrm>
            <a:off x="0" y="3211378"/>
            <a:ext cx="35409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33CC33"/>
                </a:solidFill>
              </a:rPr>
              <a:t>Se immaginiamo di scomporre l’immagine facendo dissolvere il cilindro di colore azzurro  si evidenzia la forma che assume il cilindro di colore verde</a:t>
            </a:r>
          </a:p>
        </p:txBody>
      </p:sp>
      <p:grpSp>
        <p:nvGrpSpPr>
          <p:cNvPr id="320" name="Gruppo 319">
            <a:extLst>
              <a:ext uri="{FF2B5EF4-FFF2-40B4-BE49-F238E27FC236}">
                <a16:creationId xmlns:a16="http://schemas.microsoft.com/office/drawing/2014/main" id="{291475F7-963A-4777-A800-2EA8953CF421}"/>
              </a:ext>
            </a:extLst>
          </p:cNvPr>
          <p:cNvGrpSpPr/>
          <p:nvPr/>
        </p:nvGrpSpPr>
        <p:grpSpPr>
          <a:xfrm>
            <a:off x="6267871" y="1304823"/>
            <a:ext cx="1938054" cy="1620085"/>
            <a:chOff x="6267871" y="1304823"/>
            <a:chExt cx="1938054" cy="1620085"/>
          </a:xfrm>
        </p:grpSpPr>
        <p:sp>
          <p:nvSpPr>
            <p:cNvPr id="321" name="Figura a mano libera: forma 320">
              <a:extLst>
                <a:ext uri="{FF2B5EF4-FFF2-40B4-BE49-F238E27FC236}">
                  <a16:creationId xmlns:a16="http://schemas.microsoft.com/office/drawing/2014/main" id="{EF0A6D27-C2D0-4DFC-9595-C717689521AF}"/>
                </a:ext>
              </a:extLst>
            </p:cNvPr>
            <p:cNvSpPr/>
            <p:nvPr/>
          </p:nvSpPr>
          <p:spPr>
            <a:xfrm>
              <a:off x="6286609" y="1305218"/>
              <a:ext cx="1889907" cy="623229"/>
            </a:xfrm>
            <a:custGeom>
              <a:avLst/>
              <a:gdLst>
                <a:gd name="connsiteX0" fmla="*/ 0 w 1910862"/>
                <a:gd name="connsiteY0" fmla="*/ 1954 h 623278"/>
                <a:gd name="connsiteX1" fmla="*/ 177800 w 1910862"/>
                <a:gd name="connsiteY1" fmla="*/ 105508 h 623278"/>
                <a:gd name="connsiteX2" fmla="*/ 361462 w 1910862"/>
                <a:gd name="connsiteY2" fmla="*/ 250093 h 623278"/>
                <a:gd name="connsiteX3" fmla="*/ 662354 w 1910862"/>
                <a:gd name="connsiteY3" fmla="*/ 486508 h 623278"/>
                <a:gd name="connsiteX4" fmla="*/ 963247 w 1910862"/>
                <a:gd name="connsiteY4" fmla="*/ 623277 h 623278"/>
                <a:gd name="connsiteX5" fmla="*/ 1252416 w 1910862"/>
                <a:gd name="connsiteY5" fmla="*/ 484554 h 623278"/>
                <a:gd name="connsiteX6" fmla="*/ 1545493 w 1910862"/>
                <a:gd name="connsiteY6" fmla="*/ 250093 h 623278"/>
                <a:gd name="connsiteX7" fmla="*/ 1744785 w 1910862"/>
                <a:gd name="connsiteY7" fmla="*/ 101600 h 623278"/>
                <a:gd name="connsiteX8" fmla="*/ 1910862 w 1910862"/>
                <a:gd name="connsiteY8" fmla="*/ 0 h 623278"/>
                <a:gd name="connsiteX0" fmla="*/ 0 w 1910862"/>
                <a:gd name="connsiteY0" fmla="*/ 1954 h 623278"/>
                <a:gd name="connsiteX1" fmla="*/ 177800 w 1910862"/>
                <a:gd name="connsiteY1" fmla="*/ 105508 h 623278"/>
                <a:gd name="connsiteX2" fmla="*/ 361462 w 1910862"/>
                <a:gd name="connsiteY2" fmla="*/ 250093 h 623278"/>
                <a:gd name="connsiteX3" fmla="*/ 662354 w 1910862"/>
                <a:gd name="connsiteY3" fmla="*/ 486508 h 623278"/>
                <a:gd name="connsiteX4" fmla="*/ 963247 w 1910862"/>
                <a:gd name="connsiteY4" fmla="*/ 623277 h 623278"/>
                <a:gd name="connsiteX5" fmla="*/ 1252416 w 1910862"/>
                <a:gd name="connsiteY5" fmla="*/ 484554 h 623278"/>
                <a:gd name="connsiteX6" fmla="*/ 1545493 w 1910862"/>
                <a:gd name="connsiteY6" fmla="*/ 250093 h 623278"/>
                <a:gd name="connsiteX7" fmla="*/ 1744785 w 1910862"/>
                <a:gd name="connsiteY7" fmla="*/ 101600 h 623278"/>
                <a:gd name="connsiteX8" fmla="*/ 1910862 w 1910862"/>
                <a:gd name="connsiteY8" fmla="*/ 0 h 623278"/>
                <a:gd name="connsiteX0" fmla="*/ 0 w 1910862"/>
                <a:gd name="connsiteY0" fmla="*/ 1954 h 623278"/>
                <a:gd name="connsiteX1" fmla="*/ 177800 w 1910862"/>
                <a:gd name="connsiteY1" fmla="*/ 101698 h 623278"/>
                <a:gd name="connsiteX2" fmla="*/ 361462 w 1910862"/>
                <a:gd name="connsiteY2" fmla="*/ 250093 h 623278"/>
                <a:gd name="connsiteX3" fmla="*/ 662354 w 1910862"/>
                <a:gd name="connsiteY3" fmla="*/ 486508 h 623278"/>
                <a:gd name="connsiteX4" fmla="*/ 963247 w 1910862"/>
                <a:gd name="connsiteY4" fmla="*/ 623277 h 623278"/>
                <a:gd name="connsiteX5" fmla="*/ 1252416 w 1910862"/>
                <a:gd name="connsiteY5" fmla="*/ 484554 h 623278"/>
                <a:gd name="connsiteX6" fmla="*/ 1545493 w 1910862"/>
                <a:gd name="connsiteY6" fmla="*/ 250093 h 623278"/>
                <a:gd name="connsiteX7" fmla="*/ 1744785 w 1910862"/>
                <a:gd name="connsiteY7" fmla="*/ 101600 h 623278"/>
                <a:gd name="connsiteX8" fmla="*/ 1910862 w 1910862"/>
                <a:gd name="connsiteY8" fmla="*/ 0 h 623278"/>
                <a:gd name="connsiteX0" fmla="*/ 0 w 1910862"/>
                <a:gd name="connsiteY0" fmla="*/ 1954 h 623278"/>
                <a:gd name="connsiteX1" fmla="*/ 177800 w 1910862"/>
                <a:gd name="connsiteY1" fmla="*/ 101698 h 623278"/>
                <a:gd name="connsiteX2" fmla="*/ 361462 w 1910862"/>
                <a:gd name="connsiteY2" fmla="*/ 250093 h 623278"/>
                <a:gd name="connsiteX3" fmla="*/ 662354 w 1910862"/>
                <a:gd name="connsiteY3" fmla="*/ 486508 h 623278"/>
                <a:gd name="connsiteX4" fmla="*/ 963247 w 1910862"/>
                <a:gd name="connsiteY4" fmla="*/ 623277 h 623278"/>
                <a:gd name="connsiteX5" fmla="*/ 1252416 w 1910862"/>
                <a:gd name="connsiteY5" fmla="*/ 484554 h 623278"/>
                <a:gd name="connsiteX6" fmla="*/ 1545493 w 1910862"/>
                <a:gd name="connsiteY6" fmla="*/ 250093 h 623278"/>
                <a:gd name="connsiteX7" fmla="*/ 1744785 w 1910862"/>
                <a:gd name="connsiteY7" fmla="*/ 101600 h 623278"/>
                <a:gd name="connsiteX8" fmla="*/ 1910862 w 1910862"/>
                <a:gd name="connsiteY8" fmla="*/ 0 h 623278"/>
                <a:gd name="connsiteX0" fmla="*/ 0 w 1910862"/>
                <a:gd name="connsiteY0" fmla="*/ 1954 h 623278"/>
                <a:gd name="connsiteX1" fmla="*/ 177800 w 1910862"/>
                <a:gd name="connsiteY1" fmla="*/ 101698 h 623278"/>
                <a:gd name="connsiteX2" fmla="*/ 361462 w 1910862"/>
                <a:gd name="connsiteY2" fmla="*/ 250093 h 623278"/>
                <a:gd name="connsiteX3" fmla="*/ 662354 w 1910862"/>
                <a:gd name="connsiteY3" fmla="*/ 486508 h 623278"/>
                <a:gd name="connsiteX4" fmla="*/ 963247 w 1910862"/>
                <a:gd name="connsiteY4" fmla="*/ 623277 h 623278"/>
                <a:gd name="connsiteX5" fmla="*/ 1252416 w 1910862"/>
                <a:gd name="connsiteY5" fmla="*/ 484554 h 623278"/>
                <a:gd name="connsiteX6" fmla="*/ 1545493 w 1910862"/>
                <a:gd name="connsiteY6" fmla="*/ 250093 h 623278"/>
                <a:gd name="connsiteX7" fmla="*/ 1744785 w 1910862"/>
                <a:gd name="connsiteY7" fmla="*/ 101600 h 623278"/>
                <a:gd name="connsiteX8" fmla="*/ 1910862 w 1910862"/>
                <a:gd name="connsiteY8" fmla="*/ 0 h 623278"/>
                <a:gd name="connsiteX0" fmla="*/ 0 w 1910862"/>
                <a:gd name="connsiteY0" fmla="*/ 1954 h 623278"/>
                <a:gd name="connsiteX1" fmla="*/ 177800 w 1910862"/>
                <a:gd name="connsiteY1" fmla="*/ 101698 h 623278"/>
                <a:gd name="connsiteX2" fmla="*/ 361462 w 1910862"/>
                <a:gd name="connsiteY2" fmla="*/ 250093 h 623278"/>
                <a:gd name="connsiteX3" fmla="*/ 662354 w 1910862"/>
                <a:gd name="connsiteY3" fmla="*/ 486508 h 623278"/>
                <a:gd name="connsiteX4" fmla="*/ 963247 w 1910862"/>
                <a:gd name="connsiteY4" fmla="*/ 623277 h 623278"/>
                <a:gd name="connsiteX5" fmla="*/ 1252416 w 1910862"/>
                <a:gd name="connsiteY5" fmla="*/ 484554 h 623278"/>
                <a:gd name="connsiteX6" fmla="*/ 1545493 w 1910862"/>
                <a:gd name="connsiteY6" fmla="*/ 250093 h 623278"/>
                <a:gd name="connsiteX7" fmla="*/ 1744785 w 1910862"/>
                <a:gd name="connsiteY7" fmla="*/ 101600 h 623278"/>
                <a:gd name="connsiteX8" fmla="*/ 1910862 w 1910862"/>
                <a:gd name="connsiteY8" fmla="*/ 0 h 623278"/>
                <a:gd name="connsiteX0" fmla="*/ 0 w 1910862"/>
                <a:gd name="connsiteY0" fmla="*/ 1954 h 623278"/>
                <a:gd name="connsiteX1" fmla="*/ 177800 w 1910862"/>
                <a:gd name="connsiteY1" fmla="*/ 101698 h 623278"/>
                <a:gd name="connsiteX2" fmla="*/ 361462 w 1910862"/>
                <a:gd name="connsiteY2" fmla="*/ 250093 h 623278"/>
                <a:gd name="connsiteX3" fmla="*/ 662354 w 1910862"/>
                <a:gd name="connsiteY3" fmla="*/ 486508 h 623278"/>
                <a:gd name="connsiteX4" fmla="*/ 963247 w 1910862"/>
                <a:gd name="connsiteY4" fmla="*/ 623277 h 623278"/>
                <a:gd name="connsiteX5" fmla="*/ 1252416 w 1910862"/>
                <a:gd name="connsiteY5" fmla="*/ 484554 h 623278"/>
                <a:gd name="connsiteX6" fmla="*/ 1545493 w 1910862"/>
                <a:gd name="connsiteY6" fmla="*/ 250093 h 623278"/>
                <a:gd name="connsiteX7" fmla="*/ 1744785 w 1910862"/>
                <a:gd name="connsiteY7" fmla="*/ 101600 h 623278"/>
                <a:gd name="connsiteX8" fmla="*/ 1910862 w 1910862"/>
                <a:gd name="connsiteY8" fmla="*/ 0 h 623278"/>
                <a:gd name="connsiteX0" fmla="*/ 0 w 1910862"/>
                <a:gd name="connsiteY0" fmla="*/ 1954 h 623278"/>
                <a:gd name="connsiteX1" fmla="*/ 177800 w 1910862"/>
                <a:gd name="connsiteY1" fmla="*/ 101698 h 623278"/>
                <a:gd name="connsiteX2" fmla="*/ 361462 w 1910862"/>
                <a:gd name="connsiteY2" fmla="*/ 250093 h 623278"/>
                <a:gd name="connsiteX3" fmla="*/ 662354 w 1910862"/>
                <a:gd name="connsiteY3" fmla="*/ 486508 h 623278"/>
                <a:gd name="connsiteX4" fmla="*/ 963247 w 1910862"/>
                <a:gd name="connsiteY4" fmla="*/ 623277 h 623278"/>
                <a:gd name="connsiteX5" fmla="*/ 1252416 w 1910862"/>
                <a:gd name="connsiteY5" fmla="*/ 484554 h 623278"/>
                <a:gd name="connsiteX6" fmla="*/ 1545493 w 1910862"/>
                <a:gd name="connsiteY6" fmla="*/ 250093 h 623278"/>
                <a:gd name="connsiteX7" fmla="*/ 1744785 w 1910862"/>
                <a:gd name="connsiteY7" fmla="*/ 101600 h 623278"/>
                <a:gd name="connsiteX8" fmla="*/ 1910862 w 1910862"/>
                <a:gd name="connsiteY8" fmla="*/ 0 h 623278"/>
                <a:gd name="connsiteX0" fmla="*/ 0 w 1910862"/>
                <a:gd name="connsiteY0" fmla="*/ 1954 h 623278"/>
                <a:gd name="connsiteX1" fmla="*/ 177800 w 1910862"/>
                <a:gd name="connsiteY1" fmla="*/ 101698 h 623278"/>
                <a:gd name="connsiteX2" fmla="*/ 361462 w 1910862"/>
                <a:gd name="connsiteY2" fmla="*/ 250093 h 623278"/>
                <a:gd name="connsiteX3" fmla="*/ 662354 w 1910862"/>
                <a:gd name="connsiteY3" fmla="*/ 486508 h 623278"/>
                <a:gd name="connsiteX4" fmla="*/ 963247 w 1910862"/>
                <a:gd name="connsiteY4" fmla="*/ 623277 h 623278"/>
                <a:gd name="connsiteX5" fmla="*/ 1252416 w 1910862"/>
                <a:gd name="connsiteY5" fmla="*/ 484554 h 623278"/>
                <a:gd name="connsiteX6" fmla="*/ 1545493 w 1910862"/>
                <a:gd name="connsiteY6" fmla="*/ 250093 h 623278"/>
                <a:gd name="connsiteX7" fmla="*/ 1744785 w 1910862"/>
                <a:gd name="connsiteY7" fmla="*/ 101600 h 623278"/>
                <a:gd name="connsiteX8" fmla="*/ 1910862 w 1910862"/>
                <a:gd name="connsiteY8" fmla="*/ 0 h 623278"/>
                <a:gd name="connsiteX0" fmla="*/ 0 w 1905147"/>
                <a:gd name="connsiteY0" fmla="*/ 49 h 623278"/>
                <a:gd name="connsiteX1" fmla="*/ 172085 w 1905147"/>
                <a:gd name="connsiteY1" fmla="*/ 101698 h 623278"/>
                <a:gd name="connsiteX2" fmla="*/ 355747 w 1905147"/>
                <a:gd name="connsiteY2" fmla="*/ 250093 h 623278"/>
                <a:gd name="connsiteX3" fmla="*/ 656639 w 1905147"/>
                <a:gd name="connsiteY3" fmla="*/ 486508 h 623278"/>
                <a:gd name="connsiteX4" fmla="*/ 957532 w 1905147"/>
                <a:gd name="connsiteY4" fmla="*/ 623277 h 623278"/>
                <a:gd name="connsiteX5" fmla="*/ 1246701 w 1905147"/>
                <a:gd name="connsiteY5" fmla="*/ 484554 h 623278"/>
                <a:gd name="connsiteX6" fmla="*/ 1539778 w 1905147"/>
                <a:gd name="connsiteY6" fmla="*/ 250093 h 623278"/>
                <a:gd name="connsiteX7" fmla="*/ 1739070 w 1905147"/>
                <a:gd name="connsiteY7" fmla="*/ 101600 h 623278"/>
                <a:gd name="connsiteX8" fmla="*/ 1905147 w 1905147"/>
                <a:gd name="connsiteY8" fmla="*/ 0 h 623278"/>
                <a:gd name="connsiteX0" fmla="*/ 0 w 1905147"/>
                <a:gd name="connsiteY0" fmla="*/ 49 h 623278"/>
                <a:gd name="connsiteX1" fmla="*/ 172085 w 1905147"/>
                <a:gd name="connsiteY1" fmla="*/ 101698 h 623278"/>
                <a:gd name="connsiteX2" fmla="*/ 355747 w 1905147"/>
                <a:gd name="connsiteY2" fmla="*/ 250093 h 623278"/>
                <a:gd name="connsiteX3" fmla="*/ 656639 w 1905147"/>
                <a:gd name="connsiteY3" fmla="*/ 486508 h 623278"/>
                <a:gd name="connsiteX4" fmla="*/ 957532 w 1905147"/>
                <a:gd name="connsiteY4" fmla="*/ 623277 h 623278"/>
                <a:gd name="connsiteX5" fmla="*/ 1246701 w 1905147"/>
                <a:gd name="connsiteY5" fmla="*/ 484554 h 623278"/>
                <a:gd name="connsiteX6" fmla="*/ 1539778 w 1905147"/>
                <a:gd name="connsiteY6" fmla="*/ 250093 h 623278"/>
                <a:gd name="connsiteX7" fmla="*/ 1739070 w 1905147"/>
                <a:gd name="connsiteY7" fmla="*/ 101600 h 623278"/>
                <a:gd name="connsiteX8" fmla="*/ 1905147 w 1905147"/>
                <a:gd name="connsiteY8" fmla="*/ 0 h 623278"/>
                <a:gd name="connsiteX0" fmla="*/ 0 w 1895622"/>
                <a:gd name="connsiteY0" fmla="*/ 0 h 623229"/>
                <a:gd name="connsiteX1" fmla="*/ 172085 w 1895622"/>
                <a:gd name="connsiteY1" fmla="*/ 101649 h 623229"/>
                <a:gd name="connsiteX2" fmla="*/ 355747 w 1895622"/>
                <a:gd name="connsiteY2" fmla="*/ 250044 h 623229"/>
                <a:gd name="connsiteX3" fmla="*/ 656639 w 1895622"/>
                <a:gd name="connsiteY3" fmla="*/ 486459 h 623229"/>
                <a:gd name="connsiteX4" fmla="*/ 957532 w 1895622"/>
                <a:gd name="connsiteY4" fmla="*/ 623228 h 623229"/>
                <a:gd name="connsiteX5" fmla="*/ 1246701 w 1895622"/>
                <a:gd name="connsiteY5" fmla="*/ 484505 h 623229"/>
                <a:gd name="connsiteX6" fmla="*/ 1539778 w 1895622"/>
                <a:gd name="connsiteY6" fmla="*/ 250044 h 623229"/>
                <a:gd name="connsiteX7" fmla="*/ 1739070 w 1895622"/>
                <a:gd name="connsiteY7" fmla="*/ 101551 h 623229"/>
                <a:gd name="connsiteX8" fmla="*/ 1895622 w 1895622"/>
                <a:gd name="connsiteY8" fmla="*/ 7571 h 623229"/>
                <a:gd name="connsiteX0" fmla="*/ 0 w 1889907"/>
                <a:gd name="connsiteY0" fmla="*/ 0 h 623229"/>
                <a:gd name="connsiteX1" fmla="*/ 172085 w 1889907"/>
                <a:gd name="connsiteY1" fmla="*/ 101649 h 623229"/>
                <a:gd name="connsiteX2" fmla="*/ 355747 w 1889907"/>
                <a:gd name="connsiteY2" fmla="*/ 250044 h 623229"/>
                <a:gd name="connsiteX3" fmla="*/ 656639 w 1889907"/>
                <a:gd name="connsiteY3" fmla="*/ 486459 h 623229"/>
                <a:gd name="connsiteX4" fmla="*/ 957532 w 1889907"/>
                <a:gd name="connsiteY4" fmla="*/ 623228 h 623229"/>
                <a:gd name="connsiteX5" fmla="*/ 1246701 w 1889907"/>
                <a:gd name="connsiteY5" fmla="*/ 484505 h 623229"/>
                <a:gd name="connsiteX6" fmla="*/ 1539778 w 1889907"/>
                <a:gd name="connsiteY6" fmla="*/ 250044 h 623229"/>
                <a:gd name="connsiteX7" fmla="*/ 1739070 w 1889907"/>
                <a:gd name="connsiteY7" fmla="*/ 101551 h 623229"/>
                <a:gd name="connsiteX8" fmla="*/ 1889907 w 1889907"/>
                <a:gd name="connsiteY8" fmla="*/ 5666 h 623229"/>
                <a:gd name="connsiteX0" fmla="*/ 0 w 1889907"/>
                <a:gd name="connsiteY0" fmla="*/ 0 h 623229"/>
                <a:gd name="connsiteX1" fmla="*/ 172085 w 1889907"/>
                <a:gd name="connsiteY1" fmla="*/ 101649 h 623229"/>
                <a:gd name="connsiteX2" fmla="*/ 355747 w 1889907"/>
                <a:gd name="connsiteY2" fmla="*/ 250044 h 623229"/>
                <a:gd name="connsiteX3" fmla="*/ 656639 w 1889907"/>
                <a:gd name="connsiteY3" fmla="*/ 486459 h 623229"/>
                <a:gd name="connsiteX4" fmla="*/ 957532 w 1889907"/>
                <a:gd name="connsiteY4" fmla="*/ 623228 h 623229"/>
                <a:gd name="connsiteX5" fmla="*/ 1246701 w 1889907"/>
                <a:gd name="connsiteY5" fmla="*/ 484505 h 623229"/>
                <a:gd name="connsiteX6" fmla="*/ 1539778 w 1889907"/>
                <a:gd name="connsiteY6" fmla="*/ 250044 h 623229"/>
                <a:gd name="connsiteX7" fmla="*/ 1739070 w 1889907"/>
                <a:gd name="connsiteY7" fmla="*/ 101551 h 623229"/>
                <a:gd name="connsiteX8" fmla="*/ 1889907 w 1889907"/>
                <a:gd name="connsiteY8" fmla="*/ 5666 h 623229"/>
                <a:gd name="connsiteX0" fmla="*/ 0 w 1889907"/>
                <a:gd name="connsiteY0" fmla="*/ 0 h 623229"/>
                <a:gd name="connsiteX1" fmla="*/ 172085 w 1889907"/>
                <a:gd name="connsiteY1" fmla="*/ 101649 h 623229"/>
                <a:gd name="connsiteX2" fmla="*/ 355747 w 1889907"/>
                <a:gd name="connsiteY2" fmla="*/ 250044 h 623229"/>
                <a:gd name="connsiteX3" fmla="*/ 656639 w 1889907"/>
                <a:gd name="connsiteY3" fmla="*/ 486459 h 623229"/>
                <a:gd name="connsiteX4" fmla="*/ 957532 w 1889907"/>
                <a:gd name="connsiteY4" fmla="*/ 623228 h 623229"/>
                <a:gd name="connsiteX5" fmla="*/ 1246701 w 1889907"/>
                <a:gd name="connsiteY5" fmla="*/ 484505 h 623229"/>
                <a:gd name="connsiteX6" fmla="*/ 1539778 w 1889907"/>
                <a:gd name="connsiteY6" fmla="*/ 250044 h 623229"/>
                <a:gd name="connsiteX7" fmla="*/ 1739070 w 1889907"/>
                <a:gd name="connsiteY7" fmla="*/ 101551 h 623229"/>
                <a:gd name="connsiteX8" fmla="*/ 1889907 w 1889907"/>
                <a:gd name="connsiteY8" fmla="*/ 5666 h 623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89907" h="623229">
                  <a:moveTo>
                    <a:pt x="0" y="0"/>
                  </a:moveTo>
                  <a:cubicBezTo>
                    <a:pt x="64493" y="21574"/>
                    <a:pt x="112794" y="59975"/>
                    <a:pt x="172085" y="101649"/>
                  </a:cubicBezTo>
                  <a:cubicBezTo>
                    <a:pt x="231376" y="143323"/>
                    <a:pt x="278798" y="185909"/>
                    <a:pt x="355747" y="250044"/>
                  </a:cubicBezTo>
                  <a:cubicBezTo>
                    <a:pt x="432696" y="314179"/>
                    <a:pt x="556342" y="424262"/>
                    <a:pt x="656639" y="486459"/>
                  </a:cubicBezTo>
                  <a:cubicBezTo>
                    <a:pt x="756936" y="548656"/>
                    <a:pt x="859188" y="623554"/>
                    <a:pt x="957532" y="623228"/>
                  </a:cubicBezTo>
                  <a:cubicBezTo>
                    <a:pt x="1055876" y="622902"/>
                    <a:pt x="1149660" y="546702"/>
                    <a:pt x="1246701" y="484505"/>
                  </a:cubicBezTo>
                  <a:cubicBezTo>
                    <a:pt x="1343742" y="422308"/>
                    <a:pt x="1457716" y="313870"/>
                    <a:pt x="1539778" y="250044"/>
                  </a:cubicBezTo>
                  <a:cubicBezTo>
                    <a:pt x="1621840" y="186218"/>
                    <a:pt x="1678175" y="143233"/>
                    <a:pt x="1739070" y="101551"/>
                  </a:cubicBezTo>
                  <a:cubicBezTo>
                    <a:pt x="1836636" y="19863"/>
                    <a:pt x="1844936" y="28005"/>
                    <a:pt x="1889907" y="5666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22" name="Figura a mano libera: forma 321">
              <a:extLst>
                <a:ext uri="{FF2B5EF4-FFF2-40B4-BE49-F238E27FC236}">
                  <a16:creationId xmlns:a16="http://schemas.microsoft.com/office/drawing/2014/main" id="{1EBBF277-D69F-4029-B533-7A59ABEE03C6}"/>
                </a:ext>
              </a:extLst>
            </p:cNvPr>
            <p:cNvSpPr/>
            <p:nvPr/>
          </p:nvSpPr>
          <p:spPr>
            <a:xfrm>
              <a:off x="6280895" y="2309445"/>
              <a:ext cx="1910862" cy="615463"/>
            </a:xfrm>
            <a:custGeom>
              <a:avLst/>
              <a:gdLst>
                <a:gd name="connsiteX0" fmla="*/ 0 w 1910862"/>
                <a:gd name="connsiteY0" fmla="*/ 615463 h 615463"/>
                <a:gd name="connsiteX1" fmla="*/ 181708 w 1910862"/>
                <a:gd name="connsiteY1" fmla="*/ 519724 h 615463"/>
                <a:gd name="connsiteX2" fmla="*/ 361462 w 1910862"/>
                <a:gd name="connsiteY2" fmla="*/ 371232 h 615463"/>
                <a:gd name="connsiteX3" fmla="*/ 662354 w 1910862"/>
                <a:gd name="connsiteY3" fmla="*/ 140678 h 615463"/>
                <a:gd name="connsiteX4" fmla="*/ 963247 w 1910862"/>
                <a:gd name="connsiteY4" fmla="*/ 1 h 615463"/>
                <a:gd name="connsiteX5" fmla="*/ 1252416 w 1910862"/>
                <a:gd name="connsiteY5" fmla="*/ 138724 h 615463"/>
                <a:gd name="connsiteX6" fmla="*/ 1551354 w 1910862"/>
                <a:gd name="connsiteY6" fmla="*/ 371232 h 615463"/>
                <a:gd name="connsiteX7" fmla="*/ 1738923 w 1910862"/>
                <a:gd name="connsiteY7" fmla="*/ 519724 h 615463"/>
                <a:gd name="connsiteX8" fmla="*/ 1910862 w 1910862"/>
                <a:gd name="connsiteY8" fmla="*/ 615463 h 615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10862" h="615463">
                  <a:moveTo>
                    <a:pt x="0" y="615463"/>
                  </a:moveTo>
                  <a:cubicBezTo>
                    <a:pt x="60732" y="587946"/>
                    <a:pt x="121464" y="560429"/>
                    <a:pt x="181708" y="519724"/>
                  </a:cubicBezTo>
                  <a:cubicBezTo>
                    <a:pt x="241952" y="479019"/>
                    <a:pt x="281354" y="434406"/>
                    <a:pt x="361462" y="371232"/>
                  </a:cubicBezTo>
                  <a:cubicBezTo>
                    <a:pt x="441570" y="308058"/>
                    <a:pt x="562057" y="202550"/>
                    <a:pt x="662354" y="140678"/>
                  </a:cubicBezTo>
                  <a:cubicBezTo>
                    <a:pt x="762651" y="78806"/>
                    <a:pt x="864903" y="327"/>
                    <a:pt x="963247" y="1"/>
                  </a:cubicBezTo>
                  <a:cubicBezTo>
                    <a:pt x="1061591" y="-325"/>
                    <a:pt x="1154398" y="76852"/>
                    <a:pt x="1252416" y="138724"/>
                  </a:cubicBezTo>
                  <a:cubicBezTo>
                    <a:pt x="1350434" y="200596"/>
                    <a:pt x="1551354" y="371232"/>
                    <a:pt x="1551354" y="371232"/>
                  </a:cubicBezTo>
                  <a:cubicBezTo>
                    <a:pt x="1632438" y="434732"/>
                    <a:pt x="1679005" y="479019"/>
                    <a:pt x="1738923" y="519724"/>
                  </a:cubicBezTo>
                  <a:cubicBezTo>
                    <a:pt x="1798841" y="560429"/>
                    <a:pt x="1854851" y="587946"/>
                    <a:pt x="1910862" y="615463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23" name="Figura a mano libera: forma 322">
              <a:extLst>
                <a:ext uri="{FF2B5EF4-FFF2-40B4-BE49-F238E27FC236}">
                  <a16:creationId xmlns:a16="http://schemas.microsoft.com/office/drawing/2014/main" id="{69C6940D-864A-4541-863F-DF17DF531D43}"/>
                </a:ext>
              </a:extLst>
            </p:cNvPr>
            <p:cNvSpPr/>
            <p:nvPr/>
          </p:nvSpPr>
          <p:spPr>
            <a:xfrm>
              <a:off x="6267871" y="1308396"/>
              <a:ext cx="226346" cy="1610978"/>
            </a:xfrm>
            <a:custGeom>
              <a:avLst/>
              <a:gdLst>
                <a:gd name="connsiteX0" fmla="*/ 195559 w 226942"/>
                <a:gd name="connsiteY0" fmla="*/ 103094 h 1620386"/>
                <a:gd name="connsiteX1" fmla="*/ 16265 w 226942"/>
                <a:gd name="connsiteY1" fmla="*/ 0 h 1620386"/>
                <a:gd name="connsiteX2" fmla="*/ 18506 w 226942"/>
                <a:gd name="connsiteY2" fmla="*/ 103094 h 1620386"/>
                <a:gd name="connsiteX3" fmla="*/ 83500 w 226942"/>
                <a:gd name="connsiteY3" fmla="*/ 251012 h 1620386"/>
                <a:gd name="connsiteX4" fmla="*/ 146253 w 226942"/>
                <a:gd name="connsiteY4" fmla="*/ 401170 h 1620386"/>
                <a:gd name="connsiteX5" fmla="*/ 226935 w 226942"/>
                <a:gd name="connsiteY5" fmla="*/ 811306 h 1620386"/>
                <a:gd name="connsiteX6" fmla="*/ 150735 w 226942"/>
                <a:gd name="connsiteY6" fmla="*/ 1221441 h 1620386"/>
                <a:gd name="connsiteX7" fmla="*/ 85741 w 226942"/>
                <a:gd name="connsiteY7" fmla="*/ 1373841 h 1620386"/>
                <a:gd name="connsiteX8" fmla="*/ 25230 w 226942"/>
                <a:gd name="connsiteY8" fmla="*/ 1524000 h 1620386"/>
                <a:gd name="connsiteX9" fmla="*/ 11782 w 226942"/>
                <a:gd name="connsiteY9" fmla="*/ 1620370 h 1620386"/>
                <a:gd name="connsiteX10" fmla="*/ 193318 w 226942"/>
                <a:gd name="connsiteY10" fmla="*/ 1517276 h 1620386"/>
                <a:gd name="connsiteX0" fmla="*/ 195559 w 226942"/>
                <a:gd name="connsiteY0" fmla="*/ 103094 h 1620386"/>
                <a:gd name="connsiteX1" fmla="*/ 16265 w 226942"/>
                <a:gd name="connsiteY1" fmla="*/ 0 h 1620386"/>
                <a:gd name="connsiteX2" fmla="*/ 18506 w 226942"/>
                <a:gd name="connsiteY2" fmla="*/ 103094 h 1620386"/>
                <a:gd name="connsiteX3" fmla="*/ 83500 w 226942"/>
                <a:gd name="connsiteY3" fmla="*/ 251012 h 1620386"/>
                <a:gd name="connsiteX4" fmla="*/ 146253 w 226942"/>
                <a:gd name="connsiteY4" fmla="*/ 401170 h 1620386"/>
                <a:gd name="connsiteX5" fmla="*/ 226935 w 226942"/>
                <a:gd name="connsiteY5" fmla="*/ 811306 h 1620386"/>
                <a:gd name="connsiteX6" fmla="*/ 150735 w 226942"/>
                <a:gd name="connsiteY6" fmla="*/ 1221441 h 1620386"/>
                <a:gd name="connsiteX7" fmla="*/ 85741 w 226942"/>
                <a:gd name="connsiteY7" fmla="*/ 1373841 h 1620386"/>
                <a:gd name="connsiteX8" fmla="*/ 25230 w 226942"/>
                <a:gd name="connsiteY8" fmla="*/ 1524000 h 1620386"/>
                <a:gd name="connsiteX9" fmla="*/ 11782 w 226942"/>
                <a:gd name="connsiteY9" fmla="*/ 1620370 h 1620386"/>
                <a:gd name="connsiteX10" fmla="*/ 193318 w 226942"/>
                <a:gd name="connsiteY10" fmla="*/ 1517276 h 1620386"/>
                <a:gd name="connsiteX0" fmla="*/ 195559 w 226942"/>
                <a:gd name="connsiteY0" fmla="*/ 104690 h 1621982"/>
                <a:gd name="connsiteX1" fmla="*/ 16265 w 226942"/>
                <a:gd name="connsiteY1" fmla="*/ 1596 h 1621982"/>
                <a:gd name="connsiteX2" fmla="*/ 18506 w 226942"/>
                <a:gd name="connsiteY2" fmla="*/ 104690 h 1621982"/>
                <a:gd name="connsiteX3" fmla="*/ 83500 w 226942"/>
                <a:gd name="connsiteY3" fmla="*/ 252608 h 1621982"/>
                <a:gd name="connsiteX4" fmla="*/ 146253 w 226942"/>
                <a:gd name="connsiteY4" fmla="*/ 402766 h 1621982"/>
                <a:gd name="connsiteX5" fmla="*/ 226935 w 226942"/>
                <a:gd name="connsiteY5" fmla="*/ 812902 h 1621982"/>
                <a:gd name="connsiteX6" fmla="*/ 150735 w 226942"/>
                <a:gd name="connsiteY6" fmla="*/ 1223037 h 1621982"/>
                <a:gd name="connsiteX7" fmla="*/ 85741 w 226942"/>
                <a:gd name="connsiteY7" fmla="*/ 1375437 h 1621982"/>
                <a:gd name="connsiteX8" fmla="*/ 25230 w 226942"/>
                <a:gd name="connsiteY8" fmla="*/ 1525596 h 1621982"/>
                <a:gd name="connsiteX9" fmla="*/ 11782 w 226942"/>
                <a:gd name="connsiteY9" fmla="*/ 1621966 h 1621982"/>
                <a:gd name="connsiteX10" fmla="*/ 193318 w 226942"/>
                <a:gd name="connsiteY10" fmla="*/ 1518872 h 1621982"/>
                <a:gd name="connsiteX0" fmla="*/ 195559 w 226942"/>
                <a:gd name="connsiteY0" fmla="*/ 98080 h 1615372"/>
                <a:gd name="connsiteX1" fmla="*/ 22989 w 226942"/>
                <a:gd name="connsiteY1" fmla="*/ 1709 h 1615372"/>
                <a:gd name="connsiteX2" fmla="*/ 18506 w 226942"/>
                <a:gd name="connsiteY2" fmla="*/ 98080 h 1615372"/>
                <a:gd name="connsiteX3" fmla="*/ 83500 w 226942"/>
                <a:gd name="connsiteY3" fmla="*/ 245998 h 1615372"/>
                <a:gd name="connsiteX4" fmla="*/ 146253 w 226942"/>
                <a:gd name="connsiteY4" fmla="*/ 396156 h 1615372"/>
                <a:gd name="connsiteX5" fmla="*/ 226935 w 226942"/>
                <a:gd name="connsiteY5" fmla="*/ 806292 h 1615372"/>
                <a:gd name="connsiteX6" fmla="*/ 150735 w 226942"/>
                <a:gd name="connsiteY6" fmla="*/ 1216427 h 1615372"/>
                <a:gd name="connsiteX7" fmla="*/ 85741 w 226942"/>
                <a:gd name="connsiteY7" fmla="*/ 1368827 h 1615372"/>
                <a:gd name="connsiteX8" fmla="*/ 25230 w 226942"/>
                <a:gd name="connsiteY8" fmla="*/ 1518986 h 1615372"/>
                <a:gd name="connsiteX9" fmla="*/ 11782 w 226942"/>
                <a:gd name="connsiteY9" fmla="*/ 1615356 h 1615372"/>
                <a:gd name="connsiteX10" fmla="*/ 193318 w 226942"/>
                <a:gd name="connsiteY10" fmla="*/ 1512262 h 1615372"/>
                <a:gd name="connsiteX0" fmla="*/ 195559 w 226942"/>
                <a:gd name="connsiteY0" fmla="*/ 98851 h 1616143"/>
                <a:gd name="connsiteX1" fmla="*/ 22989 w 226942"/>
                <a:gd name="connsiteY1" fmla="*/ 2480 h 1616143"/>
                <a:gd name="connsiteX2" fmla="*/ 18506 w 226942"/>
                <a:gd name="connsiteY2" fmla="*/ 98851 h 1616143"/>
                <a:gd name="connsiteX3" fmla="*/ 83500 w 226942"/>
                <a:gd name="connsiteY3" fmla="*/ 246769 h 1616143"/>
                <a:gd name="connsiteX4" fmla="*/ 146253 w 226942"/>
                <a:gd name="connsiteY4" fmla="*/ 396927 h 1616143"/>
                <a:gd name="connsiteX5" fmla="*/ 226935 w 226942"/>
                <a:gd name="connsiteY5" fmla="*/ 807063 h 1616143"/>
                <a:gd name="connsiteX6" fmla="*/ 150735 w 226942"/>
                <a:gd name="connsiteY6" fmla="*/ 1217198 h 1616143"/>
                <a:gd name="connsiteX7" fmla="*/ 85741 w 226942"/>
                <a:gd name="connsiteY7" fmla="*/ 1369598 h 1616143"/>
                <a:gd name="connsiteX8" fmla="*/ 25230 w 226942"/>
                <a:gd name="connsiteY8" fmla="*/ 1519757 h 1616143"/>
                <a:gd name="connsiteX9" fmla="*/ 11782 w 226942"/>
                <a:gd name="connsiteY9" fmla="*/ 1616127 h 1616143"/>
                <a:gd name="connsiteX10" fmla="*/ 193318 w 226942"/>
                <a:gd name="connsiteY10" fmla="*/ 1513033 h 1616143"/>
                <a:gd name="connsiteX0" fmla="*/ 195559 w 226942"/>
                <a:gd name="connsiteY0" fmla="*/ 98851 h 1616143"/>
                <a:gd name="connsiteX1" fmla="*/ 22989 w 226942"/>
                <a:gd name="connsiteY1" fmla="*/ 2480 h 1616143"/>
                <a:gd name="connsiteX2" fmla="*/ 18506 w 226942"/>
                <a:gd name="connsiteY2" fmla="*/ 98851 h 1616143"/>
                <a:gd name="connsiteX3" fmla="*/ 83500 w 226942"/>
                <a:gd name="connsiteY3" fmla="*/ 246769 h 1616143"/>
                <a:gd name="connsiteX4" fmla="*/ 146253 w 226942"/>
                <a:gd name="connsiteY4" fmla="*/ 396927 h 1616143"/>
                <a:gd name="connsiteX5" fmla="*/ 226935 w 226942"/>
                <a:gd name="connsiteY5" fmla="*/ 807063 h 1616143"/>
                <a:gd name="connsiteX6" fmla="*/ 150735 w 226942"/>
                <a:gd name="connsiteY6" fmla="*/ 1217198 h 1616143"/>
                <a:gd name="connsiteX7" fmla="*/ 85741 w 226942"/>
                <a:gd name="connsiteY7" fmla="*/ 1369598 h 1616143"/>
                <a:gd name="connsiteX8" fmla="*/ 25230 w 226942"/>
                <a:gd name="connsiteY8" fmla="*/ 1519757 h 1616143"/>
                <a:gd name="connsiteX9" fmla="*/ 11782 w 226942"/>
                <a:gd name="connsiteY9" fmla="*/ 1616127 h 1616143"/>
                <a:gd name="connsiteX10" fmla="*/ 199033 w 226942"/>
                <a:gd name="connsiteY10" fmla="*/ 1516832 h 1616143"/>
                <a:gd name="connsiteX0" fmla="*/ 195414 w 226797"/>
                <a:gd name="connsiteY0" fmla="*/ 98851 h 1608548"/>
                <a:gd name="connsiteX1" fmla="*/ 22844 w 226797"/>
                <a:gd name="connsiteY1" fmla="*/ 2480 h 1608548"/>
                <a:gd name="connsiteX2" fmla="*/ 18361 w 226797"/>
                <a:gd name="connsiteY2" fmla="*/ 98851 h 1608548"/>
                <a:gd name="connsiteX3" fmla="*/ 83355 w 226797"/>
                <a:gd name="connsiteY3" fmla="*/ 246769 h 1608548"/>
                <a:gd name="connsiteX4" fmla="*/ 146108 w 226797"/>
                <a:gd name="connsiteY4" fmla="*/ 396927 h 1608548"/>
                <a:gd name="connsiteX5" fmla="*/ 226790 w 226797"/>
                <a:gd name="connsiteY5" fmla="*/ 807063 h 1608548"/>
                <a:gd name="connsiteX6" fmla="*/ 150590 w 226797"/>
                <a:gd name="connsiteY6" fmla="*/ 1217198 h 1608548"/>
                <a:gd name="connsiteX7" fmla="*/ 85596 w 226797"/>
                <a:gd name="connsiteY7" fmla="*/ 1369598 h 1608548"/>
                <a:gd name="connsiteX8" fmla="*/ 25085 w 226797"/>
                <a:gd name="connsiteY8" fmla="*/ 1519757 h 1608548"/>
                <a:gd name="connsiteX9" fmla="*/ 13542 w 226797"/>
                <a:gd name="connsiteY9" fmla="*/ 1608530 h 1608548"/>
                <a:gd name="connsiteX10" fmla="*/ 198888 w 226797"/>
                <a:gd name="connsiteY10" fmla="*/ 1516832 h 1608548"/>
                <a:gd name="connsiteX0" fmla="*/ 195414 w 226797"/>
                <a:gd name="connsiteY0" fmla="*/ 98851 h 1608548"/>
                <a:gd name="connsiteX1" fmla="*/ 22844 w 226797"/>
                <a:gd name="connsiteY1" fmla="*/ 2480 h 1608548"/>
                <a:gd name="connsiteX2" fmla="*/ 18361 w 226797"/>
                <a:gd name="connsiteY2" fmla="*/ 98851 h 1608548"/>
                <a:gd name="connsiteX3" fmla="*/ 83355 w 226797"/>
                <a:gd name="connsiteY3" fmla="*/ 246769 h 1608548"/>
                <a:gd name="connsiteX4" fmla="*/ 146108 w 226797"/>
                <a:gd name="connsiteY4" fmla="*/ 396927 h 1608548"/>
                <a:gd name="connsiteX5" fmla="*/ 226790 w 226797"/>
                <a:gd name="connsiteY5" fmla="*/ 807063 h 1608548"/>
                <a:gd name="connsiteX6" fmla="*/ 150590 w 226797"/>
                <a:gd name="connsiteY6" fmla="*/ 1217198 h 1608548"/>
                <a:gd name="connsiteX7" fmla="*/ 85596 w 226797"/>
                <a:gd name="connsiteY7" fmla="*/ 1369598 h 1608548"/>
                <a:gd name="connsiteX8" fmla="*/ 25085 w 226797"/>
                <a:gd name="connsiteY8" fmla="*/ 1519757 h 1608548"/>
                <a:gd name="connsiteX9" fmla="*/ 13542 w 226797"/>
                <a:gd name="connsiteY9" fmla="*/ 1608530 h 1608548"/>
                <a:gd name="connsiteX10" fmla="*/ 198888 w 226797"/>
                <a:gd name="connsiteY10" fmla="*/ 1516832 h 1608548"/>
                <a:gd name="connsiteX0" fmla="*/ 187343 w 226346"/>
                <a:gd name="connsiteY0" fmla="*/ 94474 h 1606070"/>
                <a:gd name="connsiteX1" fmla="*/ 22393 w 226346"/>
                <a:gd name="connsiteY1" fmla="*/ 2 h 1606070"/>
                <a:gd name="connsiteX2" fmla="*/ 17910 w 226346"/>
                <a:gd name="connsiteY2" fmla="*/ 96373 h 1606070"/>
                <a:gd name="connsiteX3" fmla="*/ 82904 w 226346"/>
                <a:gd name="connsiteY3" fmla="*/ 244291 h 1606070"/>
                <a:gd name="connsiteX4" fmla="*/ 145657 w 226346"/>
                <a:gd name="connsiteY4" fmla="*/ 394449 h 1606070"/>
                <a:gd name="connsiteX5" fmla="*/ 226339 w 226346"/>
                <a:gd name="connsiteY5" fmla="*/ 804585 h 1606070"/>
                <a:gd name="connsiteX6" fmla="*/ 150139 w 226346"/>
                <a:gd name="connsiteY6" fmla="*/ 1214720 h 1606070"/>
                <a:gd name="connsiteX7" fmla="*/ 85145 w 226346"/>
                <a:gd name="connsiteY7" fmla="*/ 1367120 h 1606070"/>
                <a:gd name="connsiteX8" fmla="*/ 24634 w 226346"/>
                <a:gd name="connsiteY8" fmla="*/ 1517279 h 1606070"/>
                <a:gd name="connsiteX9" fmla="*/ 13091 w 226346"/>
                <a:gd name="connsiteY9" fmla="*/ 1606052 h 1606070"/>
                <a:gd name="connsiteX10" fmla="*/ 198437 w 226346"/>
                <a:gd name="connsiteY10" fmla="*/ 1514354 h 1606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6346" h="1606070">
                  <a:moveTo>
                    <a:pt x="187343" y="94474"/>
                  </a:moveTo>
                  <a:cubicBezTo>
                    <a:pt x="116260" y="41028"/>
                    <a:pt x="50632" y="-314"/>
                    <a:pt x="22393" y="2"/>
                  </a:cubicBezTo>
                  <a:cubicBezTo>
                    <a:pt x="-5846" y="318"/>
                    <a:pt x="-7415" y="29069"/>
                    <a:pt x="17910" y="96373"/>
                  </a:cubicBezTo>
                  <a:cubicBezTo>
                    <a:pt x="43235" y="163677"/>
                    <a:pt x="61613" y="194612"/>
                    <a:pt x="82904" y="244291"/>
                  </a:cubicBezTo>
                  <a:cubicBezTo>
                    <a:pt x="104195" y="293970"/>
                    <a:pt x="121751" y="301067"/>
                    <a:pt x="145657" y="394449"/>
                  </a:cubicBezTo>
                  <a:cubicBezTo>
                    <a:pt x="169563" y="487831"/>
                    <a:pt x="225592" y="667873"/>
                    <a:pt x="226339" y="804585"/>
                  </a:cubicBezTo>
                  <a:cubicBezTo>
                    <a:pt x="227086" y="941297"/>
                    <a:pt x="173671" y="1120964"/>
                    <a:pt x="150139" y="1214720"/>
                  </a:cubicBezTo>
                  <a:cubicBezTo>
                    <a:pt x="126607" y="1308476"/>
                    <a:pt x="106063" y="1316693"/>
                    <a:pt x="85145" y="1367120"/>
                  </a:cubicBezTo>
                  <a:cubicBezTo>
                    <a:pt x="64227" y="1417547"/>
                    <a:pt x="36643" y="1477457"/>
                    <a:pt x="24634" y="1517279"/>
                  </a:cubicBezTo>
                  <a:cubicBezTo>
                    <a:pt x="12625" y="1557101"/>
                    <a:pt x="-14924" y="1607173"/>
                    <a:pt x="13091" y="1606052"/>
                  </a:cubicBezTo>
                  <a:cubicBezTo>
                    <a:pt x="41106" y="1604931"/>
                    <a:pt x="121676" y="1565340"/>
                    <a:pt x="198437" y="1514354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24" name="Figura a mano libera: forma 323">
              <a:extLst>
                <a:ext uri="{FF2B5EF4-FFF2-40B4-BE49-F238E27FC236}">
                  <a16:creationId xmlns:a16="http://schemas.microsoft.com/office/drawing/2014/main" id="{88F173F3-2BA0-4E48-879E-7A04055C8E81}"/>
                </a:ext>
              </a:extLst>
            </p:cNvPr>
            <p:cNvSpPr/>
            <p:nvPr/>
          </p:nvSpPr>
          <p:spPr>
            <a:xfrm>
              <a:off x="7990747" y="1304823"/>
              <a:ext cx="215178" cy="1617110"/>
            </a:xfrm>
            <a:custGeom>
              <a:avLst/>
              <a:gdLst>
                <a:gd name="connsiteX0" fmla="*/ 30965 w 217618"/>
                <a:gd name="connsiteY0" fmla="*/ 100022 h 1621642"/>
                <a:gd name="connsiteX1" fmla="*/ 200034 w 217618"/>
                <a:gd name="connsiteY1" fmla="*/ 9 h 1621642"/>
                <a:gd name="connsiteX2" fmla="*/ 197653 w 217618"/>
                <a:gd name="connsiteY2" fmla="*/ 104784 h 1621642"/>
                <a:gd name="connsiteX3" fmla="*/ 140503 w 217618"/>
                <a:gd name="connsiteY3" fmla="*/ 250040 h 1621642"/>
                <a:gd name="connsiteX4" fmla="*/ 76209 w 217618"/>
                <a:gd name="connsiteY4" fmla="*/ 402440 h 1621642"/>
                <a:gd name="connsiteX5" fmla="*/ 9 w 217618"/>
                <a:gd name="connsiteY5" fmla="*/ 812015 h 1621642"/>
                <a:gd name="connsiteX6" fmla="*/ 71447 w 217618"/>
                <a:gd name="connsiteY6" fmla="*/ 1221590 h 1621642"/>
                <a:gd name="connsiteX7" fmla="*/ 135740 w 217618"/>
                <a:gd name="connsiteY7" fmla="*/ 1378753 h 1621642"/>
                <a:gd name="connsiteX8" fmla="*/ 202415 w 217618"/>
                <a:gd name="connsiteY8" fmla="*/ 1524009 h 1621642"/>
                <a:gd name="connsiteX9" fmla="*/ 202415 w 217618"/>
                <a:gd name="connsiteY9" fmla="*/ 1621640 h 1621642"/>
                <a:gd name="connsiteX10" fmla="*/ 35728 w 217618"/>
                <a:gd name="connsiteY10" fmla="*/ 1521628 h 1621642"/>
                <a:gd name="connsiteX0" fmla="*/ 30965 w 219145"/>
                <a:gd name="connsiteY0" fmla="*/ 100530 h 1622150"/>
                <a:gd name="connsiteX1" fmla="*/ 200034 w 219145"/>
                <a:gd name="connsiteY1" fmla="*/ 517 h 1622150"/>
                <a:gd name="connsiteX2" fmla="*/ 197653 w 219145"/>
                <a:gd name="connsiteY2" fmla="*/ 105292 h 1622150"/>
                <a:gd name="connsiteX3" fmla="*/ 140503 w 219145"/>
                <a:gd name="connsiteY3" fmla="*/ 250548 h 1622150"/>
                <a:gd name="connsiteX4" fmla="*/ 76209 w 219145"/>
                <a:gd name="connsiteY4" fmla="*/ 402948 h 1622150"/>
                <a:gd name="connsiteX5" fmla="*/ 9 w 219145"/>
                <a:gd name="connsiteY5" fmla="*/ 812523 h 1622150"/>
                <a:gd name="connsiteX6" fmla="*/ 71447 w 219145"/>
                <a:gd name="connsiteY6" fmla="*/ 1222098 h 1622150"/>
                <a:gd name="connsiteX7" fmla="*/ 135740 w 219145"/>
                <a:gd name="connsiteY7" fmla="*/ 1379261 h 1622150"/>
                <a:gd name="connsiteX8" fmla="*/ 202415 w 219145"/>
                <a:gd name="connsiteY8" fmla="*/ 1524517 h 1622150"/>
                <a:gd name="connsiteX9" fmla="*/ 202415 w 219145"/>
                <a:gd name="connsiteY9" fmla="*/ 1622148 h 1622150"/>
                <a:gd name="connsiteX10" fmla="*/ 35728 w 219145"/>
                <a:gd name="connsiteY10" fmla="*/ 1522136 h 1622150"/>
                <a:gd name="connsiteX0" fmla="*/ 30965 w 217618"/>
                <a:gd name="connsiteY0" fmla="*/ 100113 h 1621733"/>
                <a:gd name="connsiteX1" fmla="*/ 200034 w 217618"/>
                <a:gd name="connsiteY1" fmla="*/ 100 h 1621733"/>
                <a:gd name="connsiteX2" fmla="*/ 197653 w 217618"/>
                <a:gd name="connsiteY2" fmla="*/ 104875 h 1621733"/>
                <a:gd name="connsiteX3" fmla="*/ 140503 w 217618"/>
                <a:gd name="connsiteY3" fmla="*/ 250131 h 1621733"/>
                <a:gd name="connsiteX4" fmla="*/ 76209 w 217618"/>
                <a:gd name="connsiteY4" fmla="*/ 402531 h 1621733"/>
                <a:gd name="connsiteX5" fmla="*/ 9 w 217618"/>
                <a:gd name="connsiteY5" fmla="*/ 812106 h 1621733"/>
                <a:gd name="connsiteX6" fmla="*/ 71447 w 217618"/>
                <a:gd name="connsiteY6" fmla="*/ 1221681 h 1621733"/>
                <a:gd name="connsiteX7" fmla="*/ 135740 w 217618"/>
                <a:gd name="connsiteY7" fmla="*/ 1378844 h 1621733"/>
                <a:gd name="connsiteX8" fmla="*/ 202415 w 217618"/>
                <a:gd name="connsiteY8" fmla="*/ 1524100 h 1621733"/>
                <a:gd name="connsiteX9" fmla="*/ 202415 w 217618"/>
                <a:gd name="connsiteY9" fmla="*/ 1621731 h 1621733"/>
                <a:gd name="connsiteX10" fmla="*/ 35728 w 217618"/>
                <a:gd name="connsiteY10" fmla="*/ 1521719 h 1621733"/>
                <a:gd name="connsiteX0" fmla="*/ 30965 w 217635"/>
                <a:gd name="connsiteY0" fmla="*/ 100106 h 1621726"/>
                <a:gd name="connsiteX1" fmla="*/ 200034 w 217635"/>
                <a:gd name="connsiteY1" fmla="*/ 93 h 1621726"/>
                <a:gd name="connsiteX2" fmla="*/ 197653 w 217635"/>
                <a:gd name="connsiteY2" fmla="*/ 104868 h 1621726"/>
                <a:gd name="connsiteX3" fmla="*/ 140503 w 217635"/>
                <a:gd name="connsiteY3" fmla="*/ 250124 h 1621726"/>
                <a:gd name="connsiteX4" fmla="*/ 76209 w 217635"/>
                <a:gd name="connsiteY4" fmla="*/ 402524 h 1621726"/>
                <a:gd name="connsiteX5" fmla="*/ 9 w 217635"/>
                <a:gd name="connsiteY5" fmla="*/ 812099 h 1621726"/>
                <a:gd name="connsiteX6" fmla="*/ 71447 w 217635"/>
                <a:gd name="connsiteY6" fmla="*/ 1221674 h 1621726"/>
                <a:gd name="connsiteX7" fmla="*/ 135740 w 217635"/>
                <a:gd name="connsiteY7" fmla="*/ 1378837 h 1621726"/>
                <a:gd name="connsiteX8" fmla="*/ 202415 w 217635"/>
                <a:gd name="connsiteY8" fmla="*/ 1524093 h 1621726"/>
                <a:gd name="connsiteX9" fmla="*/ 202415 w 217635"/>
                <a:gd name="connsiteY9" fmla="*/ 1621724 h 1621726"/>
                <a:gd name="connsiteX10" fmla="*/ 35728 w 217635"/>
                <a:gd name="connsiteY10" fmla="*/ 1521712 h 1621726"/>
                <a:gd name="connsiteX0" fmla="*/ 30965 w 217635"/>
                <a:gd name="connsiteY0" fmla="*/ 100106 h 1621726"/>
                <a:gd name="connsiteX1" fmla="*/ 200034 w 217635"/>
                <a:gd name="connsiteY1" fmla="*/ 93 h 1621726"/>
                <a:gd name="connsiteX2" fmla="*/ 197653 w 217635"/>
                <a:gd name="connsiteY2" fmla="*/ 104868 h 1621726"/>
                <a:gd name="connsiteX3" fmla="*/ 140503 w 217635"/>
                <a:gd name="connsiteY3" fmla="*/ 250124 h 1621726"/>
                <a:gd name="connsiteX4" fmla="*/ 76209 w 217635"/>
                <a:gd name="connsiteY4" fmla="*/ 402524 h 1621726"/>
                <a:gd name="connsiteX5" fmla="*/ 9 w 217635"/>
                <a:gd name="connsiteY5" fmla="*/ 812099 h 1621726"/>
                <a:gd name="connsiteX6" fmla="*/ 71447 w 217635"/>
                <a:gd name="connsiteY6" fmla="*/ 1221674 h 1621726"/>
                <a:gd name="connsiteX7" fmla="*/ 135740 w 217635"/>
                <a:gd name="connsiteY7" fmla="*/ 1378837 h 1621726"/>
                <a:gd name="connsiteX8" fmla="*/ 202415 w 217635"/>
                <a:gd name="connsiteY8" fmla="*/ 1524093 h 1621726"/>
                <a:gd name="connsiteX9" fmla="*/ 202415 w 217635"/>
                <a:gd name="connsiteY9" fmla="*/ 1621724 h 1621726"/>
                <a:gd name="connsiteX10" fmla="*/ 35728 w 217635"/>
                <a:gd name="connsiteY10" fmla="*/ 1521712 h 1621726"/>
                <a:gd name="connsiteX0" fmla="*/ 34775 w 217618"/>
                <a:gd name="connsiteY0" fmla="*/ 103824 h 1621634"/>
                <a:gd name="connsiteX1" fmla="*/ 200034 w 217618"/>
                <a:gd name="connsiteY1" fmla="*/ 1 h 1621634"/>
                <a:gd name="connsiteX2" fmla="*/ 197653 w 217618"/>
                <a:gd name="connsiteY2" fmla="*/ 104776 h 1621634"/>
                <a:gd name="connsiteX3" fmla="*/ 140503 w 217618"/>
                <a:gd name="connsiteY3" fmla="*/ 250032 h 1621634"/>
                <a:gd name="connsiteX4" fmla="*/ 76209 w 217618"/>
                <a:gd name="connsiteY4" fmla="*/ 402432 h 1621634"/>
                <a:gd name="connsiteX5" fmla="*/ 9 w 217618"/>
                <a:gd name="connsiteY5" fmla="*/ 812007 h 1621634"/>
                <a:gd name="connsiteX6" fmla="*/ 71447 w 217618"/>
                <a:gd name="connsiteY6" fmla="*/ 1221582 h 1621634"/>
                <a:gd name="connsiteX7" fmla="*/ 135740 w 217618"/>
                <a:gd name="connsiteY7" fmla="*/ 1378745 h 1621634"/>
                <a:gd name="connsiteX8" fmla="*/ 202415 w 217618"/>
                <a:gd name="connsiteY8" fmla="*/ 1524001 h 1621634"/>
                <a:gd name="connsiteX9" fmla="*/ 202415 w 217618"/>
                <a:gd name="connsiteY9" fmla="*/ 1621632 h 1621634"/>
                <a:gd name="connsiteX10" fmla="*/ 35728 w 217618"/>
                <a:gd name="connsiteY10" fmla="*/ 1521620 h 1621634"/>
                <a:gd name="connsiteX0" fmla="*/ 34775 w 217618"/>
                <a:gd name="connsiteY0" fmla="*/ 103824 h 1621634"/>
                <a:gd name="connsiteX1" fmla="*/ 200034 w 217618"/>
                <a:gd name="connsiteY1" fmla="*/ 1 h 1621634"/>
                <a:gd name="connsiteX2" fmla="*/ 197653 w 217618"/>
                <a:gd name="connsiteY2" fmla="*/ 104776 h 1621634"/>
                <a:gd name="connsiteX3" fmla="*/ 140503 w 217618"/>
                <a:gd name="connsiteY3" fmla="*/ 250032 h 1621634"/>
                <a:gd name="connsiteX4" fmla="*/ 76209 w 217618"/>
                <a:gd name="connsiteY4" fmla="*/ 402432 h 1621634"/>
                <a:gd name="connsiteX5" fmla="*/ 9 w 217618"/>
                <a:gd name="connsiteY5" fmla="*/ 812007 h 1621634"/>
                <a:gd name="connsiteX6" fmla="*/ 71447 w 217618"/>
                <a:gd name="connsiteY6" fmla="*/ 1221582 h 1621634"/>
                <a:gd name="connsiteX7" fmla="*/ 135740 w 217618"/>
                <a:gd name="connsiteY7" fmla="*/ 1378745 h 1621634"/>
                <a:gd name="connsiteX8" fmla="*/ 202415 w 217618"/>
                <a:gd name="connsiteY8" fmla="*/ 1524001 h 1621634"/>
                <a:gd name="connsiteX9" fmla="*/ 202415 w 217618"/>
                <a:gd name="connsiteY9" fmla="*/ 1621632 h 1621634"/>
                <a:gd name="connsiteX10" fmla="*/ 35728 w 217618"/>
                <a:gd name="connsiteY10" fmla="*/ 1521620 h 1621634"/>
                <a:gd name="connsiteX0" fmla="*/ 34775 w 217618"/>
                <a:gd name="connsiteY0" fmla="*/ 104117 h 1621927"/>
                <a:gd name="connsiteX1" fmla="*/ 200034 w 217618"/>
                <a:gd name="connsiteY1" fmla="*/ 294 h 1621927"/>
                <a:gd name="connsiteX2" fmla="*/ 197653 w 217618"/>
                <a:gd name="connsiteY2" fmla="*/ 105069 h 1621927"/>
                <a:gd name="connsiteX3" fmla="*/ 140503 w 217618"/>
                <a:gd name="connsiteY3" fmla="*/ 250325 h 1621927"/>
                <a:gd name="connsiteX4" fmla="*/ 76209 w 217618"/>
                <a:gd name="connsiteY4" fmla="*/ 402725 h 1621927"/>
                <a:gd name="connsiteX5" fmla="*/ 9 w 217618"/>
                <a:gd name="connsiteY5" fmla="*/ 812300 h 1621927"/>
                <a:gd name="connsiteX6" fmla="*/ 71447 w 217618"/>
                <a:gd name="connsiteY6" fmla="*/ 1221875 h 1621927"/>
                <a:gd name="connsiteX7" fmla="*/ 135740 w 217618"/>
                <a:gd name="connsiteY7" fmla="*/ 1379038 h 1621927"/>
                <a:gd name="connsiteX8" fmla="*/ 202415 w 217618"/>
                <a:gd name="connsiteY8" fmla="*/ 1524294 h 1621927"/>
                <a:gd name="connsiteX9" fmla="*/ 202415 w 217618"/>
                <a:gd name="connsiteY9" fmla="*/ 1621925 h 1621927"/>
                <a:gd name="connsiteX10" fmla="*/ 35728 w 217618"/>
                <a:gd name="connsiteY10" fmla="*/ 1521913 h 1621927"/>
                <a:gd name="connsiteX0" fmla="*/ 34775 w 217618"/>
                <a:gd name="connsiteY0" fmla="*/ 103855 h 1621665"/>
                <a:gd name="connsiteX1" fmla="*/ 200034 w 217618"/>
                <a:gd name="connsiteY1" fmla="*/ 32 h 1621665"/>
                <a:gd name="connsiteX2" fmla="*/ 197653 w 217618"/>
                <a:gd name="connsiteY2" fmla="*/ 104807 h 1621665"/>
                <a:gd name="connsiteX3" fmla="*/ 140503 w 217618"/>
                <a:gd name="connsiteY3" fmla="*/ 250063 h 1621665"/>
                <a:gd name="connsiteX4" fmla="*/ 76209 w 217618"/>
                <a:gd name="connsiteY4" fmla="*/ 402463 h 1621665"/>
                <a:gd name="connsiteX5" fmla="*/ 9 w 217618"/>
                <a:gd name="connsiteY5" fmla="*/ 812038 h 1621665"/>
                <a:gd name="connsiteX6" fmla="*/ 71447 w 217618"/>
                <a:gd name="connsiteY6" fmla="*/ 1221613 h 1621665"/>
                <a:gd name="connsiteX7" fmla="*/ 135740 w 217618"/>
                <a:gd name="connsiteY7" fmla="*/ 1378776 h 1621665"/>
                <a:gd name="connsiteX8" fmla="*/ 202415 w 217618"/>
                <a:gd name="connsiteY8" fmla="*/ 1524032 h 1621665"/>
                <a:gd name="connsiteX9" fmla="*/ 202415 w 217618"/>
                <a:gd name="connsiteY9" fmla="*/ 1621663 h 1621665"/>
                <a:gd name="connsiteX10" fmla="*/ 35728 w 217618"/>
                <a:gd name="connsiteY10" fmla="*/ 1521651 h 1621665"/>
                <a:gd name="connsiteX0" fmla="*/ 34775 w 217618"/>
                <a:gd name="connsiteY0" fmla="*/ 103855 h 1621665"/>
                <a:gd name="connsiteX1" fmla="*/ 200034 w 217618"/>
                <a:gd name="connsiteY1" fmla="*/ 32 h 1621665"/>
                <a:gd name="connsiteX2" fmla="*/ 197653 w 217618"/>
                <a:gd name="connsiteY2" fmla="*/ 104807 h 1621665"/>
                <a:gd name="connsiteX3" fmla="*/ 140503 w 217618"/>
                <a:gd name="connsiteY3" fmla="*/ 250063 h 1621665"/>
                <a:gd name="connsiteX4" fmla="*/ 76209 w 217618"/>
                <a:gd name="connsiteY4" fmla="*/ 402463 h 1621665"/>
                <a:gd name="connsiteX5" fmla="*/ 9 w 217618"/>
                <a:gd name="connsiteY5" fmla="*/ 812038 h 1621665"/>
                <a:gd name="connsiteX6" fmla="*/ 71447 w 217618"/>
                <a:gd name="connsiteY6" fmla="*/ 1221613 h 1621665"/>
                <a:gd name="connsiteX7" fmla="*/ 135740 w 217618"/>
                <a:gd name="connsiteY7" fmla="*/ 1378776 h 1621665"/>
                <a:gd name="connsiteX8" fmla="*/ 202415 w 217618"/>
                <a:gd name="connsiteY8" fmla="*/ 1524032 h 1621665"/>
                <a:gd name="connsiteX9" fmla="*/ 202415 w 217618"/>
                <a:gd name="connsiteY9" fmla="*/ 1621663 h 1621665"/>
                <a:gd name="connsiteX10" fmla="*/ 33823 w 217618"/>
                <a:gd name="connsiteY10" fmla="*/ 1523556 h 1621665"/>
                <a:gd name="connsiteX0" fmla="*/ 34775 w 217618"/>
                <a:gd name="connsiteY0" fmla="*/ 103855 h 1621665"/>
                <a:gd name="connsiteX1" fmla="*/ 200034 w 217618"/>
                <a:gd name="connsiteY1" fmla="*/ 32 h 1621665"/>
                <a:gd name="connsiteX2" fmla="*/ 197653 w 217618"/>
                <a:gd name="connsiteY2" fmla="*/ 104807 h 1621665"/>
                <a:gd name="connsiteX3" fmla="*/ 140503 w 217618"/>
                <a:gd name="connsiteY3" fmla="*/ 250063 h 1621665"/>
                <a:gd name="connsiteX4" fmla="*/ 76209 w 217618"/>
                <a:gd name="connsiteY4" fmla="*/ 402463 h 1621665"/>
                <a:gd name="connsiteX5" fmla="*/ 9 w 217618"/>
                <a:gd name="connsiteY5" fmla="*/ 812038 h 1621665"/>
                <a:gd name="connsiteX6" fmla="*/ 71447 w 217618"/>
                <a:gd name="connsiteY6" fmla="*/ 1221613 h 1621665"/>
                <a:gd name="connsiteX7" fmla="*/ 135740 w 217618"/>
                <a:gd name="connsiteY7" fmla="*/ 1378776 h 1621665"/>
                <a:gd name="connsiteX8" fmla="*/ 202415 w 217618"/>
                <a:gd name="connsiteY8" fmla="*/ 1524032 h 1621665"/>
                <a:gd name="connsiteX9" fmla="*/ 202415 w 217618"/>
                <a:gd name="connsiteY9" fmla="*/ 1621663 h 1621665"/>
                <a:gd name="connsiteX10" fmla="*/ 33823 w 217618"/>
                <a:gd name="connsiteY10" fmla="*/ 1523556 h 1621665"/>
                <a:gd name="connsiteX0" fmla="*/ 34775 w 220325"/>
                <a:gd name="connsiteY0" fmla="*/ 103855 h 1617855"/>
                <a:gd name="connsiteX1" fmla="*/ 200034 w 220325"/>
                <a:gd name="connsiteY1" fmla="*/ 32 h 1617855"/>
                <a:gd name="connsiteX2" fmla="*/ 197653 w 220325"/>
                <a:gd name="connsiteY2" fmla="*/ 104807 h 1617855"/>
                <a:gd name="connsiteX3" fmla="*/ 140503 w 220325"/>
                <a:gd name="connsiteY3" fmla="*/ 250063 h 1617855"/>
                <a:gd name="connsiteX4" fmla="*/ 76209 w 220325"/>
                <a:gd name="connsiteY4" fmla="*/ 402463 h 1617855"/>
                <a:gd name="connsiteX5" fmla="*/ 9 w 220325"/>
                <a:gd name="connsiteY5" fmla="*/ 812038 h 1617855"/>
                <a:gd name="connsiteX6" fmla="*/ 71447 w 220325"/>
                <a:gd name="connsiteY6" fmla="*/ 1221613 h 1617855"/>
                <a:gd name="connsiteX7" fmla="*/ 135740 w 220325"/>
                <a:gd name="connsiteY7" fmla="*/ 1378776 h 1617855"/>
                <a:gd name="connsiteX8" fmla="*/ 202415 w 220325"/>
                <a:gd name="connsiteY8" fmla="*/ 1524032 h 1617855"/>
                <a:gd name="connsiteX9" fmla="*/ 206225 w 220325"/>
                <a:gd name="connsiteY9" fmla="*/ 1617853 h 1617855"/>
                <a:gd name="connsiteX10" fmla="*/ 33823 w 220325"/>
                <a:gd name="connsiteY10" fmla="*/ 1523556 h 1617855"/>
                <a:gd name="connsiteX0" fmla="*/ 34775 w 223199"/>
                <a:gd name="connsiteY0" fmla="*/ 103855 h 1614052"/>
                <a:gd name="connsiteX1" fmla="*/ 200034 w 223199"/>
                <a:gd name="connsiteY1" fmla="*/ 32 h 1614052"/>
                <a:gd name="connsiteX2" fmla="*/ 197653 w 223199"/>
                <a:gd name="connsiteY2" fmla="*/ 104807 h 1614052"/>
                <a:gd name="connsiteX3" fmla="*/ 140503 w 223199"/>
                <a:gd name="connsiteY3" fmla="*/ 250063 h 1614052"/>
                <a:gd name="connsiteX4" fmla="*/ 76209 w 223199"/>
                <a:gd name="connsiteY4" fmla="*/ 402463 h 1614052"/>
                <a:gd name="connsiteX5" fmla="*/ 9 w 223199"/>
                <a:gd name="connsiteY5" fmla="*/ 812038 h 1614052"/>
                <a:gd name="connsiteX6" fmla="*/ 71447 w 223199"/>
                <a:gd name="connsiteY6" fmla="*/ 1221613 h 1614052"/>
                <a:gd name="connsiteX7" fmla="*/ 135740 w 223199"/>
                <a:gd name="connsiteY7" fmla="*/ 1378776 h 1614052"/>
                <a:gd name="connsiteX8" fmla="*/ 202415 w 223199"/>
                <a:gd name="connsiteY8" fmla="*/ 1524032 h 1614052"/>
                <a:gd name="connsiteX9" fmla="*/ 210071 w 223199"/>
                <a:gd name="connsiteY9" fmla="*/ 1614050 h 1614052"/>
                <a:gd name="connsiteX10" fmla="*/ 33823 w 223199"/>
                <a:gd name="connsiteY10" fmla="*/ 1523556 h 1614052"/>
                <a:gd name="connsiteX0" fmla="*/ 34775 w 217226"/>
                <a:gd name="connsiteY0" fmla="*/ 103855 h 1614052"/>
                <a:gd name="connsiteX1" fmla="*/ 200034 w 217226"/>
                <a:gd name="connsiteY1" fmla="*/ 32 h 1614052"/>
                <a:gd name="connsiteX2" fmla="*/ 197653 w 217226"/>
                <a:gd name="connsiteY2" fmla="*/ 104807 h 1614052"/>
                <a:gd name="connsiteX3" fmla="*/ 140503 w 217226"/>
                <a:gd name="connsiteY3" fmla="*/ 250063 h 1614052"/>
                <a:gd name="connsiteX4" fmla="*/ 76209 w 217226"/>
                <a:gd name="connsiteY4" fmla="*/ 402463 h 1614052"/>
                <a:gd name="connsiteX5" fmla="*/ 9 w 217226"/>
                <a:gd name="connsiteY5" fmla="*/ 812038 h 1614052"/>
                <a:gd name="connsiteX6" fmla="*/ 71447 w 217226"/>
                <a:gd name="connsiteY6" fmla="*/ 1221613 h 1614052"/>
                <a:gd name="connsiteX7" fmla="*/ 135740 w 217226"/>
                <a:gd name="connsiteY7" fmla="*/ 1378776 h 1614052"/>
                <a:gd name="connsiteX8" fmla="*/ 202415 w 217226"/>
                <a:gd name="connsiteY8" fmla="*/ 1524032 h 1614052"/>
                <a:gd name="connsiteX9" fmla="*/ 210071 w 217226"/>
                <a:gd name="connsiteY9" fmla="*/ 1614050 h 1614052"/>
                <a:gd name="connsiteX10" fmla="*/ 33823 w 217226"/>
                <a:gd name="connsiteY10" fmla="*/ 1523556 h 1614052"/>
                <a:gd name="connsiteX0" fmla="*/ 38621 w 217226"/>
                <a:gd name="connsiteY0" fmla="*/ 98131 h 1614033"/>
                <a:gd name="connsiteX1" fmla="*/ 200034 w 217226"/>
                <a:gd name="connsiteY1" fmla="*/ 13 h 1614033"/>
                <a:gd name="connsiteX2" fmla="*/ 197653 w 217226"/>
                <a:gd name="connsiteY2" fmla="*/ 104788 h 1614033"/>
                <a:gd name="connsiteX3" fmla="*/ 140503 w 217226"/>
                <a:gd name="connsiteY3" fmla="*/ 250044 h 1614033"/>
                <a:gd name="connsiteX4" fmla="*/ 76209 w 217226"/>
                <a:gd name="connsiteY4" fmla="*/ 402444 h 1614033"/>
                <a:gd name="connsiteX5" fmla="*/ 9 w 217226"/>
                <a:gd name="connsiteY5" fmla="*/ 812019 h 1614033"/>
                <a:gd name="connsiteX6" fmla="*/ 71447 w 217226"/>
                <a:gd name="connsiteY6" fmla="*/ 1221594 h 1614033"/>
                <a:gd name="connsiteX7" fmla="*/ 135740 w 217226"/>
                <a:gd name="connsiteY7" fmla="*/ 1378757 h 1614033"/>
                <a:gd name="connsiteX8" fmla="*/ 202415 w 217226"/>
                <a:gd name="connsiteY8" fmla="*/ 1524013 h 1614033"/>
                <a:gd name="connsiteX9" fmla="*/ 210071 w 217226"/>
                <a:gd name="connsiteY9" fmla="*/ 1614031 h 1614033"/>
                <a:gd name="connsiteX10" fmla="*/ 33823 w 217226"/>
                <a:gd name="connsiteY10" fmla="*/ 1523537 h 1614033"/>
                <a:gd name="connsiteX0" fmla="*/ 38621 w 217226"/>
                <a:gd name="connsiteY0" fmla="*/ 98131 h 1614033"/>
                <a:gd name="connsiteX1" fmla="*/ 200034 w 217226"/>
                <a:gd name="connsiteY1" fmla="*/ 13 h 1614033"/>
                <a:gd name="connsiteX2" fmla="*/ 197653 w 217226"/>
                <a:gd name="connsiteY2" fmla="*/ 104788 h 1614033"/>
                <a:gd name="connsiteX3" fmla="*/ 140503 w 217226"/>
                <a:gd name="connsiteY3" fmla="*/ 250044 h 1614033"/>
                <a:gd name="connsiteX4" fmla="*/ 76209 w 217226"/>
                <a:gd name="connsiteY4" fmla="*/ 402444 h 1614033"/>
                <a:gd name="connsiteX5" fmla="*/ 9 w 217226"/>
                <a:gd name="connsiteY5" fmla="*/ 812019 h 1614033"/>
                <a:gd name="connsiteX6" fmla="*/ 71447 w 217226"/>
                <a:gd name="connsiteY6" fmla="*/ 1221594 h 1614033"/>
                <a:gd name="connsiteX7" fmla="*/ 135740 w 217226"/>
                <a:gd name="connsiteY7" fmla="*/ 1378757 h 1614033"/>
                <a:gd name="connsiteX8" fmla="*/ 202415 w 217226"/>
                <a:gd name="connsiteY8" fmla="*/ 1524013 h 1614033"/>
                <a:gd name="connsiteX9" fmla="*/ 210071 w 217226"/>
                <a:gd name="connsiteY9" fmla="*/ 1614031 h 1614033"/>
                <a:gd name="connsiteX10" fmla="*/ 33823 w 217226"/>
                <a:gd name="connsiteY10" fmla="*/ 1523537 h 1614033"/>
                <a:gd name="connsiteX0" fmla="*/ 38621 w 217226"/>
                <a:gd name="connsiteY0" fmla="*/ 98198 h 1614100"/>
                <a:gd name="connsiteX1" fmla="*/ 200034 w 217226"/>
                <a:gd name="connsiteY1" fmla="*/ 80 h 1614100"/>
                <a:gd name="connsiteX2" fmla="*/ 197653 w 217226"/>
                <a:gd name="connsiteY2" fmla="*/ 104855 h 1614100"/>
                <a:gd name="connsiteX3" fmla="*/ 140503 w 217226"/>
                <a:gd name="connsiteY3" fmla="*/ 250111 h 1614100"/>
                <a:gd name="connsiteX4" fmla="*/ 76209 w 217226"/>
                <a:gd name="connsiteY4" fmla="*/ 402511 h 1614100"/>
                <a:gd name="connsiteX5" fmla="*/ 9 w 217226"/>
                <a:gd name="connsiteY5" fmla="*/ 812086 h 1614100"/>
                <a:gd name="connsiteX6" fmla="*/ 71447 w 217226"/>
                <a:gd name="connsiteY6" fmla="*/ 1221661 h 1614100"/>
                <a:gd name="connsiteX7" fmla="*/ 135740 w 217226"/>
                <a:gd name="connsiteY7" fmla="*/ 1378824 h 1614100"/>
                <a:gd name="connsiteX8" fmla="*/ 202415 w 217226"/>
                <a:gd name="connsiteY8" fmla="*/ 1524080 h 1614100"/>
                <a:gd name="connsiteX9" fmla="*/ 210071 w 217226"/>
                <a:gd name="connsiteY9" fmla="*/ 1614098 h 1614100"/>
                <a:gd name="connsiteX10" fmla="*/ 33823 w 217226"/>
                <a:gd name="connsiteY10" fmla="*/ 1523604 h 1614100"/>
                <a:gd name="connsiteX0" fmla="*/ 38621 w 217226"/>
                <a:gd name="connsiteY0" fmla="*/ 98198 h 1614100"/>
                <a:gd name="connsiteX1" fmla="*/ 200034 w 217226"/>
                <a:gd name="connsiteY1" fmla="*/ 80 h 1614100"/>
                <a:gd name="connsiteX2" fmla="*/ 197653 w 217226"/>
                <a:gd name="connsiteY2" fmla="*/ 104855 h 1614100"/>
                <a:gd name="connsiteX3" fmla="*/ 140503 w 217226"/>
                <a:gd name="connsiteY3" fmla="*/ 250111 h 1614100"/>
                <a:gd name="connsiteX4" fmla="*/ 76209 w 217226"/>
                <a:gd name="connsiteY4" fmla="*/ 402511 h 1614100"/>
                <a:gd name="connsiteX5" fmla="*/ 9 w 217226"/>
                <a:gd name="connsiteY5" fmla="*/ 812086 h 1614100"/>
                <a:gd name="connsiteX6" fmla="*/ 71447 w 217226"/>
                <a:gd name="connsiteY6" fmla="*/ 1221661 h 1614100"/>
                <a:gd name="connsiteX7" fmla="*/ 135740 w 217226"/>
                <a:gd name="connsiteY7" fmla="*/ 1378824 h 1614100"/>
                <a:gd name="connsiteX8" fmla="*/ 202415 w 217226"/>
                <a:gd name="connsiteY8" fmla="*/ 1524080 h 1614100"/>
                <a:gd name="connsiteX9" fmla="*/ 210071 w 217226"/>
                <a:gd name="connsiteY9" fmla="*/ 1614098 h 1614100"/>
                <a:gd name="connsiteX10" fmla="*/ 33823 w 217226"/>
                <a:gd name="connsiteY10" fmla="*/ 1523604 h 1614100"/>
                <a:gd name="connsiteX0" fmla="*/ 38621 w 217226"/>
                <a:gd name="connsiteY0" fmla="*/ 98198 h 1614100"/>
                <a:gd name="connsiteX1" fmla="*/ 200034 w 217226"/>
                <a:gd name="connsiteY1" fmla="*/ 80 h 1614100"/>
                <a:gd name="connsiteX2" fmla="*/ 197653 w 217226"/>
                <a:gd name="connsiteY2" fmla="*/ 104855 h 1614100"/>
                <a:gd name="connsiteX3" fmla="*/ 140503 w 217226"/>
                <a:gd name="connsiteY3" fmla="*/ 250111 h 1614100"/>
                <a:gd name="connsiteX4" fmla="*/ 76209 w 217226"/>
                <a:gd name="connsiteY4" fmla="*/ 402511 h 1614100"/>
                <a:gd name="connsiteX5" fmla="*/ 9 w 217226"/>
                <a:gd name="connsiteY5" fmla="*/ 812086 h 1614100"/>
                <a:gd name="connsiteX6" fmla="*/ 71447 w 217226"/>
                <a:gd name="connsiteY6" fmla="*/ 1221661 h 1614100"/>
                <a:gd name="connsiteX7" fmla="*/ 135740 w 217226"/>
                <a:gd name="connsiteY7" fmla="*/ 1378824 h 1614100"/>
                <a:gd name="connsiteX8" fmla="*/ 202415 w 217226"/>
                <a:gd name="connsiteY8" fmla="*/ 1524080 h 1614100"/>
                <a:gd name="connsiteX9" fmla="*/ 210071 w 217226"/>
                <a:gd name="connsiteY9" fmla="*/ 1614098 h 1614100"/>
                <a:gd name="connsiteX10" fmla="*/ 33823 w 217226"/>
                <a:gd name="connsiteY10" fmla="*/ 1523604 h 1614100"/>
                <a:gd name="connsiteX0" fmla="*/ 38621 w 217226"/>
                <a:gd name="connsiteY0" fmla="*/ 98198 h 1614100"/>
                <a:gd name="connsiteX1" fmla="*/ 200034 w 217226"/>
                <a:gd name="connsiteY1" fmla="*/ 80 h 1614100"/>
                <a:gd name="connsiteX2" fmla="*/ 197653 w 217226"/>
                <a:gd name="connsiteY2" fmla="*/ 104855 h 1614100"/>
                <a:gd name="connsiteX3" fmla="*/ 140503 w 217226"/>
                <a:gd name="connsiteY3" fmla="*/ 250111 h 1614100"/>
                <a:gd name="connsiteX4" fmla="*/ 76209 w 217226"/>
                <a:gd name="connsiteY4" fmla="*/ 402511 h 1614100"/>
                <a:gd name="connsiteX5" fmla="*/ 9 w 217226"/>
                <a:gd name="connsiteY5" fmla="*/ 812086 h 1614100"/>
                <a:gd name="connsiteX6" fmla="*/ 71447 w 217226"/>
                <a:gd name="connsiteY6" fmla="*/ 1221661 h 1614100"/>
                <a:gd name="connsiteX7" fmla="*/ 135740 w 217226"/>
                <a:gd name="connsiteY7" fmla="*/ 1378824 h 1614100"/>
                <a:gd name="connsiteX8" fmla="*/ 202415 w 217226"/>
                <a:gd name="connsiteY8" fmla="*/ 1524080 h 1614100"/>
                <a:gd name="connsiteX9" fmla="*/ 210071 w 217226"/>
                <a:gd name="connsiteY9" fmla="*/ 1614098 h 1614100"/>
                <a:gd name="connsiteX10" fmla="*/ 33823 w 217226"/>
                <a:gd name="connsiteY10" fmla="*/ 1523604 h 1614100"/>
                <a:gd name="connsiteX0" fmla="*/ 38621 w 217226"/>
                <a:gd name="connsiteY0" fmla="*/ 98198 h 1614100"/>
                <a:gd name="connsiteX1" fmla="*/ 200034 w 217226"/>
                <a:gd name="connsiteY1" fmla="*/ 80 h 1614100"/>
                <a:gd name="connsiteX2" fmla="*/ 197653 w 217226"/>
                <a:gd name="connsiteY2" fmla="*/ 104855 h 1614100"/>
                <a:gd name="connsiteX3" fmla="*/ 140503 w 217226"/>
                <a:gd name="connsiteY3" fmla="*/ 250111 h 1614100"/>
                <a:gd name="connsiteX4" fmla="*/ 76209 w 217226"/>
                <a:gd name="connsiteY4" fmla="*/ 402511 h 1614100"/>
                <a:gd name="connsiteX5" fmla="*/ 9 w 217226"/>
                <a:gd name="connsiteY5" fmla="*/ 812086 h 1614100"/>
                <a:gd name="connsiteX6" fmla="*/ 71447 w 217226"/>
                <a:gd name="connsiteY6" fmla="*/ 1221661 h 1614100"/>
                <a:gd name="connsiteX7" fmla="*/ 135740 w 217226"/>
                <a:gd name="connsiteY7" fmla="*/ 1378824 h 1614100"/>
                <a:gd name="connsiteX8" fmla="*/ 202415 w 217226"/>
                <a:gd name="connsiteY8" fmla="*/ 1524080 h 1614100"/>
                <a:gd name="connsiteX9" fmla="*/ 210071 w 217226"/>
                <a:gd name="connsiteY9" fmla="*/ 1614098 h 1614100"/>
                <a:gd name="connsiteX10" fmla="*/ 33823 w 217226"/>
                <a:gd name="connsiteY10" fmla="*/ 1523604 h 1614100"/>
                <a:gd name="connsiteX0" fmla="*/ 38621 w 217226"/>
                <a:gd name="connsiteY0" fmla="*/ 94368 h 1614073"/>
                <a:gd name="connsiteX1" fmla="*/ 200034 w 217226"/>
                <a:gd name="connsiteY1" fmla="*/ 53 h 1614073"/>
                <a:gd name="connsiteX2" fmla="*/ 197653 w 217226"/>
                <a:gd name="connsiteY2" fmla="*/ 104828 h 1614073"/>
                <a:gd name="connsiteX3" fmla="*/ 140503 w 217226"/>
                <a:gd name="connsiteY3" fmla="*/ 250084 h 1614073"/>
                <a:gd name="connsiteX4" fmla="*/ 76209 w 217226"/>
                <a:gd name="connsiteY4" fmla="*/ 402484 h 1614073"/>
                <a:gd name="connsiteX5" fmla="*/ 9 w 217226"/>
                <a:gd name="connsiteY5" fmla="*/ 812059 h 1614073"/>
                <a:gd name="connsiteX6" fmla="*/ 71447 w 217226"/>
                <a:gd name="connsiteY6" fmla="*/ 1221634 h 1614073"/>
                <a:gd name="connsiteX7" fmla="*/ 135740 w 217226"/>
                <a:gd name="connsiteY7" fmla="*/ 1378797 h 1614073"/>
                <a:gd name="connsiteX8" fmla="*/ 202415 w 217226"/>
                <a:gd name="connsiteY8" fmla="*/ 1524053 h 1614073"/>
                <a:gd name="connsiteX9" fmla="*/ 210071 w 217226"/>
                <a:gd name="connsiteY9" fmla="*/ 1614071 h 1614073"/>
                <a:gd name="connsiteX10" fmla="*/ 33823 w 217226"/>
                <a:gd name="connsiteY10" fmla="*/ 1523577 h 1614073"/>
                <a:gd name="connsiteX0" fmla="*/ 38621 w 217226"/>
                <a:gd name="connsiteY0" fmla="*/ 94368 h 1614073"/>
                <a:gd name="connsiteX1" fmla="*/ 200034 w 217226"/>
                <a:gd name="connsiteY1" fmla="*/ 53 h 1614073"/>
                <a:gd name="connsiteX2" fmla="*/ 197653 w 217226"/>
                <a:gd name="connsiteY2" fmla="*/ 104828 h 1614073"/>
                <a:gd name="connsiteX3" fmla="*/ 140503 w 217226"/>
                <a:gd name="connsiteY3" fmla="*/ 250084 h 1614073"/>
                <a:gd name="connsiteX4" fmla="*/ 76209 w 217226"/>
                <a:gd name="connsiteY4" fmla="*/ 402484 h 1614073"/>
                <a:gd name="connsiteX5" fmla="*/ 9 w 217226"/>
                <a:gd name="connsiteY5" fmla="*/ 812059 h 1614073"/>
                <a:gd name="connsiteX6" fmla="*/ 71447 w 217226"/>
                <a:gd name="connsiteY6" fmla="*/ 1221634 h 1614073"/>
                <a:gd name="connsiteX7" fmla="*/ 135740 w 217226"/>
                <a:gd name="connsiteY7" fmla="*/ 1378797 h 1614073"/>
                <a:gd name="connsiteX8" fmla="*/ 202415 w 217226"/>
                <a:gd name="connsiteY8" fmla="*/ 1524053 h 1614073"/>
                <a:gd name="connsiteX9" fmla="*/ 210071 w 217226"/>
                <a:gd name="connsiteY9" fmla="*/ 1614071 h 1614073"/>
                <a:gd name="connsiteX10" fmla="*/ 33823 w 217226"/>
                <a:gd name="connsiteY10" fmla="*/ 1523577 h 1614073"/>
                <a:gd name="connsiteX0" fmla="*/ 38621 w 217226"/>
                <a:gd name="connsiteY0" fmla="*/ 94363 h 1614068"/>
                <a:gd name="connsiteX1" fmla="*/ 200034 w 217226"/>
                <a:gd name="connsiteY1" fmla="*/ 48 h 1614068"/>
                <a:gd name="connsiteX2" fmla="*/ 197653 w 217226"/>
                <a:gd name="connsiteY2" fmla="*/ 104823 h 1614068"/>
                <a:gd name="connsiteX3" fmla="*/ 140503 w 217226"/>
                <a:gd name="connsiteY3" fmla="*/ 250079 h 1614068"/>
                <a:gd name="connsiteX4" fmla="*/ 76209 w 217226"/>
                <a:gd name="connsiteY4" fmla="*/ 402479 h 1614068"/>
                <a:gd name="connsiteX5" fmla="*/ 9 w 217226"/>
                <a:gd name="connsiteY5" fmla="*/ 812054 h 1614068"/>
                <a:gd name="connsiteX6" fmla="*/ 71447 w 217226"/>
                <a:gd name="connsiteY6" fmla="*/ 1221629 h 1614068"/>
                <a:gd name="connsiteX7" fmla="*/ 135740 w 217226"/>
                <a:gd name="connsiteY7" fmla="*/ 1378792 h 1614068"/>
                <a:gd name="connsiteX8" fmla="*/ 202415 w 217226"/>
                <a:gd name="connsiteY8" fmla="*/ 1524048 h 1614068"/>
                <a:gd name="connsiteX9" fmla="*/ 210071 w 217226"/>
                <a:gd name="connsiteY9" fmla="*/ 1614066 h 1614068"/>
                <a:gd name="connsiteX10" fmla="*/ 33823 w 217226"/>
                <a:gd name="connsiteY10" fmla="*/ 1523572 h 1614068"/>
                <a:gd name="connsiteX0" fmla="*/ 38621 w 217226"/>
                <a:gd name="connsiteY0" fmla="*/ 94363 h 1614068"/>
                <a:gd name="connsiteX1" fmla="*/ 200034 w 217226"/>
                <a:gd name="connsiteY1" fmla="*/ 48 h 1614068"/>
                <a:gd name="connsiteX2" fmla="*/ 197653 w 217226"/>
                <a:gd name="connsiteY2" fmla="*/ 104823 h 1614068"/>
                <a:gd name="connsiteX3" fmla="*/ 140503 w 217226"/>
                <a:gd name="connsiteY3" fmla="*/ 250079 h 1614068"/>
                <a:gd name="connsiteX4" fmla="*/ 76209 w 217226"/>
                <a:gd name="connsiteY4" fmla="*/ 402479 h 1614068"/>
                <a:gd name="connsiteX5" fmla="*/ 9 w 217226"/>
                <a:gd name="connsiteY5" fmla="*/ 812054 h 1614068"/>
                <a:gd name="connsiteX6" fmla="*/ 71447 w 217226"/>
                <a:gd name="connsiteY6" fmla="*/ 1221629 h 1614068"/>
                <a:gd name="connsiteX7" fmla="*/ 135740 w 217226"/>
                <a:gd name="connsiteY7" fmla="*/ 1378792 h 1614068"/>
                <a:gd name="connsiteX8" fmla="*/ 202415 w 217226"/>
                <a:gd name="connsiteY8" fmla="*/ 1524048 h 1614068"/>
                <a:gd name="connsiteX9" fmla="*/ 210071 w 217226"/>
                <a:gd name="connsiteY9" fmla="*/ 1614066 h 1614068"/>
                <a:gd name="connsiteX10" fmla="*/ 33823 w 217226"/>
                <a:gd name="connsiteY10" fmla="*/ 1523572 h 1614068"/>
                <a:gd name="connsiteX0" fmla="*/ 50160 w 217226"/>
                <a:gd name="connsiteY0" fmla="*/ 90615 h 1614123"/>
                <a:gd name="connsiteX1" fmla="*/ 200034 w 217226"/>
                <a:gd name="connsiteY1" fmla="*/ 103 h 1614123"/>
                <a:gd name="connsiteX2" fmla="*/ 197653 w 217226"/>
                <a:gd name="connsiteY2" fmla="*/ 104878 h 1614123"/>
                <a:gd name="connsiteX3" fmla="*/ 140503 w 217226"/>
                <a:gd name="connsiteY3" fmla="*/ 250134 h 1614123"/>
                <a:gd name="connsiteX4" fmla="*/ 76209 w 217226"/>
                <a:gd name="connsiteY4" fmla="*/ 402534 h 1614123"/>
                <a:gd name="connsiteX5" fmla="*/ 9 w 217226"/>
                <a:gd name="connsiteY5" fmla="*/ 812109 h 1614123"/>
                <a:gd name="connsiteX6" fmla="*/ 71447 w 217226"/>
                <a:gd name="connsiteY6" fmla="*/ 1221684 h 1614123"/>
                <a:gd name="connsiteX7" fmla="*/ 135740 w 217226"/>
                <a:gd name="connsiteY7" fmla="*/ 1378847 h 1614123"/>
                <a:gd name="connsiteX8" fmla="*/ 202415 w 217226"/>
                <a:gd name="connsiteY8" fmla="*/ 1524103 h 1614123"/>
                <a:gd name="connsiteX9" fmla="*/ 210071 w 217226"/>
                <a:gd name="connsiteY9" fmla="*/ 1614121 h 1614123"/>
                <a:gd name="connsiteX10" fmla="*/ 33823 w 217226"/>
                <a:gd name="connsiteY10" fmla="*/ 1523627 h 1614123"/>
                <a:gd name="connsiteX0" fmla="*/ 50160 w 217226"/>
                <a:gd name="connsiteY0" fmla="*/ 90615 h 1614123"/>
                <a:gd name="connsiteX1" fmla="*/ 200034 w 217226"/>
                <a:gd name="connsiteY1" fmla="*/ 103 h 1614123"/>
                <a:gd name="connsiteX2" fmla="*/ 197653 w 217226"/>
                <a:gd name="connsiteY2" fmla="*/ 104878 h 1614123"/>
                <a:gd name="connsiteX3" fmla="*/ 140503 w 217226"/>
                <a:gd name="connsiteY3" fmla="*/ 250134 h 1614123"/>
                <a:gd name="connsiteX4" fmla="*/ 76209 w 217226"/>
                <a:gd name="connsiteY4" fmla="*/ 402534 h 1614123"/>
                <a:gd name="connsiteX5" fmla="*/ 9 w 217226"/>
                <a:gd name="connsiteY5" fmla="*/ 812109 h 1614123"/>
                <a:gd name="connsiteX6" fmla="*/ 71447 w 217226"/>
                <a:gd name="connsiteY6" fmla="*/ 1221684 h 1614123"/>
                <a:gd name="connsiteX7" fmla="*/ 135740 w 217226"/>
                <a:gd name="connsiteY7" fmla="*/ 1378847 h 1614123"/>
                <a:gd name="connsiteX8" fmla="*/ 202415 w 217226"/>
                <a:gd name="connsiteY8" fmla="*/ 1524103 h 1614123"/>
                <a:gd name="connsiteX9" fmla="*/ 210071 w 217226"/>
                <a:gd name="connsiteY9" fmla="*/ 1614121 h 1614123"/>
                <a:gd name="connsiteX10" fmla="*/ 33823 w 217226"/>
                <a:gd name="connsiteY10" fmla="*/ 1523627 h 1614123"/>
                <a:gd name="connsiteX0" fmla="*/ 50160 w 217226"/>
                <a:gd name="connsiteY0" fmla="*/ 90615 h 1614123"/>
                <a:gd name="connsiteX1" fmla="*/ 200034 w 217226"/>
                <a:gd name="connsiteY1" fmla="*/ 103 h 1614123"/>
                <a:gd name="connsiteX2" fmla="*/ 197653 w 217226"/>
                <a:gd name="connsiteY2" fmla="*/ 104878 h 1614123"/>
                <a:gd name="connsiteX3" fmla="*/ 140503 w 217226"/>
                <a:gd name="connsiteY3" fmla="*/ 250134 h 1614123"/>
                <a:gd name="connsiteX4" fmla="*/ 76209 w 217226"/>
                <a:gd name="connsiteY4" fmla="*/ 402534 h 1614123"/>
                <a:gd name="connsiteX5" fmla="*/ 9 w 217226"/>
                <a:gd name="connsiteY5" fmla="*/ 812109 h 1614123"/>
                <a:gd name="connsiteX6" fmla="*/ 71447 w 217226"/>
                <a:gd name="connsiteY6" fmla="*/ 1221684 h 1614123"/>
                <a:gd name="connsiteX7" fmla="*/ 135740 w 217226"/>
                <a:gd name="connsiteY7" fmla="*/ 1378847 h 1614123"/>
                <a:gd name="connsiteX8" fmla="*/ 202415 w 217226"/>
                <a:gd name="connsiteY8" fmla="*/ 1524103 h 1614123"/>
                <a:gd name="connsiteX9" fmla="*/ 210071 w 217226"/>
                <a:gd name="connsiteY9" fmla="*/ 1614121 h 1614123"/>
                <a:gd name="connsiteX10" fmla="*/ 33823 w 217226"/>
                <a:gd name="connsiteY10" fmla="*/ 1523627 h 1614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17226" h="1614123">
                  <a:moveTo>
                    <a:pt x="50160" y="90615"/>
                  </a:moveTo>
                  <a:cubicBezTo>
                    <a:pt x="119334" y="36458"/>
                    <a:pt x="175452" y="-2274"/>
                    <a:pt x="200034" y="103"/>
                  </a:cubicBezTo>
                  <a:cubicBezTo>
                    <a:pt x="224616" y="2480"/>
                    <a:pt x="207575" y="63206"/>
                    <a:pt x="197653" y="104878"/>
                  </a:cubicBezTo>
                  <a:cubicBezTo>
                    <a:pt x="187731" y="146550"/>
                    <a:pt x="160744" y="200525"/>
                    <a:pt x="140503" y="250134"/>
                  </a:cubicBezTo>
                  <a:cubicBezTo>
                    <a:pt x="120262" y="299743"/>
                    <a:pt x="103435" y="308872"/>
                    <a:pt x="76209" y="402534"/>
                  </a:cubicBezTo>
                  <a:cubicBezTo>
                    <a:pt x="48983" y="496196"/>
                    <a:pt x="803" y="675584"/>
                    <a:pt x="9" y="812109"/>
                  </a:cubicBezTo>
                  <a:cubicBezTo>
                    <a:pt x="-785" y="948634"/>
                    <a:pt x="48825" y="1127228"/>
                    <a:pt x="71447" y="1221684"/>
                  </a:cubicBezTo>
                  <a:cubicBezTo>
                    <a:pt x="94069" y="1316140"/>
                    <a:pt x="113912" y="1328444"/>
                    <a:pt x="135740" y="1378847"/>
                  </a:cubicBezTo>
                  <a:cubicBezTo>
                    <a:pt x="157568" y="1429250"/>
                    <a:pt x="190027" y="1484891"/>
                    <a:pt x="202415" y="1524103"/>
                  </a:cubicBezTo>
                  <a:cubicBezTo>
                    <a:pt x="214804" y="1563315"/>
                    <a:pt x="224390" y="1614518"/>
                    <a:pt x="210071" y="1614121"/>
                  </a:cubicBezTo>
                  <a:cubicBezTo>
                    <a:pt x="182290" y="1613724"/>
                    <a:pt x="105181" y="1571529"/>
                    <a:pt x="33823" y="1523627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6" name="Gruppo 15">
            <a:extLst>
              <a:ext uri="{FF2B5EF4-FFF2-40B4-BE49-F238E27FC236}">
                <a16:creationId xmlns:a16="http://schemas.microsoft.com/office/drawing/2014/main" id="{DE4B971C-F95F-401E-B44A-A491654B6DDE}"/>
              </a:ext>
            </a:extLst>
          </p:cNvPr>
          <p:cNvGrpSpPr/>
          <p:nvPr/>
        </p:nvGrpSpPr>
        <p:grpSpPr>
          <a:xfrm>
            <a:off x="6265758" y="3663038"/>
            <a:ext cx="1944000" cy="1944000"/>
            <a:chOff x="6263300" y="3667954"/>
            <a:chExt cx="1944000" cy="1944000"/>
          </a:xfrm>
        </p:grpSpPr>
        <p:sp>
          <p:nvSpPr>
            <p:cNvPr id="325" name="Arco 324">
              <a:extLst>
                <a:ext uri="{FF2B5EF4-FFF2-40B4-BE49-F238E27FC236}">
                  <a16:creationId xmlns:a16="http://schemas.microsoft.com/office/drawing/2014/main" id="{B87949AD-8432-4F1E-B4E7-09300F0E725C}"/>
                </a:ext>
              </a:extLst>
            </p:cNvPr>
            <p:cNvSpPr/>
            <p:nvPr/>
          </p:nvSpPr>
          <p:spPr>
            <a:xfrm>
              <a:off x="6263300" y="3667954"/>
              <a:ext cx="1944000" cy="1944000"/>
            </a:xfrm>
            <a:prstGeom prst="arc">
              <a:avLst>
                <a:gd name="adj1" fmla="val 19192789"/>
                <a:gd name="adj2" fmla="val 13195821"/>
              </a:avLst>
            </a:prstGeom>
            <a:ln w="3175"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337" name="Connettore diritto 336">
              <a:extLst>
                <a:ext uri="{FF2B5EF4-FFF2-40B4-BE49-F238E27FC236}">
                  <a16:creationId xmlns:a16="http://schemas.microsoft.com/office/drawing/2014/main" id="{0D9886B3-EE87-4A28-976A-340C811B99AE}"/>
                </a:ext>
              </a:extLst>
            </p:cNvPr>
            <p:cNvCxnSpPr>
              <a:cxnSpLocks/>
            </p:cNvCxnSpPr>
            <p:nvPr/>
          </p:nvCxnSpPr>
          <p:spPr>
            <a:xfrm>
              <a:off x="6486215" y="4016389"/>
              <a:ext cx="1489174" cy="0"/>
            </a:xfrm>
            <a:prstGeom prst="line">
              <a:avLst/>
            </a:prstGeom>
            <a:ln w="3175"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8" name="Arco 337">
            <a:extLst>
              <a:ext uri="{FF2B5EF4-FFF2-40B4-BE49-F238E27FC236}">
                <a16:creationId xmlns:a16="http://schemas.microsoft.com/office/drawing/2014/main" id="{A363766E-8C61-4EC0-9FD8-F360EE581F03}"/>
              </a:ext>
            </a:extLst>
          </p:cNvPr>
          <p:cNvSpPr/>
          <p:nvPr/>
        </p:nvSpPr>
        <p:spPr>
          <a:xfrm>
            <a:off x="9677808" y="1305881"/>
            <a:ext cx="1620000" cy="1620000"/>
          </a:xfrm>
          <a:prstGeom prst="arc">
            <a:avLst>
              <a:gd name="adj1" fmla="val 865117"/>
              <a:gd name="adj2" fmla="val 20746301"/>
            </a:avLst>
          </a:prstGeom>
          <a:ln w="31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9" name="CasellaDiTesto 338">
            <a:extLst>
              <a:ext uri="{FF2B5EF4-FFF2-40B4-BE49-F238E27FC236}">
                <a16:creationId xmlns:a16="http://schemas.microsoft.com/office/drawing/2014/main" id="{D1FEA754-D5CF-423D-978B-FA0E2DA143A3}"/>
              </a:ext>
            </a:extLst>
          </p:cNvPr>
          <p:cNvSpPr txBox="1"/>
          <p:nvPr/>
        </p:nvSpPr>
        <p:spPr>
          <a:xfrm>
            <a:off x="11777545" y="2939080"/>
            <a:ext cx="468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C6DEB734-E58E-4C29-892D-E85ABFF27DE6}"/>
              </a:ext>
            </a:extLst>
          </p:cNvPr>
          <p:cNvSpPr txBox="1"/>
          <p:nvPr/>
        </p:nvSpPr>
        <p:spPr>
          <a:xfrm>
            <a:off x="0" y="4825476"/>
            <a:ext cx="34328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Mentre con colore rosso sono messi in evidenza, sui tre piani di proiezione, il profilo della curva di compenetrazione</a:t>
            </a:r>
          </a:p>
        </p:txBody>
      </p:sp>
      <p:sp>
        <p:nvSpPr>
          <p:cNvPr id="340" name="Pulsante di azione: vuoto 33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5C865D2-44DC-4A42-8471-8FB72CF7FBB9}"/>
              </a:ext>
            </a:extLst>
          </p:cNvPr>
          <p:cNvSpPr/>
          <p:nvPr/>
        </p:nvSpPr>
        <p:spPr>
          <a:xfrm>
            <a:off x="10812000" y="20667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/>
                <a:ea typeface="+mn-ea"/>
                <a:cs typeface="+mn-cs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Torna a indice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76220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4" dur="20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20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98" grpId="0" animBg="1"/>
      <p:bldP spid="46" grpId="0" animBg="1"/>
      <p:bldP spid="7" grpId="0"/>
      <p:bldP spid="9" grpId="0"/>
      <p:bldP spid="338" grpId="0" animBg="1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63D926A7-4B13-4A61-A6AA-7B5FCB91E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00" y="2819400"/>
            <a:ext cx="12168000" cy="1263872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1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consultare il seguente sito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1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013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6F130E4-790C-4268-A1B7-F08CF68ACA4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ulsante di azione: vuoto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648E477-D426-48F2-90E9-55B271C2F355}"/>
              </a:ext>
            </a:extLst>
          </p:cNvPr>
          <p:cNvSpPr/>
          <p:nvPr/>
        </p:nvSpPr>
        <p:spPr>
          <a:xfrm>
            <a:off x="10812000" y="20667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13041086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1147</Words>
  <Application>Microsoft Office PowerPoint</Application>
  <PresentationFormat>Widescreen</PresentationFormat>
  <Paragraphs>253</Paragraphs>
  <Slides>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Comic Sans MS</vt:lpstr>
      <vt:lpstr>MS Shell Dlg 2</vt:lpstr>
      <vt:lpstr>Symbol</vt:lpstr>
      <vt:lpstr>1_Tema di Office</vt:lpstr>
      <vt:lpstr>2_Tema di Office</vt:lpstr>
      <vt:lpstr>3_Tema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115</cp:revision>
  <dcterms:created xsi:type="dcterms:W3CDTF">2021-10-23T07:56:43Z</dcterms:created>
  <dcterms:modified xsi:type="dcterms:W3CDTF">2022-01-24T15:35:33Z</dcterms:modified>
</cp:coreProperties>
</file>