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68" r:id="rId3"/>
    <p:sldId id="287" r:id="rId4"/>
    <p:sldId id="290" r:id="rId5"/>
    <p:sldId id="286" r:id="rId6"/>
    <p:sldId id="289" r:id="rId7"/>
    <p:sldId id="288" r:id="rId8"/>
    <p:sldId id="291" r:id="rId9"/>
    <p:sldId id="292" r:id="rId10"/>
    <p:sldId id="295" r:id="rId11"/>
    <p:sldId id="282" r:id="rId12"/>
    <p:sldId id="285" r:id="rId13"/>
    <p:sldId id="297" r:id="rId14"/>
    <p:sldId id="293" r:id="rId15"/>
    <p:sldId id="277" r:id="rId16"/>
    <p:sldId id="296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50" autoAdjust="0"/>
    <p:restoredTop sz="95256" autoAdjust="0"/>
  </p:normalViewPr>
  <p:slideViewPr>
    <p:cSldViewPr snapToGrid="0">
      <p:cViewPr varScale="1">
        <p:scale>
          <a:sx n="86" d="100"/>
          <a:sy n="86" d="100"/>
        </p:scale>
        <p:origin x="77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99A8E0-1271-4D36-9883-2D1A281EFA15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2F28C-7475-420C-89D7-3276C6822A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04363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9E635-4B89-4698-92C2-4071089677AF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1822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9166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7640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887901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2226C2D-875C-43FD-938B-A828F89930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2AD11A5-DC51-4307-8CEF-A0049071F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6BA5C4D-3715-4630-B1FA-272E6963D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68A11C0-F336-4A66-96F0-4379F999B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9B2AB-2C6F-4665-B66A-C1E85405B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99542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6547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90791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86718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5944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11099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77905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005223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B9B440-9BF2-41E4-AA85-0126694CF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D551CE-C2CC-45F6-8973-D5EC452ED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558032-E976-4FB0-B934-CA5BA5CE3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6336-061C-4A20-9515-B9FEF4E68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8DF2540-55D1-4A3B-A64F-E77DFF5C7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30891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52034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709D29-68B6-42DB-93A9-1FAFA2CC29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6E3EE0A8-883F-44B7-B4F7-8DEAEDD481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22B0CF3-2FF5-467F-8356-005675C33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3B0E9AF-A9B9-4468-B65B-2CA7CFC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5170903-6092-4185-AF38-FD23437F8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57147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7007F0A-A0F3-4669-A96C-96C3B52B22A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7FD37B2-E4E9-4E03-8DDE-2A79AA809F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A00468F-1003-4B2F-93A1-419974361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B0310D2-DCB4-43F6-9B05-9832ABEE5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BD022B9-C229-4CB9-8AF8-3FD6E4D3F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694240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B73B89-B010-47A1-8B02-1419EF221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27A388-2D0D-47C4-BAF4-F754EA804B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56316C0-CA9A-49E3-ACA4-430AB3DB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25E0827-1D43-436A-A9DE-1EB9FE78A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9122CC1-50F7-40E1-B132-635B23A63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542943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DE858C-ECE7-4F90-93CE-830C13191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7A11BC9-4B61-487A-ADE8-2507A24FB4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1A783E-3154-4F80-903E-4121F88DC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4C486A67-F0F1-4F87-8671-CAD7DC585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D8B3CD8-E83F-4077-9399-A9D30649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FE2E317-2C62-4904-BC0D-4B9F3AF2B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18186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E08B162-F8AC-43DD-A8B9-9D422222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D9C8BC1-0051-4B00-BAA0-610E6D978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5494DF1-F2A5-427F-87B2-561AB9876B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2C15058-C4FD-48F9-A9E8-4295223847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4A09602E-08CA-4EFE-B5F1-11A62885D0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CFD3455E-C60A-451B-8F9A-438017986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F1D1DFE-0EF5-4A3B-B950-99085D17E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A25F8875-B6AD-45F0-8AE3-4887FCA05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26143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FDE3DF-5754-427B-864F-96C4BB790D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1AC8E78E-E3FD-40A6-B844-4B60F4E37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C2F6BFD-FA94-4710-BCD0-DA8878AC6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628CD1A-C205-4092-A5F2-0B61CEE57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7197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56159F1-529A-4394-8D20-940AA66F5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50000DF-D239-4BFD-A43B-3BAC0EA13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AFA905-1981-4D2C-A714-532B060B8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2530554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BEBD3D-6732-4D5A-B0CB-1C6B33279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2C96B0C-B691-47CB-AF7E-97DA88AEB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4BE1D196-280B-4757-B205-B978FC067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FB90C7B-369B-47B8-9E9F-9569B23C44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11F8648-8479-481E-8BA2-2A80E3D6A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2852960-A791-4B66-8A12-D3F669327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49386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DF4EEE4-5C42-4B2A-B6AD-7EBD61755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E07BAD52-8E3A-4E68-BB04-9C6A7B5B95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A2EE327-6191-4AC8-9386-DD88102394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867D26-369E-44AD-8B43-5DAF68BFC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613DE60-D772-4C13-AADF-88634929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C95381-4F26-46AA-8AB3-EDC0DF17F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5990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E5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6609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524F050D-E238-40F7-A74C-0C6EFC168A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21659AA1-8C0D-447D-AE8A-88E4E422E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517BBC-C1E7-40E0-8FE4-A9AE31E5D32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92C4B-5F6B-41B1-B710-8AC021E15CCB}" type="datetimeFigureOut">
              <a:rPr lang="it-IT" smtClean="0"/>
              <a:t>03/01/2022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66AE519-5B1F-4375-9B00-1F59BE0E7D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A8F588-81B3-4253-A301-E3EE0420A0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7B7EA-93C2-46E2-8238-8B63F03314B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24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3.xml"/><Relationship Id="rId13" Type="http://schemas.openxmlformats.org/officeDocument/2006/relationships/slide" Target="slide8.xml"/><Relationship Id="rId3" Type="http://schemas.openxmlformats.org/officeDocument/2006/relationships/image" Target="../media/image1.jpg"/><Relationship Id="rId7" Type="http://schemas.openxmlformats.org/officeDocument/2006/relationships/slide" Target="slide7.xml"/><Relationship Id="rId12" Type="http://schemas.openxmlformats.org/officeDocument/2006/relationships/slide" Target="slide1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4.xml"/><Relationship Id="rId11" Type="http://schemas.openxmlformats.org/officeDocument/2006/relationships/slide" Target="slide9.xml"/><Relationship Id="rId5" Type="http://schemas.openxmlformats.org/officeDocument/2006/relationships/slide" Target="slide3.xml"/><Relationship Id="rId15" Type="http://schemas.openxmlformats.org/officeDocument/2006/relationships/slide" Target="slide11.xml"/><Relationship Id="rId10" Type="http://schemas.openxmlformats.org/officeDocument/2006/relationships/slide" Target="slide5.xml"/><Relationship Id="rId4" Type="http://schemas.openxmlformats.org/officeDocument/2006/relationships/slide" Target="slide2.xml"/><Relationship Id="rId9" Type="http://schemas.openxmlformats.org/officeDocument/2006/relationships/slide" Target="slide6.xml"/><Relationship Id="rId14" Type="http://schemas.openxmlformats.org/officeDocument/2006/relationships/slide" Target="slide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hyperlink" Target="https://www.eliofragassi.it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>
            <a:extLst>
              <a:ext uri="{FF2B5EF4-FFF2-40B4-BE49-F238E27FC236}">
                <a16:creationId xmlns:a16="http://schemas.microsoft.com/office/drawing/2014/main" id="{C382C28B-ACD0-456E-B237-4AD143714A82}"/>
              </a:ext>
            </a:extLst>
          </p:cNvPr>
          <p:cNvSpPr txBox="1">
            <a:spLocks noChangeArrowheads="1"/>
          </p:cNvSpPr>
          <p:nvPr/>
        </p:nvSpPr>
        <p:spPr>
          <a:xfrm>
            <a:off x="12000" y="429760"/>
            <a:ext cx="12168000" cy="354013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/>
          <a:lstStyle/>
          <a:p>
            <a:pPr marL="342900" marR="0" lvl="0" indent="-342900" algn="ctr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buFontTx/>
              <a:buNone/>
              <a:tabLst/>
              <a:defRPr/>
            </a:pPr>
            <a:r>
              <a:rPr kumimoji="0" lang="it-IT" sz="20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Indagine insiemistica sulla doppia proiezione ortogonale di </a:t>
            </a:r>
            <a:r>
              <a:rPr kumimoji="0" lang="it-IT" sz="2000" b="0" i="0" u="none" strike="noStrike" kern="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Arial" panose="020B0604020202020204" pitchFamily="34" charset="0"/>
              </a:rPr>
              <a:t>Monge</a:t>
            </a:r>
            <a:endParaRPr kumimoji="0" lang="it-IT" sz="2000" b="0" i="0" u="none" strike="noStrike" kern="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8C40EFF9-23D5-475F-BB91-AD787EC78C92}"/>
              </a:ext>
            </a:extLst>
          </p:cNvPr>
          <p:cNvSpPr txBox="1"/>
          <p:nvPr/>
        </p:nvSpPr>
        <p:spPr>
          <a:xfrm>
            <a:off x="12000" y="807861"/>
            <a:ext cx="12168000" cy="36000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 SOLIDI  DI ROTAZIONE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DCB798-6E65-434E-B020-C0252A6E6C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25109" y="1798144"/>
            <a:ext cx="2736000" cy="4752000"/>
          </a:xfrm>
          <a:prstGeom prst="rect">
            <a:avLst/>
          </a:prstGeom>
          <a:solidFill>
            <a:srgbClr val="E5E5E3"/>
          </a:solidFill>
          <a:ln w="3175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Il disegno di copertina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è stato eseguito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nell’a. s. 2003/04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da </a:t>
            </a:r>
            <a:r>
              <a:rPr kumimoji="0" lang="it-IT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Quaquarini</a:t>
            </a: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Roberto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della classe 4°A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Liceo Artistico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« G. </a:t>
            </a:r>
            <a:r>
              <a:rPr kumimoji="0" lang="it-IT" sz="1600" b="1" i="0" u="none" strike="noStrike" kern="1200" cap="none" spc="0" normalizeH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Misticoni</a:t>
            </a: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Pescara</a:t>
            </a:r>
            <a:endParaRPr kumimoji="0" lang="it-IT" sz="1600" b="1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per la materia 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« Prospettiva »</a:t>
            </a:r>
          </a:p>
          <a:p>
            <a:pPr marL="10800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del vecchio ordinamento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itchFamily="66" charset="0"/>
              <a:ea typeface="+mn-ea"/>
              <a:cs typeface="Times New Roman" pitchFamily="18" charset="0"/>
            </a:endParaRP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Insegnante:</a:t>
            </a:r>
          </a:p>
          <a:p>
            <a:pPr marL="0" marR="0" lvl="0" indent="0" algn="ctr" defTabSz="4572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 Prof. Elio </a:t>
            </a:r>
            <a:r>
              <a:rPr kumimoji="0" lang="it-IT" sz="1600" b="0" i="0" u="none" strike="noStrike" kern="1200" cap="none" spc="0" normalizeH="0" baseline="0" noProof="0" dirty="0" err="1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n-ea"/>
                <a:cs typeface="Times New Roman" pitchFamily="18" charset="0"/>
              </a:rPr>
              <a:t>Fragassi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9">
            <a:extLst>
              <a:ext uri="{FF2B5EF4-FFF2-40B4-BE49-F238E27FC236}">
                <a16:creationId xmlns:a16="http://schemas.microsoft.com/office/drawing/2014/main" id="{9AD71F2D-FF28-4FAB-990D-809FFADB92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636" y="6565339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3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7E934DE-214E-491F-AE64-092AABB50E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8502" y="6567701"/>
            <a:ext cx="6048000" cy="252000"/>
          </a:xfrm>
          <a:prstGeom prst="rect">
            <a:avLst/>
          </a:prstGeom>
          <a:solidFill>
            <a:srgbClr val="FFFF00"/>
          </a:solidFill>
          <a:ln w="3175">
            <a:solidFill>
              <a:srgbClr val="0070C0"/>
            </a:solidFill>
            <a:miter lim="800000"/>
            <a:headEnd/>
            <a:tailEnd/>
          </a:ln>
        </p:spPr>
        <p:txBody>
          <a:bodyPr wrap="square" lIns="69056" tIns="34529" rIns="69056" bIns="34529" anchor="ctr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Courier New" panose="02070309020205020404" pitchFamily="49" charset="0"/>
              </a:rPr>
              <a:t>Autore   Prof. Arch. Elio Fragassi</a:t>
            </a: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1C8C9BC4-89A5-47DE-A85B-0E5D24B9E4F5}"/>
              </a:ext>
            </a:extLst>
          </p:cNvPr>
          <p:cNvCxnSpPr>
            <a:cxnSpLocks/>
          </p:cNvCxnSpPr>
          <p:nvPr/>
        </p:nvCxnSpPr>
        <p:spPr>
          <a:xfrm>
            <a:off x="1103265" y="6858000"/>
            <a:ext cx="9144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F3B465C2-9476-4834-A0C3-FE16EC2A0C53}"/>
              </a:ext>
            </a:extLst>
          </p:cNvPr>
          <p:cNvSpPr txBox="1"/>
          <p:nvPr/>
        </p:nvSpPr>
        <p:spPr>
          <a:xfrm>
            <a:off x="3674275" y="1841926"/>
            <a:ext cx="57258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Indice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534B261-35E0-4C14-819B-EF864955DEA1}"/>
              </a:ext>
            </a:extLst>
          </p:cNvPr>
          <p:cNvSpPr txBox="1"/>
          <p:nvPr/>
        </p:nvSpPr>
        <p:spPr>
          <a:xfrm>
            <a:off x="12000" y="1196160"/>
            <a:ext cx="12168000" cy="584775"/>
          </a:xfrm>
          <a:prstGeom prst="rect">
            <a:avLst/>
          </a:prstGeom>
          <a:noFill/>
          <a:ln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COMPENETRAZIONE  DI DUE  CONI  CON  GLI  ASSI  PERPENDICOLARI APPARTENENTI AD UN PIANO DI PROFILO –</a:t>
            </a:r>
            <a:r>
              <a:rPr kumimoji="0" lang="it-IT" sz="1600" b="0" i="0" u="none" strike="noStrike" kern="1200" cap="none" spc="0" normalizeH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RISOLUZIONE  CON  PIANO  ORIZZONTALE  E  PIANO  FRONTALE</a:t>
            </a:r>
            <a:endParaRPr kumimoji="0" lang="it-IT" sz="1600" b="0" i="0" u="none" strike="noStrike" kern="1200" cap="none" spc="0" normalizeH="0" baseline="-25000" noProof="0" dirty="0">
              <a:ln>
                <a:noFill/>
              </a:ln>
              <a:solidFill>
                <a:srgbClr val="0066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EF729A0-843B-473C-8263-824F68FA78F6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65A9C577-2EE5-4204-B15C-8DBAF6180F56}"/>
              </a:ext>
            </a:extLst>
          </p:cNvPr>
          <p:cNvSpPr txBox="1"/>
          <p:nvPr/>
        </p:nvSpPr>
        <p:spPr>
          <a:xfrm>
            <a:off x="3631799" y="6167591"/>
            <a:ext cx="58864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Per accedere alle pagine selezionare il numero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054C449-2E74-46B3-975E-3689782E74A3}"/>
              </a:ext>
            </a:extLst>
          </p:cNvPr>
          <p:cNvSpPr txBox="1"/>
          <p:nvPr/>
        </p:nvSpPr>
        <p:spPr>
          <a:xfrm>
            <a:off x="4103728" y="2154888"/>
            <a:ext cx="3835248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Solidi della composizione</a:t>
            </a:r>
          </a:p>
        </p:txBody>
      </p:sp>
      <p:sp>
        <p:nvSpPr>
          <p:cNvPr id="36" name="CasellaDiTesto 35">
            <a:extLst>
              <a:ext uri="{FF2B5EF4-FFF2-40B4-BE49-F238E27FC236}">
                <a16:creationId xmlns:a16="http://schemas.microsoft.com/office/drawing/2014/main" id="{B4827ED8-6A8F-40FA-BBDA-C503BBB7EB3C}"/>
              </a:ext>
            </a:extLst>
          </p:cNvPr>
          <p:cNvSpPr txBox="1"/>
          <p:nvPr/>
        </p:nvSpPr>
        <p:spPr>
          <a:xfrm>
            <a:off x="4103475" y="2480548"/>
            <a:ext cx="4783314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mediante piano orizzontale - Presentazione</a:t>
            </a:r>
          </a:p>
        </p:txBody>
      </p:sp>
      <p:sp>
        <p:nvSpPr>
          <p:cNvPr id="37" name="CasellaDiTesto 36">
            <a:extLst>
              <a:ext uri="{FF2B5EF4-FFF2-40B4-BE49-F238E27FC236}">
                <a16:creationId xmlns:a16="http://schemas.microsoft.com/office/drawing/2014/main" id="{24EF6444-896A-4922-9DC2-4CB31B8BD82B}"/>
              </a:ext>
            </a:extLst>
          </p:cNvPr>
          <p:cNvSpPr txBox="1"/>
          <p:nvPr/>
        </p:nvSpPr>
        <p:spPr>
          <a:xfrm>
            <a:off x="4098195" y="4698446"/>
            <a:ext cx="5063565" cy="50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Somma delle singole sezioni con ricerca della curva di compenetrazione - Applicazione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6D764E0-1A81-4E81-805E-5C701A79F7E1}"/>
              </a:ext>
            </a:extLst>
          </p:cNvPr>
          <p:cNvSpPr txBox="1"/>
          <p:nvPr/>
        </p:nvSpPr>
        <p:spPr>
          <a:xfrm>
            <a:off x="4104855" y="2814268"/>
            <a:ext cx="5259720" cy="540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mediante piano orizzontale con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ricerca della curva di compenetrazione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- Applicazione</a:t>
            </a:r>
            <a:endParaRPr kumimoji="0" lang="it-IT" sz="14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3DF9B911-BA0A-4BDA-98A5-29A01C522335}"/>
              </a:ext>
            </a:extLst>
          </p:cNvPr>
          <p:cNvSpPr txBox="1"/>
          <p:nvPr/>
        </p:nvSpPr>
        <p:spPr>
          <a:xfrm>
            <a:off x="4097428" y="4344382"/>
            <a:ext cx="4931168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frontale del cono perpendicolare a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2</a:t>
            </a: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5DA7AA4-27A5-4021-AC86-8B26057CB63C}"/>
              </a:ext>
            </a:extLst>
          </p:cNvPr>
          <p:cNvSpPr txBox="1"/>
          <p:nvPr/>
        </p:nvSpPr>
        <p:spPr>
          <a:xfrm>
            <a:off x="4101858" y="3680474"/>
            <a:ext cx="5298230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della composizione con piano frontale - Presentazione</a:t>
            </a:r>
          </a:p>
        </p:txBody>
      </p:sp>
      <p:sp>
        <p:nvSpPr>
          <p:cNvPr id="13" name="Titolo 12">
            <a:extLst>
              <a:ext uri="{FF2B5EF4-FFF2-40B4-BE49-F238E27FC236}">
                <a16:creationId xmlns:a16="http://schemas.microsoft.com/office/drawing/2014/main" id="{5228088B-0BA8-46AA-B589-31D74B8A7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00" y="10418"/>
            <a:ext cx="12168000" cy="396000"/>
          </a:xfrm>
          <a:ln>
            <a:solidFill>
              <a:srgbClr val="0066FF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kumimoji="0" lang="it-IT" sz="3200" b="0" i="0" u="none" strike="noStrike" kern="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Geometria descrittiva dinamica</a:t>
            </a:r>
            <a:endParaRPr lang="it-IT" dirty="0"/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6E38D5CB-77C5-4421-9B83-762CB0F6A108}"/>
              </a:ext>
            </a:extLst>
          </p:cNvPr>
          <p:cNvSpPr txBox="1"/>
          <p:nvPr/>
        </p:nvSpPr>
        <p:spPr>
          <a:xfrm>
            <a:off x="4102986" y="3356268"/>
            <a:ext cx="4171005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Evidenziazione della curva sui piani di proiezione</a:t>
            </a:r>
            <a:endParaRPr kumimoji="0" lang="it-IT" sz="1400" b="0" i="0" u="none" strike="noStrike" kern="1200" cap="none" spc="0" normalizeH="0" baseline="-2500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2" name="CasellaDiTesto 31">
            <a:extLst>
              <a:ext uri="{FF2B5EF4-FFF2-40B4-BE49-F238E27FC236}">
                <a16:creationId xmlns:a16="http://schemas.microsoft.com/office/drawing/2014/main" id="{D866B954-0BE2-482B-9367-B7B192B17AE0}"/>
              </a:ext>
            </a:extLst>
          </p:cNvPr>
          <p:cNvSpPr txBox="1"/>
          <p:nvPr/>
        </p:nvSpPr>
        <p:spPr>
          <a:xfrm>
            <a:off x="4098099" y="4008603"/>
            <a:ext cx="5063657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lang="it-IT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Sezione con piano frontale del cono perpendicolare a </a:t>
            </a:r>
            <a:r>
              <a:rPr lang="it-IT" sz="1400" dirty="0">
                <a:solidFill>
                  <a:srgbClr val="0000FF"/>
                </a:solidFill>
                <a:latin typeface="Symbol" panose="05050102010706020507" pitchFamily="18" charset="2"/>
              </a:rPr>
              <a:t>p</a:t>
            </a:r>
            <a:r>
              <a:rPr lang="it-IT" sz="1400" baseline="-250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731AE01D-EC9F-4B25-86C0-D083BDD64115}"/>
              </a:ext>
            </a:extLst>
          </p:cNvPr>
          <p:cNvCxnSpPr>
            <a:cxnSpLocks/>
          </p:cNvCxnSpPr>
          <p:nvPr/>
        </p:nvCxnSpPr>
        <p:spPr>
          <a:xfrm>
            <a:off x="35664" y="686095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D0BCBC07-FA29-4C5E-91A7-4D4437506975}"/>
              </a:ext>
            </a:extLst>
          </p:cNvPr>
          <p:cNvSpPr txBox="1"/>
          <p:nvPr/>
        </p:nvSpPr>
        <p:spPr>
          <a:xfrm>
            <a:off x="4098198" y="5243922"/>
            <a:ext cx="5063564" cy="28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Immagine di sintesi della compenetrazione tra i due coni</a:t>
            </a:r>
          </a:p>
        </p:txBody>
      </p:sp>
      <p:sp>
        <p:nvSpPr>
          <p:cNvPr id="41" name="CasellaDiTesto 40">
            <a:extLst>
              <a:ext uri="{FF2B5EF4-FFF2-40B4-BE49-F238E27FC236}">
                <a16:creationId xmlns:a16="http://schemas.microsoft.com/office/drawing/2014/main" id="{C9E45B38-EA1C-4F2B-87EE-80463B4F90EF}"/>
              </a:ext>
            </a:extLst>
          </p:cNvPr>
          <p:cNvSpPr txBox="1"/>
          <p:nvPr/>
        </p:nvSpPr>
        <p:spPr>
          <a:xfrm>
            <a:off x="4098196" y="5581938"/>
            <a:ext cx="5187847" cy="504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Scomposizione del</a:t>
            </a:r>
            <a:r>
              <a:rPr kumimoji="0" lang="it-IT" sz="1400" b="0" i="0" u="none" strike="noStrike" kern="1200" cap="none" spc="0" normalizeH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risultato delle operazioni e ricerca del solido risultante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id="{7EF4650D-9EBC-44D8-98B6-887F76899FB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4" y="1841926"/>
            <a:ext cx="3600000" cy="4680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21" name="Pulsante di azione: vuoto 20">
            <a:hlinkClick r:id="rId4" action="ppaction://hlinksldjump" highlightClick="1"/>
            <a:extLst>
              <a:ext uri="{FF2B5EF4-FFF2-40B4-BE49-F238E27FC236}">
                <a16:creationId xmlns:a16="http://schemas.microsoft.com/office/drawing/2014/main" id="{77E0723C-F78A-46C6-898B-FC983A9E004F}"/>
              </a:ext>
            </a:extLst>
          </p:cNvPr>
          <p:cNvSpPr/>
          <p:nvPr/>
        </p:nvSpPr>
        <p:spPr>
          <a:xfrm>
            <a:off x="3674275" y="2156771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</a:p>
        </p:txBody>
      </p:sp>
      <p:sp>
        <p:nvSpPr>
          <p:cNvPr id="22" name="Pulsante di azione: vuoto 21">
            <a:hlinkClick r:id="rId5" action="ppaction://hlinksldjump" highlightClick="1"/>
            <a:extLst>
              <a:ext uri="{FF2B5EF4-FFF2-40B4-BE49-F238E27FC236}">
                <a16:creationId xmlns:a16="http://schemas.microsoft.com/office/drawing/2014/main" id="{115994FE-9BC6-42C0-9718-93489CE46826}"/>
              </a:ext>
            </a:extLst>
          </p:cNvPr>
          <p:cNvSpPr/>
          <p:nvPr/>
        </p:nvSpPr>
        <p:spPr>
          <a:xfrm>
            <a:off x="3666025" y="2484782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23" name="Pulsante di azione: vuoto 22">
            <a:hlinkClick r:id="rId6" action="ppaction://hlinksldjump" highlightClick="1"/>
            <a:extLst>
              <a:ext uri="{FF2B5EF4-FFF2-40B4-BE49-F238E27FC236}">
                <a16:creationId xmlns:a16="http://schemas.microsoft.com/office/drawing/2014/main" id="{F6FD3DF0-B1D6-47A4-AA1F-30C678147F5A}"/>
              </a:ext>
            </a:extLst>
          </p:cNvPr>
          <p:cNvSpPr/>
          <p:nvPr/>
        </p:nvSpPr>
        <p:spPr>
          <a:xfrm>
            <a:off x="3666593" y="2924545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</a:t>
            </a:r>
          </a:p>
        </p:txBody>
      </p:sp>
      <p:sp>
        <p:nvSpPr>
          <p:cNvPr id="25" name="Pulsante di azione: vuoto 24">
            <a:hlinkClick r:id="rId7" action="ppaction://hlinksldjump" highlightClick="1"/>
            <a:extLst>
              <a:ext uri="{FF2B5EF4-FFF2-40B4-BE49-F238E27FC236}">
                <a16:creationId xmlns:a16="http://schemas.microsoft.com/office/drawing/2014/main" id="{9B0F6EDE-4505-49FD-A28C-001E61C0FA2E}"/>
              </a:ext>
            </a:extLst>
          </p:cNvPr>
          <p:cNvSpPr/>
          <p:nvPr/>
        </p:nvSpPr>
        <p:spPr>
          <a:xfrm>
            <a:off x="3671916" y="4008955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</a:p>
        </p:txBody>
      </p:sp>
      <p:sp>
        <p:nvSpPr>
          <p:cNvPr id="26" name="Pulsante di azione: vuoto 25">
            <a:hlinkClick r:id="rId8" action="ppaction://hlinksldjump" highlightClick="1"/>
            <a:extLst>
              <a:ext uri="{FF2B5EF4-FFF2-40B4-BE49-F238E27FC236}">
                <a16:creationId xmlns:a16="http://schemas.microsoft.com/office/drawing/2014/main" id="{F5A9625F-B032-4410-B90E-21176569E59A}"/>
              </a:ext>
            </a:extLst>
          </p:cNvPr>
          <p:cNvSpPr/>
          <p:nvPr/>
        </p:nvSpPr>
        <p:spPr>
          <a:xfrm>
            <a:off x="3668133" y="3679357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9" action="ppaction://hlinksldjump"/>
              </a:rPr>
              <a:t>5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28" name="Pulsante di azione: vuoto 27">
            <a:hlinkClick r:id="rId10" action="ppaction://hlinksldjump" highlightClick="1"/>
            <a:extLst>
              <a:ext uri="{FF2B5EF4-FFF2-40B4-BE49-F238E27FC236}">
                <a16:creationId xmlns:a16="http://schemas.microsoft.com/office/drawing/2014/main" id="{9E557CB7-2236-4578-BFB1-9570E85154D7}"/>
              </a:ext>
            </a:extLst>
          </p:cNvPr>
          <p:cNvSpPr/>
          <p:nvPr/>
        </p:nvSpPr>
        <p:spPr>
          <a:xfrm>
            <a:off x="3670581" y="3349007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rgbClr val="00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4</a:t>
            </a:r>
          </a:p>
        </p:txBody>
      </p:sp>
      <p:sp>
        <p:nvSpPr>
          <p:cNvPr id="27" name="Pulsante di azione: vuoto 26">
            <a:hlinkClick r:id="rId11" action="ppaction://hlinksldjump" highlightClick="1"/>
            <a:extLst>
              <a:ext uri="{FF2B5EF4-FFF2-40B4-BE49-F238E27FC236}">
                <a16:creationId xmlns:a16="http://schemas.microsoft.com/office/drawing/2014/main" id="{55348141-FD08-4B9D-A06B-8632AF39023A}"/>
              </a:ext>
            </a:extLst>
          </p:cNvPr>
          <p:cNvSpPr/>
          <p:nvPr/>
        </p:nvSpPr>
        <p:spPr>
          <a:xfrm>
            <a:off x="3671916" y="4799067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8</a:t>
            </a:r>
          </a:p>
        </p:txBody>
      </p:sp>
      <p:sp>
        <p:nvSpPr>
          <p:cNvPr id="30" name="Pulsante di azione: vuoto 29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8FAF0FBE-0FC1-40A7-A138-2904DF81AACA}"/>
              </a:ext>
            </a:extLst>
          </p:cNvPr>
          <p:cNvSpPr/>
          <p:nvPr/>
        </p:nvSpPr>
        <p:spPr>
          <a:xfrm>
            <a:off x="3668163" y="4337978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  <a:hlinkClick r:id="rId13" action="ppaction://hlinksldjump"/>
              </a:rPr>
              <a:t>7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35" name="Pulsante di azione: vuoto 34">
            <a:hlinkClick r:id="rId14" action="ppaction://hlinksldjump" highlightClick="1"/>
            <a:extLst>
              <a:ext uri="{FF2B5EF4-FFF2-40B4-BE49-F238E27FC236}">
                <a16:creationId xmlns:a16="http://schemas.microsoft.com/office/drawing/2014/main" id="{9D13C2F9-7919-46F4-8364-9008CA95E733}"/>
              </a:ext>
            </a:extLst>
          </p:cNvPr>
          <p:cNvSpPr/>
          <p:nvPr/>
        </p:nvSpPr>
        <p:spPr>
          <a:xfrm>
            <a:off x="3668933" y="5246188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sp>
        <p:nvSpPr>
          <p:cNvPr id="42" name="Pulsante di azione: vuoto 41">
            <a:hlinkClick r:id="rId12" action="ppaction://hlinksldjump" highlightClick="1"/>
            <a:extLst>
              <a:ext uri="{FF2B5EF4-FFF2-40B4-BE49-F238E27FC236}">
                <a16:creationId xmlns:a16="http://schemas.microsoft.com/office/drawing/2014/main" id="{D9A077D5-A4AD-4D68-9914-E2294887E471}"/>
              </a:ext>
            </a:extLst>
          </p:cNvPr>
          <p:cNvSpPr/>
          <p:nvPr/>
        </p:nvSpPr>
        <p:spPr>
          <a:xfrm>
            <a:off x="3668933" y="5690530"/>
            <a:ext cx="396000" cy="288000"/>
          </a:xfrm>
          <a:prstGeom prst="actionButtonBlank">
            <a:avLst/>
          </a:prstGeom>
          <a:solidFill>
            <a:srgbClr val="00B0F0"/>
          </a:solidFill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400" dirty="0">
                <a:solidFill>
                  <a:schemeClr val="bg1"/>
                </a:solidFill>
                <a:latin typeface="Comic Sans MS" panose="030F0702030302020204" pitchFamily="66" charset="0"/>
                <a:hlinkClick r:id="rId15" action="ppaction://hlinksldjump"/>
              </a:rPr>
              <a:t>10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 panose="030F0702030302020204" pitchFamily="66" charset="0"/>
            </a:endParaRPr>
          </a:p>
        </p:txBody>
      </p: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9F753D89-537E-42AA-BD23-E638DF4C8480}"/>
              </a:ext>
            </a:extLst>
          </p:cNvPr>
          <p:cNvCxnSpPr>
            <a:cxnSpLocks/>
          </p:cNvCxnSpPr>
          <p:nvPr/>
        </p:nvCxnSpPr>
        <p:spPr>
          <a:xfrm>
            <a:off x="1200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77610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0"/>
                            </p:stCondLst>
                            <p:childTnLst>
                              <p:par>
                                <p:cTn id="5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8000"/>
                            </p:stCondLst>
                            <p:childTnLst>
                              <p:par>
                                <p:cTn id="6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9000"/>
                            </p:stCondLst>
                            <p:childTnLst>
                              <p:par>
                                <p:cTn id="7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0"/>
                            </p:stCondLst>
                            <p:childTnLst>
                              <p:par>
                                <p:cTn id="7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1000"/>
                            </p:stCondLst>
                            <p:childTnLst>
                              <p:par>
                                <p:cTn id="8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12000"/>
                            </p:stCondLst>
                            <p:childTnLst>
                              <p:par>
                                <p:cTn id="8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00"/>
                            </p:stCondLst>
                            <p:childTnLst>
                              <p:par>
                                <p:cTn id="9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4000"/>
                            </p:stCondLst>
                            <p:childTnLst>
                              <p:par>
                                <p:cTn id="9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1" grpId="0"/>
      <p:bldP spid="18" grpId="0" animBg="1"/>
      <p:bldP spid="29" grpId="0"/>
      <p:bldP spid="14" grpId="0"/>
      <p:bldP spid="36" grpId="0"/>
      <p:bldP spid="37" grpId="0"/>
      <p:bldP spid="38" grpId="0"/>
      <p:bldP spid="39" grpId="0"/>
      <p:bldP spid="40" grpId="0"/>
      <p:bldP spid="31" grpId="0"/>
      <p:bldP spid="32" grpId="0"/>
      <p:bldP spid="34" grpId="0"/>
      <p:bldP spid="41" grpId="0"/>
      <p:bldP spid="21" grpId="0" animBg="1"/>
      <p:bldP spid="22" grpId="0" animBg="1"/>
      <p:bldP spid="23" grpId="0" animBg="1"/>
      <p:bldP spid="25" grpId="0" animBg="1"/>
      <p:bldP spid="26" grpId="0" animBg="1"/>
      <p:bldP spid="28" grpId="0" animBg="1"/>
      <p:bldP spid="27" grpId="0" animBg="1"/>
      <p:bldP spid="30" grpId="0" animBg="1"/>
      <p:bldP spid="35" grpId="0" animBg="1"/>
      <p:bldP spid="4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DF4F4ED-FCF2-4C89-9880-2E68C81A16C9}"/>
              </a:ext>
            </a:extLst>
          </p:cNvPr>
          <p:cNvCxnSpPr>
            <a:cxnSpLocks/>
          </p:cNvCxnSpPr>
          <p:nvPr/>
        </p:nvCxnSpPr>
        <p:spPr>
          <a:xfrm>
            <a:off x="8045645" y="2958110"/>
            <a:ext cx="51760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 flipH="1">
            <a:off x="7393253" y="474530"/>
            <a:ext cx="6130" cy="57398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11168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</p:cNvCxnSpPr>
          <p:nvPr/>
        </p:nvCxnSpPr>
        <p:spPr>
          <a:xfrm>
            <a:off x="739325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8764212" y="2958110"/>
            <a:ext cx="1052018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stCxn id="23" idx="4"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stCxn id="23" idx="6"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</p:cNvCxnSpPr>
          <p:nvPr/>
        </p:nvCxnSpPr>
        <p:spPr>
          <a:xfrm flipH="1">
            <a:off x="9691355" y="478020"/>
            <a:ext cx="503018" cy="18241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928439" cy="5203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3850180"/>
            <a:ext cx="492990" cy="27446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stCxn id="23" idx="2"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0967" y="479394"/>
            <a:ext cx="281266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11173" y="477336"/>
            <a:ext cx="984188" cy="36594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94103" y="477336"/>
            <a:ext cx="996721" cy="36483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</p:cNvCxnSpPr>
          <p:nvPr/>
        </p:nvCxnSpPr>
        <p:spPr>
          <a:xfrm>
            <a:off x="6223253" y="2958110"/>
            <a:ext cx="0" cy="1178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23253" y="4130341"/>
            <a:ext cx="596759" cy="10641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963273" y="4131257"/>
            <a:ext cx="597158" cy="10636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cxnSpLocks/>
          </p:cNvCxnSpPr>
          <p:nvPr/>
        </p:nvCxnSpPr>
        <p:spPr>
          <a:xfrm>
            <a:off x="856325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51827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Figura a mano libera: forma 237">
            <a:extLst>
              <a:ext uri="{FF2B5EF4-FFF2-40B4-BE49-F238E27FC236}">
                <a16:creationId xmlns:a16="http://schemas.microsoft.com/office/drawing/2014/main" id="{FCA8FA6F-57DD-42EC-B89A-E3A4BF4AED87}"/>
              </a:ext>
            </a:extLst>
          </p:cNvPr>
          <p:cNvSpPr/>
          <p:nvPr/>
        </p:nvSpPr>
        <p:spPr>
          <a:xfrm>
            <a:off x="9261390" y="2304262"/>
            <a:ext cx="596414" cy="1542428"/>
          </a:xfrm>
          <a:custGeom>
            <a:avLst/>
            <a:gdLst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80622 w 596414"/>
              <a:gd name="connsiteY2" fmla="*/ 135748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80622 w 596414"/>
              <a:gd name="connsiteY2" fmla="*/ 135748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80622 w 596414"/>
              <a:gd name="connsiteY2" fmla="*/ 135748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70462 w 596414"/>
              <a:gd name="connsiteY2" fmla="*/ 135494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6414" h="1538111">
                <a:moveTo>
                  <a:pt x="0" y="1538111"/>
                </a:moveTo>
                <a:cubicBezTo>
                  <a:pt x="19344" y="1522118"/>
                  <a:pt x="30857" y="1506549"/>
                  <a:pt x="59267" y="1476022"/>
                </a:cubicBezTo>
                <a:cubicBezTo>
                  <a:pt x="87677" y="1445495"/>
                  <a:pt x="133303" y="1401045"/>
                  <a:pt x="170462" y="1354949"/>
                </a:cubicBezTo>
                <a:cubicBezTo>
                  <a:pt x="207621" y="1308853"/>
                  <a:pt x="224555" y="1293095"/>
                  <a:pt x="282222" y="1199444"/>
                </a:cubicBezTo>
                <a:cubicBezTo>
                  <a:pt x="339890" y="1105793"/>
                  <a:pt x="465197" y="923807"/>
                  <a:pt x="516467" y="793044"/>
                </a:cubicBezTo>
                <a:cubicBezTo>
                  <a:pt x="567737" y="662281"/>
                  <a:pt x="579026" y="507999"/>
                  <a:pt x="589844" y="414866"/>
                </a:cubicBezTo>
                <a:cubicBezTo>
                  <a:pt x="600663" y="321733"/>
                  <a:pt x="598311" y="291159"/>
                  <a:pt x="581378" y="234244"/>
                </a:cubicBezTo>
                <a:cubicBezTo>
                  <a:pt x="564445" y="177329"/>
                  <a:pt x="520787" y="110038"/>
                  <a:pt x="488244" y="73378"/>
                </a:cubicBezTo>
                <a:cubicBezTo>
                  <a:pt x="462844" y="34337"/>
                  <a:pt x="445911" y="17168"/>
                  <a:pt x="428978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2" name="Figura a mano libera: forma 281">
            <a:extLst>
              <a:ext uri="{FF2B5EF4-FFF2-40B4-BE49-F238E27FC236}">
                <a16:creationId xmlns:a16="http://schemas.microsoft.com/office/drawing/2014/main" id="{FA9CF63A-B5BA-4C0A-B6FE-0E96F7924F4F}"/>
              </a:ext>
            </a:extLst>
          </p:cNvPr>
          <p:cNvSpPr/>
          <p:nvPr/>
        </p:nvSpPr>
        <p:spPr>
          <a:xfrm>
            <a:off x="6814772" y="2304261"/>
            <a:ext cx="1160932" cy="1546080"/>
          </a:xfrm>
          <a:custGeom>
            <a:avLst/>
            <a:gdLst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2 h 1544176"/>
              <a:gd name="connsiteX1" fmla="*/ 78788 w 1160941"/>
              <a:gd name="connsiteY1" fmla="*/ 411486 h 1544176"/>
              <a:gd name="connsiteX2" fmla="*/ 152410 w 1160941"/>
              <a:gd name="connsiteY2" fmla="*/ 239811 h 1544176"/>
              <a:gd name="connsiteX3" fmla="*/ 311534 w 1160941"/>
              <a:gd name="connsiteY3" fmla="*/ 75309 h 1544176"/>
              <a:gd name="connsiteX4" fmla="*/ 580475 w 1160941"/>
              <a:gd name="connsiteY4" fmla="*/ 6 h 1544176"/>
              <a:gd name="connsiteX5" fmla="*/ 849416 w 1160941"/>
              <a:gd name="connsiteY5" fmla="*/ 78447 h 1544176"/>
              <a:gd name="connsiteX6" fmla="*/ 1004057 w 1160941"/>
              <a:gd name="connsiteY6" fmla="*/ 237570 h 1544176"/>
              <a:gd name="connsiteX7" fmla="*/ 1080257 w 1160941"/>
              <a:gd name="connsiteY7" fmla="*/ 421347 h 1544176"/>
              <a:gd name="connsiteX8" fmla="*/ 1160940 w 1160941"/>
              <a:gd name="connsiteY8" fmla="*/ 797864 h 1544176"/>
              <a:gd name="connsiteX9" fmla="*/ 1082499 w 1160941"/>
              <a:gd name="connsiteY9" fmla="*/ 1201276 h 1544176"/>
              <a:gd name="connsiteX10" fmla="*/ 1013022 w 1160941"/>
              <a:gd name="connsiteY10" fmla="*/ 1364882 h 1544176"/>
              <a:gd name="connsiteX11" fmla="*/ 849416 w 1160941"/>
              <a:gd name="connsiteY11" fmla="*/ 1479182 h 1544176"/>
              <a:gd name="connsiteX12" fmla="*/ 580475 w 1160941"/>
              <a:gd name="connsiteY12" fmla="*/ 1544176 h 1544176"/>
              <a:gd name="connsiteX13" fmla="*/ 307052 w 1160941"/>
              <a:gd name="connsiteY13" fmla="*/ 1479182 h 1544176"/>
              <a:gd name="connsiteX14" fmla="*/ 154652 w 1160941"/>
              <a:gd name="connsiteY14" fmla="*/ 1367123 h 1544176"/>
              <a:gd name="connsiteX15" fmla="*/ 73969 w 1160941"/>
              <a:gd name="connsiteY15" fmla="*/ 1201276 h 1544176"/>
              <a:gd name="connsiteX16" fmla="*/ 10 w 1160941"/>
              <a:gd name="connsiteY16" fmla="*/ 793382 h 1544176"/>
              <a:gd name="connsiteX0" fmla="*/ 10 w 1160941"/>
              <a:gd name="connsiteY0" fmla="*/ 793382 h 1544176"/>
              <a:gd name="connsiteX1" fmla="*/ 78788 w 1160941"/>
              <a:gd name="connsiteY1" fmla="*/ 411486 h 1544176"/>
              <a:gd name="connsiteX2" fmla="*/ 152410 w 1160941"/>
              <a:gd name="connsiteY2" fmla="*/ 239811 h 1544176"/>
              <a:gd name="connsiteX3" fmla="*/ 311534 w 1160941"/>
              <a:gd name="connsiteY3" fmla="*/ 75309 h 1544176"/>
              <a:gd name="connsiteX4" fmla="*/ 580475 w 1160941"/>
              <a:gd name="connsiteY4" fmla="*/ 6 h 1544176"/>
              <a:gd name="connsiteX5" fmla="*/ 858941 w 1160941"/>
              <a:gd name="connsiteY5" fmla="*/ 78447 h 1544176"/>
              <a:gd name="connsiteX6" fmla="*/ 1004057 w 1160941"/>
              <a:gd name="connsiteY6" fmla="*/ 237570 h 1544176"/>
              <a:gd name="connsiteX7" fmla="*/ 1080257 w 1160941"/>
              <a:gd name="connsiteY7" fmla="*/ 421347 h 1544176"/>
              <a:gd name="connsiteX8" fmla="*/ 1160940 w 1160941"/>
              <a:gd name="connsiteY8" fmla="*/ 797864 h 1544176"/>
              <a:gd name="connsiteX9" fmla="*/ 1082499 w 1160941"/>
              <a:gd name="connsiteY9" fmla="*/ 1201276 h 1544176"/>
              <a:gd name="connsiteX10" fmla="*/ 1013022 w 1160941"/>
              <a:gd name="connsiteY10" fmla="*/ 1364882 h 1544176"/>
              <a:gd name="connsiteX11" fmla="*/ 849416 w 1160941"/>
              <a:gd name="connsiteY11" fmla="*/ 1479182 h 1544176"/>
              <a:gd name="connsiteX12" fmla="*/ 580475 w 1160941"/>
              <a:gd name="connsiteY12" fmla="*/ 1544176 h 1544176"/>
              <a:gd name="connsiteX13" fmla="*/ 307052 w 1160941"/>
              <a:gd name="connsiteY13" fmla="*/ 1479182 h 1544176"/>
              <a:gd name="connsiteX14" fmla="*/ 154652 w 1160941"/>
              <a:gd name="connsiteY14" fmla="*/ 1367123 h 1544176"/>
              <a:gd name="connsiteX15" fmla="*/ 73969 w 1160941"/>
              <a:gd name="connsiteY15" fmla="*/ 1201276 h 1544176"/>
              <a:gd name="connsiteX16" fmla="*/ 10 w 1160941"/>
              <a:gd name="connsiteY16" fmla="*/ 793382 h 1544176"/>
              <a:gd name="connsiteX0" fmla="*/ 10 w 1160941"/>
              <a:gd name="connsiteY0" fmla="*/ 793382 h 1544176"/>
              <a:gd name="connsiteX1" fmla="*/ 78788 w 1160941"/>
              <a:gd name="connsiteY1" fmla="*/ 411486 h 1544176"/>
              <a:gd name="connsiteX2" fmla="*/ 152410 w 1160941"/>
              <a:gd name="connsiteY2" fmla="*/ 239811 h 1544176"/>
              <a:gd name="connsiteX3" fmla="*/ 303914 w 1160941"/>
              <a:gd name="connsiteY3" fmla="*/ 75309 h 1544176"/>
              <a:gd name="connsiteX4" fmla="*/ 580475 w 1160941"/>
              <a:gd name="connsiteY4" fmla="*/ 6 h 1544176"/>
              <a:gd name="connsiteX5" fmla="*/ 858941 w 1160941"/>
              <a:gd name="connsiteY5" fmla="*/ 78447 h 1544176"/>
              <a:gd name="connsiteX6" fmla="*/ 1004057 w 1160941"/>
              <a:gd name="connsiteY6" fmla="*/ 237570 h 1544176"/>
              <a:gd name="connsiteX7" fmla="*/ 1080257 w 1160941"/>
              <a:gd name="connsiteY7" fmla="*/ 421347 h 1544176"/>
              <a:gd name="connsiteX8" fmla="*/ 1160940 w 1160941"/>
              <a:gd name="connsiteY8" fmla="*/ 797864 h 1544176"/>
              <a:gd name="connsiteX9" fmla="*/ 1082499 w 1160941"/>
              <a:gd name="connsiteY9" fmla="*/ 1201276 h 1544176"/>
              <a:gd name="connsiteX10" fmla="*/ 1013022 w 1160941"/>
              <a:gd name="connsiteY10" fmla="*/ 1364882 h 1544176"/>
              <a:gd name="connsiteX11" fmla="*/ 849416 w 1160941"/>
              <a:gd name="connsiteY11" fmla="*/ 1479182 h 1544176"/>
              <a:gd name="connsiteX12" fmla="*/ 580475 w 1160941"/>
              <a:gd name="connsiteY12" fmla="*/ 1544176 h 1544176"/>
              <a:gd name="connsiteX13" fmla="*/ 307052 w 1160941"/>
              <a:gd name="connsiteY13" fmla="*/ 1479182 h 1544176"/>
              <a:gd name="connsiteX14" fmla="*/ 154652 w 1160941"/>
              <a:gd name="connsiteY14" fmla="*/ 1367123 h 1544176"/>
              <a:gd name="connsiteX15" fmla="*/ 73969 w 1160941"/>
              <a:gd name="connsiteY15" fmla="*/ 1201276 h 1544176"/>
              <a:gd name="connsiteX16" fmla="*/ 10 w 1160941"/>
              <a:gd name="connsiteY16" fmla="*/ 793382 h 1544176"/>
              <a:gd name="connsiteX0" fmla="*/ 10 w 1160941"/>
              <a:gd name="connsiteY0" fmla="*/ 795286 h 1546080"/>
              <a:gd name="connsiteX1" fmla="*/ 78788 w 1160941"/>
              <a:gd name="connsiteY1" fmla="*/ 413390 h 1546080"/>
              <a:gd name="connsiteX2" fmla="*/ 152410 w 1160941"/>
              <a:gd name="connsiteY2" fmla="*/ 241715 h 1546080"/>
              <a:gd name="connsiteX3" fmla="*/ 303914 w 1160941"/>
              <a:gd name="connsiteY3" fmla="*/ 77213 h 1546080"/>
              <a:gd name="connsiteX4" fmla="*/ 580475 w 1160941"/>
              <a:gd name="connsiteY4" fmla="*/ 5 h 1546080"/>
              <a:gd name="connsiteX5" fmla="*/ 858941 w 1160941"/>
              <a:gd name="connsiteY5" fmla="*/ 80351 h 1546080"/>
              <a:gd name="connsiteX6" fmla="*/ 1004057 w 1160941"/>
              <a:gd name="connsiteY6" fmla="*/ 239474 h 1546080"/>
              <a:gd name="connsiteX7" fmla="*/ 1080257 w 1160941"/>
              <a:gd name="connsiteY7" fmla="*/ 423251 h 1546080"/>
              <a:gd name="connsiteX8" fmla="*/ 1160940 w 1160941"/>
              <a:gd name="connsiteY8" fmla="*/ 799768 h 1546080"/>
              <a:gd name="connsiteX9" fmla="*/ 1082499 w 1160941"/>
              <a:gd name="connsiteY9" fmla="*/ 1203180 h 1546080"/>
              <a:gd name="connsiteX10" fmla="*/ 1013022 w 1160941"/>
              <a:gd name="connsiteY10" fmla="*/ 1366786 h 1546080"/>
              <a:gd name="connsiteX11" fmla="*/ 849416 w 1160941"/>
              <a:gd name="connsiteY11" fmla="*/ 1481086 h 1546080"/>
              <a:gd name="connsiteX12" fmla="*/ 580475 w 1160941"/>
              <a:gd name="connsiteY12" fmla="*/ 1546080 h 1546080"/>
              <a:gd name="connsiteX13" fmla="*/ 307052 w 1160941"/>
              <a:gd name="connsiteY13" fmla="*/ 1481086 h 1546080"/>
              <a:gd name="connsiteX14" fmla="*/ 154652 w 1160941"/>
              <a:gd name="connsiteY14" fmla="*/ 1369027 h 1546080"/>
              <a:gd name="connsiteX15" fmla="*/ 73969 w 1160941"/>
              <a:gd name="connsiteY15" fmla="*/ 1203180 h 1546080"/>
              <a:gd name="connsiteX16" fmla="*/ 10 w 1160941"/>
              <a:gd name="connsiteY16" fmla="*/ 795286 h 1546080"/>
              <a:gd name="connsiteX0" fmla="*/ 1 w 1160932"/>
              <a:gd name="connsiteY0" fmla="*/ 795286 h 1546080"/>
              <a:gd name="connsiteX1" fmla="*/ 78779 w 1160932"/>
              <a:gd name="connsiteY1" fmla="*/ 413390 h 1546080"/>
              <a:gd name="connsiteX2" fmla="*/ 152401 w 1160932"/>
              <a:gd name="connsiteY2" fmla="*/ 241715 h 1546080"/>
              <a:gd name="connsiteX3" fmla="*/ 303905 w 1160932"/>
              <a:gd name="connsiteY3" fmla="*/ 77213 h 1546080"/>
              <a:gd name="connsiteX4" fmla="*/ 580466 w 1160932"/>
              <a:gd name="connsiteY4" fmla="*/ 5 h 1546080"/>
              <a:gd name="connsiteX5" fmla="*/ 858932 w 1160932"/>
              <a:gd name="connsiteY5" fmla="*/ 80351 h 1546080"/>
              <a:gd name="connsiteX6" fmla="*/ 1004048 w 1160932"/>
              <a:gd name="connsiteY6" fmla="*/ 239474 h 1546080"/>
              <a:gd name="connsiteX7" fmla="*/ 1080248 w 1160932"/>
              <a:gd name="connsiteY7" fmla="*/ 423251 h 1546080"/>
              <a:gd name="connsiteX8" fmla="*/ 1160931 w 1160932"/>
              <a:gd name="connsiteY8" fmla="*/ 799768 h 1546080"/>
              <a:gd name="connsiteX9" fmla="*/ 1082490 w 1160932"/>
              <a:gd name="connsiteY9" fmla="*/ 1203180 h 1546080"/>
              <a:gd name="connsiteX10" fmla="*/ 1013013 w 1160932"/>
              <a:gd name="connsiteY10" fmla="*/ 1366786 h 1546080"/>
              <a:gd name="connsiteX11" fmla="*/ 849407 w 1160932"/>
              <a:gd name="connsiteY11" fmla="*/ 1481086 h 1546080"/>
              <a:gd name="connsiteX12" fmla="*/ 580466 w 1160932"/>
              <a:gd name="connsiteY12" fmla="*/ 1546080 h 1546080"/>
              <a:gd name="connsiteX13" fmla="*/ 307043 w 1160932"/>
              <a:gd name="connsiteY13" fmla="*/ 1481086 h 1546080"/>
              <a:gd name="connsiteX14" fmla="*/ 154643 w 1160932"/>
              <a:gd name="connsiteY14" fmla="*/ 1369027 h 1546080"/>
              <a:gd name="connsiteX15" fmla="*/ 77770 w 1160932"/>
              <a:gd name="connsiteY15" fmla="*/ 1205085 h 1546080"/>
              <a:gd name="connsiteX16" fmla="*/ 1 w 1160932"/>
              <a:gd name="connsiteY16" fmla="*/ 795286 h 1546080"/>
              <a:gd name="connsiteX0" fmla="*/ 1 w 1160932"/>
              <a:gd name="connsiteY0" fmla="*/ 795286 h 1546080"/>
              <a:gd name="connsiteX1" fmla="*/ 78779 w 1160932"/>
              <a:gd name="connsiteY1" fmla="*/ 413390 h 1546080"/>
              <a:gd name="connsiteX2" fmla="*/ 152401 w 1160932"/>
              <a:gd name="connsiteY2" fmla="*/ 241715 h 1546080"/>
              <a:gd name="connsiteX3" fmla="*/ 303905 w 1160932"/>
              <a:gd name="connsiteY3" fmla="*/ 77213 h 1546080"/>
              <a:gd name="connsiteX4" fmla="*/ 580466 w 1160932"/>
              <a:gd name="connsiteY4" fmla="*/ 5 h 1546080"/>
              <a:gd name="connsiteX5" fmla="*/ 858932 w 1160932"/>
              <a:gd name="connsiteY5" fmla="*/ 80351 h 1546080"/>
              <a:gd name="connsiteX6" fmla="*/ 1004048 w 1160932"/>
              <a:gd name="connsiteY6" fmla="*/ 239474 h 1546080"/>
              <a:gd name="connsiteX7" fmla="*/ 1080248 w 1160932"/>
              <a:gd name="connsiteY7" fmla="*/ 423251 h 1546080"/>
              <a:gd name="connsiteX8" fmla="*/ 1160931 w 1160932"/>
              <a:gd name="connsiteY8" fmla="*/ 799768 h 1546080"/>
              <a:gd name="connsiteX9" fmla="*/ 1082490 w 1160932"/>
              <a:gd name="connsiteY9" fmla="*/ 1203180 h 1546080"/>
              <a:gd name="connsiteX10" fmla="*/ 1013013 w 1160932"/>
              <a:gd name="connsiteY10" fmla="*/ 1366786 h 1546080"/>
              <a:gd name="connsiteX11" fmla="*/ 849407 w 1160932"/>
              <a:gd name="connsiteY11" fmla="*/ 1481086 h 1546080"/>
              <a:gd name="connsiteX12" fmla="*/ 580466 w 1160932"/>
              <a:gd name="connsiteY12" fmla="*/ 1546080 h 1546080"/>
              <a:gd name="connsiteX13" fmla="*/ 307043 w 1160932"/>
              <a:gd name="connsiteY13" fmla="*/ 1481086 h 1546080"/>
              <a:gd name="connsiteX14" fmla="*/ 154643 w 1160932"/>
              <a:gd name="connsiteY14" fmla="*/ 1369027 h 1546080"/>
              <a:gd name="connsiteX15" fmla="*/ 77770 w 1160932"/>
              <a:gd name="connsiteY15" fmla="*/ 1205085 h 1546080"/>
              <a:gd name="connsiteX16" fmla="*/ 1 w 1160932"/>
              <a:gd name="connsiteY16" fmla="*/ 795286 h 1546080"/>
              <a:gd name="connsiteX0" fmla="*/ 1 w 1160932"/>
              <a:gd name="connsiteY0" fmla="*/ 795286 h 1546080"/>
              <a:gd name="connsiteX1" fmla="*/ 78779 w 1160932"/>
              <a:gd name="connsiteY1" fmla="*/ 413390 h 1546080"/>
              <a:gd name="connsiteX2" fmla="*/ 152401 w 1160932"/>
              <a:gd name="connsiteY2" fmla="*/ 241715 h 1546080"/>
              <a:gd name="connsiteX3" fmla="*/ 303905 w 1160932"/>
              <a:gd name="connsiteY3" fmla="*/ 77213 h 1546080"/>
              <a:gd name="connsiteX4" fmla="*/ 580466 w 1160932"/>
              <a:gd name="connsiteY4" fmla="*/ 5 h 1546080"/>
              <a:gd name="connsiteX5" fmla="*/ 858932 w 1160932"/>
              <a:gd name="connsiteY5" fmla="*/ 80351 h 1546080"/>
              <a:gd name="connsiteX6" fmla="*/ 1004048 w 1160932"/>
              <a:gd name="connsiteY6" fmla="*/ 239474 h 1546080"/>
              <a:gd name="connsiteX7" fmla="*/ 1080248 w 1160932"/>
              <a:gd name="connsiteY7" fmla="*/ 423251 h 1546080"/>
              <a:gd name="connsiteX8" fmla="*/ 1160931 w 1160932"/>
              <a:gd name="connsiteY8" fmla="*/ 799768 h 1546080"/>
              <a:gd name="connsiteX9" fmla="*/ 1082490 w 1160932"/>
              <a:gd name="connsiteY9" fmla="*/ 1203180 h 1546080"/>
              <a:gd name="connsiteX10" fmla="*/ 1013013 w 1160932"/>
              <a:gd name="connsiteY10" fmla="*/ 1366786 h 1546080"/>
              <a:gd name="connsiteX11" fmla="*/ 849407 w 1160932"/>
              <a:gd name="connsiteY11" fmla="*/ 1481086 h 1546080"/>
              <a:gd name="connsiteX12" fmla="*/ 580466 w 1160932"/>
              <a:gd name="connsiteY12" fmla="*/ 1546080 h 1546080"/>
              <a:gd name="connsiteX13" fmla="*/ 307043 w 1160932"/>
              <a:gd name="connsiteY13" fmla="*/ 1481086 h 1546080"/>
              <a:gd name="connsiteX14" fmla="*/ 154643 w 1160932"/>
              <a:gd name="connsiteY14" fmla="*/ 1369027 h 1546080"/>
              <a:gd name="connsiteX15" fmla="*/ 77770 w 1160932"/>
              <a:gd name="connsiteY15" fmla="*/ 1205085 h 1546080"/>
              <a:gd name="connsiteX16" fmla="*/ 1 w 1160932"/>
              <a:gd name="connsiteY16" fmla="*/ 795286 h 154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60932" h="1546080">
                <a:moveTo>
                  <a:pt x="1" y="795286"/>
                </a:moveTo>
                <a:cubicBezTo>
                  <a:pt x="169" y="663337"/>
                  <a:pt x="57189" y="467552"/>
                  <a:pt x="78779" y="413390"/>
                </a:cubicBezTo>
                <a:cubicBezTo>
                  <a:pt x="100369" y="359228"/>
                  <a:pt x="114880" y="297744"/>
                  <a:pt x="152401" y="241715"/>
                </a:cubicBezTo>
                <a:cubicBezTo>
                  <a:pt x="189922" y="185686"/>
                  <a:pt x="232561" y="117498"/>
                  <a:pt x="303905" y="77213"/>
                </a:cubicBezTo>
                <a:cubicBezTo>
                  <a:pt x="375249" y="36928"/>
                  <a:pt x="487962" y="-518"/>
                  <a:pt x="580466" y="5"/>
                </a:cubicBezTo>
                <a:cubicBezTo>
                  <a:pt x="672971" y="528"/>
                  <a:pt x="788335" y="40440"/>
                  <a:pt x="858932" y="80351"/>
                </a:cubicBezTo>
                <a:cubicBezTo>
                  <a:pt x="929529" y="120262"/>
                  <a:pt x="967162" y="182324"/>
                  <a:pt x="1004048" y="239474"/>
                </a:cubicBezTo>
                <a:cubicBezTo>
                  <a:pt x="1040934" y="296624"/>
                  <a:pt x="1054101" y="329869"/>
                  <a:pt x="1080248" y="423251"/>
                </a:cubicBezTo>
                <a:cubicBezTo>
                  <a:pt x="1106395" y="516633"/>
                  <a:pt x="1160557" y="669780"/>
                  <a:pt x="1160931" y="799768"/>
                </a:cubicBezTo>
                <a:cubicBezTo>
                  <a:pt x="1161305" y="929756"/>
                  <a:pt x="1101428" y="1137252"/>
                  <a:pt x="1082490" y="1203180"/>
                </a:cubicBezTo>
                <a:cubicBezTo>
                  <a:pt x="1063552" y="1269108"/>
                  <a:pt x="1027095" y="1343552"/>
                  <a:pt x="1013013" y="1366786"/>
                </a:cubicBezTo>
                <a:cubicBezTo>
                  <a:pt x="998931" y="1390020"/>
                  <a:pt x="921498" y="1451204"/>
                  <a:pt x="849407" y="1481086"/>
                </a:cubicBezTo>
                <a:cubicBezTo>
                  <a:pt x="777316" y="1510968"/>
                  <a:pt x="670860" y="1546080"/>
                  <a:pt x="580466" y="1546080"/>
                </a:cubicBezTo>
                <a:cubicBezTo>
                  <a:pt x="490072" y="1546080"/>
                  <a:pt x="378014" y="1510595"/>
                  <a:pt x="307043" y="1481086"/>
                </a:cubicBezTo>
                <a:cubicBezTo>
                  <a:pt x="236072" y="1451577"/>
                  <a:pt x="193490" y="1415345"/>
                  <a:pt x="154643" y="1369027"/>
                </a:cubicBezTo>
                <a:cubicBezTo>
                  <a:pt x="125321" y="1320804"/>
                  <a:pt x="103917" y="1300335"/>
                  <a:pt x="77770" y="1205085"/>
                </a:cubicBezTo>
                <a:cubicBezTo>
                  <a:pt x="51623" y="1109835"/>
                  <a:pt x="-167" y="927235"/>
                  <a:pt x="1" y="79528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21313"/>
            <a:ext cx="12168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(8)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grpSp>
        <p:nvGrpSpPr>
          <p:cNvPr id="306" name="Gruppo 305">
            <a:extLst>
              <a:ext uri="{FF2B5EF4-FFF2-40B4-BE49-F238E27FC236}">
                <a16:creationId xmlns:a16="http://schemas.microsoft.com/office/drawing/2014/main" id="{38655619-687A-4EF2-8308-8283B657B8F8}"/>
              </a:ext>
            </a:extLst>
          </p:cNvPr>
          <p:cNvGrpSpPr/>
          <p:nvPr/>
        </p:nvGrpSpPr>
        <p:grpSpPr>
          <a:xfrm>
            <a:off x="9680972" y="474530"/>
            <a:ext cx="1467235" cy="3659412"/>
            <a:chOff x="6893005" y="476587"/>
            <a:chExt cx="1467235" cy="3659412"/>
          </a:xfrm>
        </p:grpSpPr>
        <p:grpSp>
          <p:nvGrpSpPr>
            <p:cNvPr id="308" name="Gruppo 307">
              <a:extLst>
                <a:ext uri="{FF2B5EF4-FFF2-40B4-BE49-F238E27FC236}">
                  <a16:creationId xmlns:a16="http://schemas.microsoft.com/office/drawing/2014/main" id="{ECDD04BF-4351-4503-B0AC-C5701D2C3A30}"/>
                </a:ext>
              </a:extLst>
            </p:cNvPr>
            <p:cNvGrpSpPr/>
            <p:nvPr/>
          </p:nvGrpSpPr>
          <p:grpSpPr>
            <a:xfrm>
              <a:off x="6893005" y="477336"/>
              <a:ext cx="511794" cy="3653005"/>
              <a:chOff x="6889376" y="477336"/>
              <a:chExt cx="511794" cy="3653005"/>
            </a:xfrm>
          </p:grpSpPr>
          <p:cxnSp>
            <p:nvCxnSpPr>
              <p:cNvPr id="337" name="Connettore diritto 336">
                <a:extLst>
                  <a:ext uri="{FF2B5EF4-FFF2-40B4-BE49-F238E27FC236}">
                    <a16:creationId xmlns:a16="http://schemas.microsoft.com/office/drawing/2014/main" id="{5AFF3721-1002-4A23-963F-522D869E8C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15526" y="477336"/>
                <a:ext cx="485643" cy="184632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0" name="Connettore diritto 339">
                <a:extLst>
                  <a:ext uri="{FF2B5EF4-FFF2-40B4-BE49-F238E27FC236}">
                    <a16:creationId xmlns:a16="http://schemas.microsoft.com/office/drawing/2014/main" id="{49073C49-A3DD-476A-97C1-DB8A266FE72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32215" y="477336"/>
                <a:ext cx="468954" cy="186504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1" name="Connettore diritto 340">
                <a:extLst>
                  <a:ext uri="{FF2B5EF4-FFF2-40B4-BE49-F238E27FC236}">
                    <a16:creationId xmlns:a16="http://schemas.microsoft.com/office/drawing/2014/main" id="{8EC26314-6337-40EC-BF76-9548799962D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48391" y="477336"/>
                <a:ext cx="452778" cy="189713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2" name="Connettore diritto 341">
                <a:extLst>
                  <a:ext uri="{FF2B5EF4-FFF2-40B4-BE49-F238E27FC236}">
                    <a16:creationId xmlns:a16="http://schemas.microsoft.com/office/drawing/2014/main" id="{6A887227-D905-43C3-BF50-736302125B0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73065" y="477336"/>
                <a:ext cx="428105" cy="192097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3" name="Connettore diritto 342">
                <a:extLst>
                  <a:ext uri="{FF2B5EF4-FFF2-40B4-BE49-F238E27FC236}">
                    <a16:creationId xmlns:a16="http://schemas.microsoft.com/office/drawing/2014/main" id="{7D089334-3B60-4E25-9F01-534394C78F7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998324" y="477336"/>
                <a:ext cx="393584" cy="195804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4" name="Connettore diritto 343">
                <a:extLst>
                  <a:ext uri="{FF2B5EF4-FFF2-40B4-BE49-F238E27FC236}">
                    <a16:creationId xmlns:a16="http://schemas.microsoft.com/office/drawing/2014/main" id="{116C7C5F-200F-41C1-9101-C50C244564A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41328" y="477336"/>
                <a:ext cx="359841" cy="203399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5" name="Connettore diritto 344">
                <a:extLst>
                  <a:ext uri="{FF2B5EF4-FFF2-40B4-BE49-F238E27FC236}">
                    <a16:creationId xmlns:a16="http://schemas.microsoft.com/office/drawing/2014/main" id="{735DBFD0-B0D0-4CA7-A79F-487FFC6822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89376" y="477336"/>
                <a:ext cx="502532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6" name="Connettore diritto 345">
                <a:extLst>
                  <a:ext uri="{FF2B5EF4-FFF2-40B4-BE49-F238E27FC236}">
                    <a16:creationId xmlns:a16="http://schemas.microsoft.com/office/drawing/2014/main" id="{38C85890-65A4-47B3-BF5E-6812875DDAF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41776" y="477336"/>
                <a:ext cx="359392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7" name="Connettore diritto 346">
                <a:extLst>
                  <a:ext uri="{FF2B5EF4-FFF2-40B4-BE49-F238E27FC236}">
                    <a16:creationId xmlns:a16="http://schemas.microsoft.com/office/drawing/2014/main" id="{3B9680DF-7AB0-41A6-999C-0299844EC62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25554" y="477336"/>
                <a:ext cx="166354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10" name="Gruppo 309">
              <a:extLst>
                <a:ext uri="{FF2B5EF4-FFF2-40B4-BE49-F238E27FC236}">
                  <a16:creationId xmlns:a16="http://schemas.microsoft.com/office/drawing/2014/main" id="{CF79B625-3313-4DCE-9B97-AEC93C603697}"/>
                </a:ext>
              </a:extLst>
            </p:cNvPr>
            <p:cNvGrpSpPr/>
            <p:nvPr/>
          </p:nvGrpSpPr>
          <p:grpSpPr>
            <a:xfrm flipH="1">
              <a:off x="7399383" y="476587"/>
              <a:ext cx="960857" cy="3659412"/>
              <a:chOff x="6440311" y="477336"/>
              <a:chExt cx="960857" cy="3659412"/>
            </a:xfrm>
          </p:grpSpPr>
          <p:cxnSp>
            <p:nvCxnSpPr>
              <p:cNvPr id="313" name="Connettore diritto 312">
                <a:extLst>
                  <a:ext uri="{FF2B5EF4-FFF2-40B4-BE49-F238E27FC236}">
                    <a16:creationId xmlns:a16="http://schemas.microsoft.com/office/drawing/2014/main" id="{8E64FBF5-4A34-44BB-865E-2B18ACA22E7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40311" y="477336"/>
                <a:ext cx="960857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Connettore diritto 314">
                <a:extLst>
                  <a:ext uri="{FF2B5EF4-FFF2-40B4-BE49-F238E27FC236}">
                    <a16:creationId xmlns:a16="http://schemas.microsoft.com/office/drawing/2014/main" id="{92F76F85-F6FF-45A5-BC50-651D8105405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482644" y="477336"/>
                <a:ext cx="918524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2" name="Connettore diritto 321">
                <a:extLst>
                  <a:ext uri="{FF2B5EF4-FFF2-40B4-BE49-F238E27FC236}">
                    <a16:creationId xmlns:a16="http://schemas.microsoft.com/office/drawing/2014/main" id="{D4D6AA90-6E34-440C-833F-8A6E6E55C0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27800" y="477336"/>
                <a:ext cx="873368" cy="365941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5" name="Connettore diritto 324">
                <a:extLst>
                  <a:ext uri="{FF2B5EF4-FFF2-40B4-BE49-F238E27FC236}">
                    <a16:creationId xmlns:a16="http://schemas.microsoft.com/office/drawing/2014/main" id="{F7FD7D6D-EB6F-4E6A-9EEE-D15B2EE460B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87067" y="477336"/>
                <a:ext cx="814101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7" name="Connettore diritto 326">
                <a:extLst>
                  <a:ext uri="{FF2B5EF4-FFF2-40B4-BE49-F238E27FC236}">
                    <a16:creationId xmlns:a16="http://schemas.microsoft.com/office/drawing/2014/main" id="{9F74386C-60EA-4760-9BAC-14A4466ABEA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657622" y="477336"/>
                <a:ext cx="734286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8" name="Connettore diritto 327">
                <a:extLst>
                  <a:ext uri="{FF2B5EF4-FFF2-40B4-BE49-F238E27FC236}">
                    <a16:creationId xmlns:a16="http://schemas.microsoft.com/office/drawing/2014/main" id="{CF3092E7-CABC-4F08-B819-40EC15AD1B6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754906" y="477336"/>
                <a:ext cx="646262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0" name="Connettore diritto 329">
                <a:extLst>
                  <a:ext uri="{FF2B5EF4-FFF2-40B4-BE49-F238E27FC236}">
                    <a16:creationId xmlns:a16="http://schemas.microsoft.com/office/drawing/2014/main" id="{FD61448D-93F2-4573-8048-703233866E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889376" y="477336"/>
                <a:ext cx="502532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2" name="Connettore diritto 331">
                <a:extLst>
                  <a:ext uri="{FF2B5EF4-FFF2-40B4-BE49-F238E27FC236}">
                    <a16:creationId xmlns:a16="http://schemas.microsoft.com/office/drawing/2014/main" id="{C1955931-5BD0-47A8-A6F1-1427E12D67B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041776" y="477336"/>
                <a:ext cx="359392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5" name="Connettore diritto 334">
                <a:extLst>
                  <a:ext uri="{FF2B5EF4-FFF2-40B4-BE49-F238E27FC236}">
                    <a16:creationId xmlns:a16="http://schemas.microsoft.com/office/drawing/2014/main" id="{B52666D2-E053-42F7-B111-E39BEC1AFE58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225554" y="477336"/>
                <a:ext cx="166354" cy="365300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71ADD22E-68CA-4F8C-9136-C818C6019148}"/>
              </a:ext>
            </a:extLst>
          </p:cNvPr>
          <p:cNvCxnSpPr>
            <a:cxnSpLocks/>
          </p:cNvCxnSpPr>
          <p:nvPr/>
        </p:nvCxnSpPr>
        <p:spPr>
          <a:xfrm>
            <a:off x="6443940" y="5280658"/>
            <a:ext cx="1907797" cy="520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6FE1D333-588B-45AA-97A2-6D0C680E326E}"/>
              </a:ext>
            </a:extLst>
          </p:cNvPr>
          <p:cNvCxnSpPr>
            <a:cxnSpLocks/>
          </p:cNvCxnSpPr>
          <p:nvPr/>
        </p:nvCxnSpPr>
        <p:spPr>
          <a:xfrm rot="1800000">
            <a:off x="6411168" y="5541651"/>
            <a:ext cx="19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C595DC5E-1F9D-4C83-9472-364B198EAAB3}"/>
              </a:ext>
            </a:extLst>
          </p:cNvPr>
          <p:cNvCxnSpPr>
            <a:cxnSpLocks/>
          </p:cNvCxnSpPr>
          <p:nvPr/>
        </p:nvCxnSpPr>
        <p:spPr>
          <a:xfrm>
            <a:off x="7014769" y="5155252"/>
            <a:ext cx="1086435" cy="10864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E0135EDD-071F-4CB8-9B2F-3AD6A7E4EA87}"/>
              </a:ext>
            </a:extLst>
          </p:cNvPr>
          <p:cNvCxnSpPr>
            <a:cxnSpLocks/>
          </p:cNvCxnSpPr>
          <p:nvPr/>
        </p:nvCxnSpPr>
        <p:spPr>
          <a:xfrm flipH="1" flipV="1">
            <a:off x="7143497" y="5095352"/>
            <a:ext cx="752671" cy="130366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69D231AA-63EB-48B3-A64F-AA66C54446E3}"/>
              </a:ext>
            </a:extLst>
          </p:cNvPr>
          <p:cNvCxnSpPr>
            <a:cxnSpLocks/>
          </p:cNvCxnSpPr>
          <p:nvPr/>
        </p:nvCxnSpPr>
        <p:spPr>
          <a:xfrm>
            <a:off x="7272845" y="5062744"/>
            <a:ext cx="384554" cy="14351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1780965C-2259-4A31-A607-3F69553D6B89}"/>
              </a:ext>
            </a:extLst>
          </p:cNvPr>
          <p:cNvCxnSpPr>
            <a:cxnSpLocks/>
          </p:cNvCxnSpPr>
          <p:nvPr/>
        </p:nvCxnSpPr>
        <p:spPr>
          <a:xfrm rot="-900000">
            <a:off x="6411168" y="5541651"/>
            <a:ext cx="19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285522FA-D585-42F9-B6A5-67A37E51E258}"/>
              </a:ext>
            </a:extLst>
          </p:cNvPr>
          <p:cNvCxnSpPr>
            <a:cxnSpLocks/>
          </p:cNvCxnSpPr>
          <p:nvPr/>
        </p:nvCxnSpPr>
        <p:spPr>
          <a:xfrm rot="-1800000">
            <a:off x="6411168" y="5541651"/>
            <a:ext cx="19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5D23C239-E3F5-476C-8CF4-6966BDF514F3}"/>
              </a:ext>
            </a:extLst>
          </p:cNvPr>
          <p:cNvCxnSpPr>
            <a:cxnSpLocks/>
          </p:cNvCxnSpPr>
          <p:nvPr/>
        </p:nvCxnSpPr>
        <p:spPr>
          <a:xfrm flipV="1">
            <a:off x="6701132" y="5163309"/>
            <a:ext cx="1078378" cy="10783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9888F6FC-412C-42B6-B319-BA25F33A7FC3}"/>
              </a:ext>
            </a:extLst>
          </p:cNvPr>
          <p:cNvCxnSpPr>
            <a:cxnSpLocks/>
          </p:cNvCxnSpPr>
          <p:nvPr/>
        </p:nvCxnSpPr>
        <p:spPr>
          <a:xfrm flipV="1">
            <a:off x="6906168" y="5098139"/>
            <a:ext cx="751062" cy="130087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DF485915-7610-4556-A3D2-C51731B499EF}"/>
              </a:ext>
            </a:extLst>
          </p:cNvPr>
          <p:cNvCxnSpPr>
            <a:cxnSpLocks/>
          </p:cNvCxnSpPr>
          <p:nvPr/>
        </p:nvCxnSpPr>
        <p:spPr>
          <a:xfrm flipV="1">
            <a:off x="7144937" y="5061987"/>
            <a:ext cx="384757" cy="1435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30EDBF2F-0129-4F1D-B816-F4E509DA1EB2}"/>
              </a:ext>
            </a:extLst>
          </p:cNvPr>
          <p:cNvCxnSpPr>
            <a:cxnSpLocks/>
            <a:stCxn id="23" idx="2"/>
            <a:endCxn id="23" idx="6"/>
          </p:cNvCxnSpPr>
          <p:nvPr/>
        </p:nvCxnSpPr>
        <p:spPr>
          <a:xfrm>
            <a:off x="6411168" y="5541651"/>
            <a:ext cx="198000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FA535C37-713A-48FB-A716-6A0E3A3A8178}"/>
              </a:ext>
            </a:extLst>
          </p:cNvPr>
          <p:cNvCxnSpPr>
            <a:cxnSpLocks/>
          </p:cNvCxnSpPr>
          <p:nvPr/>
        </p:nvCxnSpPr>
        <p:spPr>
          <a:xfrm flipV="1">
            <a:off x="7392984" y="5046651"/>
            <a:ext cx="0" cy="1485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397B363F-882A-4E76-A6F5-11E459864FC8}"/>
              </a:ext>
            </a:extLst>
          </p:cNvPr>
          <p:cNvCxnSpPr>
            <a:cxnSpLocks/>
          </p:cNvCxnSpPr>
          <p:nvPr/>
        </p:nvCxnSpPr>
        <p:spPr>
          <a:xfrm flipH="1" flipV="1">
            <a:off x="8127506" y="3154853"/>
            <a:ext cx="395880" cy="10607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Connettore diritto 197">
            <a:extLst>
              <a:ext uri="{FF2B5EF4-FFF2-40B4-BE49-F238E27FC236}">
                <a16:creationId xmlns:a16="http://schemas.microsoft.com/office/drawing/2014/main" id="{F108514E-AA82-40C6-B738-65112C600836}"/>
              </a:ext>
            </a:extLst>
          </p:cNvPr>
          <p:cNvCxnSpPr>
            <a:cxnSpLocks/>
          </p:cNvCxnSpPr>
          <p:nvPr/>
        </p:nvCxnSpPr>
        <p:spPr>
          <a:xfrm>
            <a:off x="8190423" y="3418356"/>
            <a:ext cx="216080" cy="12475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AA7719C7-209D-40AB-BF29-895A881A579E}"/>
              </a:ext>
            </a:extLst>
          </p:cNvPr>
          <p:cNvCxnSpPr>
            <a:cxnSpLocks/>
          </p:cNvCxnSpPr>
          <p:nvPr/>
        </p:nvCxnSpPr>
        <p:spPr>
          <a:xfrm>
            <a:off x="6808253" y="1944860"/>
            <a:ext cx="132577" cy="2296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B4FF72FB-0D4A-438A-99BB-2D15EA5E7C2D}"/>
              </a:ext>
            </a:extLst>
          </p:cNvPr>
          <p:cNvCxnSpPr>
            <a:cxnSpLocks/>
          </p:cNvCxnSpPr>
          <p:nvPr/>
        </p:nvCxnSpPr>
        <p:spPr>
          <a:xfrm flipV="1">
            <a:off x="8018218" y="2655292"/>
            <a:ext cx="505168" cy="13535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EC7ABD7B-414C-403C-B0FF-79AD0190BD61}"/>
              </a:ext>
            </a:extLst>
          </p:cNvPr>
          <p:cNvCxnSpPr>
            <a:cxnSpLocks/>
          </p:cNvCxnSpPr>
          <p:nvPr/>
        </p:nvCxnSpPr>
        <p:spPr>
          <a:xfrm flipV="1">
            <a:off x="7978927" y="2373110"/>
            <a:ext cx="427576" cy="2468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733AF09D-589F-4E1C-9250-67DB3A29A2CD}"/>
              </a:ext>
            </a:extLst>
          </p:cNvPr>
          <p:cNvCxnSpPr>
            <a:cxnSpLocks/>
          </p:cNvCxnSpPr>
          <p:nvPr/>
        </p:nvCxnSpPr>
        <p:spPr>
          <a:xfrm flipV="1">
            <a:off x="7934772" y="2130795"/>
            <a:ext cx="285796" cy="28579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94206786-2D77-41ED-B249-95E9F634C791}"/>
              </a:ext>
            </a:extLst>
          </p:cNvPr>
          <p:cNvCxnSpPr>
            <a:cxnSpLocks/>
          </p:cNvCxnSpPr>
          <p:nvPr/>
        </p:nvCxnSpPr>
        <p:spPr>
          <a:xfrm flipV="1">
            <a:off x="7851553" y="1944860"/>
            <a:ext cx="126700" cy="2194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766E2427-C9BA-4326-B66A-3296CFAA24A7}"/>
              </a:ext>
            </a:extLst>
          </p:cNvPr>
          <p:cNvCxnSpPr>
            <a:cxnSpLocks/>
          </p:cNvCxnSpPr>
          <p:nvPr/>
        </p:nvCxnSpPr>
        <p:spPr>
          <a:xfrm>
            <a:off x="6221616" y="2958110"/>
            <a:ext cx="504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97" name="Gruppo 496">
            <a:extLst>
              <a:ext uri="{FF2B5EF4-FFF2-40B4-BE49-F238E27FC236}">
                <a16:creationId xmlns:a16="http://schemas.microsoft.com/office/drawing/2014/main" id="{FDCDE78D-FB6E-4F03-A4EA-0E872C85900A}"/>
              </a:ext>
            </a:extLst>
          </p:cNvPr>
          <p:cNvGrpSpPr/>
          <p:nvPr/>
        </p:nvGrpSpPr>
        <p:grpSpPr>
          <a:xfrm>
            <a:off x="6443940" y="476587"/>
            <a:ext cx="1916300" cy="3660161"/>
            <a:chOff x="6443940" y="476587"/>
            <a:chExt cx="1916300" cy="3660161"/>
          </a:xfrm>
        </p:grpSpPr>
        <p:grpSp>
          <p:nvGrpSpPr>
            <p:cNvPr id="138" name="Gruppo 137">
              <a:extLst>
                <a:ext uri="{FF2B5EF4-FFF2-40B4-BE49-F238E27FC236}">
                  <a16:creationId xmlns:a16="http://schemas.microsoft.com/office/drawing/2014/main" id="{AC63906E-0B2D-41F1-A639-6FE95C2C02CC}"/>
                </a:ext>
              </a:extLst>
            </p:cNvPr>
            <p:cNvGrpSpPr/>
            <p:nvPr/>
          </p:nvGrpSpPr>
          <p:grpSpPr>
            <a:xfrm>
              <a:off x="6443940" y="476587"/>
              <a:ext cx="1916300" cy="3660161"/>
              <a:chOff x="6443940" y="476587"/>
              <a:chExt cx="1916300" cy="3660161"/>
            </a:xfrm>
          </p:grpSpPr>
          <p:grpSp>
            <p:nvGrpSpPr>
              <p:cNvPr id="136" name="Gruppo 135">
                <a:extLst>
                  <a:ext uri="{FF2B5EF4-FFF2-40B4-BE49-F238E27FC236}">
                    <a16:creationId xmlns:a16="http://schemas.microsoft.com/office/drawing/2014/main" id="{E20C08A1-81C9-4232-95AB-A2193FFDA813}"/>
                  </a:ext>
                </a:extLst>
              </p:cNvPr>
              <p:cNvGrpSpPr/>
              <p:nvPr/>
            </p:nvGrpSpPr>
            <p:grpSpPr>
              <a:xfrm>
                <a:off x="6443940" y="477336"/>
                <a:ext cx="960857" cy="3659412"/>
                <a:chOff x="6440311" y="477336"/>
                <a:chExt cx="960857" cy="3659412"/>
              </a:xfrm>
            </p:grpSpPr>
            <p:cxnSp>
              <p:nvCxnSpPr>
                <p:cNvPr id="17" name="Connettore diritto 16">
                  <a:extLst>
                    <a:ext uri="{FF2B5EF4-FFF2-40B4-BE49-F238E27FC236}">
                      <a16:creationId xmlns:a16="http://schemas.microsoft.com/office/drawing/2014/main" id="{DF6E74CB-A75A-4EB1-89BD-DAED70CA4A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440311" y="477336"/>
                  <a:ext cx="960857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36" name="Connettore diritto 235">
                  <a:extLst>
                    <a:ext uri="{FF2B5EF4-FFF2-40B4-BE49-F238E27FC236}">
                      <a16:creationId xmlns:a16="http://schemas.microsoft.com/office/drawing/2014/main" id="{8A0290E4-2995-4168-8A68-7C187EEAD60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482644" y="477336"/>
                  <a:ext cx="918524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6" name="Connettore diritto 245">
                  <a:extLst>
                    <a:ext uri="{FF2B5EF4-FFF2-40B4-BE49-F238E27FC236}">
                      <a16:creationId xmlns:a16="http://schemas.microsoft.com/office/drawing/2014/main" id="{FFC0396A-D21C-4585-8547-EE2B5BBDE4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527800" y="477336"/>
                  <a:ext cx="873368" cy="365941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0" name="Connettore diritto 249">
                  <a:extLst>
                    <a:ext uri="{FF2B5EF4-FFF2-40B4-BE49-F238E27FC236}">
                      <a16:creationId xmlns:a16="http://schemas.microsoft.com/office/drawing/2014/main" id="{E183607D-0B12-437B-A4CA-DE00F48EB3B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587067" y="477336"/>
                  <a:ext cx="814101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3" name="Connettore diritto 252">
                  <a:extLst>
                    <a:ext uri="{FF2B5EF4-FFF2-40B4-BE49-F238E27FC236}">
                      <a16:creationId xmlns:a16="http://schemas.microsoft.com/office/drawing/2014/main" id="{DBB55749-83F5-46F6-9285-7B1E4F9DEF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657622" y="477336"/>
                  <a:ext cx="734286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3" name="Connettore diritto 272">
                  <a:extLst>
                    <a:ext uri="{FF2B5EF4-FFF2-40B4-BE49-F238E27FC236}">
                      <a16:creationId xmlns:a16="http://schemas.microsoft.com/office/drawing/2014/main" id="{ECBFB225-B0BD-46C9-8D78-756F7CA20FA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754906" y="477336"/>
                  <a:ext cx="646262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4" name="Connettore diritto 273">
                  <a:extLst>
                    <a:ext uri="{FF2B5EF4-FFF2-40B4-BE49-F238E27FC236}">
                      <a16:creationId xmlns:a16="http://schemas.microsoft.com/office/drawing/2014/main" id="{0404C400-AA83-47A6-8C98-9032DD063CB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89376" y="477336"/>
                  <a:ext cx="502532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5" name="Connettore diritto 274">
                  <a:extLst>
                    <a:ext uri="{FF2B5EF4-FFF2-40B4-BE49-F238E27FC236}">
                      <a16:creationId xmlns:a16="http://schemas.microsoft.com/office/drawing/2014/main" id="{218962B3-A3EA-48BD-BD33-C368D4D06E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041776" y="477336"/>
                  <a:ext cx="359392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6" name="Connettore diritto 275">
                  <a:extLst>
                    <a:ext uri="{FF2B5EF4-FFF2-40B4-BE49-F238E27FC236}">
                      <a16:creationId xmlns:a16="http://schemas.microsoft.com/office/drawing/2014/main" id="{0B5B209B-D4C3-4BAA-AD08-449E158081F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225554" y="477336"/>
                  <a:ext cx="166354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83" name="Gruppo 282">
                <a:extLst>
                  <a:ext uri="{FF2B5EF4-FFF2-40B4-BE49-F238E27FC236}">
                    <a16:creationId xmlns:a16="http://schemas.microsoft.com/office/drawing/2014/main" id="{9EE74AC4-D0E2-4D39-BFA6-F07FAE53691B}"/>
                  </a:ext>
                </a:extLst>
              </p:cNvPr>
              <p:cNvGrpSpPr/>
              <p:nvPr/>
            </p:nvGrpSpPr>
            <p:grpSpPr>
              <a:xfrm flipH="1">
                <a:off x="7399383" y="476587"/>
                <a:ext cx="960857" cy="3659412"/>
                <a:chOff x="6440311" y="477336"/>
                <a:chExt cx="960857" cy="3659412"/>
              </a:xfrm>
            </p:grpSpPr>
            <p:cxnSp>
              <p:nvCxnSpPr>
                <p:cNvPr id="284" name="Connettore diritto 283">
                  <a:extLst>
                    <a:ext uri="{FF2B5EF4-FFF2-40B4-BE49-F238E27FC236}">
                      <a16:creationId xmlns:a16="http://schemas.microsoft.com/office/drawing/2014/main" id="{E0E7E5F4-426B-4365-A632-C7971C352CC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440311" y="477336"/>
                  <a:ext cx="960857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5" name="Connettore diritto 284">
                  <a:extLst>
                    <a:ext uri="{FF2B5EF4-FFF2-40B4-BE49-F238E27FC236}">
                      <a16:creationId xmlns:a16="http://schemas.microsoft.com/office/drawing/2014/main" id="{4D89A278-EDCB-45C4-8C3B-63B0FF6FAE2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482644" y="477336"/>
                  <a:ext cx="918524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Connettore diritto 285">
                  <a:extLst>
                    <a:ext uri="{FF2B5EF4-FFF2-40B4-BE49-F238E27FC236}">
                      <a16:creationId xmlns:a16="http://schemas.microsoft.com/office/drawing/2014/main" id="{47E4E85B-124C-4671-B435-6C6EEB979C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527800" y="477336"/>
                  <a:ext cx="873368" cy="3659412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7" name="Connettore diritto 286">
                  <a:extLst>
                    <a:ext uri="{FF2B5EF4-FFF2-40B4-BE49-F238E27FC236}">
                      <a16:creationId xmlns:a16="http://schemas.microsoft.com/office/drawing/2014/main" id="{A0014DEF-12C9-4AB8-8D2D-AF52605F39B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587067" y="477336"/>
                  <a:ext cx="814101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Connettore diritto 287">
                  <a:extLst>
                    <a:ext uri="{FF2B5EF4-FFF2-40B4-BE49-F238E27FC236}">
                      <a16:creationId xmlns:a16="http://schemas.microsoft.com/office/drawing/2014/main" id="{80CE9EBF-1C80-4885-B150-9A2B20CF5DA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657622" y="477336"/>
                  <a:ext cx="734286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Connettore diritto 297">
                  <a:extLst>
                    <a:ext uri="{FF2B5EF4-FFF2-40B4-BE49-F238E27FC236}">
                      <a16:creationId xmlns:a16="http://schemas.microsoft.com/office/drawing/2014/main" id="{18FF3BFA-297F-449C-B24F-0C8FCDC378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754906" y="477336"/>
                  <a:ext cx="646262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0" name="Connettore diritto 299">
                  <a:extLst>
                    <a:ext uri="{FF2B5EF4-FFF2-40B4-BE49-F238E27FC236}">
                      <a16:creationId xmlns:a16="http://schemas.microsoft.com/office/drawing/2014/main" id="{9360152E-A20B-4253-92C8-AA12B1D77D2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6889376" y="477336"/>
                  <a:ext cx="502532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2" name="Connettore diritto 301">
                  <a:extLst>
                    <a:ext uri="{FF2B5EF4-FFF2-40B4-BE49-F238E27FC236}">
                      <a16:creationId xmlns:a16="http://schemas.microsoft.com/office/drawing/2014/main" id="{6FB9E371-4994-4C59-BF5D-32A2B24A8B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041776" y="477336"/>
                  <a:ext cx="359392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4" name="Connettore diritto 303">
                  <a:extLst>
                    <a:ext uri="{FF2B5EF4-FFF2-40B4-BE49-F238E27FC236}">
                      <a16:creationId xmlns:a16="http://schemas.microsoft.com/office/drawing/2014/main" id="{4D6B3D23-97C5-4998-8FA9-C334B59EE3C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7225554" y="477336"/>
                  <a:ext cx="166354" cy="3653005"/>
                </a:xfrm>
                <a:prstGeom prst="line">
                  <a:avLst/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353" name="Connettore diritto 352">
              <a:extLst>
                <a:ext uri="{FF2B5EF4-FFF2-40B4-BE49-F238E27FC236}">
                  <a16:creationId xmlns:a16="http://schemas.microsoft.com/office/drawing/2014/main" id="{26DEEA30-5BFA-469A-9AE3-6A0CA09224F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3253" y="1788110"/>
              <a:ext cx="0" cy="2340000"/>
            </a:xfrm>
            <a:prstGeom prst="line">
              <a:avLst/>
            </a:prstGeom>
            <a:ln w="31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5" name="Gruppo 454">
            <a:extLst>
              <a:ext uri="{FF2B5EF4-FFF2-40B4-BE49-F238E27FC236}">
                <a16:creationId xmlns:a16="http://schemas.microsoft.com/office/drawing/2014/main" id="{A0204088-75A5-47DF-906D-F401E0C1816A}"/>
              </a:ext>
            </a:extLst>
          </p:cNvPr>
          <p:cNvGrpSpPr/>
          <p:nvPr/>
        </p:nvGrpSpPr>
        <p:grpSpPr>
          <a:xfrm>
            <a:off x="8767078" y="1813580"/>
            <a:ext cx="1088783" cy="2285633"/>
            <a:chOff x="8767078" y="1813580"/>
            <a:chExt cx="1088783" cy="2285633"/>
          </a:xfrm>
        </p:grpSpPr>
        <p:grpSp>
          <p:nvGrpSpPr>
            <p:cNvPr id="398" name="Gruppo 397">
              <a:extLst>
                <a:ext uri="{FF2B5EF4-FFF2-40B4-BE49-F238E27FC236}">
                  <a16:creationId xmlns:a16="http://schemas.microsoft.com/office/drawing/2014/main" id="{9FC36970-9997-47F2-B739-64E2C3491403}"/>
                </a:ext>
              </a:extLst>
            </p:cNvPr>
            <p:cNvGrpSpPr/>
            <p:nvPr/>
          </p:nvGrpSpPr>
          <p:grpSpPr>
            <a:xfrm>
              <a:off x="8767078" y="1813580"/>
              <a:ext cx="1088783" cy="1062855"/>
              <a:chOff x="8767078" y="1813580"/>
              <a:chExt cx="1088783" cy="1062855"/>
            </a:xfrm>
          </p:grpSpPr>
          <p:cxnSp>
            <p:nvCxnSpPr>
              <p:cNvPr id="355" name="Connettore diritto 354">
                <a:extLst>
                  <a:ext uri="{FF2B5EF4-FFF2-40B4-BE49-F238E27FC236}">
                    <a16:creationId xmlns:a16="http://schemas.microsoft.com/office/drawing/2014/main" id="{C8AD06AE-C5C6-4619-A75E-1A2EF96D16C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7078" y="1813580"/>
                <a:ext cx="929572" cy="50802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7" name="Connettore diritto 356">
                <a:extLst>
                  <a:ext uri="{FF2B5EF4-FFF2-40B4-BE49-F238E27FC236}">
                    <a16:creationId xmlns:a16="http://schemas.microsoft.com/office/drawing/2014/main" id="{D60E3733-AFB4-4A50-B583-AA29E829934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7079" y="1861330"/>
                <a:ext cx="967396" cy="50663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1" name="Connettore diritto 360">
                <a:extLst>
                  <a:ext uri="{FF2B5EF4-FFF2-40B4-BE49-F238E27FC236}">
                    <a16:creationId xmlns:a16="http://schemas.microsoft.com/office/drawing/2014/main" id="{36EBD493-4474-4B36-87AF-EB9FC322782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8864" y="1913168"/>
                <a:ext cx="1021648" cy="51257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4" name="Connettore diritto 363">
                <a:extLst>
                  <a:ext uri="{FF2B5EF4-FFF2-40B4-BE49-F238E27FC236}">
                    <a16:creationId xmlns:a16="http://schemas.microsoft.com/office/drawing/2014/main" id="{90E56D9C-317F-4D99-9C54-7837C1EDC07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4774" y="1983037"/>
                <a:ext cx="1042064" cy="48589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Connettore diritto 368">
                <a:extLst>
                  <a:ext uri="{FF2B5EF4-FFF2-40B4-BE49-F238E27FC236}">
                    <a16:creationId xmlns:a16="http://schemas.microsoft.com/office/drawing/2014/main" id="{77E7DBD2-7745-48D1-97B1-7FB8FA2FEFBE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2598" y="2074396"/>
                <a:ext cx="1065212" cy="44945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7" name="Connettore diritto 376">
                <a:extLst>
                  <a:ext uri="{FF2B5EF4-FFF2-40B4-BE49-F238E27FC236}">
                    <a16:creationId xmlns:a16="http://schemas.microsoft.com/office/drawing/2014/main" id="{09693E84-C5BA-4590-BAC6-630EAC5B892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1817" y="2186873"/>
                <a:ext cx="1084044" cy="39989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0" name="Connettore diritto 379">
                <a:extLst>
                  <a:ext uri="{FF2B5EF4-FFF2-40B4-BE49-F238E27FC236}">
                    <a16:creationId xmlns:a16="http://schemas.microsoft.com/office/drawing/2014/main" id="{BF648F92-50C3-4CF4-86DF-82DDA5DFE7B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3733" y="2319682"/>
                <a:ext cx="1075347" cy="32768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3" name="Connettore diritto 382">
                <a:extLst>
                  <a:ext uri="{FF2B5EF4-FFF2-40B4-BE49-F238E27FC236}">
                    <a16:creationId xmlns:a16="http://schemas.microsoft.com/office/drawing/2014/main" id="{D30B2768-4320-4837-BB99-E1106F7706E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3732" y="2469459"/>
                <a:ext cx="1077696" cy="25106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8" name="Connettore diritto 387">
                <a:extLst>
                  <a:ext uri="{FF2B5EF4-FFF2-40B4-BE49-F238E27FC236}">
                    <a16:creationId xmlns:a16="http://schemas.microsoft.com/office/drawing/2014/main" id="{C8875DF8-AA87-45B2-ABB1-CFCD4CA8B98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2281" y="2630515"/>
                <a:ext cx="1076674" cy="1667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1" name="Connettore diritto 390">
                <a:extLst>
                  <a:ext uri="{FF2B5EF4-FFF2-40B4-BE49-F238E27FC236}">
                    <a16:creationId xmlns:a16="http://schemas.microsoft.com/office/drawing/2014/main" id="{5A43D846-FEF8-4133-9273-DCE29ADD6E8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8731" y="2791566"/>
                <a:ext cx="1073144" cy="8486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99" name="Gruppo 398">
              <a:extLst>
                <a:ext uri="{FF2B5EF4-FFF2-40B4-BE49-F238E27FC236}">
                  <a16:creationId xmlns:a16="http://schemas.microsoft.com/office/drawing/2014/main" id="{AAC8F047-B687-4838-B513-88A662AB695E}"/>
                </a:ext>
              </a:extLst>
            </p:cNvPr>
            <p:cNvGrpSpPr/>
            <p:nvPr/>
          </p:nvGrpSpPr>
          <p:grpSpPr>
            <a:xfrm flipV="1">
              <a:off x="8767517" y="3041037"/>
              <a:ext cx="1022995" cy="1058176"/>
              <a:chOff x="8759696" y="1813579"/>
              <a:chExt cx="1022995" cy="1058176"/>
            </a:xfrm>
          </p:grpSpPr>
          <p:cxnSp>
            <p:nvCxnSpPr>
              <p:cNvPr id="400" name="Connettore diritto 399">
                <a:extLst>
                  <a:ext uri="{FF2B5EF4-FFF2-40B4-BE49-F238E27FC236}">
                    <a16:creationId xmlns:a16="http://schemas.microsoft.com/office/drawing/2014/main" id="{73CAB108-AB55-409F-AD1A-497FCA8972D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7078" y="1813579"/>
                <a:ext cx="517050" cy="28257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1" name="Connettore diritto 400">
                <a:extLst>
                  <a:ext uri="{FF2B5EF4-FFF2-40B4-BE49-F238E27FC236}">
                    <a16:creationId xmlns:a16="http://schemas.microsoft.com/office/drawing/2014/main" id="{999CCC7D-4033-45DE-857A-3611EAC4184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7079" y="1861329"/>
                <a:ext cx="577458" cy="30242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2" name="Connettore diritto 401">
                <a:extLst>
                  <a:ext uri="{FF2B5EF4-FFF2-40B4-BE49-F238E27FC236}">
                    <a16:creationId xmlns:a16="http://schemas.microsoft.com/office/drawing/2014/main" id="{36DF2802-1892-4776-AC7E-04E306EBA11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8865" y="1913168"/>
                <a:ext cx="642503" cy="32235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3" name="Connettore diritto 402">
                <a:extLst>
                  <a:ext uri="{FF2B5EF4-FFF2-40B4-BE49-F238E27FC236}">
                    <a16:creationId xmlns:a16="http://schemas.microsoft.com/office/drawing/2014/main" id="{F0406629-74FE-452E-AADC-C358A58C6A2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2073" y="1983037"/>
                <a:ext cx="714051" cy="33294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4" name="Connettore diritto 403">
                <a:extLst>
                  <a:ext uri="{FF2B5EF4-FFF2-40B4-BE49-F238E27FC236}">
                    <a16:creationId xmlns:a16="http://schemas.microsoft.com/office/drawing/2014/main" id="{EAD6524D-667E-4EB9-B9EA-1B7DD344E27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59696" y="2074395"/>
                <a:ext cx="760771" cy="32099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5" name="Connettore diritto 404">
                <a:extLst>
                  <a:ext uri="{FF2B5EF4-FFF2-40B4-BE49-F238E27FC236}">
                    <a16:creationId xmlns:a16="http://schemas.microsoft.com/office/drawing/2014/main" id="{A0C5DB21-927A-4C4E-AEF5-70D3FA43221D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1817" y="2186872"/>
                <a:ext cx="818479" cy="3019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6" name="Connettore diritto 405">
                <a:extLst>
                  <a:ext uri="{FF2B5EF4-FFF2-40B4-BE49-F238E27FC236}">
                    <a16:creationId xmlns:a16="http://schemas.microsoft.com/office/drawing/2014/main" id="{03BDE4FC-0569-4765-B7DD-375A2EC6D58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3733" y="2319682"/>
                <a:ext cx="866805" cy="26413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7" name="Connettore diritto 406">
                <a:extLst>
                  <a:ext uri="{FF2B5EF4-FFF2-40B4-BE49-F238E27FC236}">
                    <a16:creationId xmlns:a16="http://schemas.microsoft.com/office/drawing/2014/main" id="{4AB22D02-33D3-4B32-8878-10BE6E6328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3732" y="2469459"/>
                <a:ext cx="933699" cy="21751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8" name="Connettore diritto 407">
                <a:extLst>
                  <a:ext uri="{FF2B5EF4-FFF2-40B4-BE49-F238E27FC236}">
                    <a16:creationId xmlns:a16="http://schemas.microsoft.com/office/drawing/2014/main" id="{00487FB6-B279-4948-A0E0-8CEE4B75567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72281" y="2630515"/>
                <a:ext cx="992749" cy="1537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9" name="Connettore diritto 408">
                <a:extLst>
                  <a:ext uri="{FF2B5EF4-FFF2-40B4-BE49-F238E27FC236}">
                    <a16:creationId xmlns:a16="http://schemas.microsoft.com/office/drawing/2014/main" id="{4E46099D-B346-4FDB-9309-D232579C60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8768731" y="2791565"/>
                <a:ext cx="1013960" cy="8019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54" name="Gruppo 453">
            <a:extLst>
              <a:ext uri="{FF2B5EF4-FFF2-40B4-BE49-F238E27FC236}">
                <a16:creationId xmlns:a16="http://schemas.microsoft.com/office/drawing/2014/main" id="{6565C25E-B269-4CC7-9E35-917D45B84554}"/>
              </a:ext>
            </a:extLst>
          </p:cNvPr>
          <p:cNvGrpSpPr/>
          <p:nvPr/>
        </p:nvGrpSpPr>
        <p:grpSpPr>
          <a:xfrm rot="5400000">
            <a:off x="6847902" y="3525796"/>
            <a:ext cx="1100728" cy="2285632"/>
            <a:chOff x="2989173" y="3512891"/>
            <a:chExt cx="1100728" cy="2285632"/>
          </a:xfrm>
        </p:grpSpPr>
        <p:grpSp>
          <p:nvGrpSpPr>
            <p:cNvPr id="432" name="Gruppo 431">
              <a:extLst>
                <a:ext uri="{FF2B5EF4-FFF2-40B4-BE49-F238E27FC236}">
                  <a16:creationId xmlns:a16="http://schemas.microsoft.com/office/drawing/2014/main" id="{B7396B9B-6966-4A3C-84DA-0CB28F37942E}"/>
                </a:ext>
              </a:extLst>
            </p:cNvPr>
            <p:cNvGrpSpPr/>
            <p:nvPr/>
          </p:nvGrpSpPr>
          <p:grpSpPr>
            <a:xfrm>
              <a:off x="2989173" y="3512891"/>
              <a:ext cx="1100728" cy="1052180"/>
              <a:chOff x="8767079" y="1813579"/>
              <a:chExt cx="1100728" cy="1052180"/>
            </a:xfrm>
          </p:grpSpPr>
          <p:cxnSp>
            <p:nvCxnSpPr>
              <p:cNvPr id="433" name="Connettore diritto 432">
                <a:extLst>
                  <a:ext uri="{FF2B5EF4-FFF2-40B4-BE49-F238E27FC236}">
                    <a16:creationId xmlns:a16="http://schemas.microsoft.com/office/drawing/2014/main" id="{6229607C-B8D6-4A5C-878E-8A9FC8F539B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007602" y="1573056"/>
                <a:ext cx="579725" cy="106077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4" name="Connettore diritto 433">
                <a:extLst>
                  <a:ext uri="{FF2B5EF4-FFF2-40B4-BE49-F238E27FC236}">
                    <a16:creationId xmlns:a16="http://schemas.microsoft.com/office/drawing/2014/main" id="{B657CDD7-E46B-4EDB-A401-063B734333F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028115" y="1600294"/>
                <a:ext cx="574057" cy="109612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5" name="Connettore diritto 434">
                <a:extLst>
                  <a:ext uri="{FF2B5EF4-FFF2-40B4-BE49-F238E27FC236}">
                    <a16:creationId xmlns:a16="http://schemas.microsoft.com/office/drawing/2014/main" id="{939386AA-9B19-4BAE-A2AE-B6CFDBF445E8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042660" y="1639372"/>
                <a:ext cx="551351" cy="109894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6" name="Connettore diritto 435">
                <a:extLst>
                  <a:ext uri="{FF2B5EF4-FFF2-40B4-BE49-F238E27FC236}">
                    <a16:creationId xmlns:a16="http://schemas.microsoft.com/office/drawing/2014/main" id="{035D7262-CC94-4D06-BE2A-4410E6D7F39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064561" y="1693250"/>
                <a:ext cx="506333" cy="108590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7" name="Connettore diritto 436">
                <a:extLst>
                  <a:ext uri="{FF2B5EF4-FFF2-40B4-BE49-F238E27FC236}">
                    <a16:creationId xmlns:a16="http://schemas.microsoft.com/office/drawing/2014/main" id="{E6B4AFE4-55FD-49B5-89A5-ED3CF7C7F5DD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084768" y="1762226"/>
                <a:ext cx="455716" cy="108005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8" name="Connettore diritto 437">
                <a:extLst>
                  <a:ext uri="{FF2B5EF4-FFF2-40B4-BE49-F238E27FC236}">
                    <a16:creationId xmlns:a16="http://schemas.microsoft.com/office/drawing/2014/main" id="{1F192B89-A069-493A-89AC-6C164F9BEE0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104134" y="1854556"/>
                <a:ext cx="388481" cy="105311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9" name="Connettore diritto 438">
                <a:extLst>
                  <a:ext uri="{FF2B5EF4-FFF2-40B4-BE49-F238E27FC236}">
                    <a16:creationId xmlns:a16="http://schemas.microsoft.com/office/drawing/2014/main" id="{CAD39DA2-8928-42FB-BB27-9668CD934003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127350" y="1966065"/>
                <a:ext cx="309964" cy="101719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0" name="Connettore diritto 439">
                <a:extLst>
                  <a:ext uri="{FF2B5EF4-FFF2-40B4-BE49-F238E27FC236}">
                    <a16:creationId xmlns:a16="http://schemas.microsoft.com/office/drawing/2014/main" id="{76A07DF2-1EB1-4F31-A947-739E27B1733A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147520" y="2095672"/>
                <a:ext cx="227050" cy="97462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1" name="Connettore diritto 440">
                <a:extLst>
                  <a:ext uri="{FF2B5EF4-FFF2-40B4-BE49-F238E27FC236}">
                    <a16:creationId xmlns:a16="http://schemas.microsoft.com/office/drawing/2014/main" id="{BA6F969B-E8B3-4BBA-9740-BFA3258CD572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174159" y="2228640"/>
                <a:ext cx="147315" cy="95106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2" name="Connettore diritto 441">
                <a:extLst>
                  <a:ext uri="{FF2B5EF4-FFF2-40B4-BE49-F238E27FC236}">
                    <a16:creationId xmlns:a16="http://schemas.microsoft.com/office/drawing/2014/main" id="{20D027A7-006A-4A14-9074-3058E0C6F81F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 flipV="1">
                <a:off x="9200707" y="2359591"/>
                <a:ext cx="74194" cy="93814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43" name="Gruppo 442">
              <a:extLst>
                <a:ext uri="{FF2B5EF4-FFF2-40B4-BE49-F238E27FC236}">
                  <a16:creationId xmlns:a16="http://schemas.microsoft.com/office/drawing/2014/main" id="{6C57247F-4DF7-4F66-9659-BEC6A7A83D31}"/>
                </a:ext>
              </a:extLst>
            </p:cNvPr>
            <p:cNvGrpSpPr/>
            <p:nvPr/>
          </p:nvGrpSpPr>
          <p:grpSpPr>
            <a:xfrm flipV="1">
              <a:off x="2996994" y="4746654"/>
              <a:ext cx="1092009" cy="1051869"/>
              <a:chOff x="8767079" y="1813581"/>
              <a:chExt cx="1092009" cy="1051869"/>
            </a:xfrm>
          </p:grpSpPr>
          <p:cxnSp>
            <p:nvCxnSpPr>
              <p:cNvPr id="444" name="Connettore diritto 443">
                <a:extLst>
                  <a:ext uri="{FF2B5EF4-FFF2-40B4-BE49-F238E27FC236}">
                    <a16:creationId xmlns:a16="http://schemas.microsoft.com/office/drawing/2014/main" id="{B7D26154-CEBA-4466-9610-F0CC9908297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014685" y="1565975"/>
                <a:ext cx="596798" cy="109200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5" name="Connettore diritto 444">
                <a:extLst>
                  <a:ext uri="{FF2B5EF4-FFF2-40B4-BE49-F238E27FC236}">
                    <a16:creationId xmlns:a16="http://schemas.microsoft.com/office/drawing/2014/main" id="{8C344FA2-FE12-4DDC-8E9E-340EC852F2B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024560" y="1603850"/>
                <a:ext cx="566238" cy="108119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6" name="Connettore diritto 445">
                <a:extLst>
                  <a:ext uri="{FF2B5EF4-FFF2-40B4-BE49-F238E27FC236}">
                    <a16:creationId xmlns:a16="http://schemas.microsoft.com/office/drawing/2014/main" id="{4355ED54-2CC2-4FDF-B4E4-724AD2339A6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040404" y="1641629"/>
                <a:ext cx="546809" cy="108988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7" name="Connettore diritto 446">
                <a:extLst>
                  <a:ext uri="{FF2B5EF4-FFF2-40B4-BE49-F238E27FC236}">
                    <a16:creationId xmlns:a16="http://schemas.microsoft.com/office/drawing/2014/main" id="{7DA24B8D-3B7A-4FE7-AD5D-746DCDA3135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061382" y="1696430"/>
                <a:ext cx="500778" cy="107399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8" name="Connettore diritto 447">
                <a:extLst>
                  <a:ext uri="{FF2B5EF4-FFF2-40B4-BE49-F238E27FC236}">
                    <a16:creationId xmlns:a16="http://schemas.microsoft.com/office/drawing/2014/main" id="{BC093F11-DF06-4323-A611-38E01151936E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082051" y="1764945"/>
                <a:ext cx="451751" cy="107065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9" name="Connettore diritto 448">
                <a:extLst>
                  <a:ext uri="{FF2B5EF4-FFF2-40B4-BE49-F238E27FC236}">
                    <a16:creationId xmlns:a16="http://schemas.microsoft.com/office/drawing/2014/main" id="{BF2507B8-67AD-48E1-A665-6A61E23F7A60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097507" y="1861183"/>
                <a:ext cx="380733" cy="103211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0" name="Connettore diritto 449">
                <a:extLst>
                  <a:ext uri="{FF2B5EF4-FFF2-40B4-BE49-F238E27FC236}">
                    <a16:creationId xmlns:a16="http://schemas.microsoft.com/office/drawing/2014/main" id="{43D14D9D-7E79-44EA-96BA-E5C909CB4077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124632" y="1963570"/>
                <a:ext cx="307579" cy="100937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1" name="Connettore diritto 450">
                <a:extLst>
                  <a:ext uri="{FF2B5EF4-FFF2-40B4-BE49-F238E27FC236}">
                    <a16:creationId xmlns:a16="http://schemas.microsoft.com/office/drawing/2014/main" id="{13E4448E-D454-4B23-A137-82AB7D05A06C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144520" y="2098671"/>
                <a:ext cx="225228" cy="96680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2" name="Connettore diritto 451">
                <a:extLst>
                  <a:ext uri="{FF2B5EF4-FFF2-40B4-BE49-F238E27FC236}">
                    <a16:creationId xmlns:a16="http://schemas.microsoft.com/office/drawing/2014/main" id="{15A5FC89-A376-42EC-AE82-F82118A84D3F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170852" y="2231945"/>
                <a:ext cx="146104" cy="94324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3" name="Connettore diritto 452">
                <a:extLst>
                  <a:ext uri="{FF2B5EF4-FFF2-40B4-BE49-F238E27FC236}">
                    <a16:creationId xmlns:a16="http://schemas.microsoft.com/office/drawing/2014/main" id="{69152776-F624-4516-83D0-1124F4EB50B1}"/>
                  </a:ext>
                </a:extLst>
              </p:cNvPr>
              <p:cNvCxnSpPr>
                <a:cxnSpLocks/>
              </p:cNvCxnSpPr>
              <p:nvPr/>
            </p:nvCxnSpPr>
            <p:spPr>
              <a:xfrm rot="5400000" flipH="1">
                <a:off x="9198906" y="2361393"/>
                <a:ext cx="73882" cy="93423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F5C5F4D3-C978-41F4-93DC-CC59069BCC9E}"/>
              </a:ext>
            </a:extLst>
          </p:cNvPr>
          <p:cNvCxnSpPr>
            <a:cxnSpLocks/>
          </p:cNvCxnSpPr>
          <p:nvPr/>
        </p:nvCxnSpPr>
        <p:spPr>
          <a:xfrm>
            <a:off x="7393789" y="4545477"/>
            <a:ext cx="0" cy="504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CD021DF9-3CF3-4443-9DCC-0D112E229C92}"/>
              </a:ext>
            </a:extLst>
          </p:cNvPr>
          <p:cNvCxnSpPr>
            <a:cxnSpLocks/>
          </p:cNvCxnSpPr>
          <p:nvPr/>
        </p:nvCxnSpPr>
        <p:spPr>
          <a:xfrm flipH="1" flipV="1">
            <a:off x="6251581" y="2654799"/>
            <a:ext cx="509399" cy="13649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AC4AB780-A152-4AEB-B6F7-54CFCA9AD042}"/>
              </a:ext>
            </a:extLst>
          </p:cNvPr>
          <p:cNvCxnSpPr>
            <a:cxnSpLocks/>
          </p:cNvCxnSpPr>
          <p:nvPr/>
        </p:nvCxnSpPr>
        <p:spPr>
          <a:xfrm>
            <a:off x="6380690" y="2375380"/>
            <a:ext cx="433917" cy="25052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ACC513DB-0FD2-4D03-B037-C9F3DC680646}"/>
              </a:ext>
            </a:extLst>
          </p:cNvPr>
          <p:cNvCxnSpPr>
            <a:cxnSpLocks/>
          </p:cNvCxnSpPr>
          <p:nvPr/>
        </p:nvCxnSpPr>
        <p:spPr>
          <a:xfrm>
            <a:off x="6567359" y="2132366"/>
            <a:ext cx="301049" cy="30104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953FBE9D-6910-4A1A-95F9-234CE599A2BA}"/>
              </a:ext>
            </a:extLst>
          </p:cNvPr>
          <p:cNvCxnSpPr>
            <a:cxnSpLocks/>
          </p:cNvCxnSpPr>
          <p:nvPr/>
        </p:nvCxnSpPr>
        <p:spPr>
          <a:xfrm flipV="1">
            <a:off x="6259297" y="3148127"/>
            <a:ext cx="420024" cy="11254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4B1C149E-C403-41EA-8007-605AD6A506E7}"/>
              </a:ext>
            </a:extLst>
          </p:cNvPr>
          <p:cNvCxnSpPr>
            <a:cxnSpLocks/>
          </p:cNvCxnSpPr>
          <p:nvPr/>
        </p:nvCxnSpPr>
        <p:spPr>
          <a:xfrm flipV="1">
            <a:off x="6383358" y="3422700"/>
            <a:ext cx="209556" cy="12098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35B6DDA2-7120-42CA-BE0A-9A900B0FF9B5}"/>
              </a:ext>
            </a:extLst>
          </p:cNvPr>
          <p:cNvCxnSpPr>
            <a:cxnSpLocks/>
          </p:cNvCxnSpPr>
          <p:nvPr/>
        </p:nvCxnSpPr>
        <p:spPr>
          <a:xfrm flipH="1">
            <a:off x="9546769" y="3246456"/>
            <a:ext cx="155527" cy="8791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844507A8-FD06-4DBE-AB5D-5E1EA936D663}"/>
              </a:ext>
            </a:extLst>
          </p:cNvPr>
          <p:cNvCxnSpPr>
            <a:cxnSpLocks/>
          </p:cNvCxnSpPr>
          <p:nvPr/>
        </p:nvCxnSpPr>
        <p:spPr>
          <a:xfrm flipH="1">
            <a:off x="9448672" y="3435722"/>
            <a:ext cx="138160" cy="6873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41FBC046-CCEB-45BD-9F67-2443CF3B8F6B}"/>
              </a:ext>
            </a:extLst>
          </p:cNvPr>
          <p:cNvCxnSpPr>
            <a:cxnSpLocks/>
          </p:cNvCxnSpPr>
          <p:nvPr/>
        </p:nvCxnSpPr>
        <p:spPr>
          <a:xfrm flipH="1">
            <a:off x="9379075" y="3594580"/>
            <a:ext cx="116702" cy="5236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A8EF1E5B-D50E-4127-BB44-149A60B74856}"/>
              </a:ext>
            </a:extLst>
          </p:cNvPr>
          <p:cNvCxnSpPr>
            <a:cxnSpLocks/>
          </p:cNvCxnSpPr>
          <p:nvPr/>
        </p:nvCxnSpPr>
        <p:spPr>
          <a:xfrm flipH="1">
            <a:off x="9227214" y="3772475"/>
            <a:ext cx="95998" cy="3649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1556427E-8F62-46CE-83AD-B992A8351C9F}"/>
              </a:ext>
            </a:extLst>
          </p:cNvPr>
          <p:cNvCxnSpPr>
            <a:cxnSpLocks/>
          </p:cNvCxnSpPr>
          <p:nvPr/>
        </p:nvCxnSpPr>
        <p:spPr>
          <a:xfrm flipH="1">
            <a:off x="9274095" y="3725920"/>
            <a:ext cx="102030" cy="4057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B7E7ECE2-508C-4B28-BC98-A2072BF3753A}"/>
              </a:ext>
            </a:extLst>
          </p:cNvPr>
          <p:cNvCxnSpPr>
            <a:cxnSpLocks/>
          </p:cNvCxnSpPr>
          <p:nvPr/>
        </p:nvCxnSpPr>
        <p:spPr>
          <a:xfrm flipH="1">
            <a:off x="9319295" y="3659115"/>
            <a:ext cx="112627" cy="4719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CasellaDiTesto 500">
            <a:extLst>
              <a:ext uri="{FF2B5EF4-FFF2-40B4-BE49-F238E27FC236}">
                <a16:creationId xmlns:a16="http://schemas.microsoft.com/office/drawing/2014/main" id="{0CC1DBA6-58F9-4C03-80A5-E94AF78901EA}"/>
              </a:ext>
            </a:extLst>
          </p:cNvPr>
          <p:cNvSpPr txBox="1"/>
          <p:nvPr/>
        </p:nvSpPr>
        <p:spPr>
          <a:xfrm>
            <a:off x="-8891" y="4137440"/>
            <a:ext cx="493846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L’immagine di riepilogo della composizione dei due coni che si compenetrano è la seguente che evidenzia come il cono di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colore verde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penetri nel cono di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colore blu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generando sulla falda di questo le curve evidenziate con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colore rosso</a:t>
            </a:r>
          </a:p>
        </p:txBody>
      </p:sp>
      <p:grpSp>
        <p:nvGrpSpPr>
          <p:cNvPr id="165" name="Gruppo 164">
            <a:extLst>
              <a:ext uri="{FF2B5EF4-FFF2-40B4-BE49-F238E27FC236}">
                <a16:creationId xmlns:a16="http://schemas.microsoft.com/office/drawing/2014/main" id="{C1E9A23C-66FA-4097-A7B0-9AF431028E28}"/>
              </a:ext>
            </a:extLst>
          </p:cNvPr>
          <p:cNvGrpSpPr/>
          <p:nvPr/>
        </p:nvGrpSpPr>
        <p:grpSpPr>
          <a:xfrm>
            <a:off x="6220792" y="1786599"/>
            <a:ext cx="2347234" cy="2343106"/>
            <a:chOff x="6222717" y="1790863"/>
            <a:chExt cx="2347234" cy="2343106"/>
          </a:xfrm>
        </p:grpSpPr>
        <p:sp>
          <p:nvSpPr>
            <p:cNvPr id="167" name="Arco 166">
              <a:extLst>
                <a:ext uri="{FF2B5EF4-FFF2-40B4-BE49-F238E27FC236}">
                  <a16:creationId xmlns:a16="http://schemas.microsoft.com/office/drawing/2014/main" id="{2958E9C8-4E4B-4188-BD7C-6C4EBE2E1366}"/>
                </a:ext>
              </a:extLst>
            </p:cNvPr>
            <p:cNvSpPr/>
            <p:nvPr/>
          </p:nvSpPr>
          <p:spPr>
            <a:xfrm>
              <a:off x="6226669" y="1793969"/>
              <a:ext cx="2340000" cy="2340000"/>
            </a:xfrm>
            <a:prstGeom prst="arc">
              <a:avLst>
                <a:gd name="adj1" fmla="val 8282126"/>
                <a:gd name="adj2" fmla="val 15117257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68" name="Arco 167">
              <a:extLst>
                <a:ext uri="{FF2B5EF4-FFF2-40B4-BE49-F238E27FC236}">
                  <a16:creationId xmlns:a16="http://schemas.microsoft.com/office/drawing/2014/main" id="{65657CEE-5740-43CA-80AD-53729CFEF9BC}"/>
                </a:ext>
              </a:extLst>
            </p:cNvPr>
            <p:cNvSpPr/>
            <p:nvPr/>
          </p:nvSpPr>
          <p:spPr>
            <a:xfrm>
              <a:off x="6222717" y="1792903"/>
              <a:ext cx="2340000" cy="2340000"/>
            </a:xfrm>
            <a:prstGeom prst="arc">
              <a:avLst>
                <a:gd name="adj1" fmla="val 17312182"/>
                <a:gd name="adj2" fmla="val 2371148"/>
              </a:avLst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70" name="Arco 169">
              <a:extLst>
                <a:ext uri="{FF2B5EF4-FFF2-40B4-BE49-F238E27FC236}">
                  <a16:creationId xmlns:a16="http://schemas.microsoft.com/office/drawing/2014/main" id="{38E11FD2-4141-4FCA-A47C-06F6269BCF0E}"/>
                </a:ext>
              </a:extLst>
            </p:cNvPr>
            <p:cNvSpPr/>
            <p:nvPr/>
          </p:nvSpPr>
          <p:spPr>
            <a:xfrm>
              <a:off x="6223862" y="1790863"/>
              <a:ext cx="2340000" cy="2340000"/>
            </a:xfrm>
            <a:prstGeom prst="arc">
              <a:avLst>
                <a:gd name="adj1" fmla="val 2365924"/>
                <a:gd name="adj2" fmla="val 8273395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71" name="Arco 170">
              <a:extLst>
                <a:ext uri="{FF2B5EF4-FFF2-40B4-BE49-F238E27FC236}">
                  <a16:creationId xmlns:a16="http://schemas.microsoft.com/office/drawing/2014/main" id="{6F9643AF-AE46-4053-B995-489CBCD434BA}"/>
                </a:ext>
              </a:extLst>
            </p:cNvPr>
            <p:cNvSpPr/>
            <p:nvPr/>
          </p:nvSpPr>
          <p:spPr>
            <a:xfrm>
              <a:off x="6229951" y="1793582"/>
              <a:ext cx="2340000" cy="2340000"/>
            </a:xfrm>
            <a:prstGeom prst="arc">
              <a:avLst>
                <a:gd name="adj1" fmla="val 15138356"/>
                <a:gd name="adj2" fmla="val 17316585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174" name="Figura a mano libera: forma 173">
            <a:extLst>
              <a:ext uri="{FF2B5EF4-FFF2-40B4-BE49-F238E27FC236}">
                <a16:creationId xmlns:a16="http://schemas.microsoft.com/office/drawing/2014/main" id="{1C58C189-306F-49AB-8489-972E42C57068}"/>
              </a:ext>
            </a:extLst>
          </p:cNvPr>
          <p:cNvSpPr/>
          <p:nvPr/>
        </p:nvSpPr>
        <p:spPr>
          <a:xfrm>
            <a:off x="6812054" y="4623437"/>
            <a:ext cx="1168806" cy="571500"/>
          </a:xfrm>
          <a:custGeom>
            <a:avLst/>
            <a:gdLst>
              <a:gd name="connsiteX0" fmla="*/ 11580 w 1177209"/>
              <a:gd name="connsiteY0" fmla="*/ 565785 h 565785"/>
              <a:gd name="connsiteX1" fmla="*/ 5865 w 1177209"/>
              <a:gd name="connsiteY1" fmla="*/ 512445 h 565785"/>
              <a:gd name="connsiteX2" fmla="*/ 83970 w 1177209"/>
              <a:gd name="connsiteY2" fmla="*/ 272415 h 565785"/>
              <a:gd name="connsiteX3" fmla="*/ 160170 w 1177209"/>
              <a:gd name="connsiteY3" fmla="*/ 171450 h 565785"/>
              <a:gd name="connsiteX4" fmla="*/ 314475 w 1177209"/>
              <a:gd name="connsiteY4" fmla="*/ 53340 h 565785"/>
              <a:gd name="connsiteX5" fmla="*/ 588795 w 1177209"/>
              <a:gd name="connsiteY5" fmla="*/ 0 h 565785"/>
              <a:gd name="connsiteX6" fmla="*/ 865020 w 1177209"/>
              <a:gd name="connsiteY6" fmla="*/ 53340 h 565785"/>
              <a:gd name="connsiteX7" fmla="*/ 1017420 w 1177209"/>
              <a:gd name="connsiteY7" fmla="*/ 169545 h 565785"/>
              <a:gd name="connsiteX8" fmla="*/ 1087905 w 1177209"/>
              <a:gd name="connsiteY8" fmla="*/ 274320 h 565785"/>
              <a:gd name="connsiteX9" fmla="*/ 1171725 w 1177209"/>
              <a:gd name="connsiteY9" fmla="*/ 512445 h 565785"/>
              <a:gd name="connsiteX10" fmla="*/ 1162200 w 1177209"/>
              <a:gd name="connsiteY10" fmla="*/ 548640 h 565785"/>
              <a:gd name="connsiteX0" fmla="*/ 23332 w 1173721"/>
              <a:gd name="connsiteY0" fmla="*/ 573405 h 573405"/>
              <a:gd name="connsiteX1" fmla="*/ 2377 w 1173721"/>
              <a:gd name="connsiteY1" fmla="*/ 512445 h 573405"/>
              <a:gd name="connsiteX2" fmla="*/ 80482 w 1173721"/>
              <a:gd name="connsiteY2" fmla="*/ 272415 h 573405"/>
              <a:gd name="connsiteX3" fmla="*/ 156682 w 1173721"/>
              <a:gd name="connsiteY3" fmla="*/ 171450 h 573405"/>
              <a:gd name="connsiteX4" fmla="*/ 310987 w 1173721"/>
              <a:gd name="connsiteY4" fmla="*/ 53340 h 573405"/>
              <a:gd name="connsiteX5" fmla="*/ 585307 w 1173721"/>
              <a:gd name="connsiteY5" fmla="*/ 0 h 573405"/>
              <a:gd name="connsiteX6" fmla="*/ 861532 w 1173721"/>
              <a:gd name="connsiteY6" fmla="*/ 53340 h 573405"/>
              <a:gd name="connsiteX7" fmla="*/ 1013932 w 1173721"/>
              <a:gd name="connsiteY7" fmla="*/ 169545 h 573405"/>
              <a:gd name="connsiteX8" fmla="*/ 1084417 w 1173721"/>
              <a:gd name="connsiteY8" fmla="*/ 274320 h 573405"/>
              <a:gd name="connsiteX9" fmla="*/ 1168237 w 1173721"/>
              <a:gd name="connsiteY9" fmla="*/ 512445 h 573405"/>
              <a:gd name="connsiteX10" fmla="*/ 1158712 w 1173721"/>
              <a:gd name="connsiteY10" fmla="*/ 548640 h 573405"/>
              <a:gd name="connsiteX0" fmla="*/ 21140 w 1171529"/>
              <a:gd name="connsiteY0" fmla="*/ 573405 h 576956"/>
              <a:gd name="connsiteX1" fmla="*/ 185 w 1171529"/>
              <a:gd name="connsiteY1" fmla="*/ 512445 h 576956"/>
              <a:gd name="connsiteX2" fmla="*/ 78290 w 1171529"/>
              <a:gd name="connsiteY2" fmla="*/ 272415 h 576956"/>
              <a:gd name="connsiteX3" fmla="*/ 154490 w 1171529"/>
              <a:gd name="connsiteY3" fmla="*/ 171450 h 576956"/>
              <a:gd name="connsiteX4" fmla="*/ 308795 w 1171529"/>
              <a:gd name="connsiteY4" fmla="*/ 53340 h 576956"/>
              <a:gd name="connsiteX5" fmla="*/ 583115 w 1171529"/>
              <a:gd name="connsiteY5" fmla="*/ 0 h 576956"/>
              <a:gd name="connsiteX6" fmla="*/ 859340 w 1171529"/>
              <a:gd name="connsiteY6" fmla="*/ 53340 h 576956"/>
              <a:gd name="connsiteX7" fmla="*/ 1011740 w 1171529"/>
              <a:gd name="connsiteY7" fmla="*/ 169545 h 576956"/>
              <a:gd name="connsiteX8" fmla="*/ 1082225 w 1171529"/>
              <a:gd name="connsiteY8" fmla="*/ 274320 h 576956"/>
              <a:gd name="connsiteX9" fmla="*/ 1166045 w 1171529"/>
              <a:gd name="connsiteY9" fmla="*/ 512445 h 576956"/>
              <a:gd name="connsiteX10" fmla="*/ 1156520 w 1171529"/>
              <a:gd name="connsiteY10" fmla="*/ 548640 h 576956"/>
              <a:gd name="connsiteX0" fmla="*/ 10391 w 1177925"/>
              <a:gd name="connsiteY0" fmla="*/ 561975 h 561975"/>
              <a:gd name="connsiteX1" fmla="*/ 6581 w 1177925"/>
              <a:gd name="connsiteY1" fmla="*/ 512445 h 561975"/>
              <a:gd name="connsiteX2" fmla="*/ 84686 w 1177925"/>
              <a:gd name="connsiteY2" fmla="*/ 272415 h 561975"/>
              <a:gd name="connsiteX3" fmla="*/ 160886 w 1177925"/>
              <a:gd name="connsiteY3" fmla="*/ 171450 h 561975"/>
              <a:gd name="connsiteX4" fmla="*/ 315191 w 1177925"/>
              <a:gd name="connsiteY4" fmla="*/ 53340 h 561975"/>
              <a:gd name="connsiteX5" fmla="*/ 589511 w 1177925"/>
              <a:gd name="connsiteY5" fmla="*/ 0 h 561975"/>
              <a:gd name="connsiteX6" fmla="*/ 865736 w 1177925"/>
              <a:gd name="connsiteY6" fmla="*/ 53340 h 561975"/>
              <a:gd name="connsiteX7" fmla="*/ 1018136 w 1177925"/>
              <a:gd name="connsiteY7" fmla="*/ 169545 h 561975"/>
              <a:gd name="connsiteX8" fmla="*/ 1088621 w 1177925"/>
              <a:gd name="connsiteY8" fmla="*/ 274320 h 561975"/>
              <a:gd name="connsiteX9" fmla="*/ 1172441 w 1177925"/>
              <a:gd name="connsiteY9" fmla="*/ 512445 h 561975"/>
              <a:gd name="connsiteX10" fmla="*/ 1162916 w 1177925"/>
              <a:gd name="connsiteY10" fmla="*/ 548640 h 561975"/>
              <a:gd name="connsiteX0" fmla="*/ 20120 w 1174319"/>
              <a:gd name="connsiteY0" fmla="*/ 563880 h 563880"/>
              <a:gd name="connsiteX1" fmla="*/ 2975 w 1174319"/>
              <a:gd name="connsiteY1" fmla="*/ 512445 h 563880"/>
              <a:gd name="connsiteX2" fmla="*/ 81080 w 1174319"/>
              <a:gd name="connsiteY2" fmla="*/ 272415 h 563880"/>
              <a:gd name="connsiteX3" fmla="*/ 157280 w 1174319"/>
              <a:gd name="connsiteY3" fmla="*/ 171450 h 563880"/>
              <a:gd name="connsiteX4" fmla="*/ 311585 w 1174319"/>
              <a:gd name="connsiteY4" fmla="*/ 53340 h 563880"/>
              <a:gd name="connsiteX5" fmla="*/ 585905 w 1174319"/>
              <a:gd name="connsiteY5" fmla="*/ 0 h 563880"/>
              <a:gd name="connsiteX6" fmla="*/ 862130 w 1174319"/>
              <a:gd name="connsiteY6" fmla="*/ 53340 h 563880"/>
              <a:gd name="connsiteX7" fmla="*/ 1014530 w 1174319"/>
              <a:gd name="connsiteY7" fmla="*/ 169545 h 563880"/>
              <a:gd name="connsiteX8" fmla="*/ 1085015 w 1174319"/>
              <a:gd name="connsiteY8" fmla="*/ 274320 h 563880"/>
              <a:gd name="connsiteX9" fmla="*/ 1168835 w 1174319"/>
              <a:gd name="connsiteY9" fmla="*/ 512445 h 563880"/>
              <a:gd name="connsiteX10" fmla="*/ 1159310 w 1174319"/>
              <a:gd name="connsiteY10" fmla="*/ 548640 h 563880"/>
              <a:gd name="connsiteX0" fmla="*/ 11580 w 1177209"/>
              <a:gd name="connsiteY0" fmla="*/ 563880 h 563880"/>
              <a:gd name="connsiteX1" fmla="*/ 5865 w 1177209"/>
              <a:gd name="connsiteY1" fmla="*/ 512445 h 563880"/>
              <a:gd name="connsiteX2" fmla="*/ 83970 w 1177209"/>
              <a:gd name="connsiteY2" fmla="*/ 272415 h 563880"/>
              <a:gd name="connsiteX3" fmla="*/ 160170 w 1177209"/>
              <a:gd name="connsiteY3" fmla="*/ 171450 h 563880"/>
              <a:gd name="connsiteX4" fmla="*/ 314475 w 1177209"/>
              <a:gd name="connsiteY4" fmla="*/ 53340 h 563880"/>
              <a:gd name="connsiteX5" fmla="*/ 588795 w 1177209"/>
              <a:gd name="connsiteY5" fmla="*/ 0 h 563880"/>
              <a:gd name="connsiteX6" fmla="*/ 865020 w 1177209"/>
              <a:gd name="connsiteY6" fmla="*/ 53340 h 563880"/>
              <a:gd name="connsiteX7" fmla="*/ 1017420 w 1177209"/>
              <a:gd name="connsiteY7" fmla="*/ 169545 h 563880"/>
              <a:gd name="connsiteX8" fmla="*/ 1087905 w 1177209"/>
              <a:gd name="connsiteY8" fmla="*/ 274320 h 563880"/>
              <a:gd name="connsiteX9" fmla="*/ 1171725 w 1177209"/>
              <a:gd name="connsiteY9" fmla="*/ 512445 h 563880"/>
              <a:gd name="connsiteX10" fmla="*/ 1162200 w 1177209"/>
              <a:gd name="connsiteY10" fmla="*/ 548640 h 563880"/>
              <a:gd name="connsiteX0" fmla="*/ 9573 w 1175202"/>
              <a:gd name="connsiteY0" fmla="*/ 563880 h 563880"/>
              <a:gd name="connsiteX1" fmla="*/ 3858 w 1175202"/>
              <a:gd name="connsiteY1" fmla="*/ 512445 h 563880"/>
              <a:gd name="connsiteX2" fmla="*/ 81963 w 1175202"/>
              <a:gd name="connsiteY2" fmla="*/ 272415 h 563880"/>
              <a:gd name="connsiteX3" fmla="*/ 158163 w 1175202"/>
              <a:gd name="connsiteY3" fmla="*/ 171450 h 563880"/>
              <a:gd name="connsiteX4" fmla="*/ 312468 w 1175202"/>
              <a:gd name="connsiteY4" fmla="*/ 53340 h 563880"/>
              <a:gd name="connsiteX5" fmla="*/ 586788 w 1175202"/>
              <a:gd name="connsiteY5" fmla="*/ 0 h 563880"/>
              <a:gd name="connsiteX6" fmla="*/ 863013 w 1175202"/>
              <a:gd name="connsiteY6" fmla="*/ 53340 h 563880"/>
              <a:gd name="connsiteX7" fmla="*/ 1015413 w 1175202"/>
              <a:gd name="connsiteY7" fmla="*/ 169545 h 563880"/>
              <a:gd name="connsiteX8" fmla="*/ 1085898 w 1175202"/>
              <a:gd name="connsiteY8" fmla="*/ 274320 h 563880"/>
              <a:gd name="connsiteX9" fmla="*/ 1169718 w 1175202"/>
              <a:gd name="connsiteY9" fmla="*/ 512445 h 563880"/>
              <a:gd name="connsiteX10" fmla="*/ 1160193 w 1175202"/>
              <a:gd name="connsiteY10" fmla="*/ 548640 h 563880"/>
              <a:gd name="connsiteX0" fmla="*/ 5846 w 1171475"/>
              <a:gd name="connsiteY0" fmla="*/ 563880 h 568646"/>
              <a:gd name="connsiteX1" fmla="*/ 131 w 1171475"/>
              <a:gd name="connsiteY1" fmla="*/ 512445 h 568646"/>
              <a:gd name="connsiteX2" fmla="*/ 78236 w 1171475"/>
              <a:gd name="connsiteY2" fmla="*/ 272415 h 568646"/>
              <a:gd name="connsiteX3" fmla="*/ 154436 w 1171475"/>
              <a:gd name="connsiteY3" fmla="*/ 171450 h 568646"/>
              <a:gd name="connsiteX4" fmla="*/ 308741 w 1171475"/>
              <a:gd name="connsiteY4" fmla="*/ 53340 h 568646"/>
              <a:gd name="connsiteX5" fmla="*/ 583061 w 1171475"/>
              <a:gd name="connsiteY5" fmla="*/ 0 h 568646"/>
              <a:gd name="connsiteX6" fmla="*/ 859286 w 1171475"/>
              <a:gd name="connsiteY6" fmla="*/ 53340 h 568646"/>
              <a:gd name="connsiteX7" fmla="*/ 1011686 w 1171475"/>
              <a:gd name="connsiteY7" fmla="*/ 169545 h 568646"/>
              <a:gd name="connsiteX8" fmla="*/ 1082171 w 1171475"/>
              <a:gd name="connsiteY8" fmla="*/ 274320 h 568646"/>
              <a:gd name="connsiteX9" fmla="*/ 1165991 w 1171475"/>
              <a:gd name="connsiteY9" fmla="*/ 512445 h 568646"/>
              <a:gd name="connsiteX10" fmla="*/ 1156466 w 1171475"/>
              <a:gd name="connsiteY10" fmla="*/ 548640 h 568646"/>
              <a:gd name="connsiteX0" fmla="*/ 6667 w 1172296"/>
              <a:gd name="connsiteY0" fmla="*/ 563880 h 570623"/>
              <a:gd name="connsiteX1" fmla="*/ 952 w 1172296"/>
              <a:gd name="connsiteY1" fmla="*/ 512445 h 570623"/>
              <a:gd name="connsiteX2" fmla="*/ 79057 w 1172296"/>
              <a:gd name="connsiteY2" fmla="*/ 272415 h 570623"/>
              <a:gd name="connsiteX3" fmla="*/ 155257 w 1172296"/>
              <a:gd name="connsiteY3" fmla="*/ 171450 h 570623"/>
              <a:gd name="connsiteX4" fmla="*/ 309562 w 1172296"/>
              <a:gd name="connsiteY4" fmla="*/ 53340 h 570623"/>
              <a:gd name="connsiteX5" fmla="*/ 583882 w 1172296"/>
              <a:gd name="connsiteY5" fmla="*/ 0 h 570623"/>
              <a:gd name="connsiteX6" fmla="*/ 860107 w 1172296"/>
              <a:gd name="connsiteY6" fmla="*/ 53340 h 570623"/>
              <a:gd name="connsiteX7" fmla="*/ 1012507 w 1172296"/>
              <a:gd name="connsiteY7" fmla="*/ 169545 h 570623"/>
              <a:gd name="connsiteX8" fmla="*/ 1082992 w 1172296"/>
              <a:gd name="connsiteY8" fmla="*/ 274320 h 570623"/>
              <a:gd name="connsiteX9" fmla="*/ 1166812 w 1172296"/>
              <a:gd name="connsiteY9" fmla="*/ 512445 h 570623"/>
              <a:gd name="connsiteX10" fmla="*/ 1157287 w 1172296"/>
              <a:gd name="connsiteY10" fmla="*/ 548640 h 570623"/>
              <a:gd name="connsiteX0" fmla="*/ 6667 w 1174719"/>
              <a:gd name="connsiteY0" fmla="*/ 563880 h 570623"/>
              <a:gd name="connsiteX1" fmla="*/ 952 w 1174719"/>
              <a:gd name="connsiteY1" fmla="*/ 512445 h 570623"/>
              <a:gd name="connsiteX2" fmla="*/ 79057 w 1174719"/>
              <a:gd name="connsiteY2" fmla="*/ 272415 h 570623"/>
              <a:gd name="connsiteX3" fmla="*/ 155257 w 1174719"/>
              <a:gd name="connsiteY3" fmla="*/ 171450 h 570623"/>
              <a:gd name="connsiteX4" fmla="*/ 309562 w 1174719"/>
              <a:gd name="connsiteY4" fmla="*/ 53340 h 570623"/>
              <a:gd name="connsiteX5" fmla="*/ 583882 w 1174719"/>
              <a:gd name="connsiteY5" fmla="*/ 0 h 570623"/>
              <a:gd name="connsiteX6" fmla="*/ 860107 w 1174719"/>
              <a:gd name="connsiteY6" fmla="*/ 53340 h 570623"/>
              <a:gd name="connsiteX7" fmla="*/ 1012507 w 1174719"/>
              <a:gd name="connsiteY7" fmla="*/ 169545 h 570623"/>
              <a:gd name="connsiteX8" fmla="*/ 1082992 w 1174719"/>
              <a:gd name="connsiteY8" fmla="*/ 274320 h 570623"/>
              <a:gd name="connsiteX9" fmla="*/ 1166812 w 1174719"/>
              <a:gd name="connsiteY9" fmla="*/ 512445 h 570623"/>
              <a:gd name="connsiteX10" fmla="*/ 1164907 w 1174719"/>
              <a:gd name="connsiteY10" fmla="*/ 533400 h 570623"/>
              <a:gd name="connsiteX0" fmla="*/ 6667 w 1174719"/>
              <a:gd name="connsiteY0" fmla="*/ 563880 h 570623"/>
              <a:gd name="connsiteX1" fmla="*/ 952 w 1174719"/>
              <a:gd name="connsiteY1" fmla="*/ 512445 h 570623"/>
              <a:gd name="connsiteX2" fmla="*/ 79057 w 1174719"/>
              <a:gd name="connsiteY2" fmla="*/ 272415 h 570623"/>
              <a:gd name="connsiteX3" fmla="*/ 155257 w 1174719"/>
              <a:gd name="connsiteY3" fmla="*/ 171450 h 570623"/>
              <a:gd name="connsiteX4" fmla="*/ 309562 w 1174719"/>
              <a:gd name="connsiteY4" fmla="*/ 53340 h 570623"/>
              <a:gd name="connsiteX5" fmla="*/ 583882 w 1174719"/>
              <a:gd name="connsiteY5" fmla="*/ 0 h 570623"/>
              <a:gd name="connsiteX6" fmla="*/ 860107 w 1174719"/>
              <a:gd name="connsiteY6" fmla="*/ 53340 h 570623"/>
              <a:gd name="connsiteX7" fmla="*/ 1012507 w 1174719"/>
              <a:gd name="connsiteY7" fmla="*/ 169545 h 570623"/>
              <a:gd name="connsiteX8" fmla="*/ 1082992 w 1174719"/>
              <a:gd name="connsiteY8" fmla="*/ 274320 h 570623"/>
              <a:gd name="connsiteX9" fmla="*/ 1166812 w 1174719"/>
              <a:gd name="connsiteY9" fmla="*/ 512445 h 570623"/>
              <a:gd name="connsiteX10" fmla="*/ 1164907 w 1174719"/>
              <a:gd name="connsiteY10" fmla="*/ 533400 h 570623"/>
              <a:gd name="connsiteX0" fmla="*/ 6667 w 1174719"/>
              <a:gd name="connsiteY0" fmla="*/ 563880 h 570623"/>
              <a:gd name="connsiteX1" fmla="*/ 952 w 1174719"/>
              <a:gd name="connsiteY1" fmla="*/ 512445 h 570623"/>
              <a:gd name="connsiteX2" fmla="*/ 79057 w 1174719"/>
              <a:gd name="connsiteY2" fmla="*/ 272415 h 570623"/>
              <a:gd name="connsiteX3" fmla="*/ 155257 w 1174719"/>
              <a:gd name="connsiteY3" fmla="*/ 171450 h 570623"/>
              <a:gd name="connsiteX4" fmla="*/ 309562 w 1174719"/>
              <a:gd name="connsiteY4" fmla="*/ 53340 h 570623"/>
              <a:gd name="connsiteX5" fmla="*/ 583882 w 1174719"/>
              <a:gd name="connsiteY5" fmla="*/ 0 h 570623"/>
              <a:gd name="connsiteX6" fmla="*/ 860107 w 1174719"/>
              <a:gd name="connsiteY6" fmla="*/ 53340 h 570623"/>
              <a:gd name="connsiteX7" fmla="*/ 1012507 w 1174719"/>
              <a:gd name="connsiteY7" fmla="*/ 169545 h 570623"/>
              <a:gd name="connsiteX8" fmla="*/ 1082992 w 1174719"/>
              <a:gd name="connsiteY8" fmla="*/ 274320 h 570623"/>
              <a:gd name="connsiteX9" fmla="*/ 1166812 w 1174719"/>
              <a:gd name="connsiteY9" fmla="*/ 512445 h 570623"/>
              <a:gd name="connsiteX10" fmla="*/ 1164907 w 1174719"/>
              <a:gd name="connsiteY10" fmla="*/ 533400 h 570623"/>
              <a:gd name="connsiteX0" fmla="*/ 6667 w 1174719"/>
              <a:gd name="connsiteY0" fmla="*/ 563880 h 570623"/>
              <a:gd name="connsiteX1" fmla="*/ 952 w 1174719"/>
              <a:gd name="connsiteY1" fmla="*/ 512445 h 570623"/>
              <a:gd name="connsiteX2" fmla="*/ 79057 w 1174719"/>
              <a:gd name="connsiteY2" fmla="*/ 272415 h 570623"/>
              <a:gd name="connsiteX3" fmla="*/ 155257 w 1174719"/>
              <a:gd name="connsiteY3" fmla="*/ 171450 h 570623"/>
              <a:gd name="connsiteX4" fmla="*/ 309562 w 1174719"/>
              <a:gd name="connsiteY4" fmla="*/ 53340 h 570623"/>
              <a:gd name="connsiteX5" fmla="*/ 583882 w 1174719"/>
              <a:gd name="connsiteY5" fmla="*/ 0 h 570623"/>
              <a:gd name="connsiteX6" fmla="*/ 860107 w 1174719"/>
              <a:gd name="connsiteY6" fmla="*/ 53340 h 570623"/>
              <a:gd name="connsiteX7" fmla="*/ 1012507 w 1174719"/>
              <a:gd name="connsiteY7" fmla="*/ 169545 h 570623"/>
              <a:gd name="connsiteX8" fmla="*/ 1082992 w 1174719"/>
              <a:gd name="connsiteY8" fmla="*/ 274320 h 570623"/>
              <a:gd name="connsiteX9" fmla="*/ 1166812 w 1174719"/>
              <a:gd name="connsiteY9" fmla="*/ 512445 h 570623"/>
              <a:gd name="connsiteX10" fmla="*/ 1164907 w 1174719"/>
              <a:gd name="connsiteY10" fmla="*/ 533400 h 570623"/>
              <a:gd name="connsiteX0" fmla="*/ 9572 w 1177624"/>
              <a:gd name="connsiteY0" fmla="*/ 571500 h 571500"/>
              <a:gd name="connsiteX1" fmla="*/ 3857 w 1177624"/>
              <a:gd name="connsiteY1" fmla="*/ 512445 h 571500"/>
              <a:gd name="connsiteX2" fmla="*/ 81962 w 1177624"/>
              <a:gd name="connsiteY2" fmla="*/ 272415 h 571500"/>
              <a:gd name="connsiteX3" fmla="*/ 158162 w 1177624"/>
              <a:gd name="connsiteY3" fmla="*/ 171450 h 571500"/>
              <a:gd name="connsiteX4" fmla="*/ 312467 w 1177624"/>
              <a:gd name="connsiteY4" fmla="*/ 53340 h 571500"/>
              <a:gd name="connsiteX5" fmla="*/ 586787 w 1177624"/>
              <a:gd name="connsiteY5" fmla="*/ 0 h 571500"/>
              <a:gd name="connsiteX6" fmla="*/ 863012 w 1177624"/>
              <a:gd name="connsiteY6" fmla="*/ 53340 h 571500"/>
              <a:gd name="connsiteX7" fmla="*/ 1015412 w 1177624"/>
              <a:gd name="connsiteY7" fmla="*/ 169545 h 571500"/>
              <a:gd name="connsiteX8" fmla="*/ 1085897 w 1177624"/>
              <a:gd name="connsiteY8" fmla="*/ 274320 h 571500"/>
              <a:gd name="connsiteX9" fmla="*/ 1169717 w 1177624"/>
              <a:gd name="connsiteY9" fmla="*/ 512445 h 571500"/>
              <a:gd name="connsiteX10" fmla="*/ 1167812 w 1177624"/>
              <a:gd name="connsiteY10" fmla="*/ 533400 h 571500"/>
              <a:gd name="connsiteX0" fmla="*/ 9572 w 1177624"/>
              <a:gd name="connsiteY0" fmla="*/ 571500 h 571500"/>
              <a:gd name="connsiteX1" fmla="*/ 3857 w 1177624"/>
              <a:gd name="connsiteY1" fmla="*/ 512445 h 571500"/>
              <a:gd name="connsiteX2" fmla="*/ 81962 w 1177624"/>
              <a:gd name="connsiteY2" fmla="*/ 272415 h 571500"/>
              <a:gd name="connsiteX3" fmla="*/ 158162 w 1177624"/>
              <a:gd name="connsiteY3" fmla="*/ 171450 h 571500"/>
              <a:gd name="connsiteX4" fmla="*/ 312467 w 1177624"/>
              <a:gd name="connsiteY4" fmla="*/ 53340 h 571500"/>
              <a:gd name="connsiteX5" fmla="*/ 586787 w 1177624"/>
              <a:gd name="connsiteY5" fmla="*/ 0 h 571500"/>
              <a:gd name="connsiteX6" fmla="*/ 863012 w 1177624"/>
              <a:gd name="connsiteY6" fmla="*/ 53340 h 571500"/>
              <a:gd name="connsiteX7" fmla="*/ 1015412 w 1177624"/>
              <a:gd name="connsiteY7" fmla="*/ 169545 h 571500"/>
              <a:gd name="connsiteX8" fmla="*/ 1085897 w 1177624"/>
              <a:gd name="connsiteY8" fmla="*/ 274320 h 571500"/>
              <a:gd name="connsiteX9" fmla="*/ 1169717 w 1177624"/>
              <a:gd name="connsiteY9" fmla="*/ 512445 h 571500"/>
              <a:gd name="connsiteX10" fmla="*/ 1167812 w 1177624"/>
              <a:gd name="connsiteY10" fmla="*/ 533400 h 571500"/>
              <a:gd name="connsiteX0" fmla="*/ 6668 w 1174720"/>
              <a:gd name="connsiteY0" fmla="*/ 571500 h 571500"/>
              <a:gd name="connsiteX1" fmla="*/ 953 w 1174720"/>
              <a:gd name="connsiteY1" fmla="*/ 512445 h 571500"/>
              <a:gd name="connsiteX2" fmla="*/ 79058 w 1174720"/>
              <a:gd name="connsiteY2" fmla="*/ 272415 h 571500"/>
              <a:gd name="connsiteX3" fmla="*/ 155258 w 1174720"/>
              <a:gd name="connsiteY3" fmla="*/ 171450 h 571500"/>
              <a:gd name="connsiteX4" fmla="*/ 309563 w 1174720"/>
              <a:gd name="connsiteY4" fmla="*/ 53340 h 571500"/>
              <a:gd name="connsiteX5" fmla="*/ 583883 w 1174720"/>
              <a:gd name="connsiteY5" fmla="*/ 0 h 571500"/>
              <a:gd name="connsiteX6" fmla="*/ 860108 w 1174720"/>
              <a:gd name="connsiteY6" fmla="*/ 53340 h 571500"/>
              <a:gd name="connsiteX7" fmla="*/ 1012508 w 1174720"/>
              <a:gd name="connsiteY7" fmla="*/ 169545 h 571500"/>
              <a:gd name="connsiteX8" fmla="*/ 1082993 w 1174720"/>
              <a:gd name="connsiteY8" fmla="*/ 274320 h 571500"/>
              <a:gd name="connsiteX9" fmla="*/ 1166813 w 1174720"/>
              <a:gd name="connsiteY9" fmla="*/ 512445 h 571500"/>
              <a:gd name="connsiteX10" fmla="*/ 1164908 w 1174720"/>
              <a:gd name="connsiteY10" fmla="*/ 533400 h 571500"/>
              <a:gd name="connsiteX0" fmla="*/ 6668 w 1173978"/>
              <a:gd name="connsiteY0" fmla="*/ 571500 h 571500"/>
              <a:gd name="connsiteX1" fmla="*/ 953 w 1173978"/>
              <a:gd name="connsiteY1" fmla="*/ 512445 h 571500"/>
              <a:gd name="connsiteX2" fmla="*/ 79058 w 1173978"/>
              <a:gd name="connsiteY2" fmla="*/ 272415 h 571500"/>
              <a:gd name="connsiteX3" fmla="*/ 155258 w 1173978"/>
              <a:gd name="connsiteY3" fmla="*/ 171450 h 571500"/>
              <a:gd name="connsiteX4" fmla="*/ 309563 w 1173978"/>
              <a:gd name="connsiteY4" fmla="*/ 53340 h 571500"/>
              <a:gd name="connsiteX5" fmla="*/ 583883 w 1173978"/>
              <a:gd name="connsiteY5" fmla="*/ 0 h 571500"/>
              <a:gd name="connsiteX6" fmla="*/ 860108 w 1173978"/>
              <a:gd name="connsiteY6" fmla="*/ 53340 h 571500"/>
              <a:gd name="connsiteX7" fmla="*/ 1012508 w 1173978"/>
              <a:gd name="connsiteY7" fmla="*/ 169545 h 571500"/>
              <a:gd name="connsiteX8" fmla="*/ 1082993 w 1173978"/>
              <a:gd name="connsiteY8" fmla="*/ 274320 h 571500"/>
              <a:gd name="connsiteX9" fmla="*/ 1166813 w 1173978"/>
              <a:gd name="connsiteY9" fmla="*/ 512445 h 571500"/>
              <a:gd name="connsiteX10" fmla="*/ 1163003 w 1173978"/>
              <a:gd name="connsiteY10" fmla="*/ 542925 h 571500"/>
              <a:gd name="connsiteX0" fmla="*/ 6668 w 1173978"/>
              <a:gd name="connsiteY0" fmla="*/ 571500 h 571500"/>
              <a:gd name="connsiteX1" fmla="*/ 953 w 1173978"/>
              <a:gd name="connsiteY1" fmla="*/ 512445 h 571500"/>
              <a:gd name="connsiteX2" fmla="*/ 79058 w 1173978"/>
              <a:gd name="connsiteY2" fmla="*/ 272415 h 571500"/>
              <a:gd name="connsiteX3" fmla="*/ 155258 w 1173978"/>
              <a:gd name="connsiteY3" fmla="*/ 171450 h 571500"/>
              <a:gd name="connsiteX4" fmla="*/ 309563 w 1173978"/>
              <a:gd name="connsiteY4" fmla="*/ 53340 h 571500"/>
              <a:gd name="connsiteX5" fmla="*/ 583883 w 1173978"/>
              <a:gd name="connsiteY5" fmla="*/ 0 h 571500"/>
              <a:gd name="connsiteX6" fmla="*/ 860108 w 1173978"/>
              <a:gd name="connsiteY6" fmla="*/ 53340 h 571500"/>
              <a:gd name="connsiteX7" fmla="*/ 1012508 w 1173978"/>
              <a:gd name="connsiteY7" fmla="*/ 169545 h 571500"/>
              <a:gd name="connsiteX8" fmla="*/ 1082993 w 1173978"/>
              <a:gd name="connsiteY8" fmla="*/ 274320 h 571500"/>
              <a:gd name="connsiteX9" fmla="*/ 1166813 w 1173978"/>
              <a:gd name="connsiteY9" fmla="*/ 512445 h 571500"/>
              <a:gd name="connsiteX10" fmla="*/ 1163003 w 1173978"/>
              <a:gd name="connsiteY10" fmla="*/ 542925 h 571500"/>
              <a:gd name="connsiteX0" fmla="*/ 6668 w 1173978"/>
              <a:gd name="connsiteY0" fmla="*/ 571500 h 571500"/>
              <a:gd name="connsiteX1" fmla="*/ 953 w 1173978"/>
              <a:gd name="connsiteY1" fmla="*/ 512445 h 571500"/>
              <a:gd name="connsiteX2" fmla="*/ 79058 w 1173978"/>
              <a:gd name="connsiteY2" fmla="*/ 272415 h 571500"/>
              <a:gd name="connsiteX3" fmla="*/ 155258 w 1173978"/>
              <a:gd name="connsiteY3" fmla="*/ 171450 h 571500"/>
              <a:gd name="connsiteX4" fmla="*/ 309563 w 1173978"/>
              <a:gd name="connsiteY4" fmla="*/ 53340 h 571500"/>
              <a:gd name="connsiteX5" fmla="*/ 583883 w 1173978"/>
              <a:gd name="connsiteY5" fmla="*/ 0 h 571500"/>
              <a:gd name="connsiteX6" fmla="*/ 860108 w 1173978"/>
              <a:gd name="connsiteY6" fmla="*/ 53340 h 571500"/>
              <a:gd name="connsiteX7" fmla="*/ 1012508 w 1173978"/>
              <a:gd name="connsiteY7" fmla="*/ 169545 h 571500"/>
              <a:gd name="connsiteX8" fmla="*/ 1082993 w 1173978"/>
              <a:gd name="connsiteY8" fmla="*/ 274320 h 571500"/>
              <a:gd name="connsiteX9" fmla="*/ 1166813 w 1173978"/>
              <a:gd name="connsiteY9" fmla="*/ 512445 h 571500"/>
              <a:gd name="connsiteX10" fmla="*/ 1163003 w 1173978"/>
              <a:gd name="connsiteY10" fmla="*/ 542925 h 571500"/>
              <a:gd name="connsiteX0" fmla="*/ 6668 w 1173978"/>
              <a:gd name="connsiteY0" fmla="*/ 571500 h 571500"/>
              <a:gd name="connsiteX1" fmla="*/ 953 w 1173978"/>
              <a:gd name="connsiteY1" fmla="*/ 512445 h 571500"/>
              <a:gd name="connsiteX2" fmla="*/ 79058 w 1173978"/>
              <a:gd name="connsiteY2" fmla="*/ 272415 h 571500"/>
              <a:gd name="connsiteX3" fmla="*/ 155258 w 1173978"/>
              <a:gd name="connsiteY3" fmla="*/ 171450 h 571500"/>
              <a:gd name="connsiteX4" fmla="*/ 309563 w 1173978"/>
              <a:gd name="connsiteY4" fmla="*/ 53340 h 571500"/>
              <a:gd name="connsiteX5" fmla="*/ 583883 w 1173978"/>
              <a:gd name="connsiteY5" fmla="*/ 0 h 571500"/>
              <a:gd name="connsiteX6" fmla="*/ 860108 w 1173978"/>
              <a:gd name="connsiteY6" fmla="*/ 53340 h 571500"/>
              <a:gd name="connsiteX7" fmla="*/ 1012508 w 1173978"/>
              <a:gd name="connsiteY7" fmla="*/ 169545 h 571500"/>
              <a:gd name="connsiteX8" fmla="*/ 1082993 w 1173978"/>
              <a:gd name="connsiteY8" fmla="*/ 274320 h 571500"/>
              <a:gd name="connsiteX9" fmla="*/ 1166813 w 1173978"/>
              <a:gd name="connsiteY9" fmla="*/ 512445 h 571500"/>
              <a:gd name="connsiteX10" fmla="*/ 1163003 w 1173978"/>
              <a:gd name="connsiteY10" fmla="*/ 542925 h 571500"/>
              <a:gd name="connsiteX0" fmla="*/ 6668 w 1168806"/>
              <a:gd name="connsiteY0" fmla="*/ 571500 h 571500"/>
              <a:gd name="connsiteX1" fmla="*/ 953 w 1168806"/>
              <a:gd name="connsiteY1" fmla="*/ 512445 h 571500"/>
              <a:gd name="connsiteX2" fmla="*/ 79058 w 1168806"/>
              <a:gd name="connsiteY2" fmla="*/ 272415 h 571500"/>
              <a:gd name="connsiteX3" fmla="*/ 155258 w 1168806"/>
              <a:gd name="connsiteY3" fmla="*/ 171450 h 571500"/>
              <a:gd name="connsiteX4" fmla="*/ 309563 w 1168806"/>
              <a:gd name="connsiteY4" fmla="*/ 53340 h 571500"/>
              <a:gd name="connsiteX5" fmla="*/ 583883 w 1168806"/>
              <a:gd name="connsiteY5" fmla="*/ 0 h 571500"/>
              <a:gd name="connsiteX6" fmla="*/ 860108 w 1168806"/>
              <a:gd name="connsiteY6" fmla="*/ 53340 h 571500"/>
              <a:gd name="connsiteX7" fmla="*/ 1012508 w 1168806"/>
              <a:gd name="connsiteY7" fmla="*/ 169545 h 571500"/>
              <a:gd name="connsiteX8" fmla="*/ 1082993 w 1168806"/>
              <a:gd name="connsiteY8" fmla="*/ 274320 h 571500"/>
              <a:gd name="connsiteX9" fmla="*/ 1166813 w 1168806"/>
              <a:gd name="connsiteY9" fmla="*/ 512445 h 571500"/>
              <a:gd name="connsiteX10" fmla="*/ 1163003 w 1168806"/>
              <a:gd name="connsiteY10" fmla="*/ 542925 h 571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8806" h="571500">
                <a:moveTo>
                  <a:pt x="6668" y="571500"/>
                </a:moveTo>
                <a:cubicBezTo>
                  <a:pt x="9208" y="567372"/>
                  <a:pt x="-3492" y="552767"/>
                  <a:pt x="953" y="512445"/>
                </a:cubicBezTo>
                <a:cubicBezTo>
                  <a:pt x="5398" y="472123"/>
                  <a:pt x="45720" y="331153"/>
                  <a:pt x="79058" y="272415"/>
                </a:cubicBezTo>
                <a:cubicBezTo>
                  <a:pt x="112396" y="213677"/>
                  <a:pt x="116841" y="207962"/>
                  <a:pt x="155258" y="171450"/>
                </a:cubicBezTo>
                <a:cubicBezTo>
                  <a:pt x="193676" y="134937"/>
                  <a:pt x="238126" y="81915"/>
                  <a:pt x="309563" y="53340"/>
                </a:cubicBezTo>
                <a:cubicBezTo>
                  <a:pt x="381001" y="24765"/>
                  <a:pt x="492126" y="0"/>
                  <a:pt x="583883" y="0"/>
                </a:cubicBezTo>
                <a:cubicBezTo>
                  <a:pt x="675640" y="0"/>
                  <a:pt x="788671" y="25083"/>
                  <a:pt x="860108" y="53340"/>
                </a:cubicBezTo>
                <a:cubicBezTo>
                  <a:pt x="931545" y="81597"/>
                  <a:pt x="975361" y="132715"/>
                  <a:pt x="1012508" y="169545"/>
                </a:cubicBezTo>
                <a:cubicBezTo>
                  <a:pt x="1049655" y="206375"/>
                  <a:pt x="1057276" y="217170"/>
                  <a:pt x="1082993" y="274320"/>
                </a:cubicBezTo>
                <a:cubicBezTo>
                  <a:pt x="1108711" y="331470"/>
                  <a:pt x="1154431" y="386715"/>
                  <a:pt x="1166813" y="512445"/>
                </a:cubicBezTo>
                <a:cubicBezTo>
                  <a:pt x="1165861" y="571500"/>
                  <a:pt x="1173957" y="547687"/>
                  <a:pt x="1163003" y="542925"/>
                </a:cubicBezTo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" name="Figura a mano libera: forma 175">
            <a:extLst>
              <a:ext uri="{FF2B5EF4-FFF2-40B4-BE49-F238E27FC236}">
                <a16:creationId xmlns:a16="http://schemas.microsoft.com/office/drawing/2014/main" id="{8F2AB62D-7C3E-4696-9C81-221CCB32CCF7}"/>
              </a:ext>
            </a:extLst>
          </p:cNvPr>
          <p:cNvSpPr/>
          <p:nvPr/>
        </p:nvSpPr>
        <p:spPr>
          <a:xfrm>
            <a:off x="6816816" y="5050146"/>
            <a:ext cx="1163955" cy="171341"/>
          </a:xfrm>
          <a:custGeom>
            <a:avLst/>
            <a:gdLst>
              <a:gd name="connsiteX0" fmla="*/ 0 w 1173480"/>
              <a:gd name="connsiteY0" fmla="*/ 137169 h 171341"/>
              <a:gd name="connsiteX1" fmla="*/ 87630 w 1173480"/>
              <a:gd name="connsiteY1" fmla="*/ 167649 h 171341"/>
              <a:gd name="connsiteX2" fmla="*/ 160020 w 1173480"/>
              <a:gd name="connsiteY2" fmla="*/ 152409 h 171341"/>
              <a:gd name="connsiteX3" fmla="*/ 308610 w 1173480"/>
              <a:gd name="connsiteY3" fmla="*/ 55254 h 171341"/>
              <a:gd name="connsiteX4" fmla="*/ 586740 w 1173480"/>
              <a:gd name="connsiteY4" fmla="*/ 9 h 171341"/>
              <a:gd name="connsiteX5" fmla="*/ 861060 w 1173480"/>
              <a:gd name="connsiteY5" fmla="*/ 59064 h 171341"/>
              <a:gd name="connsiteX6" fmla="*/ 1017270 w 1173480"/>
              <a:gd name="connsiteY6" fmla="*/ 152409 h 171341"/>
              <a:gd name="connsiteX7" fmla="*/ 1089660 w 1173480"/>
              <a:gd name="connsiteY7" fmla="*/ 169554 h 171341"/>
              <a:gd name="connsiteX8" fmla="*/ 1173480 w 1173480"/>
              <a:gd name="connsiteY8" fmla="*/ 125739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25739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25739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25739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25739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25739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25739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25739 h 171341"/>
              <a:gd name="connsiteX0" fmla="*/ 0 w 1167765"/>
              <a:gd name="connsiteY0" fmla="*/ 137169 h 171341"/>
              <a:gd name="connsiteX1" fmla="*/ 78105 w 1167765"/>
              <a:gd name="connsiteY1" fmla="*/ 167649 h 171341"/>
              <a:gd name="connsiteX2" fmla="*/ 150495 w 1167765"/>
              <a:gd name="connsiteY2" fmla="*/ 152409 h 171341"/>
              <a:gd name="connsiteX3" fmla="*/ 299085 w 1167765"/>
              <a:gd name="connsiteY3" fmla="*/ 55254 h 171341"/>
              <a:gd name="connsiteX4" fmla="*/ 577215 w 1167765"/>
              <a:gd name="connsiteY4" fmla="*/ 9 h 171341"/>
              <a:gd name="connsiteX5" fmla="*/ 851535 w 1167765"/>
              <a:gd name="connsiteY5" fmla="*/ 59064 h 171341"/>
              <a:gd name="connsiteX6" fmla="*/ 1007745 w 1167765"/>
              <a:gd name="connsiteY6" fmla="*/ 152409 h 171341"/>
              <a:gd name="connsiteX7" fmla="*/ 1080135 w 1167765"/>
              <a:gd name="connsiteY7" fmla="*/ 169554 h 171341"/>
              <a:gd name="connsiteX8" fmla="*/ 1167765 w 1167765"/>
              <a:gd name="connsiteY8" fmla="*/ 112404 h 171341"/>
              <a:gd name="connsiteX0" fmla="*/ 0 w 1160145"/>
              <a:gd name="connsiteY0" fmla="*/ 137169 h 171341"/>
              <a:gd name="connsiteX1" fmla="*/ 78105 w 1160145"/>
              <a:gd name="connsiteY1" fmla="*/ 167649 h 171341"/>
              <a:gd name="connsiteX2" fmla="*/ 150495 w 1160145"/>
              <a:gd name="connsiteY2" fmla="*/ 152409 h 171341"/>
              <a:gd name="connsiteX3" fmla="*/ 299085 w 1160145"/>
              <a:gd name="connsiteY3" fmla="*/ 55254 h 171341"/>
              <a:gd name="connsiteX4" fmla="*/ 577215 w 1160145"/>
              <a:gd name="connsiteY4" fmla="*/ 9 h 171341"/>
              <a:gd name="connsiteX5" fmla="*/ 851535 w 1160145"/>
              <a:gd name="connsiteY5" fmla="*/ 59064 h 171341"/>
              <a:gd name="connsiteX6" fmla="*/ 1007745 w 1160145"/>
              <a:gd name="connsiteY6" fmla="*/ 152409 h 171341"/>
              <a:gd name="connsiteX7" fmla="*/ 1080135 w 1160145"/>
              <a:gd name="connsiteY7" fmla="*/ 169554 h 171341"/>
              <a:gd name="connsiteX8" fmla="*/ 1160145 w 1160145"/>
              <a:gd name="connsiteY8" fmla="*/ 112404 h 171341"/>
              <a:gd name="connsiteX0" fmla="*/ 0 w 1160145"/>
              <a:gd name="connsiteY0" fmla="*/ 137169 h 171341"/>
              <a:gd name="connsiteX1" fmla="*/ 78105 w 1160145"/>
              <a:gd name="connsiteY1" fmla="*/ 167649 h 171341"/>
              <a:gd name="connsiteX2" fmla="*/ 150495 w 1160145"/>
              <a:gd name="connsiteY2" fmla="*/ 152409 h 171341"/>
              <a:gd name="connsiteX3" fmla="*/ 299085 w 1160145"/>
              <a:gd name="connsiteY3" fmla="*/ 55254 h 171341"/>
              <a:gd name="connsiteX4" fmla="*/ 577215 w 1160145"/>
              <a:gd name="connsiteY4" fmla="*/ 9 h 171341"/>
              <a:gd name="connsiteX5" fmla="*/ 851535 w 1160145"/>
              <a:gd name="connsiteY5" fmla="*/ 59064 h 171341"/>
              <a:gd name="connsiteX6" fmla="*/ 1007745 w 1160145"/>
              <a:gd name="connsiteY6" fmla="*/ 152409 h 171341"/>
              <a:gd name="connsiteX7" fmla="*/ 1080135 w 1160145"/>
              <a:gd name="connsiteY7" fmla="*/ 169554 h 171341"/>
              <a:gd name="connsiteX8" fmla="*/ 1160145 w 1160145"/>
              <a:gd name="connsiteY8" fmla="*/ 110499 h 171341"/>
              <a:gd name="connsiteX0" fmla="*/ 0 w 1160145"/>
              <a:gd name="connsiteY0" fmla="*/ 137169 h 171341"/>
              <a:gd name="connsiteX1" fmla="*/ 78105 w 1160145"/>
              <a:gd name="connsiteY1" fmla="*/ 167649 h 171341"/>
              <a:gd name="connsiteX2" fmla="*/ 150495 w 1160145"/>
              <a:gd name="connsiteY2" fmla="*/ 152409 h 171341"/>
              <a:gd name="connsiteX3" fmla="*/ 299085 w 1160145"/>
              <a:gd name="connsiteY3" fmla="*/ 55254 h 171341"/>
              <a:gd name="connsiteX4" fmla="*/ 577215 w 1160145"/>
              <a:gd name="connsiteY4" fmla="*/ 9 h 171341"/>
              <a:gd name="connsiteX5" fmla="*/ 851535 w 1160145"/>
              <a:gd name="connsiteY5" fmla="*/ 59064 h 171341"/>
              <a:gd name="connsiteX6" fmla="*/ 1007745 w 1160145"/>
              <a:gd name="connsiteY6" fmla="*/ 152409 h 171341"/>
              <a:gd name="connsiteX7" fmla="*/ 1080135 w 1160145"/>
              <a:gd name="connsiteY7" fmla="*/ 169554 h 171341"/>
              <a:gd name="connsiteX8" fmla="*/ 1160145 w 1160145"/>
              <a:gd name="connsiteY8" fmla="*/ 110499 h 171341"/>
              <a:gd name="connsiteX0" fmla="*/ 0 w 1158240"/>
              <a:gd name="connsiteY0" fmla="*/ 137169 h 171341"/>
              <a:gd name="connsiteX1" fmla="*/ 78105 w 1158240"/>
              <a:gd name="connsiteY1" fmla="*/ 167649 h 171341"/>
              <a:gd name="connsiteX2" fmla="*/ 150495 w 1158240"/>
              <a:gd name="connsiteY2" fmla="*/ 152409 h 171341"/>
              <a:gd name="connsiteX3" fmla="*/ 299085 w 1158240"/>
              <a:gd name="connsiteY3" fmla="*/ 55254 h 171341"/>
              <a:gd name="connsiteX4" fmla="*/ 577215 w 1158240"/>
              <a:gd name="connsiteY4" fmla="*/ 9 h 171341"/>
              <a:gd name="connsiteX5" fmla="*/ 851535 w 1158240"/>
              <a:gd name="connsiteY5" fmla="*/ 59064 h 171341"/>
              <a:gd name="connsiteX6" fmla="*/ 1007745 w 1158240"/>
              <a:gd name="connsiteY6" fmla="*/ 152409 h 171341"/>
              <a:gd name="connsiteX7" fmla="*/ 1080135 w 1158240"/>
              <a:gd name="connsiteY7" fmla="*/ 169554 h 171341"/>
              <a:gd name="connsiteX8" fmla="*/ 1158240 w 1158240"/>
              <a:gd name="connsiteY8" fmla="*/ 100974 h 171341"/>
              <a:gd name="connsiteX0" fmla="*/ 0 w 1158240"/>
              <a:gd name="connsiteY0" fmla="*/ 137169 h 171341"/>
              <a:gd name="connsiteX1" fmla="*/ 78105 w 1158240"/>
              <a:gd name="connsiteY1" fmla="*/ 167649 h 171341"/>
              <a:gd name="connsiteX2" fmla="*/ 150495 w 1158240"/>
              <a:gd name="connsiteY2" fmla="*/ 152409 h 171341"/>
              <a:gd name="connsiteX3" fmla="*/ 299085 w 1158240"/>
              <a:gd name="connsiteY3" fmla="*/ 55254 h 171341"/>
              <a:gd name="connsiteX4" fmla="*/ 577215 w 1158240"/>
              <a:gd name="connsiteY4" fmla="*/ 9 h 171341"/>
              <a:gd name="connsiteX5" fmla="*/ 851535 w 1158240"/>
              <a:gd name="connsiteY5" fmla="*/ 59064 h 171341"/>
              <a:gd name="connsiteX6" fmla="*/ 1007745 w 1158240"/>
              <a:gd name="connsiteY6" fmla="*/ 152409 h 171341"/>
              <a:gd name="connsiteX7" fmla="*/ 1080135 w 1158240"/>
              <a:gd name="connsiteY7" fmla="*/ 169554 h 171341"/>
              <a:gd name="connsiteX8" fmla="*/ 1158240 w 1158240"/>
              <a:gd name="connsiteY8" fmla="*/ 120024 h 171341"/>
              <a:gd name="connsiteX0" fmla="*/ 0 w 1163955"/>
              <a:gd name="connsiteY0" fmla="*/ 137169 h 171341"/>
              <a:gd name="connsiteX1" fmla="*/ 78105 w 1163955"/>
              <a:gd name="connsiteY1" fmla="*/ 167649 h 171341"/>
              <a:gd name="connsiteX2" fmla="*/ 150495 w 1163955"/>
              <a:gd name="connsiteY2" fmla="*/ 152409 h 171341"/>
              <a:gd name="connsiteX3" fmla="*/ 299085 w 1163955"/>
              <a:gd name="connsiteY3" fmla="*/ 55254 h 171341"/>
              <a:gd name="connsiteX4" fmla="*/ 577215 w 1163955"/>
              <a:gd name="connsiteY4" fmla="*/ 9 h 171341"/>
              <a:gd name="connsiteX5" fmla="*/ 851535 w 1163955"/>
              <a:gd name="connsiteY5" fmla="*/ 59064 h 171341"/>
              <a:gd name="connsiteX6" fmla="*/ 1007745 w 1163955"/>
              <a:gd name="connsiteY6" fmla="*/ 152409 h 171341"/>
              <a:gd name="connsiteX7" fmla="*/ 1080135 w 1163955"/>
              <a:gd name="connsiteY7" fmla="*/ 169554 h 171341"/>
              <a:gd name="connsiteX8" fmla="*/ 1163955 w 1163955"/>
              <a:gd name="connsiteY8" fmla="*/ 112404 h 171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63955" h="171341">
                <a:moveTo>
                  <a:pt x="0" y="137169"/>
                </a:moveTo>
                <a:cubicBezTo>
                  <a:pt x="24765" y="164474"/>
                  <a:pt x="33973" y="174634"/>
                  <a:pt x="78105" y="167649"/>
                </a:cubicBezTo>
                <a:cubicBezTo>
                  <a:pt x="122237" y="160664"/>
                  <a:pt x="111760" y="165426"/>
                  <a:pt x="150495" y="152409"/>
                </a:cubicBezTo>
                <a:cubicBezTo>
                  <a:pt x="189230" y="139392"/>
                  <a:pt x="227965" y="80654"/>
                  <a:pt x="299085" y="55254"/>
                </a:cubicBezTo>
                <a:cubicBezTo>
                  <a:pt x="370205" y="29854"/>
                  <a:pt x="485140" y="-626"/>
                  <a:pt x="577215" y="9"/>
                </a:cubicBezTo>
                <a:cubicBezTo>
                  <a:pt x="669290" y="644"/>
                  <a:pt x="779780" y="33664"/>
                  <a:pt x="851535" y="59064"/>
                </a:cubicBezTo>
                <a:cubicBezTo>
                  <a:pt x="923290" y="84464"/>
                  <a:pt x="969645" y="133994"/>
                  <a:pt x="1007745" y="152409"/>
                </a:cubicBezTo>
                <a:cubicBezTo>
                  <a:pt x="1045845" y="170824"/>
                  <a:pt x="1054100" y="173999"/>
                  <a:pt x="1080135" y="169554"/>
                </a:cubicBezTo>
                <a:cubicBezTo>
                  <a:pt x="1117600" y="168919"/>
                  <a:pt x="1138872" y="153044"/>
                  <a:pt x="1163955" y="112404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C92D2CE7-7EFD-4FEC-A597-F284ED02C968}"/>
              </a:ext>
            </a:extLst>
          </p:cNvPr>
          <p:cNvCxnSpPr>
            <a:cxnSpLocks/>
          </p:cNvCxnSpPr>
          <p:nvPr/>
        </p:nvCxnSpPr>
        <p:spPr>
          <a:xfrm flipH="1">
            <a:off x="7390868" y="5156640"/>
            <a:ext cx="595505" cy="1060739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370A883B-6AE2-4AF2-9C85-479AFBF22BED}"/>
              </a:ext>
            </a:extLst>
          </p:cNvPr>
          <p:cNvCxnSpPr>
            <a:cxnSpLocks/>
          </p:cNvCxnSpPr>
          <p:nvPr/>
        </p:nvCxnSpPr>
        <p:spPr>
          <a:xfrm>
            <a:off x="6796807" y="5155251"/>
            <a:ext cx="593914" cy="1059101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0A2E94BC-DD20-4675-B266-CA4706C8D293}"/>
              </a:ext>
            </a:extLst>
          </p:cNvPr>
          <p:cNvCxnSpPr>
            <a:cxnSpLocks/>
          </p:cNvCxnSpPr>
          <p:nvPr/>
        </p:nvCxnSpPr>
        <p:spPr>
          <a:xfrm>
            <a:off x="9680972" y="2295739"/>
            <a:ext cx="1172219" cy="656945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8F50EAA2-59F9-4897-9B4A-95C5411BDCF9}"/>
              </a:ext>
            </a:extLst>
          </p:cNvPr>
          <p:cNvCxnSpPr>
            <a:cxnSpLocks/>
          </p:cNvCxnSpPr>
          <p:nvPr/>
        </p:nvCxnSpPr>
        <p:spPr>
          <a:xfrm flipV="1">
            <a:off x="9248158" y="2957131"/>
            <a:ext cx="1619937" cy="901869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Connettore diritto 190">
            <a:extLst>
              <a:ext uri="{FF2B5EF4-FFF2-40B4-BE49-F238E27FC236}">
                <a16:creationId xmlns:a16="http://schemas.microsoft.com/office/drawing/2014/main" id="{5F358598-B82D-4BEB-A0A0-52EED17977A4}"/>
              </a:ext>
            </a:extLst>
          </p:cNvPr>
          <p:cNvCxnSpPr>
            <a:cxnSpLocks/>
          </p:cNvCxnSpPr>
          <p:nvPr/>
        </p:nvCxnSpPr>
        <p:spPr>
          <a:xfrm flipH="1">
            <a:off x="9262603" y="2276927"/>
            <a:ext cx="435680" cy="1579914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104A9EE1-B338-439A-AA53-0EE25271F144}"/>
              </a:ext>
            </a:extLst>
          </p:cNvPr>
          <p:cNvCxnSpPr>
            <a:cxnSpLocks/>
          </p:cNvCxnSpPr>
          <p:nvPr/>
        </p:nvCxnSpPr>
        <p:spPr>
          <a:xfrm flipH="1">
            <a:off x="9185185" y="3838397"/>
            <a:ext cx="81162" cy="2943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6F23E6D7-93DB-4FEA-9FB7-C1E87A8CC70C}"/>
              </a:ext>
            </a:extLst>
          </p:cNvPr>
          <p:cNvCxnSpPr>
            <a:cxnSpLocks/>
          </p:cNvCxnSpPr>
          <p:nvPr/>
        </p:nvCxnSpPr>
        <p:spPr>
          <a:xfrm>
            <a:off x="9187203" y="4130341"/>
            <a:ext cx="1990934" cy="91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2C48E1C2-3782-4531-91F8-C6C5088C156F}"/>
              </a:ext>
            </a:extLst>
          </p:cNvPr>
          <p:cNvCxnSpPr/>
          <p:nvPr/>
        </p:nvCxnSpPr>
        <p:spPr>
          <a:xfrm>
            <a:off x="8771140" y="1789705"/>
            <a:ext cx="0" cy="23349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nettore diritto 455">
            <a:extLst>
              <a:ext uri="{FF2B5EF4-FFF2-40B4-BE49-F238E27FC236}">
                <a16:creationId xmlns:a16="http://schemas.microsoft.com/office/drawing/2014/main" id="{3FC27646-8181-4597-8FB6-C3F334B763AB}"/>
              </a:ext>
            </a:extLst>
          </p:cNvPr>
          <p:cNvCxnSpPr/>
          <p:nvPr/>
        </p:nvCxnSpPr>
        <p:spPr>
          <a:xfrm>
            <a:off x="6220792" y="4127561"/>
            <a:ext cx="234723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F52A7138-EE1A-4DC6-8537-E30FFA4EEA30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grpSp>
        <p:nvGrpSpPr>
          <p:cNvPr id="213" name="Gruppo 212">
            <a:extLst>
              <a:ext uri="{FF2B5EF4-FFF2-40B4-BE49-F238E27FC236}">
                <a16:creationId xmlns:a16="http://schemas.microsoft.com/office/drawing/2014/main" id="{1F293B42-8271-44BE-A379-FA8BE8A59855}"/>
              </a:ext>
            </a:extLst>
          </p:cNvPr>
          <p:cNvGrpSpPr/>
          <p:nvPr/>
        </p:nvGrpSpPr>
        <p:grpSpPr>
          <a:xfrm>
            <a:off x="7333536" y="2910277"/>
            <a:ext cx="108000" cy="108000"/>
            <a:chOff x="7193876" y="3067400"/>
            <a:chExt cx="108000" cy="108000"/>
          </a:xfrm>
        </p:grpSpPr>
        <p:cxnSp>
          <p:nvCxnSpPr>
            <p:cNvPr id="214" name="Connettore diritto 213">
              <a:extLst>
                <a:ext uri="{FF2B5EF4-FFF2-40B4-BE49-F238E27FC236}">
                  <a16:creationId xmlns:a16="http://schemas.microsoft.com/office/drawing/2014/main" id="{44CB7817-B4AE-4A46-89D6-F7F38882FB62}"/>
                </a:ext>
              </a:extLst>
            </p:cNvPr>
            <p:cNvCxnSpPr>
              <a:cxnSpLocks/>
            </p:cNvCxnSpPr>
            <p:nvPr/>
          </p:nvCxnSpPr>
          <p:spPr>
            <a:xfrm>
              <a:off x="7193876" y="311600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Connettore diritto 214">
              <a:extLst>
                <a:ext uri="{FF2B5EF4-FFF2-40B4-BE49-F238E27FC236}">
                  <a16:creationId xmlns:a16="http://schemas.microsoft.com/office/drawing/2014/main" id="{33F558DB-8DC4-4D16-AA5B-81A1CD1BC705}"/>
                </a:ext>
              </a:extLst>
            </p:cNvPr>
            <p:cNvCxnSpPr/>
            <p:nvPr/>
          </p:nvCxnSpPr>
          <p:spPr>
            <a:xfrm>
              <a:off x="7253271" y="3067400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6" name="Gruppo 215">
            <a:extLst>
              <a:ext uri="{FF2B5EF4-FFF2-40B4-BE49-F238E27FC236}">
                <a16:creationId xmlns:a16="http://schemas.microsoft.com/office/drawing/2014/main" id="{09C2B350-C112-4FDF-AB55-9C334F7F7897}"/>
              </a:ext>
            </a:extLst>
          </p:cNvPr>
          <p:cNvGrpSpPr/>
          <p:nvPr/>
        </p:nvGrpSpPr>
        <p:grpSpPr>
          <a:xfrm>
            <a:off x="7338700" y="5485764"/>
            <a:ext cx="108000" cy="108000"/>
            <a:chOff x="7193876" y="3059780"/>
            <a:chExt cx="108000" cy="108000"/>
          </a:xfrm>
        </p:grpSpPr>
        <p:cxnSp>
          <p:nvCxnSpPr>
            <p:cNvPr id="218" name="Connettore diritto 217">
              <a:extLst>
                <a:ext uri="{FF2B5EF4-FFF2-40B4-BE49-F238E27FC236}">
                  <a16:creationId xmlns:a16="http://schemas.microsoft.com/office/drawing/2014/main" id="{9BDF2C7C-C233-47EF-8198-F63F9EB13630}"/>
                </a:ext>
              </a:extLst>
            </p:cNvPr>
            <p:cNvCxnSpPr>
              <a:cxnSpLocks/>
            </p:cNvCxnSpPr>
            <p:nvPr/>
          </p:nvCxnSpPr>
          <p:spPr>
            <a:xfrm>
              <a:off x="7193876" y="3116004"/>
              <a:ext cx="1080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Connettore diritto 218">
              <a:extLst>
                <a:ext uri="{FF2B5EF4-FFF2-40B4-BE49-F238E27FC236}">
                  <a16:creationId xmlns:a16="http://schemas.microsoft.com/office/drawing/2014/main" id="{AE842D4A-B86E-4586-9724-5BCD031BC7F5}"/>
                </a:ext>
              </a:extLst>
            </p:cNvPr>
            <p:cNvCxnSpPr/>
            <p:nvPr/>
          </p:nvCxnSpPr>
          <p:spPr>
            <a:xfrm>
              <a:off x="7247556" y="3059780"/>
              <a:ext cx="0" cy="10800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7565C881-D51F-4516-9153-CB8C7DE7D0EB}"/>
              </a:ext>
            </a:extLst>
          </p:cNvPr>
          <p:cNvCxnSpPr>
            <a:cxnSpLocks/>
          </p:cNvCxnSpPr>
          <p:nvPr/>
        </p:nvCxnSpPr>
        <p:spPr>
          <a:xfrm>
            <a:off x="25937" y="686095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1BF1F3-657A-4525-8188-2C3E0AEB6482}"/>
              </a:ext>
            </a:extLst>
          </p:cNvPr>
          <p:cNvSpPr txBox="1"/>
          <p:nvPr/>
        </p:nvSpPr>
        <p:spPr>
          <a:xfrm>
            <a:off x="0" y="1817824"/>
            <a:ext cx="500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Completate le operazioni di ricerca della compenetrazione e dissolte tutte le linee di costruzione e proiezione si evidenzia come il risultato sui tre piani di proiezione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  <a:r>
              <a:rPr lang="it-IT" dirty="0"/>
              <a:t>;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  <a:r>
              <a:rPr lang="it-IT" dirty="0"/>
              <a:t>;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  <a:r>
              <a:rPr lang="it-IT" dirty="0"/>
              <a:t> sia lo stesso utilizzando il </a:t>
            </a:r>
            <a:r>
              <a:rPr lang="it-IT" b="1" dirty="0">
                <a:solidFill>
                  <a:srgbClr val="FF0000"/>
                </a:solidFill>
              </a:rPr>
              <a:t>piano orizzontale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o il </a:t>
            </a:r>
            <a:r>
              <a:rPr lang="it-IT" b="1" dirty="0">
                <a:solidFill>
                  <a:srgbClr val="FF0000"/>
                </a:solidFill>
              </a:rPr>
              <a:t>piano frontale</a:t>
            </a:r>
            <a:r>
              <a:rPr lang="it-IT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195" name="Pulsante di azione: vuoto 19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16C3D2DA-01AE-47DF-AFDD-E2B01BE50197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5B5F63D2-501D-4E43-9A6E-0396EFF9AD98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611712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5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93253" y="479394"/>
            <a:ext cx="0" cy="573495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</p:cNvCxnSpPr>
          <p:nvPr/>
        </p:nvCxnSpPr>
        <p:spPr>
          <a:xfrm>
            <a:off x="7392434" y="1788110"/>
            <a:ext cx="138321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0967" y="479394"/>
            <a:ext cx="2812662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</p:cNvCxnSpPr>
          <p:nvPr/>
        </p:nvCxnSpPr>
        <p:spPr>
          <a:xfrm>
            <a:off x="6223252" y="2958110"/>
            <a:ext cx="1" cy="1178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cxnSpLocks/>
          </p:cNvCxnSpPr>
          <p:nvPr/>
        </p:nvCxnSpPr>
        <p:spPr>
          <a:xfrm>
            <a:off x="8561616" y="2958110"/>
            <a:ext cx="1637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</p:cNvCxnSpPr>
          <p:nvPr/>
        </p:nvCxnSpPr>
        <p:spPr>
          <a:xfrm>
            <a:off x="7351827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Figura a mano libera: forma 338">
            <a:extLst>
              <a:ext uri="{FF2B5EF4-FFF2-40B4-BE49-F238E27FC236}">
                <a16:creationId xmlns:a16="http://schemas.microsoft.com/office/drawing/2014/main" id="{36B4773E-2803-4EAB-80A0-AF7F53DDCE01}"/>
              </a:ext>
            </a:extLst>
          </p:cNvPr>
          <p:cNvSpPr/>
          <p:nvPr/>
        </p:nvSpPr>
        <p:spPr>
          <a:xfrm>
            <a:off x="6822449" y="4615180"/>
            <a:ext cx="1163447" cy="595410"/>
          </a:xfrm>
          <a:custGeom>
            <a:avLst/>
            <a:gdLst>
              <a:gd name="connsiteX0" fmla="*/ 573406 w 1162052"/>
              <a:gd name="connsiteY0" fmla="*/ 0 h 598903"/>
              <a:gd name="connsiteX1" fmla="*/ 300991 w 1162052"/>
              <a:gd name="connsiteY1" fmla="*/ 55245 h 598903"/>
              <a:gd name="connsiteX2" fmla="*/ 152401 w 1162052"/>
              <a:gd name="connsiteY2" fmla="*/ 171450 h 598903"/>
              <a:gd name="connsiteX3" fmla="*/ 76201 w 1162052"/>
              <a:gd name="connsiteY3" fmla="*/ 278130 h 598903"/>
              <a:gd name="connsiteX4" fmla="*/ 1 w 1162052"/>
              <a:gd name="connsiteY4" fmla="*/ 512445 h 598903"/>
              <a:gd name="connsiteX5" fmla="*/ 74296 w 1162052"/>
              <a:gd name="connsiteY5" fmla="*/ 594360 h 598903"/>
              <a:gd name="connsiteX6" fmla="*/ 150496 w 1162052"/>
              <a:gd name="connsiteY6" fmla="*/ 577215 h 598903"/>
              <a:gd name="connsiteX7" fmla="*/ 300991 w 1162052"/>
              <a:gd name="connsiteY7" fmla="*/ 483870 h 598903"/>
              <a:gd name="connsiteX8" fmla="*/ 573406 w 1162052"/>
              <a:gd name="connsiteY8" fmla="*/ 428625 h 598903"/>
              <a:gd name="connsiteX9" fmla="*/ 843916 w 1162052"/>
              <a:gd name="connsiteY9" fmla="*/ 483870 h 598903"/>
              <a:gd name="connsiteX10" fmla="*/ 1009651 w 1162052"/>
              <a:gd name="connsiteY10" fmla="*/ 581025 h 598903"/>
              <a:gd name="connsiteX11" fmla="*/ 1078231 w 1162052"/>
              <a:gd name="connsiteY11" fmla="*/ 592455 h 598903"/>
              <a:gd name="connsiteX12" fmla="*/ 1162051 w 1162052"/>
              <a:gd name="connsiteY12" fmla="*/ 514350 h 598903"/>
              <a:gd name="connsiteX13" fmla="*/ 1076326 w 1162052"/>
              <a:gd name="connsiteY13" fmla="*/ 270510 h 598903"/>
              <a:gd name="connsiteX14" fmla="*/ 1005841 w 1162052"/>
              <a:gd name="connsiteY14" fmla="*/ 171450 h 598903"/>
              <a:gd name="connsiteX15" fmla="*/ 847726 w 1162052"/>
              <a:gd name="connsiteY15" fmla="*/ 55245 h 598903"/>
              <a:gd name="connsiteX16" fmla="*/ 573406 w 1162052"/>
              <a:gd name="connsiteY16" fmla="*/ 0 h 598903"/>
              <a:gd name="connsiteX0" fmla="*/ 573861 w 1162507"/>
              <a:gd name="connsiteY0" fmla="*/ 0 h 598903"/>
              <a:gd name="connsiteX1" fmla="*/ 301446 w 1162507"/>
              <a:gd name="connsiteY1" fmla="*/ 55245 h 598903"/>
              <a:gd name="connsiteX2" fmla="*/ 152856 w 1162507"/>
              <a:gd name="connsiteY2" fmla="*/ 171450 h 598903"/>
              <a:gd name="connsiteX3" fmla="*/ 76656 w 1162507"/>
              <a:gd name="connsiteY3" fmla="*/ 278130 h 598903"/>
              <a:gd name="connsiteX4" fmla="*/ 456 w 1162507"/>
              <a:gd name="connsiteY4" fmla="*/ 512445 h 598903"/>
              <a:gd name="connsiteX5" fmla="*/ 74751 w 1162507"/>
              <a:gd name="connsiteY5" fmla="*/ 594360 h 598903"/>
              <a:gd name="connsiteX6" fmla="*/ 150951 w 1162507"/>
              <a:gd name="connsiteY6" fmla="*/ 577215 h 598903"/>
              <a:gd name="connsiteX7" fmla="*/ 301446 w 1162507"/>
              <a:gd name="connsiteY7" fmla="*/ 483870 h 598903"/>
              <a:gd name="connsiteX8" fmla="*/ 573861 w 1162507"/>
              <a:gd name="connsiteY8" fmla="*/ 428625 h 598903"/>
              <a:gd name="connsiteX9" fmla="*/ 844371 w 1162507"/>
              <a:gd name="connsiteY9" fmla="*/ 483870 h 598903"/>
              <a:gd name="connsiteX10" fmla="*/ 1010106 w 1162507"/>
              <a:gd name="connsiteY10" fmla="*/ 581025 h 598903"/>
              <a:gd name="connsiteX11" fmla="*/ 1078686 w 1162507"/>
              <a:gd name="connsiteY11" fmla="*/ 592455 h 598903"/>
              <a:gd name="connsiteX12" fmla="*/ 1162506 w 1162507"/>
              <a:gd name="connsiteY12" fmla="*/ 514350 h 598903"/>
              <a:gd name="connsiteX13" fmla="*/ 1076781 w 1162507"/>
              <a:gd name="connsiteY13" fmla="*/ 270510 h 598903"/>
              <a:gd name="connsiteX14" fmla="*/ 1006296 w 1162507"/>
              <a:gd name="connsiteY14" fmla="*/ 171450 h 598903"/>
              <a:gd name="connsiteX15" fmla="*/ 848181 w 1162507"/>
              <a:gd name="connsiteY15" fmla="*/ 55245 h 598903"/>
              <a:gd name="connsiteX16" fmla="*/ 573861 w 1162507"/>
              <a:gd name="connsiteY16" fmla="*/ 0 h 598903"/>
              <a:gd name="connsiteX0" fmla="*/ 574500 w 1163146"/>
              <a:gd name="connsiteY0" fmla="*/ 0 h 598903"/>
              <a:gd name="connsiteX1" fmla="*/ 302085 w 1163146"/>
              <a:gd name="connsiteY1" fmla="*/ 55245 h 598903"/>
              <a:gd name="connsiteX2" fmla="*/ 153495 w 1163146"/>
              <a:gd name="connsiteY2" fmla="*/ 171450 h 598903"/>
              <a:gd name="connsiteX3" fmla="*/ 77295 w 1163146"/>
              <a:gd name="connsiteY3" fmla="*/ 278130 h 598903"/>
              <a:gd name="connsiteX4" fmla="*/ 1095 w 1163146"/>
              <a:gd name="connsiteY4" fmla="*/ 512445 h 598903"/>
              <a:gd name="connsiteX5" fmla="*/ 75390 w 1163146"/>
              <a:gd name="connsiteY5" fmla="*/ 594360 h 598903"/>
              <a:gd name="connsiteX6" fmla="*/ 151590 w 1163146"/>
              <a:gd name="connsiteY6" fmla="*/ 577215 h 598903"/>
              <a:gd name="connsiteX7" fmla="*/ 302085 w 1163146"/>
              <a:gd name="connsiteY7" fmla="*/ 483870 h 598903"/>
              <a:gd name="connsiteX8" fmla="*/ 574500 w 1163146"/>
              <a:gd name="connsiteY8" fmla="*/ 428625 h 598903"/>
              <a:gd name="connsiteX9" fmla="*/ 845010 w 1163146"/>
              <a:gd name="connsiteY9" fmla="*/ 483870 h 598903"/>
              <a:gd name="connsiteX10" fmla="*/ 1010745 w 1163146"/>
              <a:gd name="connsiteY10" fmla="*/ 581025 h 598903"/>
              <a:gd name="connsiteX11" fmla="*/ 1079325 w 1163146"/>
              <a:gd name="connsiteY11" fmla="*/ 592455 h 598903"/>
              <a:gd name="connsiteX12" fmla="*/ 1163145 w 1163146"/>
              <a:gd name="connsiteY12" fmla="*/ 514350 h 598903"/>
              <a:gd name="connsiteX13" fmla="*/ 1077420 w 1163146"/>
              <a:gd name="connsiteY13" fmla="*/ 270510 h 598903"/>
              <a:gd name="connsiteX14" fmla="*/ 1006935 w 1163146"/>
              <a:gd name="connsiteY14" fmla="*/ 171450 h 598903"/>
              <a:gd name="connsiteX15" fmla="*/ 848820 w 1163146"/>
              <a:gd name="connsiteY15" fmla="*/ 55245 h 598903"/>
              <a:gd name="connsiteX16" fmla="*/ 574500 w 1163146"/>
              <a:gd name="connsiteY16" fmla="*/ 0 h 598903"/>
              <a:gd name="connsiteX0" fmla="*/ 574500 w 1163146"/>
              <a:gd name="connsiteY0" fmla="*/ 0 h 598903"/>
              <a:gd name="connsiteX1" fmla="*/ 302085 w 1163146"/>
              <a:gd name="connsiteY1" fmla="*/ 55245 h 598903"/>
              <a:gd name="connsiteX2" fmla="*/ 153495 w 1163146"/>
              <a:gd name="connsiteY2" fmla="*/ 171450 h 598903"/>
              <a:gd name="connsiteX3" fmla="*/ 77295 w 1163146"/>
              <a:gd name="connsiteY3" fmla="*/ 278130 h 598903"/>
              <a:gd name="connsiteX4" fmla="*/ 1095 w 1163146"/>
              <a:gd name="connsiteY4" fmla="*/ 512445 h 598903"/>
              <a:gd name="connsiteX5" fmla="*/ 75390 w 1163146"/>
              <a:gd name="connsiteY5" fmla="*/ 594360 h 598903"/>
              <a:gd name="connsiteX6" fmla="*/ 151590 w 1163146"/>
              <a:gd name="connsiteY6" fmla="*/ 577215 h 598903"/>
              <a:gd name="connsiteX7" fmla="*/ 302085 w 1163146"/>
              <a:gd name="connsiteY7" fmla="*/ 483870 h 598903"/>
              <a:gd name="connsiteX8" fmla="*/ 574500 w 1163146"/>
              <a:gd name="connsiteY8" fmla="*/ 428625 h 598903"/>
              <a:gd name="connsiteX9" fmla="*/ 845010 w 1163146"/>
              <a:gd name="connsiteY9" fmla="*/ 483870 h 598903"/>
              <a:gd name="connsiteX10" fmla="*/ 1010745 w 1163146"/>
              <a:gd name="connsiteY10" fmla="*/ 581025 h 598903"/>
              <a:gd name="connsiteX11" fmla="*/ 1079325 w 1163146"/>
              <a:gd name="connsiteY11" fmla="*/ 592455 h 598903"/>
              <a:gd name="connsiteX12" fmla="*/ 1163145 w 1163146"/>
              <a:gd name="connsiteY12" fmla="*/ 514350 h 598903"/>
              <a:gd name="connsiteX13" fmla="*/ 1077420 w 1163146"/>
              <a:gd name="connsiteY13" fmla="*/ 270510 h 598903"/>
              <a:gd name="connsiteX14" fmla="*/ 1006935 w 1163146"/>
              <a:gd name="connsiteY14" fmla="*/ 171450 h 598903"/>
              <a:gd name="connsiteX15" fmla="*/ 848820 w 1163146"/>
              <a:gd name="connsiteY15" fmla="*/ 55245 h 598903"/>
              <a:gd name="connsiteX16" fmla="*/ 574500 w 1163146"/>
              <a:gd name="connsiteY16" fmla="*/ 0 h 598903"/>
              <a:gd name="connsiteX0" fmla="*/ 574500 w 1163146"/>
              <a:gd name="connsiteY0" fmla="*/ 0 h 598497"/>
              <a:gd name="connsiteX1" fmla="*/ 302085 w 1163146"/>
              <a:gd name="connsiteY1" fmla="*/ 55245 h 598497"/>
              <a:gd name="connsiteX2" fmla="*/ 153495 w 1163146"/>
              <a:gd name="connsiteY2" fmla="*/ 171450 h 598497"/>
              <a:gd name="connsiteX3" fmla="*/ 77295 w 1163146"/>
              <a:gd name="connsiteY3" fmla="*/ 278130 h 598497"/>
              <a:gd name="connsiteX4" fmla="*/ 1095 w 1163146"/>
              <a:gd name="connsiteY4" fmla="*/ 512445 h 598497"/>
              <a:gd name="connsiteX5" fmla="*/ 75390 w 1163146"/>
              <a:gd name="connsiteY5" fmla="*/ 594360 h 598497"/>
              <a:gd name="connsiteX6" fmla="*/ 151590 w 1163146"/>
              <a:gd name="connsiteY6" fmla="*/ 577215 h 598497"/>
              <a:gd name="connsiteX7" fmla="*/ 302085 w 1163146"/>
              <a:gd name="connsiteY7" fmla="*/ 483870 h 598497"/>
              <a:gd name="connsiteX8" fmla="*/ 574500 w 1163146"/>
              <a:gd name="connsiteY8" fmla="*/ 428625 h 598497"/>
              <a:gd name="connsiteX9" fmla="*/ 845010 w 1163146"/>
              <a:gd name="connsiteY9" fmla="*/ 483870 h 598497"/>
              <a:gd name="connsiteX10" fmla="*/ 1010745 w 1163146"/>
              <a:gd name="connsiteY10" fmla="*/ 581025 h 598497"/>
              <a:gd name="connsiteX11" fmla="*/ 1079325 w 1163146"/>
              <a:gd name="connsiteY11" fmla="*/ 592455 h 598497"/>
              <a:gd name="connsiteX12" fmla="*/ 1163145 w 1163146"/>
              <a:gd name="connsiteY12" fmla="*/ 514350 h 598497"/>
              <a:gd name="connsiteX13" fmla="*/ 1077420 w 1163146"/>
              <a:gd name="connsiteY13" fmla="*/ 270510 h 598497"/>
              <a:gd name="connsiteX14" fmla="*/ 1006935 w 1163146"/>
              <a:gd name="connsiteY14" fmla="*/ 171450 h 598497"/>
              <a:gd name="connsiteX15" fmla="*/ 848820 w 1163146"/>
              <a:gd name="connsiteY15" fmla="*/ 55245 h 598497"/>
              <a:gd name="connsiteX16" fmla="*/ 574500 w 1163146"/>
              <a:gd name="connsiteY16" fmla="*/ 0 h 598497"/>
              <a:gd name="connsiteX0" fmla="*/ 574417 w 1163063"/>
              <a:gd name="connsiteY0" fmla="*/ 0 h 598497"/>
              <a:gd name="connsiteX1" fmla="*/ 302002 w 1163063"/>
              <a:gd name="connsiteY1" fmla="*/ 55245 h 598497"/>
              <a:gd name="connsiteX2" fmla="*/ 153412 w 1163063"/>
              <a:gd name="connsiteY2" fmla="*/ 171450 h 598497"/>
              <a:gd name="connsiteX3" fmla="*/ 77212 w 1163063"/>
              <a:gd name="connsiteY3" fmla="*/ 278130 h 598497"/>
              <a:gd name="connsiteX4" fmla="*/ 1012 w 1163063"/>
              <a:gd name="connsiteY4" fmla="*/ 512445 h 598497"/>
              <a:gd name="connsiteX5" fmla="*/ 75307 w 1163063"/>
              <a:gd name="connsiteY5" fmla="*/ 594360 h 598497"/>
              <a:gd name="connsiteX6" fmla="*/ 151507 w 1163063"/>
              <a:gd name="connsiteY6" fmla="*/ 577215 h 598497"/>
              <a:gd name="connsiteX7" fmla="*/ 302002 w 1163063"/>
              <a:gd name="connsiteY7" fmla="*/ 483870 h 598497"/>
              <a:gd name="connsiteX8" fmla="*/ 574417 w 1163063"/>
              <a:gd name="connsiteY8" fmla="*/ 428625 h 598497"/>
              <a:gd name="connsiteX9" fmla="*/ 844927 w 1163063"/>
              <a:gd name="connsiteY9" fmla="*/ 483870 h 598497"/>
              <a:gd name="connsiteX10" fmla="*/ 1010662 w 1163063"/>
              <a:gd name="connsiteY10" fmla="*/ 581025 h 598497"/>
              <a:gd name="connsiteX11" fmla="*/ 1079242 w 1163063"/>
              <a:gd name="connsiteY11" fmla="*/ 592455 h 598497"/>
              <a:gd name="connsiteX12" fmla="*/ 1163062 w 1163063"/>
              <a:gd name="connsiteY12" fmla="*/ 514350 h 598497"/>
              <a:gd name="connsiteX13" fmla="*/ 1077337 w 1163063"/>
              <a:gd name="connsiteY13" fmla="*/ 270510 h 598497"/>
              <a:gd name="connsiteX14" fmla="*/ 1006852 w 1163063"/>
              <a:gd name="connsiteY14" fmla="*/ 171450 h 598497"/>
              <a:gd name="connsiteX15" fmla="*/ 848737 w 1163063"/>
              <a:gd name="connsiteY15" fmla="*/ 55245 h 598497"/>
              <a:gd name="connsiteX16" fmla="*/ 574417 w 1163063"/>
              <a:gd name="connsiteY16" fmla="*/ 0 h 598497"/>
              <a:gd name="connsiteX0" fmla="*/ 574417 w 1163458"/>
              <a:gd name="connsiteY0" fmla="*/ 0 h 598497"/>
              <a:gd name="connsiteX1" fmla="*/ 302002 w 1163458"/>
              <a:gd name="connsiteY1" fmla="*/ 55245 h 598497"/>
              <a:gd name="connsiteX2" fmla="*/ 153412 w 1163458"/>
              <a:gd name="connsiteY2" fmla="*/ 171450 h 598497"/>
              <a:gd name="connsiteX3" fmla="*/ 77212 w 1163458"/>
              <a:gd name="connsiteY3" fmla="*/ 278130 h 598497"/>
              <a:gd name="connsiteX4" fmla="*/ 1012 w 1163458"/>
              <a:gd name="connsiteY4" fmla="*/ 512445 h 598497"/>
              <a:gd name="connsiteX5" fmla="*/ 75307 w 1163458"/>
              <a:gd name="connsiteY5" fmla="*/ 594360 h 598497"/>
              <a:gd name="connsiteX6" fmla="*/ 151507 w 1163458"/>
              <a:gd name="connsiteY6" fmla="*/ 577215 h 598497"/>
              <a:gd name="connsiteX7" fmla="*/ 302002 w 1163458"/>
              <a:gd name="connsiteY7" fmla="*/ 483870 h 598497"/>
              <a:gd name="connsiteX8" fmla="*/ 574417 w 1163458"/>
              <a:gd name="connsiteY8" fmla="*/ 428625 h 598497"/>
              <a:gd name="connsiteX9" fmla="*/ 844927 w 1163458"/>
              <a:gd name="connsiteY9" fmla="*/ 483870 h 598497"/>
              <a:gd name="connsiteX10" fmla="*/ 1010662 w 1163458"/>
              <a:gd name="connsiteY10" fmla="*/ 581025 h 598497"/>
              <a:gd name="connsiteX11" fmla="*/ 1079242 w 1163458"/>
              <a:gd name="connsiteY11" fmla="*/ 592455 h 598497"/>
              <a:gd name="connsiteX12" fmla="*/ 1163062 w 1163458"/>
              <a:gd name="connsiteY12" fmla="*/ 514350 h 598497"/>
              <a:gd name="connsiteX13" fmla="*/ 1077337 w 1163458"/>
              <a:gd name="connsiteY13" fmla="*/ 270510 h 598497"/>
              <a:gd name="connsiteX14" fmla="*/ 1006852 w 1163458"/>
              <a:gd name="connsiteY14" fmla="*/ 171450 h 598497"/>
              <a:gd name="connsiteX15" fmla="*/ 848737 w 1163458"/>
              <a:gd name="connsiteY15" fmla="*/ 55245 h 598497"/>
              <a:gd name="connsiteX16" fmla="*/ 574417 w 1163458"/>
              <a:gd name="connsiteY16" fmla="*/ 0 h 598497"/>
              <a:gd name="connsiteX0" fmla="*/ 574417 w 1163063"/>
              <a:gd name="connsiteY0" fmla="*/ 0 h 598497"/>
              <a:gd name="connsiteX1" fmla="*/ 302002 w 1163063"/>
              <a:gd name="connsiteY1" fmla="*/ 55245 h 598497"/>
              <a:gd name="connsiteX2" fmla="*/ 153412 w 1163063"/>
              <a:gd name="connsiteY2" fmla="*/ 171450 h 598497"/>
              <a:gd name="connsiteX3" fmla="*/ 77212 w 1163063"/>
              <a:gd name="connsiteY3" fmla="*/ 278130 h 598497"/>
              <a:gd name="connsiteX4" fmla="*/ 1012 w 1163063"/>
              <a:gd name="connsiteY4" fmla="*/ 512445 h 598497"/>
              <a:gd name="connsiteX5" fmla="*/ 75307 w 1163063"/>
              <a:gd name="connsiteY5" fmla="*/ 594360 h 598497"/>
              <a:gd name="connsiteX6" fmla="*/ 151507 w 1163063"/>
              <a:gd name="connsiteY6" fmla="*/ 577215 h 598497"/>
              <a:gd name="connsiteX7" fmla="*/ 302002 w 1163063"/>
              <a:gd name="connsiteY7" fmla="*/ 483870 h 598497"/>
              <a:gd name="connsiteX8" fmla="*/ 574417 w 1163063"/>
              <a:gd name="connsiteY8" fmla="*/ 428625 h 598497"/>
              <a:gd name="connsiteX9" fmla="*/ 844927 w 1163063"/>
              <a:gd name="connsiteY9" fmla="*/ 483870 h 598497"/>
              <a:gd name="connsiteX10" fmla="*/ 1010662 w 1163063"/>
              <a:gd name="connsiteY10" fmla="*/ 581025 h 598497"/>
              <a:gd name="connsiteX11" fmla="*/ 1079242 w 1163063"/>
              <a:gd name="connsiteY11" fmla="*/ 592455 h 598497"/>
              <a:gd name="connsiteX12" fmla="*/ 1163062 w 1163063"/>
              <a:gd name="connsiteY12" fmla="*/ 514350 h 598497"/>
              <a:gd name="connsiteX13" fmla="*/ 1077337 w 1163063"/>
              <a:gd name="connsiteY13" fmla="*/ 270510 h 598497"/>
              <a:gd name="connsiteX14" fmla="*/ 1006852 w 1163063"/>
              <a:gd name="connsiteY14" fmla="*/ 171450 h 598497"/>
              <a:gd name="connsiteX15" fmla="*/ 848737 w 1163063"/>
              <a:gd name="connsiteY15" fmla="*/ 55245 h 598497"/>
              <a:gd name="connsiteX16" fmla="*/ 574417 w 1163063"/>
              <a:gd name="connsiteY16" fmla="*/ 0 h 598497"/>
              <a:gd name="connsiteX0" fmla="*/ 574417 w 1163063"/>
              <a:gd name="connsiteY0" fmla="*/ 0 h 595410"/>
              <a:gd name="connsiteX1" fmla="*/ 302002 w 1163063"/>
              <a:gd name="connsiteY1" fmla="*/ 55245 h 595410"/>
              <a:gd name="connsiteX2" fmla="*/ 153412 w 1163063"/>
              <a:gd name="connsiteY2" fmla="*/ 171450 h 595410"/>
              <a:gd name="connsiteX3" fmla="*/ 77212 w 1163063"/>
              <a:gd name="connsiteY3" fmla="*/ 278130 h 595410"/>
              <a:gd name="connsiteX4" fmla="*/ 1012 w 1163063"/>
              <a:gd name="connsiteY4" fmla="*/ 512445 h 595410"/>
              <a:gd name="connsiteX5" fmla="*/ 75307 w 1163063"/>
              <a:gd name="connsiteY5" fmla="*/ 594360 h 595410"/>
              <a:gd name="connsiteX6" fmla="*/ 151507 w 1163063"/>
              <a:gd name="connsiteY6" fmla="*/ 577215 h 595410"/>
              <a:gd name="connsiteX7" fmla="*/ 302002 w 1163063"/>
              <a:gd name="connsiteY7" fmla="*/ 483870 h 595410"/>
              <a:gd name="connsiteX8" fmla="*/ 574417 w 1163063"/>
              <a:gd name="connsiteY8" fmla="*/ 428625 h 595410"/>
              <a:gd name="connsiteX9" fmla="*/ 844927 w 1163063"/>
              <a:gd name="connsiteY9" fmla="*/ 483870 h 595410"/>
              <a:gd name="connsiteX10" fmla="*/ 1010662 w 1163063"/>
              <a:gd name="connsiteY10" fmla="*/ 581025 h 595410"/>
              <a:gd name="connsiteX11" fmla="*/ 1079242 w 1163063"/>
              <a:gd name="connsiteY11" fmla="*/ 592455 h 595410"/>
              <a:gd name="connsiteX12" fmla="*/ 1163062 w 1163063"/>
              <a:gd name="connsiteY12" fmla="*/ 514350 h 595410"/>
              <a:gd name="connsiteX13" fmla="*/ 1077337 w 1163063"/>
              <a:gd name="connsiteY13" fmla="*/ 270510 h 595410"/>
              <a:gd name="connsiteX14" fmla="*/ 1006852 w 1163063"/>
              <a:gd name="connsiteY14" fmla="*/ 171450 h 595410"/>
              <a:gd name="connsiteX15" fmla="*/ 848737 w 1163063"/>
              <a:gd name="connsiteY15" fmla="*/ 55245 h 595410"/>
              <a:gd name="connsiteX16" fmla="*/ 574417 w 1163063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  <a:gd name="connsiteX0" fmla="*/ 574417 w 1163447"/>
              <a:gd name="connsiteY0" fmla="*/ 0 h 595410"/>
              <a:gd name="connsiteX1" fmla="*/ 302002 w 1163447"/>
              <a:gd name="connsiteY1" fmla="*/ 55245 h 595410"/>
              <a:gd name="connsiteX2" fmla="*/ 153412 w 1163447"/>
              <a:gd name="connsiteY2" fmla="*/ 171450 h 595410"/>
              <a:gd name="connsiteX3" fmla="*/ 77212 w 1163447"/>
              <a:gd name="connsiteY3" fmla="*/ 278130 h 595410"/>
              <a:gd name="connsiteX4" fmla="*/ 1012 w 1163447"/>
              <a:gd name="connsiteY4" fmla="*/ 512445 h 595410"/>
              <a:gd name="connsiteX5" fmla="*/ 75307 w 1163447"/>
              <a:gd name="connsiteY5" fmla="*/ 594360 h 595410"/>
              <a:gd name="connsiteX6" fmla="*/ 151507 w 1163447"/>
              <a:gd name="connsiteY6" fmla="*/ 577215 h 595410"/>
              <a:gd name="connsiteX7" fmla="*/ 302002 w 1163447"/>
              <a:gd name="connsiteY7" fmla="*/ 483870 h 595410"/>
              <a:gd name="connsiteX8" fmla="*/ 574417 w 1163447"/>
              <a:gd name="connsiteY8" fmla="*/ 428625 h 595410"/>
              <a:gd name="connsiteX9" fmla="*/ 844927 w 1163447"/>
              <a:gd name="connsiteY9" fmla="*/ 483870 h 595410"/>
              <a:gd name="connsiteX10" fmla="*/ 1010662 w 1163447"/>
              <a:gd name="connsiteY10" fmla="*/ 581025 h 595410"/>
              <a:gd name="connsiteX11" fmla="*/ 1079242 w 1163447"/>
              <a:gd name="connsiteY11" fmla="*/ 592455 h 595410"/>
              <a:gd name="connsiteX12" fmla="*/ 1163062 w 1163447"/>
              <a:gd name="connsiteY12" fmla="*/ 514350 h 595410"/>
              <a:gd name="connsiteX13" fmla="*/ 1077337 w 1163447"/>
              <a:gd name="connsiteY13" fmla="*/ 270510 h 595410"/>
              <a:gd name="connsiteX14" fmla="*/ 1006852 w 1163447"/>
              <a:gd name="connsiteY14" fmla="*/ 171450 h 595410"/>
              <a:gd name="connsiteX15" fmla="*/ 848737 w 1163447"/>
              <a:gd name="connsiteY15" fmla="*/ 55245 h 595410"/>
              <a:gd name="connsiteX16" fmla="*/ 574417 w 1163447"/>
              <a:gd name="connsiteY16" fmla="*/ 0 h 5954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63447" h="595410">
                <a:moveTo>
                  <a:pt x="574417" y="0"/>
                </a:moveTo>
                <a:cubicBezTo>
                  <a:pt x="483295" y="0"/>
                  <a:pt x="372169" y="26670"/>
                  <a:pt x="302002" y="55245"/>
                </a:cubicBezTo>
                <a:cubicBezTo>
                  <a:pt x="231835" y="83820"/>
                  <a:pt x="190877" y="134303"/>
                  <a:pt x="153412" y="171450"/>
                </a:cubicBezTo>
                <a:cubicBezTo>
                  <a:pt x="115947" y="208598"/>
                  <a:pt x="102612" y="221298"/>
                  <a:pt x="77212" y="278130"/>
                </a:cubicBezTo>
                <a:cubicBezTo>
                  <a:pt x="51812" y="334962"/>
                  <a:pt x="10854" y="415925"/>
                  <a:pt x="1012" y="512445"/>
                </a:cubicBezTo>
                <a:cubicBezTo>
                  <a:pt x="-8830" y="608965"/>
                  <a:pt x="55940" y="594995"/>
                  <a:pt x="75307" y="594360"/>
                </a:cubicBezTo>
                <a:cubicBezTo>
                  <a:pt x="94674" y="593725"/>
                  <a:pt x="113725" y="589915"/>
                  <a:pt x="151507" y="577215"/>
                </a:cubicBezTo>
                <a:cubicBezTo>
                  <a:pt x="189289" y="564515"/>
                  <a:pt x="231517" y="508635"/>
                  <a:pt x="302002" y="483870"/>
                </a:cubicBezTo>
                <a:cubicBezTo>
                  <a:pt x="372487" y="459105"/>
                  <a:pt x="483930" y="428625"/>
                  <a:pt x="574417" y="428625"/>
                </a:cubicBezTo>
                <a:cubicBezTo>
                  <a:pt x="664904" y="428625"/>
                  <a:pt x="772220" y="458470"/>
                  <a:pt x="844927" y="483870"/>
                </a:cubicBezTo>
                <a:cubicBezTo>
                  <a:pt x="917634" y="509270"/>
                  <a:pt x="981135" y="568643"/>
                  <a:pt x="1010662" y="581025"/>
                </a:cubicBezTo>
                <a:cubicBezTo>
                  <a:pt x="1040189" y="593407"/>
                  <a:pt x="1055747" y="588327"/>
                  <a:pt x="1079242" y="592455"/>
                </a:cubicBezTo>
                <a:cubicBezTo>
                  <a:pt x="1102737" y="596583"/>
                  <a:pt x="1169094" y="573722"/>
                  <a:pt x="1163062" y="514350"/>
                </a:cubicBezTo>
                <a:cubicBezTo>
                  <a:pt x="1157030" y="454978"/>
                  <a:pt x="1120517" y="339090"/>
                  <a:pt x="1077337" y="270510"/>
                </a:cubicBezTo>
                <a:cubicBezTo>
                  <a:pt x="1034157" y="201930"/>
                  <a:pt x="1041142" y="211138"/>
                  <a:pt x="1006852" y="171450"/>
                </a:cubicBezTo>
                <a:cubicBezTo>
                  <a:pt x="968752" y="135573"/>
                  <a:pt x="920810" y="83820"/>
                  <a:pt x="848737" y="55245"/>
                </a:cubicBezTo>
                <a:cubicBezTo>
                  <a:pt x="776665" y="26670"/>
                  <a:pt x="665539" y="0"/>
                  <a:pt x="574417" y="0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12000" y="21313"/>
            <a:ext cx="12168000" cy="36000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(9)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grpSp>
        <p:nvGrpSpPr>
          <p:cNvPr id="490" name="Gruppo 489">
            <a:extLst>
              <a:ext uri="{FF2B5EF4-FFF2-40B4-BE49-F238E27FC236}">
                <a16:creationId xmlns:a16="http://schemas.microsoft.com/office/drawing/2014/main" id="{11689927-0F88-4ED6-82F2-E7ABC71BD841}"/>
              </a:ext>
            </a:extLst>
          </p:cNvPr>
          <p:cNvGrpSpPr/>
          <p:nvPr/>
        </p:nvGrpSpPr>
        <p:grpSpPr>
          <a:xfrm>
            <a:off x="6411173" y="474530"/>
            <a:ext cx="1979651" cy="3662218"/>
            <a:chOff x="6411173" y="474530"/>
            <a:chExt cx="1979651" cy="3662218"/>
          </a:xfrm>
        </p:grpSpPr>
        <p:cxnSp>
          <p:nvCxnSpPr>
            <p:cNvPr id="42" name="Connettore diritto 41">
              <a:extLst>
                <a:ext uri="{FF2B5EF4-FFF2-40B4-BE49-F238E27FC236}">
                  <a16:creationId xmlns:a16="http://schemas.microsoft.com/office/drawing/2014/main" id="{BA2B4168-A60C-4729-BDE2-A850225FCF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411173" y="477336"/>
              <a:ext cx="984188" cy="3659412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Connettore diritto 43">
              <a:extLst>
                <a:ext uri="{FF2B5EF4-FFF2-40B4-BE49-F238E27FC236}">
                  <a16:creationId xmlns:a16="http://schemas.microsoft.com/office/drawing/2014/main" id="{F68E6981-43C5-41AA-9338-1BE08FA9A856}"/>
                </a:ext>
              </a:extLst>
            </p:cNvPr>
            <p:cNvCxnSpPr>
              <a:cxnSpLocks/>
            </p:cNvCxnSpPr>
            <p:nvPr/>
          </p:nvCxnSpPr>
          <p:spPr>
            <a:xfrm>
              <a:off x="7394103" y="477336"/>
              <a:ext cx="996721" cy="3648375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97" name="Gruppo 496">
              <a:extLst>
                <a:ext uri="{FF2B5EF4-FFF2-40B4-BE49-F238E27FC236}">
                  <a16:creationId xmlns:a16="http://schemas.microsoft.com/office/drawing/2014/main" id="{FDCDE78D-FB6E-4F03-A4EA-0E872C85900A}"/>
                </a:ext>
              </a:extLst>
            </p:cNvPr>
            <p:cNvGrpSpPr/>
            <p:nvPr/>
          </p:nvGrpSpPr>
          <p:grpSpPr>
            <a:xfrm>
              <a:off x="6443940" y="474530"/>
              <a:ext cx="1916300" cy="3662218"/>
              <a:chOff x="6443940" y="474530"/>
              <a:chExt cx="1916300" cy="3662218"/>
            </a:xfrm>
          </p:grpSpPr>
          <p:grpSp>
            <p:nvGrpSpPr>
              <p:cNvPr id="138" name="Gruppo 137">
                <a:extLst>
                  <a:ext uri="{FF2B5EF4-FFF2-40B4-BE49-F238E27FC236}">
                    <a16:creationId xmlns:a16="http://schemas.microsoft.com/office/drawing/2014/main" id="{AC63906E-0B2D-41F1-A639-6FE95C2C02CC}"/>
                  </a:ext>
                </a:extLst>
              </p:cNvPr>
              <p:cNvGrpSpPr/>
              <p:nvPr/>
            </p:nvGrpSpPr>
            <p:grpSpPr>
              <a:xfrm>
                <a:off x="6443940" y="476587"/>
                <a:ext cx="1916300" cy="3660161"/>
                <a:chOff x="6443940" y="476587"/>
                <a:chExt cx="1916300" cy="3660161"/>
              </a:xfrm>
            </p:grpSpPr>
            <p:grpSp>
              <p:nvGrpSpPr>
                <p:cNvPr id="136" name="Gruppo 135">
                  <a:extLst>
                    <a:ext uri="{FF2B5EF4-FFF2-40B4-BE49-F238E27FC236}">
                      <a16:creationId xmlns:a16="http://schemas.microsoft.com/office/drawing/2014/main" id="{E20C08A1-81C9-4232-95AB-A2193FFDA813}"/>
                    </a:ext>
                  </a:extLst>
                </p:cNvPr>
                <p:cNvGrpSpPr/>
                <p:nvPr/>
              </p:nvGrpSpPr>
              <p:grpSpPr>
                <a:xfrm>
                  <a:off x="6443940" y="477336"/>
                  <a:ext cx="960857" cy="3659412"/>
                  <a:chOff x="6440311" y="477336"/>
                  <a:chExt cx="960857" cy="3659412"/>
                </a:xfrm>
              </p:grpSpPr>
              <p:cxnSp>
                <p:nvCxnSpPr>
                  <p:cNvPr id="17" name="Connettore diritto 16">
                    <a:extLst>
                      <a:ext uri="{FF2B5EF4-FFF2-40B4-BE49-F238E27FC236}">
                        <a16:creationId xmlns:a16="http://schemas.microsoft.com/office/drawing/2014/main" id="{DF6E74CB-A75A-4EB1-89BD-DAED70CA4A2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40311" y="477336"/>
                    <a:ext cx="960857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6" name="Connettore diritto 235">
                    <a:extLst>
                      <a:ext uri="{FF2B5EF4-FFF2-40B4-BE49-F238E27FC236}">
                        <a16:creationId xmlns:a16="http://schemas.microsoft.com/office/drawing/2014/main" id="{8A0290E4-2995-4168-8A68-7C187EEAD60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82644" y="477336"/>
                    <a:ext cx="918524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6" name="Connettore diritto 245">
                    <a:extLst>
                      <a:ext uri="{FF2B5EF4-FFF2-40B4-BE49-F238E27FC236}">
                        <a16:creationId xmlns:a16="http://schemas.microsoft.com/office/drawing/2014/main" id="{FFC0396A-D21C-4585-8547-EE2B5BBDE41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527800" y="477336"/>
                    <a:ext cx="873368" cy="365941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0" name="Connettore diritto 249">
                    <a:extLst>
                      <a:ext uri="{FF2B5EF4-FFF2-40B4-BE49-F238E27FC236}">
                        <a16:creationId xmlns:a16="http://schemas.microsoft.com/office/drawing/2014/main" id="{E183607D-0B12-437B-A4CA-DE00F48EB3B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587067" y="477336"/>
                    <a:ext cx="814101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53" name="Connettore diritto 252">
                    <a:extLst>
                      <a:ext uri="{FF2B5EF4-FFF2-40B4-BE49-F238E27FC236}">
                        <a16:creationId xmlns:a16="http://schemas.microsoft.com/office/drawing/2014/main" id="{DBB55749-83F5-46F6-9285-7B1E4F9DEFF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657622" y="477336"/>
                    <a:ext cx="734286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3" name="Connettore diritto 272">
                    <a:extLst>
                      <a:ext uri="{FF2B5EF4-FFF2-40B4-BE49-F238E27FC236}">
                        <a16:creationId xmlns:a16="http://schemas.microsoft.com/office/drawing/2014/main" id="{ECBFB225-B0BD-46C9-8D78-756F7CA20FAF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754906" y="477336"/>
                    <a:ext cx="64626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4" name="Connettore diritto 273">
                    <a:extLst>
                      <a:ext uri="{FF2B5EF4-FFF2-40B4-BE49-F238E27FC236}">
                        <a16:creationId xmlns:a16="http://schemas.microsoft.com/office/drawing/2014/main" id="{0404C400-AA83-47A6-8C98-9032DD063CB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889376" y="477336"/>
                    <a:ext cx="50253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5" name="Connettore diritto 274">
                    <a:extLst>
                      <a:ext uri="{FF2B5EF4-FFF2-40B4-BE49-F238E27FC236}">
                        <a16:creationId xmlns:a16="http://schemas.microsoft.com/office/drawing/2014/main" id="{218962B3-A3EA-48BD-BD33-C368D4D06E0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41776" y="477336"/>
                    <a:ext cx="35939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6" name="Connettore diritto 275">
                    <a:extLst>
                      <a:ext uri="{FF2B5EF4-FFF2-40B4-BE49-F238E27FC236}">
                        <a16:creationId xmlns:a16="http://schemas.microsoft.com/office/drawing/2014/main" id="{0B5B209B-D4C3-4BAA-AD08-449E158081F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225554" y="477336"/>
                    <a:ext cx="166354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283" name="Gruppo 282">
                  <a:extLst>
                    <a:ext uri="{FF2B5EF4-FFF2-40B4-BE49-F238E27FC236}">
                      <a16:creationId xmlns:a16="http://schemas.microsoft.com/office/drawing/2014/main" id="{9EE74AC4-D0E2-4D39-BFA6-F07FAE53691B}"/>
                    </a:ext>
                  </a:extLst>
                </p:cNvPr>
                <p:cNvGrpSpPr/>
                <p:nvPr/>
              </p:nvGrpSpPr>
              <p:grpSpPr>
                <a:xfrm flipH="1">
                  <a:off x="7399383" y="476587"/>
                  <a:ext cx="960857" cy="3659412"/>
                  <a:chOff x="6440311" y="477336"/>
                  <a:chExt cx="960857" cy="3659412"/>
                </a:xfrm>
              </p:grpSpPr>
              <p:cxnSp>
                <p:nvCxnSpPr>
                  <p:cNvPr id="284" name="Connettore diritto 283">
                    <a:extLst>
                      <a:ext uri="{FF2B5EF4-FFF2-40B4-BE49-F238E27FC236}">
                        <a16:creationId xmlns:a16="http://schemas.microsoft.com/office/drawing/2014/main" id="{E0E7E5F4-426B-4365-A632-C7971C352CC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40311" y="477336"/>
                    <a:ext cx="960857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5" name="Connettore diritto 284">
                    <a:extLst>
                      <a:ext uri="{FF2B5EF4-FFF2-40B4-BE49-F238E27FC236}">
                        <a16:creationId xmlns:a16="http://schemas.microsoft.com/office/drawing/2014/main" id="{4D89A278-EDCB-45C4-8C3B-63B0FF6FAE2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82644" y="477336"/>
                    <a:ext cx="918524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6" name="Connettore diritto 285">
                    <a:extLst>
                      <a:ext uri="{FF2B5EF4-FFF2-40B4-BE49-F238E27FC236}">
                        <a16:creationId xmlns:a16="http://schemas.microsoft.com/office/drawing/2014/main" id="{47E4E85B-124C-4671-B435-6C6EEB979C7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527800" y="477336"/>
                    <a:ext cx="873368" cy="365941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7" name="Connettore diritto 286">
                    <a:extLst>
                      <a:ext uri="{FF2B5EF4-FFF2-40B4-BE49-F238E27FC236}">
                        <a16:creationId xmlns:a16="http://schemas.microsoft.com/office/drawing/2014/main" id="{A0014DEF-12C9-4AB8-8D2D-AF52605F39B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587067" y="477336"/>
                    <a:ext cx="814101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8" name="Connettore diritto 287">
                    <a:extLst>
                      <a:ext uri="{FF2B5EF4-FFF2-40B4-BE49-F238E27FC236}">
                        <a16:creationId xmlns:a16="http://schemas.microsoft.com/office/drawing/2014/main" id="{80CE9EBF-1C80-4885-B150-9A2B20CF5DA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657622" y="477336"/>
                    <a:ext cx="734286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98" name="Connettore diritto 297">
                    <a:extLst>
                      <a:ext uri="{FF2B5EF4-FFF2-40B4-BE49-F238E27FC236}">
                        <a16:creationId xmlns:a16="http://schemas.microsoft.com/office/drawing/2014/main" id="{18FF3BFA-297F-449C-B24F-0C8FCDC3783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754906" y="477336"/>
                    <a:ext cx="64626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0" name="Connettore diritto 299">
                    <a:extLst>
                      <a:ext uri="{FF2B5EF4-FFF2-40B4-BE49-F238E27FC236}">
                        <a16:creationId xmlns:a16="http://schemas.microsoft.com/office/drawing/2014/main" id="{9360152E-A20B-4253-92C8-AA12B1D77D2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889376" y="477336"/>
                    <a:ext cx="50253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2" name="Connettore diritto 301">
                    <a:extLst>
                      <a:ext uri="{FF2B5EF4-FFF2-40B4-BE49-F238E27FC236}">
                        <a16:creationId xmlns:a16="http://schemas.microsoft.com/office/drawing/2014/main" id="{6FB9E371-4994-4C59-BF5D-32A2B24A8BE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41776" y="477336"/>
                    <a:ext cx="35939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04" name="Connettore diritto 303">
                    <a:extLst>
                      <a:ext uri="{FF2B5EF4-FFF2-40B4-BE49-F238E27FC236}">
                        <a16:creationId xmlns:a16="http://schemas.microsoft.com/office/drawing/2014/main" id="{4D6B3D23-97C5-4998-8FA9-C334B59EE3C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225554" y="477336"/>
                    <a:ext cx="166354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53" name="Connettore diritto 352">
                <a:extLst>
                  <a:ext uri="{FF2B5EF4-FFF2-40B4-BE49-F238E27FC236}">
                    <a16:creationId xmlns:a16="http://schemas.microsoft.com/office/drawing/2014/main" id="{26DEEA30-5BFA-469A-9AE3-6A0CA09224F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92434" y="474530"/>
                <a:ext cx="0" cy="3653580"/>
              </a:xfrm>
              <a:prstGeom prst="line">
                <a:avLst/>
              </a:prstGeom>
              <a:ln w="31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AE45B2D5-4877-498E-BF77-E20CA4C2200E}"/>
              </a:ext>
            </a:extLst>
          </p:cNvPr>
          <p:cNvGrpSpPr/>
          <p:nvPr/>
        </p:nvGrpSpPr>
        <p:grpSpPr>
          <a:xfrm>
            <a:off x="6223253" y="4118248"/>
            <a:ext cx="2337178" cy="1100728"/>
            <a:chOff x="6223253" y="4118248"/>
            <a:chExt cx="2337178" cy="1100728"/>
          </a:xfrm>
        </p:grpSpPr>
        <p:cxnSp>
          <p:nvCxnSpPr>
            <p:cNvPr id="59" name="Connettore diritto 58">
              <a:extLst>
                <a:ext uri="{FF2B5EF4-FFF2-40B4-BE49-F238E27FC236}">
                  <a16:creationId xmlns:a16="http://schemas.microsoft.com/office/drawing/2014/main" id="{A96781E0-A96A-4770-ADC0-294D5083249C}"/>
                </a:ext>
              </a:extLst>
            </p:cNvPr>
            <p:cNvCxnSpPr>
              <a:cxnSpLocks/>
            </p:cNvCxnSpPr>
            <p:nvPr/>
          </p:nvCxnSpPr>
          <p:spPr>
            <a:xfrm>
              <a:off x="6223253" y="4130341"/>
              <a:ext cx="602922" cy="107516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ttore diritto 60">
              <a:extLst>
                <a:ext uri="{FF2B5EF4-FFF2-40B4-BE49-F238E27FC236}">
                  <a16:creationId xmlns:a16="http://schemas.microsoft.com/office/drawing/2014/main" id="{D8436F14-E318-4D69-A5DF-E8EB101F2A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975665" y="4131257"/>
              <a:ext cx="584766" cy="104160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54" name="Gruppo 453">
              <a:extLst>
                <a:ext uri="{FF2B5EF4-FFF2-40B4-BE49-F238E27FC236}">
                  <a16:creationId xmlns:a16="http://schemas.microsoft.com/office/drawing/2014/main" id="{6565C25E-B269-4CC7-9E35-917D45B84554}"/>
                </a:ext>
              </a:extLst>
            </p:cNvPr>
            <p:cNvGrpSpPr/>
            <p:nvPr/>
          </p:nvGrpSpPr>
          <p:grpSpPr>
            <a:xfrm rot="5400000">
              <a:off x="6847902" y="3525796"/>
              <a:ext cx="1100728" cy="2285632"/>
              <a:chOff x="2989173" y="3512891"/>
              <a:chExt cx="1100728" cy="2285632"/>
            </a:xfrm>
          </p:grpSpPr>
          <p:grpSp>
            <p:nvGrpSpPr>
              <p:cNvPr id="432" name="Gruppo 431">
                <a:extLst>
                  <a:ext uri="{FF2B5EF4-FFF2-40B4-BE49-F238E27FC236}">
                    <a16:creationId xmlns:a16="http://schemas.microsoft.com/office/drawing/2014/main" id="{B7396B9B-6966-4A3C-84DA-0CB28F37942E}"/>
                  </a:ext>
                </a:extLst>
              </p:cNvPr>
              <p:cNvGrpSpPr/>
              <p:nvPr/>
            </p:nvGrpSpPr>
            <p:grpSpPr>
              <a:xfrm>
                <a:off x="2989173" y="3512891"/>
                <a:ext cx="1100728" cy="1053483"/>
                <a:chOff x="8767079" y="1813579"/>
                <a:chExt cx="1100728" cy="1053483"/>
              </a:xfrm>
            </p:grpSpPr>
            <p:cxnSp>
              <p:nvCxnSpPr>
                <p:cNvPr id="433" name="Connettore diritto 432">
                  <a:extLst>
                    <a:ext uri="{FF2B5EF4-FFF2-40B4-BE49-F238E27FC236}">
                      <a16:creationId xmlns:a16="http://schemas.microsoft.com/office/drawing/2014/main" id="{6229607C-B8D6-4A5C-878E-8A9FC8F539B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007602" y="1573056"/>
                  <a:ext cx="579725" cy="1060771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4" name="Connettore diritto 433">
                  <a:extLst>
                    <a:ext uri="{FF2B5EF4-FFF2-40B4-BE49-F238E27FC236}">
                      <a16:creationId xmlns:a16="http://schemas.microsoft.com/office/drawing/2014/main" id="{B657CDD7-E46B-4EDB-A401-063B734333F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025955" y="1602453"/>
                  <a:ext cx="569309" cy="1087061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5" name="Connettore diritto 434">
                  <a:extLst>
                    <a:ext uri="{FF2B5EF4-FFF2-40B4-BE49-F238E27FC236}">
                      <a16:creationId xmlns:a16="http://schemas.microsoft.com/office/drawing/2014/main" id="{939386AA-9B19-4BAE-A2AE-B6CFDBF445E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042660" y="1639372"/>
                  <a:ext cx="551351" cy="109894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6" name="Connettore diritto 435">
                  <a:extLst>
                    <a:ext uri="{FF2B5EF4-FFF2-40B4-BE49-F238E27FC236}">
                      <a16:creationId xmlns:a16="http://schemas.microsoft.com/office/drawing/2014/main" id="{035D7262-CC94-4D06-BE2A-4410E6D7F3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064561" y="1693250"/>
                  <a:ext cx="506333" cy="1085907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7" name="Connettore diritto 436">
                  <a:extLst>
                    <a:ext uri="{FF2B5EF4-FFF2-40B4-BE49-F238E27FC236}">
                      <a16:creationId xmlns:a16="http://schemas.microsoft.com/office/drawing/2014/main" id="{E6B4AFE4-55FD-49B5-89A5-ED3CF7C7F5D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084768" y="1762226"/>
                  <a:ext cx="455716" cy="108005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8" name="Connettore diritto 437">
                  <a:extLst>
                    <a:ext uri="{FF2B5EF4-FFF2-40B4-BE49-F238E27FC236}">
                      <a16:creationId xmlns:a16="http://schemas.microsoft.com/office/drawing/2014/main" id="{1F192B89-A069-493A-89AC-6C164F9BEE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104134" y="1854556"/>
                  <a:ext cx="388481" cy="105311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9" name="Connettore diritto 438">
                  <a:extLst>
                    <a:ext uri="{FF2B5EF4-FFF2-40B4-BE49-F238E27FC236}">
                      <a16:creationId xmlns:a16="http://schemas.microsoft.com/office/drawing/2014/main" id="{CAD39DA2-8928-42FB-BB27-9668CD93400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127350" y="1966065"/>
                  <a:ext cx="309964" cy="1017197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0" name="Connettore diritto 439">
                  <a:extLst>
                    <a:ext uri="{FF2B5EF4-FFF2-40B4-BE49-F238E27FC236}">
                      <a16:creationId xmlns:a16="http://schemas.microsoft.com/office/drawing/2014/main" id="{76A07DF2-1EB1-4F31-A947-739E27B1733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147520" y="2095672"/>
                  <a:ext cx="227050" cy="97462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1" name="Connettore diritto 440">
                  <a:extLst>
                    <a:ext uri="{FF2B5EF4-FFF2-40B4-BE49-F238E27FC236}">
                      <a16:creationId xmlns:a16="http://schemas.microsoft.com/office/drawing/2014/main" id="{BA6F969B-E8B3-4BBA-9740-BFA3258CD57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174159" y="2228640"/>
                  <a:ext cx="147315" cy="95106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2" name="Connettore diritto 441">
                  <a:extLst>
                    <a:ext uri="{FF2B5EF4-FFF2-40B4-BE49-F238E27FC236}">
                      <a16:creationId xmlns:a16="http://schemas.microsoft.com/office/drawing/2014/main" id="{20D027A7-006A-4A14-9074-3058E0C6F81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16200000" flipV="1">
                  <a:off x="9208292" y="2352005"/>
                  <a:ext cx="75497" cy="954617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43" name="Gruppo 442">
                <a:extLst>
                  <a:ext uri="{FF2B5EF4-FFF2-40B4-BE49-F238E27FC236}">
                    <a16:creationId xmlns:a16="http://schemas.microsoft.com/office/drawing/2014/main" id="{6C57247F-4DF7-4F66-9659-BEC6A7A83D31}"/>
                  </a:ext>
                </a:extLst>
              </p:cNvPr>
              <p:cNvGrpSpPr/>
              <p:nvPr/>
            </p:nvGrpSpPr>
            <p:grpSpPr>
              <a:xfrm flipV="1">
                <a:off x="2996994" y="4747865"/>
                <a:ext cx="1092009" cy="1050658"/>
                <a:chOff x="8767079" y="1813581"/>
                <a:chExt cx="1092009" cy="1050658"/>
              </a:xfrm>
            </p:grpSpPr>
            <p:cxnSp>
              <p:nvCxnSpPr>
                <p:cNvPr id="444" name="Connettore diritto 443">
                  <a:extLst>
                    <a:ext uri="{FF2B5EF4-FFF2-40B4-BE49-F238E27FC236}">
                      <a16:creationId xmlns:a16="http://schemas.microsoft.com/office/drawing/2014/main" id="{B7D26154-CEBA-4466-9610-F0CC990829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014685" y="1565975"/>
                  <a:ext cx="596798" cy="109200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5" name="Connettore diritto 444">
                  <a:extLst>
                    <a:ext uri="{FF2B5EF4-FFF2-40B4-BE49-F238E27FC236}">
                      <a16:creationId xmlns:a16="http://schemas.microsoft.com/office/drawing/2014/main" id="{8C344FA2-FE12-4DDC-8E9E-340EC852F2B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024560" y="1603850"/>
                  <a:ext cx="566238" cy="108119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6" name="Connettore diritto 445">
                  <a:extLst>
                    <a:ext uri="{FF2B5EF4-FFF2-40B4-BE49-F238E27FC236}">
                      <a16:creationId xmlns:a16="http://schemas.microsoft.com/office/drawing/2014/main" id="{4355ED54-2CC2-4FDF-B4E4-724AD2339A6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040404" y="1641629"/>
                  <a:ext cx="546809" cy="108988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7" name="Connettore diritto 446">
                  <a:extLst>
                    <a:ext uri="{FF2B5EF4-FFF2-40B4-BE49-F238E27FC236}">
                      <a16:creationId xmlns:a16="http://schemas.microsoft.com/office/drawing/2014/main" id="{7DA24B8D-3B7A-4FE7-AD5D-746DCDA3135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061382" y="1696430"/>
                  <a:ext cx="500778" cy="107399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8" name="Connettore diritto 447">
                  <a:extLst>
                    <a:ext uri="{FF2B5EF4-FFF2-40B4-BE49-F238E27FC236}">
                      <a16:creationId xmlns:a16="http://schemas.microsoft.com/office/drawing/2014/main" id="{BC093F11-DF06-4323-A611-38E01151936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082051" y="1764945"/>
                  <a:ext cx="451751" cy="107065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49" name="Connettore diritto 448">
                  <a:extLst>
                    <a:ext uri="{FF2B5EF4-FFF2-40B4-BE49-F238E27FC236}">
                      <a16:creationId xmlns:a16="http://schemas.microsoft.com/office/drawing/2014/main" id="{BF2507B8-67AD-48E1-A665-6A61E23F7A6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097507" y="1861183"/>
                  <a:ext cx="380733" cy="103211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0" name="Connettore diritto 449">
                  <a:extLst>
                    <a:ext uri="{FF2B5EF4-FFF2-40B4-BE49-F238E27FC236}">
                      <a16:creationId xmlns:a16="http://schemas.microsoft.com/office/drawing/2014/main" id="{43D14D9D-7E79-44EA-96BA-E5C909CB407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124632" y="1963570"/>
                  <a:ext cx="307579" cy="100937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1" name="Connettore diritto 450">
                  <a:extLst>
                    <a:ext uri="{FF2B5EF4-FFF2-40B4-BE49-F238E27FC236}">
                      <a16:creationId xmlns:a16="http://schemas.microsoft.com/office/drawing/2014/main" id="{13E4448E-D454-4B23-A137-82AB7D05A06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144520" y="2098671"/>
                  <a:ext cx="225228" cy="96680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2" name="Connettore diritto 451">
                  <a:extLst>
                    <a:ext uri="{FF2B5EF4-FFF2-40B4-BE49-F238E27FC236}">
                      <a16:creationId xmlns:a16="http://schemas.microsoft.com/office/drawing/2014/main" id="{15A5FC89-A376-42EC-AE82-F82118A84D3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170852" y="2231945"/>
                  <a:ext cx="146104" cy="94324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53" name="Connettore diritto 452">
                  <a:extLst>
                    <a:ext uri="{FF2B5EF4-FFF2-40B4-BE49-F238E27FC236}">
                      <a16:creationId xmlns:a16="http://schemas.microsoft.com/office/drawing/2014/main" id="{69152776-F624-4516-83D0-1124F4EB50B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 flipH="1">
                  <a:off x="9191860" y="2368438"/>
                  <a:ext cx="72673" cy="91893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517" name="Connettore diritto 516">
            <a:extLst>
              <a:ext uri="{FF2B5EF4-FFF2-40B4-BE49-F238E27FC236}">
                <a16:creationId xmlns:a16="http://schemas.microsoft.com/office/drawing/2014/main" id="{F5C5F4D3-C978-41F4-93DC-CC59069BCC9E}"/>
              </a:ext>
            </a:extLst>
          </p:cNvPr>
          <p:cNvCxnSpPr>
            <a:cxnSpLocks/>
          </p:cNvCxnSpPr>
          <p:nvPr/>
        </p:nvCxnSpPr>
        <p:spPr>
          <a:xfrm>
            <a:off x="7393789" y="4137966"/>
            <a:ext cx="0" cy="9108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86" name="Gruppo 485">
            <a:extLst>
              <a:ext uri="{FF2B5EF4-FFF2-40B4-BE49-F238E27FC236}">
                <a16:creationId xmlns:a16="http://schemas.microsoft.com/office/drawing/2014/main" id="{C03BF69C-F923-4A54-A268-BFB8DEFC8D92}"/>
              </a:ext>
            </a:extLst>
          </p:cNvPr>
          <p:cNvGrpSpPr/>
          <p:nvPr/>
        </p:nvGrpSpPr>
        <p:grpSpPr>
          <a:xfrm>
            <a:off x="6224092" y="1794781"/>
            <a:ext cx="2340000" cy="2340000"/>
            <a:chOff x="2935551" y="1784210"/>
            <a:chExt cx="2341637" cy="2340000"/>
          </a:xfrm>
        </p:grpSpPr>
        <p:grpSp>
          <p:nvGrpSpPr>
            <p:cNvPr id="192" name="Gruppo 191">
              <a:extLst>
                <a:ext uri="{FF2B5EF4-FFF2-40B4-BE49-F238E27FC236}">
                  <a16:creationId xmlns:a16="http://schemas.microsoft.com/office/drawing/2014/main" id="{AC0BB09C-A08D-4E76-8FD6-F405EAB0B3FC}"/>
                </a:ext>
              </a:extLst>
            </p:cNvPr>
            <p:cNvGrpSpPr/>
            <p:nvPr/>
          </p:nvGrpSpPr>
          <p:grpSpPr>
            <a:xfrm>
              <a:off x="2935551" y="1784210"/>
              <a:ext cx="2341637" cy="2340000"/>
              <a:chOff x="6221616" y="1788110"/>
              <a:chExt cx="2341637" cy="2340000"/>
            </a:xfrm>
          </p:grpSpPr>
          <p:sp>
            <p:nvSpPr>
              <p:cNvPr id="195" name="Figura a mano libera: forma 194">
                <a:extLst>
                  <a:ext uri="{FF2B5EF4-FFF2-40B4-BE49-F238E27FC236}">
                    <a16:creationId xmlns:a16="http://schemas.microsoft.com/office/drawing/2014/main" id="{0A017E23-ECF7-4F21-B902-14D1F38AACC8}"/>
                  </a:ext>
                </a:extLst>
              </p:cNvPr>
              <p:cNvSpPr/>
              <p:nvPr/>
            </p:nvSpPr>
            <p:spPr>
              <a:xfrm>
                <a:off x="6814772" y="2304261"/>
                <a:ext cx="1160932" cy="1546080"/>
              </a:xfrm>
              <a:custGeom>
                <a:avLst/>
                <a:gdLst>
                  <a:gd name="connsiteX0" fmla="*/ 18 w 1160949"/>
                  <a:gd name="connsiteY0" fmla="*/ 793386 h 1544180"/>
                  <a:gd name="connsiteX1" fmla="*/ 80701 w 1160949"/>
                  <a:gd name="connsiteY1" fmla="*/ 419110 h 1544180"/>
                  <a:gd name="connsiteX2" fmla="*/ 152418 w 1160949"/>
                  <a:gd name="connsiteY2" fmla="*/ 239815 h 1544180"/>
                  <a:gd name="connsiteX3" fmla="*/ 311542 w 1160949"/>
                  <a:gd name="connsiteY3" fmla="*/ 82933 h 1544180"/>
                  <a:gd name="connsiteX4" fmla="*/ 580483 w 1160949"/>
                  <a:gd name="connsiteY4" fmla="*/ 10 h 1544180"/>
                  <a:gd name="connsiteX5" fmla="*/ 849424 w 1160949"/>
                  <a:gd name="connsiteY5" fmla="*/ 78451 h 1544180"/>
                  <a:gd name="connsiteX6" fmla="*/ 1004065 w 1160949"/>
                  <a:gd name="connsiteY6" fmla="*/ 237574 h 1544180"/>
                  <a:gd name="connsiteX7" fmla="*/ 1080265 w 1160949"/>
                  <a:gd name="connsiteY7" fmla="*/ 421351 h 1544180"/>
                  <a:gd name="connsiteX8" fmla="*/ 1160948 w 1160949"/>
                  <a:gd name="connsiteY8" fmla="*/ 797868 h 1544180"/>
                  <a:gd name="connsiteX9" fmla="*/ 1082507 w 1160949"/>
                  <a:gd name="connsiteY9" fmla="*/ 1201280 h 1544180"/>
                  <a:gd name="connsiteX10" fmla="*/ 1013030 w 1160949"/>
                  <a:gd name="connsiteY10" fmla="*/ 1364886 h 1544180"/>
                  <a:gd name="connsiteX11" fmla="*/ 849424 w 1160949"/>
                  <a:gd name="connsiteY11" fmla="*/ 1479186 h 1544180"/>
                  <a:gd name="connsiteX12" fmla="*/ 580483 w 1160949"/>
                  <a:gd name="connsiteY12" fmla="*/ 1544180 h 1544180"/>
                  <a:gd name="connsiteX13" fmla="*/ 307060 w 1160949"/>
                  <a:gd name="connsiteY13" fmla="*/ 1479186 h 1544180"/>
                  <a:gd name="connsiteX14" fmla="*/ 154660 w 1160949"/>
                  <a:gd name="connsiteY14" fmla="*/ 1367127 h 1544180"/>
                  <a:gd name="connsiteX15" fmla="*/ 73977 w 1160949"/>
                  <a:gd name="connsiteY15" fmla="*/ 1201280 h 1544180"/>
                  <a:gd name="connsiteX16" fmla="*/ 18 w 1160949"/>
                  <a:gd name="connsiteY16" fmla="*/ 793386 h 1544180"/>
                  <a:gd name="connsiteX0" fmla="*/ 18 w 1160949"/>
                  <a:gd name="connsiteY0" fmla="*/ 793386 h 1544180"/>
                  <a:gd name="connsiteX1" fmla="*/ 80701 w 1160949"/>
                  <a:gd name="connsiteY1" fmla="*/ 419110 h 1544180"/>
                  <a:gd name="connsiteX2" fmla="*/ 152418 w 1160949"/>
                  <a:gd name="connsiteY2" fmla="*/ 239815 h 1544180"/>
                  <a:gd name="connsiteX3" fmla="*/ 311542 w 1160949"/>
                  <a:gd name="connsiteY3" fmla="*/ 82933 h 1544180"/>
                  <a:gd name="connsiteX4" fmla="*/ 580483 w 1160949"/>
                  <a:gd name="connsiteY4" fmla="*/ 10 h 1544180"/>
                  <a:gd name="connsiteX5" fmla="*/ 849424 w 1160949"/>
                  <a:gd name="connsiteY5" fmla="*/ 78451 h 1544180"/>
                  <a:gd name="connsiteX6" fmla="*/ 1004065 w 1160949"/>
                  <a:gd name="connsiteY6" fmla="*/ 237574 h 1544180"/>
                  <a:gd name="connsiteX7" fmla="*/ 1080265 w 1160949"/>
                  <a:gd name="connsiteY7" fmla="*/ 421351 h 1544180"/>
                  <a:gd name="connsiteX8" fmla="*/ 1160948 w 1160949"/>
                  <a:gd name="connsiteY8" fmla="*/ 797868 h 1544180"/>
                  <a:gd name="connsiteX9" fmla="*/ 1082507 w 1160949"/>
                  <a:gd name="connsiteY9" fmla="*/ 1201280 h 1544180"/>
                  <a:gd name="connsiteX10" fmla="*/ 1013030 w 1160949"/>
                  <a:gd name="connsiteY10" fmla="*/ 1364886 h 1544180"/>
                  <a:gd name="connsiteX11" fmla="*/ 849424 w 1160949"/>
                  <a:gd name="connsiteY11" fmla="*/ 1479186 h 1544180"/>
                  <a:gd name="connsiteX12" fmla="*/ 580483 w 1160949"/>
                  <a:gd name="connsiteY12" fmla="*/ 1544180 h 1544180"/>
                  <a:gd name="connsiteX13" fmla="*/ 307060 w 1160949"/>
                  <a:gd name="connsiteY13" fmla="*/ 1479186 h 1544180"/>
                  <a:gd name="connsiteX14" fmla="*/ 154660 w 1160949"/>
                  <a:gd name="connsiteY14" fmla="*/ 1367127 h 1544180"/>
                  <a:gd name="connsiteX15" fmla="*/ 73977 w 1160949"/>
                  <a:gd name="connsiteY15" fmla="*/ 1201280 h 1544180"/>
                  <a:gd name="connsiteX16" fmla="*/ 18 w 1160949"/>
                  <a:gd name="connsiteY16" fmla="*/ 793386 h 1544180"/>
                  <a:gd name="connsiteX0" fmla="*/ 18 w 1160949"/>
                  <a:gd name="connsiteY0" fmla="*/ 793386 h 1544180"/>
                  <a:gd name="connsiteX1" fmla="*/ 80701 w 1160949"/>
                  <a:gd name="connsiteY1" fmla="*/ 419110 h 1544180"/>
                  <a:gd name="connsiteX2" fmla="*/ 152418 w 1160949"/>
                  <a:gd name="connsiteY2" fmla="*/ 239815 h 1544180"/>
                  <a:gd name="connsiteX3" fmla="*/ 311542 w 1160949"/>
                  <a:gd name="connsiteY3" fmla="*/ 82933 h 1544180"/>
                  <a:gd name="connsiteX4" fmla="*/ 580483 w 1160949"/>
                  <a:gd name="connsiteY4" fmla="*/ 10 h 1544180"/>
                  <a:gd name="connsiteX5" fmla="*/ 849424 w 1160949"/>
                  <a:gd name="connsiteY5" fmla="*/ 78451 h 1544180"/>
                  <a:gd name="connsiteX6" fmla="*/ 1004065 w 1160949"/>
                  <a:gd name="connsiteY6" fmla="*/ 237574 h 1544180"/>
                  <a:gd name="connsiteX7" fmla="*/ 1080265 w 1160949"/>
                  <a:gd name="connsiteY7" fmla="*/ 421351 h 1544180"/>
                  <a:gd name="connsiteX8" fmla="*/ 1160948 w 1160949"/>
                  <a:gd name="connsiteY8" fmla="*/ 797868 h 1544180"/>
                  <a:gd name="connsiteX9" fmla="*/ 1082507 w 1160949"/>
                  <a:gd name="connsiteY9" fmla="*/ 1201280 h 1544180"/>
                  <a:gd name="connsiteX10" fmla="*/ 1013030 w 1160949"/>
                  <a:gd name="connsiteY10" fmla="*/ 1364886 h 1544180"/>
                  <a:gd name="connsiteX11" fmla="*/ 849424 w 1160949"/>
                  <a:gd name="connsiteY11" fmla="*/ 1479186 h 1544180"/>
                  <a:gd name="connsiteX12" fmla="*/ 580483 w 1160949"/>
                  <a:gd name="connsiteY12" fmla="*/ 1544180 h 1544180"/>
                  <a:gd name="connsiteX13" fmla="*/ 307060 w 1160949"/>
                  <a:gd name="connsiteY13" fmla="*/ 1479186 h 1544180"/>
                  <a:gd name="connsiteX14" fmla="*/ 154660 w 1160949"/>
                  <a:gd name="connsiteY14" fmla="*/ 1367127 h 1544180"/>
                  <a:gd name="connsiteX15" fmla="*/ 73977 w 1160949"/>
                  <a:gd name="connsiteY15" fmla="*/ 1201280 h 1544180"/>
                  <a:gd name="connsiteX16" fmla="*/ 18 w 1160949"/>
                  <a:gd name="connsiteY16" fmla="*/ 793386 h 1544180"/>
                  <a:gd name="connsiteX0" fmla="*/ 18 w 1160949"/>
                  <a:gd name="connsiteY0" fmla="*/ 793386 h 1544180"/>
                  <a:gd name="connsiteX1" fmla="*/ 80701 w 1160949"/>
                  <a:gd name="connsiteY1" fmla="*/ 419110 h 1544180"/>
                  <a:gd name="connsiteX2" fmla="*/ 152418 w 1160949"/>
                  <a:gd name="connsiteY2" fmla="*/ 239815 h 1544180"/>
                  <a:gd name="connsiteX3" fmla="*/ 311542 w 1160949"/>
                  <a:gd name="connsiteY3" fmla="*/ 82933 h 1544180"/>
                  <a:gd name="connsiteX4" fmla="*/ 580483 w 1160949"/>
                  <a:gd name="connsiteY4" fmla="*/ 10 h 1544180"/>
                  <a:gd name="connsiteX5" fmla="*/ 849424 w 1160949"/>
                  <a:gd name="connsiteY5" fmla="*/ 78451 h 1544180"/>
                  <a:gd name="connsiteX6" fmla="*/ 1004065 w 1160949"/>
                  <a:gd name="connsiteY6" fmla="*/ 237574 h 1544180"/>
                  <a:gd name="connsiteX7" fmla="*/ 1080265 w 1160949"/>
                  <a:gd name="connsiteY7" fmla="*/ 421351 h 1544180"/>
                  <a:gd name="connsiteX8" fmla="*/ 1160948 w 1160949"/>
                  <a:gd name="connsiteY8" fmla="*/ 797868 h 1544180"/>
                  <a:gd name="connsiteX9" fmla="*/ 1082507 w 1160949"/>
                  <a:gd name="connsiteY9" fmla="*/ 1201280 h 1544180"/>
                  <a:gd name="connsiteX10" fmla="*/ 1013030 w 1160949"/>
                  <a:gd name="connsiteY10" fmla="*/ 1364886 h 1544180"/>
                  <a:gd name="connsiteX11" fmla="*/ 849424 w 1160949"/>
                  <a:gd name="connsiteY11" fmla="*/ 1479186 h 1544180"/>
                  <a:gd name="connsiteX12" fmla="*/ 580483 w 1160949"/>
                  <a:gd name="connsiteY12" fmla="*/ 1544180 h 1544180"/>
                  <a:gd name="connsiteX13" fmla="*/ 307060 w 1160949"/>
                  <a:gd name="connsiteY13" fmla="*/ 1479186 h 1544180"/>
                  <a:gd name="connsiteX14" fmla="*/ 154660 w 1160949"/>
                  <a:gd name="connsiteY14" fmla="*/ 1367127 h 1544180"/>
                  <a:gd name="connsiteX15" fmla="*/ 73977 w 1160949"/>
                  <a:gd name="connsiteY15" fmla="*/ 1201280 h 1544180"/>
                  <a:gd name="connsiteX16" fmla="*/ 18 w 1160949"/>
                  <a:gd name="connsiteY16" fmla="*/ 793386 h 1544180"/>
                  <a:gd name="connsiteX0" fmla="*/ 10 w 1160941"/>
                  <a:gd name="connsiteY0" fmla="*/ 793386 h 1544180"/>
                  <a:gd name="connsiteX1" fmla="*/ 78788 w 1160941"/>
                  <a:gd name="connsiteY1" fmla="*/ 411490 h 1544180"/>
                  <a:gd name="connsiteX2" fmla="*/ 152410 w 1160941"/>
                  <a:gd name="connsiteY2" fmla="*/ 239815 h 1544180"/>
                  <a:gd name="connsiteX3" fmla="*/ 311534 w 1160941"/>
                  <a:gd name="connsiteY3" fmla="*/ 82933 h 1544180"/>
                  <a:gd name="connsiteX4" fmla="*/ 580475 w 1160941"/>
                  <a:gd name="connsiteY4" fmla="*/ 10 h 1544180"/>
                  <a:gd name="connsiteX5" fmla="*/ 849416 w 1160941"/>
                  <a:gd name="connsiteY5" fmla="*/ 78451 h 1544180"/>
                  <a:gd name="connsiteX6" fmla="*/ 1004057 w 1160941"/>
                  <a:gd name="connsiteY6" fmla="*/ 237574 h 1544180"/>
                  <a:gd name="connsiteX7" fmla="*/ 1080257 w 1160941"/>
                  <a:gd name="connsiteY7" fmla="*/ 421351 h 1544180"/>
                  <a:gd name="connsiteX8" fmla="*/ 1160940 w 1160941"/>
                  <a:gd name="connsiteY8" fmla="*/ 797868 h 1544180"/>
                  <a:gd name="connsiteX9" fmla="*/ 1082499 w 1160941"/>
                  <a:gd name="connsiteY9" fmla="*/ 1201280 h 1544180"/>
                  <a:gd name="connsiteX10" fmla="*/ 1013022 w 1160941"/>
                  <a:gd name="connsiteY10" fmla="*/ 1364886 h 1544180"/>
                  <a:gd name="connsiteX11" fmla="*/ 849416 w 1160941"/>
                  <a:gd name="connsiteY11" fmla="*/ 1479186 h 1544180"/>
                  <a:gd name="connsiteX12" fmla="*/ 580475 w 1160941"/>
                  <a:gd name="connsiteY12" fmla="*/ 1544180 h 1544180"/>
                  <a:gd name="connsiteX13" fmla="*/ 307052 w 1160941"/>
                  <a:gd name="connsiteY13" fmla="*/ 1479186 h 1544180"/>
                  <a:gd name="connsiteX14" fmla="*/ 154652 w 1160941"/>
                  <a:gd name="connsiteY14" fmla="*/ 1367127 h 1544180"/>
                  <a:gd name="connsiteX15" fmla="*/ 73969 w 1160941"/>
                  <a:gd name="connsiteY15" fmla="*/ 1201280 h 1544180"/>
                  <a:gd name="connsiteX16" fmla="*/ 10 w 1160941"/>
                  <a:gd name="connsiteY16" fmla="*/ 793386 h 1544180"/>
                  <a:gd name="connsiteX0" fmla="*/ 10 w 1160941"/>
                  <a:gd name="connsiteY0" fmla="*/ 793386 h 1544180"/>
                  <a:gd name="connsiteX1" fmla="*/ 78788 w 1160941"/>
                  <a:gd name="connsiteY1" fmla="*/ 411490 h 1544180"/>
                  <a:gd name="connsiteX2" fmla="*/ 152410 w 1160941"/>
                  <a:gd name="connsiteY2" fmla="*/ 239815 h 1544180"/>
                  <a:gd name="connsiteX3" fmla="*/ 311534 w 1160941"/>
                  <a:gd name="connsiteY3" fmla="*/ 82933 h 1544180"/>
                  <a:gd name="connsiteX4" fmla="*/ 580475 w 1160941"/>
                  <a:gd name="connsiteY4" fmla="*/ 10 h 1544180"/>
                  <a:gd name="connsiteX5" fmla="*/ 849416 w 1160941"/>
                  <a:gd name="connsiteY5" fmla="*/ 78451 h 1544180"/>
                  <a:gd name="connsiteX6" fmla="*/ 1004057 w 1160941"/>
                  <a:gd name="connsiteY6" fmla="*/ 237574 h 1544180"/>
                  <a:gd name="connsiteX7" fmla="*/ 1080257 w 1160941"/>
                  <a:gd name="connsiteY7" fmla="*/ 421351 h 1544180"/>
                  <a:gd name="connsiteX8" fmla="*/ 1160940 w 1160941"/>
                  <a:gd name="connsiteY8" fmla="*/ 797868 h 1544180"/>
                  <a:gd name="connsiteX9" fmla="*/ 1082499 w 1160941"/>
                  <a:gd name="connsiteY9" fmla="*/ 1201280 h 1544180"/>
                  <a:gd name="connsiteX10" fmla="*/ 1013022 w 1160941"/>
                  <a:gd name="connsiteY10" fmla="*/ 1364886 h 1544180"/>
                  <a:gd name="connsiteX11" fmla="*/ 849416 w 1160941"/>
                  <a:gd name="connsiteY11" fmla="*/ 1479186 h 1544180"/>
                  <a:gd name="connsiteX12" fmla="*/ 580475 w 1160941"/>
                  <a:gd name="connsiteY12" fmla="*/ 1544180 h 1544180"/>
                  <a:gd name="connsiteX13" fmla="*/ 307052 w 1160941"/>
                  <a:gd name="connsiteY13" fmla="*/ 1479186 h 1544180"/>
                  <a:gd name="connsiteX14" fmla="*/ 154652 w 1160941"/>
                  <a:gd name="connsiteY14" fmla="*/ 1367127 h 1544180"/>
                  <a:gd name="connsiteX15" fmla="*/ 73969 w 1160941"/>
                  <a:gd name="connsiteY15" fmla="*/ 1201280 h 1544180"/>
                  <a:gd name="connsiteX16" fmla="*/ 10 w 1160941"/>
                  <a:gd name="connsiteY16" fmla="*/ 793386 h 1544180"/>
                  <a:gd name="connsiteX0" fmla="*/ 10 w 1160941"/>
                  <a:gd name="connsiteY0" fmla="*/ 793386 h 1544180"/>
                  <a:gd name="connsiteX1" fmla="*/ 78788 w 1160941"/>
                  <a:gd name="connsiteY1" fmla="*/ 411490 h 1544180"/>
                  <a:gd name="connsiteX2" fmla="*/ 152410 w 1160941"/>
                  <a:gd name="connsiteY2" fmla="*/ 239815 h 1544180"/>
                  <a:gd name="connsiteX3" fmla="*/ 311534 w 1160941"/>
                  <a:gd name="connsiteY3" fmla="*/ 82933 h 1544180"/>
                  <a:gd name="connsiteX4" fmla="*/ 580475 w 1160941"/>
                  <a:gd name="connsiteY4" fmla="*/ 10 h 1544180"/>
                  <a:gd name="connsiteX5" fmla="*/ 849416 w 1160941"/>
                  <a:gd name="connsiteY5" fmla="*/ 78451 h 1544180"/>
                  <a:gd name="connsiteX6" fmla="*/ 1004057 w 1160941"/>
                  <a:gd name="connsiteY6" fmla="*/ 237574 h 1544180"/>
                  <a:gd name="connsiteX7" fmla="*/ 1080257 w 1160941"/>
                  <a:gd name="connsiteY7" fmla="*/ 421351 h 1544180"/>
                  <a:gd name="connsiteX8" fmla="*/ 1160940 w 1160941"/>
                  <a:gd name="connsiteY8" fmla="*/ 797868 h 1544180"/>
                  <a:gd name="connsiteX9" fmla="*/ 1082499 w 1160941"/>
                  <a:gd name="connsiteY9" fmla="*/ 1201280 h 1544180"/>
                  <a:gd name="connsiteX10" fmla="*/ 1013022 w 1160941"/>
                  <a:gd name="connsiteY10" fmla="*/ 1364886 h 1544180"/>
                  <a:gd name="connsiteX11" fmla="*/ 849416 w 1160941"/>
                  <a:gd name="connsiteY11" fmla="*/ 1479186 h 1544180"/>
                  <a:gd name="connsiteX12" fmla="*/ 580475 w 1160941"/>
                  <a:gd name="connsiteY12" fmla="*/ 1544180 h 1544180"/>
                  <a:gd name="connsiteX13" fmla="*/ 307052 w 1160941"/>
                  <a:gd name="connsiteY13" fmla="*/ 1479186 h 1544180"/>
                  <a:gd name="connsiteX14" fmla="*/ 154652 w 1160941"/>
                  <a:gd name="connsiteY14" fmla="*/ 1367127 h 1544180"/>
                  <a:gd name="connsiteX15" fmla="*/ 73969 w 1160941"/>
                  <a:gd name="connsiteY15" fmla="*/ 1201280 h 1544180"/>
                  <a:gd name="connsiteX16" fmla="*/ 10 w 1160941"/>
                  <a:gd name="connsiteY16" fmla="*/ 793386 h 1544180"/>
                  <a:gd name="connsiteX0" fmla="*/ 10 w 1160941"/>
                  <a:gd name="connsiteY0" fmla="*/ 793386 h 1544180"/>
                  <a:gd name="connsiteX1" fmla="*/ 78788 w 1160941"/>
                  <a:gd name="connsiteY1" fmla="*/ 411490 h 1544180"/>
                  <a:gd name="connsiteX2" fmla="*/ 152410 w 1160941"/>
                  <a:gd name="connsiteY2" fmla="*/ 239815 h 1544180"/>
                  <a:gd name="connsiteX3" fmla="*/ 311534 w 1160941"/>
                  <a:gd name="connsiteY3" fmla="*/ 82933 h 1544180"/>
                  <a:gd name="connsiteX4" fmla="*/ 580475 w 1160941"/>
                  <a:gd name="connsiteY4" fmla="*/ 10 h 1544180"/>
                  <a:gd name="connsiteX5" fmla="*/ 849416 w 1160941"/>
                  <a:gd name="connsiteY5" fmla="*/ 78451 h 1544180"/>
                  <a:gd name="connsiteX6" fmla="*/ 1004057 w 1160941"/>
                  <a:gd name="connsiteY6" fmla="*/ 237574 h 1544180"/>
                  <a:gd name="connsiteX7" fmla="*/ 1080257 w 1160941"/>
                  <a:gd name="connsiteY7" fmla="*/ 421351 h 1544180"/>
                  <a:gd name="connsiteX8" fmla="*/ 1160940 w 1160941"/>
                  <a:gd name="connsiteY8" fmla="*/ 797868 h 1544180"/>
                  <a:gd name="connsiteX9" fmla="*/ 1082499 w 1160941"/>
                  <a:gd name="connsiteY9" fmla="*/ 1201280 h 1544180"/>
                  <a:gd name="connsiteX10" fmla="*/ 1013022 w 1160941"/>
                  <a:gd name="connsiteY10" fmla="*/ 1364886 h 1544180"/>
                  <a:gd name="connsiteX11" fmla="*/ 849416 w 1160941"/>
                  <a:gd name="connsiteY11" fmla="*/ 1479186 h 1544180"/>
                  <a:gd name="connsiteX12" fmla="*/ 580475 w 1160941"/>
                  <a:gd name="connsiteY12" fmla="*/ 1544180 h 1544180"/>
                  <a:gd name="connsiteX13" fmla="*/ 307052 w 1160941"/>
                  <a:gd name="connsiteY13" fmla="*/ 1479186 h 1544180"/>
                  <a:gd name="connsiteX14" fmla="*/ 154652 w 1160941"/>
                  <a:gd name="connsiteY14" fmla="*/ 1367127 h 1544180"/>
                  <a:gd name="connsiteX15" fmla="*/ 73969 w 1160941"/>
                  <a:gd name="connsiteY15" fmla="*/ 1201280 h 1544180"/>
                  <a:gd name="connsiteX16" fmla="*/ 10 w 1160941"/>
                  <a:gd name="connsiteY16" fmla="*/ 793386 h 1544180"/>
                  <a:gd name="connsiteX0" fmla="*/ 10 w 1160941"/>
                  <a:gd name="connsiteY0" fmla="*/ 793386 h 1544180"/>
                  <a:gd name="connsiteX1" fmla="*/ 78788 w 1160941"/>
                  <a:gd name="connsiteY1" fmla="*/ 411490 h 1544180"/>
                  <a:gd name="connsiteX2" fmla="*/ 152410 w 1160941"/>
                  <a:gd name="connsiteY2" fmla="*/ 239815 h 1544180"/>
                  <a:gd name="connsiteX3" fmla="*/ 311534 w 1160941"/>
                  <a:gd name="connsiteY3" fmla="*/ 82933 h 1544180"/>
                  <a:gd name="connsiteX4" fmla="*/ 580475 w 1160941"/>
                  <a:gd name="connsiteY4" fmla="*/ 10 h 1544180"/>
                  <a:gd name="connsiteX5" fmla="*/ 849416 w 1160941"/>
                  <a:gd name="connsiteY5" fmla="*/ 78451 h 1544180"/>
                  <a:gd name="connsiteX6" fmla="*/ 1004057 w 1160941"/>
                  <a:gd name="connsiteY6" fmla="*/ 237574 h 1544180"/>
                  <a:gd name="connsiteX7" fmla="*/ 1080257 w 1160941"/>
                  <a:gd name="connsiteY7" fmla="*/ 421351 h 1544180"/>
                  <a:gd name="connsiteX8" fmla="*/ 1160940 w 1160941"/>
                  <a:gd name="connsiteY8" fmla="*/ 797868 h 1544180"/>
                  <a:gd name="connsiteX9" fmla="*/ 1082499 w 1160941"/>
                  <a:gd name="connsiteY9" fmla="*/ 1201280 h 1544180"/>
                  <a:gd name="connsiteX10" fmla="*/ 1013022 w 1160941"/>
                  <a:gd name="connsiteY10" fmla="*/ 1364886 h 1544180"/>
                  <a:gd name="connsiteX11" fmla="*/ 849416 w 1160941"/>
                  <a:gd name="connsiteY11" fmla="*/ 1479186 h 1544180"/>
                  <a:gd name="connsiteX12" fmla="*/ 580475 w 1160941"/>
                  <a:gd name="connsiteY12" fmla="*/ 1544180 h 1544180"/>
                  <a:gd name="connsiteX13" fmla="*/ 307052 w 1160941"/>
                  <a:gd name="connsiteY13" fmla="*/ 1479186 h 1544180"/>
                  <a:gd name="connsiteX14" fmla="*/ 154652 w 1160941"/>
                  <a:gd name="connsiteY14" fmla="*/ 1367127 h 1544180"/>
                  <a:gd name="connsiteX15" fmla="*/ 73969 w 1160941"/>
                  <a:gd name="connsiteY15" fmla="*/ 1201280 h 1544180"/>
                  <a:gd name="connsiteX16" fmla="*/ 10 w 1160941"/>
                  <a:gd name="connsiteY16" fmla="*/ 793386 h 1544180"/>
                  <a:gd name="connsiteX0" fmla="*/ 10 w 1160941"/>
                  <a:gd name="connsiteY0" fmla="*/ 793382 h 1544176"/>
                  <a:gd name="connsiteX1" fmla="*/ 78788 w 1160941"/>
                  <a:gd name="connsiteY1" fmla="*/ 411486 h 1544176"/>
                  <a:gd name="connsiteX2" fmla="*/ 152410 w 1160941"/>
                  <a:gd name="connsiteY2" fmla="*/ 239811 h 1544176"/>
                  <a:gd name="connsiteX3" fmla="*/ 311534 w 1160941"/>
                  <a:gd name="connsiteY3" fmla="*/ 75309 h 1544176"/>
                  <a:gd name="connsiteX4" fmla="*/ 580475 w 1160941"/>
                  <a:gd name="connsiteY4" fmla="*/ 6 h 1544176"/>
                  <a:gd name="connsiteX5" fmla="*/ 849416 w 1160941"/>
                  <a:gd name="connsiteY5" fmla="*/ 78447 h 1544176"/>
                  <a:gd name="connsiteX6" fmla="*/ 1004057 w 1160941"/>
                  <a:gd name="connsiteY6" fmla="*/ 237570 h 1544176"/>
                  <a:gd name="connsiteX7" fmla="*/ 1080257 w 1160941"/>
                  <a:gd name="connsiteY7" fmla="*/ 421347 h 1544176"/>
                  <a:gd name="connsiteX8" fmla="*/ 1160940 w 1160941"/>
                  <a:gd name="connsiteY8" fmla="*/ 797864 h 1544176"/>
                  <a:gd name="connsiteX9" fmla="*/ 1082499 w 1160941"/>
                  <a:gd name="connsiteY9" fmla="*/ 1201276 h 1544176"/>
                  <a:gd name="connsiteX10" fmla="*/ 1013022 w 1160941"/>
                  <a:gd name="connsiteY10" fmla="*/ 1364882 h 1544176"/>
                  <a:gd name="connsiteX11" fmla="*/ 849416 w 1160941"/>
                  <a:gd name="connsiteY11" fmla="*/ 1479182 h 1544176"/>
                  <a:gd name="connsiteX12" fmla="*/ 580475 w 1160941"/>
                  <a:gd name="connsiteY12" fmla="*/ 1544176 h 1544176"/>
                  <a:gd name="connsiteX13" fmla="*/ 307052 w 1160941"/>
                  <a:gd name="connsiteY13" fmla="*/ 1479182 h 1544176"/>
                  <a:gd name="connsiteX14" fmla="*/ 154652 w 1160941"/>
                  <a:gd name="connsiteY14" fmla="*/ 1367123 h 1544176"/>
                  <a:gd name="connsiteX15" fmla="*/ 73969 w 1160941"/>
                  <a:gd name="connsiteY15" fmla="*/ 1201276 h 1544176"/>
                  <a:gd name="connsiteX16" fmla="*/ 10 w 1160941"/>
                  <a:gd name="connsiteY16" fmla="*/ 793382 h 1544176"/>
                  <a:gd name="connsiteX0" fmla="*/ 10 w 1160941"/>
                  <a:gd name="connsiteY0" fmla="*/ 793382 h 1544176"/>
                  <a:gd name="connsiteX1" fmla="*/ 78788 w 1160941"/>
                  <a:gd name="connsiteY1" fmla="*/ 411486 h 1544176"/>
                  <a:gd name="connsiteX2" fmla="*/ 152410 w 1160941"/>
                  <a:gd name="connsiteY2" fmla="*/ 239811 h 1544176"/>
                  <a:gd name="connsiteX3" fmla="*/ 311534 w 1160941"/>
                  <a:gd name="connsiteY3" fmla="*/ 75309 h 1544176"/>
                  <a:gd name="connsiteX4" fmla="*/ 580475 w 1160941"/>
                  <a:gd name="connsiteY4" fmla="*/ 6 h 1544176"/>
                  <a:gd name="connsiteX5" fmla="*/ 858941 w 1160941"/>
                  <a:gd name="connsiteY5" fmla="*/ 78447 h 1544176"/>
                  <a:gd name="connsiteX6" fmla="*/ 1004057 w 1160941"/>
                  <a:gd name="connsiteY6" fmla="*/ 237570 h 1544176"/>
                  <a:gd name="connsiteX7" fmla="*/ 1080257 w 1160941"/>
                  <a:gd name="connsiteY7" fmla="*/ 421347 h 1544176"/>
                  <a:gd name="connsiteX8" fmla="*/ 1160940 w 1160941"/>
                  <a:gd name="connsiteY8" fmla="*/ 797864 h 1544176"/>
                  <a:gd name="connsiteX9" fmla="*/ 1082499 w 1160941"/>
                  <a:gd name="connsiteY9" fmla="*/ 1201276 h 1544176"/>
                  <a:gd name="connsiteX10" fmla="*/ 1013022 w 1160941"/>
                  <a:gd name="connsiteY10" fmla="*/ 1364882 h 1544176"/>
                  <a:gd name="connsiteX11" fmla="*/ 849416 w 1160941"/>
                  <a:gd name="connsiteY11" fmla="*/ 1479182 h 1544176"/>
                  <a:gd name="connsiteX12" fmla="*/ 580475 w 1160941"/>
                  <a:gd name="connsiteY12" fmla="*/ 1544176 h 1544176"/>
                  <a:gd name="connsiteX13" fmla="*/ 307052 w 1160941"/>
                  <a:gd name="connsiteY13" fmla="*/ 1479182 h 1544176"/>
                  <a:gd name="connsiteX14" fmla="*/ 154652 w 1160941"/>
                  <a:gd name="connsiteY14" fmla="*/ 1367123 h 1544176"/>
                  <a:gd name="connsiteX15" fmla="*/ 73969 w 1160941"/>
                  <a:gd name="connsiteY15" fmla="*/ 1201276 h 1544176"/>
                  <a:gd name="connsiteX16" fmla="*/ 10 w 1160941"/>
                  <a:gd name="connsiteY16" fmla="*/ 793382 h 1544176"/>
                  <a:gd name="connsiteX0" fmla="*/ 10 w 1160941"/>
                  <a:gd name="connsiteY0" fmla="*/ 793382 h 1544176"/>
                  <a:gd name="connsiteX1" fmla="*/ 78788 w 1160941"/>
                  <a:gd name="connsiteY1" fmla="*/ 411486 h 1544176"/>
                  <a:gd name="connsiteX2" fmla="*/ 152410 w 1160941"/>
                  <a:gd name="connsiteY2" fmla="*/ 239811 h 1544176"/>
                  <a:gd name="connsiteX3" fmla="*/ 303914 w 1160941"/>
                  <a:gd name="connsiteY3" fmla="*/ 75309 h 1544176"/>
                  <a:gd name="connsiteX4" fmla="*/ 580475 w 1160941"/>
                  <a:gd name="connsiteY4" fmla="*/ 6 h 1544176"/>
                  <a:gd name="connsiteX5" fmla="*/ 858941 w 1160941"/>
                  <a:gd name="connsiteY5" fmla="*/ 78447 h 1544176"/>
                  <a:gd name="connsiteX6" fmla="*/ 1004057 w 1160941"/>
                  <a:gd name="connsiteY6" fmla="*/ 237570 h 1544176"/>
                  <a:gd name="connsiteX7" fmla="*/ 1080257 w 1160941"/>
                  <a:gd name="connsiteY7" fmla="*/ 421347 h 1544176"/>
                  <a:gd name="connsiteX8" fmla="*/ 1160940 w 1160941"/>
                  <a:gd name="connsiteY8" fmla="*/ 797864 h 1544176"/>
                  <a:gd name="connsiteX9" fmla="*/ 1082499 w 1160941"/>
                  <a:gd name="connsiteY9" fmla="*/ 1201276 h 1544176"/>
                  <a:gd name="connsiteX10" fmla="*/ 1013022 w 1160941"/>
                  <a:gd name="connsiteY10" fmla="*/ 1364882 h 1544176"/>
                  <a:gd name="connsiteX11" fmla="*/ 849416 w 1160941"/>
                  <a:gd name="connsiteY11" fmla="*/ 1479182 h 1544176"/>
                  <a:gd name="connsiteX12" fmla="*/ 580475 w 1160941"/>
                  <a:gd name="connsiteY12" fmla="*/ 1544176 h 1544176"/>
                  <a:gd name="connsiteX13" fmla="*/ 307052 w 1160941"/>
                  <a:gd name="connsiteY13" fmla="*/ 1479182 h 1544176"/>
                  <a:gd name="connsiteX14" fmla="*/ 154652 w 1160941"/>
                  <a:gd name="connsiteY14" fmla="*/ 1367123 h 1544176"/>
                  <a:gd name="connsiteX15" fmla="*/ 73969 w 1160941"/>
                  <a:gd name="connsiteY15" fmla="*/ 1201276 h 1544176"/>
                  <a:gd name="connsiteX16" fmla="*/ 10 w 1160941"/>
                  <a:gd name="connsiteY16" fmla="*/ 793382 h 1544176"/>
                  <a:gd name="connsiteX0" fmla="*/ 10 w 1160941"/>
                  <a:gd name="connsiteY0" fmla="*/ 795286 h 1546080"/>
                  <a:gd name="connsiteX1" fmla="*/ 78788 w 1160941"/>
                  <a:gd name="connsiteY1" fmla="*/ 413390 h 1546080"/>
                  <a:gd name="connsiteX2" fmla="*/ 152410 w 1160941"/>
                  <a:gd name="connsiteY2" fmla="*/ 241715 h 1546080"/>
                  <a:gd name="connsiteX3" fmla="*/ 303914 w 1160941"/>
                  <a:gd name="connsiteY3" fmla="*/ 77213 h 1546080"/>
                  <a:gd name="connsiteX4" fmla="*/ 580475 w 1160941"/>
                  <a:gd name="connsiteY4" fmla="*/ 5 h 1546080"/>
                  <a:gd name="connsiteX5" fmla="*/ 858941 w 1160941"/>
                  <a:gd name="connsiteY5" fmla="*/ 80351 h 1546080"/>
                  <a:gd name="connsiteX6" fmla="*/ 1004057 w 1160941"/>
                  <a:gd name="connsiteY6" fmla="*/ 239474 h 1546080"/>
                  <a:gd name="connsiteX7" fmla="*/ 1080257 w 1160941"/>
                  <a:gd name="connsiteY7" fmla="*/ 423251 h 1546080"/>
                  <a:gd name="connsiteX8" fmla="*/ 1160940 w 1160941"/>
                  <a:gd name="connsiteY8" fmla="*/ 799768 h 1546080"/>
                  <a:gd name="connsiteX9" fmla="*/ 1082499 w 1160941"/>
                  <a:gd name="connsiteY9" fmla="*/ 1203180 h 1546080"/>
                  <a:gd name="connsiteX10" fmla="*/ 1013022 w 1160941"/>
                  <a:gd name="connsiteY10" fmla="*/ 1366786 h 1546080"/>
                  <a:gd name="connsiteX11" fmla="*/ 849416 w 1160941"/>
                  <a:gd name="connsiteY11" fmla="*/ 1481086 h 1546080"/>
                  <a:gd name="connsiteX12" fmla="*/ 580475 w 1160941"/>
                  <a:gd name="connsiteY12" fmla="*/ 1546080 h 1546080"/>
                  <a:gd name="connsiteX13" fmla="*/ 307052 w 1160941"/>
                  <a:gd name="connsiteY13" fmla="*/ 1481086 h 1546080"/>
                  <a:gd name="connsiteX14" fmla="*/ 154652 w 1160941"/>
                  <a:gd name="connsiteY14" fmla="*/ 1369027 h 1546080"/>
                  <a:gd name="connsiteX15" fmla="*/ 73969 w 1160941"/>
                  <a:gd name="connsiteY15" fmla="*/ 1203180 h 1546080"/>
                  <a:gd name="connsiteX16" fmla="*/ 10 w 1160941"/>
                  <a:gd name="connsiteY16" fmla="*/ 795286 h 1546080"/>
                  <a:gd name="connsiteX0" fmla="*/ 1 w 1160932"/>
                  <a:gd name="connsiteY0" fmla="*/ 795286 h 1546080"/>
                  <a:gd name="connsiteX1" fmla="*/ 78779 w 1160932"/>
                  <a:gd name="connsiteY1" fmla="*/ 413390 h 1546080"/>
                  <a:gd name="connsiteX2" fmla="*/ 152401 w 1160932"/>
                  <a:gd name="connsiteY2" fmla="*/ 241715 h 1546080"/>
                  <a:gd name="connsiteX3" fmla="*/ 303905 w 1160932"/>
                  <a:gd name="connsiteY3" fmla="*/ 77213 h 1546080"/>
                  <a:gd name="connsiteX4" fmla="*/ 580466 w 1160932"/>
                  <a:gd name="connsiteY4" fmla="*/ 5 h 1546080"/>
                  <a:gd name="connsiteX5" fmla="*/ 858932 w 1160932"/>
                  <a:gd name="connsiteY5" fmla="*/ 80351 h 1546080"/>
                  <a:gd name="connsiteX6" fmla="*/ 1004048 w 1160932"/>
                  <a:gd name="connsiteY6" fmla="*/ 239474 h 1546080"/>
                  <a:gd name="connsiteX7" fmla="*/ 1080248 w 1160932"/>
                  <a:gd name="connsiteY7" fmla="*/ 423251 h 1546080"/>
                  <a:gd name="connsiteX8" fmla="*/ 1160931 w 1160932"/>
                  <a:gd name="connsiteY8" fmla="*/ 799768 h 1546080"/>
                  <a:gd name="connsiteX9" fmla="*/ 1082490 w 1160932"/>
                  <a:gd name="connsiteY9" fmla="*/ 1203180 h 1546080"/>
                  <a:gd name="connsiteX10" fmla="*/ 1013013 w 1160932"/>
                  <a:gd name="connsiteY10" fmla="*/ 1366786 h 1546080"/>
                  <a:gd name="connsiteX11" fmla="*/ 849407 w 1160932"/>
                  <a:gd name="connsiteY11" fmla="*/ 1481086 h 1546080"/>
                  <a:gd name="connsiteX12" fmla="*/ 580466 w 1160932"/>
                  <a:gd name="connsiteY12" fmla="*/ 1546080 h 1546080"/>
                  <a:gd name="connsiteX13" fmla="*/ 307043 w 1160932"/>
                  <a:gd name="connsiteY13" fmla="*/ 1481086 h 1546080"/>
                  <a:gd name="connsiteX14" fmla="*/ 154643 w 1160932"/>
                  <a:gd name="connsiteY14" fmla="*/ 1369027 h 1546080"/>
                  <a:gd name="connsiteX15" fmla="*/ 77770 w 1160932"/>
                  <a:gd name="connsiteY15" fmla="*/ 1205085 h 1546080"/>
                  <a:gd name="connsiteX16" fmla="*/ 1 w 1160932"/>
                  <a:gd name="connsiteY16" fmla="*/ 795286 h 1546080"/>
                  <a:gd name="connsiteX0" fmla="*/ 1 w 1160932"/>
                  <a:gd name="connsiteY0" fmla="*/ 795286 h 1546080"/>
                  <a:gd name="connsiteX1" fmla="*/ 78779 w 1160932"/>
                  <a:gd name="connsiteY1" fmla="*/ 413390 h 1546080"/>
                  <a:gd name="connsiteX2" fmla="*/ 152401 w 1160932"/>
                  <a:gd name="connsiteY2" fmla="*/ 241715 h 1546080"/>
                  <a:gd name="connsiteX3" fmla="*/ 303905 w 1160932"/>
                  <a:gd name="connsiteY3" fmla="*/ 77213 h 1546080"/>
                  <a:gd name="connsiteX4" fmla="*/ 580466 w 1160932"/>
                  <a:gd name="connsiteY4" fmla="*/ 5 h 1546080"/>
                  <a:gd name="connsiteX5" fmla="*/ 858932 w 1160932"/>
                  <a:gd name="connsiteY5" fmla="*/ 80351 h 1546080"/>
                  <a:gd name="connsiteX6" fmla="*/ 1004048 w 1160932"/>
                  <a:gd name="connsiteY6" fmla="*/ 239474 h 1546080"/>
                  <a:gd name="connsiteX7" fmla="*/ 1080248 w 1160932"/>
                  <a:gd name="connsiteY7" fmla="*/ 423251 h 1546080"/>
                  <a:gd name="connsiteX8" fmla="*/ 1160931 w 1160932"/>
                  <a:gd name="connsiteY8" fmla="*/ 799768 h 1546080"/>
                  <a:gd name="connsiteX9" fmla="*/ 1082490 w 1160932"/>
                  <a:gd name="connsiteY9" fmla="*/ 1203180 h 1546080"/>
                  <a:gd name="connsiteX10" fmla="*/ 1013013 w 1160932"/>
                  <a:gd name="connsiteY10" fmla="*/ 1366786 h 1546080"/>
                  <a:gd name="connsiteX11" fmla="*/ 849407 w 1160932"/>
                  <a:gd name="connsiteY11" fmla="*/ 1481086 h 1546080"/>
                  <a:gd name="connsiteX12" fmla="*/ 580466 w 1160932"/>
                  <a:gd name="connsiteY12" fmla="*/ 1546080 h 1546080"/>
                  <a:gd name="connsiteX13" fmla="*/ 307043 w 1160932"/>
                  <a:gd name="connsiteY13" fmla="*/ 1481086 h 1546080"/>
                  <a:gd name="connsiteX14" fmla="*/ 154643 w 1160932"/>
                  <a:gd name="connsiteY14" fmla="*/ 1369027 h 1546080"/>
                  <a:gd name="connsiteX15" fmla="*/ 77770 w 1160932"/>
                  <a:gd name="connsiteY15" fmla="*/ 1205085 h 1546080"/>
                  <a:gd name="connsiteX16" fmla="*/ 1 w 1160932"/>
                  <a:gd name="connsiteY16" fmla="*/ 795286 h 1546080"/>
                  <a:gd name="connsiteX0" fmla="*/ 1 w 1160932"/>
                  <a:gd name="connsiteY0" fmla="*/ 795286 h 1546080"/>
                  <a:gd name="connsiteX1" fmla="*/ 78779 w 1160932"/>
                  <a:gd name="connsiteY1" fmla="*/ 413390 h 1546080"/>
                  <a:gd name="connsiteX2" fmla="*/ 152401 w 1160932"/>
                  <a:gd name="connsiteY2" fmla="*/ 241715 h 1546080"/>
                  <a:gd name="connsiteX3" fmla="*/ 303905 w 1160932"/>
                  <a:gd name="connsiteY3" fmla="*/ 77213 h 1546080"/>
                  <a:gd name="connsiteX4" fmla="*/ 580466 w 1160932"/>
                  <a:gd name="connsiteY4" fmla="*/ 5 h 1546080"/>
                  <a:gd name="connsiteX5" fmla="*/ 858932 w 1160932"/>
                  <a:gd name="connsiteY5" fmla="*/ 80351 h 1546080"/>
                  <a:gd name="connsiteX6" fmla="*/ 1004048 w 1160932"/>
                  <a:gd name="connsiteY6" fmla="*/ 239474 h 1546080"/>
                  <a:gd name="connsiteX7" fmla="*/ 1080248 w 1160932"/>
                  <a:gd name="connsiteY7" fmla="*/ 423251 h 1546080"/>
                  <a:gd name="connsiteX8" fmla="*/ 1160931 w 1160932"/>
                  <a:gd name="connsiteY8" fmla="*/ 799768 h 1546080"/>
                  <a:gd name="connsiteX9" fmla="*/ 1082490 w 1160932"/>
                  <a:gd name="connsiteY9" fmla="*/ 1203180 h 1546080"/>
                  <a:gd name="connsiteX10" fmla="*/ 1013013 w 1160932"/>
                  <a:gd name="connsiteY10" fmla="*/ 1366786 h 1546080"/>
                  <a:gd name="connsiteX11" fmla="*/ 849407 w 1160932"/>
                  <a:gd name="connsiteY11" fmla="*/ 1481086 h 1546080"/>
                  <a:gd name="connsiteX12" fmla="*/ 580466 w 1160932"/>
                  <a:gd name="connsiteY12" fmla="*/ 1546080 h 1546080"/>
                  <a:gd name="connsiteX13" fmla="*/ 307043 w 1160932"/>
                  <a:gd name="connsiteY13" fmla="*/ 1481086 h 1546080"/>
                  <a:gd name="connsiteX14" fmla="*/ 154643 w 1160932"/>
                  <a:gd name="connsiteY14" fmla="*/ 1369027 h 1546080"/>
                  <a:gd name="connsiteX15" fmla="*/ 77770 w 1160932"/>
                  <a:gd name="connsiteY15" fmla="*/ 1205085 h 1546080"/>
                  <a:gd name="connsiteX16" fmla="*/ 1 w 1160932"/>
                  <a:gd name="connsiteY16" fmla="*/ 795286 h 1546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1160932" h="1546080">
                    <a:moveTo>
                      <a:pt x="1" y="795286"/>
                    </a:moveTo>
                    <a:cubicBezTo>
                      <a:pt x="169" y="663337"/>
                      <a:pt x="57189" y="467552"/>
                      <a:pt x="78779" y="413390"/>
                    </a:cubicBezTo>
                    <a:cubicBezTo>
                      <a:pt x="100369" y="359228"/>
                      <a:pt x="114880" y="297744"/>
                      <a:pt x="152401" y="241715"/>
                    </a:cubicBezTo>
                    <a:cubicBezTo>
                      <a:pt x="189922" y="185686"/>
                      <a:pt x="232561" y="117498"/>
                      <a:pt x="303905" y="77213"/>
                    </a:cubicBezTo>
                    <a:cubicBezTo>
                      <a:pt x="375249" y="36928"/>
                      <a:pt x="487962" y="-518"/>
                      <a:pt x="580466" y="5"/>
                    </a:cubicBezTo>
                    <a:cubicBezTo>
                      <a:pt x="672971" y="528"/>
                      <a:pt x="788335" y="40440"/>
                      <a:pt x="858932" y="80351"/>
                    </a:cubicBezTo>
                    <a:cubicBezTo>
                      <a:pt x="929529" y="120262"/>
                      <a:pt x="967162" y="182324"/>
                      <a:pt x="1004048" y="239474"/>
                    </a:cubicBezTo>
                    <a:cubicBezTo>
                      <a:pt x="1040934" y="296624"/>
                      <a:pt x="1054101" y="329869"/>
                      <a:pt x="1080248" y="423251"/>
                    </a:cubicBezTo>
                    <a:cubicBezTo>
                      <a:pt x="1106395" y="516633"/>
                      <a:pt x="1160557" y="669780"/>
                      <a:pt x="1160931" y="799768"/>
                    </a:cubicBezTo>
                    <a:cubicBezTo>
                      <a:pt x="1161305" y="929756"/>
                      <a:pt x="1101428" y="1137252"/>
                      <a:pt x="1082490" y="1203180"/>
                    </a:cubicBezTo>
                    <a:cubicBezTo>
                      <a:pt x="1063552" y="1269108"/>
                      <a:pt x="1027095" y="1343552"/>
                      <a:pt x="1013013" y="1366786"/>
                    </a:cubicBezTo>
                    <a:cubicBezTo>
                      <a:pt x="998931" y="1390020"/>
                      <a:pt x="921498" y="1451204"/>
                      <a:pt x="849407" y="1481086"/>
                    </a:cubicBezTo>
                    <a:cubicBezTo>
                      <a:pt x="777316" y="1510968"/>
                      <a:pt x="670860" y="1546080"/>
                      <a:pt x="580466" y="1546080"/>
                    </a:cubicBezTo>
                    <a:cubicBezTo>
                      <a:pt x="490072" y="1546080"/>
                      <a:pt x="378014" y="1510595"/>
                      <a:pt x="307043" y="1481086"/>
                    </a:cubicBezTo>
                    <a:cubicBezTo>
                      <a:pt x="236072" y="1451577"/>
                      <a:pt x="193490" y="1415345"/>
                      <a:pt x="154643" y="1369027"/>
                    </a:cubicBezTo>
                    <a:cubicBezTo>
                      <a:pt x="125321" y="1320804"/>
                      <a:pt x="103917" y="1300335"/>
                      <a:pt x="77770" y="1205085"/>
                    </a:cubicBezTo>
                    <a:cubicBezTo>
                      <a:pt x="51623" y="1109835"/>
                      <a:pt x="-167" y="927235"/>
                      <a:pt x="1" y="795286"/>
                    </a:cubicBezTo>
                    <a:close/>
                  </a:path>
                </a:pathLst>
              </a:custGeom>
              <a:noFill/>
              <a:ln w="6350">
                <a:solidFill>
                  <a:srgbClr val="FF0000"/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grpSp>
            <p:nvGrpSpPr>
              <p:cNvPr id="196" name="Gruppo 195">
                <a:extLst>
                  <a:ext uri="{FF2B5EF4-FFF2-40B4-BE49-F238E27FC236}">
                    <a16:creationId xmlns:a16="http://schemas.microsoft.com/office/drawing/2014/main" id="{2346B908-78E8-454A-86C8-003782717C02}"/>
                  </a:ext>
                </a:extLst>
              </p:cNvPr>
              <p:cNvGrpSpPr/>
              <p:nvPr/>
            </p:nvGrpSpPr>
            <p:grpSpPr>
              <a:xfrm>
                <a:off x="6221616" y="1788110"/>
                <a:ext cx="2341637" cy="2340000"/>
                <a:chOff x="6221616" y="1788110"/>
                <a:chExt cx="2341637" cy="2340000"/>
              </a:xfrm>
            </p:grpSpPr>
            <p:sp>
              <p:nvSpPr>
                <p:cNvPr id="197" name="Ovale 196">
                  <a:extLst>
                    <a:ext uri="{FF2B5EF4-FFF2-40B4-BE49-F238E27FC236}">
                      <a16:creationId xmlns:a16="http://schemas.microsoft.com/office/drawing/2014/main" id="{4E301347-CA56-4FDA-9810-0C9C0518F82A}"/>
                    </a:ext>
                  </a:extLst>
                </p:cNvPr>
                <p:cNvSpPr/>
                <p:nvPr/>
              </p:nvSpPr>
              <p:spPr>
                <a:xfrm>
                  <a:off x="6223253" y="1788110"/>
                  <a:ext cx="2340000" cy="2340000"/>
                </a:xfrm>
                <a:prstGeom prst="ellipse">
                  <a:avLst/>
                </a:prstGeom>
                <a:noFill/>
                <a:ln w="3175"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cxnSp>
              <p:nvCxnSpPr>
                <p:cNvPr id="200" name="Connettore diritto 199">
                  <a:extLst>
                    <a:ext uri="{FF2B5EF4-FFF2-40B4-BE49-F238E27FC236}">
                      <a16:creationId xmlns:a16="http://schemas.microsoft.com/office/drawing/2014/main" id="{90F5F057-8E3C-4F5C-AD9D-F3FEB759DA54}"/>
                    </a:ext>
                  </a:extLst>
                </p:cNvPr>
                <p:cNvCxnSpPr>
                  <a:cxnSpLocks/>
                  <a:endCxn id="197" idx="6"/>
                </p:cNvCxnSpPr>
                <p:nvPr/>
              </p:nvCxnSpPr>
              <p:spPr>
                <a:xfrm>
                  <a:off x="8045645" y="2958110"/>
                  <a:ext cx="517608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Connettore diritto 200">
                  <a:extLst>
                    <a:ext uri="{FF2B5EF4-FFF2-40B4-BE49-F238E27FC236}">
                      <a16:creationId xmlns:a16="http://schemas.microsoft.com/office/drawing/2014/main" id="{C45134B2-F0B0-4A83-A9B3-5E368F15184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127506" y="3154853"/>
                  <a:ext cx="395880" cy="10607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2" name="Connettore diritto 201">
                  <a:extLst>
                    <a:ext uri="{FF2B5EF4-FFF2-40B4-BE49-F238E27FC236}">
                      <a16:creationId xmlns:a16="http://schemas.microsoft.com/office/drawing/2014/main" id="{FF920D6D-98B4-46BC-83FB-31D7C2D84E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8183375" y="3414287"/>
                  <a:ext cx="223128" cy="12882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Connettore diritto 202">
                  <a:extLst>
                    <a:ext uri="{FF2B5EF4-FFF2-40B4-BE49-F238E27FC236}">
                      <a16:creationId xmlns:a16="http://schemas.microsoft.com/office/drawing/2014/main" id="{894580B3-FAEA-4161-88CB-510BCE49E77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808253" y="1944860"/>
                  <a:ext cx="140210" cy="24285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Connettore diritto 204">
                  <a:extLst>
                    <a:ext uri="{FF2B5EF4-FFF2-40B4-BE49-F238E27FC236}">
                      <a16:creationId xmlns:a16="http://schemas.microsoft.com/office/drawing/2014/main" id="{136139FD-0B87-4E36-8B65-5022BB35D48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8018218" y="2655292"/>
                  <a:ext cx="505168" cy="13535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Connettore diritto 207">
                  <a:extLst>
                    <a:ext uri="{FF2B5EF4-FFF2-40B4-BE49-F238E27FC236}">
                      <a16:creationId xmlns:a16="http://schemas.microsoft.com/office/drawing/2014/main" id="{906DA0F2-03F1-4183-8CD2-D249AC16488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78927" y="2373110"/>
                  <a:ext cx="427576" cy="246861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Connettore diritto 208">
                  <a:extLst>
                    <a:ext uri="{FF2B5EF4-FFF2-40B4-BE49-F238E27FC236}">
                      <a16:creationId xmlns:a16="http://schemas.microsoft.com/office/drawing/2014/main" id="{2509CEBE-10DF-44EE-8A1A-BE603551EF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934772" y="2130795"/>
                  <a:ext cx="285796" cy="28579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Connettore diritto 209">
                  <a:extLst>
                    <a:ext uri="{FF2B5EF4-FFF2-40B4-BE49-F238E27FC236}">
                      <a16:creationId xmlns:a16="http://schemas.microsoft.com/office/drawing/2014/main" id="{580607EF-8EBB-4185-AC52-5F454020471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7851553" y="1944860"/>
                  <a:ext cx="126700" cy="21945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Connettore diritto 210">
                  <a:extLst>
                    <a:ext uri="{FF2B5EF4-FFF2-40B4-BE49-F238E27FC236}">
                      <a16:creationId xmlns:a16="http://schemas.microsoft.com/office/drawing/2014/main" id="{3A77B7A9-E9A3-4302-8A7F-9D05384A7B1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221616" y="2958110"/>
                  <a:ext cx="504000" cy="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3" name="Connettore diritto 212">
                  <a:extLst>
                    <a:ext uri="{FF2B5EF4-FFF2-40B4-BE49-F238E27FC236}">
                      <a16:creationId xmlns:a16="http://schemas.microsoft.com/office/drawing/2014/main" id="{9683CC09-2D57-4217-B365-2223E219866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6253318" y="2655264"/>
                  <a:ext cx="507662" cy="13602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4" name="Connettore diritto 213">
                  <a:extLst>
                    <a:ext uri="{FF2B5EF4-FFF2-40B4-BE49-F238E27FC236}">
                      <a16:creationId xmlns:a16="http://schemas.microsoft.com/office/drawing/2014/main" id="{57CFC9A3-E398-4218-88BF-182813DBC0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380690" y="2375380"/>
                  <a:ext cx="433917" cy="25052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5" name="Connettore diritto 214">
                  <a:extLst>
                    <a:ext uri="{FF2B5EF4-FFF2-40B4-BE49-F238E27FC236}">
                      <a16:creationId xmlns:a16="http://schemas.microsoft.com/office/drawing/2014/main" id="{5B23A5A3-AD19-4C5B-A049-6D93D22BE17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6567359" y="2132366"/>
                  <a:ext cx="301049" cy="30104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6" name="Connettore diritto 215">
                  <a:extLst>
                    <a:ext uri="{FF2B5EF4-FFF2-40B4-BE49-F238E27FC236}">
                      <a16:creationId xmlns:a16="http://schemas.microsoft.com/office/drawing/2014/main" id="{D3A599F2-3724-464D-BD06-F98F19EDE85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259297" y="3148127"/>
                  <a:ext cx="420024" cy="11254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8" name="Connettore diritto 217">
                  <a:extLst>
                    <a:ext uri="{FF2B5EF4-FFF2-40B4-BE49-F238E27FC236}">
                      <a16:creationId xmlns:a16="http://schemas.microsoft.com/office/drawing/2014/main" id="{B5A4A181-E594-405E-8080-EF038D94379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V="1">
                  <a:off x="6383358" y="3422700"/>
                  <a:ext cx="209556" cy="120987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84" name="Gruppo 483">
              <a:extLst>
                <a:ext uri="{FF2B5EF4-FFF2-40B4-BE49-F238E27FC236}">
                  <a16:creationId xmlns:a16="http://schemas.microsoft.com/office/drawing/2014/main" id="{6C666630-D2BD-49D7-BA85-547E2FA2AF99}"/>
                </a:ext>
              </a:extLst>
            </p:cNvPr>
            <p:cNvGrpSpPr/>
            <p:nvPr/>
          </p:nvGrpSpPr>
          <p:grpSpPr>
            <a:xfrm>
              <a:off x="3276556" y="1784210"/>
              <a:ext cx="1655658" cy="2340000"/>
              <a:chOff x="3276556" y="1784210"/>
              <a:chExt cx="1655658" cy="2340000"/>
            </a:xfrm>
          </p:grpSpPr>
          <p:cxnSp>
            <p:nvCxnSpPr>
              <p:cNvPr id="219" name="Connettore diritto 218">
                <a:extLst>
                  <a:ext uri="{FF2B5EF4-FFF2-40B4-BE49-F238E27FC236}">
                    <a16:creationId xmlns:a16="http://schemas.microsoft.com/office/drawing/2014/main" id="{56FC477B-A705-4EF8-911D-B9E6F36C698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439550" y="2954210"/>
                <a:ext cx="9720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Connettore diritto 219">
                <a:extLst>
                  <a:ext uri="{FF2B5EF4-FFF2-40B4-BE49-F238E27FC236}">
                    <a16:creationId xmlns:a16="http://schemas.microsoft.com/office/drawing/2014/main" id="{CC49E2F3-EB97-4D56-AC40-C07DB2BF1D62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3469440" y="2786402"/>
                <a:ext cx="111997" cy="3001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Connettore diritto 220">
                <a:extLst>
                  <a:ext uri="{FF2B5EF4-FFF2-40B4-BE49-F238E27FC236}">
                    <a16:creationId xmlns:a16="http://schemas.microsoft.com/office/drawing/2014/main" id="{26A750E3-52F4-4E6F-B396-38FD13D5A5B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18605" y="2616071"/>
                <a:ext cx="97788" cy="56458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3" name="Connettore diritto 222">
                <a:extLst>
                  <a:ext uri="{FF2B5EF4-FFF2-40B4-BE49-F238E27FC236}">
                    <a16:creationId xmlns:a16="http://schemas.microsoft.com/office/drawing/2014/main" id="{2AA6008B-AC45-4274-8FEB-F1E1313EC96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13870" y="3461042"/>
                <a:ext cx="318344" cy="31834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5" name="Connettore diritto 224">
                <a:extLst>
                  <a:ext uri="{FF2B5EF4-FFF2-40B4-BE49-F238E27FC236}">
                    <a16:creationId xmlns:a16="http://schemas.microsoft.com/office/drawing/2014/main" id="{CC7DE604-CBC5-4D70-9DAB-2EF1217E21E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72526" y="2421815"/>
                <a:ext cx="111650" cy="11165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6" name="Connettore diritto 225">
                <a:extLst>
                  <a:ext uri="{FF2B5EF4-FFF2-40B4-BE49-F238E27FC236}">
                    <a16:creationId xmlns:a16="http://schemas.microsoft.com/office/drawing/2014/main" id="{0581A6EB-82A8-409F-973F-BAF677982EC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522852" y="3677273"/>
                <a:ext cx="169336" cy="29329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9" name="Connettore diritto 228">
                <a:extLst>
                  <a:ext uri="{FF2B5EF4-FFF2-40B4-BE49-F238E27FC236}">
                    <a16:creationId xmlns:a16="http://schemas.microsoft.com/office/drawing/2014/main" id="{CA74AA00-C0E8-42F0-A410-270BED25312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58733" y="2174144"/>
                <a:ext cx="137726" cy="23854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Connettore diritto 53">
                <a:extLst>
                  <a:ext uri="{FF2B5EF4-FFF2-40B4-BE49-F238E27FC236}">
                    <a16:creationId xmlns:a16="http://schemas.microsoft.com/office/drawing/2014/main" id="{1C1B773E-B7CF-4069-A26E-01A15459E7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804370" y="1824077"/>
                <a:ext cx="137322" cy="51249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0" name="Connettore diritto 229">
                <a:extLst>
                  <a:ext uri="{FF2B5EF4-FFF2-40B4-BE49-F238E27FC236}">
                    <a16:creationId xmlns:a16="http://schemas.microsoft.com/office/drawing/2014/main" id="{0D454BD1-0B71-4C48-82D9-55C6CC158D5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32330" y="3785736"/>
                <a:ext cx="80521" cy="30050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3" name="Connettore diritto 62">
                <a:extLst>
                  <a:ext uri="{FF2B5EF4-FFF2-40B4-BE49-F238E27FC236}">
                    <a16:creationId xmlns:a16="http://schemas.microsoft.com/office/drawing/2014/main" id="{C3905841-0588-4202-AB6D-76E325417979}"/>
                  </a:ext>
                </a:extLst>
              </p:cNvPr>
              <p:cNvCxnSpPr>
                <a:stCxn id="197" idx="0"/>
                <a:endCxn id="195" idx="4"/>
              </p:cNvCxnSpPr>
              <p:nvPr/>
            </p:nvCxnSpPr>
            <p:spPr>
              <a:xfrm>
                <a:off x="4107187" y="1784210"/>
                <a:ext cx="1984" cy="51615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7" name="Connettore diritto 456">
                <a:extLst>
                  <a:ext uri="{FF2B5EF4-FFF2-40B4-BE49-F238E27FC236}">
                    <a16:creationId xmlns:a16="http://schemas.microsoft.com/office/drawing/2014/main" id="{0697F32C-F539-4A5B-A9CC-5C97AFF2A457}"/>
                  </a:ext>
                </a:extLst>
              </p:cNvPr>
              <p:cNvCxnSpPr>
                <a:stCxn id="197" idx="4"/>
                <a:endCxn id="195" idx="12"/>
              </p:cNvCxnSpPr>
              <p:nvPr/>
            </p:nvCxnSpPr>
            <p:spPr>
              <a:xfrm flipV="1">
                <a:off x="4107187" y="3846441"/>
                <a:ext cx="1984" cy="27776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9" name="Connettore diritto 458">
                <a:extLst>
                  <a:ext uri="{FF2B5EF4-FFF2-40B4-BE49-F238E27FC236}">
                    <a16:creationId xmlns:a16="http://schemas.microsoft.com/office/drawing/2014/main" id="{26370665-4D56-4A84-A573-DE17DBBD97F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274892" y="1824077"/>
                <a:ext cx="135114" cy="50425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9" name="Connettore diritto 238">
                <a:extLst>
                  <a:ext uri="{FF2B5EF4-FFF2-40B4-BE49-F238E27FC236}">
                    <a16:creationId xmlns:a16="http://schemas.microsoft.com/office/drawing/2014/main" id="{DB45C7C0-4E87-43B8-8A9B-5FBF60850E40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802460" y="3785736"/>
                <a:ext cx="80521" cy="30050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1" name="Connettore diritto 240">
                <a:extLst>
                  <a:ext uri="{FF2B5EF4-FFF2-40B4-BE49-F238E27FC236}">
                    <a16:creationId xmlns:a16="http://schemas.microsoft.com/office/drawing/2014/main" id="{ABFA5A29-3304-485E-91AD-4F30BF3E6BD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518438" y="3673411"/>
                <a:ext cx="171563" cy="29715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4" name="Connettore diritto 243">
                <a:extLst>
                  <a:ext uri="{FF2B5EF4-FFF2-40B4-BE49-F238E27FC236}">
                    <a16:creationId xmlns:a16="http://schemas.microsoft.com/office/drawing/2014/main" id="{5CBAA2E5-D8D7-4456-9AAE-C2B56894EF80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276556" y="3465714"/>
                <a:ext cx="318079" cy="31808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7" name="Connettore diritto 246">
                <a:extLst>
                  <a:ext uri="{FF2B5EF4-FFF2-40B4-BE49-F238E27FC236}">
                    <a16:creationId xmlns:a16="http://schemas.microsoft.com/office/drawing/2014/main" id="{913851B2-E8F9-45DE-9FDA-ACB6CB87273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88358" y="2613415"/>
                <a:ext cx="109207" cy="6305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1" name="Connettore diritto 250">
                <a:extLst>
                  <a:ext uri="{FF2B5EF4-FFF2-40B4-BE49-F238E27FC236}">
                    <a16:creationId xmlns:a16="http://schemas.microsoft.com/office/drawing/2014/main" id="{F669892D-1CBD-43F9-9B4A-64F972911A2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639760" y="2786402"/>
                <a:ext cx="102690" cy="2751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4" name="Connettore diritto 253">
                <a:extLst>
                  <a:ext uri="{FF2B5EF4-FFF2-40B4-BE49-F238E27FC236}">
                    <a16:creationId xmlns:a16="http://schemas.microsoft.com/office/drawing/2014/main" id="{E80D951D-EADA-47C3-AFC9-CA29B73526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73410" y="2954210"/>
                <a:ext cx="86170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5" name="Connettore diritto 254">
                <a:extLst>
                  <a:ext uri="{FF2B5EF4-FFF2-40B4-BE49-F238E27FC236}">
                    <a16:creationId xmlns:a16="http://schemas.microsoft.com/office/drawing/2014/main" id="{EBAB4E8E-2293-426D-A37D-A4171376067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4695768" y="3110746"/>
                <a:ext cx="157941" cy="4231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6" name="Connettore diritto 255">
                <a:extLst>
                  <a:ext uri="{FF2B5EF4-FFF2-40B4-BE49-F238E27FC236}">
                    <a16:creationId xmlns:a16="http://schemas.microsoft.com/office/drawing/2014/main" id="{63B5E4BB-61D9-4F58-B77D-B7467FA6668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662792" y="3275653"/>
                <a:ext cx="265605" cy="15334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9" name="Connettore diritto 258">
                <a:extLst>
                  <a:ext uri="{FF2B5EF4-FFF2-40B4-BE49-F238E27FC236}">
                    <a16:creationId xmlns:a16="http://schemas.microsoft.com/office/drawing/2014/main" id="{63C9EB34-45AE-40FE-B183-32FDC2190D41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88697" y="3108566"/>
                <a:ext cx="134632" cy="3607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1" name="Connettore diritto 260">
                <a:extLst>
                  <a:ext uri="{FF2B5EF4-FFF2-40B4-BE49-F238E27FC236}">
                    <a16:creationId xmlns:a16="http://schemas.microsoft.com/office/drawing/2014/main" id="{6267832F-E7BF-410D-A75F-8FAF59FB193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3300712" y="3282277"/>
                <a:ext cx="245104" cy="14151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5" name="Connettore diritto 264">
                <a:extLst>
                  <a:ext uri="{FF2B5EF4-FFF2-40B4-BE49-F238E27FC236}">
                    <a16:creationId xmlns:a16="http://schemas.microsoft.com/office/drawing/2014/main" id="{BDA4BA8E-7261-4C6A-B8EE-20AC881B0FC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28157" y="2402727"/>
                <a:ext cx="131012" cy="131013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0" name="Connettore diritto 269">
                <a:extLst>
                  <a:ext uri="{FF2B5EF4-FFF2-40B4-BE49-F238E27FC236}">
                    <a16:creationId xmlns:a16="http://schemas.microsoft.com/office/drawing/2014/main" id="{54F58F84-AE20-4DFF-B125-2B02AEE13C0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424637" y="2064246"/>
                <a:ext cx="196357" cy="34010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89" name="Gruppo 488">
            <a:extLst>
              <a:ext uri="{FF2B5EF4-FFF2-40B4-BE49-F238E27FC236}">
                <a16:creationId xmlns:a16="http://schemas.microsoft.com/office/drawing/2014/main" id="{B9C003C2-0E68-4E13-B62C-19488734EBD4}"/>
              </a:ext>
            </a:extLst>
          </p:cNvPr>
          <p:cNvGrpSpPr/>
          <p:nvPr/>
        </p:nvGrpSpPr>
        <p:grpSpPr>
          <a:xfrm>
            <a:off x="6219006" y="1793011"/>
            <a:ext cx="2350065" cy="2342950"/>
            <a:chOff x="6218303" y="1787758"/>
            <a:chExt cx="2350065" cy="2342950"/>
          </a:xfrm>
        </p:grpSpPr>
        <p:sp>
          <p:nvSpPr>
            <p:cNvPr id="282" name="Figura a mano libera: forma 281">
              <a:extLst>
                <a:ext uri="{FF2B5EF4-FFF2-40B4-BE49-F238E27FC236}">
                  <a16:creationId xmlns:a16="http://schemas.microsoft.com/office/drawing/2014/main" id="{FA9CF63A-B5BA-4C0A-B6FE-0E96F7924F4F}"/>
                </a:ext>
              </a:extLst>
            </p:cNvPr>
            <p:cNvSpPr/>
            <p:nvPr/>
          </p:nvSpPr>
          <p:spPr>
            <a:xfrm>
              <a:off x="6817532" y="2304261"/>
              <a:ext cx="1160120" cy="1546080"/>
            </a:xfrm>
            <a:custGeom>
              <a:avLst/>
              <a:gdLst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2 h 1544176"/>
                <a:gd name="connsiteX1" fmla="*/ 78788 w 1160941"/>
                <a:gd name="connsiteY1" fmla="*/ 411486 h 1544176"/>
                <a:gd name="connsiteX2" fmla="*/ 152410 w 1160941"/>
                <a:gd name="connsiteY2" fmla="*/ 239811 h 1544176"/>
                <a:gd name="connsiteX3" fmla="*/ 311534 w 1160941"/>
                <a:gd name="connsiteY3" fmla="*/ 75309 h 1544176"/>
                <a:gd name="connsiteX4" fmla="*/ 580475 w 1160941"/>
                <a:gd name="connsiteY4" fmla="*/ 6 h 1544176"/>
                <a:gd name="connsiteX5" fmla="*/ 849416 w 1160941"/>
                <a:gd name="connsiteY5" fmla="*/ 78447 h 1544176"/>
                <a:gd name="connsiteX6" fmla="*/ 1004057 w 1160941"/>
                <a:gd name="connsiteY6" fmla="*/ 237570 h 1544176"/>
                <a:gd name="connsiteX7" fmla="*/ 1080257 w 1160941"/>
                <a:gd name="connsiteY7" fmla="*/ 421347 h 1544176"/>
                <a:gd name="connsiteX8" fmla="*/ 1160940 w 1160941"/>
                <a:gd name="connsiteY8" fmla="*/ 797864 h 1544176"/>
                <a:gd name="connsiteX9" fmla="*/ 1082499 w 1160941"/>
                <a:gd name="connsiteY9" fmla="*/ 1201276 h 1544176"/>
                <a:gd name="connsiteX10" fmla="*/ 1013022 w 1160941"/>
                <a:gd name="connsiteY10" fmla="*/ 1364882 h 1544176"/>
                <a:gd name="connsiteX11" fmla="*/ 849416 w 1160941"/>
                <a:gd name="connsiteY11" fmla="*/ 1479182 h 1544176"/>
                <a:gd name="connsiteX12" fmla="*/ 580475 w 1160941"/>
                <a:gd name="connsiteY12" fmla="*/ 1544176 h 1544176"/>
                <a:gd name="connsiteX13" fmla="*/ 307052 w 1160941"/>
                <a:gd name="connsiteY13" fmla="*/ 1479182 h 1544176"/>
                <a:gd name="connsiteX14" fmla="*/ 154652 w 1160941"/>
                <a:gd name="connsiteY14" fmla="*/ 1367123 h 1544176"/>
                <a:gd name="connsiteX15" fmla="*/ 73969 w 1160941"/>
                <a:gd name="connsiteY15" fmla="*/ 1201276 h 1544176"/>
                <a:gd name="connsiteX16" fmla="*/ 10 w 1160941"/>
                <a:gd name="connsiteY16" fmla="*/ 793382 h 1544176"/>
                <a:gd name="connsiteX0" fmla="*/ 10 w 1160941"/>
                <a:gd name="connsiteY0" fmla="*/ 793382 h 1544176"/>
                <a:gd name="connsiteX1" fmla="*/ 78788 w 1160941"/>
                <a:gd name="connsiteY1" fmla="*/ 411486 h 1544176"/>
                <a:gd name="connsiteX2" fmla="*/ 152410 w 1160941"/>
                <a:gd name="connsiteY2" fmla="*/ 239811 h 1544176"/>
                <a:gd name="connsiteX3" fmla="*/ 311534 w 1160941"/>
                <a:gd name="connsiteY3" fmla="*/ 75309 h 1544176"/>
                <a:gd name="connsiteX4" fmla="*/ 580475 w 1160941"/>
                <a:gd name="connsiteY4" fmla="*/ 6 h 1544176"/>
                <a:gd name="connsiteX5" fmla="*/ 858941 w 1160941"/>
                <a:gd name="connsiteY5" fmla="*/ 78447 h 1544176"/>
                <a:gd name="connsiteX6" fmla="*/ 1004057 w 1160941"/>
                <a:gd name="connsiteY6" fmla="*/ 237570 h 1544176"/>
                <a:gd name="connsiteX7" fmla="*/ 1080257 w 1160941"/>
                <a:gd name="connsiteY7" fmla="*/ 421347 h 1544176"/>
                <a:gd name="connsiteX8" fmla="*/ 1160940 w 1160941"/>
                <a:gd name="connsiteY8" fmla="*/ 797864 h 1544176"/>
                <a:gd name="connsiteX9" fmla="*/ 1082499 w 1160941"/>
                <a:gd name="connsiteY9" fmla="*/ 1201276 h 1544176"/>
                <a:gd name="connsiteX10" fmla="*/ 1013022 w 1160941"/>
                <a:gd name="connsiteY10" fmla="*/ 1364882 h 1544176"/>
                <a:gd name="connsiteX11" fmla="*/ 849416 w 1160941"/>
                <a:gd name="connsiteY11" fmla="*/ 1479182 h 1544176"/>
                <a:gd name="connsiteX12" fmla="*/ 580475 w 1160941"/>
                <a:gd name="connsiteY12" fmla="*/ 1544176 h 1544176"/>
                <a:gd name="connsiteX13" fmla="*/ 307052 w 1160941"/>
                <a:gd name="connsiteY13" fmla="*/ 1479182 h 1544176"/>
                <a:gd name="connsiteX14" fmla="*/ 154652 w 1160941"/>
                <a:gd name="connsiteY14" fmla="*/ 1367123 h 1544176"/>
                <a:gd name="connsiteX15" fmla="*/ 73969 w 1160941"/>
                <a:gd name="connsiteY15" fmla="*/ 1201276 h 1544176"/>
                <a:gd name="connsiteX16" fmla="*/ 10 w 1160941"/>
                <a:gd name="connsiteY16" fmla="*/ 793382 h 1544176"/>
                <a:gd name="connsiteX0" fmla="*/ 10 w 1160941"/>
                <a:gd name="connsiteY0" fmla="*/ 793382 h 1544176"/>
                <a:gd name="connsiteX1" fmla="*/ 78788 w 1160941"/>
                <a:gd name="connsiteY1" fmla="*/ 411486 h 1544176"/>
                <a:gd name="connsiteX2" fmla="*/ 152410 w 1160941"/>
                <a:gd name="connsiteY2" fmla="*/ 239811 h 1544176"/>
                <a:gd name="connsiteX3" fmla="*/ 303914 w 1160941"/>
                <a:gd name="connsiteY3" fmla="*/ 75309 h 1544176"/>
                <a:gd name="connsiteX4" fmla="*/ 580475 w 1160941"/>
                <a:gd name="connsiteY4" fmla="*/ 6 h 1544176"/>
                <a:gd name="connsiteX5" fmla="*/ 858941 w 1160941"/>
                <a:gd name="connsiteY5" fmla="*/ 78447 h 1544176"/>
                <a:gd name="connsiteX6" fmla="*/ 1004057 w 1160941"/>
                <a:gd name="connsiteY6" fmla="*/ 237570 h 1544176"/>
                <a:gd name="connsiteX7" fmla="*/ 1080257 w 1160941"/>
                <a:gd name="connsiteY7" fmla="*/ 421347 h 1544176"/>
                <a:gd name="connsiteX8" fmla="*/ 1160940 w 1160941"/>
                <a:gd name="connsiteY8" fmla="*/ 797864 h 1544176"/>
                <a:gd name="connsiteX9" fmla="*/ 1082499 w 1160941"/>
                <a:gd name="connsiteY9" fmla="*/ 1201276 h 1544176"/>
                <a:gd name="connsiteX10" fmla="*/ 1013022 w 1160941"/>
                <a:gd name="connsiteY10" fmla="*/ 1364882 h 1544176"/>
                <a:gd name="connsiteX11" fmla="*/ 849416 w 1160941"/>
                <a:gd name="connsiteY11" fmla="*/ 1479182 h 1544176"/>
                <a:gd name="connsiteX12" fmla="*/ 580475 w 1160941"/>
                <a:gd name="connsiteY12" fmla="*/ 1544176 h 1544176"/>
                <a:gd name="connsiteX13" fmla="*/ 307052 w 1160941"/>
                <a:gd name="connsiteY13" fmla="*/ 1479182 h 1544176"/>
                <a:gd name="connsiteX14" fmla="*/ 154652 w 1160941"/>
                <a:gd name="connsiteY14" fmla="*/ 1367123 h 1544176"/>
                <a:gd name="connsiteX15" fmla="*/ 73969 w 1160941"/>
                <a:gd name="connsiteY15" fmla="*/ 1201276 h 1544176"/>
                <a:gd name="connsiteX16" fmla="*/ 10 w 1160941"/>
                <a:gd name="connsiteY16" fmla="*/ 793382 h 1544176"/>
                <a:gd name="connsiteX0" fmla="*/ 10 w 1160941"/>
                <a:gd name="connsiteY0" fmla="*/ 795286 h 1546080"/>
                <a:gd name="connsiteX1" fmla="*/ 78788 w 1160941"/>
                <a:gd name="connsiteY1" fmla="*/ 413390 h 1546080"/>
                <a:gd name="connsiteX2" fmla="*/ 152410 w 1160941"/>
                <a:gd name="connsiteY2" fmla="*/ 241715 h 1546080"/>
                <a:gd name="connsiteX3" fmla="*/ 303914 w 1160941"/>
                <a:gd name="connsiteY3" fmla="*/ 77213 h 1546080"/>
                <a:gd name="connsiteX4" fmla="*/ 580475 w 1160941"/>
                <a:gd name="connsiteY4" fmla="*/ 5 h 1546080"/>
                <a:gd name="connsiteX5" fmla="*/ 858941 w 1160941"/>
                <a:gd name="connsiteY5" fmla="*/ 80351 h 1546080"/>
                <a:gd name="connsiteX6" fmla="*/ 1004057 w 1160941"/>
                <a:gd name="connsiteY6" fmla="*/ 239474 h 1546080"/>
                <a:gd name="connsiteX7" fmla="*/ 1080257 w 1160941"/>
                <a:gd name="connsiteY7" fmla="*/ 423251 h 1546080"/>
                <a:gd name="connsiteX8" fmla="*/ 1160940 w 1160941"/>
                <a:gd name="connsiteY8" fmla="*/ 799768 h 1546080"/>
                <a:gd name="connsiteX9" fmla="*/ 1082499 w 1160941"/>
                <a:gd name="connsiteY9" fmla="*/ 1203180 h 1546080"/>
                <a:gd name="connsiteX10" fmla="*/ 1013022 w 1160941"/>
                <a:gd name="connsiteY10" fmla="*/ 1366786 h 1546080"/>
                <a:gd name="connsiteX11" fmla="*/ 849416 w 1160941"/>
                <a:gd name="connsiteY11" fmla="*/ 1481086 h 1546080"/>
                <a:gd name="connsiteX12" fmla="*/ 580475 w 1160941"/>
                <a:gd name="connsiteY12" fmla="*/ 1546080 h 1546080"/>
                <a:gd name="connsiteX13" fmla="*/ 307052 w 1160941"/>
                <a:gd name="connsiteY13" fmla="*/ 1481086 h 1546080"/>
                <a:gd name="connsiteX14" fmla="*/ 154652 w 1160941"/>
                <a:gd name="connsiteY14" fmla="*/ 1369027 h 1546080"/>
                <a:gd name="connsiteX15" fmla="*/ 73969 w 1160941"/>
                <a:gd name="connsiteY15" fmla="*/ 1203180 h 1546080"/>
                <a:gd name="connsiteX16" fmla="*/ 10 w 1160941"/>
                <a:gd name="connsiteY16" fmla="*/ 795286 h 1546080"/>
                <a:gd name="connsiteX0" fmla="*/ 1 w 1160932"/>
                <a:gd name="connsiteY0" fmla="*/ 795286 h 1546080"/>
                <a:gd name="connsiteX1" fmla="*/ 78779 w 1160932"/>
                <a:gd name="connsiteY1" fmla="*/ 413390 h 1546080"/>
                <a:gd name="connsiteX2" fmla="*/ 152401 w 1160932"/>
                <a:gd name="connsiteY2" fmla="*/ 241715 h 1546080"/>
                <a:gd name="connsiteX3" fmla="*/ 303905 w 1160932"/>
                <a:gd name="connsiteY3" fmla="*/ 77213 h 1546080"/>
                <a:gd name="connsiteX4" fmla="*/ 580466 w 1160932"/>
                <a:gd name="connsiteY4" fmla="*/ 5 h 1546080"/>
                <a:gd name="connsiteX5" fmla="*/ 858932 w 1160932"/>
                <a:gd name="connsiteY5" fmla="*/ 80351 h 1546080"/>
                <a:gd name="connsiteX6" fmla="*/ 1004048 w 1160932"/>
                <a:gd name="connsiteY6" fmla="*/ 239474 h 1546080"/>
                <a:gd name="connsiteX7" fmla="*/ 1080248 w 1160932"/>
                <a:gd name="connsiteY7" fmla="*/ 423251 h 1546080"/>
                <a:gd name="connsiteX8" fmla="*/ 1160931 w 1160932"/>
                <a:gd name="connsiteY8" fmla="*/ 799768 h 1546080"/>
                <a:gd name="connsiteX9" fmla="*/ 1082490 w 1160932"/>
                <a:gd name="connsiteY9" fmla="*/ 1203180 h 1546080"/>
                <a:gd name="connsiteX10" fmla="*/ 1013013 w 1160932"/>
                <a:gd name="connsiteY10" fmla="*/ 1366786 h 1546080"/>
                <a:gd name="connsiteX11" fmla="*/ 849407 w 1160932"/>
                <a:gd name="connsiteY11" fmla="*/ 1481086 h 1546080"/>
                <a:gd name="connsiteX12" fmla="*/ 580466 w 1160932"/>
                <a:gd name="connsiteY12" fmla="*/ 1546080 h 1546080"/>
                <a:gd name="connsiteX13" fmla="*/ 307043 w 1160932"/>
                <a:gd name="connsiteY13" fmla="*/ 1481086 h 1546080"/>
                <a:gd name="connsiteX14" fmla="*/ 154643 w 1160932"/>
                <a:gd name="connsiteY14" fmla="*/ 1369027 h 1546080"/>
                <a:gd name="connsiteX15" fmla="*/ 77770 w 1160932"/>
                <a:gd name="connsiteY15" fmla="*/ 1205085 h 1546080"/>
                <a:gd name="connsiteX16" fmla="*/ 1 w 1160932"/>
                <a:gd name="connsiteY16" fmla="*/ 795286 h 1546080"/>
                <a:gd name="connsiteX0" fmla="*/ 1 w 1160932"/>
                <a:gd name="connsiteY0" fmla="*/ 795286 h 1546080"/>
                <a:gd name="connsiteX1" fmla="*/ 78779 w 1160932"/>
                <a:gd name="connsiteY1" fmla="*/ 413390 h 1546080"/>
                <a:gd name="connsiteX2" fmla="*/ 152401 w 1160932"/>
                <a:gd name="connsiteY2" fmla="*/ 241715 h 1546080"/>
                <a:gd name="connsiteX3" fmla="*/ 303905 w 1160932"/>
                <a:gd name="connsiteY3" fmla="*/ 77213 h 1546080"/>
                <a:gd name="connsiteX4" fmla="*/ 580466 w 1160932"/>
                <a:gd name="connsiteY4" fmla="*/ 5 h 1546080"/>
                <a:gd name="connsiteX5" fmla="*/ 858932 w 1160932"/>
                <a:gd name="connsiteY5" fmla="*/ 80351 h 1546080"/>
                <a:gd name="connsiteX6" fmla="*/ 1004048 w 1160932"/>
                <a:gd name="connsiteY6" fmla="*/ 239474 h 1546080"/>
                <a:gd name="connsiteX7" fmla="*/ 1080248 w 1160932"/>
                <a:gd name="connsiteY7" fmla="*/ 423251 h 1546080"/>
                <a:gd name="connsiteX8" fmla="*/ 1160931 w 1160932"/>
                <a:gd name="connsiteY8" fmla="*/ 799768 h 1546080"/>
                <a:gd name="connsiteX9" fmla="*/ 1082490 w 1160932"/>
                <a:gd name="connsiteY9" fmla="*/ 1203180 h 1546080"/>
                <a:gd name="connsiteX10" fmla="*/ 1013013 w 1160932"/>
                <a:gd name="connsiteY10" fmla="*/ 1366786 h 1546080"/>
                <a:gd name="connsiteX11" fmla="*/ 849407 w 1160932"/>
                <a:gd name="connsiteY11" fmla="*/ 1481086 h 1546080"/>
                <a:gd name="connsiteX12" fmla="*/ 580466 w 1160932"/>
                <a:gd name="connsiteY12" fmla="*/ 1546080 h 1546080"/>
                <a:gd name="connsiteX13" fmla="*/ 307043 w 1160932"/>
                <a:gd name="connsiteY13" fmla="*/ 1481086 h 1546080"/>
                <a:gd name="connsiteX14" fmla="*/ 154643 w 1160932"/>
                <a:gd name="connsiteY14" fmla="*/ 1369027 h 1546080"/>
                <a:gd name="connsiteX15" fmla="*/ 77770 w 1160932"/>
                <a:gd name="connsiteY15" fmla="*/ 1205085 h 1546080"/>
                <a:gd name="connsiteX16" fmla="*/ 1 w 1160932"/>
                <a:gd name="connsiteY16" fmla="*/ 795286 h 1546080"/>
                <a:gd name="connsiteX0" fmla="*/ 1 w 1160932"/>
                <a:gd name="connsiteY0" fmla="*/ 795286 h 1546080"/>
                <a:gd name="connsiteX1" fmla="*/ 78779 w 1160932"/>
                <a:gd name="connsiteY1" fmla="*/ 413390 h 1546080"/>
                <a:gd name="connsiteX2" fmla="*/ 152401 w 1160932"/>
                <a:gd name="connsiteY2" fmla="*/ 241715 h 1546080"/>
                <a:gd name="connsiteX3" fmla="*/ 303905 w 1160932"/>
                <a:gd name="connsiteY3" fmla="*/ 77213 h 1546080"/>
                <a:gd name="connsiteX4" fmla="*/ 580466 w 1160932"/>
                <a:gd name="connsiteY4" fmla="*/ 5 h 1546080"/>
                <a:gd name="connsiteX5" fmla="*/ 858932 w 1160932"/>
                <a:gd name="connsiteY5" fmla="*/ 80351 h 1546080"/>
                <a:gd name="connsiteX6" fmla="*/ 1004048 w 1160932"/>
                <a:gd name="connsiteY6" fmla="*/ 239474 h 1546080"/>
                <a:gd name="connsiteX7" fmla="*/ 1080248 w 1160932"/>
                <a:gd name="connsiteY7" fmla="*/ 423251 h 1546080"/>
                <a:gd name="connsiteX8" fmla="*/ 1160931 w 1160932"/>
                <a:gd name="connsiteY8" fmla="*/ 799768 h 1546080"/>
                <a:gd name="connsiteX9" fmla="*/ 1082490 w 1160932"/>
                <a:gd name="connsiteY9" fmla="*/ 1203180 h 1546080"/>
                <a:gd name="connsiteX10" fmla="*/ 1013013 w 1160932"/>
                <a:gd name="connsiteY10" fmla="*/ 1366786 h 1546080"/>
                <a:gd name="connsiteX11" fmla="*/ 849407 w 1160932"/>
                <a:gd name="connsiteY11" fmla="*/ 1481086 h 1546080"/>
                <a:gd name="connsiteX12" fmla="*/ 580466 w 1160932"/>
                <a:gd name="connsiteY12" fmla="*/ 1546080 h 1546080"/>
                <a:gd name="connsiteX13" fmla="*/ 307043 w 1160932"/>
                <a:gd name="connsiteY13" fmla="*/ 1481086 h 1546080"/>
                <a:gd name="connsiteX14" fmla="*/ 154643 w 1160932"/>
                <a:gd name="connsiteY14" fmla="*/ 1369027 h 1546080"/>
                <a:gd name="connsiteX15" fmla="*/ 77770 w 1160932"/>
                <a:gd name="connsiteY15" fmla="*/ 1205085 h 1546080"/>
                <a:gd name="connsiteX16" fmla="*/ 1 w 1160932"/>
                <a:gd name="connsiteY16" fmla="*/ 795286 h 1546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60932" h="1546080">
                  <a:moveTo>
                    <a:pt x="1" y="795286"/>
                  </a:moveTo>
                  <a:cubicBezTo>
                    <a:pt x="169" y="663337"/>
                    <a:pt x="57189" y="467552"/>
                    <a:pt x="78779" y="413390"/>
                  </a:cubicBezTo>
                  <a:cubicBezTo>
                    <a:pt x="100369" y="359228"/>
                    <a:pt x="114880" y="297744"/>
                    <a:pt x="152401" y="241715"/>
                  </a:cubicBezTo>
                  <a:cubicBezTo>
                    <a:pt x="189922" y="185686"/>
                    <a:pt x="232561" y="117498"/>
                    <a:pt x="303905" y="77213"/>
                  </a:cubicBezTo>
                  <a:cubicBezTo>
                    <a:pt x="375249" y="36928"/>
                    <a:pt x="487962" y="-518"/>
                    <a:pt x="580466" y="5"/>
                  </a:cubicBezTo>
                  <a:cubicBezTo>
                    <a:pt x="672971" y="528"/>
                    <a:pt x="788335" y="40440"/>
                    <a:pt x="858932" y="80351"/>
                  </a:cubicBezTo>
                  <a:cubicBezTo>
                    <a:pt x="929529" y="120262"/>
                    <a:pt x="967162" y="182324"/>
                    <a:pt x="1004048" y="239474"/>
                  </a:cubicBezTo>
                  <a:cubicBezTo>
                    <a:pt x="1040934" y="296624"/>
                    <a:pt x="1054101" y="329869"/>
                    <a:pt x="1080248" y="423251"/>
                  </a:cubicBezTo>
                  <a:cubicBezTo>
                    <a:pt x="1106395" y="516633"/>
                    <a:pt x="1160557" y="669780"/>
                    <a:pt x="1160931" y="799768"/>
                  </a:cubicBezTo>
                  <a:cubicBezTo>
                    <a:pt x="1161305" y="929756"/>
                    <a:pt x="1101428" y="1137252"/>
                    <a:pt x="1082490" y="1203180"/>
                  </a:cubicBezTo>
                  <a:cubicBezTo>
                    <a:pt x="1063552" y="1269108"/>
                    <a:pt x="1027095" y="1343552"/>
                    <a:pt x="1013013" y="1366786"/>
                  </a:cubicBezTo>
                  <a:cubicBezTo>
                    <a:pt x="998931" y="1390020"/>
                    <a:pt x="921498" y="1451204"/>
                    <a:pt x="849407" y="1481086"/>
                  </a:cubicBezTo>
                  <a:cubicBezTo>
                    <a:pt x="777316" y="1510968"/>
                    <a:pt x="670860" y="1546080"/>
                    <a:pt x="580466" y="1546080"/>
                  </a:cubicBezTo>
                  <a:cubicBezTo>
                    <a:pt x="490072" y="1546080"/>
                    <a:pt x="378014" y="1510595"/>
                    <a:pt x="307043" y="1481086"/>
                  </a:cubicBezTo>
                  <a:cubicBezTo>
                    <a:pt x="236072" y="1451577"/>
                    <a:pt x="193490" y="1415345"/>
                    <a:pt x="154643" y="1369027"/>
                  </a:cubicBezTo>
                  <a:cubicBezTo>
                    <a:pt x="125321" y="1320804"/>
                    <a:pt x="103917" y="1300335"/>
                    <a:pt x="77770" y="1205085"/>
                  </a:cubicBezTo>
                  <a:cubicBezTo>
                    <a:pt x="51623" y="1109835"/>
                    <a:pt x="-167" y="927235"/>
                    <a:pt x="1" y="795286"/>
                  </a:cubicBezTo>
                  <a:close/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FDF4F4ED-FCF2-4C89-9880-2E68C81A16C9}"/>
                </a:ext>
              </a:extLst>
            </p:cNvPr>
            <p:cNvCxnSpPr>
              <a:cxnSpLocks/>
            </p:cNvCxnSpPr>
            <p:nvPr/>
          </p:nvCxnSpPr>
          <p:spPr>
            <a:xfrm>
              <a:off x="8044370" y="2958110"/>
              <a:ext cx="517246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3" name="Connettore diritto 192">
              <a:extLst>
                <a:ext uri="{FF2B5EF4-FFF2-40B4-BE49-F238E27FC236}">
                  <a16:creationId xmlns:a16="http://schemas.microsoft.com/office/drawing/2014/main" id="{397B363F-882A-4E76-A6F5-11E459864FC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8126174" y="3154853"/>
              <a:ext cx="395603" cy="10607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8" name="Connettore diritto 197">
              <a:extLst>
                <a:ext uri="{FF2B5EF4-FFF2-40B4-BE49-F238E27FC236}">
                  <a16:creationId xmlns:a16="http://schemas.microsoft.com/office/drawing/2014/main" id="{F108514E-AA82-40C6-B738-65112C600836}"/>
                </a:ext>
              </a:extLst>
            </p:cNvPr>
            <p:cNvCxnSpPr>
              <a:cxnSpLocks/>
            </p:cNvCxnSpPr>
            <p:nvPr/>
          </p:nvCxnSpPr>
          <p:spPr>
            <a:xfrm>
              <a:off x="8182004" y="3414287"/>
              <a:ext cx="222972" cy="128823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Connettore diritto 206">
              <a:extLst>
                <a:ext uri="{FF2B5EF4-FFF2-40B4-BE49-F238E27FC236}">
                  <a16:creationId xmlns:a16="http://schemas.microsoft.com/office/drawing/2014/main" id="{AA7719C7-209D-40AB-BF29-895A881A579E}"/>
                </a:ext>
              </a:extLst>
            </p:cNvPr>
            <p:cNvCxnSpPr>
              <a:cxnSpLocks/>
            </p:cNvCxnSpPr>
            <p:nvPr/>
          </p:nvCxnSpPr>
          <p:spPr>
            <a:xfrm>
              <a:off x="6811472" y="1944860"/>
              <a:ext cx="140112" cy="24285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Connettore diritto 223">
              <a:extLst>
                <a:ext uri="{FF2B5EF4-FFF2-40B4-BE49-F238E27FC236}">
                  <a16:creationId xmlns:a16="http://schemas.microsoft.com/office/drawing/2014/main" id="{B4FF72FB-0D4A-438A-99BB-2D15EA5E7C2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020591" y="2655292"/>
              <a:ext cx="504815" cy="13535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Connettore diritto 236">
              <a:extLst>
                <a:ext uri="{FF2B5EF4-FFF2-40B4-BE49-F238E27FC236}">
                  <a16:creationId xmlns:a16="http://schemas.microsoft.com/office/drawing/2014/main" id="{EC7ABD7B-414C-403C-B0FF-79AD0190BD6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74069" y="2373110"/>
              <a:ext cx="427277" cy="24686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Connettore diritto 241">
              <a:extLst>
                <a:ext uri="{FF2B5EF4-FFF2-40B4-BE49-F238E27FC236}">
                  <a16:creationId xmlns:a16="http://schemas.microsoft.com/office/drawing/2014/main" id="{733AF09D-589F-4E1C-9250-67DB3A29A2C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933574" y="2134424"/>
              <a:ext cx="285596" cy="28579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Connettore diritto 251">
              <a:extLst>
                <a:ext uri="{FF2B5EF4-FFF2-40B4-BE49-F238E27FC236}">
                  <a16:creationId xmlns:a16="http://schemas.microsoft.com/office/drawing/2014/main" id="{94206786-2D77-41ED-B249-95E9F634C7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850414" y="1944860"/>
              <a:ext cx="126611" cy="21945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1" name="Connettore diritto 350">
              <a:extLst>
                <a:ext uri="{FF2B5EF4-FFF2-40B4-BE49-F238E27FC236}">
                  <a16:creationId xmlns:a16="http://schemas.microsoft.com/office/drawing/2014/main" id="{766E2427-C9BA-4326-B66A-3296CFAA24A7}"/>
                </a:ext>
              </a:extLst>
            </p:cNvPr>
            <p:cNvCxnSpPr>
              <a:cxnSpLocks/>
            </p:cNvCxnSpPr>
            <p:nvPr/>
          </p:nvCxnSpPr>
          <p:spPr>
            <a:xfrm>
              <a:off x="6221616" y="2958110"/>
              <a:ext cx="50364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9" name="Connettore diritto 178">
              <a:extLst>
                <a:ext uri="{FF2B5EF4-FFF2-40B4-BE49-F238E27FC236}">
                  <a16:creationId xmlns:a16="http://schemas.microsoft.com/office/drawing/2014/main" id="{CD021DF9-3CF3-4443-9DCC-0D112E229C9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262900" y="2657840"/>
              <a:ext cx="497704" cy="13345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Connettore diritto 182">
              <a:extLst>
                <a:ext uri="{FF2B5EF4-FFF2-40B4-BE49-F238E27FC236}">
                  <a16:creationId xmlns:a16="http://schemas.microsoft.com/office/drawing/2014/main" id="{AC4AB780-A152-4AEB-B6F7-54CFCA9AD042}"/>
                </a:ext>
              </a:extLst>
            </p:cNvPr>
            <p:cNvCxnSpPr>
              <a:cxnSpLocks/>
            </p:cNvCxnSpPr>
            <p:nvPr/>
          </p:nvCxnSpPr>
          <p:spPr>
            <a:xfrm>
              <a:off x="6380579" y="2371751"/>
              <a:ext cx="433614" cy="25052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Connettore diritto 187">
              <a:extLst>
                <a:ext uri="{FF2B5EF4-FFF2-40B4-BE49-F238E27FC236}">
                  <a16:creationId xmlns:a16="http://schemas.microsoft.com/office/drawing/2014/main" id="{ACC513DB-0FD2-4D03-B037-C9F3DC680646}"/>
                </a:ext>
              </a:extLst>
            </p:cNvPr>
            <p:cNvCxnSpPr>
              <a:cxnSpLocks/>
            </p:cNvCxnSpPr>
            <p:nvPr/>
          </p:nvCxnSpPr>
          <p:spPr>
            <a:xfrm>
              <a:off x="6570746" y="2128737"/>
              <a:ext cx="300839" cy="301049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953FBE9D-6910-4A1A-95F9-234CE599A2B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62900" y="3144498"/>
              <a:ext cx="419730" cy="11254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9" name="Connettore diritto 198">
              <a:extLst>
                <a:ext uri="{FF2B5EF4-FFF2-40B4-BE49-F238E27FC236}">
                  <a16:creationId xmlns:a16="http://schemas.microsoft.com/office/drawing/2014/main" id="{4B1C149E-C403-41EA-8007-605AD6A506E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390503" y="3419071"/>
              <a:ext cx="209410" cy="12098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88" name="Gruppo 487">
              <a:extLst>
                <a:ext uri="{FF2B5EF4-FFF2-40B4-BE49-F238E27FC236}">
                  <a16:creationId xmlns:a16="http://schemas.microsoft.com/office/drawing/2014/main" id="{65F6E80E-BFCB-412C-98D7-229BDCBC5994}"/>
                </a:ext>
              </a:extLst>
            </p:cNvPr>
            <p:cNvGrpSpPr/>
            <p:nvPr/>
          </p:nvGrpSpPr>
          <p:grpSpPr>
            <a:xfrm>
              <a:off x="6218303" y="1787758"/>
              <a:ext cx="2350065" cy="2342950"/>
              <a:chOff x="6223862" y="1793582"/>
              <a:chExt cx="2350065" cy="2342950"/>
            </a:xfrm>
          </p:grpSpPr>
          <p:sp>
            <p:nvSpPr>
              <p:cNvPr id="487" name="Arco 486">
                <a:extLst>
                  <a:ext uri="{FF2B5EF4-FFF2-40B4-BE49-F238E27FC236}">
                    <a16:creationId xmlns:a16="http://schemas.microsoft.com/office/drawing/2014/main" id="{FA2EF4FF-B1A9-4A6E-B336-B155D78C93B1}"/>
                  </a:ext>
                </a:extLst>
              </p:cNvPr>
              <p:cNvSpPr/>
              <p:nvPr/>
            </p:nvSpPr>
            <p:spPr>
              <a:xfrm>
                <a:off x="6233927" y="1793969"/>
                <a:ext cx="2340000" cy="2340000"/>
              </a:xfrm>
              <a:prstGeom prst="arc">
                <a:avLst>
                  <a:gd name="adj1" fmla="val 8282126"/>
                  <a:gd name="adj2" fmla="val 15117257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307" name="Arco 306">
                <a:extLst>
                  <a:ext uri="{FF2B5EF4-FFF2-40B4-BE49-F238E27FC236}">
                    <a16:creationId xmlns:a16="http://schemas.microsoft.com/office/drawing/2014/main" id="{25EB9882-4F35-4A44-85E5-45B551F965A2}"/>
                  </a:ext>
                </a:extLst>
              </p:cNvPr>
              <p:cNvSpPr/>
              <p:nvPr/>
            </p:nvSpPr>
            <p:spPr>
              <a:xfrm>
                <a:off x="6226346" y="1796532"/>
                <a:ext cx="2340000" cy="2340000"/>
              </a:xfrm>
              <a:prstGeom prst="arc">
                <a:avLst>
                  <a:gd name="adj1" fmla="val 17312182"/>
                  <a:gd name="adj2" fmla="val 2371148"/>
                </a:avLst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309" name="Arco 308">
                <a:extLst>
                  <a:ext uri="{FF2B5EF4-FFF2-40B4-BE49-F238E27FC236}">
                    <a16:creationId xmlns:a16="http://schemas.microsoft.com/office/drawing/2014/main" id="{1E111756-BB24-44F4-B918-67789995FA1C}"/>
                  </a:ext>
                </a:extLst>
              </p:cNvPr>
              <p:cNvSpPr/>
              <p:nvPr/>
            </p:nvSpPr>
            <p:spPr>
              <a:xfrm>
                <a:off x="6223862" y="1794657"/>
                <a:ext cx="2340000" cy="2340000"/>
              </a:xfrm>
              <a:prstGeom prst="arc">
                <a:avLst>
                  <a:gd name="adj1" fmla="val 2365924"/>
                  <a:gd name="adj2" fmla="val 8273395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  <p:sp>
            <p:nvSpPr>
              <p:cNvPr id="311" name="Arco 310">
                <a:extLst>
                  <a:ext uri="{FF2B5EF4-FFF2-40B4-BE49-F238E27FC236}">
                    <a16:creationId xmlns:a16="http://schemas.microsoft.com/office/drawing/2014/main" id="{5B00E8CF-1BC4-403D-8165-D7460F12A223}"/>
                  </a:ext>
                </a:extLst>
              </p:cNvPr>
              <p:cNvSpPr/>
              <p:nvPr/>
            </p:nvSpPr>
            <p:spPr>
              <a:xfrm>
                <a:off x="6229951" y="1793582"/>
                <a:ext cx="2340000" cy="2340000"/>
              </a:xfrm>
              <a:prstGeom prst="arc">
                <a:avLst>
                  <a:gd name="adj1" fmla="val 15138356"/>
                  <a:gd name="adj2" fmla="val 17316585"/>
                </a:avLst>
              </a:prstGeom>
              <a:ln w="3175">
                <a:solidFill>
                  <a:srgbClr val="00B050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800" b="0" i="0" u="none" strike="noStrike" kern="1200" cap="none" spc="0" normalizeH="0" baseline="0" noProof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omic Sans MS"/>
                  <a:ea typeface="+mn-ea"/>
                  <a:cs typeface="+mn-cs"/>
                </a:endParaRPr>
              </a:p>
            </p:txBody>
          </p:sp>
        </p:grpSp>
      </p:grpSp>
      <p:sp>
        <p:nvSpPr>
          <p:cNvPr id="238" name="Figura a mano libera: forma 237">
            <a:extLst>
              <a:ext uri="{FF2B5EF4-FFF2-40B4-BE49-F238E27FC236}">
                <a16:creationId xmlns:a16="http://schemas.microsoft.com/office/drawing/2014/main" id="{FCA8FA6F-57DD-42EC-B89A-E3A4BF4AED87}"/>
              </a:ext>
            </a:extLst>
          </p:cNvPr>
          <p:cNvSpPr/>
          <p:nvPr/>
        </p:nvSpPr>
        <p:spPr>
          <a:xfrm>
            <a:off x="9261390" y="2304262"/>
            <a:ext cx="596414" cy="1542428"/>
          </a:xfrm>
          <a:custGeom>
            <a:avLst/>
            <a:gdLst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80622 w 596414"/>
              <a:gd name="connsiteY2" fmla="*/ 135748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80622 w 596414"/>
              <a:gd name="connsiteY2" fmla="*/ 135748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80622 w 596414"/>
              <a:gd name="connsiteY2" fmla="*/ 135748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  <a:gd name="connsiteX0" fmla="*/ 0 w 596414"/>
              <a:gd name="connsiteY0" fmla="*/ 1538111 h 1538111"/>
              <a:gd name="connsiteX1" fmla="*/ 59267 w 596414"/>
              <a:gd name="connsiteY1" fmla="*/ 1476022 h 1538111"/>
              <a:gd name="connsiteX2" fmla="*/ 170462 w 596414"/>
              <a:gd name="connsiteY2" fmla="*/ 1354949 h 1538111"/>
              <a:gd name="connsiteX3" fmla="*/ 282222 w 596414"/>
              <a:gd name="connsiteY3" fmla="*/ 1199444 h 1538111"/>
              <a:gd name="connsiteX4" fmla="*/ 516467 w 596414"/>
              <a:gd name="connsiteY4" fmla="*/ 793044 h 1538111"/>
              <a:gd name="connsiteX5" fmla="*/ 589844 w 596414"/>
              <a:gd name="connsiteY5" fmla="*/ 414866 h 1538111"/>
              <a:gd name="connsiteX6" fmla="*/ 581378 w 596414"/>
              <a:gd name="connsiteY6" fmla="*/ 234244 h 1538111"/>
              <a:gd name="connsiteX7" fmla="*/ 488244 w 596414"/>
              <a:gd name="connsiteY7" fmla="*/ 73378 h 1538111"/>
              <a:gd name="connsiteX8" fmla="*/ 428978 w 596414"/>
              <a:gd name="connsiteY8" fmla="*/ 0 h 1538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96414" h="1538111">
                <a:moveTo>
                  <a:pt x="0" y="1538111"/>
                </a:moveTo>
                <a:cubicBezTo>
                  <a:pt x="19344" y="1522118"/>
                  <a:pt x="30857" y="1506549"/>
                  <a:pt x="59267" y="1476022"/>
                </a:cubicBezTo>
                <a:cubicBezTo>
                  <a:pt x="87677" y="1445495"/>
                  <a:pt x="133303" y="1401045"/>
                  <a:pt x="170462" y="1354949"/>
                </a:cubicBezTo>
                <a:cubicBezTo>
                  <a:pt x="207621" y="1308853"/>
                  <a:pt x="224555" y="1293095"/>
                  <a:pt x="282222" y="1199444"/>
                </a:cubicBezTo>
                <a:cubicBezTo>
                  <a:pt x="339890" y="1105793"/>
                  <a:pt x="465197" y="923807"/>
                  <a:pt x="516467" y="793044"/>
                </a:cubicBezTo>
                <a:cubicBezTo>
                  <a:pt x="567737" y="662281"/>
                  <a:pt x="579026" y="507999"/>
                  <a:pt x="589844" y="414866"/>
                </a:cubicBezTo>
                <a:cubicBezTo>
                  <a:pt x="600663" y="321733"/>
                  <a:pt x="598311" y="291159"/>
                  <a:pt x="581378" y="234244"/>
                </a:cubicBezTo>
                <a:cubicBezTo>
                  <a:pt x="564445" y="177329"/>
                  <a:pt x="520787" y="110038"/>
                  <a:pt x="488244" y="73378"/>
                </a:cubicBezTo>
                <a:cubicBezTo>
                  <a:pt x="462844" y="34337"/>
                  <a:pt x="445911" y="17168"/>
                  <a:pt x="428978" y="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0" name="Gruppo 39">
            <a:extLst>
              <a:ext uri="{FF2B5EF4-FFF2-40B4-BE49-F238E27FC236}">
                <a16:creationId xmlns:a16="http://schemas.microsoft.com/office/drawing/2014/main" id="{69FAD86E-D077-4A8C-B5B0-394B9669CF74}"/>
              </a:ext>
            </a:extLst>
          </p:cNvPr>
          <p:cNvGrpSpPr/>
          <p:nvPr/>
        </p:nvGrpSpPr>
        <p:grpSpPr>
          <a:xfrm>
            <a:off x="8764212" y="1786718"/>
            <a:ext cx="1091649" cy="2337925"/>
            <a:chOff x="8764212" y="1786718"/>
            <a:chExt cx="1091649" cy="2337925"/>
          </a:xfrm>
        </p:grpSpPr>
        <p:cxnSp>
          <p:nvCxnSpPr>
            <p:cNvPr id="27" name="Connettore diritto 26">
              <a:extLst>
                <a:ext uri="{FF2B5EF4-FFF2-40B4-BE49-F238E27FC236}">
                  <a16:creationId xmlns:a16="http://schemas.microsoft.com/office/drawing/2014/main" id="{CEFF71D8-2FFD-4F41-899E-4C85273BCF3B}"/>
                </a:ext>
              </a:extLst>
            </p:cNvPr>
            <p:cNvCxnSpPr>
              <a:cxnSpLocks/>
            </p:cNvCxnSpPr>
            <p:nvPr/>
          </p:nvCxnSpPr>
          <p:spPr>
            <a:xfrm>
              <a:off x="8764212" y="2964125"/>
              <a:ext cx="1052018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nettore diritto 23">
              <a:extLst>
                <a:ext uri="{FF2B5EF4-FFF2-40B4-BE49-F238E27FC236}">
                  <a16:creationId xmlns:a16="http://schemas.microsoft.com/office/drawing/2014/main" id="{F80D83BA-E59A-4E6B-B783-A32707678C04}"/>
                </a:ext>
              </a:extLst>
            </p:cNvPr>
            <p:cNvCxnSpPr>
              <a:cxnSpLocks/>
            </p:cNvCxnSpPr>
            <p:nvPr/>
          </p:nvCxnSpPr>
          <p:spPr>
            <a:xfrm>
              <a:off x="8771145" y="1786718"/>
              <a:ext cx="932399" cy="522543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nettore diritto 27">
              <a:extLst>
                <a:ext uri="{FF2B5EF4-FFF2-40B4-BE49-F238E27FC236}">
                  <a16:creationId xmlns:a16="http://schemas.microsoft.com/office/drawing/2014/main" id="{56D8CA82-C53D-4A89-ABD7-5BFC7802932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8771145" y="3843265"/>
              <a:ext cx="505411" cy="28137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7" name="Gruppo 36">
              <a:extLst>
                <a:ext uri="{FF2B5EF4-FFF2-40B4-BE49-F238E27FC236}">
                  <a16:creationId xmlns:a16="http://schemas.microsoft.com/office/drawing/2014/main" id="{2D4CA5F9-BC55-482F-B79A-25573AB0C3F0}"/>
                </a:ext>
              </a:extLst>
            </p:cNvPr>
            <p:cNvGrpSpPr/>
            <p:nvPr/>
          </p:nvGrpSpPr>
          <p:grpSpPr>
            <a:xfrm>
              <a:off x="8767078" y="1813580"/>
              <a:ext cx="1088783" cy="2285633"/>
              <a:chOff x="8767078" y="1813580"/>
              <a:chExt cx="1088783" cy="2285633"/>
            </a:xfrm>
          </p:grpSpPr>
          <p:grpSp>
            <p:nvGrpSpPr>
              <p:cNvPr id="398" name="Gruppo 397">
                <a:extLst>
                  <a:ext uri="{FF2B5EF4-FFF2-40B4-BE49-F238E27FC236}">
                    <a16:creationId xmlns:a16="http://schemas.microsoft.com/office/drawing/2014/main" id="{9FC36970-9997-47F2-B739-64E2C3491403}"/>
                  </a:ext>
                </a:extLst>
              </p:cNvPr>
              <p:cNvGrpSpPr/>
              <p:nvPr/>
            </p:nvGrpSpPr>
            <p:grpSpPr>
              <a:xfrm>
                <a:off x="8767078" y="1813580"/>
                <a:ext cx="1088783" cy="1062855"/>
                <a:chOff x="8767078" y="1813580"/>
                <a:chExt cx="1088783" cy="1062855"/>
              </a:xfrm>
            </p:grpSpPr>
            <p:cxnSp>
              <p:nvCxnSpPr>
                <p:cNvPr id="355" name="Connettore diritto 354">
                  <a:extLst>
                    <a:ext uri="{FF2B5EF4-FFF2-40B4-BE49-F238E27FC236}">
                      <a16:creationId xmlns:a16="http://schemas.microsoft.com/office/drawing/2014/main" id="{C8AD06AE-C5C6-4619-A75E-1A2EF96D16C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7078" y="1813580"/>
                  <a:ext cx="929572" cy="50802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7" name="Connettore diritto 356">
                  <a:extLst>
                    <a:ext uri="{FF2B5EF4-FFF2-40B4-BE49-F238E27FC236}">
                      <a16:creationId xmlns:a16="http://schemas.microsoft.com/office/drawing/2014/main" id="{D60E3733-AFB4-4A50-B583-AA29E8299344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7079" y="1861330"/>
                  <a:ext cx="967396" cy="506638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1" name="Connettore diritto 360">
                  <a:extLst>
                    <a:ext uri="{FF2B5EF4-FFF2-40B4-BE49-F238E27FC236}">
                      <a16:creationId xmlns:a16="http://schemas.microsoft.com/office/drawing/2014/main" id="{36EBD493-4474-4B36-87AF-EB9FC322782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8864" y="1913168"/>
                  <a:ext cx="1021648" cy="51257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4" name="Connettore diritto 363">
                  <a:extLst>
                    <a:ext uri="{FF2B5EF4-FFF2-40B4-BE49-F238E27FC236}">
                      <a16:creationId xmlns:a16="http://schemas.microsoft.com/office/drawing/2014/main" id="{90E56D9C-317F-4D99-9C54-7837C1EDC073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4774" y="1983037"/>
                  <a:ext cx="1042064" cy="48589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9" name="Connettore diritto 368">
                  <a:extLst>
                    <a:ext uri="{FF2B5EF4-FFF2-40B4-BE49-F238E27FC236}">
                      <a16:creationId xmlns:a16="http://schemas.microsoft.com/office/drawing/2014/main" id="{77E7DBD2-7745-48D1-97B1-7FB8FA2FEFB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2598" y="2074396"/>
                  <a:ext cx="1065212" cy="44945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7" name="Connettore diritto 376">
                  <a:extLst>
                    <a:ext uri="{FF2B5EF4-FFF2-40B4-BE49-F238E27FC236}">
                      <a16:creationId xmlns:a16="http://schemas.microsoft.com/office/drawing/2014/main" id="{09693E84-C5BA-4590-BAC6-630EAC5B892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1817" y="2186873"/>
                  <a:ext cx="1084044" cy="39989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0" name="Connettore diritto 379">
                  <a:extLst>
                    <a:ext uri="{FF2B5EF4-FFF2-40B4-BE49-F238E27FC236}">
                      <a16:creationId xmlns:a16="http://schemas.microsoft.com/office/drawing/2014/main" id="{BF648F92-50C3-4CF4-86DF-82DDA5DFE7B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3733" y="2319682"/>
                  <a:ext cx="1075347" cy="327684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3" name="Connettore diritto 382">
                  <a:extLst>
                    <a:ext uri="{FF2B5EF4-FFF2-40B4-BE49-F238E27FC236}">
                      <a16:creationId xmlns:a16="http://schemas.microsoft.com/office/drawing/2014/main" id="{D30B2768-4320-4837-BB99-E1106F7706E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3732" y="2469459"/>
                  <a:ext cx="1077696" cy="251062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8" name="Connettore diritto 387">
                  <a:extLst>
                    <a:ext uri="{FF2B5EF4-FFF2-40B4-BE49-F238E27FC236}">
                      <a16:creationId xmlns:a16="http://schemas.microsoft.com/office/drawing/2014/main" id="{C8875DF8-AA87-45B2-ABB1-CFCD4CA8B981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2281" y="2630515"/>
                  <a:ext cx="1076674" cy="166771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1" name="Connettore diritto 390">
                  <a:extLst>
                    <a:ext uri="{FF2B5EF4-FFF2-40B4-BE49-F238E27FC236}">
                      <a16:creationId xmlns:a16="http://schemas.microsoft.com/office/drawing/2014/main" id="{5A43D846-FEF8-4133-9273-DCE29ADD6E8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8731" y="2791566"/>
                  <a:ext cx="1073144" cy="8486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99" name="Gruppo 398">
                <a:extLst>
                  <a:ext uri="{FF2B5EF4-FFF2-40B4-BE49-F238E27FC236}">
                    <a16:creationId xmlns:a16="http://schemas.microsoft.com/office/drawing/2014/main" id="{AAC8F047-B687-4838-B513-88A662AB695E}"/>
                  </a:ext>
                </a:extLst>
              </p:cNvPr>
              <p:cNvGrpSpPr/>
              <p:nvPr/>
            </p:nvGrpSpPr>
            <p:grpSpPr>
              <a:xfrm flipV="1">
                <a:off x="8767517" y="3041037"/>
                <a:ext cx="1022995" cy="1058176"/>
                <a:chOff x="8759696" y="1813579"/>
                <a:chExt cx="1022995" cy="1058176"/>
              </a:xfrm>
            </p:grpSpPr>
            <p:cxnSp>
              <p:nvCxnSpPr>
                <p:cNvPr id="400" name="Connettore diritto 399">
                  <a:extLst>
                    <a:ext uri="{FF2B5EF4-FFF2-40B4-BE49-F238E27FC236}">
                      <a16:creationId xmlns:a16="http://schemas.microsoft.com/office/drawing/2014/main" id="{73CAB108-AB55-409F-AD1A-497FCA8972D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7078" y="1813579"/>
                  <a:ext cx="517050" cy="28257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1" name="Connettore diritto 400">
                  <a:extLst>
                    <a:ext uri="{FF2B5EF4-FFF2-40B4-BE49-F238E27FC236}">
                      <a16:creationId xmlns:a16="http://schemas.microsoft.com/office/drawing/2014/main" id="{999CCC7D-4033-45DE-857A-3611EAC4184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7079" y="1861329"/>
                  <a:ext cx="577458" cy="302423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2" name="Connettore diritto 401">
                  <a:extLst>
                    <a:ext uri="{FF2B5EF4-FFF2-40B4-BE49-F238E27FC236}">
                      <a16:creationId xmlns:a16="http://schemas.microsoft.com/office/drawing/2014/main" id="{36DF2802-1892-4776-AC7E-04E306EBA1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8865" y="1913168"/>
                  <a:ext cx="642503" cy="322351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3" name="Connettore diritto 402">
                  <a:extLst>
                    <a:ext uri="{FF2B5EF4-FFF2-40B4-BE49-F238E27FC236}">
                      <a16:creationId xmlns:a16="http://schemas.microsoft.com/office/drawing/2014/main" id="{F0406629-74FE-452E-AADC-C358A58C6A22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2073" y="1983037"/>
                  <a:ext cx="714051" cy="332945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4" name="Connettore diritto 403">
                  <a:extLst>
                    <a:ext uri="{FF2B5EF4-FFF2-40B4-BE49-F238E27FC236}">
                      <a16:creationId xmlns:a16="http://schemas.microsoft.com/office/drawing/2014/main" id="{EAD6524D-667E-4EB9-B9EA-1B7DD344E27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59696" y="2074395"/>
                  <a:ext cx="760771" cy="320999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5" name="Connettore diritto 404">
                  <a:extLst>
                    <a:ext uri="{FF2B5EF4-FFF2-40B4-BE49-F238E27FC236}">
                      <a16:creationId xmlns:a16="http://schemas.microsoft.com/office/drawing/2014/main" id="{A0C5DB21-927A-4C4E-AEF5-70D3FA43221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1817" y="2186872"/>
                  <a:ext cx="818479" cy="301927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6" name="Connettore diritto 405">
                  <a:extLst>
                    <a:ext uri="{FF2B5EF4-FFF2-40B4-BE49-F238E27FC236}">
                      <a16:creationId xmlns:a16="http://schemas.microsoft.com/office/drawing/2014/main" id="{03BDE4FC-0569-4765-B7DD-375A2EC6D580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3733" y="2319682"/>
                  <a:ext cx="866805" cy="26413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7" name="Connettore diritto 406">
                  <a:extLst>
                    <a:ext uri="{FF2B5EF4-FFF2-40B4-BE49-F238E27FC236}">
                      <a16:creationId xmlns:a16="http://schemas.microsoft.com/office/drawing/2014/main" id="{4AB22D02-33D3-4B32-8878-10BE6E6328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3732" y="2469459"/>
                  <a:ext cx="933699" cy="217516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8" name="Connettore diritto 407">
                  <a:extLst>
                    <a:ext uri="{FF2B5EF4-FFF2-40B4-BE49-F238E27FC236}">
                      <a16:creationId xmlns:a16="http://schemas.microsoft.com/office/drawing/2014/main" id="{00487FB6-B279-4948-A0E0-8CEE4B75567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72281" y="2630515"/>
                  <a:ext cx="992749" cy="153771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9" name="Connettore diritto 408">
                  <a:extLst>
                    <a:ext uri="{FF2B5EF4-FFF2-40B4-BE49-F238E27FC236}">
                      <a16:creationId xmlns:a16="http://schemas.microsoft.com/office/drawing/2014/main" id="{4E46099D-B346-4FDB-9309-D232579C60D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8768731" y="2791565"/>
                  <a:ext cx="1013960" cy="80190"/>
                </a:xfrm>
                <a:prstGeom prst="line">
                  <a:avLst/>
                </a:prstGeom>
                <a:ln w="31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</p:grp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106CCBA2-A993-4CC8-A38E-C1CCA5206B46}"/>
              </a:ext>
            </a:extLst>
          </p:cNvPr>
          <p:cNvCxnSpPr>
            <a:cxnSpLocks/>
          </p:cNvCxnSpPr>
          <p:nvPr/>
        </p:nvCxnSpPr>
        <p:spPr>
          <a:xfrm>
            <a:off x="9680972" y="2296779"/>
            <a:ext cx="1179738" cy="661159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5D2A55C2-1E0F-4475-ADEB-1D10699E8BE6}"/>
              </a:ext>
            </a:extLst>
          </p:cNvPr>
          <p:cNvCxnSpPr>
            <a:cxnSpLocks/>
          </p:cNvCxnSpPr>
          <p:nvPr/>
        </p:nvCxnSpPr>
        <p:spPr>
          <a:xfrm flipV="1">
            <a:off x="9268061" y="2954210"/>
            <a:ext cx="1602736" cy="892294"/>
          </a:xfrm>
          <a:prstGeom prst="line">
            <a:avLst/>
          </a:prstGeom>
          <a:ln w="3175">
            <a:solidFill>
              <a:srgbClr val="00B050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76723481-71D4-4841-8094-0FABE104F4B9}"/>
              </a:ext>
            </a:extLst>
          </p:cNvPr>
          <p:cNvCxnSpPr>
            <a:cxnSpLocks/>
          </p:cNvCxnSpPr>
          <p:nvPr/>
        </p:nvCxnSpPr>
        <p:spPr>
          <a:xfrm flipH="1">
            <a:off x="9265198" y="2299851"/>
            <a:ext cx="426489" cy="1546590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uppo 7">
            <a:extLst>
              <a:ext uri="{FF2B5EF4-FFF2-40B4-BE49-F238E27FC236}">
                <a16:creationId xmlns:a16="http://schemas.microsoft.com/office/drawing/2014/main" id="{7310E0F0-6E40-4C2C-A894-3849DA006D15}"/>
              </a:ext>
            </a:extLst>
          </p:cNvPr>
          <p:cNvGrpSpPr/>
          <p:nvPr/>
        </p:nvGrpSpPr>
        <p:grpSpPr>
          <a:xfrm>
            <a:off x="9187807" y="474530"/>
            <a:ext cx="1990330" cy="3659412"/>
            <a:chOff x="9187807" y="474530"/>
            <a:chExt cx="1990330" cy="3659412"/>
          </a:xfrm>
        </p:grpSpPr>
        <p:cxnSp>
          <p:nvCxnSpPr>
            <p:cNvPr id="13" name="Connettore diritto 12">
              <a:extLst>
                <a:ext uri="{FF2B5EF4-FFF2-40B4-BE49-F238E27FC236}">
                  <a16:creationId xmlns:a16="http://schemas.microsoft.com/office/drawing/2014/main" id="{E15FE612-E76F-4F6C-971A-CDB70568C338}"/>
                </a:ext>
              </a:extLst>
            </p:cNvPr>
            <p:cNvCxnSpPr>
              <a:stCxn id="21" idx="0"/>
            </p:cNvCxnSpPr>
            <p:nvPr/>
          </p:nvCxnSpPr>
          <p:spPr>
            <a:xfrm flipV="1">
              <a:off x="10195825" y="477336"/>
              <a:ext cx="2" cy="364524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ttore diritto 15">
              <a:extLst>
                <a:ext uri="{FF2B5EF4-FFF2-40B4-BE49-F238E27FC236}">
                  <a16:creationId xmlns:a16="http://schemas.microsoft.com/office/drawing/2014/main" id="{6A99DE38-0283-48A8-B8AA-5BBBBBC7D068}"/>
                </a:ext>
              </a:extLst>
            </p:cNvPr>
            <p:cNvCxnSpPr>
              <a:endCxn id="20" idx="0"/>
            </p:cNvCxnSpPr>
            <p:nvPr/>
          </p:nvCxnSpPr>
          <p:spPr>
            <a:xfrm>
              <a:off x="10195825" y="479394"/>
              <a:ext cx="982312" cy="3651859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nettore diritto 17">
              <a:extLst>
                <a:ext uri="{FF2B5EF4-FFF2-40B4-BE49-F238E27FC236}">
                  <a16:creationId xmlns:a16="http://schemas.microsoft.com/office/drawing/2014/main" id="{9D0F46C2-04B3-49A4-94FD-9062CB52B30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90206" y="478020"/>
              <a:ext cx="504167" cy="182827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uppo 4">
              <a:extLst>
                <a:ext uri="{FF2B5EF4-FFF2-40B4-BE49-F238E27FC236}">
                  <a16:creationId xmlns:a16="http://schemas.microsoft.com/office/drawing/2014/main" id="{4ED5A6E4-2CB9-47C5-9ED3-84DFBC730C4A}"/>
                </a:ext>
              </a:extLst>
            </p:cNvPr>
            <p:cNvGrpSpPr/>
            <p:nvPr/>
          </p:nvGrpSpPr>
          <p:grpSpPr>
            <a:xfrm>
              <a:off x="9187807" y="474530"/>
              <a:ext cx="1960400" cy="3659412"/>
              <a:chOff x="9187807" y="474530"/>
              <a:chExt cx="1960400" cy="3659412"/>
            </a:xfrm>
          </p:grpSpPr>
          <p:grpSp>
            <p:nvGrpSpPr>
              <p:cNvPr id="306" name="Gruppo 305">
                <a:extLst>
                  <a:ext uri="{FF2B5EF4-FFF2-40B4-BE49-F238E27FC236}">
                    <a16:creationId xmlns:a16="http://schemas.microsoft.com/office/drawing/2014/main" id="{38655619-687A-4EF2-8308-8283B657B8F8}"/>
                  </a:ext>
                </a:extLst>
              </p:cNvPr>
              <p:cNvGrpSpPr/>
              <p:nvPr/>
            </p:nvGrpSpPr>
            <p:grpSpPr>
              <a:xfrm>
                <a:off x="9680972" y="474530"/>
                <a:ext cx="1467235" cy="3659412"/>
                <a:chOff x="6893005" y="476587"/>
                <a:chExt cx="1467235" cy="3659412"/>
              </a:xfrm>
            </p:grpSpPr>
            <p:grpSp>
              <p:nvGrpSpPr>
                <p:cNvPr id="308" name="Gruppo 307">
                  <a:extLst>
                    <a:ext uri="{FF2B5EF4-FFF2-40B4-BE49-F238E27FC236}">
                      <a16:creationId xmlns:a16="http://schemas.microsoft.com/office/drawing/2014/main" id="{ECDD04BF-4351-4503-B0AC-C5701D2C3A30}"/>
                    </a:ext>
                  </a:extLst>
                </p:cNvPr>
                <p:cNvGrpSpPr/>
                <p:nvPr/>
              </p:nvGrpSpPr>
              <p:grpSpPr>
                <a:xfrm>
                  <a:off x="6893005" y="477336"/>
                  <a:ext cx="511794" cy="3653005"/>
                  <a:chOff x="6889376" y="477336"/>
                  <a:chExt cx="511794" cy="3653005"/>
                </a:xfrm>
              </p:grpSpPr>
              <p:cxnSp>
                <p:nvCxnSpPr>
                  <p:cNvPr id="337" name="Connettore diritto 336">
                    <a:extLst>
                      <a:ext uri="{FF2B5EF4-FFF2-40B4-BE49-F238E27FC236}">
                        <a16:creationId xmlns:a16="http://schemas.microsoft.com/office/drawing/2014/main" id="{5AFF3721-1002-4A23-963F-522D869E8C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915526" y="477336"/>
                    <a:ext cx="485643" cy="184632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0" name="Connettore diritto 339">
                    <a:extLst>
                      <a:ext uri="{FF2B5EF4-FFF2-40B4-BE49-F238E27FC236}">
                        <a16:creationId xmlns:a16="http://schemas.microsoft.com/office/drawing/2014/main" id="{49073C49-A3DD-476A-97C1-DB8A266FE72A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932215" y="477336"/>
                    <a:ext cx="468954" cy="1865044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1" name="Connettore diritto 340">
                    <a:extLst>
                      <a:ext uri="{FF2B5EF4-FFF2-40B4-BE49-F238E27FC236}">
                        <a16:creationId xmlns:a16="http://schemas.microsoft.com/office/drawing/2014/main" id="{8EC26314-6337-40EC-BF76-9548799962D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948391" y="477336"/>
                    <a:ext cx="452778" cy="189713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2" name="Connettore diritto 341">
                    <a:extLst>
                      <a:ext uri="{FF2B5EF4-FFF2-40B4-BE49-F238E27FC236}">
                        <a16:creationId xmlns:a16="http://schemas.microsoft.com/office/drawing/2014/main" id="{6A887227-D905-43C3-BF50-736302125B0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973065" y="477336"/>
                    <a:ext cx="428105" cy="1920971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3" name="Connettore diritto 342">
                    <a:extLst>
                      <a:ext uri="{FF2B5EF4-FFF2-40B4-BE49-F238E27FC236}">
                        <a16:creationId xmlns:a16="http://schemas.microsoft.com/office/drawing/2014/main" id="{7D089334-3B60-4E25-9F01-534394C78F7D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998324" y="477336"/>
                    <a:ext cx="393584" cy="195804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4" name="Connettore diritto 343">
                    <a:extLst>
                      <a:ext uri="{FF2B5EF4-FFF2-40B4-BE49-F238E27FC236}">
                        <a16:creationId xmlns:a16="http://schemas.microsoft.com/office/drawing/2014/main" id="{116C7C5F-200F-41C1-9101-C50C244564A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41328" y="477336"/>
                    <a:ext cx="359841" cy="2033999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5" name="Connettore diritto 344">
                    <a:extLst>
                      <a:ext uri="{FF2B5EF4-FFF2-40B4-BE49-F238E27FC236}">
                        <a16:creationId xmlns:a16="http://schemas.microsoft.com/office/drawing/2014/main" id="{735DBFD0-B0D0-4CA7-A79F-487FFC6822B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889376" y="477336"/>
                    <a:ext cx="50253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6" name="Connettore diritto 345">
                    <a:extLst>
                      <a:ext uri="{FF2B5EF4-FFF2-40B4-BE49-F238E27FC236}">
                        <a16:creationId xmlns:a16="http://schemas.microsoft.com/office/drawing/2014/main" id="{38C85890-65A4-47B3-BF5E-6812875DDAF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41776" y="477336"/>
                    <a:ext cx="35939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47" name="Connettore diritto 346">
                    <a:extLst>
                      <a:ext uri="{FF2B5EF4-FFF2-40B4-BE49-F238E27FC236}">
                        <a16:creationId xmlns:a16="http://schemas.microsoft.com/office/drawing/2014/main" id="{3B9680DF-7AB0-41A6-999C-0299844EC625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225554" y="477336"/>
                    <a:ext cx="166354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310" name="Gruppo 309">
                  <a:extLst>
                    <a:ext uri="{FF2B5EF4-FFF2-40B4-BE49-F238E27FC236}">
                      <a16:creationId xmlns:a16="http://schemas.microsoft.com/office/drawing/2014/main" id="{CF79B625-3313-4DCE-9B97-AEC93C603697}"/>
                    </a:ext>
                  </a:extLst>
                </p:cNvPr>
                <p:cNvGrpSpPr/>
                <p:nvPr/>
              </p:nvGrpSpPr>
              <p:grpSpPr>
                <a:xfrm flipH="1">
                  <a:off x="7399383" y="476587"/>
                  <a:ext cx="960857" cy="3659412"/>
                  <a:chOff x="6440311" y="477336"/>
                  <a:chExt cx="960857" cy="3659412"/>
                </a:xfrm>
              </p:grpSpPr>
              <p:cxnSp>
                <p:nvCxnSpPr>
                  <p:cNvPr id="313" name="Connettore diritto 312">
                    <a:extLst>
                      <a:ext uri="{FF2B5EF4-FFF2-40B4-BE49-F238E27FC236}">
                        <a16:creationId xmlns:a16="http://schemas.microsoft.com/office/drawing/2014/main" id="{8E64FBF5-4A34-44BB-865E-2B18ACA22E7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40311" y="477336"/>
                    <a:ext cx="960857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15" name="Connettore diritto 314">
                    <a:extLst>
                      <a:ext uri="{FF2B5EF4-FFF2-40B4-BE49-F238E27FC236}">
                        <a16:creationId xmlns:a16="http://schemas.microsoft.com/office/drawing/2014/main" id="{92F76F85-F6FF-45A5-BC50-651D8105405B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482644" y="477336"/>
                    <a:ext cx="918524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2" name="Connettore diritto 321">
                    <a:extLst>
                      <a:ext uri="{FF2B5EF4-FFF2-40B4-BE49-F238E27FC236}">
                        <a16:creationId xmlns:a16="http://schemas.microsoft.com/office/drawing/2014/main" id="{D4D6AA90-6E34-440C-833F-8A6E6E55C0E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527800" y="477336"/>
                    <a:ext cx="873368" cy="3659412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5" name="Connettore diritto 324">
                    <a:extLst>
                      <a:ext uri="{FF2B5EF4-FFF2-40B4-BE49-F238E27FC236}">
                        <a16:creationId xmlns:a16="http://schemas.microsoft.com/office/drawing/2014/main" id="{F7FD7D6D-EB6F-4E6A-9EEE-D15B2EE460B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587067" y="477336"/>
                    <a:ext cx="814101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7" name="Connettore diritto 326">
                    <a:extLst>
                      <a:ext uri="{FF2B5EF4-FFF2-40B4-BE49-F238E27FC236}">
                        <a16:creationId xmlns:a16="http://schemas.microsoft.com/office/drawing/2014/main" id="{9F74386C-60EA-4760-9BAC-14A4466ABEA4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657622" y="477336"/>
                    <a:ext cx="734286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28" name="Connettore diritto 327">
                    <a:extLst>
                      <a:ext uri="{FF2B5EF4-FFF2-40B4-BE49-F238E27FC236}">
                        <a16:creationId xmlns:a16="http://schemas.microsoft.com/office/drawing/2014/main" id="{CF3092E7-CABC-4F08-B819-40EC15AD1B6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754906" y="477336"/>
                    <a:ext cx="64626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0" name="Connettore diritto 329">
                    <a:extLst>
                      <a:ext uri="{FF2B5EF4-FFF2-40B4-BE49-F238E27FC236}">
                        <a16:creationId xmlns:a16="http://schemas.microsoft.com/office/drawing/2014/main" id="{FD61448D-93F2-4573-8048-703233866E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6889376" y="477336"/>
                    <a:ext cx="50253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2" name="Connettore diritto 331">
                    <a:extLst>
                      <a:ext uri="{FF2B5EF4-FFF2-40B4-BE49-F238E27FC236}">
                        <a16:creationId xmlns:a16="http://schemas.microsoft.com/office/drawing/2014/main" id="{C1955931-5BD0-47A8-A6F1-1427E12D67B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041776" y="477336"/>
                    <a:ext cx="359392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35" name="Connettore diritto 334">
                    <a:extLst>
                      <a:ext uri="{FF2B5EF4-FFF2-40B4-BE49-F238E27FC236}">
                        <a16:creationId xmlns:a16="http://schemas.microsoft.com/office/drawing/2014/main" id="{B52666D2-E053-42F7-B111-E39BEC1AFE5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7225554" y="477336"/>
                    <a:ext cx="166354" cy="3653005"/>
                  </a:xfrm>
                  <a:prstGeom prst="line">
                    <a:avLst/>
                  </a:prstGeom>
                  <a:ln w="3175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204" name="Connettore diritto 203">
                <a:extLst>
                  <a:ext uri="{FF2B5EF4-FFF2-40B4-BE49-F238E27FC236}">
                    <a16:creationId xmlns:a16="http://schemas.microsoft.com/office/drawing/2014/main" id="{35B6DDA2-7120-42CA-BE0A-9A900B0FF9B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546769" y="3246456"/>
                <a:ext cx="155527" cy="879122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Connettore diritto 205">
                <a:extLst>
                  <a:ext uri="{FF2B5EF4-FFF2-40B4-BE49-F238E27FC236}">
                    <a16:creationId xmlns:a16="http://schemas.microsoft.com/office/drawing/2014/main" id="{844507A8-FD06-4DBE-AB5D-5E1EA936D66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448672" y="3435722"/>
                <a:ext cx="138160" cy="68732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Connettore diritto 211">
                <a:extLst>
                  <a:ext uri="{FF2B5EF4-FFF2-40B4-BE49-F238E27FC236}">
                    <a16:creationId xmlns:a16="http://schemas.microsoft.com/office/drawing/2014/main" id="{41FBC046-CCEB-45BD-9F67-2443CF3B8F6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79075" y="3594580"/>
                <a:ext cx="116702" cy="523669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Connettore diritto 216">
                <a:extLst>
                  <a:ext uri="{FF2B5EF4-FFF2-40B4-BE49-F238E27FC236}">
                    <a16:creationId xmlns:a16="http://schemas.microsoft.com/office/drawing/2014/main" id="{A8EF1E5B-D50E-4127-BB44-149A60B7485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230580" y="3772475"/>
                <a:ext cx="92632" cy="35216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2" name="Connettore diritto 221">
                <a:extLst>
                  <a:ext uri="{FF2B5EF4-FFF2-40B4-BE49-F238E27FC236}">
                    <a16:creationId xmlns:a16="http://schemas.microsoft.com/office/drawing/2014/main" id="{1556427E-8F62-46CE-83AD-B992A8351C9F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274095" y="3725920"/>
                <a:ext cx="102030" cy="40577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7" name="Connettore diritto 226">
                <a:extLst>
                  <a:ext uri="{FF2B5EF4-FFF2-40B4-BE49-F238E27FC236}">
                    <a16:creationId xmlns:a16="http://schemas.microsoft.com/office/drawing/2014/main" id="{B7E7ECE2-508C-4B28-BC98-A2072BF3753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319295" y="3659115"/>
                <a:ext cx="112627" cy="47191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7" name="Connettore diritto 316">
                <a:extLst>
                  <a:ext uri="{FF2B5EF4-FFF2-40B4-BE49-F238E27FC236}">
                    <a16:creationId xmlns:a16="http://schemas.microsoft.com/office/drawing/2014/main" id="{C4FF32CD-736A-442A-9777-815881B4DF4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9187807" y="3846441"/>
                <a:ext cx="77093" cy="279565"/>
              </a:xfrm>
              <a:prstGeom prst="line">
                <a:avLst/>
              </a:prstGeom>
              <a:ln w="3175"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69" name="Gruppo 68">
            <a:extLst>
              <a:ext uri="{FF2B5EF4-FFF2-40B4-BE49-F238E27FC236}">
                <a16:creationId xmlns:a16="http://schemas.microsoft.com/office/drawing/2014/main" id="{7EA45BFB-19A9-4399-B896-5C1AE60930E1}"/>
              </a:ext>
            </a:extLst>
          </p:cNvPr>
          <p:cNvGrpSpPr/>
          <p:nvPr/>
        </p:nvGrpSpPr>
        <p:grpSpPr>
          <a:xfrm>
            <a:off x="6406546" y="4550176"/>
            <a:ext cx="1982225" cy="1981481"/>
            <a:chOff x="3631801" y="4550176"/>
            <a:chExt cx="1982225" cy="1981481"/>
          </a:xfrm>
        </p:grpSpPr>
        <p:grpSp>
          <p:nvGrpSpPr>
            <p:cNvPr id="324" name="Gruppo 323">
              <a:extLst>
                <a:ext uri="{FF2B5EF4-FFF2-40B4-BE49-F238E27FC236}">
                  <a16:creationId xmlns:a16="http://schemas.microsoft.com/office/drawing/2014/main" id="{25B8E6C4-704B-44D0-95AD-76A5F36D243C}"/>
                </a:ext>
              </a:extLst>
            </p:cNvPr>
            <p:cNvGrpSpPr/>
            <p:nvPr/>
          </p:nvGrpSpPr>
          <p:grpSpPr>
            <a:xfrm>
              <a:off x="3631801" y="4550176"/>
              <a:ext cx="1982225" cy="1981481"/>
              <a:chOff x="6409391" y="4550170"/>
              <a:chExt cx="1982225" cy="1981481"/>
            </a:xfrm>
          </p:grpSpPr>
          <p:cxnSp>
            <p:nvCxnSpPr>
              <p:cNvPr id="326" name="Connettore diritto 325">
                <a:extLst>
                  <a:ext uri="{FF2B5EF4-FFF2-40B4-BE49-F238E27FC236}">
                    <a16:creationId xmlns:a16="http://schemas.microsoft.com/office/drawing/2014/main" id="{674DC5A6-D232-4C43-A10D-AC100877C73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43940" y="5280658"/>
                <a:ext cx="1907797" cy="52075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9" name="Connettore diritto 328">
                <a:extLst>
                  <a:ext uri="{FF2B5EF4-FFF2-40B4-BE49-F238E27FC236}">
                    <a16:creationId xmlns:a16="http://schemas.microsoft.com/office/drawing/2014/main" id="{BD98F461-F4B7-42A1-A5F2-423808D32EAC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1" name="Connettore diritto 330">
                <a:extLst>
                  <a:ext uri="{FF2B5EF4-FFF2-40B4-BE49-F238E27FC236}">
                    <a16:creationId xmlns:a16="http://schemas.microsoft.com/office/drawing/2014/main" id="{30D97BCA-BEF2-46BF-ACBD-BFA2BE7B6CA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4769" y="5155252"/>
                <a:ext cx="1086435" cy="108643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Connettore diritto 332">
                <a:extLst>
                  <a:ext uri="{FF2B5EF4-FFF2-40B4-BE49-F238E27FC236}">
                    <a16:creationId xmlns:a16="http://schemas.microsoft.com/office/drawing/2014/main" id="{F4F87952-C202-4889-BAFB-C1B602BDD943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143497" y="5095352"/>
                <a:ext cx="752671" cy="130366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4" name="Connettore diritto 333">
                <a:extLst>
                  <a:ext uri="{FF2B5EF4-FFF2-40B4-BE49-F238E27FC236}">
                    <a16:creationId xmlns:a16="http://schemas.microsoft.com/office/drawing/2014/main" id="{09D97EBA-355D-4A88-B8A3-3AFE93D5594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2845" y="5062744"/>
                <a:ext cx="384554" cy="143517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6" name="Connettore diritto 335">
                <a:extLst>
                  <a:ext uri="{FF2B5EF4-FFF2-40B4-BE49-F238E27FC236}">
                    <a16:creationId xmlns:a16="http://schemas.microsoft.com/office/drawing/2014/main" id="{CF78E3AD-1EC3-463F-BBD0-2A1E6783438A}"/>
                  </a:ext>
                </a:extLst>
              </p:cNvPr>
              <p:cNvCxnSpPr>
                <a:cxnSpLocks/>
              </p:cNvCxnSpPr>
              <p:nvPr/>
            </p:nvCxnSpPr>
            <p:spPr>
              <a:xfrm rot="-900000"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8" name="Connettore diritto 337">
                <a:extLst>
                  <a:ext uri="{FF2B5EF4-FFF2-40B4-BE49-F238E27FC236}">
                    <a16:creationId xmlns:a16="http://schemas.microsoft.com/office/drawing/2014/main" id="{C0E17D46-B189-4EA7-BA10-0B07270D6C34}"/>
                  </a:ext>
                </a:extLst>
              </p:cNvPr>
              <p:cNvCxnSpPr>
                <a:cxnSpLocks/>
              </p:cNvCxnSpPr>
              <p:nvPr/>
            </p:nvCxnSpPr>
            <p:spPr>
              <a:xfrm rot="-1800000"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8" name="Connettore diritto 347">
                <a:extLst>
                  <a:ext uri="{FF2B5EF4-FFF2-40B4-BE49-F238E27FC236}">
                    <a16:creationId xmlns:a16="http://schemas.microsoft.com/office/drawing/2014/main" id="{3FB27513-7773-4E30-8FFF-543C24E37C3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01132" y="5163309"/>
                <a:ext cx="1078378" cy="107837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9" name="Connettore diritto 348">
                <a:extLst>
                  <a:ext uri="{FF2B5EF4-FFF2-40B4-BE49-F238E27FC236}">
                    <a16:creationId xmlns:a16="http://schemas.microsoft.com/office/drawing/2014/main" id="{307CD3C2-4FA6-4FA5-B24B-B7C1EA12ED06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06168" y="5098139"/>
                <a:ext cx="751062" cy="130087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Connettore diritto 349">
                <a:extLst>
                  <a:ext uri="{FF2B5EF4-FFF2-40B4-BE49-F238E27FC236}">
                    <a16:creationId xmlns:a16="http://schemas.microsoft.com/office/drawing/2014/main" id="{3ADFE623-1730-4C37-A2B0-1BF13A469AA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44937" y="5061987"/>
                <a:ext cx="384757" cy="143593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2" name="Connettore diritto 351">
                <a:extLst>
                  <a:ext uri="{FF2B5EF4-FFF2-40B4-BE49-F238E27FC236}">
                    <a16:creationId xmlns:a16="http://schemas.microsoft.com/office/drawing/2014/main" id="{3013C6A3-DF92-4572-8A54-4A04C145ED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4" name="Connettore diritto 353">
                <a:extLst>
                  <a:ext uri="{FF2B5EF4-FFF2-40B4-BE49-F238E27FC236}">
                    <a16:creationId xmlns:a16="http://schemas.microsoft.com/office/drawing/2014/main" id="{1FEC2601-E7B2-4E80-A33D-F17D644FE75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96448" y="5046651"/>
                <a:ext cx="0" cy="1485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56" name="Gruppo 355">
                <a:extLst>
                  <a:ext uri="{FF2B5EF4-FFF2-40B4-BE49-F238E27FC236}">
                    <a16:creationId xmlns:a16="http://schemas.microsoft.com/office/drawing/2014/main" id="{738CFD9D-BADD-46BB-914E-E2D1767EFE3D}"/>
                  </a:ext>
                </a:extLst>
              </p:cNvPr>
              <p:cNvGrpSpPr/>
              <p:nvPr/>
            </p:nvGrpSpPr>
            <p:grpSpPr>
              <a:xfrm>
                <a:off x="6409391" y="4550170"/>
                <a:ext cx="1982225" cy="1980164"/>
                <a:chOff x="6412282" y="4553483"/>
                <a:chExt cx="1982225" cy="1980164"/>
              </a:xfrm>
            </p:grpSpPr>
            <p:sp>
              <p:nvSpPr>
                <p:cNvPr id="358" name="Arco 357">
                  <a:extLst>
                    <a:ext uri="{FF2B5EF4-FFF2-40B4-BE49-F238E27FC236}">
                      <a16:creationId xmlns:a16="http://schemas.microsoft.com/office/drawing/2014/main" id="{8E20395B-A11D-439F-8F9B-9360664C33B0}"/>
                    </a:ext>
                  </a:extLst>
                </p:cNvPr>
                <p:cNvSpPr/>
                <p:nvPr/>
              </p:nvSpPr>
              <p:spPr>
                <a:xfrm>
                  <a:off x="6412282" y="4553483"/>
                  <a:ext cx="1980000" cy="1980000"/>
                </a:xfrm>
                <a:prstGeom prst="arc">
                  <a:avLst>
                    <a:gd name="adj1" fmla="val 19122380"/>
                    <a:gd name="adj2" fmla="val 13239816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359" name="Arco 358">
                  <a:extLst>
                    <a:ext uri="{FF2B5EF4-FFF2-40B4-BE49-F238E27FC236}">
                      <a16:creationId xmlns:a16="http://schemas.microsoft.com/office/drawing/2014/main" id="{F905A31A-8617-450B-AB53-5345A7829F20}"/>
                    </a:ext>
                  </a:extLst>
                </p:cNvPr>
                <p:cNvSpPr/>
                <p:nvPr/>
              </p:nvSpPr>
              <p:spPr>
                <a:xfrm>
                  <a:off x="6414507" y="4553647"/>
                  <a:ext cx="1980000" cy="1980000"/>
                </a:xfrm>
                <a:prstGeom prst="arc">
                  <a:avLst>
                    <a:gd name="adj1" fmla="val 13198056"/>
                    <a:gd name="adj2" fmla="val 19143920"/>
                  </a:avLst>
                </a:prstGeom>
                <a:ln w="3175"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</p:grpSp>
        <p:cxnSp>
          <p:nvCxnSpPr>
            <p:cNvPr id="360" name="Connettore diritto 359">
              <a:extLst>
                <a:ext uri="{FF2B5EF4-FFF2-40B4-BE49-F238E27FC236}">
                  <a16:creationId xmlns:a16="http://schemas.microsoft.com/office/drawing/2014/main" id="{0DBA9C5D-EA6B-47F6-BF10-14545DE66937}"/>
                </a:ext>
              </a:extLst>
            </p:cNvPr>
            <p:cNvCxnSpPr>
              <a:cxnSpLocks/>
            </p:cNvCxnSpPr>
            <p:nvPr/>
          </p:nvCxnSpPr>
          <p:spPr>
            <a:xfrm>
              <a:off x="3921347" y="4839426"/>
              <a:ext cx="163046" cy="16304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2" name="Connettore diritto 361">
              <a:extLst>
                <a:ext uri="{FF2B5EF4-FFF2-40B4-BE49-F238E27FC236}">
                  <a16:creationId xmlns:a16="http://schemas.microsoft.com/office/drawing/2014/main" id="{B6477735-7177-418D-A0CF-9D50AEBDFB1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128411" y="4683781"/>
              <a:ext cx="59319" cy="10274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3" name="Connettore diritto 362">
              <a:extLst>
                <a:ext uri="{FF2B5EF4-FFF2-40B4-BE49-F238E27FC236}">
                  <a16:creationId xmlns:a16="http://schemas.microsoft.com/office/drawing/2014/main" id="{6C17E996-8EB6-44F5-BE00-116A25DFA6CD}"/>
                </a:ext>
              </a:extLst>
            </p:cNvPr>
            <p:cNvCxnSpPr>
              <a:cxnSpLocks/>
            </p:cNvCxnSpPr>
            <p:nvPr/>
          </p:nvCxnSpPr>
          <p:spPr>
            <a:xfrm>
              <a:off x="4368246" y="4587785"/>
              <a:ext cx="19814" cy="7394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5" name="Connettore diritto 364">
              <a:extLst>
                <a:ext uri="{FF2B5EF4-FFF2-40B4-BE49-F238E27FC236}">
                  <a16:creationId xmlns:a16="http://schemas.microsoft.com/office/drawing/2014/main" id="{8C7B0E3A-6BF8-489B-B100-8AA404322EE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12928" y="4551652"/>
              <a:ext cx="7436" cy="6987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6" name="Connettore diritto 365">
              <a:extLst>
                <a:ext uri="{FF2B5EF4-FFF2-40B4-BE49-F238E27FC236}">
                  <a16:creationId xmlns:a16="http://schemas.microsoft.com/office/drawing/2014/main" id="{ABE67D13-56C8-4D36-9E5F-BA956B56B60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60046" y="4582986"/>
              <a:ext cx="21979" cy="82026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7" name="Connettore diritto 366">
              <a:extLst>
                <a:ext uri="{FF2B5EF4-FFF2-40B4-BE49-F238E27FC236}">
                  <a16:creationId xmlns:a16="http://schemas.microsoft.com/office/drawing/2014/main" id="{FD104B03-6A96-4C42-9262-5E2DC780839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54241" y="4681378"/>
              <a:ext cx="67402" cy="116743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8" name="Connettore diritto 367">
              <a:extLst>
                <a:ext uri="{FF2B5EF4-FFF2-40B4-BE49-F238E27FC236}">
                  <a16:creationId xmlns:a16="http://schemas.microsoft.com/office/drawing/2014/main" id="{195F00FE-036D-4C82-A17B-74926DC1FD18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174899" y="4838719"/>
              <a:ext cx="150470" cy="150468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4D583D5B-41BC-4ED1-A337-CEC80FC86C56}"/>
              </a:ext>
            </a:extLst>
          </p:cNvPr>
          <p:cNvSpPr txBox="1"/>
          <p:nvPr/>
        </p:nvSpPr>
        <p:spPr>
          <a:xfrm>
            <a:off x="11998" y="708002"/>
            <a:ext cx="518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Completata la ricerca della compenetrazione tra i due solidi analizziamo il risultato mediante la scomposizione degli stessi</a:t>
            </a: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34F999A3-2502-49E6-B719-583A2F09866F}"/>
              </a:ext>
            </a:extLst>
          </p:cNvPr>
          <p:cNvSpPr txBox="1"/>
          <p:nvPr/>
        </p:nvSpPr>
        <p:spPr>
          <a:xfrm>
            <a:off x="0" y="3393419"/>
            <a:ext cx="518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 immaginiamo di dissolvere il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cono di colore verde 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resta in evidenza il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cono di colore blu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e la curva di compenetrazione che si determina sulla falda del solido</a:t>
            </a:r>
          </a:p>
        </p:txBody>
      </p:sp>
      <p:sp>
        <p:nvSpPr>
          <p:cNvPr id="370" name="CasellaDiTesto 369">
            <a:extLst>
              <a:ext uri="{FF2B5EF4-FFF2-40B4-BE49-F238E27FC236}">
                <a16:creationId xmlns:a16="http://schemas.microsoft.com/office/drawing/2014/main" id="{F248ECE2-FE56-45B3-9CDD-DD900B901686}"/>
              </a:ext>
            </a:extLst>
          </p:cNvPr>
          <p:cNvSpPr txBox="1"/>
          <p:nvPr/>
        </p:nvSpPr>
        <p:spPr>
          <a:xfrm>
            <a:off x="0" y="2173228"/>
            <a:ext cx="518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Se immaginiamo di dissolvere il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cono di colore blu 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resta in evidenza il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cono di colore verde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e la curva di compenetrazione che si determina sulla falda del solido e divide lo stesso in due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B98AA497-A30B-4B04-963B-18D8687EA922}"/>
              </a:ext>
            </a:extLst>
          </p:cNvPr>
          <p:cNvSpPr txBox="1"/>
          <p:nvPr/>
        </p:nvSpPr>
        <p:spPr>
          <a:xfrm>
            <a:off x="0" y="5222143"/>
            <a:ext cx="518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Possiamo, infine, immaginare di dissolvere i due solidi mettendo in evidenza il tronco di cono verde risultante dalla compenetrazione</a:t>
            </a:r>
          </a:p>
        </p:txBody>
      </p:sp>
      <p:grpSp>
        <p:nvGrpSpPr>
          <p:cNvPr id="34" name="Gruppo 33">
            <a:extLst>
              <a:ext uri="{FF2B5EF4-FFF2-40B4-BE49-F238E27FC236}">
                <a16:creationId xmlns:a16="http://schemas.microsoft.com/office/drawing/2014/main" id="{32A9E75F-5F76-4849-8088-2E84B20000CF}"/>
              </a:ext>
            </a:extLst>
          </p:cNvPr>
          <p:cNvGrpSpPr/>
          <p:nvPr/>
        </p:nvGrpSpPr>
        <p:grpSpPr>
          <a:xfrm>
            <a:off x="6410099" y="4550170"/>
            <a:ext cx="1982225" cy="1981481"/>
            <a:chOff x="6409391" y="4550170"/>
            <a:chExt cx="1982225" cy="1981481"/>
          </a:xfrm>
        </p:grpSpPr>
        <p:grpSp>
          <p:nvGrpSpPr>
            <p:cNvPr id="507" name="Gruppo 506">
              <a:extLst>
                <a:ext uri="{FF2B5EF4-FFF2-40B4-BE49-F238E27FC236}">
                  <a16:creationId xmlns:a16="http://schemas.microsoft.com/office/drawing/2014/main" id="{D5E37F2B-BAAB-423D-9093-46B2D807C2F2}"/>
                </a:ext>
              </a:extLst>
            </p:cNvPr>
            <p:cNvGrpSpPr/>
            <p:nvPr/>
          </p:nvGrpSpPr>
          <p:grpSpPr>
            <a:xfrm>
              <a:off x="6409391" y="4550170"/>
              <a:ext cx="1982225" cy="1981481"/>
              <a:chOff x="6409391" y="4550170"/>
              <a:chExt cx="1982225" cy="1981481"/>
            </a:xfrm>
          </p:grpSpPr>
          <p:cxnSp>
            <p:nvCxnSpPr>
              <p:cNvPr id="141" name="Connettore diritto 140">
                <a:extLst>
                  <a:ext uri="{FF2B5EF4-FFF2-40B4-BE49-F238E27FC236}">
                    <a16:creationId xmlns:a16="http://schemas.microsoft.com/office/drawing/2014/main" id="{71ADD22E-68CA-4F8C-9136-C818C601914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43940" y="5280658"/>
                <a:ext cx="1907797" cy="52075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5" name="Connettore diritto 144">
                <a:extLst>
                  <a:ext uri="{FF2B5EF4-FFF2-40B4-BE49-F238E27FC236}">
                    <a16:creationId xmlns:a16="http://schemas.microsoft.com/office/drawing/2014/main" id="{6FE1D333-588B-45AA-97A2-6D0C680E326E}"/>
                  </a:ext>
                </a:extLst>
              </p:cNvPr>
              <p:cNvCxnSpPr>
                <a:cxnSpLocks/>
              </p:cNvCxnSpPr>
              <p:nvPr/>
            </p:nvCxnSpPr>
            <p:spPr>
              <a:xfrm rot="1800000"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Connettore diritto 149">
                <a:extLst>
                  <a:ext uri="{FF2B5EF4-FFF2-40B4-BE49-F238E27FC236}">
                    <a16:creationId xmlns:a16="http://schemas.microsoft.com/office/drawing/2014/main" id="{C595DC5E-1F9D-4C83-9472-364B198EAAB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014769" y="5155252"/>
                <a:ext cx="1086435" cy="1086435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7" name="Connettore diritto 156">
                <a:extLst>
                  <a:ext uri="{FF2B5EF4-FFF2-40B4-BE49-F238E27FC236}">
                    <a16:creationId xmlns:a16="http://schemas.microsoft.com/office/drawing/2014/main" id="{E0135EDD-071F-4CB8-9B2F-3AD6A7E4EA8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7143497" y="5095352"/>
                <a:ext cx="752671" cy="130366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69D231AA-63EB-48B3-A64F-AA66C54446E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72845" y="5062744"/>
                <a:ext cx="384554" cy="1435174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diritto 165">
                <a:extLst>
                  <a:ext uri="{FF2B5EF4-FFF2-40B4-BE49-F238E27FC236}">
                    <a16:creationId xmlns:a16="http://schemas.microsoft.com/office/drawing/2014/main" id="{1780965C-2259-4A31-A607-3F69553D6B89}"/>
                  </a:ext>
                </a:extLst>
              </p:cNvPr>
              <p:cNvCxnSpPr>
                <a:cxnSpLocks/>
              </p:cNvCxnSpPr>
              <p:nvPr/>
            </p:nvCxnSpPr>
            <p:spPr>
              <a:xfrm rot="-900000"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Connettore diritto 168">
                <a:extLst>
                  <a:ext uri="{FF2B5EF4-FFF2-40B4-BE49-F238E27FC236}">
                    <a16:creationId xmlns:a16="http://schemas.microsoft.com/office/drawing/2014/main" id="{285522FA-D585-42F9-B6A5-67A37E51E258}"/>
                  </a:ext>
                </a:extLst>
              </p:cNvPr>
              <p:cNvCxnSpPr>
                <a:cxnSpLocks/>
              </p:cNvCxnSpPr>
              <p:nvPr/>
            </p:nvCxnSpPr>
            <p:spPr>
              <a:xfrm rot="-1800000"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5D23C239-E3F5-476C-8CF4-6966BDF514F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701132" y="5163309"/>
                <a:ext cx="1078378" cy="1078378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5" name="Connettore diritto 174">
                <a:extLst>
                  <a:ext uri="{FF2B5EF4-FFF2-40B4-BE49-F238E27FC236}">
                    <a16:creationId xmlns:a16="http://schemas.microsoft.com/office/drawing/2014/main" id="{9888F6FC-412C-42B6-B319-BA25F33A7FC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06168" y="5098139"/>
                <a:ext cx="751062" cy="1300877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Connettore diritto 180">
                <a:extLst>
                  <a:ext uri="{FF2B5EF4-FFF2-40B4-BE49-F238E27FC236}">
                    <a16:creationId xmlns:a16="http://schemas.microsoft.com/office/drawing/2014/main" id="{DF485915-7610-4556-A3D2-C51731B499E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144937" y="5061987"/>
                <a:ext cx="384757" cy="1435931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30EDBF2F-0129-4F1D-B816-F4E509DA1E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411168" y="5541651"/>
                <a:ext cx="1980000" cy="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>
                <a:extLst>
                  <a:ext uri="{FF2B5EF4-FFF2-40B4-BE49-F238E27FC236}">
                    <a16:creationId xmlns:a16="http://schemas.microsoft.com/office/drawing/2014/main" id="{FA535C37-713A-48FB-A716-6A0E3A3A817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396448" y="5046651"/>
                <a:ext cx="0" cy="1485000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" name="Gruppo 3">
                <a:extLst>
                  <a:ext uri="{FF2B5EF4-FFF2-40B4-BE49-F238E27FC236}">
                    <a16:creationId xmlns:a16="http://schemas.microsoft.com/office/drawing/2014/main" id="{23EA4A8D-293A-481A-AC2E-0F022F9A61CB}"/>
                  </a:ext>
                </a:extLst>
              </p:cNvPr>
              <p:cNvGrpSpPr/>
              <p:nvPr/>
            </p:nvGrpSpPr>
            <p:grpSpPr>
              <a:xfrm>
                <a:off x="6409391" y="4550170"/>
                <a:ext cx="1982225" cy="1980164"/>
                <a:chOff x="6412282" y="4553483"/>
                <a:chExt cx="1982225" cy="1980164"/>
              </a:xfrm>
            </p:grpSpPr>
            <p:sp>
              <p:nvSpPr>
                <p:cNvPr id="2" name="Arco 1">
                  <a:extLst>
                    <a:ext uri="{FF2B5EF4-FFF2-40B4-BE49-F238E27FC236}">
                      <a16:creationId xmlns:a16="http://schemas.microsoft.com/office/drawing/2014/main" id="{AF5F8F76-50EA-4C04-88C0-BCBDAE63B0C1}"/>
                    </a:ext>
                  </a:extLst>
                </p:cNvPr>
                <p:cNvSpPr/>
                <p:nvPr/>
              </p:nvSpPr>
              <p:spPr>
                <a:xfrm>
                  <a:off x="6412282" y="4553483"/>
                  <a:ext cx="1980000" cy="1980000"/>
                </a:xfrm>
                <a:prstGeom prst="arc">
                  <a:avLst>
                    <a:gd name="adj1" fmla="val 19122380"/>
                    <a:gd name="adj2" fmla="val 13239816"/>
                  </a:avLst>
                </a:prstGeom>
                <a:ln w="3175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  <p:sp>
              <p:nvSpPr>
                <p:cNvPr id="164" name="Arco 163">
                  <a:extLst>
                    <a:ext uri="{FF2B5EF4-FFF2-40B4-BE49-F238E27FC236}">
                      <a16:creationId xmlns:a16="http://schemas.microsoft.com/office/drawing/2014/main" id="{0123C13F-B56D-49C1-9AF3-CC6669961095}"/>
                    </a:ext>
                  </a:extLst>
                </p:cNvPr>
                <p:cNvSpPr/>
                <p:nvPr/>
              </p:nvSpPr>
              <p:spPr>
                <a:xfrm>
                  <a:off x="6414507" y="4553647"/>
                  <a:ext cx="1980000" cy="1980000"/>
                </a:xfrm>
                <a:prstGeom prst="arc">
                  <a:avLst>
                    <a:gd name="adj1" fmla="val 13198056"/>
                    <a:gd name="adj2" fmla="val 19143920"/>
                  </a:avLst>
                </a:prstGeom>
                <a:ln w="3175">
                  <a:prstDash val="lg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it-IT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/>
                    <a:ea typeface="+mn-ea"/>
                    <a:cs typeface="+mn-cs"/>
                  </a:endParaRPr>
                </a:p>
              </p:txBody>
            </p:sp>
          </p:grpSp>
        </p:grpSp>
        <p:cxnSp>
          <p:nvCxnSpPr>
            <p:cNvPr id="257" name="Connettore diritto 256">
              <a:extLst>
                <a:ext uri="{FF2B5EF4-FFF2-40B4-BE49-F238E27FC236}">
                  <a16:creationId xmlns:a16="http://schemas.microsoft.com/office/drawing/2014/main" id="{8473615E-7726-4F6D-860D-2650C969ADD2}"/>
                </a:ext>
              </a:extLst>
            </p:cNvPr>
            <p:cNvCxnSpPr>
              <a:cxnSpLocks/>
            </p:cNvCxnSpPr>
            <p:nvPr/>
          </p:nvCxnSpPr>
          <p:spPr>
            <a:xfrm>
              <a:off x="6815333" y="5183754"/>
              <a:ext cx="578631" cy="1031847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Connettore diritto 257">
              <a:extLst>
                <a:ext uri="{FF2B5EF4-FFF2-40B4-BE49-F238E27FC236}">
                  <a16:creationId xmlns:a16="http://schemas.microsoft.com/office/drawing/2014/main" id="{32932C9D-1573-40AA-B3F8-D5C56EEE5D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91632" y="5154842"/>
              <a:ext cx="594577" cy="1059087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60" name="Gruppo 259">
            <a:extLst>
              <a:ext uri="{FF2B5EF4-FFF2-40B4-BE49-F238E27FC236}">
                <a16:creationId xmlns:a16="http://schemas.microsoft.com/office/drawing/2014/main" id="{F7488A95-77FA-44F3-9C7F-F313B453D779}"/>
              </a:ext>
            </a:extLst>
          </p:cNvPr>
          <p:cNvGrpSpPr/>
          <p:nvPr/>
        </p:nvGrpSpPr>
        <p:grpSpPr>
          <a:xfrm>
            <a:off x="6817915" y="4619081"/>
            <a:ext cx="1168806" cy="598050"/>
            <a:chOff x="4691265" y="4772294"/>
            <a:chExt cx="1168806" cy="598050"/>
          </a:xfrm>
        </p:grpSpPr>
        <p:sp>
          <p:nvSpPr>
            <p:cNvPr id="262" name="Figura a mano libera: forma 261">
              <a:extLst>
                <a:ext uri="{FF2B5EF4-FFF2-40B4-BE49-F238E27FC236}">
                  <a16:creationId xmlns:a16="http://schemas.microsoft.com/office/drawing/2014/main" id="{8F57151D-FB88-4B45-A6C6-9056A65A9DA7}"/>
                </a:ext>
              </a:extLst>
            </p:cNvPr>
            <p:cNvSpPr/>
            <p:nvPr/>
          </p:nvSpPr>
          <p:spPr>
            <a:xfrm>
              <a:off x="4691265" y="4772294"/>
              <a:ext cx="1168806" cy="571500"/>
            </a:xfrm>
            <a:custGeom>
              <a:avLst/>
              <a:gdLst>
                <a:gd name="connsiteX0" fmla="*/ 11580 w 1177209"/>
                <a:gd name="connsiteY0" fmla="*/ 565785 h 565785"/>
                <a:gd name="connsiteX1" fmla="*/ 5865 w 1177209"/>
                <a:gd name="connsiteY1" fmla="*/ 512445 h 565785"/>
                <a:gd name="connsiteX2" fmla="*/ 83970 w 1177209"/>
                <a:gd name="connsiteY2" fmla="*/ 272415 h 565785"/>
                <a:gd name="connsiteX3" fmla="*/ 160170 w 1177209"/>
                <a:gd name="connsiteY3" fmla="*/ 171450 h 565785"/>
                <a:gd name="connsiteX4" fmla="*/ 314475 w 1177209"/>
                <a:gd name="connsiteY4" fmla="*/ 53340 h 565785"/>
                <a:gd name="connsiteX5" fmla="*/ 588795 w 1177209"/>
                <a:gd name="connsiteY5" fmla="*/ 0 h 565785"/>
                <a:gd name="connsiteX6" fmla="*/ 865020 w 1177209"/>
                <a:gd name="connsiteY6" fmla="*/ 53340 h 565785"/>
                <a:gd name="connsiteX7" fmla="*/ 1017420 w 1177209"/>
                <a:gd name="connsiteY7" fmla="*/ 169545 h 565785"/>
                <a:gd name="connsiteX8" fmla="*/ 1087905 w 1177209"/>
                <a:gd name="connsiteY8" fmla="*/ 274320 h 565785"/>
                <a:gd name="connsiteX9" fmla="*/ 1171725 w 1177209"/>
                <a:gd name="connsiteY9" fmla="*/ 512445 h 565785"/>
                <a:gd name="connsiteX10" fmla="*/ 1162200 w 1177209"/>
                <a:gd name="connsiteY10" fmla="*/ 548640 h 565785"/>
                <a:gd name="connsiteX0" fmla="*/ 23332 w 1173721"/>
                <a:gd name="connsiteY0" fmla="*/ 573405 h 573405"/>
                <a:gd name="connsiteX1" fmla="*/ 2377 w 1173721"/>
                <a:gd name="connsiteY1" fmla="*/ 512445 h 573405"/>
                <a:gd name="connsiteX2" fmla="*/ 80482 w 1173721"/>
                <a:gd name="connsiteY2" fmla="*/ 272415 h 573405"/>
                <a:gd name="connsiteX3" fmla="*/ 156682 w 1173721"/>
                <a:gd name="connsiteY3" fmla="*/ 171450 h 573405"/>
                <a:gd name="connsiteX4" fmla="*/ 310987 w 1173721"/>
                <a:gd name="connsiteY4" fmla="*/ 53340 h 573405"/>
                <a:gd name="connsiteX5" fmla="*/ 585307 w 1173721"/>
                <a:gd name="connsiteY5" fmla="*/ 0 h 573405"/>
                <a:gd name="connsiteX6" fmla="*/ 861532 w 1173721"/>
                <a:gd name="connsiteY6" fmla="*/ 53340 h 573405"/>
                <a:gd name="connsiteX7" fmla="*/ 1013932 w 1173721"/>
                <a:gd name="connsiteY7" fmla="*/ 169545 h 573405"/>
                <a:gd name="connsiteX8" fmla="*/ 1084417 w 1173721"/>
                <a:gd name="connsiteY8" fmla="*/ 274320 h 573405"/>
                <a:gd name="connsiteX9" fmla="*/ 1168237 w 1173721"/>
                <a:gd name="connsiteY9" fmla="*/ 512445 h 573405"/>
                <a:gd name="connsiteX10" fmla="*/ 1158712 w 1173721"/>
                <a:gd name="connsiteY10" fmla="*/ 548640 h 573405"/>
                <a:gd name="connsiteX0" fmla="*/ 21140 w 1171529"/>
                <a:gd name="connsiteY0" fmla="*/ 573405 h 576956"/>
                <a:gd name="connsiteX1" fmla="*/ 185 w 1171529"/>
                <a:gd name="connsiteY1" fmla="*/ 512445 h 576956"/>
                <a:gd name="connsiteX2" fmla="*/ 78290 w 1171529"/>
                <a:gd name="connsiteY2" fmla="*/ 272415 h 576956"/>
                <a:gd name="connsiteX3" fmla="*/ 154490 w 1171529"/>
                <a:gd name="connsiteY3" fmla="*/ 171450 h 576956"/>
                <a:gd name="connsiteX4" fmla="*/ 308795 w 1171529"/>
                <a:gd name="connsiteY4" fmla="*/ 53340 h 576956"/>
                <a:gd name="connsiteX5" fmla="*/ 583115 w 1171529"/>
                <a:gd name="connsiteY5" fmla="*/ 0 h 576956"/>
                <a:gd name="connsiteX6" fmla="*/ 859340 w 1171529"/>
                <a:gd name="connsiteY6" fmla="*/ 53340 h 576956"/>
                <a:gd name="connsiteX7" fmla="*/ 1011740 w 1171529"/>
                <a:gd name="connsiteY7" fmla="*/ 169545 h 576956"/>
                <a:gd name="connsiteX8" fmla="*/ 1082225 w 1171529"/>
                <a:gd name="connsiteY8" fmla="*/ 274320 h 576956"/>
                <a:gd name="connsiteX9" fmla="*/ 1166045 w 1171529"/>
                <a:gd name="connsiteY9" fmla="*/ 512445 h 576956"/>
                <a:gd name="connsiteX10" fmla="*/ 1156520 w 1171529"/>
                <a:gd name="connsiteY10" fmla="*/ 548640 h 576956"/>
                <a:gd name="connsiteX0" fmla="*/ 10391 w 1177925"/>
                <a:gd name="connsiteY0" fmla="*/ 561975 h 561975"/>
                <a:gd name="connsiteX1" fmla="*/ 6581 w 1177925"/>
                <a:gd name="connsiteY1" fmla="*/ 512445 h 561975"/>
                <a:gd name="connsiteX2" fmla="*/ 84686 w 1177925"/>
                <a:gd name="connsiteY2" fmla="*/ 272415 h 561975"/>
                <a:gd name="connsiteX3" fmla="*/ 160886 w 1177925"/>
                <a:gd name="connsiteY3" fmla="*/ 171450 h 561975"/>
                <a:gd name="connsiteX4" fmla="*/ 315191 w 1177925"/>
                <a:gd name="connsiteY4" fmla="*/ 53340 h 561975"/>
                <a:gd name="connsiteX5" fmla="*/ 589511 w 1177925"/>
                <a:gd name="connsiteY5" fmla="*/ 0 h 561975"/>
                <a:gd name="connsiteX6" fmla="*/ 865736 w 1177925"/>
                <a:gd name="connsiteY6" fmla="*/ 53340 h 561975"/>
                <a:gd name="connsiteX7" fmla="*/ 1018136 w 1177925"/>
                <a:gd name="connsiteY7" fmla="*/ 169545 h 561975"/>
                <a:gd name="connsiteX8" fmla="*/ 1088621 w 1177925"/>
                <a:gd name="connsiteY8" fmla="*/ 274320 h 561975"/>
                <a:gd name="connsiteX9" fmla="*/ 1172441 w 1177925"/>
                <a:gd name="connsiteY9" fmla="*/ 512445 h 561975"/>
                <a:gd name="connsiteX10" fmla="*/ 1162916 w 1177925"/>
                <a:gd name="connsiteY10" fmla="*/ 548640 h 561975"/>
                <a:gd name="connsiteX0" fmla="*/ 20120 w 1174319"/>
                <a:gd name="connsiteY0" fmla="*/ 563880 h 563880"/>
                <a:gd name="connsiteX1" fmla="*/ 2975 w 1174319"/>
                <a:gd name="connsiteY1" fmla="*/ 512445 h 563880"/>
                <a:gd name="connsiteX2" fmla="*/ 81080 w 1174319"/>
                <a:gd name="connsiteY2" fmla="*/ 272415 h 563880"/>
                <a:gd name="connsiteX3" fmla="*/ 157280 w 1174319"/>
                <a:gd name="connsiteY3" fmla="*/ 171450 h 563880"/>
                <a:gd name="connsiteX4" fmla="*/ 311585 w 1174319"/>
                <a:gd name="connsiteY4" fmla="*/ 53340 h 563880"/>
                <a:gd name="connsiteX5" fmla="*/ 585905 w 1174319"/>
                <a:gd name="connsiteY5" fmla="*/ 0 h 563880"/>
                <a:gd name="connsiteX6" fmla="*/ 862130 w 1174319"/>
                <a:gd name="connsiteY6" fmla="*/ 53340 h 563880"/>
                <a:gd name="connsiteX7" fmla="*/ 1014530 w 1174319"/>
                <a:gd name="connsiteY7" fmla="*/ 169545 h 563880"/>
                <a:gd name="connsiteX8" fmla="*/ 1085015 w 1174319"/>
                <a:gd name="connsiteY8" fmla="*/ 274320 h 563880"/>
                <a:gd name="connsiteX9" fmla="*/ 1168835 w 1174319"/>
                <a:gd name="connsiteY9" fmla="*/ 512445 h 563880"/>
                <a:gd name="connsiteX10" fmla="*/ 1159310 w 1174319"/>
                <a:gd name="connsiteY10" fmla="*/ 548640 h 563880"/>
                <a:gd name="connsiteX0" fmla="*/ 11580 w 1177209"/>
                <a:gd name="connsiteY0" fmla="*/ 563880 h 563880"/>
                <a:gd name="connsiteX1" fmla="*/ 5865 w 1177209"/>
                <a:gd name="connsiteY1" fmla="*/ 512445 h 563880"/>
                <a:gd name="connsiteX2" fmla="*/ 83970 w 1177209"/>
                <a:gd name="connsiteY2" fmla="*/ 272415 h 563880"/>
                <a:gd name="connsiteX3" fmla="*/ 160170 w 1177209"/>
                <a:gd name="connsiteY3" fmla="*/ 171450 h 563880"/>
                <a:gd name="connsiteX4" fmla="*/ 314475 w 1177209"/>
                <a:gd name="connsiteY4" fmla="*/ 53340 h 563880"/>
                <a:gd name="connsiteX5" fmla="*/ 588795 w 1177209"/>
                <a:gd name="connsiteY5" fmla="*/ 0 h 563880"/>
                <a:gd name="connsiteX6" fmla="*/ 865020 w 1177209"/>
                <a:gd name="connsiteY6" fmla="*/ 53340 h 563880"/>
                <a:gd name="connsiteX7" fmla="*/ 1017420 w 1177209"/>
                <a:gd name="connsiteY7" fmla="*/ 169545 h 563880"/>
                <a:gd name="connsiteX8" fmla="*/ 1087905 w 1177209"/>
                <a:gd name="connsiteY8" fmla="*/ 274320 h 563880"/>
                <a:gd name="connsiteX9" fmla="*/ 1171725 w 1177209"/>
                <a:gd name="connsiteY9" fmla="*/ 512445 h 563880"/>
                <a:gd name="connsiteX10" fmla="*/ 1162200 w 1177209"/>
                <a:gd name="connsiteY10" fmla="*/ 548640 h 563880"/>
                <a:gd name="connsiteX0" fmla="*/ 9573 w 1175202"/>
                <a:gd name="connsiteY0" fmla="*/ 563880 h 563880"/>
                <a:gd name="connsiteX1" fmla="*/ 3858 w 1175202"/>
                <a:gd name="connsiteY1" fmla="*/ 512445 h 563880"/>
                <a:gd name="connsiteX2" fmla="*/ 81963 w 1175202"/>
                <a:gd name="connsiteY2" fmla="*/ 272415 h 563880"/>
                <a:gd name="connsiteX3" fmla="*/ 158163 w 1175202"/>
                <a:gd name="connsiteY3" fmla="*/ 171450 h 563880"/>
                <a:gd name="connsiteX4" fmla="*/ 312468 w 1175202"/>
                <a:gd name="connsiteY4" fmla="*/ 53340 h 563880"/>
                <a:gd name="connsiteX5" fmla="*/ 586788 w 1175202"/>
                <a:gd name="connsiteY5" fmla="*/ 0 h 563880"/>
                <a:gd name="connsiteX6" fmla="*/ 863013 w 1175202"/>
                <a:gd name="connsiteY6" fmla="*/ 53340 h 563880"/>
                <a:gd name="connsiteX7" fmla="*/ 1015413 w 1175202"/>
                <a:gd name="connsiteY7" fmla="*/ 169545 h 563880"/>
                <a:gd name="connsiteX8" fmla="*/ 1085898 w 1175202"/>
                <a:gd name="connsiteY8" fmla="*/ 274320 h 563880"/>
                <a:gd name="connsiteX9" fmla="*/ 1169718 w 1175202"/>
                <a:gd name="connsiteY9" fmla="*/ 512445 h 563880"/>
                <a:gd name="connsiteX10" fmla="*/ 1160193 w 1175202"/>
                <a:gd name="connsiteY10" fmla="*/ 548640 h 563880"/>
                <a:gd name="connsiteX0" fmla="*/ 5846 w 1171475"/>
                <a:gd name="connsiteY0" fmla="*/ 563880 h 568646"/>
                <a:gd name="connsiteX1" fmla="*/ 131 w 1171475"/>
                <a:gd name="connsiteY1" fmla="*/ 512445 h 568646"/>
                <a:gd name="connsiteX2" fmla="*/ 78236 w 1171475"/>
                <a:gd name="connsiteY2" fmla="*/ 272415 h 568646"/>
                <a:gd name="connsiteX3" fmla="*/ 154436 w 1171475"/>
                <a:gd name="connsiteY3" fmla="*/ 171450 h 568646"/>
                <a:gd name="connsiteX4" fmla="*/ 308741 w 1171475"/>
                <a:gd name="connsiteY4" fmla="*/ 53340 h 568646"/>
                <a:gd name="connsiteX5" fmla="*/ 583061 w 1171475"/>
                <a:gd name="connsiteY5" fmla="*/ 0 h 568646"/>
                <a:gd name="connsiteX6" fmla="*/ 859286 w 1171475"/>
                <a:gd name="connsiteY6" fmla="*/ 53340 h 568646"/>
                <a:gd name="connsiteX7" fmla="*/ 1011686 w 1171475"/>
                <a:gd name="connsiteY7" fmla="*/ 169545 h 568646"/>
                <a:gd name="connsiteX8" fmla="*/ 1082171 w 1171475"/>
                <a:gd name="connsiteY8" fmla="*/ 274320 h 568646"/>
                <a:gd name="connsiteX9" fmla="*/ 1165991 w 1171475"/>
                <a:gd name="connsiteY9" fmla="*/ 512445 h 568646"/>
                <a:gd name="connsiteX10" fmla="*/ 1156466 w 1171475"/>
                <a:gd name="connsiteY10" fmla="*/ 548640 h 568646"/>
                <a:gd name="connsiteX0" fmla="*/ 6667 w 1172296"/>
                <a:gd name="connsiteY0" fmla="*/ 563880 h 570623"/>
                <a:gd name="connsiteX1" fmla="*/ 952 w 1172296"/>
                <a:gd name="connsiteY1" fmla="*/ 512445 h 570623"/>
                <a:gd name="connsiteX2" fmla="*/ 79057 w 1172296"/>
                <a:gd name="connsiteY2" fmla="*/ 272415 h 570623"/>
                <a:gd name="connsiteX3" fmla="*/ 155257 w 1172296"/>
                <a:gd name="connsiteY3" fmla="*/ 171450 h 570623"/>
                <a:gd name="connsiteX4" fmla="*/ 309562 w 1172296"/>
                <a:gd name="connsiteY4" fmla="*/ 53340 h 570623"/>
                <a:gd name="connsiteX5" fmla="*/ 583882 w 1172296"/>
                <a:gd name="connsiteY5" fmla="*/ 0 h 570623"/>
                <a:gd name="connsiteX6" fmla="*/ 860107 w 1172296"/>
                <a:gd name="connsiteY6" fmla="*/ 53340 h 570623"/>
                <a:gd name="connsiteX7" fmla="*/ 1012507 w 1172296"/>
                <a:gd name="connsiteY7" fmla="*/ 169545 h 570623"/>
                <a:gd name="connsiteX8" fmla="*/ 1082992 w 1172296"/>
                <a:gd name="connsiteY8" fmla="*/ 274320 h 570623"/>
                <a:gd name="connsiteX9" fmla="*/ 1166812 w 1172296"/>
                <a:gd name="connsiteY9" fmla="*/ 512445 h 570623"/>
                <a:gd name="connsiteX10" fmla="*/ 1157287 w 1172296"/>
                <a:gd name="connsiteY10" fmla="*/ 54864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9572 w 1177624"/>
                <a:gd name="connsiteY0" fmla="*/ 571500 h 571500"/>
                <a:gd name="connsiteX1" fmla="*/ 3857 w 1177624"/>
                <a:gd name="connsiteY1" fmla="*/ 512445 h 571500"/>
                <a:gd name="connsiteX2" fmla="*/ 81962 w 1177624"/>
                <a:gd name="connsiteY2" fmla="*/ 272415 h 571500"/>
                <a:gd name="connsiteX3" fmla="*/ 158162 w 1177624"/>
                <a:gd name="connsiteY3" fmla="*/ 171450 h 571500"/>
                <a:gd name="connsiteX4" fmla="*/ 312467 w 1177624"/>
                <a:gd name="connsiteY4" fmla="*/ 53340 h 571500"/>
                <a:gd name="connsiteX5" fmla="*/ 586787 w 1177624"/>
                <a:gd name="connsiteY5" fmla="*/ 0 h 571500"/>
                <a:gd name="connsiteX6" fmla="*/ 863012 w 1177624"/>
                <a:gd name="connsiteY6" fmla="*/ 53340 h 571500"/>
                <a:gd name="connsiteX7" fmla="*/ 1015412 w 1177624"/>
                <a:gd name="connsiteY7" fmla="*/ 169545 h 571500"/>
                <a:gd name="connsiteX8" fmla="*/ 1085897 w 1177624"/>
                <a:gd name="connsiteY8" fmla="*/ 274320 h 571500"/>
                <a:gd name="connsiteX9" fmla="*/ 1169717 w 1177624"/>
                <a:gd name="connsiteY9" fmla="*/ 512445 h 571500"/>
                <a:gd name="connsiteX10" fmla="*/ 1167812 w 1177624"/>
                <a:gd name="connsiteY10" fmla="*/ 533400 h 571500"/>
                <a:gd name="connsiteX0" fmla="*/ 9572 w 1177624"/>
                <a:gd name="connsiteY0" fmla="*/ 571500 h 571500"/>
                <a:gd name="connsiteX1" fmla="*/ 3857 w 1177624"/>
                <a:gd name="connsiteY1" fmla="*/ 512445 h 571500"/>
                <a:gd name="connsiteX2" fmla="*/ 81962 w 1177624"/>
                <a:gd name="connsiteY2" fmla="*/ 272415 h 571500"/>
                <a:gd name="connsiteX3" fmla="*/ 158162 w 1177624"/>
                <a:gd name="connsiteY3" fmla="*/ 171450 h 571500"/>
                <a:gd name="connsiteX4" fmla="*/ 312467 w 1177624"/>
                <a:gd name="connsiteY4" fmla="*/ 53340 h 571500"/>
                <a:gd name="connsiteX5" fmla="*/ 586787 w 1177624"/>
                <a:gd name="connsiteY5" fmla="*/ 0 h 571500"/>
                <a:gd name="connsiteX6" fmla="*/ 863012 w 1177624"/>
                <a:gd name="connsiteY6" fmla="*/ 53340 h 571500"/>
                <a:gd name="connsiteX7" fmla="*/ 1015412 w 1177624"/>
                <a:gd name="connsiteY7" fmla="*/ 169545 h 571500"/>
                <a:gd name="connsiteX8" fmla="*/ 1085897 w 1177624"/>
                <a:gd name="connsiteY8" fmla="*/ 274320 h 571500"/>
                <a:gd name="connsiteX9" fmla="*/ 1169717 w 1177624"/>
                <a:gd name="connsiteY9" fmla="*/ 512445 h 571500"/>
                <a:gd name="connsiteX10" fmla="*/ 1167812 w 1177624"/>
                <a:gd name="connsiteY10" fmla="*/ 533400 h 571500"/>
                <a:gd name="connsiteX0" fmla="*/ 6668 w 1174720"/>
                <a:gd name="connsiteY0" fmla="*/ 571500 h 571500"/>
                <a:gd name="connsiteX1" fmla="*/ 953 w 1174720"/>
                <a:gd name="connsiteY1" fmla="*/ 512445 h 571500"/>
                <a:gd name="connsiteX2" fmla="*/ 79058 w 1174720"/>
                <a:gd name="connsiteY2" fmla="*/ 272415 h 571500"/>
                <a:gd name="connsiteX3" fmla="*/ 155258 w 1174720"/>
                <a:gd name="connsiteY3" fmla="*/ 171450 h 571500"/>
                <a:gd name="connsiteX4" fmla="*/ 309563 w 1174720"/>
                <a:gd name="connsiteY4" fmla="*/ 53340 h 571500"/>
                <a:gd name="connsiteX5" fmla="*/ 583883 w 1174720"/>
                <a:gd name="connsiteY5" fmla="*/ 0 h 571500"/>
                <a:gd name="connsiteX6" fmla="*/ 860108 w 1174720"/>
                <a:gd name="connsiteY6" fmla="*/ 53340 h 571500"/>
                <a:gd name="connsiteX7" fmla="*/ 1012508 w 1174720"/>
                <a:gd name="connsiteY7" fmla="*/ 169545 h 571500"/>
                <a:gd name="connsiteX8" fmla="*/ 1082993 w 1174720"/>
                <a:gd name="connsiteY8" fmla="*/ 274320 h 571500"/>
                <a:gd name="connsiteX9" fmla="*/ 1166813 w 1174720"/>
                <a:gd name="connsiteY9" fmla="*/ 512445 h 571500"/>
                <a:gd name="connsiteX10" fmla="*/ 1164908 w 1174720"/>
                <a:gd name="connsiteY10" fmla="*/ 533400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68806"/>
                <a:gd name="connsiteY0" fmla="*/ 571500 h 571500"/>
                <a:gd name="connsiteX1" fmla="*/ 953 w 1168806"/>
                <a:gd name="connsiteY1" fmla="*/ 512445 h 571500"/>
                <a:gd name="connsiteX2" fmla="*/ 79058 w 1168806"/>
                <a:gd name="connsiteY2" fmla="*/ 272415 h 571500"/>
                <a:gd name="connsiteX3" fmla="*/ 155258 w 1168806"/>
                <a:gd name="connsiteY3" fmla="*/ 171450 h 571500"/>
                <a:gd name="connsiteX4" fmla="*/ 309563 w 1168806"/>
                <a:gd name="connsiteY4" fmla="*/ 53340 h 571500"/>
                <a:gd name="connsiteX5" fmla="*/ 583883 w 1168806"/>
                <a:gd name="connsiteY5" fmla="*/ 0 h 571500"/>
                <a:gd name="connsiteX6" fmla="*/ 860108 w 1168806"/>
                <a:gd name="connsiteY6" fmla="*/ 53340 h 571500"/>
                <a:gd name="connsiteX7" fmla="*/ 1012508 w 1168806"/>
                <a:gd name="connsiteY7" fmla="*/ 169545 h 571500"/>
                <a:gd name="connsiteX8" fmla="*/ 1082993 w 1168806"/>
                <a:gd name="connsiteY8" fmla="*/ 274320 h 571500"/>
                <a:gd name="connsiteX9" fmla="*/ 1166813 w 1168806"/>
                <a:gd name="connsiteY9" fmla="*/ 512445 h 571500"/>
                <a:gd name="connsiteX10" fmla="*/ 1163003 w 1168806"/>
                <a:gd name="connsiteY10" fmla="*/ 542925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8806" h="571500">
                  <a:moveTo>
                    <a:pt x="6668" y="571500"/>
                  </a:moveTo>
                  <a:cubicBezTo>
                    <a:pt x="9208" y="567372"/>
                    <a:pt x="-3492" y="552767"/>
                    <a:pt x="953" y="512445"/>
                  </a:cubicBezTo>
                  <a:cubicBezTo>
                    <a:pt x="5398" y="472123"/>
                    <a:pt x="45720" y="331153"/>
                    <a:pt x="79058" y="272415"/>
                  </a:cubicBezTo>
                  <a:cubicBezTo>
                    <a:pt x="112396" y="213677"/>
                    <a:pt x="116841" y="207962"/>
                    <a:pt x="155258" y="171450"/>
                  </a:cubicBezTo>
                  <a:cubicBezTo>
                    <a:pt x="193676" y="134937"/>
                    <a:pt x="238126" y="81915"/>
                    <a:pt x="309563" y="53340"/>
                  </a:cubicBezTo>
                  <a:cubicBezTo>
                    <a:pt x="381001" y="24765"/>
                    <a:pt x="492126" y="0"/>
                    <a:pt x="583883" y="0"/>
                  </a:cubicBezTo>
                  <a:cubicBezTo>
                    <a:pt x="675640" y="0"/>
                    <a:pt x="788671" y="25083"/>
                    <a:pt x="860108" y="53340"/>
                  </a:cubicBezTo>
                  <a:cubicBezTo>
                    <a:pt x="931545" y="81597"/>
                    <a:pt x="975361" y="132715"/>
                    <a:pt x="1012508" y="169545"/>
                  </a:cubicBezTo>
                  <a:cubicBezTo>
                    <a:pt x="1049655" y="206375"/>
                    <a:pt x="1057276" y="217170"/>
                    <a:pt x="1082993" y="274320"/>
                  </a:cubicBezTo>
                  <a:cubicBezTo>
                    <a:pt x="1108711" y="331470"/>
                    <a:pt x="1154431" y="386715"/>
                    <a:pt x="1166813" y="512445"/>
                  </a:cubicBezTo>
                  <a:cubicBezTo>
                    <a:pt x="1165861" y="571500"/>
                    <a:pt x="1173957" y="547687"/>
                    <a:pt x="1163003" y="542925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263" name="Figura a mano libera: forma 262">
              <a:extLst>
                <a:ext uri="{FF2B5EF4-FFF2-40B4-BE49-F238E27FC236}">
                  <a16:creationId xmlns:a16="http://schemas.microsoft.com/office/drawing/2014/main" id="{178CBFFD-4DDF-4356-A3FD-AE98088EB98B}"/>
                </a:ext>
              </a:extLst>
            </p:cNvPr>
            <p:cNvSpPr/>
            <p:nvPr/>
          </p:nvSpPr>
          <p:spPr>
            <a:xfrm>
              <a:off x="4696027" y="5199003"/>
              <a:ext cx="1163955" cy="171341"/>
            </a:xfrm>
            <a:custGeom>
              <a:avLst/>
              <a:gdLst>
                <a:gd name="connsiteX0" fmla="*/ 0 w 1173480"/>
                <a:gd name="connsiteY0" fmla="*/ 137169 h 171341"/>
                <a:gd name="connsiteX1" fmla="*/ 87630 w 1173480"/>
                <a:gd name="connsiteY1" fmla="*/ 167649 h 171341"/>
                <a:gd name="connsiteX2" fmla="*/ 160020 w 1173480"/>
                <a:gd name="connsiteY2" fmla="*/ 152409 h 171341"/>
                <a:gd name="connsiteX3" fmla="*/ 308610 w 1173480"/>
                <a:gd name="connsiteY3" fmla="*/ 55254 h 171341"/>
                <a:gd name="connsiteX4" fmla="*/ 586740 w 1173480"/>
                <a:gd name="connsiteY4" fmla="*/ 9 h 171341"/>
                <a:gd name="connsiteX5" fmla="*/ 861060 w 1173480"/>
                <a:gd name="connsiteY5" fmla="*/ 59064 h 171341"/>
                <a:gd name="connsiteX6" fmla="*/ 1017270 w 1173480"/>
                <a:gd name="connsiteY6" fmla="*/ 152409 h 171341"/>
                <a:gd name="connsiteX7" fmla="*/ 1089660 w 1173480"/>
                <a:gd name="connsiteY7" fmla="*/ 169554 h 171341"/>
                <a:gd name="connsiteX8" fmla="*/ 1173480 w 1173480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7765"/>
                <a:gd name="connsiteY0" fmla="*/ 137169 h 171341"/>
                <a:gd name="connsiteX1" fmla="*/ 78105 w 1167765"/>
                <a:gd name="connsiteY1" fmla="*/ 167649 h 171341"/>
                <a:gd name="connsiteX2" fmla="*/ 150495 w 1167765"/>
                <a:gd name="connsiteY2" fmla="*/ 152409 h 171341"/>
                <a:gd name="connsiteX3" fmla="*/ 299085 w 1167765"/>
                <a:gd name="connsiteY3" fmla="*/ 55254 h 171341"/>
                <a:gd name="connsiteX4" fmla="*/ 577215 w 1167765"/>
                <a:gd name="connsiteY4" fmla="*/ 9 h 171341"/>
                <a:gd name="connsiteX5" fmla="*/ 851535 w 1167765"/>
                <a:gd name="connsiteY5" fmla="*/ 59064 h 171341"/>
                <a:gd name="connsiteX6" fmla="*/ 1007745 w 1167765"/>
                <a:gd name="connsiteY6" fmla="*/ 152409 h 171341"/>
                <a:gd name="connsiteX7" fmla="*/ 1080135 w 1167765"/>
                <a:gd name="connsiteY7" fmla="*/ 169554 h 171341"/>
                <a:gd name="connsiteX8" fmla="*/ 1167765 w 1167765"/>
                <a:gd name="connsiteY8" fmla="*/ 112404 h 171341"/>
                <a:gd name="connsiteX0" fmla="*/ 0 w 1160145"/>
                <a:gd name="connsiteY0" fmla="*/ 137169 h 171341"/>
                <a:gd name="connsiteX1" fmla="*/ 78105 w 1160145"/>
                <a:gd name="connsiteY1" fmla="*/ 167649 h 171341"/>
                <a:gd name="connsiteX2" fmla="*/ 150495 w 1160145"/>
                <a:gd name="connsiteY2" fmla="*/ 152409 h 171341"/>
                <a:gd name="connsiteX3" fmla="*/ 299085 w 1160145"/>
                <a:gd name="connsiteY3" fmla="*/ 55254 h 171341"/>
                <a:gd name="connsiteX4" fmla="*/ 577215 w 1160145"/>
                <a:gd name="connsiteY4" fmla="*/ 9 h 171341"/>
                <a:gd name="connsiteX5" fmla="*/ 851535 w 1160145"/>
                <a:gd name="connsiteY5" fmla="*/ 59064 h 171341"/>
                <a:gd name="connsiteX6" fmla="*/ 1007745 w 1160145"/>
                <a:gd name="connsiteY6" fmla="*/ 152409 h 171341"/>
                <a:gd name="connsiteX7" fmla="*/ 1080135 w 1160145"/>
                <a:gd name="connsiteY7" fmla="*/ 169554 h 171341"/>
                <a:gd name="connsiteX8" fmla="*/ 1160145 w 1160145"/>
                <a:gd name="connsiteY8" fmla="*/ 112404 h 171341"/>
                <a:gd name="connsiteX0" fmla="*/ 0 w 1160145"/>
                <a:gd name="connsiteY0" fmla="*/ 137169 h 171341"/>
                <a:gd name="connsiteX1" fmla="*/ 78105 w 1160145"/>
                <a:gd name="connsiteY1" fmla="*/ 167649 h 171341"/>
                <a:gd name="connsiteX2" fmla="*/ 150495 w 1160145"/>
                <a:gd name="connsiteY2" fmla="*/ 152409 h 171341"/>
                <a:gd name="connsiteX3" fmla="*/ 299085 w 1160145"/>
                <a:gd name="connsiteY3" fmla="*/ 55254 h 171341"/>
                <a:gd name="connsiteX4" fmla="*/ 577215 w 1160145"/>
                <a:gd name="connsiteY4" fmla="*/ 9 h 171341"/>
                <a:gd name="connsiteX5" fmla="*/ 851535 w 1160145"/>
                <a:gd name="connsiteY5" fmla="*/ 59064 h 171341"/>
                <a:gd name="connsiteX6" fmla="*/ 1007745 w 1160145"/>
                <a:gd name="connsiteY6" fmla="*/ 152409 h 171341"/>
                <a:gd name="connsiteX7" fmla="*/ 1080135 w 1160145"/>
                <a:gd name="connsiteY7" fmla="*/ 169554 h 171341"/>
                <a:gd name="connsiteX8" fmla="*/ 1160145 w 1160145"/>
                <a:gd name="connsiteY8" fmla="*/ 110499 h 171341"/>
                <a:gd name="connsiteX0" fmla="*/ 0 w 1160145"/>
                <a:gd name="connsiteY0" fmla="*/ 137169 h 171341"/>
                <a:gd name="connsiteX1" fmla="*/ 78105 w 1160145"/>
                <a:gd name="connsiteY1" fmla="*/ 167649 h 171341"/>
                <a:gd name="connsiteX2" fmla="*/ 150495 w 1160145"/>
                <a:gd name="connsiteY2" fmla="*/ 152409 h 171341"/>
                <a:gd name="connsiteX3" fmla="*/ 299085 w 1160145"/>
                <a:gd name="connsiteY3" fmla="*/ 55254 h 171341"/>
                <a:gd name="connsiteX4" fmla="*/ 577215 w 1160145"/>
                <a:gd name="connsiteY4" fmla="*/ 9 h 171341"/>
                <a:gd name="connsiteX5" fmla="*/ 851535 w 1160145"/>
                <a:gd name="connsiteY5" fmla="*/ 59064 h 171341"/>
                <a:gd name="connsiteX6" fmla="*/ 1007745 w 1160145"/>
                <a:gd name="connsiteY6" fmla="*/ 152409 h 171341"/>
                <a:gd name="connsiteX7" fmla="*/ 1080135 w 1160145"/>
                <a:gd name="connsiteY7" fmla="*/ 169554 h 171341"/>
                <a:gd name="connsiteX8" fmla="*/ 1160145 w 1160145"/>
                <a:gd name="connsiteY8" fmla="*/ 110499 h 171341"/>
                <a:gd name="connsiteX0" fmla="*/ 0 w 1158240"/>
                <a:gd name="connsiteY0" fmla="*/ 137169 h 171341"/>
                <a:gd name="connsiteX1" fmla="*/ 78105 w 1158240"/>
                <a:gd name="connsiteY1" fmla="*/ 167649 h 171341"/>
                <a:gd name="connsiteX2" fmla="*/ 150495 w 1158240"/>
                <a:gd name="connsiteY2" fmla="*/ 152409 h 171341"/>
                <a:gd name="connsiteX3" fmla="*/ 299085 w 1158240"/>
                <a:gd name="connsiteY3" fmla="*/ 55254 h 171341"/>
                <a:gd name="connsiteX4" fmla="*/ 577215 w 1158240"/>
                <a:gd name="connsiteY4" fmla="*/ 9 h 171341"/>
                <a:gd name="connsiteX5" fmla="*/ 851535 w 1158240"/>
                <a:gd name="connsiteY5" fmla="*/ 59064 h 171341"/>
                <a:gd name="connsiteX6" fmla="*/ 1007745 w 1158240"/>
                <a:gd name="connsiteY6" fmla="*/ 152409 h 171341"/>
                <a:gd name="connsiteX7" fmla="*/ 1080135 w 1158240"/>
                <a:gd name="connsiteY7" fmla="*/ 169554 h 171341"/>
                <a:gd name="connsiteX8" fmla="*/ 1158240 w 1158240"/>
                <a:gd name="connsiteY8" fmla="*/ 100974 h 171341"/>
                <a:gd name="connsiteX0" fmla="*/ 0 w 1158240"/>
                <a:gd name="connsiteY0" fmla="*/ 137169 h 171341"/>
                <a:gd name="connsiteX1" fmla="*/ 78105 w 1158240"/>
                <a:gd name="connsiteY1" fmla="*/ 167649 h 171341"/>
                <a:gd name="connsiteX2" fmla="*/ 150495 w 1158240"/>
                <a:gd name="connsiteY2" fmla="*/ 152409 h 171341"/>
                <a:gd name="connsiteX3" fmla="*/ 299085 w 1158240"/>
                <a:gd name="connsiteY3" fmla="*/ 55254 h 171341"/>
                <a:gd name="connsiteX4" fmla="*/ 577215 w 1158240"/>
                <a:gd name="connsiteY4" fmla="*/ 9 h 171341"/>
                <a:gd name="connsiteX5" fmla="*/ 851535 w 1158240"/>
                <a:gd name="connsiteY5" fmla="*/ 59064 h 171341"/>
                <a:gd name="connsiteX6" fmla="*/ 1007745 w 1158240"/>
                <a:gd name="connsiteY6" fmla="*/ 152409 h 171341"/>
                <a:gd name="connsiteX7" fmla="*/ 1080135 w 1158240"/>
                <a:gd name="connsiteY7" fmla="*/ 169554 h 171341"/>
                <a:gd name="connsiteX8" fmla="*/ 1158240 w 1158240"/>
                <a:gd name="connsiteY8" fmla="*/ 120024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12404 h 171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63955" h="171341">
                  <a:moveTo>
                    <a:pt x="0" y="137169"/>
                  </a:moveTo>
                  <a:cubicBezTo>
                    <a:pt x="24765" y="164474"/>
                    <a:pt x="33973" y="174634"/>
                    <a:pt x="78105" y="167649"/>
                  </a:cubicBezTo>
                  <a:cubicBezTo>
                    <a:pt x="122237" y="160664"/>
                    <a:pt x="111760" y="165426"/>
                    <a:pt x="150495" y="152409"/>
                  </a:cubicBezTo>
                  <a:cubicBezTo>
                    <a:pt x="189230" y="139392"/>
                    <a:pt x="227965" y="80654"/>
                    <a:pt x="299085" y="55254"/>
                  </a:cubicBezTo>
                  <a:cubicBezTo>
                    <a:pt x="370205" y="29854"/>
                    <a:pt x="485140" y="-626"/>
                    <a:pt x="577215" y="9"/>
                  </a:cubicBezTo>
                  <a:cubicBezTo>
                    <a:pt x="669290" y="644"/>
                    <a:pt x="779780" y="33664"/>
                    <a:pt x="851535" y="59064"/>
                  </a:cubicBezTo>
                  <a:cubicBezTo>
                    <a:pt x="923290" y="84464"/>
                    <a:pt x="969645" y="133994"/>
                    <a:pt x="1007745" y="152409"/>
                  </a:cubicBezTo>
                  <a:cubicBezTo>
                    <a:pt x="1045845" y="170824"/>
                    <a:pt x="1054100" y="173999"/>
                    <a:pt x="1080135" y="169554"/>
                  </a:cubicBezTo>
                  <a:cubicBezTo>
                    <a:pt x="1117600" y="168919"/>
                    <a:pt x="1138872" y="153044"/>
                    <a:pt x="1163955" y="112404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64" name="Figura a mano libera: forma 263">
            <a:extLst>
              <a:ext uri="{FF2B5EF4-FFF2-40B4-BE49-F238E27FC236}">
                <a16:creationId xmlns:a16="http://schemas.microsoft.com/office/drawing/2014/main" id="{0A936731-67DC-43A8-8FAB-81786ED3C468}"/>
              </a:ext>
            </a:extLst>
          </p:cNvPr>
          <p:cNvSpPr/>
          <p:nvPr/>
        </p:nvSpPr>
        <p:spPr>
          <a:xfrm>
            <a:off x="6817918" y="2310233"/>
            <a:ext cx="1160120" cy="1546080"/>
          </a:xfrm>
          <a:custGeom>
            <a:avLst/>
            <a:gdLst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8 w 1160949"/>
              <a:gd name="connsiteY0" fmla="*/ 793386 h 1544180"/>
              <a:gd name="connsiteX1" fmla="*/ 80701 w 1160949"/>
              <a:gd name="connsiteY1" fmla="*/ 419110 h 1544180"/>
              <a:gd name="connsiteX2" fmla="*/ 152418 w 1160949"/>
              <a:gd name="connsiteY2" fmla="*/ 239815 h 1544180"/>
              <a:gd name="connsiteX3" fmla="*/ 311542 w 1160949"/>
              <a:gd name="connsiteY3" fmla="*/ 82933 h 1544180"/>
              <a:gd name="connsiteX4" fmla="*/ 580483 w 1160949"/>
              <a:gd name="connsiteY4" fmla="*/ 10 h 1544180"/>
              <a:gd name="connsiteX5" fmla="*/ 849424 w 1160949"/>
              <a:gd name="connsiteY5" fmla="*/ 78451 h 1544180"/>
              <a:gd name="connsiteX6" fmla="*/ 1004065 w 1160949"/>
              <a:gd name="connsiteY6" fmla="*/ 237574 h 1544180"/>
              <a:gd name="connsiteX7" fmla="*/ 1080265 w 1160949"/>
              <a:gd name="connsiteY7" fmla="*/ 421351 h 1544180"/>
              <a:gd name="connsiteX8" fmla="*/ 1160948 w 1160949"/>
              <a:gd name="connsiteY8" fmla="*/ 797868 h 1544180"/>
              <a:gd name="connsiteX9" fmla="*/ 1082507 w 1160949"/>
              <a:gd name="connsiteY9" fmla="*/ 1201280 h 1544180"/>
              <a:gd name="connsiteX10" fmla="*/ 1013030 w 1160949"/>
              <a:gd name="connsiteY10" fmla="*/ 1364886 h 1544180"/>
              <a:gd name="connsiteX11" fmla="*/ 849424 w 1160949"/>
              <a:gd name="connsiteY11" fmla="*/ 1479186 h 1544180"/>
              <a:gd name="connsiteX12" fmla="*/ 580483 w 1160949"/>
              <a:gd name="connsiteY12" fmla="*/ 1544180 h 1544180"/>
              <a:gd name="connsiteX13" fmla="*/ 307060 w 1160949"/>
              <a:gd name="connsiteY13" fmla="*/ 1479186 h 1544180"/>
              <a:gd name="connsiteX14" fmla="*/ 154660 w 1160949"/>
              <a:gd name="connsiteY14" fmla="*/ 1367127 h 1544180"/>
              <a:gd name="connsiteX15" fmla="*/ 73977 w 1160949"/>
              <a:gd name="connsiteY15" fmla="*/ 1201280 h 1544180"/>
              <a:gd name="connsiteX16" fmla="*/ 18 w 1160949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6 h 1544180"/>
              <a:gd name="connsiteX1" fmla="*/ 78788 w 1160941"/>
              <a:gd name="connsiteY1" fmla="*/ 411490 h 1544180"/>
              <a:gd name="connsiteX2" fmla="*/ 152410 w 1160941"/>
              <a:gd name="connsiteY2" fmla="*/ 239815 h 1544180"/>
              <a:gd name="connsiteX3" fmla="*/ 311534 w 1160941"/>
              <a:gd name="connsiteY3" fmla="*/ 82933 h 1544180"/>
              <a:gd name="connsiteX4" fmla="*/ 580475 w 1160941"/>
              <a:gd name="connsiteY4" fmla="*/ 10 h 1544180"/>
              <a:gd name="connsiteX5" fmla="*/ 849416 w 1160941"/>
              <a:gd name="connsiteY5" fmla="*/ 78451 h 1544180"/>
              <a:gd name="connsiteX6" fmla="*/ 1004057 w 1160941"/>
              <a:gd name="connsiteY6" fmla="*/ 237574 h 1544180"/>
              <a:gd name="connsiteX7" fmla="*/ 1080257 w 1160941"/>
              <a:gd name="connsiteY7" fmla="*/ 421351 h 1544180"/>
              <a:gd name="connsiteX8" fmla="*/ 1160940 w 1160941"/>
              <a:gd name="connsiteY8" fmla="*/ 797868 h 1544180"/>
              <a:gd name="connsiteX9" fmla="*/ 1082499 w 1160941"/>
              <a:gd name="connsiteY9" fmla="*/ 1201280 h 1544180"/>
              <a:gd name="connsiteX10" fmla="*/ 1013022 w 1160941"/>
              <a:gd name="connsiteY10" fmla="*/ 1364886 h 1544180"/>
              <a:gd name="connsiteX11" fmla="*/ 849416 w 1160941"/>
              <a:gd name="connsiteY11" fmla="*/ 1479186 h 1544180"/>
              <a:gd name="connsiteX12" fmla="*/ 580475 w 1160941"/>
              <a:gd name="connsiteY12" fmla="*/ 1544180 h 1544180"/>
              <a:gd name="connsiteX13" fmla="*/ 307052 w 1160941"/>
              <a:gd name="connsiteY13" fmla="*/ 1479186 h 1544180"/>
              <a:gd name="connsiteX14" fmla="*/ 154652 w 1160941"/>
              <a:gd name="connsiteY14" fmla="*/ 1367127 h 1544180"/>
              <a:gd name="connsiteX15" fmla="*/ 73969 w 1160941"/>
              <a:gd name="connsiteY15" fmla="*/ 1201280 h 1544180"/>
              <a:gd name="connsiteX16" fmla="*/ 10 w 1160941"/>
              <a:gd name="connsiteY16" fmla="*/ 793386 h 1544180"/>
              <a:gd name="connsiteX0" fmla="*/ 10 w 1160941"/>
              <a:gd name="connsiteY0" fmla="*/ 793382 h 1544176"/>
              <a:gd name="connsiteX1" fmla="*/ 78788 w 1160941"/>
              <a:gd name="connsiteY1" fmla="*/ 411486 h 1544176"/>
              <a:gd name="connsiteX2" fmla="*/ 152410 w 1160941"/>
              <a:gd name="connsiteY2" fmla="*/ 239811 h 1544176"/>
              <a:gd name="connsiteX3" fmla="*/ 311534 w 1160941"/>
              <a:gd name="connsiteY3" fmla="*/ 75309 h 1544176"/>
              <a:gd name="connsiteX4" fmla="*/ 580475 w 1160941"/>
              <a:gd name="connsiteY4" fmla="*/ 6 h 1544176"/>
              <a:gd name="connsiteX5" fmla="*/ 849416 w 1160941"/>
              <a:gd name="connsiteY5" fmla="*/ 78447 h 1544176"/>
              <a:gd name="connsiteX6" fmla="*/ 1004057 w 1160941"/>
              <a:gd name="connsiteY6" fmla="*/ 237570 h 1544176"/>
              <a:gd name="connsiteX7" fmla="*/ 1080257 w 1160941"/>
              <a:gd name="connsiteY7" fmla="*/ 421347 h 1544176"/>
              <a:gd name="connsiteX8" fmla="*/ 1160940 w 1160941"/>
              <a:gd name="connsiteY8" fmla="*/ 797864 h 1544176"/>
              <a:gd name="connsiteX9" fmla="*/ 1082499 w 1160941"/>
              <a:gd name="connsiteY9" fmla="*/ 1201276 h 1544176"/>
              <a:gd name="connsiteX10" fmla="*/ 1013022 w 1160941"/>
              <a:gd name="connsiteY10" fmla="*/ 1364882 h 1544176"/>
              <a:gd name="connsiteX11" fmla="*/ 849416 w 1160941"/>
              <a:gd name="connsiteY11" fmla="*/ 1479182 h 1544176"/>
              <a:gd name="connsiteX12" fmla="*/ 580475 w 1160941"/>
              <a:gd name="connsiteY12" fmla="*/ 1544176 h 1544176"/>
              <a:gd name="connsiteX13" fmla="*/ 307052 w 1160941"/>
              <a:gd name="connsiteY13" fmla="*/ 1479182 h 1544176"/>
              <a:gd name="connsiteX14" fmla="*/ 154652 w 1160941"/>
              <a:gd name="connsiteY14" fmla="*/ 1367123 h 1544176"/>
              <a:gd name="connsiteX15" fmla="*/ 73969 w 1160941"/>
              <a:gd name="connsiteY15" fmla="*/ 1201276 h 1544176"/>
              <a:gd name="connsiteX16" fmla="*/ 10 w 1160941"/>
              <a:gd name="connsiteY16" fmla="*/ 793382 h 1544176"/>
              <a:gd name="connsiteX0" fmla="*/ 10 w 1160941"/>
              <a:gd name="connsiteY0" fmla="*/ 793382 h 1544176"/>
              <a:gd name="connsiteX1" fmla="*/ 78788 w 1160941"/>
              <a:gd name="connsiteY1" fmla="*/ 411486 h 1544176"/>
              <a:gd name="connsiteX2" fmla="*/ 152410 w 1160941"/>
              <a:gd name="connsiteY2" fmla="*/ 239811 h 1544176"/>
              <a:gd name="connsiteX3" fmla="*/ 311534 w 1160941"/>
              <a:gd name="connsiteY3" fmla="*/ 75309 h 1544176"/>
              <a:gd name="connsiteX4" fmla="*/ 580475 w 1160941"/>
              <a:gd name="connsiteY4" fmla="*/ 6 h 1544176"/>
              <a:gd name="connsiteX5" fmla="*/ 858941 w 1160941"/>
              <a:gd name="connsiteY5" fmla="*/ 78447 h 1544176"/>
              <a:gd name="connsiteX6" fmla="*/ 1004057 w 1160941"/>
              <a:gd name="connsiteY6" fmla="*/ 237570 h 1544176"/>
              <a:gd name="connsiteX7" fmla="*/ 1080257 w 1160941"/>
              <a:gd name="connsiteY7" fmla="*/ 421347 h 1544176"/>
              <a:gd name="connsiteX8" fmla="*/ 1160940 w 1160941"/>
              <a:gd name="connsiteY8" fmla="*/ 797864 h 1544176"/>
              <a:gd name="connsiteX9" fmla="*/ 1082499 w 1160941"/>
              <a:gd name="connsiteY9" fmla="*/ 1201276 h 1544176"/>
              <a:gd name="connsiteX10" fmla="*/ 1013022 w 1160941"/>
              <a:gd name="connsiteY10" fmla="*/ 1364882 h 1544176"/>
              <a:gd name="connsiteX11" fmla="*/ 849416 w 1160941"/>
              <a:gd name="connsiteY11" fmla="*/ 1479182 h 1544176"/>
              <a:gd name="connsiteX12" fmla="*/ 580475 w 1160941"/>
              <a:gd name="connsiteY12" fmla="*/ 1544176 h 1544176"/>
              <a:gd name="connsiteX13" fmla="*/ 307052 w 1160941"/>
              <a:gd name="connsiteY13" fmla="*/ 1479182 h 1544176"/>
              <a:gd name="connsiteX14" fmla="*/ 154652 w 1160941"/>
              <a:gd name="connsiteY14" fmla="*/ 1367123 h 1544176"/>
              <a:gd name="connsiteX15" fmla="*/ 73969 w 1160941"/>
              <a:gd name="connsiteY15" fmla="*/ 1201276 h 1544176"/>
              <a:gd name="connsiteX16" fmla="*/ 10 w 1160941"/>
              <a:gd name="connsiteY16" fmla="*/ 793382 h 1544176"/>
              <a:gd name="connsiteX0" fmla="*/ 10 w 1160941"/>
              <a:gd name="connsiteY0" fmla="*/ 793382 h 1544176"/>
              <a:gd name="connsiteX1" fmla="*/ 78788 w 1160941"/>
              <a:gd name="connsiteY1" fmla="*/ 411486 h 1544176"/>
              <a:gd name="connsiteX2" fmla="*/ 152410 w 1160941"/>
              <a:gd name="connsiteY2" fmla="*/ 239811 h 1544176"/>
              <a:gd name="connsiteX3" fmla="*/ 303914 w 1160941"/>
              <a:gd name="connsiteY3" fmla="*/ 75309 h 1544176"/>
              <a:gd name="connsiteX4" fmla="*/ 580475 w 1160941"/>
              <a:gd name="connsiteY4" fmla="*/ 6 h 1544176"/>
              <a:gd name="connsiteX5" fmla="*/ 858941 w 1160941"/>
              <a:gd name="connsiteY5" fmla="*/ 78447 h 1544176"/>
              <a:gd name="connsiteX6" fmla="*/ 1004057 w 1160941"/>
              <a:gd name="connsiteY6" fmla="*/ 237570 h 1544176"/>
              <a:gd name="connsiteX7" fmla="*/ 1080257 w 1160941"/>
              <a:gd name="connsiteY7" fmla="*/ 421347 h 1544176"/>
              <a:gd name="connsiteX8" fmla="*/ 1160940 w 1160941"/>
              <a:gd name="connsiteY8" fmla="*/ 797864 h 1544176"/>
              <a:gd name="connsiteX9" fmla="*/ 1082499 w 1160941"/>
              <a:gd name="connsiteY9" fmla="*/ 1201276 h 1544176"/>
              <a:gd name="connsiteX10" fmla="*/ 1013022 w 1160941"/>
              <a:gd name="connsiteY10" fmla="*/ 1364882 h 1544176"/>
              <a:gd name="connsiteX11" fmla="*/ 849416 w 1160941"/>
              <a:gd name="connsiteY11" fmla="*/ 1479182 h 1544176"/>
              <a:gd name="connsiteX12" fmla="*/ 580475 w 1160941"/>
              <a:gd name="connsiteY12" fmla="*/ 1544176 h 1544176"/>
              <a:gd name="connsiteX13" fmla="*/ 307052 w 1160941"/>
              <a:gd name="connsiteY13" fmla="*/ 1479182 h 1544176"/>
              <a:gd name="connsiteX14" fmla="*/ 154652 w 1160941"/>
              <a:gd name="connsiteY14" fmla="*/ 1367123 h 1544176"/>
              <a:gd name="connsiteX15" fmla="*/ 73969 w 1160941"/>
              <a:gd name="connsiteY15" fmla="*/ 1201276 h 1544176"/>
              <a:gd name="connsiteX16" fmla="*/ 10 w 1160941"/>
              <a:gd name="connsiteY16" fmla="*/ 793382 h 1544176"/>
              <a:gd name="connsiteX0" fmla="*/ 10 w 1160941"/>
              <a:gd name="connsiteY0" fmla="*/ 795286 h 1546080"/>
              <a:gd name="connsiteX1" fmla="*/ 78788 w 1160941"/>
              <a:gd name="connsiteY1" fmla="*/ 413390 h 1546080"/>
              <a:gd name="connsiteX2" fmla="*/ 152410 w 1160941"/>
              <a:gd name="connsiteY2" fmla="*/ 241715 h 1546080"/>
              <a:gd name="connsiteX3" fmla="*/ 303914 w 1160941"/>
              <a:gd name="connsiteY3" fmla="*/ 77213 h 1546080"/>
              <a:gd name="connsiteX4" fmla="*/ 580475 w 1160941"/>
              <a:gd name="connsiteY4" fmla="*/ 5 h 1546080"/>
              <a:gd name="connsiteX5" fmla="*/ 858941 w 1160941"/>
              <a:gd name="connsiteY5" fmla="*/ 80351 h 1546080"/>
              <a:gd name="connsiteX6" fmla="*/ 1004057 w 1160941"/>
              <a:gd name="connsiteY6" fmla="*/ 239474 h 1546080"/>
              <a:gd name="connsiteX7" fmla="*/ 1080257 w 1160941"/>
              <a:gd name="connsiteY7" fmla="*/ 423251 h 1546080"/>
              <a:gd name="connsiteX8" fmla="*/ 1160940 w 1160941"/>
              <a:gd name="connsiteY8" fmla="*/ 799768 h 1546080"/>
              <a:gd name="connsiteX9" fmla="*/ 1082499 w 1160941"/>
              <a:gd name="connsiteY9" fmla="*/ 1203180 h 1546080"/>
              <a:gd name="connsiteX10" fmla="*/ 1013022 w 1160941"/>
              <a:gd name="connsiteY10" fmla="*/ 1366786 h 1546080"/>
              <a:gd name="connsiteX11" fmla="*/ 849416 w 1160941"/>
              <a:gd name="connsiteY11" fmla="*/ 1481086 h 1546080"/>
              <a:gd name="connsiteX12" fmla="*/ 580475 w 1160941"/>
              <a:gd name="connsiteY12" fmla="*/ 1546080 h 1546080"/>
              <a:gd name="connsiteX13" fmla="*/ 307052 w 1160941"/>
              <a:gd name="connsiteY13" fmla="*/ 1481086 h 1546080"/>
              <a:gd name="connsiteX14" fmla="*/ 154652 w 1160941"/>
              <a:gd name="connsiteY14" fmla="*/ 1369027 h 1546080"/>
              <a:gd name="connsiteX15" fmla="*/ 73969 w 1160941"/>
              <a:gd name="connsiteY15" fmla="*/ 1203180 h 1546080"/>
              <a:gd name="connsiteX16" fmla="*/ 10 w 1160941"/>
              <a:gd name="connsiteY16" fmla="*/ 795286 h 1546080"/>
              <a:gd name="connsiteX0" fmla="*/ 1 w 1160932"/>
              <a:gd name="connsiteY0" fmla="*/ 795286 h 1546080"/>
              <a:gd name="connsiteX1" fmla="*/ 78779 w 1160932"/>
              <a:gd name="connsiteY1" fmla="*/ 413390 h 1546080"/>
              <a:gd name="connsiteX2" fmla="*/ 152401 w 1160932"/>
              <a:gd name="connsiteY2" fmla="*/ 241715 h 1546080"/>
              <a:gd name="connsiteX3" fmla="*/ 303905 w 1160932"/>
              <a:gd name="connsiteY3" fmla="*/ 77213 h 1546080"/>
              <a:gd name="connsiteX4" fmla="*/ 580466 w 1160932"/>
              <a:gd name="connsiteY4" fmla="*/ 5 h 1546080"/>
              <a:gd name="connsiteX5" fmla="*/ 858932 w 1160932"/>
              <a:gd name="connsiteY5" fmla="*/ 80351 h 1546080"/>
              <a:gd name="connsiteX6" fmla="*/ 1004048 w 1160932"/>
              <a:gd name="connsiteY6" fmla="*/ 239474 h 1546080"/>
              <a:gd name="connsiteX7" fmla="*/ 1080248 w 1160932"/>
              <a:gd name="connsiteY7" fmla="*/ 423251 h 1546080"/>
              <a:gd name="connsiteX8" fmla="*/ 1160931 w 1160932"/>
              <a:gd name="connsiteY8" fmla="*/ 799768 h 1546080"/>
              <a:gd name="connsiteX9" fmla="*/ 1082490 w 1160932"/>
              <a:gd name="connsiteY9" fmla="*/ 1203180 h 1546080"/>
              <a:gd name="connsiteX10" fmla="*/ 1013013 w 1160932"/>
              <a:gd name="connsiteY10" fmla="*/ 1366786 h 1546080"/>
              <a:gd name="connsiteX11" fmla="*/ 849407 w 1160932"/>
              <a:gd name="connsiteY11" fmla="*/ 1481086 h 1546080"/>
              <a:gd name="connsiteX12" fmla="*/ 580466 w 1160932"/>
              <a:gd name="connsiteY12" fmla="*/ 1546080 h 1546080"/>
              <a:gd name="connsiteX13" fmla="*/ 307043 w 1160932"/>
              <a:gd name="connsiteY13" fmla="*/ 1481086 h 1546080"/>
              <a:gd name="connsiteX14" fmla="*/ 154643 w 1160932"/>
              <a:gd name="connsiteY14" fmla="*/ 1369027 h 1546080"/>
              <a:gd name="connsiteX15" fmla="*/ 77770 w 1160932"/>
              <a:gd name="connsiteY15" fmla="*/ 1205085 h 1546080"/>
              <a:gd name="connsiteX16" fmla="*/ 1 w 1160932"/>
              <a:gd name="connsiteY16" fmla="*/ 795286 h 1546080"/>
              <a:gd name="connsiteX0" fmla="*/ 1 w 1160932"/>
              <a:gd name="connsiteY0" fmla="*/ 795286 h 1546080"/>
              <a:gd name="connsiteX1" fmla="*/ 78779 w 1160932"/>
              <a:gd name="connsiteY1" fmla="*/ 413390 h 1546080"/>
              <a:gd name="connsiteX2" fmla="*/ 152401 w 1160932"/>
              <a:gd name="connsiteY2" fmla="*/ 241715 h 1546080"/>
              <a:gd name="connsiteX3" fmla="*/ 303905 w 1160932"/>
              <a:gd name="connsiteY3" fmla="*/ 77213 h 1546080"/>
              <a:gd name="connsiteX4" fmla="*/ 580466 w 1160932"/>
              <a:gd name="connsiteY4" fmla="*/ 5 h 1546080"/>
              <a:gd name="connsiteX5" fmla="*/ 858932 w 1160932"/>
              <a:gd name="connsiteY5" fmla="*/ 80351 h 1546080"/>
              <a:gd name="connsiteX6" fmla="*/ 1004048 w 1160932"/>
              <a:gd name="connsiteY6" fmla="*/ 239474 h 1546080"/>
              <a:gd name="connsiteX7" fmla="*/ 1080248 w 1160932"/>
              <a:gd name="connsiteY7" fmla="*/ 423251 h 1546080"/>
              <a:gd name="connsiteX8" fmla="*/ 1160931 w 1160932"/>
              <a:gd name="connsiteY8" fmla="*/ 799768 h 1546080"/>
              <a:gd name="connsiteX9" fmla="*/ 1082490 w 1160932"/>
              <a:gd name="connsiteY9" fmla="*/ 1203180 h 1546080"/>
              <a:gd name="connsiteX10" fmla="*/ 1013013 w 1160932"/>
              <a:gd name="connsiteY10" fmla="*/ 1366786 h 1546080"/>
              <a:gd name="connsiteX11" fmla="*/ 849407 w 1160932"/>
              <a:gd name="connsiteY11" fmla="*/ 1481086 h 1546080"/>
              <a:gd name="connsiteX12" fmla="*/ 580466 w 1160932"/>
              <a:gd name="connsiteY12" fmla="*/ 1546080 h 1546080"/>
              <a:gd name="connsiteX13" fmla="*/ 307043 w 1160932"/>
              <a:gd name="connsiteY13" fmla="*/ 1481086 h 1546080"/>
              <a:gd name="connsiteX14" fmla="*/ 154643 w 1160932"/>
              <a:gd name="connsiteY14" fmla="*/ 1369027 h 1546080"/>
              <a:gd name="connsiteX15" fmla="*/ 77770 w 1160932"/>
              <a:gd name="connsiteY15" fmla="*/ 1205085 h 1546080"/>
              <a:gd name="connsiteX16" fmla="*/ 1 w 1160932"/>
              <a:gd name="connsiteY16" fmla="*/ 795286 h 1546080"/>
              <a:gd name="connsiteX0" fmla="*/ 1 w 1160932"/>
              <a:gd name="connsiteY0" fmla="*/ 795286 h 1546080"/>
              <a:gd name="connsiteX1" fmla="*/ 78779 w 1160932"/>
              <a:gd name="connsiteY1" fmla="*/ 413390 h 1546080"/>
              <a:gd name="connsiteX2" fmla="*/ 152401 w 1160932"/>
              <a:gd name="connsiteY2" fmla="*/ 241715 h 1546080"/>
              <a:gd name="connsiteX3" fmla="*/ 303905 w 1160932"/>
              <a:gd name="connsiteY3" fmla="*/ 77213 h 1546080"/>
              <a:gd name="connsiteX4" fmla="*/ 580466 w 1160932"/>
              <a:gd name="connsiteY4" fmla="*/ 5 h 1546080"/>
              <a:gd name="connsiteX5" fmla="*/ 858932 w 1160932"/>
              <a:gd name="connsiteY5" fmla="*/ 80351 h 1546080"/>
              <a:gd name="connsiteX6" fmla="*/ 1004048 w 1160932"/>
              <a:gd name="connsiteY6" fmla="*/ 239474 h 1546080"/>
              <a:gd name="connsiteX7" fmla="*/ 1080248 w 1160932"/>
              <a:gd name="connsiteY7" fmla="*/ 423251 h 1546080"/>
              <a:gd name="connsiteX8" fmla="*/ 1160931 w 1160932"/>
              <a:gd name="connsiteY8" fmla="*/ 799768 h 1546080"/>
              <a:gd name="connsiteX9" fmla="*/ 1082490 w 1160932"/>
              <a:gd name="connsiteY9" fmla="*/ 1203180 h 1546080"/>
              <a:gd name="connsiteX10" fmla="*/ 1013013 w 1160932"/>
              <a:gd name="connsiteY10" fmla="*/ 1366786 h 1546080"/>
              <a:gd name="connsiteX11" fmla="*/ 849407 w 1160932"/>
              <a:gd name="connsiteY11" fmla="*/ 1481086 h 1546080"/>
              <a:gd name="connsiteX12" fmla="*/ 580466 w 1160932"/>
              <a:gd name="connsiteY12" fmla="*/ 1546080 h 1546080"/>
              <a:gd name="connsiteX13" fmla="*/ 307043 w 1160932"/>
              <a:gd name="connsiteY13" fmla="*/ 1481086 h 1546080"/>
              <a:gd name="connsiteX14" fmla="*/ 154643 w 1160932"/>
              <a:gd name="connsiteY14" fmla="*/ 1369027 h 1546080"/>
              <a:gd name="connsiteX15" fmla="*/ 77770 w 1160932"/>
              <a:gd name="connsiteY15" fmla="*/ 1205085 h 1546080"/>
              <a:gd name="connsiteX16" fmla="*/ 1 w 1160932"/>
              <a:gd name="connsiteY16" fmla="*/ 795286 h 154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160932" h="1546080">
                <a:moveTo>
                  <a:pt x="1" y="795286"/>
                </a:moveTo>
                <a:cubicBezTo>
                  <a:pt x="169" y="663337"/>
                  <a:pt x="57189" y="467552"/>
                  <a:pt x="78779" y="413390"/>
                </a:cubicBezTo>
                <a:cubicBezTo>
                  <a:pt x="100369" y="359228"/>
                  <a:pt x="114880" y="297744"/>
                  <a:pt x="152401" y="241715"/>
                </a:cubicBezTo>
                <a:cubicBezTo>
                  <a:pt x="189922" y="185686"/>
                  <a:pt x="232561" y="117498"/>
                  <a:pt x="303905" y="77213"/>
                </a:cubicBezTo>
                <a:cubicBezTo>
                  <a:pt x="375249" y="36928"/>
                  <a:pt x="487962" y="-518"/>
                  <a:pt x="580466" y="5"/>
                </a:cubicBezTo>
                <a:cubicBezTo>
                  <a:pt x="672971" y="528"/>
                  <a:pt x="788335" y="40440"/>
                  <a:pt x="858932" y="80351"/>
                </a:cubicBezTo>
                <a:cubicBezTo>
                  <a:pt x="929529" y="120262"/>
                  <a:pt x="967162" y="182324"/>
                  <a:pt x="1004048" y="239474"/>
                </a:cubicBezTo>
                <a:cubicBezTo>
                  <a:pt x="1040934" y="296624"/>
                  <a:pt x="1054101" y="329869"/>
                  <a:pt x="1080248" y="423251"/>
                </a:cubicBezTo>
                <a:cubicBezTo>
                  <a:pt x="1106395" y="516633"/>
                  <a:pt x="1160557" y="669780"/>
                  <a:pt x="1160931" y="799768"/>
                </a:cubicBezTo>
                <a:cubicBezTo>
                  <a:pt x="1161305" y="929756"/>
                  <a:pt x="1101428" y="1137252"/>
                  <a:pt x="1082490" y="1203180"/>
                </a:cubicBezTo>
                <a:cubicBezTo>
                  <a:pt x="1063552" y="1269108"/>
                  <a:pt x="1027095" y="1343552"/>
                  <a:pt x="1013013" y="1366786"/>
                </a:cubicBezTo>
                <a:cubicBezTo>
                  <a:pt x="998931" y="1390020"/>
                  <a:pt x="921498" y="1451204"/>
                  <a:pt x="849407" y="1481086"/>
                </a:cubicBezTo>
                <a:cubicBezTo>
                  <a:pt x="777316" y="1510968"/>
                  <a:pt x="670860" y="1546080"/>
                  <a:pt x="580466" y="1546080"/>
                </a:cubicBezTo>
                <a:cubicBezTo>
                  <a:pt x="490072" y="1546080"/>
                  <a:pt x="378014" y="1510595"/>
                  <a:pt x="307043" y="1481086"/>
                </a:cubicBezTo>
                <a:cubicBezTo>
                  <a:pt x="236072" y="1451577"/>
                  <a:pt x="193490" y="1415345"/>
                  <a:pt x="154643" y="1369027"/>
                </a:cubicBezTo>
                <a:cubicBezTo>
                  <a:pt x="125321" y="1320804"/>
                  <a:pt x="103917" y="1300335"/>
                  <a:pt x="77770" y="1205085"/>
                </a:cubicBezTo>
                <a:cubicBezTo>
                  <a:pt x="51623" y="1109835"/>
                  <a:pt x="-167" y="927235"/>
                  <a:pt x="1" y="79528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266" name="Gruppo 265">
            <a:extLst>
              <a:ext uri="{FF2B5EF4-FFF2-40B4-BE49-F238E27FC236}">
                <a16:creationId xmlns:a16="http://schemas.microsoft.com/office/drawing/2014/main" id="{3ABCDA3A-9C48-4663-8A8D-3A02F8094E40}"/>
              </a:ext>
            </a:extLst>
          </p:cNvPr>
          <p:cNvGrpSpPr/>
          <p:nvPr/>
        </p:nvGrpSpPr>
        <p:grpSpPr>
          <a:xfrm>
            <a:off x="6807965" y="4622108"/>
            <a:ext cx="1179380" cy="1595144"/>
            <a:chOff x="6815494" y="4622108"/>
            <a:chExt cx="1179380" cy="1595144"/>
          </a:xfrm>
        </p:grpSpPr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FBAB4053-ADB2-4FB3-AD5F-8F20645B93DB}"/>
                </a:ext>
              </a:extLst>
            </p:cNvPr>
            <p:cNvCxnSpPr>
              <a:cxnSpLocks/>
            </p:cNvCxnSpPr>
            <p:nvPr/>
          </p:nvCxnSpPr>
          <p:spPr>
            <a:xfrm>
              <a:off x="7402778" y="5041602"/>
              <a:ext cx="0" cy="117275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Figura a mano libera: forma 267">
              <a:extLst>
                <a:ext uri="{FF2B5EF4-FFF2-40B4-BE49-F238E27FC236}">
                  <a16:creationId xmlns:a16="http://schemas.microsoft.com/office/drawing/2014/main" id="{284DCC96-A4F2-4D5C-9494-E6939F41C5E1}"/>
                </a:ext>
              </a:extLst>
            </p:cNvPr>
            <p:cNvSpPr/>
            <p:nvPr/>
          </p:nvSpPr>
          <p:spPr>
            <a:xfrm>
              <a:off x="6824874" y="4622108"/>
              <a:ext cx="1170000" cy="595410"/>
            </a:xfrm>
            <a:custGeom>
              <a:avLst/>
              <a:gdLst>
                <a:gd name="connsiteX0" fmla="*/ 573406 w 1162052"/>
                <a:gd name="connsiteY0" fmla="*/ 0 h 598903"/>
                <a:gd name="connsiteX1" fmla="*/ 300991 w 1162052"/>
                <a:gd name="connsiteY1" fmla="*/ 55245 h 598903"/>
                <a:gd name="connsiteX2" fmla="*/ 152401 w 1162052"/>
                <a:gd name="connsiteY2" fmla="*/ 171450 h 598903"/>
                <a:gd name="connsiteX3" fmla="*/ 76201 w 1162052"/>
                <a:gd name="connsiteY3" fmla="*/ 278130 h 598903"/>
                <a:gd name="connsiteX4" fmla="*/ 1 w 1162052"/>
                <a:gd name="connsiteY4" fmla="*/ 512445 h 598903"/>
                <a:gd name="connsiteX5" fmla="*/ 74296 w 1162052"/>
                <a:gd name="connsiteY5" fmla="*/ 594360 h 598903"/>
                <a:gd name="connsiteX6" fmla="*/ 150496 w 1162052"/>
                <a:gd name="connsiteY6" fmla="*/ 577215 h 598903"/>
                <a:gd name="connsiteX7" fmla="*/ 300991 w 1162052"/>
                <a:gd name="connsiteY7" fmla="*/ 483870 h 598903"/>
                <a:gd name="connsiteX8" fmla="*/ 573406 w 1162052"/>
                <a:gd name="connsiteY8" fmla="*/ 428625 h 598903"/>
                <a:gd name="connsiteX9" fmla="*/ 843916 w 1162052"/>
                <a:gd name="connsiteY9" fmla="*/ 483870 h 598903"/>
                <a:gd name="connsiteX10" fmla="*/ 1009651 w 1162052"/>
                <a:gd name="connsiteY10" fmla="*/ 581025 h 598903"/>
                <a:gd name="connsiteX11" fmla="*/ 1078231 w 1162052"/>
                <a:gd name="connsiteY11" fmla="*/ 592455 h 598903"/>
                <a:gd name="connsiteX12" fmla="*/ 1162051 w 1162052"/>
                <a:gd name="connsiteY12" fmla="*/ 514350 h 598903"/>
                <a:gd name="connsiteX13" fmla="*/ 1076326 w 1162052"/>
                <a:gd name="connsiteY13" fmla="*/ 270510 h 598903"/>
                <a:gd name="connsiteX14" fmla="*/ 1005841 w 1162052"/>
                <a:gd name="connsiteY14" fmla="*/ 171450 h 598903"/>
                <a:gd name="connsiteX15" fmla="*/ 847726 w 1162052"/>
                <a:gd name="connsiteY15" fmla="*/ 55245 h 598903"/>
                <a:gd name="connsiteX16" fmla="*/ 573406 w 1162052"/>
                <a:gd name="connsiteY16" fmla="*/ 0 h 598903"/>
                <a:gd name="connsiteX0" fmla="*/ 573861 w 1162507"/>
                <a:gd name="connsiteY0" fmla="*/ 0 h 598903"/>
                <a:gd name="connsiteX1" fmla="*/ 301446 w 1162507"/>
                <a:gd name="connsiteY1" fmla="*/ 55245 h 598903"/>
                <a:gd name="connsiteX2" fmla="*/ 152856 w 1162507"/>
                <a:gd name="connsiteY2" fmla="*/ 171450 h 598903"/>
                <a:gd name="connsiteX3" fmla="*/ 76656 w 1162507"/>
                <a:gd name="connsiteY3" fmla="*/ 278130 h 598903"/>
                <a:gd name="connsiteX4" fmla="*/ 456 w 1162507"/>
                <a:gd name="connsiteY4" fmla="*/ 512445 h 598903"/>
                <a:gd name="connsiteX5" fmla="*/ 74751 w 1162507"/>
                <a:gd name="connsiteY5" fmla="*/ 594360 h 598903"/>
                <a:gd name="connsiteX6" fmla="*/ 150951 w 1162507"/>
                <a:gd name="connsiteY6" fmla="*/ 577215 h 598903"/>
                <a:gd name="connsiteX7" fmla="*/ 301446 w 1162507"/>
                <a:gd name="connsiteY7" fmla="*/ 483870 h 598903"/>
                <a:gd name="connsiteX8" fmla="*/ 573861 w 1162507"/>
                <a:gd name="connsiteY8" fmla="*/ 428625 h 598903"/>
                <a:gd name="connsiteX9" fmla="*/ 844371 w 1162507"/>
                <a:gd name="connsiteY9" fmla="*/ 483870 h 598903"/>
                <a:gd name="connsiteX10" fmla="*/ 1010106 w 1162507"/>
                <a:gd name="connsiteY10" fmla="*/ 581025 h 598903"/>
                <a:gd name="connsiteX11" fmla="*/ 1078686 w 1162507"/>
                <a:gd name="connsiteY11" fmla="*/ 592455 h 598903"/>
                <a:gd name="connsiteX12" fmla="*/ 1162506 w 1162507"/>
                <a:gd name="connsiteY12" fmla="*/ 514350 h 598903"/>
                <a:gd name="connsiteX13" fmla="*/ 1076781 w 1162507"/>
                <a:gd name="connsiteY13" fmla="*/ 270510 h 598903"/>
                <a:gd name="connsiteX14" fmla="*/ 1006296 w 1162507"/>
                <a:gd name="connsiteY14" fmla="*/ 171450 h 598903"/>
                <a:gd name="connsiteX15" fmla="*/ 848181 w 1162507"/>
                <a:gd name="connsiteY15" fmla="*/ 55245 h 598903"/>
                <a:gd name="connsiteX16" fmla="*/ 573861 w 1162507"/>
                <a:gd name="connsiteY16" fmla="*/ 0 h 598903"/>
                <a:gd name="connsiteX0" fmla="*/ 574500 w 1163146"/>
                <a:gd name="connsiteY0" fmla="*/ 0 h 598903"/>
                <a:gd name="connsiteX1" fmla="*/ 302085 w 1163146"/>
                <a:gd name="connsiteY1" fmla="*/ 55245 h 598903"/>
                <a:gd name="connsiteX2" fmla="*/ 153495 w 1163146"/>
                <a:gd name="connsiteY2" fmla="*/ 171450 h 598903"/>
                <a:gd name="connsiteX3" fmla="*/ 77295 w 1163146"/>
                <a:gd name="connsiteY3" fmla="*/ 278130 h 598903"/>
                <a:gd name="connsiteX4" fmla="*/ 1095 w 1163146"/>
                <a:gd name="connsiteY4" fmla="*/ 512445 h 598903"/>
                <a:gd name="connsiteX5" fmla="*/ 75390 w 1163146"/>
                <a:gd name="connsiteY5" fmla="*/ 594360 h 598903"/>
                <a:gd name="connsiteX6" fmla="*/ 151590 w 1163146"/>
                <a:gd name="connsiteY6" fmla="*/ 577215 h 598903"/>
                <a:gd name="connsiteX7" fmla="*/ 302085 w 1163146"/>
                <a:gd name="connsiteY7" fmla="*/ 483870 h 598903"/>
                <a:gd name="connsiteX8" fmla="*/ 574500 w 1163146"/>
                <a:gd name="connsiteY8" fmla="*/ 428625 h 598903"/>
                <a:gd name="connsiteX9" fmla="*/ 845010 w 1163146"/>
                <a:gd name="connsiteY9" fmla="*/ 483870 h 598903"/>
                <a:gd name="connsiteX10" fmla="*/ 1010745 w 1163146"/>
                <a:gd name="connsiteY10" fmla="*/ 581025 h 598903"/>
                <a:gd name="connsiteX11" fmla="*/ 1079325 w 1163146"/>
                <a:gd name="connsiteY11" fmla="*/ 592455 h 598903"/>
                <a:gd name="connsiteX12" fmla="*/ 1163145 w 1163146"/>
                <a:gd name="connsiteY12" fmla="*/ 514350 h 598903"/>
                <a:gd name="connsiteX13" fmla="*/ 1077420 w 1163146"/>
                <a:gd name="connsiteY13" fmla="*/ 270510 h 598903"/>
                <a:gd name="connsiteX14" fmla="*/ 1006935 w 1163146"/>
                <a:gd name="connsiteY14" fmla="*/ 171450 h 598903"/>
                <a:gd name="connsiteX15" fmla="*/ 848820 w 1163146"/>
                <a:gd name="connsiteY15" fmla="*/ 55245 h 598903"/>
                <a:gd name="connsiteX16" fmla="*/ 574500 w 1163146"/>
                <a:gd name="connsiteY16" fmla="*/ 0 h 598903"/>
                <a:gd name="connsiteX0" fmla="*/ 574500 w 1163146"/>
                <a:gd name="connsiteY0" fmla="*/ 0 h 598903"/>
                <a:gd name="connsiteX1" fmla="*/ 302085 w 1163146"/>
                <a:gd name="connsiteY1" fmla="*/ 55245 h 598903"/>
                <a:gd name="connsiteX2" fmla="*/ 153495 w 1163146"/>
                <a:gd name="connsiteY2" fmla="*/ 171450 h 598903"/>
                <a:gd name="connsiteX3" fmla="*/ 77295 w 1163146"/>
                <a:gd name="connsiteY3" fmla="*/ 278130 h 598903"/>
                <a:gd name="connsiteX4" fmla="*/ 1095 w 1163146"/>
                <a:gd name="connsiteY4" fmla="*/ 512445 h 598903"/>
                <a:gd name="connsiteX5" fmla="*/ 75390 w 1163146"/>
                <a:gd name="connsiteY5" fmla="*/ 594360 h 598903"/>
                <a:gd name="connsiteX6" fmla="*/ 151590 w 1163146"/>
                <a:gd name="connsiteY6" fmla="*/ 577215 h 598903"/>
                <a:gd name="connsiteX7" fmla="*/ 302085 w 1163146"/>
                <a:gd name="connsiteY7" fmla="*/ 483870 h 598903"/>
                <a:gd name="connsiteX8" fmla="*/ 574500 w 1163146"/>
                <a:gd name="connsiteY8" fmla="*/ 428625 h 598903"/>
                <a:gd name="connsiteX9" fmla="*/ 845010 w 1163146"/>
                <a:gd name="connsiteY9" fmla="*/ 483870 h 598903"/>
                <a:gd name="connsiteX10" fmla="*/ 1010745 w 1163146"/>
                <a:gd name="connsiteY10" fmla="*/ 581025 h 598903"/>
                <a:gd name="connsiteX11" fmla="*/ 1079325 w 1163146"/>
                <a:gd name="connsiteY11" fmla="*/ 592455 h 598903"/>
                <a:gd name="connsiteX12" fmla="*/ 1163145 w 1163146"/>
                <a:gd name="connsiteY12" fmla="*/ 514350 h 598903"/>
                <a:gd name="connsiteX13" fmla="*/ 1077420 w 1163146"/>
                <a:gd name="connsiteY13" fmla="*/ 270510 h 598903"/>
                <a:gd name="connsiteX14" fmla="*/ 1006935 w 1163146"/>
                <a:gd name="connsiteY14" fmla="*/ 171450 h 598903"/>
                <a:gd name="connsiteX15" fmla="*/ 848820 w 1163146"/>
                <a:gd name="connsiteY15" fmla="*/ 55245 h 598903"/>
                <a:gd name="connsiteX16" fmla="*/ 574500 w 1163146"/>
                <a:gd name="connsiteY16" fmla="*/ 0 h 598903"/>
                <a:gd name="connsiteX0" fmla="*/ 574500 w 1163146"/>
                <a:gd name="connsiteY0" fmla="*/ 0 h 598497"/>
                <a:gd name="connsiteX1" fmla="*/ 302085 w 1163146"/>
                <a:gd name="connsiteY1" fmla="*/ 55245 h 598497"/>
                <a:gd name="connsiteX2" fmla="*/ 153495 w 1163146"/>
                <a:gd name="connsiteY2" fmla="*/ 171450 h 598497"/>
                <a:gd name="connsiteX3" fmla="*/ 77295 w 1163146"/>
                <a:gd name="connsiteY3" fmla="*/ 278130 h 598497"/>
                <a:gd name="connsiteX4" fmla="*/ 1095 w 1163146"/>
                <a:gd name="connsiteY4" fmla="*/ 512445 h 598497"/>
                <a:gd name="connsiteX5" fmla="*/ 75390 w 1163146"/>
                <a:gd name="connsiteY5" fmla="*/ 594360 h 598497"/>
                <a:gd name="connsiteX6" fmla="*/ 151590 w 1163146"/>
                <a:gd name="connsiteY6" fmla="*/ 577215 h 598497"/>
                <a:gd name="connsiteX7" fmla="*/ 302085 w 1163146"/>
                <a:gd name="connsiteY7" fmla="*/ 483870 h 598497"/>
                <a:gd name="connsiteX8" fmla="*/ 574500 w 1163146"/>
                <a:gd name="connsiteY8" fmla="*/ 428625 h 598497"/>
                <a:gd name="connsiteX9" fmla="*/ 845010 w 1163146"/>
                <a:gd name="connsiteY9" fmla="*/ 483870 h 598497"/>
                <a:gd name="connsiteX10" fmla="*/ 1010745 w 1163146"/>
                <a:gd name="connsiteY10" fmla="*/ 581025 h 598497"/>
                <a:gd name="connsiteX11" fmla="*/ 1079325 w 1163146"/>
                <a:gd name="connsiteY11" fmla="*/ 592455 h 598497"/>
                <a:gd name="connsiteX12" fmla="*/ 1163145 w 1163146"/>
                <a:gd name="connsiteY12" fmla="*/ 514350 h 598497"/>
                <a:gd name="connsiteX13" fmla="*/ 1077420 w 1163146"/>
                <a:gd name="connsiteY13" fmla="*/ 270510 h 598497"/>
                <a:gd name="connsiteX14" fmla="*/ 1006935 w 1163146"/>
                <a:gd name="connsiteY14" fmla="*/ 171450 h 598497"/>
                <a:gd name="connsiteX15" fmla="*/ 848820 w 1163146"/>
                <a:gd name="connsiteY15" fmla="*/ 55245 h 598497"/>
                <a:gd name="connsiteX16" fmla="*/ 574500 w 1163146"/>
                <a:gd name="connsiteY16" fmla="*/ 0 h 598497"/>
                <a:gd name="connsiteX0" fmla="*/ 574417 w 1163063"/>
                <a:gd name="connsiteY0" fmla="*/ 0 h 598497"/>
                <a:gd name="connsiteX1" fmla="*/ 302002 w 1163063"/>
                <a:gd name="connsiteY1" fmla="*/ 55245 h 598497"/>
                <a:gd name="connsiteX2" fmla="*/ 153412 w 1163063"/>
                <a:gd name="connsiteY2" fmla="*/ 171450 h 598497"/>
                <a:gd name="connsiteX3" fmla="*/ 77212 w 1163063"/>
                <a:gd name="connsiteY3" fmla="*/ 278130 h 598497"/>
                <a:gd name="connsiteX4" fmla="*/ 1012 w 1163063"/>
                <a:gd name="connsiteY4" fmla="*/ 512445 h 598497"/>
                <a:gd name="connsiteX5" fmla="*/ 75307 w 1163063"/>
                <a:gd name="connsiteY5" fmla="*/ 594360 h 598497"/>
                <a:gd name="connsiteX6" fmla="*/ 151507 w 1163063"/>
                <a:gd name="connsiteY6" fmla="*/ 577215 h 598497"/>
                <a:gd name="connsiteX7" fmla="*/ 302002 w 1163063"/>
                <a:gd name="connsiteY7" fmla="*/ 483870 h 598497"/>
                <a:gd name="connsiteX8" fmla="*/ 574417 w 1163063"/>
                <a:gd name="connsiteY8" fmla="*/ 428625 h 598497"/>
                <a:gd name="connsiteX9" fmla="*/ 844927 w 1163063"/>
                <a:gd name="connsiteY9" fmla="*/ 483870 h 598497"/>
                <a:gd name="connsiteX10" fmla="*/ 1010662 w 1163063"/>
                <a:gd name="connsiteY10" fmla="*/ 581025 h 598497"/>
                <a:gd name="connsiteX11" fmla="*/ 1079242 w 1163063"/>
                <a:gd name="connsiteY11" fmla="*/ 592455 h 598497"/>
                <a:gd name="connsiteX12" fmla="*/ 1163062 w 1163063"/>
                <a:gd name="connsiteY12" fmla="*/ 514350 h 598497"/>
                <a:gd name="connsiteX13" fmla="*/ 1077337 w 1163063"/>
                <a:gd name="connsiteY13" fmla="*/ 270510 h 598497"/>
                <a:gd name="connsiteX14" fmla="*/ 1006852 w 1163063"/>
                <a:gd name="connsiteY14" fmla="*/ 171450 h 598497"/>
                <a:gd name="connsiteX15" fmla="*/ 848737 w 1163063"/>
                <a:gd name="connsiteY15" fmla="*/ 55245 h 598497"/>
                <a:gd name="connsiteX16" fmla="*/ 574417 w 1163063"/>
                <a:gd name="connsiteY16" fmla="*/ 0 h 598497"/>
                <a:gd name="connsiteX0" fmla="*/ 574417 w 1163458"/>
                <a:gd name="connsiteY0" fmla="*/ 0 h 598497"/>
                <a:gd name="connsiteX1" fmla="*/ 302002 w 1163458"/>
                <a:gd name="connsiteY1" fmla="*/ 55245 h 598497"/>
                <a:gd name="connsiteX2" fmla="*/ 153412 w 1163458"/>
                <a:gd name="connsiteY2" fmla="*/ 171450 h 598497"/>
                <a:gd name="connsiteX3" fmla="*/ 77212 w 1163458"/>
                <a:gd name="connsiteY3" fmla="*/ 278130 h 598497"/>
                <a:gd name="connsiteX4" fmla="*/ 1012 w 1163458"/>
                <a:gd name="connsiteY4" fmla="*/ 512445 h 598497"/>
                <a:gd name="connsiteX5" fmla="*/ 75307 w 1163458"/>
                <a:gd name="connsiteY5" fmla="*/ 594360 h 598497"/>
                <a:gd name="connsiteX6" fmla="*/ 151507 w 1163458"/>
                <a:gd name="connsiteY6" fmla="*/ 577215 h 598497"/>
                <a:gd name="connsiteX7" fmla="*/ 302002 w 1163458"/>
                <a:gd name="connsiteY7" fmla="*/ 483870 h 598497"/>
                <a:gd name="connsiteX8" fmla="*/ 574417 w 1163458"/>
                <a:gd name="connsiteY8" fmla="*/ 428625 h 598497"/>
                <a:gd name="connsiteX9" fmla="*/ 844927 w 1163458"/>
                <a:gd name="connsiteY9" fmla="*/ 483870 h 598497"/>
                <a:gd name="connsiteX10" fmla="*/ 1010662 w 1163458"/>
                <a:gd name="connsiteY10" fmla="*/ 581025 h 598497"/>
                <a:gd name="connsiteX11" fmla="*/ 1079242 w 1163458"/>
                <a:gd name="connsiteY11" fmla="*/ 592455 h 598497"/>
                <a:gd name="connsiteX12" fmla="*/ 1163062 w 1163458"/>
                <a:gd name="connsiteY12" fmla="*/ 514350 h 598497"/>
                <a:gd name="connsiteX13" fmla="*/ 1077337 w 1163458"/>
                <a:gd name="connsiteY13" fmla="*/ 270510 h 598497"/>
                <a:gd name="connsiteX14" fmla="*/ 1006852 w 1163458"/>
                <a:gd name="connsiteY14" fmla="*/ 171450 h 598497"/>
                <a:gd name="connsiteX15" fmla="*/ 848737 w 1163458"/>
                <a:gd name="connsiteY15" fmla="*/ 55245 h 598497"/>
                <a:gd name="connsiteX16" fmla="*/ 574417 w 1163458"/>
                <a:gd name="connsiteY16" fmla="*/ 0 h 598497"/>
                <a:gd name="connsiteX0" fmla="*/ 574417 w 1163063"/>
                <a:gd name="connsiteY0" fmla="*/ 0 h 598497"/>
                <a:gd name="connsiteX1" fmla="*/ 302002 w 1163063"/>
                <a:gd name="connsiteY1" fmla="*/ 55245 h 598497"/>
                <a:gd name="connsiteX2" fmla="*/ 153412 w 1163063"/>
                <a:gd name="connsiteY2" fmla="*/ 171450 h 598497"/>
                <a:gd name="connsiteX3" fmla="*/ 77212 w 1163063"/>
                <a:gd name="connsiteY3" fmla="*/ 278130 h 598497"/>
                <a:gd name="connsiteX4" fmla="*/ 1012 w 1163063"/>
                <a:gd name="connsiteY4" fmla="*/ 512445 h 598497"/>
                <a:gd name="connsiteX5" fmla="*/ 75307 w 1163063"/>
                <a:gd name="connsiteY5" fmla="*/ 594360 h 598497"/>
                <a:gd name="connsiteX6" fmla="*/ 151507 w 1163063"/>
                <a:gd name="connsiteY6" fmla="*/ 577215 h 598497"/>
                <a:gd name="connsiteX7" fmla="*/ 302002 w 1163063"/>
                <a:gd name="connsiteY7" fmla="*/ 483870 h 598497"/>
                <a:gd name="connsiteX8" fmla="*/ 574417 w 1163063"/>
                <a:gd name="connsiteY8" fmla="*/ 428625 h 598497"/>
                <a:gd name="connsiteX9" fmla="*/ 844927 w 1163063"/>
                <a:gd name="connsiteY9" fmla="*/ 483870 h 598497"/>
                <a:gd name="connsiteX10" fmla="*/ 1010662 w 1163063"/>
                <a:gd name="connsiteY10" fmla="*/ 581025 h 598497"/>
                <a:gd name="connsiteX11" fmla="*/ 1079242 w 1163063"/>
                <a:gd name="connsiteY11" fmla="*/ 592455 h 598497"/>
                <a:gd name="connsiteX12" fmla="*/ 1163062 w 1163063"/>
                <a:gd name="connsiteY12" fmla="*/ 514350 h 598497"/>
                <a:gd name="connsiteX13" fmla="*/ 1077337 w 1163063"/>
                <a:gd name="connsiteY13" fmla="*/ 270510 h 598497"/>
                <a:gd name="connsiteX14" fmla="*/ 1006852 w 1163063"/>
                <a:gd name="connsiteY14" fmla="*/ 171450 h 598497"/>
                <a:gd name="connsiteX15" fmla="*/ 848737 w 1163063"/>
                <a:gd name="connsiteY15" fmla="*/ 55245 h 598497"/>
                <a:gd name="connsiteX16" fmla="*/ 574417 w 1163063"/>
                <a:gd name="connsiteY16" fmla="*/ 0 h 598497"/>
                <a:gd name="connsiteX0" fmla="*/ 574417 w 1163063"/>
                <a:gd name="connsiteY0" fmla="*/ 0 h 595410"/>
                <a:gd name="connsiteX1" fmla="*/ 302002 w 1163063"/>
                <a:gd name="connsiteY1" fmla="*/ 55245 h 595410"/>
                <a:gd name="connsiteX2" fmla="*/ 153412 w 1163063"/>
                <a:gd name="connsiteY2" fmla="*/ 171450 h 595410"/>
                <a:gd name="connsiteX3" fmla="*/ 77212 w 1163063"/>
                <a:gd name="connsiteY3" fmla="*/ 278130 h 595410"/>
                <a:gd name="connsiteX4" fmla="*/ 1012 w 1163063"/>
                <a:gd name="connsiteY4" fmla="*/ 512445 h 595410"/>
                <a:gd name="connsiteX5" fmla="*/ 75307 w 1163063"/>
                <a:gd name="connsiteY5" fmla="*/ 594360 h 595410"/>
                <a:gd name="connsiteX6" fmla="*/ 151507 w 1163063"/>
                <a:gd name="connsiteY6" fmla="*/ 577215 h 595410"/>
                <a:gd name="connsiteX7" fmla="*/ 302002 w 1163063"/>
                <a:gd name="connsiteY7" fmla="*/ 483870 h 595410"/>
                <a:gd name="connsiteX8" fmla="*/ 574417 w 1163063"/>
                <a:gd name="connsiteY8" fmla="*/ 428625 h 595410"/>
                <a:gd name="connsiteX9" fmla="*/ 844927 w 1163063"/>
                <a:gd name="connsiteY9" fmla="*/ 483870 h 595410"/>
                <a:gd name="connsiteX10" fmla="*/ 1010662 w 1163063"/>
                <a:gd name="connsiteY10" fmla="*/ 581025 h 595410"/>
                <a:gd name="connsiteX11" fmla="*/ 1079242 w 1163063"/>
                <a:gd name="connsiteY11" fmla="*/ 592455 h 595410"/>
                <a:gd name="connsiteX12" fmla="*/ 1163062 w 1163063"/>
                <a:gd name="connsiteY12" fmla="*/ 514350 h 595410"/>
                <a:gd name="connsiteX13" fmla="*/ 1077337 w 1163063"/>
                <a:gd name="connsiteY13" fmla="*/ 270510 h 595410"/>
                <a:gd name="connsiteX14" fmla="*/ 1006852 w 1163063"/>
                <a:gd name="connsiteY14" fmla="*/ 171450 h 595410"/>
                <a:gd name="connsiteX15" fmla="*/ 848737 w 1163063"/>
                <a:gd name="connsiteY15" fmla="*/ 55245 h 595410"/>
                <a:gd name="connsiteX16" fmla="*/ 574417 w 1163063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  <a:gd name="connsiteX0" fmla="*/ 574417 w 1163447"/>
                <a:gd name="connsiteY0" fmla="*/ 0 h 595410"/>
                <a:gd name="connsiteX1" fmla="*/ 302002 w 1163447"/>
                <a:gd name="connsiteY1" fmla="*/ 55245 h 595410"/>
                <a:gd name="connsiteX2" fmla="*/ 153412 w 1163447"/>
                <a:gd name="connsiteY2" fmla="*/ 171450 h 595410"/>
                <a:gd name="connsiteX3" fmla="*/ 77212 w 1163447"/>
                <a:gd name="connsiteY3" fmla="*/ 278130 h 595410"/>
                <a:gd name="connsiteX4" fmla="*/ 1012 w 1163447"/>
                <a:gd name="connsiteY4" fmla="*/ 512445 h 595410"/>
                <a:gd name="connsiteX5" fmla="*/ 75307 w 1163447"/>
                <a:gd name="connsiteY5" fmla="*/ 594360 h 595410"/>
                <a:gd name="connsiteX6" fmla="*/ 151507 w 1163447"/>
                <a:gd name="connsiteY6" fmla="*/ 577215 h 595410"/>
                <a:gd name="connsiteX7" fmla="*/ 302002 w 1163447"/>
                <a:gd name="connsiteY7" fmla="*/ 483870 h 595410"/>
                <a:gd name="connsiteX8" fmla="*/ 574417 w 1163447"/>
                <a:gd name="connsiteY8" fmla="*/ 428625 h 595410"/>
                <a:gd name="connsiteX9" fmla="*/ 844927 w 1163447"/>
                <a:gd name="connsiteY9" fmla="*/ 483870 h 595410"/>
                <a:gd name="connsiteX10" fmla="*/ 1010662 w 1163447"/>
                <a:gd name="connsiteY10" fmla="*/ 581025 h 595410"/>
                <a:gd name="connsiteX11" fmla="*/ 1079242 w 1163447"/>
                <a:gd name="connsiteY11" fmla="*/ 592455 h 595410"/>
                <a:gd name="connsiteX12" fmla="*/ 1163062 w 1163447"/>
                <a:gd name="connsiteY12" fmla="*/ 514350 h 595410"/>
                <a:gd name="connsiteX13" fmla="*/ 1077337 w 1163447"/>
                <a:gd name="connsiteY13" fmla="*/ 270510 h 595410"/>
                <a:gd name="connsiteX14" fmla="*/ 1006852 w 1163447"/>
                <a:gd name="connsiteY14" fmla="*/ 171450 h 595410"/>
                <a:gd name="connsiteX15" fmla="*/ 848737 w 1163447"/>
                <a:gd name="connsiteY15" fmla="*/ 55245 h 595410"/>
                <a:gd name="connsiteX16" fmla="*/ 574417 w 1163447"/>
                <a:gd name="connsiteY16" fmla="*/ 0 h 5954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63447" h="595410">
                  <a:moveTo>
                    <a:pt x="574417" y="0"/>
                  </a:moveTo>
                  <a:cubicBezTo>
                    <a:pt x="483295" y="0"/>
                    <a:pt x="372169" y="26670"/>
                    <a:pt x="302002" y="55245"/>
                  </a:cubicBezTo>
                  <a:cubicBezTo>
                    <a:pt x="231835" y="83820"/>
                    <a:pt x="190877" y="134303"/>
                    <a:pt x="153412" y="171450"/>
                  </a:cubicBezTo>
                  <a:cubicBezTo>
                    <a:pt x="115947" y="208598"/>
                    <a:pt x="102612" y="221298"/>
                    <a:pt x="77212" y="278130"/>
                  </a:cubicBezTo>
                  <a:cubicBezTo>
                    <a:pt x="51812" y="334962"/>
                    <a:pt x="10854" y="415925"/>
                    <a:pt x="1012" y="512445"/>
                  </a:cubicBezTo>
                  <a:cubicBezTo>
                    <a:pt x="-8830" y="608965"/>
                    <a:pt x="55940" y="594995"/>
                    <a:pt x="75307" y="594360"/>
                  </a:cubicBezTo>
                  <a:cubicBezTo>
                    <a:pt x="94674" y="593725"/>
                    <a:pt x="113725" y="589915"/>
                    <a:pt x="151507" y="577215"/>
                  </a:cubicBezTo>
                  <a:cubicBezTo>
                    <a:pt x="189289" y="564515"/>
                    <a:pt x="231517" y="508635"/>
                    <a:pt x="302002" y="483870"/>
                  </a:cubicBezTo>
                  <a:cubicBezTo>
                    <a:pt x="372487" y="459105"/>
                    <a:pt x="483930" y="428625"/>
                    <a:pt x="574417" y="428625"/>
                  </a:cubicBezTo>
                  <a:cubicBezTo>
                    <a:pt x="664904" y="428625"/>
                    <a:pt x="772220" y="458470"/>
                    <a:pt x="844927" y="483870"/>
                  </a:cubicBezTo>
                  <a:cubicBezTo>
                    <a:pt x="917634" y="509270"/>
                    <a:pt x="981135" y="568643"/>
                    <a:pt x="1010662" y="581025"/>
                  </a:cubicBezTo>
                  <a:cubicBezTo>
                    <a:pt x="1040189" y="593407"/>
                    <a:pt x="1055747" y="588327"/>
                    <a:pt x="1079242" y="592455"/>
                  </a:cubicBezTo>
                  <a:cubicBezTo>
                    <a:pt x="1102737" y="596583"/>
                    <a:pt x="1169094" y="573722"/>
                    <a:pt x="1163062" y="514350"/>
                  </a:cubicBezTo>
                  <a:cubicBezTo>
                    <a:pt x="1157030" y="454978"/>
                    <a:pt x="1120517" y="339090"/>
                    <a:pt x="1077337" y="270510"/>
                  </a:cubicBezTo>
                  <a:cubicBezTo>
                    <a:pt x="1034157" y="201930"/>
                    <a:pt x="1041142" y="211138"/>
                    <a:pt x="1006852" y="171450"/>
                  </a:cubicBezTo>
                  <a:cubicBezTo>
                    <a:pt x="968752" y="135573"/>
                    <a:pt x="920810" y="83820"/>
                    <a:pt x="848737" y="55245"/>
                  </a:cubicBezTo>
                  <a:cubicBezTo>
                    <a:pt x="776665" y="26670"/>
                    <a:pt x="665539" y="0"/>
                    <a:pt x="574417" y="0"/>
                  </a:cubicBezTo>
                  <a:close/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269" name="Connettore diritto 268">
              <a:extLst>
                <a:ext uri="{FF2B5EF4-FFF2-40B4-BE49-F238E27FC236}">
                  <a16:creationId xmlns:a16="http://schemas.microsoft.com/office/drawing/2014/main" id="{06753D9A-DB3A-40CB-9861-2EA9CC44E0B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9483" y="5191105"/>
              <a:ext cx="555271" cy="101602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Connettore diritto 270">
              <a:extLst>
                <a:ext uri="{FF2B5EF4-FFF2-40B4-BE49-F238E27FC236}">
                  <a16:creationId xmlns:a16="http://schemas.microsoft.com/office/drawing/2014/main" id="{C048F6B7-6DA7-49C2-BC96-DEC261584DF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5989" y="5210155"/>
              <a:ext cx="525498" cy="100340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2" name="Connettore diritto 271">
              <a:extLst>
                <a:ext uri="{FF2B5EF4-FFF2-40B4-BE49-F238E27FC236}">
                  <a16:creationId xmlns:a16="http://schemas.microsoft.com/office/drawing/2014/main" id="{13DCF651-AB58-4EAD-9C17-C2599080EA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7473" y="5203551"/>
              <a:ext cx="500409" cy="99740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7" name="Connettore diritto 276">
              <a:extLst>
                <a:ext uri="{FF2B5EF4-FFF2-40B4-BE49-F238E27FC236}">
                  <a16:creationId xmlns:a16="http://schemas.microsoft.com/office/drawing/2014/main" id="{AEAD0FF5-DF56-4964-8D9D-0DBD0ED7198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0912" y="5204243"/>
              <a:ext cx="467928" cy="100354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1C9BA7D7-5F2B-4DCD-827F-2AEB506EE32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4028" y="5191969"/>
              <a:ext cx="425525" cy="100850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4537C8BF-D00B-4EBF-B259-31CF51CF32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1080" y="5171794"/>
              <a:ext cx="379817" cy="102962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0" name="Connettore diritto 279">
              <a:extLst>
                <a:ext uri="{FF2B5EF4-FFF2-40B4-BE49-F238E27FC236}">
                  <a16:creationId xmlns:a16="http://schemas.microsoft.com/office/drawing/2014/main" id="{FA6FD72F-4DE9-41C4-8880-1EA2D4DB7D8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3405" y="5129163"/>
              <a:ext cx="325553" cy="106835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1" name="Connettore diritto 280">
              <a:extLst>
                <a:ext uri="{FF2B5EF4-FFF2-40B4-BE49-F238E27FC236}">
                  <a16:creationId xmlns:a16="http://schemas.microsoft.com/office/drawing/2014/main" id="{0680FBBF-8F84-4DBD-82FC-5BCE537501D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7793" y="5092605"/>
              <a:ext cx="261972" cy="112452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Connettore diritto 288">
              <a:extLst>
                <a:ext uri="{FF2B5EF4-FFF2-40B4-BE49-F238E27FC236}">
                  <a16:creationId xmlns:a16="http://schemas.microsoft.com/office/drawing/2014/main" id="{37D7268A-8169-4751-B907-2ABB789E97E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400302" y="5064660"/>
              <a:ext cx="178057" cy="114953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0" name="Connettore diritto 289">
              <a:extLst>
                <a:ext uri="{FF2B5EF4-FFF2-40B4-BE49-F238E27FC236}">
                  <a16:creationId xmlns:a16="http://schemas.microsoft.com/office/drawing/2014/main" id="{9A5AB570-70CA-4761-BE4A-665BFA556CE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398626" y="5052600"/>
              <a:ext cx="90708" cy="114694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1" name="Connettore diritto 290">
              <a:extLst>
                <a:ext uri="{FF2B5EF4-FFF2-40B4-BE49-F238E27FC236}">
                  <a16:creationId xmlns:a16="http://schemas.microsoft.com/office/drawing/2014/main" id="{92494E8B-AB91-4202-8AFE-0117E954D579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42074" y="5199462"/>
              <a:ext cx="551063" cy="100832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Connettore diritto 291">
              <a:extLst>
                <a:ext uri="{FF2B5EF4-FFF2-40B4-BE49-F238E27FC236}">
                  <a16:creationId xmlns:a16="http://schemas.microsoft.com/office/drawing/2014/main" id="{40070457-DC7D-4B55-852A-B9D2954CFBB7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73860" y="5215713"/>
              <a:ext cx="519570" cy="99209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Connettore diritto 292">
              <a:extLst>
                <a:ext uri="{FF2B5EF4-FFF2-40B4-BE49-F238E27FC236}">
                  <a16:creationId xmlns:a16="http://schemas.microsoft.com/office/drawing/2014/main" id="{B2CEFADF-D613-4032-8ED3-1C1F83F92C3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899943" y="5213946"/>
              <a:ext cx="498627" cy="99385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Connettore diritto 293">
              <a:extLst>
                <a:ext uri="{FF2B5EF4-FFF2-40B4-BE49-F238E27FC236}">
                  <a16:creationId xmlns:a16="http://schemas.microsoft.com/office/drawing/2014/main" id="{71216597-14A2-403D-B155-A095050F739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22330" y="5200563"/>
              <a:ext cx="465899" cy="99918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5" name="Connettore diritto 294">
              <a:extLst>
                <a:ext uri="{FF2B5EF4-FFF2-40B4-BE49-F238E27FC236}">
                  <a16:creationId xmlns:a16="http://schemas.microsoft.com/office/drawing/2014/main" id="{8DCF7153-5CBA-43D9-9987-2D5E165E2102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964028" y="5192788"/>
              <a:ext cx="425581" cy="100863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6" name="Connettore diritto 295">
              <a:extLst>
                <a:ext uri="{FF2B5EF4-FFF2-40B4-BE49-F238E27FC236}">
                  <a16:creationId xmlns:a16="http://schemas.microsoft.com/office/drawing/2014/main" id="{EFEEA07A-6D89-4C16-A16C-437DF90D35EA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09113" y="5161935"/>
              <a:ext cx="388335" cy="105272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7" name="Connettore diritto 296">
              <a:extLst>
                <a:ext uri="{FF2B5EF4-FFF2-40B4-BE49-F238E27FC236}">
                  <a16:creationId xmlns:a16="http://schemas.microsoft.com/office/drawing/2014/main" id="{06CEE4D2-9AB3-4129-9F41-B46AB1CD467F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060555" y="5131064"/>
              <a:ext cx="341643" cy="108302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Connettore diritto 298">
              <a:extLst>
                <a:ext uri="{FF2B5EF4-FFF2-40B4-BE49-F238E27FC236}">
                  <a16:creationId xmlns:a16="http://schemas.microsoft.com/office/drawing/2014/main" id="{743536B5-6F50-4204-9551-2CECDBF999B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35265" y="5093979"/>
              <a:ext cx="257776" cy="1123273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Connettore diritto 300">
              <a:extLst>
                <a:ext uri="{FF2B5EF4-FFF2-40B4-BE49-F238E27FC236}">
                  <a16:creationId xmlns:a16="http://schemas.microsoft.com/office/drawing/2014/main" id="{CEA947CA-9941-4225-9AF3-105D141AD91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218490" y="5074518"/>
              <a:ext cx="175894" cy="113556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3" name="Connettore diritto 302">
              <a:extLst>
                <a:ext uri="{FF2B5EF4-FFF2-40B4-BE49-F238E27FC236}">
                  <a16:creationId xmlns:a16="http://schemas.microsoft.com/office/drawing/2014/main" id="{586FECD0-1AED-4486-B5A5-91965BD0F21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305710" y="5041602"/>
              <a:ext cx="92921" cy="117495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5" name="Connettore diritto 304">
              <a:extLst>
                <a:ext uri="{FF2B5EF4-FFF2-40B4-BE49-F238E27FC236}">
                  <a16:creationId xmlns:a16="http://schemas.microsoft.com/office/drawing/2014/main" id="{4DD9C7FC-71EE-4EA7-BF91-8FAB1CE54D31}"/>
                </a:ext>
              </a:extLst>
            </p:cNvPr>
            <p:cNvCxnSpPr>
              <a:cxnSpLocks/>
            </p:cNvCxnSpPr>
            <p:nvPr/>
          </p:nvCxnSpPr>
          <p:spPr>
            <a:xfrm>
              <a:off x="6815494" y="5183754"/>
              <a:ext cx="578631" cy="1031847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8" name="Connettore diritto 317">
              <a:extLst>
                <a:ext uri="{FF2B5EF4-FFF2-40B4-BE49-F238E27FC236}">
                  <a16:creationId xmlns:a16="http://schemas.microsoft.com/office/drawing/2014/main" id="{FC2FD0F8-A6EB-42D7-AF04-FF59FDA1E6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91793" y="5154842"/>
              <a:ext cx="594577" cy="1059087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9" name="Gruppo 318">
            <a:extLst>
              <a:ext uri="{FF2B5EF4-FFF2-40B4-BE49-F238E27FC236}">
                <a16:creationId xmlns:a16="http://schemas.microsoft.com/office/drawing/2014/main" id="{D5E84698-0097-46A4-BD9F-CB0BFB43647D}"/>
              </a:ext>
            </a:extLst>
          </p:cNvPr>
          <p:cNvGrpSpPr/>
          <p:nvPr/>
        </p:nvGrpSpPr>
        <p:grpSpPr>
          <a:xfrm>
            <a:off x="6819608" y="2310233"/>
            <a:ext cx="1175244" cy="1546080"/>
            <a:chOff x="4307163" y="2310233"/>
            <a:chExt cx="1175244" cy="1546080"/>
          </a:xfrm>
        </p:grpSpPr>
        <p:grpSp>
          <p:nvGrpSpPr>
            <p:cNvPr id="320" name="Gruppo 319">
              <a:extLst>
                <a:ext uri="{FF2B5EF4-FFF2-40B4-BE49-F238E27FC236}">
                  <a16:creationId xmlns:a16="http://schemas.microsoft.com/office/drawing/2014/main" id="{508D8E36-8018-4F8D-899B-AAD560047DDC}"/>
                </a:ext>
              </a:extLst>
            </p:cNvPr>
            <p:cNvGrpSpPr/>
            <p:nvPr/>
          </p:nvGrpSpPr>
          <p:grpSpPr>
            <a:xfrm>
              <a:off x="4308554" y="2310238"/>
              <a:ext cx="1173853" cy="1546075"/>
              <a:chOff x="6816854" y="2310238"/>
              <a:chExt cx="1173853" cy="1546075"/>
            </a:xfrm>
          </p:grpSpPr>
          <p:cxnSp>
            <p:nvCxnSpPr>
              <p:cNvPr id="323" name="Connettore diritto 322">
                <a:extLst>
                  <a:ext uri="{FF2B5EF4-FFF2-40B4-BE49-F238E27FC236}">
                    <a16:creationId xmlns:a16="http://schemas.microsoft.com/office/drawing/2014/main" id="{AE5D4306-8BF4-4291-8910-0614E55FDF4C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6859842" y="2823909"/>
                <a:ext cx="1130865" cy="30322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1" name="Connettore diritto 370">
                <a:extLst>
                  <a:ext uri="{FF2B5EF4-FFF2-40B4-BE49-F238E27FC236}">
                    <a16:creationId xmlns:a16="http://schemas.microsoft.com/office/drawing/2014/main" id="{7BFFD428-A3F9-4367-A105-2FB17EFFC7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08651" y="2678376"/>
                <a:ext cx="1058157" cy="618904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2" name="Connettore diritto 371">
                <a:extLst>
                  <a:ext uri="{FF2B5EF4-FFF2-40B4-BE49-F238E27FC236}">
                    <a16:creationId xmlns:a16="http://schemas.microsoft.com/office/drawing/2014/main" id="{72D3F29E-2C65-4DC8-93E6-792EC7D61D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962512" y="2532230"/>
                <a:ext cx="938145" cy="928812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3" name="Connettore diritto 372">
                <a:extLst>
                  <a:ext uri="{FF2B5EF4-FFF2-40B4-BE49-F238E27FC236}">
                    <a16:creationId xmlns:a16="http://schemas.microsoft.com/office/drawing/2014/main" id="{3E7206B2-8351-45B3-9A2E-66ADEAB235ED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16854" y="2824490"/>
                <a:ext cx="1096487" cy="29400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4" name="Connettore diritto 373">
                <a:extLst>
                  <a:ext uri="{FF2B5EF4-FFF2-40B4-BE49-F238E27FC236}">
                    <a16:creationId xmlns:a16="http://schemas.microsoft.com/office/drawing/2014/main" id="{947DF0EA-EEC6-4D22-BE82-C003DE631BAB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23760" y="2683561"/>
                <a:ext cx="1062247" cy="613719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5" name="Connettore diritto 374">
                <a:extLst>
                  <a:ext uri="{FF2B5EF4-FFF2-40B4-BE49-F238E27FC236}">
                    <a16:creationId xmlns:a16="http://schemas.microsoft.com/office/drawing/2014/main" id="{79632E91-0D9D-4698-BFFE-80FED7398239}"/>
                  </a:ext>
                </a:extLst>
              </p:cNvPr>
              <p:cNvCxnSpPr>
                <a:cxnSpLocks/>
                <a:endCxn id="321" idx="10"/>
              </p:cNvCxnSpPr>
              <p:nvPr/>
            </p:nvCxnSpPr>
            <p:spPr>
              <a:xfrm>
                <a:off x="7078650" y="2413298"/>
                <a:ext cx="749117" cy="1263721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6" name="Connettore diritto 375">
                <a:extLst>
                  <a:ext uri="{FF2B5EF4-FFF2-40B4-BE49-F238E27FC236}">
                    <a16:creationId xmlns:a16="http://schemas.microsoft.com/office/drawing/2014/main" id="{77BAB634-E89F-4E9C-B6A6-38CC531A22A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225984" y="2333898"/>
                <a:ext cx="397022" cy="148274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8" name="Connettore diritto 377">
                <a:extLst>
                  <a:ext uri="{FF2B5EF4-FFF2-40B4-BE49-F238E27FC236}">
                    <a16:creationId xmlns:a16="http://schemas.microsoft.com/office/drawing/2014/main" id="{82285EEF-6D25-45F6-9C24-DAEA3D6D8F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394168" y="2310238"/>
                <a:ext cx="0" cy="1546075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9" name="Connettore diritto 378">
                <a:extLst>
                  <a:ext uri="{FF2B5EF4-FFF2-40B4-BE49-F238E27FC236}">
                    <a16:creationId xmlns:a16="http://schemas.microsoft.com/office/drawing/2014/main" id="{69967CD7-03FC-4E3C-983E-B5C2D14F1DC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7170861" y="2347140"/>
                <a:ext cx="389429" cy="1454386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1" name="Connettore diritto 380">
                <a:extLst>
                  <a:ext uri="{FF2B5EF4-FFF2-40B4-BE49-F238E27FC236}">
                    <a16:creationId xmlns:a16="http://schemas.microsoft.com/office/drawing/2014/main" id="{DA5B4967-40C9-4CB0-98B1-983853973323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979765" y="2405012"/>
                <a:ext cx="736138" cy="127593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2" name="Connettore diritto 381">
                <a:extLst>
                  <a:ext uri="{FF2B5EF4-FFF2-40B4-BE49-F238E27FC236}">
                    <a16:creationId xmlns:a16="http://schemas.microsoft.com/office/drawing/2014/main" id="{BB0B6821-A60F-4A5B-9C93-451E278B2C6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6882404" y="2536160"/>
                <a:ext cx="939778" cy="940437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4" name="Connettore diritto 383">
                <a:extLst>
                  <a:ext uri="{FF2B5EF4-FFF2-40B4-BE49-F238E27FC236}">
                    <a16:creationId xmlns:a16="http://schemas.microsoft.com/office/drawing/2014/main" id="{A8A2C2CF-8E2A-47F1-AD58-86F4BCF7713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830136" y="2965368"/>
                <a:ext cx="1136672" cy="0"/>
              </a:xfrm>
              <a:prstGeom prst="line">
                <a:avLst/>
              </a:prstGeom>
              <a:ln w="31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1" name="Figura a mano libera: forma 320">
              <a:extLst>
                <a:ext uri="{FF2B5EF4-FFF2-40B4-BE49-F238E27FC236}">
                  <a16:creationId xmlns:a16="http://schemas.microsoft.com/office/drawing/2014/main" id="{E3213966-C0AF-4F3D-A0E8-7ABE9BA6FEB1}"/>
                </a:ext>
              </a:extLst>
            </p:cNvPr>
            <p:cNvSpPr/>
            <p:nvPr/>
          </p:nvSpPr>
          <p:spPr>
            <a:xfrm>
              <a:off x="4307163" y="2310233"/>
              <a:ext cx="1160120" cy="1546080"/>
            </a:xfrm>
            <a:custGeom>
              <a:avLst/>
              <a:gdLst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8 w 1160949"/>
                <a:gd name="connsiteY0" fmla="*/ 793386 h 1544180"/>
                <a:gd name="connsiteX1" fmla="*/ 80701 w 1160949"/>
                <a:gd name="connsiteY1" fmla="*/ 419110 h 1544180"/>
                <a:gd name="connsiteX2" fmla="*/ 152418 w 1160949"/>
                <a:gd name="connsiteY2" fmla="*/ 239815 h 1544180"/>
                <a:gd name="connsiteX3" fmla="*/ 311542 w 1160949"/>
                <a:gd name="connsiteY3" fmla="*/ 82933 h 1544180"/>
                <a:gd name="connsiteX4" fmla="*/ 580483 w 1160949"/>
                <a:gd name="connsiteY4" fmla="*/ 10 h 1544180"/>
                <a:gd name="connsiteX5" fmla="*/ 849424 w 1160949"/>
                <a:gd name="connsiteY5" fmla="*/ 78451 h 1544180"/>
                <a:gd name="connsiteX6" fmla="*/ 1004065 w 1160949"/>
                <a:gd name="connsiteY6" fmla="*/ 237574 h 1544180"/>
                <a:gd name="connsiteX7" fmla="*/ 1080265 w 1160949"/>
                <a:gd name="connsiteY7" fmla="*/ 421351 h 1544180"/>
                <a:gd name="connsiteX8" fmla="*/ 1160948 w 1160949"/>
                <a:gd name="connsiteY8" fmla="*/ 797868 h 1544180"/>
                <a:gd name="connsiteX9" fmla="*/ 1082507 w 1160949"/>
                <a:gd name="connsiteY9" fmla="*/ 1201280 h 1544180"/>
                <a:gd name="connsiteX10" fmla="*/ 1013030 w 1160949"/>
                <a:gd name="connsiteY10" fmla="*/ 1364886 h 1544180"/>
                <a:gd name="connsiteX11" fmla="*/ 849424 w 1160949"/>
                <a:gd name="connsiteY11" fmla="*/ 1479186 h 1544180"/>
                <a:gd name="connsiteX12" fmla="*/ 580483 w 1160949"/>
                <a:gd name="connsiteY12" fmla="*/ 1544180 h 1544180"/>
                <a:gd name="connsiteX13" fmla="*/ 307060 w 1160949"/>
                <a:gd name="connsiteY13" fmla="*/ 1479186 h 1544180"/>
                <a:gd name="connsiteX14" fmla="*/ 154660 w 1160949"/>
                <a:gd name="connsiteY14" fmla="*/ 1367127 h 1544180"/>
                <a:gd name="connsiteX15" fmla="*/ 73977 w 1160949"/>
                <a:gd name="connsiteY15" fmla="*/ 1201280 h 1544180"/>
                <a:gd name="connsiteX16" fmla="*/ 18 w 1160949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6 h 1544180"/>
                <a:gd name="connsiteX1" fmla="*/ 78788 w 1160941"/>
                <a:gd name="connsiteY1" fmla="*/ 411490 h 1544180"/>
                <a:gd name="connsiteX2" fmla="*/ 152410 w 1160941"/>
                <a:gd name="connsiteY2" fmla="*/ 239815 h 1544180"/>
                <a:gd name="connsiteX3" fmla="*/ 311534 w 1160941"/>
                <a:gd name="connsiteY3" fmla="*/ 82933 h 1544180"/>
                <a:gd name="connsiteX4" fmla="*/ 580475 w 1160941"/>
                <a:gd name="connsiteY4" fmla="*/ 10 h 1544180"/>
                <a:gd name="connsiteX5" fmla="*/ 849416 w 1160941"/>
                <a:gd name="connsiteY5" fmla="*/ 78451 h 1544180"/>
                <a:gd name="connsiteX6" fmla="*/ 1004057 w 1160941"/>
                <a:gd name="connsiteY6" fmla="*/ 237574 h 1544180"/>
                <a:gd name="connsiteX7" fmla="*/ 1080257 w 1160941"/>
                <a:gd name="connsiteY7" fmla="*/ 421351 h 1544180"/>
                <a:gd name="connsiteX8" fmla="*/ 1160940 w 1160941"/>
                <a:gd name="connsiteY8" fmla="*/ 797868 h 1544180"/>
                <a:gd name="connsiteX9" fmla="*/ 1082499 w 1160941"/>
                <a:gd name="connsiteY9" fmla="*/ 1201280 h 1544180"/>
                <a:gd name="connsiteX10" fmla="*/ 1013022 w 1160941"/>
                <a:gd name="connsiteY10" fmla="*/ 1364886 h 1544180"/>
                <a:gd name="connsiteX11" fmla="*/ 849416 w 1160941"/>
                <a:gd name="connsiteY11" fmla="*/ 1479186 h 1544180"/>
                <a:gd name="connsiteX12" fmla="*/ 580475 w 1160941"/>
                <a:gd name="connsiteY12" fmla="*/ 1544180 h 1544180"/>
                <a:gd name="connsiteX13" fmla="*/ 307052 w 1160941"/>
                <a:gd name="connsiteY13" fmla="*/ 1479186 h 1544180"/>
                <a:gd name="connsiteX14" fmla="*/ 154652 w 1160941"/>
                <a:gd name="connsiteY14" fmla="*/ 1367127 h 1544180"/>
                <a:gd name="connsiteX15" fmla="*/ 73969 w 1160941"/>
                <a:gd name="connsiteY15" fmla="*/ 1201280 h 1544180"/>
                <a:gd name="connsiteX16" fmla="*/ 10 w 1160941"/>
                <a:gd name="connsiteY16" fmla="*/ 793386 h 1544180"/>
                <a:gd name="connsiteX0" fmla="*/ 10 w 1160941"/>
                <a:gd name="connsiteY0" fmla="*/ 793382 h 1544176"/>
                <a:gd name="connsiteX1" fmla="*/ 78788 w 1160941"/>
                <a:gd name="connsiteY1" fmla="*/ 411486 h 1544176"/>
                <a:gd name="connsiteX2" fmla="*/ 152410 w 1160941"/>
                <a:gd name="connsiteY2" fmla="*/ 239811 h 1544176"/>
                <a:gd name="connsiteX3" fmla="*/ 311534 w 1160941"/>
                <a:gd name="connsiteY3" fmla="*/ 75309 h 1544176"/>
                <a:gd name="connsiteX4" fmla="*/ 580475 w 1160941"/>
                <a:gd name="connsiteY4" fmla="*/ 6 h 1544176"/>
                <a:gd name="connsiteX5" fmla="*/ 849416 w 1160941"/>
                <a:gd name="connsiteY5" fmla="*/ 78447 h 1544176"/>
                <a:gd name="connsiteX6" fmla="*/ 1004057 w 1160941"/>
                <a:gd name="connsiteY6" fmla="*/ 237570 h 1544176"/>
                <a:gd name="connsiteX7" fmla="*/ 1080257 w 1160941"/>
                <a:gd name="connsiteY7" fmla="*/ 421347 h 1544176"/>
                <a:gd name="connsiteX8" fmla="*/ 1160940 w 1160941"/>
                <a:gd name="connsiteY8" fmla="*/ 797864 h 1544176"/>
                <a:gd name="connsiteX9" fmla="*/ 1082499 w 1160941"/>
                <a:gd name="connsiteY9" fmla="*/ 1201276 h 1544176"/>
                <a:gd name="connsiteX10" fmla="*/ 1013022 w 1160941"/>
                <a:gd name="connsiteY10" fmla="*/ 1364882 h 1544176"/>
                <a:gd name="connsiteX11" fmla="*/ 849416 w 1160941"/>
                <a:gd name="connsiteY11" fmla="*/ 1479182 h 1544176"/>
                <a:gd name="connsiteX12" fmla="*/ 580475 w 1160941"/>
                <a:gd name="connsiteY12" fmla="*/ 1544176 h 1544176"/>
                <a:gd name="connsiteX13" fmla="*/ 307052 w 1160941"/>
                <a:gd name="connsiteY13" fmla="*/ 1479182 h 1544176"/>
                <a:gd name="connsiteX14" fmla="*/ 154652 w 1160941"/>
                <a:gd name="connsiteY14" fmla="*/ 1367123 h 1544176"/>
                <a:gd name="connsiteX15" fmla="*/ 73969 w 1160941"/>
                <a:gd name="connsiteY15" fmla="*/ 1201276 h 1544176"/>
                <a:gd name="connsiteX16" fmla="*/ 10 w 1160941"/>
                <a:gd name="connsiteY16" fmla="*/ 793382 h 1544176"/>
                <a:gd name="connsiteX0" fmla="*/ 10 w 1160941"/>
                <a:gd name="connsiteY0" fmla="*/ 793382 h 1544176"/>
                <a:gd name="connsiteX1" fmla="*/ 78788 w 1160941"/>
                <a:gd name="connsiteY1" fmla="*/ 411486 h 1544176"/>
                <a:gd name="connsiteX2" fmla="*/ 152410 w 1160941"/>
                <a:gd name="connsiteY2" fmla="*/ 239811 h 1544176"/>
                <a:gd name="connsiteX3" fmla="*/ 311534 w 1160941"/>
                <a:gd name="connsiteY3" fmla="*/ 75309 h 1544176"/>
                <a:gd name="connsiteX4" fmla="*/ 580475 w 1160941"/>
                <a:gd name="connsiteY4" fmla="*/ 6 h 1544176"/>
                <a:gd name="connsiteX5" fmla="*/ 858941 w 1160941"/>
                <a:gd name="connsiteY5" fmla="*/ 78447 h 1544176"/>
                <a:gd name="connsiteX6" fmla="*/ 1004057 w 1160941"/>
                <a:gd name="connsiteY6" fmla="*/ 237570 h 1544176"/>
                <a:gd name="connsiteX7" fmla="*/ 1080257 w 1160941"/>
                <a:gd name="connsiteY7" fmla="*/ 421347 h 1544176"/>
                <a:gd name="connsiteX8" fmla="*/ 1160940 w 1160941"/>
                <a:gd name="connsiteY8" fmla="*/ 797864 h 1544176"/>
                <a:gd name="connsiteX9" fmla="*/ 1082499 w 1160941"/>
                <a:gd name="connsiteY9" fmla="*/ 1201276 h 1544176"/>
                <a:gd name="connsiteX10" fmla="*/ 1013022 w 1160941"/>
                <a:gd name="connsiteY10" fmla="*/ 1364882 h 1544176"/>
                <a:gd name="connsiteX11" fmla="*/ 849416 w 1160941"/>
                <a:gd name="connsiteY11" fmla="*/ 1479182 h 1544176"/>
                <a:gd name="connsiteX12" fmla="*/ 580475 w 1160941"/>
                <a:gd name="connsiteY12" fmla="*/ 1544176 h 1544176"/>
                <a:gd name="connsiteX13" fmla="*/ 307052 w 1160941"/>
                <a:gd name="connsiteY13" fmla="*/ 1479182 h 1544176"/>
                <a:gd name="connsiteX14" fmla="*/ 154652 w 1160941"/>
                <a:gd name="connsiteY14" fmla="*/ 1367123 h 1544176"/>
                <a:gd name="connsiteX15" fmla="*/ 73969 w 1160941"/>
                <a:gd name="connsiteY15" fmla="*/ 1201276 h 1544176"/>
                <a:gd name="connsiteX16" fmla="*/ 10 w 1160941"/>
                <a:gd name="connsiteY16" fmla="*/ 793382 h 1544176"/>
                <a:gd name="connsiteX0" fmla="*/ 10 w 1160941"/>
                <a:gd name="connsiteY0" fmla="*/ 793382 h 1544176"/>
                <a:gd name="connsiteX1" fmla="*/ 78788 w 1160941"/>
                <a:gd name="connsiteY1" fmla="*/ 411486 h 1544176"/>
                <a:gd name="connsiteX2" fmla="*/ 152410 w 1160941"/>
                <a:gd name="connsiteY2" fmla="*/ 239811 h 1544176"/>
                <a:gd name="connsiteX3" fmla="*/ 303914 w 1160941"/>
                <a:gd name="connsiteY3" fmla="*/ 75309 h 1544176"/>
                <a:gd name="connsiteX4" fmla="*/ 580475 w 1160941"/>
                <a:gd name="connsiteY4" fmla="*/ 6 h 1544176"/>
                <a:gd name="connsiteX5" fmla="*/ 858941 w 1160941"/>
                <a:gd name="connsiteY5" fmla="*/ 78447 h 1544176"/>
                <a:gd name="connsiteX6" fmla="*/ 1004057 w 1160941"/>
                <a:gd name="connsiteY6" fmla="*/ 237570 h 1544176"/>
                <a:gd name="connsiteX7" fmla="*/ 1080257 w 1160941"/>
                <a:gd name="connsiteY7" fmla="*/ 421347 h 1544176"/>
                <a:gd name="connsiteX8" fmla="*/ 1160940 w 1160941"/>
                <a:gd name="connsiteY8" fmla="*/ 797864 h 1544176"/>
                <a:gd name="connsiteX9" fmla="*/ 1082499 w 1160941"/>
                <a:gd name="connsiteY9" fmla="*/ 1201276 h 1544176"/>
                <a:gd name="connsiteX10" fmla="*/ 1013022 w 1160941"/>
                <a:gd name="connsiteY10" fmla="*/ 1364882 h 1544176"/>
                <a:gd name="connsiteX11" fmla="*/ 849416 w 1160941"/>
                <a:gd name="connsiteY11" fmla="*/ 1479182 h 1544176"/>
                <a:gd name="connsiteX12" fmla="*/ 580475 w 1160941"/>
                <a:gd name="connsiteY12" fmla="*/ 1544176 h 1544176"/>
                <a:gd name="connsiteX13" fmla="*/ 307052 w 1160941"/>
                <a:gd name="connsiteY13" fmla="*/ 1479182 h 1544176"/>
                <a:gd name="connsiteX14" fmla="*/ 154652 w 1160941"/>
                <a:gd name="connsiteY14" fmla="*/ 1367123 h 1544176"/>
                <a:gd name="connsiteX15" fmla="*/ 73969 w 1160941"/>
                <a:gd name="connsiteY15" fmla="*/ 1201276 h 1544176"/>
                <a:gd name="connsiteX16" fmla="*/ 10 w 1160941"/>
                <a:gd name="connsiteY16" fmla="*/ 793382 h 1544176"/>
                <a:gd name="connsiteX0" fmla="*/ 10 w 1160941"/>
                <a:gd name="connsiteY0" fmla="*/ 795286 h 1546080"/>
                <a:gd name="connsiteX1" fmla="*/ 78788 w 1160941"/>
                <a:gd name="connsiteY1" fmla="*/ 413390 h 1546080"/>
                <a:gd name="connsiteX2" fmla="*/ 152410 w 1160941"/>
                <a:gd name="connsiteY2" fmla="*/ 241715 h 1546080"/>
                <a:gd name="connsiteX3" fmla="*/ 303914 w 1160941"/>
                <a:gd name="connsiteY3" fmla="*/ 77213 h 1546080"/>
                <a:gd name="connsiteX4" fmla="*/ 580475 w 1160941"/>
                <a:gd name="connsiteY4" fmla="*/ 5 h 1546080"/>
                <a:gd name="connsiteX5" fmla="*/ 858941 w 1160941"/>
                <a:gd name="connsiteY5" fmla="*/ 80351 h 1546080"/>
                <a:gd name="connsiteX6" fmla="*/ 1004057 w 1160941"/>
                <a:gd name="connsiteY6" fmla="*/ 239474 h 1546080"/>
                <a:gd name="connsiteX7" fmla="*/ 1080257 w 1160941"/>
                <a:gd name="connsiteY7" fmla="*/ 423251 h 1546080"/>
                <a:gd name="connsiteX8" fmla="*/ 1160940 w 1160941"/>
                <a:gd name="connsiteY8" fmla="*/ 799768 h 1546080"/>
                <a:gd name="connsiteX9" fmla="*/ 1082499 w 1160941"/>
                <a:gd name="connsiteY9" fmla="*/ 1203180 h 1546080"/>
                <a:gd name="connsiteX10" fmla="*/ 1013022 w 1160941"/>
                <a:gd name="connsiteY10" fmla="*/ 1366786 h 1546080"/>
                <a:gd name="connsiteX11" fmla="*/ 849416 w 1160941"/>
                <a:gd name="connsiteY11" fmla="*/ 1481086 h 1546080"/>
                <a:gd name="connsiteX12" fmla="*/ 580475 w 1160941"/>
                <a:gd name="connsiteY12" fmla="*/ 1546080 h 1546080"/>
                <a:gd name="connsiteX13" fmla="*/ 307052 w 1160941"/>
                <a:gd name="connsiteY13" fmla="*/ 1481086 h 1546080"/>
                <a:gd name="connsiteX14" fmla="*/ 154652 w 1160941"/>
                <a:gd name="connsiteY14" fmla="*/ 1369027 h 1546080"/>
                <a:gd name="connsiteX15" fmla="*/ 73969 w 1160941"/>
                <a:gd name="connsiteY15" fmla="*/ 1203180 h 1546080"/>
                <a:gd name="connsiteX16" fmla="*/ 10 w 1160941"/>
                <a:gd name="connsiteY16" fmla="*/ 795286 h 1546080"/>
                <a:gd name="connsiteX0" fmla="*/ 1 w 1160932"/>
                <a:gd name="connsiteY0" fmla="*/ 795286 h 1546080"/>
                <a:gd name="connsiteX1" fmla="*/ 78779 w 1160932"/>
                <a:gd name="connsiteY1" fmla="*/ 413390 h 1546080"/>
                <a:gd name="connsiteX2" fmla="*/ 152401 w 1160932"/>
                <a:gd name="connsiteY2" fmla="*/ 241715 h 1546080"/>
                <a:gd name="connsiteX3" fmla="*/ 303905 w 1160932"/>
                <a:gd name="connsiteY3" fmla="*/ 77213 h 1546080"/>
                <a:gd name="connsiteX4" fmla="*/ 580466 w 1160932"/>
                <a:gd name="connsiteY4" fmla="*/ 5 h 1546080"/>
                <a:gd name="connsiteX5" fmla="*/ 858932 w 1160932"/>
                <a:gd name="connsiteY5" fmla="*/ 80351 h 1546080"/>
                <a:gd name="connsiteX6" fmla="*/ 1004048 w 1160932"/>
                <a:gd name="connsiteY6" fmla="*/ 239474 h 1546080"/>
                <a:gd name="connsiteX7" fmla="*/ 1080248 w 1160932"/>
                <a:gd name="connsiteY7" fmla="*/ 423251 h 1546080"/>
                <a:gd name="connsiteX8" fmla="*/ 1160931 w 1160932"/>
                <a:gd name="connsiteY8" fmla="*/ 799768 h 1546080"/>
                <a:gd name="connsiteX9" fmla="*/ 1082490 w 1160932"/>
                <a:gd name="connsiteY9" fmla="*/ 1203180 h 1546080"/>
                <a:gd name="connsiteX10" fmla="*/ 1013013 w 1160932"/>
                <a:gd name="connsiteY10" fmla="*/ 1366786 h 1546080"/>
                <a:gd name="connsiteX11" fmla="*/ 849407 w 1160932"/>
                <a:gd name="connsiteY11" fmla="*/ 1481086 h 1546080"/>
                <a:gd name="connsiteX12" fmla="*/ 580466 w 1160932"/>
                <a:gd name="connsiteY12" fmla="*/ 1546080 h 1546080"/>
                <a:gd name="connsiteX13" fmla="*/ 307043 w 1160932"/>
                <a:gd name="connsiteY13" fmla="*/ 1481086 h 1546080"/>
                <a:gd name="connsiteX14" fmla="*/ 154643 w 1160932"/>
                <a:gd name="connsiteY14" fmla="*/ 1369027 h 1546080"/>
                <a:gd name="connsiteX15" fmla="*/ 77770 w 1160932"/>
                <a:gd name="connsiteY15" fmla="*/ 1205085 h 1546080"/>
                <a:gd name="connsiteX16" fmla="*/ 1 w 1160932"/>
                <a:gd name="connsiteY16" fmla="*/ 795286 h 1546080"/>
                <a:gd name="connsiteX0" fmla="*/ 1 w 1160932"/>
                <a:gd name="connsiteY0" fmla="*/ 795286 h 1546080"/>
                <a:gd name="connsiteX1" fmla="*/ 78779 w 1160932"/>
                <a:gd name="connsiteY1" fmla="*/ 413390 h 1546080"/>
                <a:gd name="connsiteX2" fmla="*/ 152401 w 1160932"/>
                <a:gd name="connsiteY2" fmla="*/ 241715 h 1546080"/>
                <a:gd name="connsiteX3" fmla="*/ 303905 w 1160932"/>
                <a:gd name="connsiteY3" fmla="*/ 77213 h 1546080"/>
                <a:gd name="connsiteX4" fmla="*/ 580466 w 1160932"/>
                <a:gd name="connsiteY4" fmla="*/ 5 h 1546080"/>
                <a:gd name="connsiteX5" fmla="*/ 858932 w 1160932"/>
                <a:gd name="connsiteY5" fmla="*/ 80351 h 1546080"/>
                <a:gd name="connsiteX6" fmla="*/ 1004048 w 1160932"/>
                <a:gd name="connsiteY6" fmla="*/ 239474 h 1546080"/>
                <a:gd name="connsiteX7" fmla="*/ 1080248 w 1160932"/>
                <a:gd name="connsiteY7" fmla="*/ 423251 h 1546080"/>
                <a:gd name="connsiteX8" fmla="*/ 1160931 w 1160932"/>
                <a:gd name="connsiteY8" fmla="*/ 799768 h 1546080"/>
                <a:gd name="connsiteX9" fmla="*/ 1082490 w 1160932"/>
                <a:gd name="connsiteY9" fmla="*/ 1203180 h 1546080"/>
                <a:gd name="connsiteX10" fmla="*/ 1013013 w 1160932"/>
                <a:gd name="connsiteY10" fmla="*/ 1366786 h 1546080"/>
                <a:gd name="connsiteX11" fmla="*/ 849407 w 1160932"/>
                <a:gd name="connsiteY11" fmla="*/ 1481086 h 1546080"/>
                <a:gd name="connsiteX12" fmla="*/ 580466 w 1160932"/>
                <a:gd name="connsiteY12" fmla="*/ 1546080 h 1546080"/>
                <a:gd name="connsiteX13" fmla="*/ 307043 w 1160932"/>
                <a:gd name="connsiteY13" fmla="*/ 1481086 h 1546080"/>
                <a:gd name="connsiteX14" fmla="*/ 154643 w 1160932"/>
                <a:gd name="connsiteY14" fmla="*/ 1369027 h 1546080"/>
                <a:gd name="connsiteX15" fmla="*/ 77770 w 1160932"/>
                <a:gd name="connsiteY15" fmla="*/ 1205085 h 1546080"/>
                <a:gd name="connsiteX16" fmla="*/ 1 w 1160932"/>
                <a:gd name="connsiteY16" fmla="*/ 795286 h 1546080"/>
                <a:gd name="connsiteX0" fmla="*/ 1 w 1160932"/>
                <a:gd name="connsiteY0" fmla="*/ 795286 h 1546080"/>
                <a:gd name="connsiteX1" fmla="*/ 78779 w 1160932"/>
                <a:gd name="connsiteY1" fmla="*/ 413390 h 1546080"/>
                <a:gd name="connsiteX2" fmla="*/ 152401 w 1160932"/>
                <a:gd name="connsiteY2" fmla="*/ 241715 h 1546080"/>
                <a:gd name="connsiteX3" fmla="*/ 303905 w 1160932"/>
                <a:gd name="connsiteY3" fmla="*/ 77213 h 1546080"/>
                <a:gd name="connsiteX4" fmla="*/ 580466 w 1160932"/>
                <a:gd name="connsiteY4" fmla="*/ 5 h 1546080"/>
                <a:gd name="connsiteX5" fmla="*/ 858932 w 1160932"/>
                <a:gd name="connsiteY5" fmla="*/ 80351 h 1546080"/>
                <a:gd name="connsiteX6" fmla="*/ 1004048 w 1160932"/>
                <a:gd name="connsiteY6" fmla="*/ 239474 h 1546080"/>
                <a:gd name="connsiteX7" fmla="*/ 1080248 w 1160932"/>
                <a:gd name="connsiteY7" fmla="*/ 423251 h 1546080"/>
                <a:gd name="connsiteX8" fmla="*/ 1160931 w 1160932"/>
                <a:gd name="connsiteY8" fmla="*/ 799768 h 1546080"/>
                <a:gd name="connsiteX9" fmla="*/ 1082490 w 1160932"/>
                <a:gd name="connsiteY9" fmla="*/ 1203180 h 1546080"/>
                <a:gd name="connsiteX10" fmla="*/ 1013013 w 1160932"/>
                <a:gd name="connsiteY10" fmla="*/ 1366786 h 1546080"/>
                <a:gd name="connsiteX11" fmla="*/ 849407 w 1160932"/>
                <a:gd name="connsiteY11" fmla="*/ 1481086 h 1546080"/>
                <a:gd name="connsiteX12" fmla="*/ 580466 w 1160932"/>
                <a:gd name="connsiteY12" fmla="*/ 1546080 h 1546080"/>
                <a:gd name="connsiteX13" fmla="*/ 307043 w 1160932"/>
                <a:gd name="connsiteY13" fmla="*/ 1481086 h 1546080"/>
                <a:gd name="connsiteX14" fmla="*/ 154643 w 1160932"/>
                <a:gd name="connsiteY14" fmla="*/ 1369027 h 1546080"/>
                <a:gd name="connsiteX15" fmla="*/ 77770 w 1160932"/>
                <a:gd name="connsiteY15" fmla="*/ 1205085 h 1546080"/>
                <a:gd name="connsiteX16" fmla="*/ 1 w 1160932"/>
                <a:gd name="connsiteY16" fmla="*/ 795286 h 1546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160932" h="1546080">
                  <a:moveTo>
                    <a:pt x="1" y="795286"/>
                  </a:moveTo>
                  <a:cubicBezTo>
                    <a:pt x="169" y="663337"/>
                    <a:pt x="57189" y="467552"/>
                    <a:pt x="78779" y="413390"/>
                  </a:cubicBezTo>
                  <a:cubicBezTo>
                    <a:pt x="100369" y="359228"/>
                    <a:pt x="114880" y="297744"/>
                    <a:pt x="152401" y="241715"/>
                  </a:cubicBezTo>
                  <a:cubicBezTo>
                    <a:pt x="189922" y="185686"/>
                    <a:pt x="232561" y="117498"/>
                    <a:pt x="303905" y="77213"/>
                  </a:cubicBezTo>
                  <a:cubicBezTo>
                    <a:pt x="375249" y="36928"/>
                    <a:pt x="487962" y="-518"/>
                    <a:pt x="580466" y="5"/>
                  </a:cubicBezTo>
                  <a:cubicBezTo>
                    <a:pt x="672971" y="528"/>
                    <a:pt x="788335" y="40440"/>
                    <a:pt x="858932" y="80351"/>
                  </a:cubicBezTo>
                  <a:cubicBezTo>
                    <a:pt x="929529" y="120262"/>
                    <a:pt x="967162" y="182324"/>
                    <a:pt x="1004048" y="239474"/>
                  </a:cubicBezTo>
                  <a:cubicBezTo>
                    <a:pt x="1040934" y="296624"/>
                    <a:pt x="1054101" y="329869"/>
                    <a:pt x="1080248" y="423251"/>
                  </a:cubicBezTo>
                  <a:cubicBezTo>
                    <a:pt x="1106395" y="516633"/>
                    <a:pt x="1160557" y="669780"/>
                    <a:pt x="1160931" y="799768"/>
                  </a:cubicBezTo>
                  <a:cubicBezTo>
                    <a:pt x="1161305" y="929756"/>
                    <a:pt x="1101428" y="1137252"/>
                    <a:pt x="1082490" y="1203180"/>
                  </a:cubicBezTo>
                  <a:cubicBezTo>
                    <a:pt x="1063552" y="1269108"/>
                    <a:pt x="1027095" y="1343552"/>
                    <a:pt x="1013013" y="1366786"/>
                  </a:cubicBezTo>
                  <a:cubicBezTo>
                    <a:pt x="998931" y="1390020"/>
                    <a:pt x="921498" y="1451204"/>
                    <a:pt x="849407" y="1481086"/>
                  </a:cubicBezTo>
                  <a:cubicBezTo>
                    <a:pt x="777316" y="1510968"/>
                    <a:pt x="670860" y="1546080"/>
                    <a:pt x="580466" y="1546080"/>
                  </a:cubicBezTo>
                  <a:cubicBezTo>
                    <a:pt x="490072" y="1546080"/>
                    <a:pt x="378014" y="1510595"/>
                    <a:pt x="307043" y="1481086"/>
                  </a:cubicBezTo>
                  <a:cubicBezTo>
                    <a:pt x="236072" y="1451577"/>
                    <a:pt x="193490" y="1415345"/>
                    <a:pt x="154643" y="1369027"/>
                  </a:cubicBezTo>
                  <a:cubicBezTo>
                    <a:pt x="125321" y="1320804"/>
                    <a:pt x="103917" y="1300335"/>
                    <a:pt x="77770" y="1205085"/>
                  </a:cubicBezTo>
                  <a:cubicBezTo>
                    <a:pt x="51623" y="1109835"/>
                    <a:pt x="-167" y="927235"/>
                    <a:pt x="1" y="795286"/>
                  </a:cubicBezTo>
                  <a:close/>
                </a:path>
              </a:pathLst>
            </a:custGeom>
            <a:noFill/>
            <a:ln w="6350">
              <a:solidFill>
                <a:srgbClr val="FF0000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grpSp>
        <p:nvGrpSpPr>
          <p:cNvPr id="385" name="Gruppo 384">
            <a:extLst>
              <a:ext uri="{FF2B5EF4-FFF2-40B4-BE49-F238E27FC236}">
                <a16:creationId xmlns:a16="http://schemas.microsoft.com/office/drawing/2014/main" id="{83243AE3-B8AD-46B2-B41E-C21B6275F00A}"/>
              </a:ext>
            </a:extLst>
          </p:cNvPr>
          <p:cNvGrpSpPr/>
          <p:nvPr/>
        </p:nvGrpSpPr>
        <p:grpSpPr>
          <a:xfrm>
            <a:off x="9261387" y="2296779"/>
            <a:ext cx="1612716" cy="1549911"/>
            <a:chOff x="9261390" y="2296779"/>
            <a:chExt cx="1612716" cy="1549911"/>
          </a:xfrm>
        </p:grpSpPr>
        <p:sp>
          <p:nvSpPr>
            <p:cNvPr id="386" name="Figura a mano libera: forma 385">
              <a:extLst>
                <a:ext uri="{FF2B5EF4-FFF2-40B4-BE49-F238E27FC236}">
                  <a16:creationId xmlns:a16="http://schemas.microsoft.com/office/drawing/2014/main" id="{60390179-0538-4B8C-8140-389A876A641D}"/>
                </a:ext>
              </a:extLst>
            </p:cNvPr>
            <p:cNvSpPr/>
            <p:nvPr/>
          </p:nvSpPr>
          <p:spPr>
            <a:xfrm>
              <a:off x="9261390" y="2304262"/>
              <a:ext cx="596414" cy="1542428"/>
            </a:xfrm>
            <a:custGeom>
              <a:avLst/>
              <a:gdLst>
                <a:gd name="connsiteX0" fmla="*/ 0 w 596414"/>
                <a:gd name="connsiteY0" fmla="*/ 1538111 h 1538111"/>
                <a:gd name="connsiteX1" fmla="*/ 59267 w 596414"/>
                <a:gd name="connsiteY1" fmla="*/ 1476022 h 1538111"/>
                <a:gd name="connsiteX2" fmla="*/ 180622 w 596414"/>
                <a:gd name="connsiteY2" fmla="*/ 1357489 h 1538111"/>
                <a:gd name="connsiteX3" fmla="*/ 282222 w 596414"/>
                <a:gd name="connsiteY3" fmla="*/ 1199444 h 1538111"/>
                <a:gd name="connsiteX4" fmla="*/ 516467 w 596414"/>
                <a:gd name="connsiteY4" fmla="*/ 793044 h 1538111"/>
                <a:gd name="connsiteX5" fmla="*/ 589844 w 596414"/>
                <a:gd name="connsiteY5" fmla="*/ 414866 h 1538111"/>
                <a:gd name="connsiteX6" fmla="*/ 581378 w 596414"/>
                <a:gd name="connsiteY6" fmla="*/ 234244 h 1538111"/>
                <a:gd name="connsiteX7" fmla="*/ 488244 w 596414"/>
                <a:gd name="connsiteY7" fmla="*/ 73378 h 1538111"/>
                <a:gd name="connsiteX8" fmla="*/ 428978 w 596414"/>
                <a:gd name="connsiteY8" fmla="*/ 0 h 1538111"/>
                <a:gd name="connsiteX0" fmla="*/ 0 w 596414"/>
                <a:gd name="connsiteY0" fmla="*/ 1538111 h 1538111"/>
                <a:gd name="connsiteX1" fmla="*/ 59267 w 596414"/>
                <a:gd name="connsiteY1" fmla="*/ 1476022 h 1538111"/>
                <a:gd name="connsiteX2" fmla="*/ 180622 w 596414"/>
                <a:gd name="connsiteY2" fmla="*/ 1357489 h 1538111"/>
                <a:gd name="connsiteX3" fmla="*/ 282222 w 596414"/>
                <a:gd name="connsiteY3" fmla="*/ 1199444 h 1538111"/>
                <a:gd name="connsiteX4" fmla="*/ 516467 w 596414"/>
                <a:gd name="connsiteY4" fmla="*/ 793044 h 1538111"/>
                <a:gd name="connsiteX5" fmla="*/ 589844 w 596414"/>
                <a:gd name="connsiteY5" fmla="*/ 414866 h 1538111"/>
                <a:gd name="connsiteX6" fmla="*/ 581378 w 596414"/>
                <a:gd name="connsiteY6" fmla="*/ 234244 h 1538111"/>
                <a:gd name="connsiteX7" fmla="*/ 488244 w 596414"/>
                <a:gd name="connsiteY7" fmla="*/ 73378 h 1538111"/>
                <a:gd name="connsiteX8" fmla="*/ 428978 w 596414"/>
                <a:gd name="connsiteY8" fmla="*/ 0 h 1538111"/>
                <a:gd name="connsiteX0" fmla="*/ 0 w 596414"/>
                <a:gd name="connsiteY0" fmla="*/ 1538111 h 1538111"/>
                <a:gd name="connsiteX1" fmla="*/ 59267 w 596414"/>
                <a:gd name="connsiteY1" fmla="*/ 1476022 h 1538111"/>
                <a:gd name="connsiteX2" fmla="*/ 180622 w 596414"/>
                <a:gd name="connsiteY2" fmla="*/ 1357489 h 1538111"/>
                <a:gd name="connsiteX3" fmla="*/ 282222 w 596414"/>
                <a:gd name="connsiteY3" fmla="*/ 1199444 h 1538111"/>
                <a:gd name="connsiteX4" fmla="*/ 516467 w 596414"/>
                <a:gd name="connsiteY4" fmla="*/ 793044 h 1538111"/>
                <a:gd name="connsiteX5" fmla="*/ 589844 w 596414"/>
                <a:gd name="connsiteY5" fmla="*/ 414866 h 1538111"/>
                <a:gd name="connsiteX6" fmla="*/ 581378 w 596414"/>
                <a:gd name="connsiteY6" fmla="*/ 234244 h 1538111"/>
                <a:gd name="connsiteX7" fmla="*/ 488244 w 596414"/>
                <a:gd name="connsiteY7" fmla="*/ 73378 h 1538111"/>
                <a:gd name="connsiteX8" fmla="*/ 428978 w 596414"/>
                <a:gd name="connsiteY8" fmla="*/ 0 h 1538111"/>
                <a:gd name="connsiteX0" fmla="*/ 0 w 596414"/>
                <a:gd name="connsiteY0" fmla="*/ 1538111 h 1538111"/>
                <a:gd name="connsiteX1" fmla="*/ 59267 w 596414"/>
                <a:gd name="connsiteY1" fmla="*/ 1476022 h 1538111"/>
                <a:gd name="connsiteX2" fmla="*/ 170462 w 596414"/>
                <a:gd name="connsiteY2" fmla="*/ 1354949 h 1538111"/>
                <a:gd name="connsiteX3" fmla="*/ 282222 w 596414"/>
                <a:gd name="connsiteY3" fmla="*/ 1199444 h 1538111"/>
                <a:gd name="connsiteX4" fmla="*/ 516467 w 596414"/>
                <a:gd name="connsiteY4" fmla="*/ 793044 h 1538111"/>
                <a:gd name="connsiteX5" fmla="*/ 589844 w 596414"/>
                <a:gd name="connsiteY5" fmla="*/ 414866 h 1538111"/>
                <a:gd name="connsiteX6" fmla="*/ 581378 w 596414"/>
                <a:gd name="connsiteY6" fmla="*/ 234244 h 1538111"/>
                <a:gd name="connsiteX7" fmla="*/ 488244 w 596414"/>
                <a:gd name="connsiteY7" fmla="*/ 73378 h 1538111"/>
                <a:gd name="connsiteX8" fmla="*/ 428978 w 596414"/>
                <a:gd name="connsiteY8" fmla="*/ 0 h 1538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96414" h="1538111">
                  <a:moveTo>
                    <a:pt x="0" y="1538111"/>
                  </a:moveTo>
                  <a:cubicBezTo>
                    <a:pt x="19344" y="1522118"/>
                    <a:pt x="30857" y="1506549"/>
                    <a:pt x="59267" y="1476022"/>
                  </a:cubicBezTo>
                  <a:cubicBezTo>
                    <a:pt x="87677" y="1445495"/>
                    <a:pt x="133303" y="1401045"/>
                    <a:pt x="170462" y="1354949"/>
                  </a:cubicBezTo>
                  <a:cubicBezTo>
                    <a:pt x="207621" y="1308853"/>
                    <a:pt x="224555" y="1293095"/>
                    <a:pt x="282222" y="1199444"/>
                  </a:cubicBezTo>
                  <a:cubicBezTo>
                    <a:pt x="339890" y="1105793"/>
                    <a:pt x="465197" y="923807"/>
                    <a:pt x="516467" y="793044"/>
                  </a:cubicBezTo>
                  <a:cubicBezTo>
                    <a:pt x="567737" y="662281"/>
                    <a:pt x="579026" y="507999"/>
                    <a:pt x="589844" y="414866"/>
                  </a:cubicBezTo>
                  <a:cubicBezTo>
                    <a:pt x="600663" y="321733"/>
                    <a:pt x="598311" y="291159"/>
                    <a:pt x="581378" y="234244"/>
                  </a:cubicBezTo>
                  <a:cubicBezTo>
                    <a:pt x="564445" y="177329"/>
                    <a:pt x="520787" y="110038"/>
                    <a:pt x="488244" y="73378"/>
                  </a:cubicBezTo>
                  <a:cubicBezTo>
                    <a:pt x="462844" y="34337"/>
                    <a:pt x="445911" y="17168"/>
                    <a:pt x="428978" y="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cxnSp>
          <p:nvCxnSpPr>
            <p:cNvPr id="387" name="Connettore diritto 386">
              <a:extLst>
                <a:ext uri="{FF2B5EF4-FFF2-40B4-BE49-F238E27FC236}">
                  <a16:creationId xmlns:a16="http://schemas.microsoft.com/office/drawing/2014/main" id="{49410891-9B9A-470B-9845-48930F2051D5}"/>
                </a:ext>
              </a:extLst>
            </p:cNvPr>
            <p:cNvCxnSpPr>
              <a:cxnSpLocks/>
            </p:cNvCxnSpPr>
            <p:nvPr/>
          </p:nvCxnSpPr>
          <p:spPr>
            <a:xfrm>
              <a:off x="9825766" y="2958110"/>
              <a:ext cx="1045031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9" name="Connettore diritto 388">
              <a:extLst>
                <a:ext uri="{FF2B5EF4-FFF2-40B4-BE49-F238E27FC236}">
                  <a16:creationId xmlns:a16="http://schemas.microsoft.com/office/drawing/2014/main" id="{79FD15AF-06B9-4FF5-BA29-981251F3863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23811" y="2336447"/>
              <a:ext cx="1150295" cy="62865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Connettore diritto 389">
              <a:extLst>
                <a:ext uri="{FF2B5EF4-FFF2-40B4-BE49-F238E27FC236}">
                  <a16:creationId xmlns:a16="http://schemas.microsoft.com/office/drawing/2014/main" id="{459968FD-92D9-463C-8F44-0C69C7DEEE8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39987" y="2370855"/>
              <a:ext cx="1128694" cy="59111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2" name="Connettore diritto 391">
              <a:extLst>
                <a:ext uri="{FF2B5EF4-FFF2-40B4-BE49-F238E27FC236}">
                  <a16:creationId xmlns:a16="http://schemas.microsoft.com/office/drawing/2014/main" id="{7B53EC8B-A74E-4A96-BC5E-CB84DDB7343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773872" y="2417392"/>
              <a:ext cx="1094808" cy="54927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3" name="Connettore diritto 392">
              <a:extLst>
                <a:ext uri="{FF2B5EF4-FFF2-40B4-BE49-F238E27FC236}">
                  <a16:creationId xmlns:a16="http://schemas.microsoft.com/office/drawing/2014/main" id="{B2D15F7D-F17E-417F-8A8E-C847B84F3DA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02977" y="2462464"/>
              <a:ext cx="1057423" cy="49305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4" name="Connettore diritto 393">
              <a:extLst>
                <a:ext uri="{FF2B5EF4-FFF2-40B4-BE49-F238E27FC236}">
                  <a16:creationId xmlns:a16="http://schemas.microsoft.com/office/drawing/2014/main" id="{2D2DB544-D8B6-40E2-B597-EE8F12F09A3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44344" y="2526606"/>
              <a:ext cx="992960" cy="418967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5" name="Connettore diritto 394">
              <a:extLst>
                <a:ext uri="{FF2B5EF4-FFF2-40B4-BE49-F238E27FC236}">
                  <a16:creationId xmlns:a16="http://schemas.microsoft.com/office/drawing/2014/main" id="{CD4DC042-C72E-40DA-B0D8-083C521BDB0E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50042" y="2584617"/>
              <a:ext cx="1013141" cy="37373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6" name="Connettore diritto 395">
              <a:extLst>
                <a:ext uri="{FF2B5EF4-FFF2-40B4-BE49-F238E27FC236}">
                  <a16:creationId xmlns:a16="http://schemas.microsoft.com/office/drawing/2014/main" id="{6111387E-C95B-42DC-A277-5EB8905BCE8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57358" y="2649888"/>
              <a:ext cx="1004374" cy="30605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Connettore diritto 396">
              <a:extLst>
                <a:ext uri="{FF2B5EF4-FFF2-40B4-BE49-F238E27FC236}">
                  <a16:creationId xmlns:a16="http://schemas.microsoft.com/office/drawing/2014/main" id="{99E64B98-D7D2-411A-8EFA-3B3985CDC34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57391" y="2721910"/>
              <a:ext cx="1009621" cy="235203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0" name="Connettore diritto 409">
              <a:extLst>
                <a:ext uri="{FF2B5EF4-FFF2-40B4-BE49-F238E27FC236}">
                  <a16:creationId xmlns:a16="http://schemas.microsoft.com/office/drawing/2014/main" id="{463B8B5D-966D-43C2-99DF-987C6507664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46213" y="2796862"/>
              <a:ext cx="1010308" cy="156492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1" name="Connettore diritto 410">
              <a:extLst>
                <a:ext uri="{FF2B5EF4-FFF2-40B4-BE49-F238E27FC236}">
                  <a16:creationId xmlns:a16="http://schemas.microsoft.com/office/drawing/2014/main" id="{6BFF6AD6-A50E-4A3C-BA99-C0C464F1A991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9825766" y="2875162"/>
              <a:ext cx="1038203" cy="8210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Connettore diritto 411">
              <a:extLst>
                <a:ext uri="{FF2B5EF4-FFF2-40B4-BE49-F238E27FC236}">
                  <a16:creationId xmlns:a16="http://schemas.microsoft.com/office/drawing/2014/main" id="{4F3891E7-06C2-428E-BB1C-E39355718F8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295681" y="2972240"/>
              <a:ext cx="1541330" cy="842358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3" name="Connettore diritto 412">
              <a:extLst>
                <a:ext uri="{FF2B5EF4-FFF2-40B4-BE49-F238E27FC236}">
                  <a16:creationId xmlns:a16="http://schemas.microsoft.com/office/drawing/2014/main" id="{BB20C6C4-930B-4177-BF5B-A915CDBEDDD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357131" y="3000575"/>
              <a:ext cx="1424375" cy="74596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4" name="Connettore diritto 413">
              <a:extLst>
                <a:ext uri="{FF2B5EF4-FFF2-40B4-BE49-F238E27FC236}">
                  <a16:creationId xmlns:a16="http://schemas.microsoft.com/office/drawing/2014/main" id="{C3B83DC6-DFBA-4BBB-BA7A-E6351012A33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31922" y="2977841"/>
              <a:ext cx="1381361" cy="69304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5" name="Connettore diritto 414">
              <a:extLst>
                <a:ext uri="{FF2B5EF4-FFF2-40B4-BE49-F238E27FC236}">
                  <a16:creationId xmlns:a16="http://schemas.microsoft.com/office/drawing/2014/main" id="{067C1B60-064D-4230-A8A1-7B798698B82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489413" y="2967470"/>
              <a:ext cx="1344248" cy="626791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6" name="Connettore diritto 415">
              <a:extLst>
                <a:ext uri="{FF2B5EF4-FFF2-40B4-BE49-F238E27FC236}">
                  <a16:creationId xmlns:a16="http://schemas.microsoft.com/office/drawing/2014/main" id="{293DD8B8-F2D6-403A-BA3B-CB6748E0A1CC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40727" y="2985445"/>
              <a:ext cx="1248295" cy="526705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Connettore diritto 416">
              <a:extLst>
                <a:ext uri="{FF2B5EF4-FFF2-40B4-BE49-F238E27FC236}">
                  <a16:creationId xmlns:a16="http://schemas.microsoft.com/office/drawing/2014/main" id="{AFE0090E-5E33-4E70-AD12-BB29D1D9BB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593483" y="2963603"/>
              <a:ext cx="1252684" cy="4621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Connettore diritto 417">
              <a:extLst>
                <a:ext uri="{FF2B5EF4-FFF2-40B4-BE49-F238E27FC236}">
                  <a16:creationId xmlns:a16="http://schemas.microsoft.com/office/drawing/2014/main" id="{CEF41A20-76DA-4B6A-8850-4825C56648B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658800" y="2961183"/>
              <a:ext cx="1196525" cy="36461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9" name="Connettore diritto 418">
              <a:extLst>
                <a:ext uri="{FF2B5EF4-FFF2-40B4-BE49-F238E27FC236}">
                  <a16:creationId xmlns:a16="http://schemas.microsoft.com/office/drawing/2014/main" id="{EAFFF9EC-1428-4236-B5A7-E0422DC275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23811" y="2962979"/>
              <a:ext cx="1119687" cy="260844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Connettore diritto 419">
              <a:extLst>
                <a:ext uri="{FF2B5EF4-FFF2-40B4-BE49-F238E27FC236}">
                  <a16:creationId xmlns:a16="http://schemas.microsoft.com/office/drawing/2014/main" id="{DE09F906-EAEB-4F84-A5D1-E0DB4244C6E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762313" y="2958282"/>
              <a:ext cx="1109504" cy="171856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Connettore diritto 420">
              <a:extLst>
                <a:ext uri="{FF2B5EF4-FFF2-40B4-BE49-F238E27FC236}">
                  <a16:creationId xmlns:a16="http://schemas.microsoft.com/office/drawing/2014/main" id="{60D2888B-F81A-4B47-8619-C42A1F2271C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803802" y="2955586"/>
              <a:ext cx="1067190" cy="844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Connettore diritto 421">
              <a:extLst>
                <a:ext uri="{FF2B5EF4-FFF2-40B4-BE49-F238E27FC236}">
                  <a16:creationId xmlns:a16="http://schemas.microsoft.com/office/drawing/2014/main" id="{7ADE6808-BB99-41CB-AD13-B6AB0AF821A4}"/>
                </a:ext>
              </a:extLst>
            </p:cNvPr>
            <p:cNvCxnSpPr>
              <a:cxnSpLocks/>
            </p:cNvCxnSpPr>
            <p:nvPr/>
          </p:nvCxnSpPr>
          <p:spPr>
            <a:xfrm>
              <a:off x="9680972" y="2296779"/>
              <a:ext cx="1179738" cy="661159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Connettore diritto 422">
              <a:extLst>
                <a:ext uri="{FF2B5EF4-FFF2-40B4-BE49-F238E27FC236}">
                  <a16:creationId xmlns:a16="http://schemas.microsoft.com/office/drawing/2014/main" id="{35DBCD3E-A738-488C-A3CE-CD6D9DB9CA5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268061" y="2954210"/>
              <a:ext cx="1602736" cy="892294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63F71819-1DC5-4FBB-9B71-28F31E8F917C}"/>
              </a:ext>
            </a:extLst>
          </p:cNvPr>
          <p:cNvCxnSpPr/>
          <p:nvPr/>
        </p:nvCxnSpPr>
        <p:spPr>
          <a:xfrm>
            <a:off x="7393926" y="2961183"/>
            <a:ext cx="0" cy="2592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A88A49A0-8C57-482D-A3E5-2915C50B51D1}"/>
              </a:ext>
            </a:extLst>
          </p:cNvPr>
          <p:cNvCxnSpPr/>
          <p:nvPr/>
        </p:nvCxnSpPr>
        <p:spPr>
          <a:xfrm>
            <a:off x="7393603" y="2964659"/>
            <a:ext cx="34400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4" name="CasellaDiTesto 423">
            <a:extLst>
              <a:ext uri="{FF2B5EF4-FFF2-40B4-BE49-F238E27FC236}">
                <a16:creationId xmlns:a16="http://schemas.microsoft.com/office/drawing/2014/main" id="{D44785EC-AD58-42DB-BEF1-46FAD659FCA9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426" name="Connettore diritto 425">
            <a:extLst>
              <a:ext uri="{FF2B5EF4-FFF2-40B4-BE49-F238E27FC236}">
                <a16:creationId xmlns:a16="http://schemas.microsoft.com/office/drawing/2014/main" id="{14748710-87E2-4E58-AD21-856EB73F951B}"/>
              </a:ext>
            </a:extLst>
          </p:cNvPr>
          <p:cNvCxnSpPr>
            <a:cxnSpLocks/>
          </p:cNvCxnSpPr>
          <p:nvPr/>
        </p:nvCxnSpPr>
        <p:spPr>
          <a:xfrm>
            <a:off x="25937" y="6860958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7F201250-E9E5-43EA-B81B-44AD28B28965}"/>
              </a:ext>
            </a:extLst>
          </p:cNvPr>
          <p:cNvCxnSpPr>
            <a:stCxn id="268" idx="0"/>
          </p:cNvCxnSpPr>
          <p:nvPr/>
        </p:nvCxnSpPr>
        <p:spPr>
          <a:xfrm flipV="1">
            <a:off x="7394997" y="4621530"/>
            <a:ext cx="1384641" cy="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7" name="Arco 426">
            <a:extLst>
              <a:ext uri="{FF2B5EF4-FFF2-40B4-BE49-F238E27FC236}">
                <a16:creationId xmlns:a16="http://schemas.microsoft.com/office/drawing/2014/main" id="{4362B749-B248-44C7-9BEB-B6041381FF8B}"/>
              </a:ext>
            </a:extLst>
          </p:cNvPr>
          <p:cNvSpPr/>
          <p:nvPr/>
        </p:nvSpPr>
        <p:spPr>
          <a:xfrm>
            <a:off x="8323096" y="3686380"/>
            <a:ext cx="936000" cy="936000"/>
          </a:xfrm>
          <a:prstGeom prst="arc">
            <a:avLst>
              <a:gd name="adj1" fmla="val 21428620"/>
              <a:gd name="adj2" fmla="val 5573438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D49EBE1C-E59D-402B-BC0C-2166E4A36DB1}"/>
              </a:ext>
            </a:extLst>
          </p:cNvPr>
          <p:cNvCxnSpPr>
            <a:cxnSpLocks/>
          </p:cNvCxnSpPr>
          <p:nvPr/>
        </p:nvCxnSpPr>
        <p:spPr>
          <a:xfrm>
            <a:off x="9257366" y="3856313"/>
            <a:ext cx="0" cy="2817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77956E75-310D-45C4-AA3F-23602F35B0F1}"/>
              </a:ext>
            </a:extLst>
          </p:cNvPr>
          <p:cNvCxnSpPr>
            <a:cxnSpLocks/>
          </p:cNvCxnSpPr>
          <p:nvPr/>
        </p:nvCxnSpPr>
        <p:spPr>
          <a:xfrm>
            <a:off x="9696650" y="2308309"/>
            <a:ext cx="0" cy="18163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8" name="Connettore diritto 427">
            <a:extLst>
              <a:ext uri="{FF2B5EF4-FFF2-40B4-BE49-F238E27FC236}">
                <a16:creationId xmlns:a16="http://schemas.microsoft.com/office/drawing/2014/main" id="{028E192F-A4BF-4712-A874-4767B999D238}"/>
              </a:ext>
            </a:extLst>
          </p:cNvPr>
          <p:cNvCxnSpPr/>
          <p:nvPr/>
        </p:nvCxnSpPr>
        <p:spPr>
          <a:xfrm flipV="1">
            <a:off x="7386504" y="5044648"/>
            <a:ext cx="1384641" cy="57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9" name="Arco 428">
            <a:extLst>
              <a:ext uri="{FF2B5EF4-FFF2-40B4-BE49-F238E27FC236}">
                <a16:creationId xmlns:a16="http://schemas.microsoft.com/office/drawing/2014/main" id="{9AA227B7-30F3-4E88-A1FB-4F96740C73D8}"/>
              </a:ext>
            </a:extLst>
          </p:cNvPr>
          <p:cNvSpPr/>
          <p:nvPr/>
        </p:nvSpPr>
        <p:spPr>
          <a:xfrm>
            <a:off x="7857578" y="3227749"/>
            <a:ext cx="1836000" cy="1818000"/>
          </a:xfrm>
          <a:prstGeom prst="arc">
            <a:avLst>
              <a:gd name="adj1" fmla="val 21557440"/>
              <a:gd name="adj2" fmla="val 541068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35B48666-B837-4DA0-AA52-9F0533F0267F}"/>
              </a:ext>
            </a:extLst>
          </p:cNvPr>
          <p:cNvCxnSpPr>
            <a:cxnSpLocks/>
          </p:cNvCxnSpPr>
          <p:nvPr/>
        </p:nvCxnSpPr>
        <p:spPr>
          <a:xfrm>
            <a:off x="7380700" y="3856313"/>
            <a:ext cx="187437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0" name="Connettore diritto 429">
            <a:extLst>
              <a:ext uri="{FF2B5EF4-FFF2-40B4-BE49-F238E27FC236}">
                <a16:creationId xmlns:a16="http://schemas.microsoft.com/office/drawing/2014/main" id="{F7EA62AE-3DF1-41BD-9D49-6B600C534C20}"/>
              </a:ext>
            </a:extLst>
          </p:cNvPr>
          <p:cNvCxnSpPr>
            <a:cxnSpLocks/>
          </p:cNvCxnSpPr>
          <p:nvPr/>
        </p:nvCxnSpPr>
        <p:spPr>
          <a:xfrm>
            <a:off x="7380700" y="2304262"/>
            <a:ext cx="232284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2986E4F-745F-4975-9E33-6DE71F29DD97}"/>
              </a:ext>
            </a:extLst>
          </p:cNvPr>
          <p:cNvCxnSpPr>
            <a:cxnSpLocks/>
          </p:cNvCxnSpPr>
          <p:nvPr/>
        </p:nvCxnSpPr>
        <p:spPr>
          <a:xfrm>
            <a:off x="7977370" y="3057692"/>
            <a:ext cx="0" cy="21042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1" name="Connettore diritto 430">
            <a:extLst>
              <a:ext uri="{FF2B5EF4-FFF2-40B4-BE49-F238E27FC236}">
                <a16:creationId xmlns:a16="http://schemas.microsoft.com/office/drawing/2014/main" id="{9D4BFF75-CA38-4FF3-86E5-B070A933D464}"/>
              </a:ext>
            </a:extLst>
          </p:cNvPr>
          <p:cNvCxnSpPr>
            <a:cxnSpLocks/>
          </p:cNvCxnSpPr>
          <p:nvPr/>
        </p:nvCxnSpPr>
        <p:spPr>
          <a:xfrm>
            <a:off x="6814896" y="3039986"/>
            <a:ext cx="0" cy="208917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5" name="Connettore diritto 454">
            <a:extLst>
              <a:ext uri="{FF2B5EF4-FFF2-40B4-BE49-F238E27FC236}">
                <a16:creationId xmlns:a16="http://schemas.microsoft.com/office/drawing/2014/main" id="{3B823668-047B-407F-BCA3-FB2F08019823}"/>
              </a:ext>
            </a:extLst>
          </p:cNvPr>
          <p:cNvCxnSpPr>
            <a:cxnSpLocks/>
          </p:cNvCxnSpPr>
          <p:nvPr/>
        </p:nvCxnSpPr>
        <p:spPr>
          <a:xfrm>
            <a:off x="7393202" y="2972240"/>
            <a:ext cx="0" cy="258094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6" name="Connettore diritto 455">
            <a:extLst>
              <a:ext uri="{FF2B5EF4-FFF2-40B4-BE49-F238E27FC236}">
                <a16:creationId xmlns:a16="http://schemas.microsoft.com/office/drawing/2014/main" id="{F1C7F386-7D7D-4DDB-9954-8B958A24F218}"/>
              </a:ext>
            </a:extLst>
          </p:cNvPr>
          <p:cNvCxnSpPr>
            <a:cxnSpLocks/>
          </p:cNvCxnSpPr>
          <p:nvPr/>
        </p:nvCxnSpPr>
        <p:spPr>
          <a:xfrm>
            <a:off x="7413924" y="2963342"/>
            <a:ext cx="345475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8" name="Pulsante di azione: vuoto 45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B19F6E2-33B2-475C-AE84-DE31404A3225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25" name="Connettore diritto 424">
            <a:extLst>
              <a:ext uri="{FF2B5EF4-FFF2-40B4-BE49-F238E27FC236}">
                <a16:creationId xmlns:a16="http://schemas.microsoft.com/office/drawing/2014/main" id="{30223350-C159-459D-99F9-6B35284FE031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176832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3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3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3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3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3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10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0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3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2" dur="500"/>
                                        <p:tgtEl>
                                          <p:spTgt spid="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1" dur="500"/>
                                        <p:tgtEl>
                                          <p:spTgt spid="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3" dur="500"/>
                                        <p:tgtEl>
                                          <p:spTgt spid="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9" dur="500"/>
                                        <p:tgtEl>
                                          <p:spTgt spid="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1" grpId="0" animBg="1"/>
      <p:bldP spid="55" grpId="0" animBg="1"/>
      <p:bldP spid="55" grpId="1" animBg="1"/>
      <p:bldP spid="339" grpId="0" animBg="1"/>
      <p:bldP spid="70" grpId="0"/>
      <p:bldP spid="71" grpId="0"/>
      <p:bldP spid="370" grpId="0"/>
      <p:bldP spid="72" grpId="0"/>
      <p:bldP spid="264" grpId="0" animBg="1"/>
      <p:bldP spid="427" grpId="0" animBg="1"/>
      <p:bldP spid="4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63D926A7-4B13-4A61-A6AA-7B5FCB91E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00" y="2819400"/>
            <a:ext cx="12168000" cy="1263872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1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Per maggiore completezza ed approfondimento degli argomenti si può consultare il seguente sito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21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https://www.eliofragassi.it/</a:t>
            </a:r>
            <a:endParaRPr kumimoji="0" lang="it-IT" altLang="it-IT" sz="2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altLang="it-IT" sz="1013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ulsante di azione: vuoto 3">
            <a:hlinkClick r:id="rId3" action="ppaction://hlinksldjump" highlightClick="1"/>
            <a:extLst>
              <a:ext uri="{FF2B5EF4-FFF2-40B4-BE49-F238E27FC236}">
                <a16:creationId xmlns:a16="http://schemas.microsoft.com/office/drawing/2014/main" id="{D648E477-D426-48F2-90E9-55B271C2F355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E86F4C7B-1E2F-459B-99F5-4E69E0608F88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5635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2325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DF4F4ED-FCF2-4C89-9880-2E68C81A16C9}"/>
              </a:ext>
            </a:extLst>
          </p:cNvPr>
          <p:cNvCxnSpPr>
            <a:cxnSpLocks/>
          </p:cNvCxnSpPr>
          <p:nvPr/>
        </p:nvCxnSpPr>
        <p:spPr>
          <a:xfrm>
            <a:off x="7351827" y="2958110"/>
            <a:ext cx="1142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9325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11168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9325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6776435" y="2958110"/>
            <a:ext cx="409081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stCxn id="23" idx="4"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stCxn id="23" idx="6"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11168" y="477336"/>
            <a:ext cx="981275" cy="36594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92365" y="476718"/>
            <a:ext cx="997796" cy="3657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23253" y="4130341"/>
            <a:ext cx="1168655" cy="2084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93789" y="4131257"/>
            <a:ext cx="1169463" cy="20830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6325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6411168" y="5541651"/>
            <a:ext cx="19800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12000" y="30197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(4)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7393253" y="4128110"/>
            <a:ext cx="0" cy="240216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49CDBA17-EF36-40FE-9D4B-FE7EEB7B1F13}"/>
              </a:ext>
            </a:extLst>
          </p:cNvPr>
          <p:cNvCxnSpPr/>
          <p:nvPr/>
        </p:nvCxnSpPr>
        <p:spPr>
          <a:xfrm>
            <a:off x="8364035" y="2302016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62A82B72-9AC5-4629-A770-ED77B0650541}"/>
              </a:ext>
            </a:extLst>
          </p:cNvPr>
          <p:cNvCxnSpPr/>
          <p:nvPr/>
        </p:nvCxnSpPr>
        <p:spPr>
          <a:xfrm>
            <a:off x="6423972" y="2302016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D39AC32B-0CD8-41C5-AC3F-3F3D00C3C0DA}"/>
              </a:ext>
            </a:extLst>
          </p:cNvPr>
          <p:cNvCxnSpPr>
            <a:cxnSpLocks/>
          </p:cNvCxnSpPr>
          <p:nvPr/>
        </p:nvCxnSpPr>
        <p:spPr>
          <a:xfrm>
            <a:off x="9694598" y="2299158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o 47">
            <a:extLst>
              <a:ext uri="{FF2B5EF4-FFF2-40B4-BE49-F238E27FC236}">
                <a16:creationId xmlns:a16="http://schemas.microsoft.com/office/drawing/2014/main" id="{7A272D2B-0318-4890-9CE1-122FE916CDAA}"/>
              </a:ext>
            </a:extLst>
          </p:cNvPr>
          <p:cNvSpPr/>
          <p:nvPr/>
        </p:nvSpPr>
        <p:spPr>
          <a:xfrm>
            <a:off x="7846851" y="3200260"/>
            <a:ext cx="1846800" cy="1846800"/>
          </a:xfrm>
          <a:prstGeom prst="arc">
            <a:avLst>
              <a:gd name="adj1" fmla="val 21599486"/>
              <a:gd name="adj2" fmla="val 539951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83F68A41-1C4B-4BF5-8763-A9F064E9683E}"/>
              </a:ext>
            </a:extLst>
          </p:cNvPr>
          <p:cNvCxnSpPr/>
          <p:nvPr/>
        </p:nvCxnSpPr>
        <p:spPr>
          <a:xfrm flipH="1">
            <a:off x="7389164" y="5045925"/>
            <a:ext cx="1379237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4D3CB2BA-9282-49FF-8D9C-24D92691C272}"/>
              </a:ext>
            </a:extLst>
          </p:cNvPr>
          <p:cNvCxnSpPr/>
          <p:nvPr/>
        </p:nvCxnSpPr>
        <p:spPr>
          <a:xfrm>
            <a:off x="10685076" y="2303703"/>
            <a:ext cx="0" cy="182738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o 53">
            <a:extLst>
              <a:ext uri="{FF2B5EF4-FFF2-40B4-BE49-F238E27FC236}">
                <a16:creationId xmlns:a16="http://schemas.microsoft.com/office/drawing/2014/main" id="{9064699E-B630-49DE-B243-139BF488E268}"/>
              </a:ext>
            </a:extLst>
          </p:cNvPr>
          <p:cNvSpPr/>
          <p:nvPr/>
        </p:nvSpPr>
        <p:spPr>
          <a:xfrm>
            <a:off x="6869368" y="2219459"/>
            <a:ext cx="3816000" cy="3816000"/>
          </a:xfrm>
          <a:prstGeom prst="arc">
            <a:avLst>
              <a:gd name="adj1" fmla="val 3231"/>
              <a:gd name="adj2" fmla="val 541545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6E31688-01DC-4D5A-9F0D-C0DB25A0D910}"/>
              </a:ext>
            </a:extLst>
          </p:cNvPr>
          <p:cNvCxnSpPr>
            <a:stCxn id="54" idx="2"/>
          </p:cNvCxnSpPr>
          <p:nvPr/>
        </p:nvCxnSpPr>
        <p:spPr>
          <a:xfrm flipH="1">
            <a:off x="7391909" y="6035440"/>
            <a:ext cx="1376884" cy="1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C2DE2175-A1CA-42EC-9EB3-701F3567E80D}"/>
              </a:ext>
            </a:extLst>
          </p:cNvPr>
          <p:cNvSpPr/>
          <p:nvPr/>
        </p:nvSpPr>
        <p:spPr>
          <a:xfrm>
            <a:off x="6853050" y="5002836"/>
            <a:ext cx="10800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4CF16455-B7CE-40B8-9C84-FEA6ABF1EB23}"/>
              </a:ext>
            </a:extLst>
          </p:cNvPr>
          <p:cNvCxnSpPr>
            <a:cxnSpLocks/>
          </p:cNvCxnSpPr>
          <p:nvPr/>
        </p:nvCxnSpPr>
        <p:spPr>
          <a:xfrm>
            <a:off x="6635931" y="3847556"/>
            <a:ext cx="0" cy="2775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D363A2B-55C4-40AB-BE0F-B1472F9BD701}"/>
              </a:ext>
            </a:extLst>
          </p:cNvPr>
          <p:cNvCxnSpPr>
            <a:cxnSpLocks/>
          </p:cNvCxnSpPr>
          <p:nvPr/>
        </p:nvCxnSpPr>
        <p:spPr>
          <a:xfrm>
            <a:off x="8149045" y="3845379"/>
            <a:ext cx="0" cy="284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28F5CCE0-986A-4301-9B80-8909674892B0}"/>
              </a:ext>
            </a:extLst>
          </p:cNvPr>
          <p:cNvCxnSpPr>
            <a:cxnSpLocks/>
          </p:cNvCxnSpPr>
          <p:nvPr/>
        </p:nvCxnSpPr>
        <p:spPr>
          <a:xfrm>
            <a:off x="9265920" y="3846290"/>
            <a:ext cx="0" cy="284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o 68">
            <a:extLst>
              <a:ext uri="{FF2B5EF4-FFF2-40B4-BE49-F238E27FC236}">
                <a16:creationId xmlns:a16="http://schemas.microsoft.com/office/drawing/2014/main" id="{30EB9CA7-6B13-4298-9196-89AFEBAF1D12}"/>
              </a:ext>
            </a:extLst>
          </p:cNvPr>
          <p:cNvSpPr/>
          <p:nvPr/>
        </p:nvSpPr>
        <p:spPr>
          <a:xfrm>
            <a:off x="8272029" y="3632931"/>
            <a:ext cx="993600" cy="993600"/>
          </a:xfrm>
          <a:prstGeom prst="arc">
            <a:avLst>
              <a:gd name="adj1" fmla="val 21593362"/>
              <a:gd name="adj2" fmla="val 54071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19A317C-6158-491E-BDAE-F19581F2AC33}"/>
              </a:ext>
            </a:extLst>
          </p:cNvPr>
          <p:cNvCxnSpPr>
            <a:stCxn id="69" idx="2"/>
          </p:cNvCxnSpPr>
          <p:nvPr/>
        </p:nvCxnSpPr>
        <p:spPr>
          <a:xfrm flipH="1">
            <a:off x="7389776" y="4626530"/>
            <a:ext cx="1378014" cy="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1F8303E9-4597-4987-BCB9-EBA21760990B}"/>
              </a:ext>
            </a:extLst>
          </p:cNvPr>
          <p:cNvCxnSpPr>
            <a:cxnSpLocks/>
          </p:cNvCxnSpPr>
          <p:nvPr/>
        </p:nvCxnSpPr>
        <p:spPr>
          <a:xfrm>
            <a:off x="11102340" y="3845379"/>
            <a:ext cx="0" cy="28442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rco 72">
            <a:extLst>
              <a:ext uri="{FF2B5EF4-FFF2-40B4-BE49-F238E27FC236}">
                <a16:creationId xmlns:a16="http://schemas.microsoft.com/office/drawing/2014/main" id="{95D9D0A0-C7DE-4568-B5D8-96001E1D7466}"/>
              </a:ext>
            </a:extLst>
          </p:cNvPr>
          <p:cNvSpPr/>
          <p:nvPr/>
        </p:nvSpPr>
        <p:spPr>
          <a:xfrm>
            <a:off x="6442575" y="1800577"/>
            <a:ext cx="4658400" cy="4658400"/>
          </a:xfrm>
          <a:prstGeom prst="arc">
            <a:avLst>
              <a:gd name="adj1" fmla="val 1781"/>
              <a:gd name="adj2" fmla="val 539940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6F12BFE-5208-4870-90BB-C4784D9B9BCF}"/>
              </a:ext>
            </a:extLst>
          </p:cNvPr>
          <p:cNvCxnSpPr>
            <a:cxnSpLocks/>
          </p:cNvCxnSpPr>
          <p:nvPr/>
        </p:nvCxnSpPr>
        <p:spPr>
          <a:xfrm flipH="1">
            <a:off x="7389776" y="6458977"/>
            <a:ext cx="138136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e 77">
            <a:extLst>
              <a:ext uri="{FF2B5EF4-FFF2-40B4-BE49-F238E27FC236}">
                <a16:creationId xmlns:a16="http://schemas.microsoft.com/office/drawing/2014/main" id="{31F327CD-E26A-4D4B-9725-485690144870}"/>
              </a:ext>
            </a:extLst>
          </p:cNvPr>
          <p:cNvSpPr/>
          <p:nvPr/>
        </p:nvSpPr>
        <p:spPr>
          <a:xfrm>
            <a:off x="6476516" y="4625954"/>
            <a:ext cx="1832400" cy="1832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6" name="Figura a mano libera: forma 75">
            <a:extLst>
              <a:ext uri="{FF2B5EF4-FFF2-40B4-BE49-F238E27FC236}">
                <a16:creationId xmlns:a16="http://schemas.microsoft.com/office/drawing/2014/main" id="{54AD4E93-CB9C-4071-B2C2-6054F56AA471}"/>
              </a:ext>
            </a:extLst>
          </p:cNvPr>
          <p:cNvSpPr/>
          <p:nvPr/>
        </p:nvSpPr>
        <p:spPr>
          <a:xfrm>
            <a:off x="6634130" y="4124259"/>
            <a:ext cx="1516642" cy="501344"/>
          </a:xfrm>
          <a:custGeom>
            <a:avLst/>
            <a:gdLst>
              <a:gd name="connsiteX0" fmla="*/ 0 w 1516642"/>
              <a:gd name="connsiteY0" fmla="*/ 0 h 501344"/>
              <a:gd name="connsiteX1" fmla="*/ 763051 w 1516642"/>
              <a:gd name="connsiteY1" fmla="*/ 501344 h 501344"/>
              <a:gd name="connsiteX2" fmla="*/ 1516642 w 1516642"/>
              <a:gd name="connsiteY2" fmla="*/ 0 h 50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6642" h="501344">
                <a:moveTo>
                  <a:pt x="0" y="0"/>
                </a:moveTo>
                <a:cubicBezTo>
                  <a:pt x="255138" y="250672"/>
                  <a:pt x="510277" y="501344"/>
                  <a:pt x="763051" y="501344"/>
                </a:cubicBezTo>
                <a:cubicBezTo>
                  <a:pt x="1015825" y="501344"/>
                  <a:pt x="1266233" y="250672"/>
                  <a:pt x="1516642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B7CFB59-F13D-4D6B-96EC-7575A5D0A2AF}"/>
              </a:ext>
            </a:extLst>
          </p:cNvPr>
          <p:cNvCxnSpPr>
            <a:cxnSpLocks/>
          </p:cNvCxnSpPr>
          <p:nvPr/>
        </p:nvCxnSpPr>
        <p:spPr>
          <a:xfrm>
            <a:off x="8501868" y="2585188"/>
            <a:ext cx="0" cy="15400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0294A06-5DFE-4EFC-A775-3935D0FF414F}"/>
              </a:ext>
            </a:extLst>
          </p:cNvPr>
          <p:cNvCxnSpPr>
            <a:cxnSpLocks/>
          </p:cNvCxnSpPr>
          <p:nvPr/>
        </p:nvCxnSpPr>
        <p:spPr>
          <a:xfrm>
            <a:off x="6282843" y="2585188"/>
            <a:ext cx="0" cy="15469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D227554A-E8C2-41E4-B558-03DD2EBB50F9}"/>
              </a:ext>
            </a:extLst>
          </p:cNvPr>
          <p:cNvCxnSpPr>
            <a:cxnSpLocks/>
          </p:cNvCxnSpPr>
          <p:nvPr/>
        </p:nvCxnSpPr>
        <p:spPr>
          <a:xfrm>
            <a:off x="10761093" y="2579032"/>
            <a:ext cx="0" cy="154897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8D72942-34F4-4E9E-BA6C-5782892D8BE0}"/>
              </a:ext>
            </a:extLst>
          </p:cNvPr>
          <p:cNvCxnSpPr/>
          <p:nvPr/>
        </p:nvCxnSpPr>
        <p:spPr>
          <a:xfrm flipH="1">
            <a:off x="7396162" y="5325707"/>
            <a:ext cx="137443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Ovale 97">
            <a:extLst>
              <a:ext uri="{FF2B5EF4-FFF2-40B4-BE49-F238E27FC236}">
                <a16:creationId xmlns:a16="http://schemas.microsoft.com/office/drawing/2014/main" id="{68A8F024-AD87-4BA2-9DD9-413EFB0B78D5}"/>
              </a:ext>
            </a:extLst>
          </p:cNvPr>
          <p:cNvSpPr/>
          <p:nvPr/>
        </p:nvSpPr>
        <p:spPr>
          <a:xfrm>
            <a:off x="6279851" y="489184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2" name="Ovale 91">
            <a:extLst>
              <a:ext uri="{FF2B5EF4-FFF2-40B4-BE49-F238E27FC236}">
                <a16:creationId xmlns:a16="http://schemas.microsoft.com/office/drawing/2014/main" id="{A6F08696-3BAF-4F25-A3D0-376E4B1B5A53}"/>
              </a:ext>
            </a:extLst>
          </p:cNvPr>
          <p:cNvSpPr/>
          <p:nvPr/>
        </p:nvSpPr>
        <p:spPr>
          <a:xfrm>
            <a:off x="9436371" y="357787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6" name="Ovale 95">
            <a:extLst>
              <a:ext uri="{FF2B5EF4-FFF2-40B4-BE49-F238E27FC236}">
                <a16:creationId xmlns:a16="http://schemas.microsoft.com/office/drawing/2014/main" id="{6A74DB89-ACF8-44E7-81AF-759B8F779B99}"/>
              </a:ext>
            </a:extLst>
          </p:cNvPr>
          <p:cNvSpPr/>
          <p:nvPr/>
        </p:nvSpPr>
        <p:spPr>
          <a:xfrm>
            <a:off x="6203261" y="484399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7" name="Ovale 96">
            <a:extLst>
              <a:ext uri="{FF2B5EF4-FFF2-40B4-BE49-F238E27FC236}">
                <a16:creationId xmlns:a16="http://schemas.microsoft.com/office/drawing/2014/main" id="{2223D918-D0F4-44BD-9AA6-D9F5C43142D9}"/>
              </a:ext>
            </a:extLst>
          </p:cNvPr>
          <p:cNvSpPr/>
          <p:nvPr/>
        </p:nvSpPr>
        <p:spPr>
          <a:xfrm>
            <a:off x="6298701" y="481396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99" name="Ovale 98">
            <a:extLst>
              <a:ext uri="{FF2B5EF4-FFF2-40B4-BE49-F238E27FC236}">
                <a16:creationId xmlns:a16="http://schemas.microsoft.com/office/drawing/2014/main" id="{D9DC1057-C601-45D5-82BC-16268A5E6F7A}"/>
              </a:ext>
            </a:extLst>
          </p:cNvPr>
          <p:cNvSpPr/>
          <p:nvPr/>
        </p:nvSpPr>
        <p:spPr>
          <a:xfrm>
            <a:off x="6330276" y="4746862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0" name="Ovale 99">
            <a:extLst>
              <a:ext uri="{FF2B5EF4-FFF2-40B4-BE49-F238E27FC236}">
                <a16:creationId xmlns:a16="http://schemas.microsoft.com/office/drawing/2014/main" id="{FDA3F797-946A-41DF-A80E-DBD809378B48}"/>
              </a:ext>
            </a:extLst>
          </p:cNvPr>
          <p:cNvSpPr/>
          <p:nvPr/>
        </p:nvSpPr>
        <p:spPr>
          <a:xfrm>
            <a:off x="6190609" y="490731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1" name="Ovale 100">
            <a:extLst>
              <a:ext uri="{FF2B5EF4-FFF2-40B4-BE49-F238E27FC236}">
                <a16:creationId xmlns:a16="http://schemas.microsoft.com/office/drawing/2014/main" id="{7B2CC659-A8BF-438F-9A27-5EC2BECD9E05}"/>
              </a:ext>
            </a:extLst>
          </p:cNvPr>
          <p:cNvSpPr/>
          <p:nvPr/>
        </p:nvSpPr>
        <p:spPr>
          <a:xfrm>
            <a:off x="9654021" y="330982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2" name="Ovale 101">
            <a:extLst>
              <a:ext uri="{FF2B5EF4-FFF2-40B4-BE49-F238E27FC236}">
                <a16:creationId xmlns:a16="http://schemas.microsoft.com/office/drawing/2014/main" id="{B36A95CC-CD2A-415D-A647-72E514B13973}"/>
              </a:ext>
            </a:extLst>
          </p:cNvPr>
          <p:cNvSpPr/>
          <p:nvPr/>
        </p:nvSpPr>
        <p:spPr>
          <a:xfrm>
            <a:off x="6262563" y="470044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3" name="Ovale 102">
            <a:extLst>
              <a:ext uri="{FF2B5EF4-FFF2-40B4-BE49-F238E27FC236}">
                <a16:creationId xmlns:a16="http://schemas.microsoft.com/office/drawing/2014/main" id="{35AF877A-014B-43E5-BEE2-DC47AB140D77}"/>
              </a:ext>
            </a:extLst>
          </p:cNvPr>
          <p:cNvSpPr/>
          <p:nvPr/>
        </p:nvSpPr>
        <p:spPr>
          <a:xfrm>
            <a:off x="6231104" y="4783527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4" name="Ovale 103">
            <a:extLst>
              <a:ext uri="{FF2B5EF4-FFF2-40B4-BE49-F238E27FC236}">
                <a16:creationId xmlns:a16="http://schemas.microsoft.com/office/drawing/2014/main" id="{D9865723-5D5F-4809-B21D-AE326DB5967A}"/>
              </a:ext>
            </a:extLst>
          </p:cNvPr>
          <p:cNvSpPr/>
          <p:nvPr/>
        </p:nvSpPr>
        <p:spPr>
          <a:xfrm>
            <a:off x="6253609" y="498553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5" name="Ovale 104">
            <a:extLst>
              <a:ext uri="{FF2B5EF4-FFF2-40B4-BE49-F238E27FC236}">
                <a16:creationId xmlns:a16="http://schemas.microsoft.com/office/drawing/2014/main" id="{0239D603-9C25-43CF-8FBF-67385F41766D}"/>
              </a:ext>
            </a:extLst>
          </p:cNvPr>
          <p:cNvSpPr/>
          <p:nvPr/>
        </p:nvSpPr>
        <p:spPr>
          <a:xfrm>
            <a:off x="9750233" y="242763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6" name="Ovale 105">
            <a:extLst>
              <a:ext uri="{FF2B5EF4-FFF2-40B4-BE49-F238E27FC236}">
                <a16:creationId xmlns:a16="http://schemas.microsoft.com/office/drawing/2014/main" id="{F361B0B8-2875-4113-B794-4206B55451F8}"/>
              </a:ext>
            </a:extLst>
          </p:cNvPr>
          <p:cNvSpPr/>
          <p:nvPr/>
        </p:nvSpPr>
        <p:spPr>
          <a:xfrm>
            <a:off x="9826009" y="271008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7" name="Ovale 106">
            <a:extLst>
              <a:ext uri="{FF2B5EF4-FFF2-40B4-BE49-F238E27FC236}">
                <a16:creationId xmlns:a16="http://schemas.microsoft.com/office/drawing/2014/main" id="{36FDFCDD-475B-4ED2-9D19-ECCFA9A20089}"/>
              </a:ext>
            </a:extLst>
          </p:cNvPr>
          <p:cNvSpPr/>
          <p:nvPr/>
        </p:nvSpPr>
        <p:spPr>
          <a:xfrm>
            <a:off x="9819092" y="256640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09" name="Ovale 108">
            <a:extLst>
              <a:ext uri="{FF2B5EF4-FFF2-40B4-BE49-F238E27FC236}">
                <a16:creationId xmlns:a16="http://schemas.microsoft.com/office/drawing/2014/main" id="{0161277F-DF02-4F53-8891-2730C3033EFF}"/>
              </a:ext>
            </a:extLst>
          </p:cNvPr>
          <p:cNvSpPr/>
          <p:nvPr/>
        </p:nvSpPr>
        <p:spPr>
          <a:xfrm>
            <a:off x="9238731" y="382494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53237B6E-0782-49C0-81B8-A11759156119}"/>
              </a:ext>
            </a:extLst>
          </p:cNvPr>
          <p:cNvCxnSpPr>
            <a:cxnSpLocks/>
          </p:cNvCxnSpPr>
          <p:nvPr/>
        </p:nvCxnSpPr>
        <p:spPr>
          <a:xfrm>
            <a:off x="6338444" y="2457653"/>
            <a:ext cx="0" cy="16760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13B34BF8-32FF-40EE-927C-971CCDD9DD59}"/>
              </a:ext>
            </a:extLst>
          </p:cNvPr>
          <p:cNvCxnSpPr>
            <a:cxnSpLocks/>
          </p:cNvCxnSpPr>
          <p:nvPr/>
        </p:nvCxnSpPr>
        <p:spPr>
          <a:xfrm>
            <a:off x="8449930" y="2452050"/>
            <a:ext cx="0" cy="1681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2EF3D761-5884-41A0-8DC9-E3858B597ACA}"/>
              </a:ext>
            </a:extLst>
          </p:cNvPr>
          <p:cNvCxnSpPr>
            <a:cxnSpLocks/>
          </p:cNvCxnSpPr>
          <p:nvPr/>
        </p:nvCxnSpPr>
        <p:spPr>
          <a:xfrm>
            <a:off x="9967867" y="2452050"/>
            <a:ext cx="0" cy="1681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rco 116">
            <a:extLst>
              <a:ext uri="{FF2B5EF4-FFF2-40B4-BE49-F238E27FC236}">
                <a16:creationId xmlns:a16="http://schemas.microsoft.com/office/drawing/2014/main" id="{3122D33C-0CFA-4D9A-BC0A-B3B07103502D}"/>
              </a:ext>
            </a:extLst>
          </p:cNvPr>
          <p:cNvSpPr/>
          <p:nvPr/>
        </p:nvSpPr>
        <p:spPr>
          <a:xfrm>
            <a:off x="7572540" y="2931707"/>
            <a:ext cx="2394000" cy="2394000"/>
          </a:xfrm>
          <a:prstGeom prst="arc">
            <a:avLst>
              <a:gd name="adj1" fmla="val 4201"/>
              <a:gd name="adj2" fmla="val 540163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E432FCCB-B199-478B-8AC9-230F35C20B9B}"/>
              </a:ext>
            </a:extLst>
          </p:cNvPr>
          <p:cNvCxnSpPr>
            <a:cxnSpLocks/>
          </p:cNvCxnSpPr>
          <p:nvPr/>
        </p:nvCxnSpPr>
        <p:spPr>
          <a:xfrm>
            <a:off x="10726986" y="2453955"/>
            <a:ext cx="0" cy="167332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99E3C2E7-8878-4901-B886-CEA567215C31}"/>
              </a:ext>
            </a:extLst>
          </p:cNvPr>
          <p:cNvCxnSpPr>
            <a:cxnSpLocks/>
          </p:cNvCxnSpPr>
          <p:nvPr/>
        </p:nvCxnSpPr>
        <p:spPr>
          <a:xfrm>
            <a:off x="8541873" y="2737688"/>
            <a:ext cx="0" cy="13895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C2CDD1BB-8A2B-4C76-88F7-381DC2C2A4F3}"/>
              </a:ext>
            </a:extLst>
          </p:cNvPr>
          <p:cNvCxnSpPr>
            <a:cxnSpLocks/>
          </p:cNvCxnSpPr>
          <p:nvPr/>
        </p:nvCxnSpPr>
        <p:spPr>
          <a:xfrm>
            <a:off x="6243808" y="2735148"/>
            <a:ext cx="0" cy="13895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D63EA06-8827-47CA-989B-9C4469542338}"/>
              </a:ext>
            </a:extLst>
          </p:cNvPr>
          <p:cNvCxnSpPr>
            <a:cxnSpLocks/>
          </p:cNvCxnSpPr>
          <p:nvPr/>
        </p:nvCxnSpPr>
        <p:spPr>
          <a:xfrm>
            <a:off x="10472692" y="2739827"/>
            <a:ext cx="0" cy="13896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Arco 133">
            <a:extLst>
              <a:ext uri="{FF2B5EF4-FFF2-40B4-BE49-F238E27FC236}">
                <a16:creationId xmlns:a16="http://schemas.microsoft.com/office/drawing/2014/main" id="{EAF28DE4-42DC-41D6-8F75-922B752A8D17}"/>
              </a:ext>
            </a:extLst>
          </p:cNvPr>
          <p:cNvSpPr/>
          <p:nvPr/>
        </p:nvSpPr>
        <p:spPr>
          <a:xfrm>
            <a:off x="7067437" y="2423743"/>
            <a:ext cx="3405600" cy="3405600"/>
          </a:xfrm>
          <a:prstGeom prst="arc">
            <a:avLst>
              <a:gd name="adj1" fmla="val 3381"/>
              <a:gd name="adj2" fmla="val 539172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31512906-96B3-4277-917B-1812DA1AEE5B}"/>
              </a:ext>
            </a:extLst>
          </p:cNvPr>
          <p:cNvCxnSpPr/>
          <p:nvPr/>
        </p:nvCxnSpPr>
        <p:spPr>
          <a:xfrm flipH="1">
            <a:off x="7389776" y="5829163"/>
            <a:ext cx="138082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840A9B9B-BAED-42D2-88EE-0FED4D06F187}"/>
              </a:ext>
            </a:extLst>
          </p:cNvPr>
          <p:cNvCxnSpPr>
            <a:cxnSpLocks/>
          </p:cNvCxnSpPr>
          <p:nvPr/>
        </p:nvCxnSpPr>
        <p:spPr>
          <a:xfrm>
            <a:off x="10801497" y="2733243"/>
            <a:ext cx="0" cy="1391494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D1991A65-3FB8-4BE1-8A97-C04AD3CEF02B}"/>
              </a:ext>
            </a:extLst>
          </p:cNvPr>
          <p:cNvCxnSpPr>
            <a:cxnSpLocks/>
          </p:cNvCxnSpPr>
          <p:nvPr/>
        </p:nvCxnSpPr>
        <p:spPr>
          <a:xfrm>
            <a:off x="10922147" y="3171470"/>
            <a:ext cx="0" cy="95653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Ovale 155">
            <a:extLst>
              <a:ext uri="{FF2B5EF4-FFF2-40B4-BE49-F238E27FC236}">
                <a16:creationId xmlns:a16="http://schemas.microsoft.com/office/drawing/2014/main" id="{E976D724-D498-400A-916E-15C7D72D1B62}"/>
              </a:ext>
            </a:extLst>
          </p:cNvPr>
          <p:cNvSpPr/>
          <p:nvPr/>
        </p:nvSpPr>
        <p:spPr>
          <a:xfrm>
            <a:off x="7367722" y="460134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7" name="Ovale 156">
            <a:extLst>
              <a:ext uri="{FF2B5EF4-FFF2-40B4-BE49-F238E27FC236}">
                <a16:creationId xmlns:a16="http://schemas.microsoft.com/office/drawing/2014/main" id="{9F5623F5-6CEA-4663-BAE3-2FBF06DA732D}"/>
              </a:ext>
            </a:extLst>
          </p:cNvPr>
          <p:cNvSpPr/>
          <p:nvPr/>
        </p:nvSpPr>
        <p:spPr>
          <a:xfrm>
            <a:off x="7369005" y="501702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8" name="Ovale 157">
            <a:extLst>
              <a:ext uri="{FF2B5EF4-FFF2-40B4-BE49-F238E27FC236}">
                <a16:creationId xmlns:a16="http://schemas.microsoft.com/office/drawing/2014/main" id="{427A23BC-2006-4247-AA03-30349186E5D5}"/>
              </a:ext>
            </a:extLst>
          </p:cNvPr>
          <p:cNvSpPr/>
          <p:nvPr/>
        </p:nvSpPr>
        <p:spPr>
          <a:xfrm>
            <a:off x="9795702" y="293050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59" name="Ovale 158">
            <a:extLst>
              <a:ext uri="{FF2B5EF4-FFF2-40B4-BE49-F238E27FC236}">
                <a16:creationId xmlns:a16="http://schemas.microsoft.com/office/drawing/2014/main" id="{857C8C29-37D2-44D3-B341-BBF53DF071A8}"/>
              </a:ext>
            </a:extLst>
          </p:cNvPr>
          <p:cNvSpPr/>
          <p:nvPr/>
        </p:nvSpPr>
        <p:spPr>
          <a:xfrm>
            <a:off x="9663788" y="227345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5F8EB137-CFE7-4089-840D-B4A70E45F937}"/>
              </a:ext>
            </a:extLst>
          </p:cNvPr>
          <p:cNvCxnSpPr>
            <a:cxnSpLocks/>
          </p:cNvCxnSpPr>
          <p:nvPr/>
        </p:nvCxnSpPr>
        <p:spPr>
          <a:xfrm>
            <a:off x="10962152" y="3325775"/>
            <a:ext cx="0" cy="8028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90992ACF-554E-4774-B361-F0EC0D06C7EB}"/>
              </a:ext>
            </a:extLst>
          </p:cNvPr>
          <p:cNvCxnSpPr>
            <a:cxnSpLocks/>
          </p:cNvCxnSpPr>
          <p:nvPr/>
        </p:nvCxnSpPr>
        <p:spPr>
          <a:xfrm>
            <a:off x="6565938" y="2130795"/>
            <a:ext cx="0" cy="19986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3C5B1A8A-948E-4337-BF21-50B8ECDDC1F9}"/>
              </a:ext>
            </a:extLst>
          </p:cNvPr>
          <p:cNvCxnSpPr>
            <a:cxnSpLocks/>
          </p:cNvCxnSpPr>
          <p:nvPr/>
        </p:nvCxnSpPr>
        <p:spPr>
          <a:xfrm>
            <a:off x="8220023" y="3781615"/>
            <a:ext cx="0" cy="3477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B9F70E-D991-494C-A3CC-D6A37553A4B2}"/>
              </a:ext>
            </a:extLst>
          </p:cNvPr>
          <p:cNvCxnSpPr>
            <a:cxnSpLocks/>
          </p:cNvCxnSpPr>
          <p:nvPr/>
        </p:nvCxnSpPr>
        <p:spPr>
          <a:xfrm flipH="1">
            <a:off x="7391599" y="4129400"/>
            <a:ext cx="828424" cy="20822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18D4D23-1629-41CC-A653-58B46F503F00}"/>
              </a:ext>
            </a:extLst>
          </p:cNvPr>
          <p:cNvCxnSpPr>
            <a:cxnSpLocks/>
          </p:cNvCxnSpPr>
          <p:nvPr/>
        </p:nvCxnSpPr>
        <p:spPr>
          <a:xfrm>
            <a:off x="6565938" y="4129400"/>
            <a:ext cx="825661" cy="20822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BBB420-AC44-4A94-B533-113F948C0541}"/>
              </a:ext>
            </a:extLst>
          </p:cNvPr>
          <p:cNvCxnSpPr>
            <a:cxnSpLocks/>
          </p:cNvCxnSpPr>
          <p:nvPr/>
        </p:nvCxnSpPr>
        <p:spPr>
          <a:xfrm>
            <a:off x="10998382" y="3461243"/>
            <a:ext cx="0" cy="6696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5A0BC31E-8A62-4684-87A4-B104A31035E5}"/>
              </a:ext>
            </a:extLst>
          </p:cNvPr>
          <p:cNvCxnSpPr>
            <a:cxnSpLocks/>
          </p:cNvCxnSpPr>
          <p:nvPr/>
        </p:nvCxnSpPr>
        <p:spPr>
          <a:xfrm>
            <a:off x="11037794" y="3606358"/>
            <a:ext cx="0" cy="522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4" name="Ovale 183">
            <a:extLst>
              <a:ext uri="{FF2B5EF4-FFF2-40B4-BE49-F238E27FC236}">
                <a16:creationId xmlns:a16="http://schemas.microsoft.com/office/drawing/2014/main" id="{36768912-45C3-4EE1-B9A3-BF4BF971E6C8}"/>
              </a:ext>
            </a:extLst>
          </p:cNvPr>
          <p:cNvSpPr/>
          <p:nvPr/>
        </p:nvSpPr>
        <p:spPr>
          <a:xfrm>
            <a:off x="7958493" y="330196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5" name="Ovale 184">
            <a:extLst>
              <a:ext uri="{FF2B5EF4-FFF2-40B4-BE49-F238E27FC236}">
                <a16:creationId xmlns:a16="http://schemas.microsoft.com/office/drawing/2014/main" id="{8E741E9B-003C-4208-BA97-5B225C2EFC4C}"/>
              </a:ext>
            </a:extLst>
          </p:cNvPr>
          <p:cNvSpPr/>
          <p:nvPr/>
        </p:nvSpPr>
        <p:spPr>
          <a:xfrm>
            <a:off x="7013413" y="243110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6" name="Ovale 185">
            <a:extLst>
              <a:ext uri="{FF2B5EF4-FFF2-40B4-BE49-F238E27FC236}">
                <a16:creationId xmlns:a16="http://schemas.microsoft.com/office/drawing/2014/main" id="{E1E5B277-86CC-49CB-89CA-C9091E5A62AB}"/>
              </a:ext>
            </a:extLst>
          </p:cNvPr>
          <p:cNvSpPr/>
          <p:nvPr/>
        </p:nvSpPr>
        <p:spPr>
          <a:xfrm>
            <a:off x="7363338" y="227718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3" name="Ovale 192">
            <a:extLst>
              <a:ext uri="{FF2B5EF4-FFF2-40B4-BE49-F238E27FC236}">
                <a16:creationId xmlns:a16="http://schemas.microsoft.com/office/drawing/2014/main" id="{ABFDF6B5-1B87-4D3F-A56F-23801525C601}"/>
              </a:ext>
            </a:extLst>
          </p:cNvPr>
          <p:cNvSpPr/>
          <p:nvPr/>
        </p:nvSpPr>
        <p:spPr>
          <a:xfrm>
            <a:off x="7368188" y="382881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7" name="Ovale 196">
            <a:extLst>
              <a:ext uri="{FF2B5EF4-FFF2-40B4-BE49-F238E27FC236}">
                <a16:creationId xmlns:a16="http://schemas.microsoft.com/office/drawing/2014/main" id="{B916B806-A2FC-414C-B59D-D6AF93FE2549}"/>
              </a:ext>
            </a:extLst>
          </p:cNvPr>
          <p:cNvSpPr/>
          <p:nvPr/>
        </p:nvSpPr>
        <p:spPr>
          <a:xfrm>
            <a:off x="6778472" y="330766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8" name="Ovale 197">
            <a:extLst>
              <a:ext uri="{FF2B5EF4-FFF2-40B4-BE49-F238E27FC236}">
                <a16:creationId xmlns:a16="http://schemas.microsoft.com/office/drawing/2014/main" id="{DADEC777-CF56-4A50-A110-8DA7839646B7}"/>
              </a:ext>
            </a:extLst>
          </p:cNvPr>
          <p:cNvSpPr/>
          <p:nvPr/>
        </p:nvSpPr>
        <p:spPr>
          <a:xfrm>
            <a:off x="7966708" y="3147907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99" name="Ovale 198">
            <a:extLst>
              <a:ext uri="{FF2B5EF4-FFF2-40B4-BE49-F238E27FC236}">
                <a16:creationId xmlns:a16="http://schemas.microsoft.com/office/drawing/2014/main" id="{D951A23B-E42C-478E-81C0-630088E17F99}"/>
              </a:ext>
            </a:extLst>
          </p:cNvPr>
          <p:cNvSpPr/>
          <p:nvPr/>
        </p:nvSpPr>
        <p:spPr>
          <a:xfrm>
            <a:off x="7911405" y="342867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0" name="Ovale 199">
            <a:extLst>
              <a:ext uri="{FF2B5EF4-FFF2-40B4-BE49-F238E27FC236}">
                <a16:creationId xmlns:a16="http://schemas.microsoft.com/office/drawing/2014/main" id="{31092F59-4F10-4997-8754-BA54AED5092D}"/>
              </a:ext>
            </a:extLst>
          </p:cNvPr>
          <p:cNvSpPr/>
          <p:nvPr/>
        </p:nvSpPr>
        <p:spPr>
          <a:xfrm>
            <a:off x="7943254" y="293627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1" name="Ovale 200">
            <a:extLst>
              <a:ext uri="{FF2B5EF4-FFF2-40B4-BE49-F238E27FC236}">
                <a16:creationId xmlns:a16="http://schemas.microsoft.com/office/drawing/2014/main" id="{BE8684BF-590A-48E2-83FC-63FB98968AE3}"/>
              </a:ext>
            </a:extLst>
          </p:cNvPr>
          <p:cNvSpPr/>
          <p:nvPr/>
        </p:nvSpPr>
        <p:spPr>
          <a:xfrm>
            <a:off x="6791092" y="292708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2" name="Ovale 201">
            <a:extLst>
              <a:ext uri="{FF2B5EF4-FFF2-40B4-BE49-F238E27FC236}">
                <a16:creationId xmlns:a16="http://schemas.microsoft.com/office/drawing/2014/main" id="{4AAEDD77-7FCF-405E-B5E0-2C33382AAE02}"/>
              </a:ext>
            </a:extLst>
          </p:cNvPr>
          <p:cNvSpPr/>
          <p:nvPr/>
        </p:nvSpPr>
        <p:spPr>
          <a:xfrm>
            <a:off x="7888440" y="271265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4" name="Ovale 203">
            <a:extLst>
              <a:ext uri="{FF2B5EF4-FFF2-40B4-BE49-F238E27FC236}">
                <a16:creationId xmlns:a16="http://schemas.microsoft.com/office/drawing/2014/main" id="{08571079-434A-436F-A104-E67F69689F33}"/>
              </a:ext>
            </a:extLst>
          </p:cNvPr>
          <p:cNvSpPr/>
          <p:nvPr/>
        </p:nvSpPr>
        <p:spPr>
          <a:xfrm>
            <a:off x="7743152" y="243247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5" name="Ovale 204">
            <a:extLst>
              <a:ext uri="{FF2B5EF4-FFF2-40B4-BE49-F238E27FC236}">
                <a16:creationId xmlns:a16="http://schemas.microsoft.com/office/drawing/2014/main" id="{CB88E9D1-69ED-4652-A1CC-D626A91EC593}"/>
              </a:ext>
            </a:extLst>
          </p:cNvPr>
          <p:cNvSpPr/>
          <p:nvPr/>
        </p:nvSpPr>
        <p:spPr>
          <a:xfrm>
            <a:off x="6829108" y="343493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6" name="Ovale 205">
            <a:extLst>
              <a:ext uri="{FF2B5EF4-FFF2-40B4-BE49-F238E27FC236}">
                <a16:creationId xmlns:a16="http://schemas.microsoft.com/office/drawing/2014/main" id="{4233129D-A3AF-43F9-92C9-23F94C82A898}"/>
              </a:ext>
            </a:extLst>
          </p:cNvPr>
          <p:cNvSpPr/>
          <p:nvPr/>
        </p:nvSpPr>
        <p:spPr>
          <a:xfrm>
            <a:off x="7842061" y="256560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7" name="Ovale 206">
            <a:extLst>
              <a:ext uri="{FF2B5EF4-FFF2-40B4-BE49-F238E27FC236}">
                <a16:creationId xmlns:a16="http://schemas.microsoft.com/office/drawing/2014/main" id="{258D3FA6-EDC2-4582-B200-38CB3586C38E}"/>
              </a:ext>
            </a:extLst>
          </p:cNvPr>
          <p:cNvSpPr/>
          <p:nvPr/>
        </p:nvSpPr>
        <p:spPr>
          <a:xfrm>
            <a:off x="6897604" y="255433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8" name="Ovale 207">
            <a:extLst>
              <a:ext uri="{FF2B5EF4-FFF2-40B4-BE49-F238E27FC236}">
                <a16:creationId xmlns:a16="http://schemas.microsoft.com/office/drawing/2014/main" id="{DB067CD1-1791-4455-AEAE-C6C52D9A5756}"/>
              </a:ext>
            </a:extLst>
          </p:cNvPr>
          <p:cNvSpPr/>
          <p:nvPr/>
        </p:nvSpPr>
        <p:spPr>
          <a:xfrm>
            <a:off x="7810679" y="3581902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9" name="Ovale 208">
            <a:extLst>
              <a:ext uri="{FF2B5EF4-FFF2-40B4-BE49-F238E27FC236}">
                <a16:creationId xmlns:a16="http://schemas.microsoft.com/office/drawing/2014/main" id="{1FD9B45E-A080-49D1-B51C-0F95970F0182}"/>
              </a:ext>
            </a:extLst>
          </p:cNvPr>
          <p:cNvSpPr/>
          <p:nvPr/>
        </p:nvSpPr>
        <p:spPr>
          <a:xfrm>
            <a:off x="6838651" y="272135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0" name="Ovale 209">
            <a:extLst>
              <a:ext uri="{FF2B5EF4-FFF2-40B4-BE49-F238E27FC236}">
                <a16:creationId xmlns:a16="http://schemas.microsoft.com/office/drawing/2014/main" id="{4A139209-07E9-48B3-B95A-ED06CC06B5FD}"/>
              </a:ext>
            </a:extLst>
          </p:cNvPr>
          <p:cNvSpPr/>
          <p:nvPr/>
        </p:nvSpPr>
        <p:spPr>
          <a:xfrm>
            <a:off x="6929148" y="3579732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1" name="Ovale 210">
            <a:extLst>
              <a:ext uri="{FF2B5EF4-FFF2-40B4-BE49-F238E27FC236}">
                <a16:creationId xmlns:a16="http://schemas.microsoft.com/office/drawing/2014/main" id="{5B82694F-9746-4CEC-94DE-ACBFB651974F}"/>
              </a:ext>
            </a:extLst>
          </p:cNvPr>
          <p:cNvSpPr/>
          <p:nvPr/>
        </p:nvSpPr>
        <p:spPr>
          <a:xfrm>
            <a:off x="6765361" y="314697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30400BC-6598-40D9-AF55-4030BE9FF63D}"/>
              </a:ext>
            </a:extLst>
          </p:cNvPr>
          <p:cNvCxnSpPr>
            <a:stCxn id="8" idx="1"/>
            <a:endCxn id="8" idx="5"/>
          </p:cNvCxnSpPr>
          <p:nvPr/>
        </p:nvCxnSpPr>
        <p:spPr>
          <a:xfrm>
            <a:off x="6565938" y="2130795"/>
            <a:ext cx="1654630" cy="16546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igura a mano libera: forma 6">
            <a:extLst>
              <a:ext uri="{FF2B5EF4-FFF2-40B4-BE49-F238E27FC236}">
                <a16:creationId xmlns:a16="http://schemas.microsoft.com/office/drawing/2014/main" id="{22E3B48A-F0E6-4311-8DF2-F90A93D99BCF}"/>
              </a:ext>
            </a:extLst>
          </p:cNvPr>
          <p:cNvSpPr/>
          <p:nvPr/>
        </p:nvSpPr>
        <p:spPr>
          <a:xfrm>
            <a:off x="6423660" y="4128136"/>
            <a:ext cx="1937385" cy="919620"/>
          </a:xfrm>
          <a:custGeom>
            <a:avLst/>
            <a:gdLst>
              <a:gd name="connsiteX0" fmla="*/ 0 w 1937385"/>
              <a:gd name="connsiteY0" fmla="*/ 1905 h 1198245"/>
              <a:gd name="connsiteX1" fmla="*/ 969645 w 1937385"/>
              <a:gd name="connsiteY1" fmla="*/ 1198245 h 1198245"/>
              <a:gd name="connsiteX2" fmla="*/ 1937385 w 1937385"/>
              <a:gd name="connsiteY2" fmla="*/ 0 h 1198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7385" h="1198245">
                <a:moveTo>
                  <a:pt x="0" y="1905"/>
                </a:moveTo>
                <a:cubicBezTo>
                  <a:pt x="323374" y="600233"/>
                  <a:pt x="646748" y="1198562"/>
                  <a:pt x="969645" y="1198245"/>
                </a:cubicBezTo>
                <a:cubicBezTo>
                  <a:pt x="1292542" y="1197928"/>
                  <a:pt x="1614963" y="598964"/>
                  <a:pt x="1937385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9A853CA7-2DB5-454B-8B90-699283738511}"/>
              </a:ext>
            </a:extLst>
          </p:cNvPr>
          <p:cNvSpPr/>
          <p:nvPr/>
        </p:nvSpPr>
        <p:spPr>
          <a:xfrm>
            <a:off x="6818027" y="2175132"/>
            <a:ext cx="3909600" cy="3909600"/>
          </a:xfrm>
          <a:prstGeom prst="arc">
            <a:avLst>
              <a:gd name="adj1" fmla="val 21598662"/>
              <a:gd name="adj2" fmla="val 539646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7089D5B-A213-4E1C-B8C2-7CF2DE5CB808}"/>
              </a:ext>
            </a:extLst>
          </p:cNvPr>
          <p:cNvCxnSpPr/>
          <p:nvPr/>
        </p:nvCxnSpPr>
        <p:spPr>
          <a:xfrm flipH="1">
            <a:off x="7389776" y="6084732"/>
            <a:ext cx="138082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478EF93E-7F2F-4AFE-BE74-32DBB297BBB2}"/>
              </a:ext>
            </a:extLst>
          </p:cNvPr>
          <p:cNvSpPr/>
          <p:nvPr/>
        </p:nvSpPr>
        <p:spPr>
          <a:xfrm>
            <a:off x="6902399" y="5048271"/>
            <a:ext cx="986400" cy="986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E2ED316-9ED1-4E8E-ACD0-8C0915E0DBE5}"/>
              </a:ext>
            </a:extLst>
          </p:cNvPr>
          <p:cNvCxnSpPr>
            <a:cxnSpLocks/>
          </p:cNvCxnSpPr>
          <p:nvPr/>
        </p:nvCxnSpPr>
        <p:spPr>
          <a:xfrm>
            <a:off x="7758272" y="2459476"/>
            <a:ext cx="0" cy="26808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0D904AF-B3F1-45E7-AD95-F018C235CA61}"/>
              </a:ext>
            </a:extLst>
          </p:cNvPr>
          <p:cNvCxnSpPr>
            <a:cxnSpLocks/>
          </p:cNvCxnSpPr>
          <p:nvPr/>
        </p:nvCxnSpPr>
        <p:spPr>
          <a:xfrm flipV="1">
            <a:off x="10195305" y="2584747"/>
            <a:ext cx="0" cy="1542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Arco 151">
            <a:extLst>
              <a:ext uri="{FF2B5EF4-FFF2-40B4-BE49-F238E27FC236}">
                <a16:creationId xmlns:a16="http://schemas.microsoft.com/office/drawing/2014/main" id="{378A332F-D07D-4595-8635-36E45AF8F742}"/>
              </a:ext>
            </a:extLst>
          </p:cNvPr>
          <p:cNvSpPr/>
          <p:nvPr/>
        </p:nvSpPr>
        <p:spPr>
          <a:xfrm>
            <a:off x="7352278" y="2698008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53742A12-3061-4689-BB22-F132748014FD}"/>
              </a:ext>
            </a:extLst>
          </p:cNvPr>
          <p:cNvCxnSpPr>
            <a:cxnSpLocks/>
          </p:cNvCxnSpPr>
          <p:nvPr/>
        </p:nvCxnSpPr>
        <p:spPr>
          <a:xfrm>
            <a:off x="7396162" y="5542259"/>
            <a:ext cx="138120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igura a mano libera: forma 69">
            <a:extLst>
              <a:ext uri="{FF2B5EF4-FFF2-40B4-BE49-F238E27FC236}">
                <a16:creationId xmlns:a16="http://schemas.microsoft.com/office/drawing/2014/main" id="{72FF1B18-266E-41C0-BD75-B71BF5CE478C}"/>
              </a:ext>
            </a:extLst>
          </p:cNvPr>
          <p:cNvSpPr/>
          <p:nvPr/>
        </p:nvSpPr>
        <p:spPr>
          <a:xfrm>
            <a:off x="6282690" y="4130040"/>
            <a:ext cx="2221200" cy="1411200"/>
          </a:xfrm>
          <a:custGeom>
            <a:avLst/>
            <a:gdLst>
              <a:gd name="connsiteX0" fmla="*/ 0 w 2215896"/>
              <a:gd name="connsiteY0" fmla="*/ 0 h 1417320"/>
              <a:gd name="connsiteX1" fmla="*/ 1115568 w 2215896"/>
              <a:gd name="connsiteY1" fmla="*/ 1417320 h 1417320"/>
              <a:gd name="connsiteX2" fmla="*/ 2215896 w 2215896"/>
              <a:gd name="connsiteY2" fmla="*/ 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5896" h="1417320">
                <a:moveTo>
                  <a:pt x="0" y="0"/>
                </a:moveTo>
                <a:cubicBezTo>
                  <a:pt x="373126" y="708660"/>
                  <a:pt x="746252" y="1417320"/>
                  <a:pt x="1115568" y="1417320"/>
                </a:cubicBezTo>
                <a:cubicBezTo>
                  <a:pt x="1484884" y="1417320"/>
                  <a:pt x="1850390" y="708660"/>
                  <a:pt x="2215896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0" name="Arco 159">
            <a:extLst>
              <a:ext uri="{FF2B5EF4-FFF2-40B4-BE49-F238E27FC236}">
                <a16:creationId xmlns:a16="http://schemas.microsoft.com/office/drawing/2014/main" id="{8E8F0D78-F68B-43CC-BE9C-2069BA9A8FCC}"/>
              </a:ext>
            </a:extLst>
          </p:cNvPr>
          <p:cNvSpPr/>
          <p:nvPr/>
        </p:nvSpPr>
        <p:spPr>
          <a:xfrm>
            <a:off x="6784890" y="2141836"/>
            <a:ext cx="3974400" cy="3974400"/>
          </a:xfrm>
          <a:prstGeom prst="arc">
            <a:avLst>
              <a:gd name="adj1" fmla="val 698"/>
              <a:gd name="adj2" fmla="val 539942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3A8C58EB-C1A8-48CD-8037-126B7C1091A8}"/>
              </a:ext>
            </a:extLst>
          </p:cNvPr>
          <p:cNvCxnSpPr/>
          <p:nvPr/>
        </p:nvCxnSpPr>
        <p:spPr>
          <a:xfrm flipH="1">
            <a:off x="7393253" y="6116236"/>
            <a:ext cx="137734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Ovale 161">
            <a:extLst>
              <a:ext uri="{FF2B5EF4-FFF2-40B4-BE49-F238E27FC236}">
                <a16:creationId xmlns:a16="http://schemas.microsoft.com/office/drawing/2014/main" id="{3ED81B54-A203-4A98-AFC2-BEFEDF7A6DA9}"/>
              </a:ext>
            </a:extLst>
          </p:cNvPr>
          <p:cNvSpPr/>
          <p:nvPr/>
        </p:nvSpPr>
        <p:spPr>
          <a:xfrm>
            <a:off x="6818214" y="4966730"/>
            <a:ext cx="1148400" cy="1148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5" name="Arco 164">
            <a:extLst>
              <a:ext uri="{FF2B5EF4-FFF2-40B4-BE49-F238E27FC236}">
                <a16:creationId xmlns:a16="http://schemas.microsoft.com/office/drawing/2014/main" id="{B740C637-2293-4DD9-8C68-89BB981F7162}"/>
              </a:ext>
            </a:extLst>
          </p:cNvPr>
          <p:cNvSpPr/>
          <p:nvPr/>
        </p:nvSpPr>
        <p:spPr>
          <a:xfrm>
            <a:off x="6501063" y="1859207"/>
            <a:ext cx="4536000" cy="4536000"/>
          </a:xfrm>
          <a:prstGeom prst="arc">
            <a:avLst>
              <a:gd name="adj1" fmla="val 3509"/>
              <a:gd name="adj2" fmla="val 539730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7198076-A0D7-4D2C-9496-0EC8E120B97C}"/>
              </a:ext>
            </a:extLst>
          </p:cNvPr>
          <p:cNvCxnSpPr>
            <a:cxnSpLocks/>
          </p:cNvCxnSpPr>
          <p:nvPr/>
        </p:nvCxnSpPr>
        <p:spPr>
          <a:xfrm flipH="1">
            <a:off x="7393253" y="6395207"/>
            <a:ext cx="137667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id="{EF7AEEA5-CE38-4D29-9460-82F893AD2363}"/>
              </a:ext>
            </a:extLst>
          </p:cNvPr>
          <p:cNvSpPr/>
          <p:nvPr/>
        </p:nvSpPr>
        <p:spPr>
          <a:xfrm>
            <a:off x="6539381" y="4685009"/>
            <a:ext cx="1710000" cy="171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0" name="Arco 169">
            <a:extLst>
              <a:ext uri="{FF2B5EF4-FFF2-40B4-BE49-F238E27FC236}">
                <a16:creationId xmlns:a16="http://schemas.microsoft.com/office/drawing/2014/main" id="{4B106425-FDC3-4422-BF59-B7A38E35A6FA}"/>
              </a:ext>
            </a:extLst>
          </p:cNvPr>
          <p:cNvSpPr/>
          <p:nvPr/>
        </p:nvSpPr>
        <p:spPr>
          <a:xfrm>
            <a:off x="6551270" y="1906797"/>
            <a:ext cx="4446000" cy="4446000"/>
          </a:xfrm>
          <a:prstGeom prst="arc">
            <a:avLst>
              <a:gd name="adj1" fmla="val 21591197"/>
              <a:gd name="adj2" fmla="val 5400056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7DF70FB3-74E2-4110-A98A-5C4475F635DA}"/>
              </a:ext>
            </a:extLst>
          </p:cNvPr>
          <p:cNvCxnSpPr/>
          <p:nvPr/>
        </p:nvCxnSpPr>
        <p:spPr>
          <a:xfrm flipH="1">
            <a:off x="7392637" y="6352797"/>
            <a:ext cx="1378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e 172">
            <a:extLst>
              <a:ext uri="{FF2B5EF4-FFF2-40B4-BE49-F238E27FC236}">
                <a16:creationId xmlns:a16="http://schemas.microsoft.com/office/drawing/2014/main" id="{F90228E2-4AF9-407C-88C8-43089C1A0876}"/>
              </a:ext>
            </a:extLst>
          </p:cNvPr>
          <p:cNvSpPr/>
          <p:nvPr/>
        </p:nvSpPr>
        <p:spPr>
          <a:xfrm>
            <a:off x="6582559" y="4732789"/>
            <a:ext cx="1620000" cy="162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9" name="Figura a mano libera: forma 88">
            <a:extLst>
              <a:ext uri="{FF2B5EF4-FFF2-40B4-BE49-F238E27FC236}">
                <a16:creationId xmlns:a16="http://schemas.microsoft.com/office/drawing/2014/main" id="{35E33314-24BE-4D6E-8FD0-40D0D72C3234}"/>
              </a:ext>
            </a:extLst>
          </p:cNvPr>
          <p:cNvSpPr/>
          <p:nvPr/>
        </p:nvSpPr>
        <p:spPr>
          <a:xfrm>
            <a:off x="6245860" y="4127500"/>
            <a:ext cx="2298700" cy="1699265"/>
          </a:xfrm>
          <a:custGeom>
            <a:avLst/>
            <a:gdLst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700" h="1699265">
                <a:moveTo>
                  <a:pt x="0" y="0"/>
                </a:moveTo>
                <a:cubicBezTo>
                  <a:pt x="447251" y="806450"/>
                  <a:pt x="947843" y="1699260"/>
                  <a:pt x="1145540" y="1699260"/>
                </a:cubicBezTo>
                <a:cubicBezTo>
                  <a:pt x="1325457" y="1701800"/>
                  <a:pt x="1850178" y="821690"/>
                  <a:pt x="2298700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" name="Arco 175">
            <a:extLst>
              <a:ext uri="{FF2B5EF4-FFF2-40B4-BE49-F238E27FC236}">
                <a16:creationId xmlns:a16="http://schemas.microsoft.com/office/drawing/2014/main" id="{596FD1A1-9E72-49EF-97BE-4DD45F43ACE4}"/>
              </a:ext>
            </a:extLst>
          </p:cNvPr>
          <p:cNvSpPr/>
          <p:nvPr/>
        </p:nvSpPr>
        <p:spPr>
          <a:xfrm>
            <a:off x="6748034" y="2101482"/>
            <a:ext cx="4053600" cy="4053600"/>
          </a:xfrm>
          <a:prstGeom prst="arc">
            <a:avLst>
              <a:gd name="adj1" fmla="val 21572960"/>
              <a:gd name="adj2" fmla="val 5409191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9D1948D2-7DB2-4D21-9FBE-A0C3ECC3E228}"/>
              </a:ext>
            </a:extLst>
          </p:cNvPr>
          <p:cNvCxnSpPr>
            <a:cxnSpLocks/>
            <a:stCxn id="176" idx="2"/>
          </p:cNvCxnSpPr>
          <p:nvPr/>
        </p:nvCxnSpPr>
        <p:spPr>
          <a:xfrm flipH="1">
            <a:off x="7389776" y="6155075"/>
            <a:ext cx="137963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e 179">
            <a:extLst>
              <a:ext uri="{FF2B5EF4-FFF2-40B4-BE49-F238E27FC236}">
                <a16:creationId xmlns:a16="http://schemas.microsoft.com/office/drawing/2014/main" id="{3BBB4BA0-4DC0-4704-8E2A-6DF6368AF908}"/>
              </a:ext>
            </a:extLst>
          </p:cNvPr>
          <p:cNvSpPr/>
          <p:nvPr/>
        </p:nvSpPr>
        <p:spPr>
          <a:xfrm>
            <a:off x="6776435" y="4923366"/>
            <a:ext cx="1231200" cy="12312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2" name="Arco 211">
            <a:extLst>
              <a:ext uri="{FF2B5EF4-FFF2-40B4-BE49-F238E27FC236}">
                <a16:creationId xmlns:a16="http://schemas.microsoft.com/office/drawing/2014/main" id="{3C3A8308-A98D-4E68-AB9F-E31B6CD2B1C4}"/>
              </a:ext>
            </a:extLst>
          </p:cNvPr>
          <p:cNvSpPr/>
          <p:nvPr/>
        </p:nvSpPr>
        <p:spPr>
          <a:xfrm>
            <a:off x="6584620" y="1936424"/>
            <a:ext cx="4377600" cy="4377600"/>
          </a:xfrm>
          <a:prstGeom prst="arc">
            <a:avLst>
              <a:gd name="adj1" fmla="val 3578"/>
              <a:gd name="adj2" fmla="val 539977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40E98A4B-DDC4-44CB-8C79-D4148F9351EE}"/>
              </a:ext>
            </a:extLst>
          </p:cNvPr>
          <p:cNvCxnSpPr>
            <a:stCxn id="212" idx="2"/>
          </p:cNvCxnSpPr>
          <p:nvPr/>
        </p:nvCxnSpPr>
        <p:spPr>
          <a:xfrm flipH="1">
            <a:off x="7396162" y="6314024"/>
            <a:ext cx="13773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e 212">
            <a:extLst>
              <a:ext uri="{FF2B5EF4-FFF2-40B4-BE49-F238E27FC236}">
                <a16:creationId xmlns:a16="http://schemas.microsoft.com/office/drawing/2014/main" id="{84610E79-2201-40CC-8213-06572A3D6F0E}"/>
              </a:ext>
            </a:extLst>
          </p:cNvPr>
          <p:cNvSpPr/>
          <p:nvPr/>
        </p:nvSpPr>
        <p:spPr>
          <a:xfrm>
            <a:off x="6619074" y="4765306"/>
            <a:ext cx="1548000" cy="1548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5" name="Arco 214">
            <a:extLst>
              <a:ext uri="{FF2B5EF4-FFF2-40B4-BE49-F238E27FC236}">
                <a16:creationId xmlns:a16="http://schemas.microsoft.com/office/drawing/2014/main" id="{F57C71D8-6B38-4055-9528-93EFAD9F70A6}"/>
              </a:ext>
            </a:extLst>
          </p:cNvPr>
          <p:cNvSpPr/>
          <p:nvPr/>
        </p:nvSpPr>
        <p:spPr>
          <a:xfrm>
            <a:off x="6619917" y="1971421"/>
            <a:ext cx="4302000" cy="4302000"/>
          </a:xfrm>
          <a:prstGeom prst="arc">
            <a:avLst>
              <a:gd name="adj1" fmla="val 15459"/>
              <a:gd name="adj2" fmla="val 5394119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C533D116-A8AF-4E45-BB3C-2181B9476C58}"/>
              </a:ext>
            </a:extLst>
          </p:cNvPr>
          <p:cNvCxnSpPr>
            <a:cxnSpLocks/>
          </p:cNvCxnSpPr>
          <p:nvPr/>
        </p:nvCxnSpPr>
        <p:spPr>
          <a:xfrm flipH="1">
            <a:off x="7396162" y="6273421"/>
            <a:ext cx="1374436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05F782F7-D92D-4CA0-91A1-2D3D1EB25AC5}"/>
              </a:ext>
            </a:extLst>
          </p:cNvPr>
          <p:cNvSpPr/>
          <p:nvPr/>
        </p:nvSpPr>
        <p:spPr>
          <a:xfrm>
            <a:off x="6661015" y="4811726"/>
            <a:ext cx="1461600" cy="14616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0" name="Figura a mano libera: forma 119">
            <a:extLst>
              <a:ext uri="{FF2B5EF4-FFF2-40B4-BE49-F238E27FC236}">
                <a16:creationId xmlns:a16="http://schemas.microsoft.com/office/drawing/2014/main" id="{56D6C6FA-F46C-4304-BE03-DE6317E83DC7}"/>
              </a:ext>
            </a:extLst>
          </p:cNvPr>
          <p:cNvSpPr/>
          <p:nvPr/>
        </p:nvSpPr>
        <p:spPr>
          <a:xfrm>
            <a:off x="6335110" y="4129843"/>
            <a:ext cx="2117835" cy="1195200"/>
          </a:xfrm>
          <a:custGeom>
            <a:avLst/>
            <a:gdLst>
              <a:gd name="connsiteX0" fmla="*/ 0 w 2117835"/>
              <a:gd name="connsiteY0" fmla="*/ 0 h 1200807"/>
              <a:gd name="connsiteX1" fmla="*/ 1058918 w 2117835"/>
              <a:gd name="connsiteY1" fmla="*/ 1200807 h 1200807"/>
              <a:gd name="connsiteX2" fmla="*/ 2117835 w 2117835"/>
              <a:gd name="connsiteY2" fmla="*/ 0 h 120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7835" h="1200807">
                <a:moveTo>
                  <a:pt x="0" y="0"/>
                </a:moveTo>
                <a:cubicBezTo>
                  <a:pt x="352973" y="600403"/>
                  <a:pt x="705946" y="1200807"/>
                  <a:pt x="1058918" y="1200807"/>
                </a:cubicBezTo>
                <a:cubicBezTo>
                  <a:pt x="1411890" y="1200807"/>
                  <a:pt x="1764862" y="600403"/>
                  <a:pt x="2117835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0E7C568-0E09-4709-9D93-2FAB4E01EA17}"/>
              </a:ext>
            </a:extLst>
          </p:cNvPr>
          <p:cNvCxnSpPr>
            <a:cxnSpLocks/>
          </p:cNvCxnSpPr>
          <p:nvPr/>
        </p:nvCxnSpPr>
        <p:spPr>
          <a:xfrm>
            <a:off x="10862140" y="2961347"/>
            <a:ext cx="0" cy="1165016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Arco 217">
            <a:extLst>
              <a:ext uri="{FF2B5EF4-FFF2-40B4-BE49-F238E27FC236}">
                <a16:creationId xmlns:a16="http://schemas.microsoft.com/office/drawing/2014/main" id="{E3F723F8-55C0-4540-A5C2-2E9B98671B46}"/>
              </a:ext>
            </a:extLst>
          </p:cNvPr>
          <p:cNvSpPr/>
          <p:nvPr/>
        </p:nvSpPr>
        <p:spPr>
          <a:xfrm>
            <a:off x="6685368" y="2038124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2B41FA71-8F86-4750-B56B-E2070EC0FF6B}"/>
              </a:ext>
            </a:extLst>
          </p:cNvPr>
          <p:cNvCxnSpPr/>
          <p:nvPr/>
        </p:nvCxnSpPr>
        <p:spPr>
          <a:xfrm flipH="1">
            <a:off x="7395427" y="6212216"/>
            <a:ext cx="1377892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e 219">
            <a:extLst>
              <a:ext uri="{FF2B5EF4-FFF2-40B4-BE49-F238E27FC236}">
                <a16:creationId xmlns:a16="http://schemas.microsoft.com/office/drawing/2014/main" id="{E83344BD-E5CE-4643-8B20-AB409975E28C}"/>
              </a:ext>
            </a:extLst>
          </p:cNvPr>
          <p:cNvSpPr/>
          <p:nvPr/>
        </p:nvSpPr>
        <p:spPr>
          <a:xfrm>
            <a:off x="6720932" y="4870990"/>
            <a:ext cx="1342800" cy="13428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6" name="Figura a mano libera: forma 125">
            <a:extLst>
              <a:ext uri="{FF2B5EF4-FFF2-40B4-BE49-F238E27FC236}">
                <a16:creationId xmlns:a16="http://schemas.microsoft.com/office/drawing/2014/main" id="{49F029C3-6E5A-48DF-90A5-AC31A7C632C3}"/>
              </a:ext>
            </a:extLst>
          </p:cNvPr>
          <p:cNvSpPr/>
          <p:nvPr/>
        </p:nvSpPr>
        <p:spPr>
          <a:xfrm>
            <a:off x="6798243" y="4625320"/>
            <a:ext cx="1186954" cy="594968"/>
          </a:xfrm>
          <a:custGeom>
            <a:avLst/>
            <a:gdLst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7 h 596715"/>
              <a:gd name="connsiteX1" fmla="*/ 155261 w 1199429"/>
              <a:gd name="connsiteY1" fmla="*/ 182897 h 596715"/>
              <a:gd name="connsiteX2" fmla="*/ 56201 w 1199429"/>
              <a:gd name="connsiteY2" fmla="*/ 310532 h 596715"/>
              <a:gd name="connsiteX3" fmla="*/ 2861 w 1199429"/>
              <a:gd name="connsiteY3" fmla="*/ 415307 h 596715"/>
              <a:gd name="connsiteX4" fmla="*/ 8576 w 1199429"/>
              <a:gd name="connsiteY4" fmla="*/ 483887 h 596715"/>
              <a:gd name="connsiteX5" fmla="*/ 20006 w 1199429"/>
              <a:gd name="connsiteY5" fmla="*/ 569612 h 596715"/>
              <a:gd name="connsiteX6" fmla="*/ 69536 w 1199429"/>
              <a:gd name="connsiteY6" fmla="*/ 586757 h 596715"/>
              <a:gd name="connsiteX7" fmla="*/ 122876 w 1199429"/>
              <a:gd name="connsiteY7" fmla="*/ 584852 h 596715"/>
              <a:gd name="connsiteX8" fmla="*/ 239081 w 1199429"/>
              <a:gd name="connsiteY8" fmla="*/ 512462 h 596715"/>
              <a:gd name="connsiteX9" fmla="*/ 601031 w 1199429"/>
              <a:gd name="connsiteY9" fmla="*/ 419117 h 596715"/>
              <a:gd name="connsiteX10" fmla="*/ 961076 w 1199429"/>
              <a:gd name="connsiteY10" fmla="*/ 510557 h 596715"/>
              <a:gd name="connsiteX11" fmla="*/ 1071566 w 1199429"/>
              <a:gd name="connsiteY11" fmla="*/ 590567 h 596715"/>
              <a:gd name="connsiteX12" fmla="*/ 1119191 w 1199429"/>
              <a:gd name="connsiteY12" fmla="*/ 588662 h 596715"/>
              <a:gd name="connsiteX13" fmla="*/ 1172531 w 1199429"/>
              <a:gd name="connsiteY13" fmla="*/ 567707 h 596715"/>
              <a:gd name="connsiteX14" fmla="*/ 1185866 w 1199429"/>
              <a:gd name="connsiteY14" fmla="*/ 480077 h 596715"/>
              <a:gd name="connsiteX15" fmla="*/ 1197296 w 1199429"/>
              <a:gd name="connsiteY15" fmla="*/ 417212 h 596715"/>
              <a:gd name="connsiteX16" fmla="*/ 1140146 w 1199429"/>
              <a:gd name="connsiteY16" fmla="*/ 304817 h 596715"/>
              <a:gd name="connsiteX17" fmla="*/ 1039181 w 1199429"/>
              <a:gd name="connsiteY17" fmla="*/ 173372 h 596715"/>
              <a:gd name="connsiteX18" fmla="*/ 599126 w 1199429"/>
              <a:gd name="connsiteY18" fmla="*/ 17 h 596715"/>
              <a:gd name="connsiteX0" fmla="*/ 599126 w 1199429"/>
              <a:gd name="connsiteY0" fmla="*/ 18 h 596716"/>
              <a:gd name="connsiteX1" fmla="*/ 155261 w 1199429"/>
              <a:gd name="connsiteY1" fmla="*/ 182898 h 596716"/>
              <a:gd name="connsiteX2" fmla="*/ 56201 w 1199429"/>
              <a:gd name="connsiteY2" fmla="*/ 310533 h 596716"/>
              <a:gd name="connsiteX3" fmla="*/ 2861 w 1199429"/>
              <a:gd name="connsiteY3" fmla="*/ 415308 h 596716"/>
              <a:gd name="connsiteX4" fmla="*/ 8576 w 1199429"/>
              <a:gd name="connsiteY4" fmla="*/ 483888 h 596716"/>
              <a:gd name="connsiteX5" fmla="*/ 20006 w 1199429"/>
              <a:gd name="connsiteY5" fmla="*/ 569613 h 596716"/>
              <a:gd name="connsiteX6" fmla="*/ 69536 w 1199429"/>
              <a:gd name="connsiteY6" fmla="*/ 586758 h 596716"/>
              <a:gd name="connsiteX7" fmla="*/ 122876 w 1199429"/>
              <a:gd name="connsiteY7" fmla="*/ 584853 h 596716"/>
              <a:gd name="connsiteX8" fmla="*/ 239081 w 1199429"/>
              <a:gd name="connsiteY8" fmla="*/ 512463 h 596716"/>
              <a:gd name="connsiteX9" fmla="*/ 601031 w 1199429"/>
              <a:gd name="connsiteY9" fmla="*/ 419118 h 596716"/>
              <a:gd name="connsiteX10" fmla="*/ 961076 w 1199429"/>
              <a:gd name="connsiteY10" fmla="*/ 510558 h 596716"/>
              <a:gd name="connsiteX11" fmla="*/ 1071566 w 1199429"/>
              <a:gd name="connsiteY11" fmla="*/ 590568 h 596716"/>
              <a:gd name="connsiteX12" fmla="*/ 1119191 w 1199429"/>
              <a:gd name="connsiteY12" fmla="*/ 588663 h 596716"/>
              <a:gd name="connsiteX13" fmla="*/ 1172531 w 1199429"/>
              <a:gd name="connsiteY13" fmla="*/ 567708 h 596716"/>
              <a:gd name="connsiteX14" fmla="*/ 1185866 w 1199429"/>
              <a:gd name="connsiteY14" fmla="*/ 480078 h 596716"/>
              <a:gd name="connsiteX15" fmla="*/ 1197296 w 1199429"/>
              <a:gd name="connsiteY15" fmla="*/ 417213 h 596716"/>
              <a:gd name="connsiteX16" fmla="*/ 1140146 w 1199429"/>
              <a:gd name="connsiteY16" fmla="*/ 304818 h 596716"/>
              <a:gd name="connsiteX17" fmla="*/ 1039181 w 1199429"/>
              <a:gd name="connsiteY17" fmla="*/ 173373 h 596716"/>
              <a:gd name="connsiteX18" fmla="*/ 599126 w 1199429"/>
              <a:gd name="connsiteY18" fmla="*/ 18 h 596716"/>
              <a:gd name="connsiteX0" fmla="*/ 599126 w 1199429"/>
              <a:gd name="connsiteY0" fmla="*/ 18 h 596716"/>
              <a:gd name="connsiteX1" fmla="*/ 155261 w 1199429"/>
              <a:gd name="connsiteY1" fmla="*/ 182898 h 596716"/>
              <a:gd name="connsiteX2" fmla="*/ 56201 w 1199429"/>
              <a:gd name="connsiteY2" fmla="*/ 310533 h 596716"/>
              <a:gd name="connsiteX3" fmla="*/ 2861 w 1199429"/>
              <a:gd name="connsiteY3" fmla="*/ 415308 h 596716"/>
              <a:gd name="connsiteX4" fmla="*/ 8576 w 1199429"/>
              <a:gd name="connsiteY4" fmla="*/ 483888 h 596716"/>
              <a:gd name="connsiteX5" fmla="*/ 20006 w 1199429"/>
              <a:gd name="connsiteY5" fmla="*/ 569613 h 596716"/>
              <a:gd name="connsiteX6" fmla="*/ 69536 w 1199429"/>
              <a:gd name="connsiteY6" fmla="*/ 586758 h 596716"/>
              <a:gd name="connsiteX7" fmla="*/ 122876 w 1199429"/>
              <a:gd name="connsiteY7" fmla="*/ 584853 h 596716"/>
              <a:gd name="connsiteX8" fmla="*/ 239081 w 1199429"/>
              <a:gd name="connsiteY8" fmla="*/ 512463 h 596716"/>
              <a:gd name="connsiteX9" fmla="*/ 601031 w 1199429"/>
              <a:gd name="connsiteY9" fmla="*/ 419118 h 596716"/>
              <a:gd name="connsiteX10" fmla="*/ 961076 w 1199429"/>
              <a:gd name="connsiteY10" fmla="*/ 510558 h 596716"/>
              <a:gd name="connsiteX11" fmla="*/ 1071566 w 1199429"/>
              <a:gd name="connsiteY11" fmla="*/ 590568 h 596716"/>
              <a:gd name="connsiteX12" fmla="*/ 1119191 w 1199429"/>
              <a:gd name="connsiteY12" fmla="*/ 588663 h 596716"/>
              <a:gd name="connsiteX13" fmla="*/ 1172531 w 1199429"/>
              <a:gd name="connsiteY13" fmla="*/ 567708 h 596716"/>
              <a:gd name="connsiteX14" fmla="*/ 1185866 w 1199429"/>
              <a:gd name="connsiteY14" fmla="*/ 480078 h 596716"/>
              <a:gd name="connsiteX15" fmla="*/ 1197296 w 1199429"/>
              <a:gd name="connsiteY15" fmla="*/ 417213 h 596716"/>
              <a:gd name="connsiteX16" fmla="*/ 1140146 w 1199429"/>
              <a:gd name="connsiteY16" fmla="*/ 304818 h 596716"/>
              <a:gd name="connsiteX17" fmla="*/ 1039181 w 1199429"/>
              <a:gd name="connsiteY17" fmla="*/ 173373 h 596716"/>
              <a:gd name="connsiteX18" fmla="*/ 599126 w 1199429"/>
              <a:gd name="connsiteY18" fmla="*/ 18 h 596716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275 w 1199578"/>
              <a:gd name="connsiteY0" fmla="*/ 20 h 596718"/>
              <a:gd name="connsiteX1" fmla="*/ 155410 w 1199578"/>
              <a:gd name="connsiteY1" fmla="*/ 182900 h 596718"/>
              <a:gd name="connsiteX2" fmla="*/ 56350 w 1199578"/>
              <a:gd name="connsiteY2" fmla="*/ 310535 h 596718"/>
              <a:gd name="connsiteX3" fmla="*/ 3010 w 1199578"/>
              <a:gd name="connsiteY3" fmla="*/ 415310 h 596718"/>
              <a:gd name="connsiteX4" fmla="*/ 8725 w 1199578"/>
              <a:gd name="connsiteY4" fmla="*/ 483890 h 596718"/>
              <a:gd name="connsiteX5" fmla="*/ 25870 w 1199578"/>
              <a:gd name="connsiteY5" fmla="*/ 561995 h 596718"/>
              <a:gd name="connsiteX6" fmla="*/ 69685 w 1199578"/>
              <a:gd name="connsiteY6" fmla="*/ 586760 h 596718"/>
              <a:gd name="connsiteX7" fmla="*/ 123025 w 1199578"/>
              <a:gd name="connsiteY7" fmla="*/ 584855 h 596718"/>
              <a:gd name="connsiteX8" fmla="*/ 239230 w 1199578"/>
              <a:gd name="connsiteY8" fmla="*/ 512465 h 596718"/>
              <a:gd name="connsiteX9" fmla="*/ 601180 w 1199578"/>
              <a:gd name="connsiteY9" fmla="*/ 419120 h 596718"/>
              <a:gd name="connsiteX10" fmla="*/ 961225 w 1199578"/>
              <a:gd name="connsiteY10" fmla="*/ 510560 h 596718"/>
              <a:gd name="connsiteX11" fmla="*/ 1071715 w 1199578"/>
              <a:gd name="connsiteY11" fmla="*/ 590570 h 596718"/>
              <a:gd name="connsiteX12" fmla="*/ 1119340 w 1199578"/>
              <a:gd name="connsiteY12" fmla="*/ 588665 h 596718"/>
              <a:gd name="connsiteX13" fmla="*/ 1172680 w 1199578"/>
              <a:gd name="connsiteY13" fmla="*/ 567710 h 596718"/>
              <a:gd name="connsiteX14" fmla="*/ 1186015 w 1199578"/>
              <a:gd name="connsiteY14" fmla="*/ 480080 h 596718"/>
              <a:gd name="connsiteX15" fmla="*/ 1197445 w 1199578"/>
              <a:gd name="connsiteY15" fmla="*/ 417215 h 596718"/>
              <a:gd name="connsiteX16" fmla="*/ 1140295 w 1199578"/>
              <a:gd name="connsiteY16" fmla="*/ 304820 h 596718"/>
              <a:gd name="connsiteX17" fmla="*/ 1039330 w 1199578"/>
              <a:gd name="connsiteY17" fmla="*/ 173375 h 596718"/>
              <a:gd name="connsiteX18" fmla="*/ 599275 w 1199578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6705"/>
              <a:gd name="connsiteY0" fmla="*/ 20 h 596718"/>
              <a:gd name="connsiteX1" fmla="*/ 154591 w 1196705"/>
              <a:gd name="connsiteY1" fmla="*/ 182900 h 596718"/>
              <a:gd name="connsiteX2" fmla="*/ 55531 w 1196705"/>
              <a:gd name="connsiteY2" fmla="*/ 310535 h 596718"/>
              <a:gd name="connsiteX3" fmla="*/ 2191 w 1196705"/>
              <a:gd name="connsiteY3" fmla="*/ 415310 h 596718"/>
              <a:gd name="connsiteX4" fmla="*/ 7906 w 1196705"/>
              <a:gd name="connsiteY4" fmla="*/ 483890 h 596718"/>
              <a:gd name="connsiteX5" fmla="*/ 25051 w 1196705"/>
              <a:gd name="connsiteY5" fmla="*/ 561995 h 596718"/>
              <a:gd name="connsiteX6" fmla="*/ 68866 w 1196705"/>
              <a:gd name="connsiteY6" fmla="*/ 586760 h 596718"/>
              <a:gd name="connsiteX7" fmla="*/ 122206 w 1196705"/>
              <a:gd name="connsiteY7" fmla="*/ 584855 h 596718"/>
              <a:gd name="connsiteX8" fmla="*/ 238411 w 1196705"/>
              <a:gd name="connsiteY8" fmla="*/ 512465 h 596718"/>
              <a:gd name="connsiteX9" fmla="*/ 600361 w 1196705"/>
              <a:gd name="connsiteY9" fmla="*/ 419120 h 596718"/>
              <a:gd name="connsiteX10" fmla="*/ 960406 w 1196705"/>
              <a:gd name="connsiteY10" fmla="*/ 510560 h 596718"/>
              <a:gd name="connsiteX11" fmla="*/ 1070896 w 1196705"/>
              <a:gd name="connsiteY11" fmla="*/ 590570 h 596718"/>
              <a:gd name="connsiteX12" fmla="*/ 1118521 w 1196705"/>
              <a:gd name="connsiteY12" fmla="*/ 588665 h 596718"/>
              <a:gd name="connsiteX13" fmla="*/ 1171861 w 1196705"/>
              <a:gd name="connsiteY13" fmla="*/ 567710 h 596718"/>
              <a:gd name="connsiteX14" fmla="*/ 1185196 w 1196705"/>
              <a:gd name="connsiteY14" fmla="*/ 480080 h 596718"/>
              <a:gd name="connsiteX15" fmla="*/ 1196626 w 1196705"/>
              <a:gd name="connsiteY15" fmla="*/ 417215 h 596718"/>
              <a:gd name="connsiteX16" fmla="*/ 1139476 w 1196705"/>
              <a:gd name="connsiteY16" fmla="*/ 304820 h 596718"/>
              <a:gd name="connsiteX17" fmla="*/ 1038511 w 1196705"/>
              <a:gd name="connsiteY17" fmla="*/ 173375 h 596718"/>
              <a:gd name="connsiteX18" fmla="*/ 598456 w 1196705"/>
              <a:gd name="connsiteY18" fmla="*/ 20 h 596718"/>
              <a:gd name="connsiteX0" fmla="*/ 598456 w 1199498"/>
              <a:gd name="connsiteY0" fmla="*/ 20 h 596718"/>
              <a:gd name="connsiteX1" fmla="*/ 154591 w 1199498"/>
              <a:gd name="connsiteY1" fmla="*/ 182900 h 596718"/>
              <a:gd name="connsiteX2" fmla="*/ 55531 w 1199498"/>
              <a:gd name="connsiteY2" fmla="*/ 310535 h 596718"/>
              <a:gd name="connsiteX3" fmla="*/ 2191 w 1199498"/>
              <a:gd name="connsiteY3" fmla="*/ 415310 h 596718"/>
              <a:gd name="connsiteX4" fmla="*/ 7906 w 1199498"/>
              <a:gd name="connsiteY4" fmla="*/ 483890 h 596718"/>
              <a:gd name="connsiteX5" fmla="*/ 25051 w 1199498"/>
              <a:gd name="connsiteY5" fmla="*/ 561995 h 596718"/>
              <a:gd name="connsiteX6" fmla="*/ 68866 w 1199498"/>
              <a:gd name="connsiteY6" fmla="*/ 586760 h 596718"/>
              <a:gd name="connsiteX7" fmla="*/ 122206 w 1199498"/>
              <a:gd name="connsiteY7" fmla="*/ 584855 h 596718"/>
              <a:gd name="connsiteX8" fmla="*/ 238411 w 1199498"/>
              <a:gd name="connsiteY8" fmla="*/ 512465 h 596718"/>
              <a:gd name="connsiteX9" fmla="*/ 600361 w 1199498"/>
              <a:gd name="connsiteY9" fmla="*/ 419120 h 596718"/>
              <a:gd name="connsiteX10" fmla="*/ 960406 w 1199498"/>
              <a:gd name="connsiteY10" fmla="*/ 510560 h 596718"/>
              <a:gd name="connsiteX11" fmla="*/ 1070896 w 1199498"/>
              <a:gd name="connsiteY11" fmla="*/ 590570 h 596718"/>
              <a:gd name="connsiteX12" fmla="*/ 1118521 w 1199498"/>
              <a:gd name="connsiteY12" fmla="*/ 588665 h 596718"/>
              <a:gd name="connsiteX13" fmla="*/ 1171861 w 1199498"/>
              <a:gd name="connsiteY13" fmla="*/ 567710 h 596718"/>
              <a:gd name="connsiteX14" fmla="*/ 1189006 w 1199498"/>
              <a:gd name="connsiteY14" fmla="*/ 480080 h 596718"/>
              <a:gd name="connsiteX15" fmla="*/ 1196626 w 1199498"/>
              <a:gd name="connsiteY15" fmla="*/ 417215 h 596718"/>
              <a:gd name="connsiteX16" fmla="*/ 1139476 w 1199498"/>
              <a:gd name="connsiteY16" fmla="*/ 304820 h 596718"/>
              <a:gd name="connsiteX17" fmla="*/ 1038511 w 1199498"/>
              <a:gd name="connsiteY17" fmla="*/ 173375 h 596718"/>
              <a:gd name="connsiteX18" fmla="*/ 598456 w 1199498"/>
              <a:gd name="connsiteY18" fmla="*/ 20 h 596718"/>
              <a:gd name="connsiteX0" fmla="*/ 598456 w 1196294"/>
              <a:gd name="connsiteY0" fmla="*/ 20 h 596718"/>
              <a:gd name="connsiteX1" fmla="*/ 154591 w 1196294"/>
              <a:gd name="connsiteY1" fmla="*/ 182900 h 596718"/>
              <a:gd name="connsiteX2" fmla="*/ 55531 w 1196294"/>
              <a:gd name="connsiteY2" fmla="*/ 310535 h 596718"/>
              <a:gd name="connsiteX3" fmla="*/ 2191 w 1196294"/>
              <a:gd name="connsiteY3" fmla="*/ 415310 h 596718"/>
              <a:gd name="connsiteX4" fmla="*/ 7906 w 1196294"/>
              <a:gd name="connsiteY4" fmla="*/ 483890 h 596718"/>
              <a:gd name="connsiteX5" fmla="*/ 25051 w 1196294"/>
              <a:gd name="connsiteY5" fmla="*/ 561995 h 596718"/>
              <a:gd name="connsiteX6" fmla="*/ 68866 w 1196294"/>
              <a:gd name="connsiteY6" fmla="*/ 586760 h 596718"/>
              <a:gd name="connsiteX7" fmla="*/ 122206 w 1196294"/>
              <a:gd name="connsiteY7" fmla="*/ 584855 h 596718"/>
              <a:gd name="connsiteX8" fmla="*/ 238411 w 1196294"/>
              <a:gd name="connsiteY8" fmla="*/ 512465 h 596718"/>
              <a:gd name="connsiteX9" fmla="*/ 600361 w 1196294"/>
              <a:gd name="connsiteY9" fmla="*/ 419120 h 596718"/>
              <a:gd name="connsiteX10" fmla="*/ 960406 w 1196294"/>
              <a:gd name="connsiteY10" fmla="*/ 510560 h 596718"/>
              <a:gd name="connsiteX11" fmla="*/ 1070896 w 1196294"/>
              <a:gd name="connsiteY11" fmla="*/ 590570 h 596718"/>
              <a:gd name="connsiteX12" fmla="*/ 1118521 w 1196294"/>
              <a:gd name="connsiteY12" fmla="*/ 588665 h 596718"/>
              <a:gd name="connsiteX13" fmla="*/ 1171861 w 1196294"/>
              <a:gd name="connsiteY13" fmla="*/ 567710 h 596718"/>
              <a:gd name="connsiteX14" fmla="*/ 1189006 w 1196294"/>
              <a:gd name="connsiteY14" fmla="*/ 480080 h 596718"/>
              <a:gd name="connsiteX15" fmla="*/ 1192816 w 1196294"/>
              <a:gd name="connsiteY15" fmla="*/ 421025 h 596718"/>
              <a:gd name="connsiteX16" fmla="*/ 1139476 w 1196294"/>
              <a:gd name="connsiteY16" fmla="*/ 304820 h 596718"/>
              <a:gd name="connsiteX17" fmla="*/ 1038511 w 1196294"/>
              <a:gd name="connsiteY17" fmla="*/ 173375 h 596718"/>
              <a:gd name="connsiteX18" fmla="*/ 598456 w 1196294"/>
              <a:gd name="connsiteY18" fmla="*/ 20 h 596718"/>
              <a:gd name="connsiteX0" fmla="*/ 598456 w 1193046"/>
              <a:gd name="connsiteY0" fmla="*/ 20 h 596718"/>
              <a:gd name="connsiteX1" fmla="*/ 154591 w 1193046"/>
              <a:gd name="connsiteY1" fmla="*/ 182900 h 596718"/>
              <a:gd name="connsiteX2" fmla="*/ 55531 w 1193046"/>
              <a:gd name="connsiteY2" fmla="*/ 310535 h 596718"/>
              <a:gd name="connsiteX3" fmla="*/ 2191 w 1193046"/>
              <a:gd name="connsiteY3" fmla="*/ 415310 h 596718"/>
              <a:gd name="connsiteX4" fmla="*/ 7906 w 1193046"/>
              <a:gd name="connsiteY4" fmla="*/ 483890 h 596718"/>
              <a:gd name="connsiteX5" fmla="*/ 25051 w 1193046"/>
              <a:gd name="connsiteY5" fmla="*/ 561995 h 596718"/>
              <a:gd name="connsiteX6" fmla="*/ 68866 w 1193046"/>
              <a:gd name="connsiteY6" fmla="*/ 586760 h 596718"/>
              <a:gd name="connsiteX7" fmla="*/ 122206 w 1193046"/>
              <a:gd name="connsiteY7" fmla="*/ 584855 h 596718"/>
              <a:gd name="connsiteX8" fmla="*/ 238411 w 1193046"/>
              <a:gd name="connsiteY8" fmla="*/ 512465 h 596718"/>
              <a:gd name="connsiteX9" fmla="*/ 600361 w 1193046"/>
              <a:gd name="connsiteY9" fmla="*/ 419120 h 596718"/>
              <a:gd name="connsiteX10" fmla="*/ 960406 w 1193046"/>
              <a:gd name="connsiteY10" fmla="*/ 510560 h 596718"/>
              <a:gd name="connsiteX11" fmla="*/ 1070896 w 1193046"/>
              <a:gd name="connsiteY11" fmla="*/ 590570 h 596718"/>
              <a:gd name="connsiteX12" fmla="*/ 1118521 w 1193046"/>
              <a:gd name="connsiteY12" fmla="*/ 588665 h 596718"/>
              <a:gd name="connsiteX13" fmla="*/ 1171861 w 1193046"/>
              <a:gd name="connsiteY13" fmla="*/ 567710 h 596718"/>
              <a:gd name="connsiteX14" fmla="*/ 1189006 w 1193046"/>
              <a:gd name="connsiteY14" fmla="*/ 480080 h 596718"/>
              <a:gd name="connsiteX15" fmla="*/ 1192816 w 1193046"/>
              <a:gd name="connsiteY15" fmla="*/ 421025 h 596718"/>
              <a:gd name="connsiteX16" fmla="*/ 1139476 w 1193046"/>
              <a:gd name="connsiteY16" fmla="*/ 304820 h 596718"/>
              <a:gd name="connsiteX17" fmla="*/ 1038511 w 1193046"/>
              <a:gd name="connsiteY17" fmla="*/ 173375 h 596718"/>
              <a:gd name="connsiteX18" fmla="*/ 598456 w 1193046"/>
              <a:gd name="connsiteY18" fmla="*/ 20 h 596718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480"/>
              <a:gd name="connsiteX1" fmla="*/ 154591 w 1193046"/>
              <a:gd name="connsiteY1" fmla="*/ 182900 h 595480"/>
              <a:gd name="connsiteX2" fmla="*/ 55531 w 1193046"/>
              <a:gd name="connsiteY2" fmla="*/ 310535 h 595480"/>
              <a:gd name="connsiteX3" fmla="*/ 2191 w 1193046"/>
              <a:gd name="connsiteY3" fmla="*/ 415310 h 595480"/>
              <a:gd name="connsiteX4" fmla="*/ 7906 w 1193046"/>
              <a:gd name="connsiteY4" fmla="*/ 483890 h 595480"/>
              <a:gd name="connsiteX5" fmla="*/ 25051 w 1193046"/>
              <a:gd name="connsiteY5" fmla="*/ 561995 h 595480"/>
              <a:gd name="connsiteX6" fmla="*/ 68866 w 1193046"/>
              <a:gd name="connsiteY6" fmla="*/ 586760 h 595480"/>
              <a:gd name="connsiteX7" fmla="*/ 122206 w 1193046"/>
              <a:gd name="connsiteY7" fmla="*/ 584855 h 595480"/>
              <a:gd name="connsiteX8" fmla="*/ 238411 w 1193046"/>
              <a:gd name="connsiteY8" fmla="*/ 512465 h 595480"/>
              <a:gd name="connsiteX9" fmla="*/ 600361 w 1193046"/>
              <a:gd name="connsiteY9" fmla="*/ 419120 h 595480"/>
              <a:gd name="connsiteX10" fmla="*/ 960406 w 1193046"/>
              <a:gd name="connsiteY10" fmla="*/ 510560 h 595480"/>
              <a:gd name="connsiteX11" fmla="*/ 1072801 w 1193046"/>
              <a:gd name="connsiteY11" fmla="*/ 588665 h 595480"/>
              <a:gd name="connsiteX12" fmla="*/ 1118521 w 1193046"/>
              <a:gd name="connsiteY12" fmla="*/ 588665 h 595480"/>
              <a:gd name="connsiteX13" fmla="*/ 1169956 w 1193046"/>
              <a:gd name="connsiteY13" fmla="*/ 563900 h 595480"/>
              <a:gd name="connsiteX14" fmla="*/ 1189006 w 1193046"/>
              <a:gd name="connsiteY14" fmla="*/ 480080 h 595480"/>
              <a:gd name="connsiteX15" fmla="*/ 1192816 w 1193046"/>
              <a:gd name="connsiteY15" fmla="*/ 421025 h 595480"/>
              <a:gd name="connsiteX16" fmla="*/ 1139476 w 1193046"/>
              <a:gd name="connsiteY16" fmla="*/ 304820 h 595480"/>
              <a:gd name="connsiteX17" fmla="*/ 1038511 w 1193046"/>
              <a:gd name="connsiteY17" fmla="*/ 173375 h 595480"/>
              <a:gd name="connsiteX18" fmla="*/ 598456 w 1193046"/>
              <a:gd name="connsiteY18" fmla="*/ 20 h 595480"/>
              <a:gd name="connsiteX0" fmla="*/ 598456 w 1193046"/>
              <a:gd name="connsiteY0" fmla="*/ 20 h 595569"/>
              <a:gd name="connsiteX1" fmla="*/ 154591 w 1193046"/>
              <a:gd name="connsiteY1" fmla="*/ 182900 h 595569"/>
              <a:gd name="connsiteX2" fmla="*/ 55531 w 1193046"/>
              <a:gd name="connsiteY2" fmla="*/ 310535 h 595569"/>
              <a:gd name="connsiteX3" fmla="*/ 2191 w 1193046"/>
              <a:gd name="connsiteY3" fmla="*/ 415310 h 595569"/>
              <a:gd name="connsiteX4" fmla="*/ 7906 w 1193046"/>
              <a:gd name="connsiteY4" fmla="*/ 483890 h 595569"/>
              <a:gd name="connsiteX5" fmla="*/ 25051 w 1193046"/>
              <a:gd name="connsiteY5" fmla="*/ 561995 h 595569"/>
              <a:gd name="connsiteX6" fmla="*/ 68866 w 1193046"/>
              <a:gd name="connsiteY6" fmla="*/ 586760 h 595569"/>
              <a:gd name="connsiteX7" fmla="*/ 122206 w 1193046"/>
              <a:gd name="connsiteY7" fmla="*/ 584855 h 595569"/>
              <a:gd name="connsiteX8" fmla="*/ 238411 w 1193046"/>
              <a:gd name="connsiteY8" fmla="*/ 512465 h 595569"/>
              <a:gd name="connsiteX9" fmla="*/ 600361 w 1193046"/>
              <a:gd name="connsiteY9" fmla="*/ 419120 h 595569"/>
              <a:gd name="connsiteX10" fmla="*/ 960406 w 1193046"/>
              <a:gd name="connsiteY10" fmla="*/ 510560 h 595569"/>
              <a:gd name="connsiteX11" fmla="*/ 1072801 w 1193046"/>
              <a:gd name="connsiteY11" fmla="*/ 588665 h 595569"/>
              <a:gd name="connsiteX12" fmla="*/ 1118521 w 1193046"/>
              <a:gd name="connsiteY12" fmla="*/ 588665 h 595569"/>
              <a:gd name="connsiteX13" fmla="*/ 1162336 w 1193046"/>
              <a:gd name="connsiteY13" fmla="*/ 561995 h 595569"/>
              <a:gd name="connsiteX14" fmla="*/ 1189006 w 1193046"/>
              <a:gd name="connsiteY14" fmla="*/ 480080 h 595569"/>
              <a:gd name="connsiteX15" fmla="*/ 1192816 w 1193046"/>
              <a:gd name="connsiteY15" fmla="*/ 421025 h 595569"/>
              <a:gd name="connsiteX16" fmla="*/ 1139476 w 1193046"/>
              <a:gd name="connsiteY16" fmla="*/ 304820 h 595569"/>
              <a:gd name="connsiteX17" fmla="*/ 1038511 w 1193046"/>
              <a:gd name="connsiteY17" fmla="*/ 173375 h 595569"/>
              <a:gd name="connsiteX18" fmla="*/ 598456 w 1193046"/>
              <a:gd name="connsiteY18" fmla="*/ 20 h 595569"/>
              <a:gd name="connsiteX0" fmla="*/ 598456 w 1193046"/>
              <a:gd name="connsiteY0" fmla="*/ 20 h 595393"/>
              <a:gd name="connsiteX1" fmla="*/ 154591 w 1193046"/>
              <a:gd name="connsiteY1" fmla="*/ 182900 h 595393"/>
              <a:gd name="connsiteX2" fmla="*/ 55531 w 1193046"/>
              <a:gd name="connsiteY2" fmla="*/ 310535 h 595393"/>
              <a:gd name="connsiteX3" fmla="*/ 2191 w 1193046"/>
              <a:gd name="connsiteY3" fmla="*/ 415310 h 595393"/>
              <a:gd name="connsiteX4" fmla="*/ 7906 w 1193046"/>
              <a:gd name="connsiteY4" fmla="*/ 483890 h 595393"/>
              <a:gd name="connsiteX5" fmla="*/ 25051 w 1193046"/>
              <a:gd name="connsiteY5" fmla="*/ 561995 h 595393"/>
              <a:gd name="connsiteX6" fmla="*/ 68866 w 1193046"/>
              <a:gd name="connsiteY6" fmla="*/ 586760 h 595393"/>
              <a:gd name="connsiteX7" fmla="*/ 122206 w 1193046"/>
              <a:gd name="connsiteY7" fmla="*/ 584855 h 595393"/>
              <a:gd name="connsiteX8" fmla="*/ 238411 w 1193046"/>
              <a:gd name="connsiteY8" fmla="*/ 512465 h 595393"/>
              <a:gd name="connsiteX9" fmla="*/ 600361 w 1193046"/>
              <a:gd name="connsiteY9" fmla="*/ 419120 h 595393"/>
              <a:gd name="connsiteX10" fmla="*/ 960406 w 1193046"/>
              <a:gd name="connsiteY10" fmla="*/ 510560 h 595393"/>
              <a:gd name="connsiteX11" fmla="*/ 1072801 w 1193046"/>
              <a:gd name="connsiteY11" fmla="*/ 588665 h 595393"/>
              <a:gd name="connsiteX12" fmla="*/ 1118521 w 1193046"/>
              <a:gd name="connsiteY12" fmla="*/ 588665 h 595393"/>
              <a:gd name="connsiteX13" fmla="*/ 1169956 w 1193046"/>
              <a:gd name="connsiteY13" fmla="*/ 565805 h 595393"/>
              <a:gd name="connsiteX14" fmla="*/ 1189006 w 1193046"/>
              <a:gd name="connsiteY14" fmla="*/ 480080 h 595393"/>
              <a:gd name="connsiteX15" fmla="*/ 1192816 w 1193046"/>
              <a:gd name="connsiteY15" fmla="*/ 421025 h 595393"/>
              <a:gd name="connsiteX16" fmla="*/ 1139476 w 1193046"/>
              <a:gd name="connsiteY16" fmla="*/ 304820 h 595393"/>
              <a:gd name="connsiteX17" fmla="*/ 1038511 w 1193046"/>
              <a:gd name="connsiteY17" fmla="*/ 173375 h 595393"/>
              <a:gd name="connsiteX18" fmla="*/ 598456 w 1193046"/>
              <a:gd name="connsiteY18" fmla="*/ 20 h 595393"/>
              <a:gd name="connsiteX0" fmla="*/ 598456 w 1193046"/>
              <a:gd name="connsiteY0" fmla="*/ 20 h 598198"/>
              <a:gd name="connsiteX1" fmla="*/ 154591 w 1193046"/>
              <a:gd name="connsiteY1" fmla="*/ 182900 h 598198"/>
              <a:gd name="connsiteX2" fmla="*/ 55531 w 1193046"/>
              <a:gd name="connsiteY2" fmla="*/ 310535 h 598198"/>
              <a:gd name="connsiteX3" fmla="*/ 2191 w 1193046"/>
              <a:gd name="connsiteY3" fmla="*/ 415310 h 598198"/>
              <a:gd name="connsiteX4" fmla="*/ 7906 w 1193046"/>
              <a:gd name="connsiteY4" fmla="*/ 483890 h 598198"/>
              <a:gd name="connsiteX5" fmla="*/ 25051 w 1193046"/>
              <a:gd name="connsiteY5" fmla="*/ 561995 h 598198"/>
              <a:gd name="connsiteX6" fmla="*/ 68866 w 1193046"/>
              <a:gd name="connsiteY6" fmla="*/ 586760 h 598198"/>
              <a:gd name="connsiteX7" fmla="*/ 122206 w 1193046"/>
              <a:gd name="connsiteY7" fmla="*/ 584855 h 598198"/>
              <a:gd name="connsiteX8" fmla="*/ 238411 w 1193046"/>
              <a:gd name="connsiteY8" fmla="*/ 512465 h 598198"/>
              <a:gd name="connsiteX9" fmla="*/ 600361 w 1193046"/>
              <a:gd name="connsiteY9" fmla="*/ 419120 h 598198"/>
              <a:gd name="connsiteX10" fmla="*/ 960406 w 1193046"/>
              <a:gd name="connsiteY10" fmla="*/ 510560 h 598198"/>
              <a:gd name="connsiteX11" fmla="*/ 1072801 w 1193046"/>
              <a:gd name="connsiteY11" fmla="*/ 588665 h 598198"/>
              <a:gd name="connsiteX12" fmla="*/ 1118521 w 1193046"/>
              <a:gd name="connsiteY12" fmla="*/ 594380 h 598198"/>
              <a:gd name="connsiteX13" fmla="*/ 1169956 w 1193046"/>
              <a:gd name="connsiteY13" fmla="*/ 565805 h 598198"/>
              <a:gd name="connsiteX14" fmla="*/ 1189006 w 1193046"/>
              <a:gd name="connsiteY14" fmla="*/ 480080 h 598198"/>
              <a:gd name="connsiteX15" fmla="*/ 1192816 w 1193046"/>
              <a:gd name="connsiteY15" fmla="*/ 421025 h 598198"/>
              <a:gd name="connsiteX16" fmla="*/ 1139476 w 1193046"/>
              <a:gd name="connsiteY16" fmla="*/ 304820 h 598198"/>
              <a:gd name="connsiteX17" fmla="*/ 1038511 w 1193046"/>
              <a:gd name="connsiteY17" fmla="*/ 173375 h 598198"/>
              <a:gd name="connsiteX18" fmla="*/ 598456 w 1193046"/>
              <a:gd name="connsiteY18" fmla="*/ 20 h 598198"/>
              <a:gd name="connsiteX0" fmla="*/ 598456 w 1193046"/>
              <a:gd name="connsiteY0" fmla="*/ 20 h 594997"/>
              <a:gd name="connsiteX1" fmla="*/ 154591 w 1193046"/>
              <a:gd name="connsiteY1" fmla="*/ 182900 h 594997"/>
              <a:gd name="connsiteX2" fmla="*/ 55531 w 1193046"/>
              <a:gd name="connsiteY2" fmla="*/ 310535 h 594997"/>
              <a:gd name="connsiteX3" fmla="*/ 2191 w 1193046"/>
              <a:gd name="connsiteY3" fmla="*/ 415310 h 594997"/>
              <a:gd name="connsiteX4" fmla="*/ 7906 w 1193046"/>
              <a:gd name="connsiteY4" fmla="*/ 483890 h 594997"/>
              <a:gd name="connsiteX5" fmla="*/ 25051 w 1193046"/>
              <a:gd name="connsiteY5" fmla="*/ 561995 h 594997"/>
              <a:gd name="connsiteX6" fmla="*/ 68866 w 1193046"/>
              <a:gd name="connsiteY6" fmla="*/ 586760 h 594997"/>
              <a:gd name="connsiteX7" fmla="*/ 122206 w 1193046"/>
              <a:gd name="connsiteY7" fmla="*/ 584855 h 594997"/>
              <a:gd name="connsiteX8" fmla="*/ 238411 w 1193046"/>
              <a:gd name="connsiteY8" fmla="*/ 512465 h 594997"/>
              <a:gd name="connsiteX9" fmla="*/ 600361 w 1193046"/>
              <a:gd name="connsiteY9" fmla="*/ 419120 h 594997"/>
              <a:gd name="connsiteX10" fmla="*/ 960406 w 1193046"/>
              <a:gd name="connsiteY10" fmla="*/ 510560 h 594997"/>
              <a:gd name="connsiteX11" fmla="*/ 1059466 w 1193046"/>
              <a:gd name="connsiteY11" fmla="*/ 579140 h 594997"/>
              <a:gd name="connsiteX12" fmla="*/ 1118521 w 1193046"/>
              <a:gd name="connsiteY12" fmla="*/ 594380 h 594997"/>
              <a:gd name="connsiteX13" fmla="*/ 1169956 w 1193046"/>
              <a:gd name="connsiteY13" fmla="*/ 565805 h 594997"/>
              <a:gd name="connsiteX14" fmla="*/ 1189006 w 1193046"/>
              <a:gd name="connsiteY14" fmla="*/ 480080 h 594997"/>
              <a:gd name="connsiteX15" fmla="*/ 1192816 w 1193046"/>
              <a:gd name="connsiteY15" fmla="*/ 421025 h 594997"/>
              <a:gd name="connsiteX16" fmla="*/ 1139476 w 1193046"/>
              <a:gd name="connsiteY16" fmla="*/ 304820 h 594997"/>
              <a:gd name="connsiteX17" fmla="*/ 1038511 w 1193046"/>
              <a:gd name="connsiteY17" fmla="*/ 173375 h 594997"/>
              <a:gd name="connsiteX18" fmla="*/ 598456 w 1193046"/>
              <a:gd name="connsiteY18" fmla="*/ 20 h 594997"/>
              <a:gd name="connsiteX0" fmla="*/ 598456 w 1193046"/>
              <a:gd name="connsiteY0" fmla="*/ 20 h 594997"/>
              <a:gd name="connsiteX1" fmla="*/ 154591 w 1193046"/>
              <a:gd name="connsiteY1" fmla="*/ 182900 h 594997"/>
              <a:gd name="connsiteX2" fmla="*/ 55531 w 1193046"/>
              <a:gd name="connsiteY2" fmla="*/ 310535 h 594997"/>
              <a:gd name="connsiteX3" fmla="*/ 2191 w 1193046"/>
              <a:gd name="connsiteY3" fmla="*/ 415310 h 594997"/>
              <a:gd name="connsiteX4" fmla="*/ 7906 w 1193046"/>
              <a:gd name="connsiteY4" fmla="*/ 483890 h 594997"/>
              <a:gd name="connsiteX5" fmla="*/ 25051 w 1193046"/>
              <a:gd name="connsiteY5" fmla="*/ 561995 h 594997"/>
              <a:gd name="connsiteX6" fmla="*/ 68866 w 1193046"/>
              <a:gd name="connsiteY6" fmla="*/ 586760 h 594997"/>
              <a:gd name="connsiteX7" fmla="*/ 122206 w 1193046"/>
              <a:gd name="connsiteY7" fmla="*/ 584855 h 594997"/>
              <a:gd name="connsiteX8" fmla="*/ 238411 w 1193046"/>
              <a:gd name="connsiteY8" fmla="*/ 512465 h 594997"/>
              <a:gd name="connsiteX9" fmla="*/ 600361 w 1193046"/>
              <a:gd name="connsiteY9" fmla="*/ 419120 h 594997"/>
              <a:gd name="connsiteX10" fmla="*/ 960406 w 1193046"/>
              <a:gd name="connsiteY10" fmla="*/ 510560 h 594997"/>
              <a:gd name="connsiteX11" fmla="*/ 1059466 w 1193046"/>
              <a:gd name="connsiteY11" fmla="*/ 579140 h 594997"/>
              <a:gd name="connsiteX12" fmla="*/ 1118521 w 1193046"/>
              <a:gd name="connsiteY12" fmla="*/ 594380 h 594997"/>
              <a:gd name="connsiteX13" fmla="*/ 1169956 w 1193046"/>
              <a:gd name="connsiteY13" fmla="*/ 565805 h 594997"/>
              <a:gd name="connsiteX14" fmla="*/ 1189006 w 1193046"/>
              <a:gd name="connsiteY14" fmla="*/ 480080 h 594997"/>
              <a:gd name="connsiteX15" fmla="*/ 1192816 w 1193046"/>
              <a:gd name="connsiteY15" fmla="*/ 421025 h 594997"/>
              <a:gd name="connsiteX16" fmla="*/ 1139476 w 1193046"/>
              <a:gd name="connsiteY16" fmla="*/ 304820 h 594997"/>
              <a:gd name="connsiteX17" fmla="*/ 1038511 w 1193046"/>
              <a:gd name="connsiteY17" fmla="*/ 173375 h 594997"/>
              <a:gd name="connsiteX18" fmla="*/ 598456 w 1193046"/>
              <a:gd name="connsiteY18" fmla="*/ 20 h 594997"/>
              <a:gd name="connsiteX0" fmla="*/ 598456 w 1193030"/>
              <a:gd name="connsiteY0" fmla="*/ 20 h 594997"/>
              <a:gd name="connsiteX1" fmla="*/ 154591 w 1193030"/>
              <a:gd name="connsiteY1" fmla="*/ 182900 h 594997"/>
              <a:gd name="connsiteX2" fmla="*/ 55531 w 1193030"/>
              <a:gd name="connsiteY2" fmla="*/ 310535 h 594997"/>
              <a:gd name="connsiteX3" fmla="*/ 2191 w 1193030"/>
              <a:gd name="connsiteY3" fmla="*/ 415310 h 594997"/>
              <a:gd name="connsiteX4" fmla="*/ 7906 w 1193030"/>
              <a:gd name="connsiteY4" fmla="*/ 483890 h 594997"/>
              <a:gd name="connsiteX5" fmla="*/ 25051 w 1193030"/>
              <a:gd name="connsiteY5" fmla="*/ 561995 h 594997"/>
              <a:gd name="connsiteX6" fmla="*/ 68866 w 1193030"/>
              <a:gd name="connsiteY6" fmla="*/ 586760 h 594997"/>
              <a:gd name="connsiteX7" fmla="*/ 122206 w 1193030"/>
              <a:gd name="connsiteY7" fmla="*/ 584855 h 594997"/>
              <a:gd name="connsiteX8" fmla="*/ 238411 w 1193030"/>
              <a:gd name="connsiteY8" fmla="*/ 512465 h 594997"/>
              <a:gd name="connsiteX9" fmla="*/ 600361 w 1193030"/>
              <a:gd name="connsiteY9" fmla="*/ 419120 h 594997"/>
              <a:gd name="connsiteX10" fmla="*/ 960406 w 1193030"/>
              <a:gd name="connsiteY10" fmla="*/ 510560 h 594997"/>
              <a:gd name="connsiteX11" fmla="*/ 1059466 w 1193030"/>
              <a:gd name="connsiteY11" fmla="*/ 579140 h 594997"/>
              <a:gd name="connsiteX12" fmla="*/ 1118521 w 1193030"/>
              <a:gd name="connsiteY12" fmla="*/ 594380 h 594997"/>
              <a:gd name="connsiteX13" fmla="*/ 1169956 w 1193030"/>
              <a:gd name="connsiteY13" fmla="*/ 565805 h 594997"/>
              <a:gd name="connsiteX14" fmla="*/ 1189006 w 1193030"/>
              <a:gd name="connsiteY14" fmla="*/ 480080 h 594997"/>
              <a:gd name="connsiteX15" fmla="*/ 1192816 w 1193030"/>
              <a:gd name="connsiteY15" fmla="*/ 421025 h 594997"/>
              <a:gd name="connsiteX16" fmla="*/ 1139476 w 1193030"/>
              <a:gd name="connsiteY16" fmla="*/ 304820 h 594997"/>
              <a:gd name="connsiteX17" fmla="*/ 1038511 w 1193030"/>
              <a:gd name="connsiteY17" fmla="*/ 173375 h 594997"/>
              <a:gd name="connsiteX18" fmla="*/ 598456 w 1193030"/>
              <a:gd name="connsiteY18" fmla="*/ 20 h 594997"/>
              <a:gd name="connsiteX0" fmla="*/ 598456 w 1193838"/>
              <a:gd name="connsiteY0" fmla="*/ 20 h 594997"/>
              <a:gd name="connsiteX1" fmla="*/ 154591 w 1193838"/>
              <a:gd name="connsiteY1" fmla="*/ 182900 h 594997"/>
              <a:gd name="connsiteX2" fmla="*/ 55531 w 1193838"/>
              <a:gd name="connsiteY2" fmla="*/ 310535 h 594997"/>
              <a:gd name="connsiteX3" fmla="*/ 2191 w 1193838"/>
              <a:gd name="connsiteY3" fmla="*/ 415310 h 594997"/>
              <a:gd name="connsiteX4" fmla="*/ 7906 w 1193838"/>
              <a:gd name="connsiteY4" fmla="*/ 483890 h 594997"/>
              <a:gd name="connsiteX5" fmla="*/ 25051 w 1193838"/>
              <a:gd name="connsiteY5" fmla="*/ 561995 h 594997"/>
              <a:gd name="connsiteX6" fmla="*/ 68866 w 1193838"/>
              <a:gd name="connsiteY6" fmla="*/ 586760 h 594997"/>
              <a:gd name="connsiteX7" fmla="*/ 122206 w 1193838"/>
              <a:gd name="connsiteY7" fmla="*/ 584855 h 594997"/>
              <a:gd name="connsiteX8" fmla="*/ 238411 w 1193838"/>
              <a:gd name="connsiteY8" fmla="*/ 512465 h 594997"/>
              <a:gd name="connsiteX9" fmla="*/ 600361 w 1193838"/>
              <a:gd name="connsiteY9" fmla="*/ 419120 h 594997"/>
              <a:gd name="connsiteX10" fmla="*/ 960406 w 1193838"/>
              <a:gd name="connsiteY10" fmla="*/ 510560 h 594997"/>
              <a:gd name="connsiteX11" fmla="*/ 1059466 w 1193838"/>
              <a:gd name="connsiteY11" fmla="*/ 579140 h 594997"/>
              <a:gd name="connsiteX12" fmla="*/ 1118521 w 1193838"/>
              <a:gd name="connsiteY12" fmla="*/ 594380 h 594997"/>
              <a:gd name="connsiteX13" fmla="*/ 1169956 w 1193838"/>
              <a:gd name="connsiteY13" fmla="*/ 565805 h 594997"/>
              <a:gd name="connsiteX14" fmla="*/ 1189006 w 1193838"/>
              <a:gd name="connsiteY14" fmla="*/ 480080 h 594997"/>
              <a:gd name="connsiteX15" fmla="*/ 1192816 w 1193838"/>
              <a:gd name="connsiteY15" fmla="*/ 421025 h 594997"/>
              <a:gd name="connsiteX16" fmla="*/ 1139476 w 1193838"/>
              <a:gd name="connsiteY16" fmla="*/ 304820 h 594997"/>
              <a:gd name="connsiteX17" fmla="*/ 1038511 w 1193838"/>
              <a:gd name="connsiteY17" fmla="*/ 173375 h 594997"/>
              <a:gd name="connsiteX18" fmla="*/ 598456 w 1193838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599601 w 1194983"/>
              <a:gd name="connsiteY0" fmla="*/ 20 h 594997"/>
              <a:gd name="connsiteX1" fmla="*/ 155736 w 1194983"/>
              <a:gd name="connsiteY1" fmla="*/ 182900 h 594997"/>
              <a:gd name="connsiteX2" fmla="*/ 56676 w 1194983"/>
              <a:gd name="connsiteY2" fmla="*/ 310535 h 594997"/>
              <a:gd name="connsiteX3" fmla="*/ 3336 w 1194983"/>
              <a:gd name="connsiteY3" fmla="*/ 415310 h 594997"/>
              <a:gd name="connsiteX4" fmla="*/ 5241 w 1194983"/>
              <a:gd name="connsiteY4" fmla="*/ 483890 h 594997"/>
              <a:gd name="connsiteX5" fmla="*/ 26196 w 1194983"/>
              <a:gd name="connsiteY5" fmla="*/ 561995 h 594997"/>
              <a:gd name="connsiteX6" fmla="*/ 70011 w 1194983"/>
              <a:gd name="connsiteY6" fmla="*/ 586760 h 594997"/>
              <a:gd name="connsiteX7" fmla="*/ 123351 w 1194983"/>
              <a:gd name="connsiteY7" fmla="*/ 584855 h 594997"/>
              <a:gd name="connsiteX8" fmla="*/ 239556 w 1194983"/>
              <a:gd name="connsiteY8" fmla="*/ 512465 h 594997"/>
              <a:gd name="connsiteX9" fmla="*/ 601506 w 1194983"/>
              <a:gd name="connsiteY9" fmla="*/ 419120 h 594997"/>
              <a:gd name="connsiteX10" fmla="*/ 961551 w 1194983"/>
              <a:gd name="connsiteY10" fmla="*/ 510560 h 594997"/>
              <a:gd name="connsiteX11" fmla="*/ 1060611 w 1194983"/>
              <a:gd name="connsiteY11" fmla="*/ 579140 h 594997"/>
              <a:gd name="connsiteX12" fmla="*/ 1119666 w 1194983"/>
              <a:gd name="connsiteY12" fmla="*/ 594380 h 594997"/>
              <a:gd name="connsiteX13" fmla="*/ 1171101 w 1194983"/>
              <a:gd name="connsiteY13" fmla="*/ 565805 h 594997"/>
              <a:gd name="connsiteX14" fmla="*/ 1190151 w 1194983"/>
              <a:gd name="connsiteY14" fmla="*/ 480080 h 594997"/>
              <a:gd name="connsiteX15" fmla="*/ 1193961 w 1194983"/>
              <a:gd name="connsiteY15" fmla="*/ 421025 h 594997"/>
              <a:gd name="connsiteX16" fmla="*/ 1140621 w 1194983"/>
              <a:gd name="connsiteY16" fmla="*/ 304820 h 594997"/>
              <a:gd name="connsiteX17" fmla="*/ 1039656 w 1194983"/>
              <a:gd name="connsiteY17" fmla="*/ 173375 h 594997"/>
              <a:gd name="connsiteX18" fmla="*/ 599601 w 1194983"/>
              <a:gd name="connsiteY18" fmla="*/ 20 h 594997"/>
              <a:gd name="connsiteX0" fmla="*/ 599601 w 1194983"/>
              <a:gd name="connsiteY0" fmla="*/ 20 h 594997"/>
              <a:gd name="connsiteX1" fmla="*/ 155736 w 1194983"/>
              <a:gd name="connsiteY1" fmla="*/ 182900 h 594997"/>
              <a:gd name="connsiteX2" fmla="*/ 56676 w 1194983"/>
              <a:gd name="connsiteY2" fmla="*/ 310535 h 594997"/>
              <a:gd name="connsiteX3" fmla="*/ 3336 w 1194983"/>
              <a:gd name="connsiteY3" fmla="*/ 415310 h 594997"/>
              <a:gd name="connsiteX4" fmla="*/ 5241 w 1194983"/>
              <a:gd name="connsiteY4" fmla="*/ 483890 h 594997"/>
              <a:gd name="connsiteX5" fmla="*/ 26196 w 1194983"/>
              <a:gd name="connsiteY5" fmla="*/ 561995 h 594997"/>
              <a:gd name="connsiteX6" fmla="*/ 70011 w 1194983"/>
              <a:gd name="connsiteY6" fmla="*/ 586760 h 594997"/>
              <a:gd name="connsiteX7" fmla="*/ 123351 w 1194983"/>
              <a:gd name="connsiteY7" fmla="*/ 584855 h 594997"/>
              <a:gd name="connsiteX8" fmla="*/ 239556 w 1194983"/>
              <a:gd name="connsiteY8" fmla="*/ 512465 h 594997"/>
              <a:gd name="connsiteX9" fmla="*/ 601506 w 1194983"/>
              <a:gd name="connsiteY9" fmla="*/ 419120 h 594997"/>
              <a:gd name="connsiteX10" fmla="*/ 961551 w 1194983"/>
              <a:gd name="connsiteY10" fmla="*/ 510560 h 594997"/>
              <a:gd name="connsiteX11" fmla="*/ 1060611 w 1194983"/>
              <a:gd name="connsiteY11" fmla="*/ 579140 h 594997"/>
              <a:gd name="connsiteX12" fmla="*/ 1119666 w 1194983"/>
              <a:gd name="connsiteY12" fmla="*/ 594380 h 594997"/>
              <a:gd name="connsiteX13" fmla="*/ 1171101 w 1194983"/>
              <a:gd name="connsiteY13" fmla="*/ 565805 h 594997"/>
              <a:gd name="connsiteX14" fmla="*/ 1190151 w 1194983"/>
              <a:gd name="connsiteY14" fmla="*/ 480080 h 594997"/>
              <a:gd name="connsiteX15" fmla="*/ 1193961 w 1194983"/>
              <a:gd name="connsiteY15" fmla="*/ 421025 h 594997"/>
              <a:gd name="connsiteX16" fmla="*/ 1140621 w 1194983"/>
              <a:gd name="connsiteY16" fmla="*/ 304820 h 594997"/>
              <a:gd name="connsiteX17" fmla="*/ 1039656 w 1194983"/>
              <a:gd name="connsiteY17" fmla="*/ 173375 h 594997"/>
              <a:gd name="connsiteX18" fmla="*/ 599601 w 1194983"/>
              <a:gd name="connsiteY18" fmla="*/ 20 h 594997"/>
              <a:gd name="connsiteX0" fmla="*/ 597100 w 1192482"/>
              <a:gd name="connsiteY0" fmla="*/ 20 h 594997"/>
              <a:gd name="connsiteX1" fmla="*/ 153235 w 1192482"/>
              <a:gd name="connsiteY1" fmla="*/ 182900 h 594997"/>
              <a:gd name="connsiteX2" fmla="*/ 54175 w 1192482"/>
              <a:gd name="connsiteY2" fmla="*/ 310535 h 594997"/>
              <a:gd name="connsiteX3" fmla="*/ 4645 w 1192482"/>
              <a:gd name="connsiteY3" fmla="*/ 415310 h 594997"/>
              <a:gd name="connsiteX4" fmla="*/ 2740 w 1192482"/>
              <a:gd name="connsiteY4" fmla="*/ 483890 h 594997"/>
              <a:gd name="connsiteX5" fmla="*/ 23695 w 1192482"/>
              <a:gd name="connsiteY5" fmla="*/ 561995 h 594997"/>
              <a:gd name="connsiteX6" fmla="*/ 67510 w 1192482"/>
              <a:gd name="connsiteY6" fmla="*/ 586760 h 594997"/>
              <a:gd name="connsiteX7" fmla="*/ 120850 w 1192482"/>
              <a:gd name="connsiteY7" fmla="*/ 584855 h 594997"/>
              <a:gd name="connsiteX8" fmla="*/ 237055 w 1192482"/>
              <a:gd name="connsiteY8" fmla="*/ 512465 h 594997"/>
              <a:gd name="connsiteX9" fmla="*/ 599005 w 1192482"/>
              <a:gd name="connsiteY9" fmla="*/ 419120 h 594997"/>
              <a:gd name="connsiteX10" fmla="*/ 959050 w 1192482"/>
              <a:gd name="connsiteY10" fmla="*/ 510560 h 594997"/>
              <a:gd name="connsiteX11" fmla="*/ 1058110 w 1192482"/>
              <a:gd name="connsiteY11" fmla="*/ 579140 h 594997"/>
              <a:gd name="connsiteX12" fmla="*/ 1117165 w 1192482"/>
              <a:gd name="connsiteY12" fmla="*/ 594380 h 594997"/>
              <a:gd name="connsiteX13" fmla="*/ 1168600 w 1192482"/>
              <a:gd name="connsiteY13" fmla="*/ 565805 h 594997"/>
              <a:gd name="connsiteX14" fmla="*/ 1187650 w 1192482"/>
              <a:gd name="connsiteY14" fmla="*/ 480080 h 594997"/>
              <a:gd name="connsiteX15" fmla="*/ 1191460 w 1192482"/>
              <a:gd name="connsiteY15" fmla="*/ 421025 h 594997"/>
              <a:gd name="connsiteX16" fmla="*/ 1138120 w 1192482"/>
              <a:gd name="connsiteY16" fmla="*/ 304820 h 594997"/>
              <a:gd name="connsiteX17" fmla="*/ 1037155 w 1192482"/>
              <a:gd name="connsiteY17" fmla="*/ 173375 h 594997"/>
              <a:gd name="connsiteX18" fmla="*/ 597100 w 1192482"/>
              <a:gd name="connsiteY18" fmla="*/ 20 h 594997"/>
              <a:gd name="connsiteX0" fmla="*/ 597100 w 1192482"/>
              <a:gd name="connsiteY0" fmla="*/ 218 h 595195"/>
              <a:gd name="connsiteX1" fmla="*/ 153235 w 1192482"/>
              <a:gd name="connsiteY1" fmla="*/ 183098 h 595195"/>
              <a:gd name="connsiteX2" fmla="*/ 54175 w 1192482"/>
              <a:gd name="connsiteY2" fmla="*/ 310733 h 595195"/>
              <a:gd name="connsiteX3" fmla="*/ 4645 w 1192482"/>
              <a:gd name="connsiteY3" fmla="*/ 415508 h 595195"/>
              <a:gd name="connsiteX4" fmla="*/ 2740 w 1192482"/>
              <a:gd name="connsiteY4" fmla="*/ 484088 h 595195"/>
              <a:gd name="connsiteX5" fmla="*/ 23695 w 1192482"/>
              <a:gd name="connsiteY5" fmla="*/ 562193 h 595195"/>
              <a:gd name="connsiteX6" fmla="*/ 67510 w 1192482"/>
              <a:gd name="connsiteY6" fmla="*/ 586958 h 595195"/>
              <a:gd name="connsiteX7" fmla="*/ 120850 w 1192482"/>
              <a:gd name="connsiteY7" fmla="*/ 585053 h 595195"/>
              <a:gd name="connsiteX8" fmla="*/ 237055 w 1192482"/>
              <a:gd name="connsiteY8" fmla="*/ 512663 h 595195"/>
              <a:gd name="connsiteX9" fmla="*/ 599005 w 1192482"/>
              <a:gd name="connsiteY9" fmla="*/ 419318 h 595195"/>
              <a:gd name="connsiteX10" fmla="*/ 959050 w 1192482"/>
              <a:gd name="connsiteY10" fmla="*/ 510758 h 595195"/>
              <a:gd name="connsiteX11" fmla="*/ 1058110 w 1192482"/>
              <a:gd name="connsiteY11" fmla="*/ 579338 h 595195"/>
              <a:gd name="connsiteX12" fmla="*/ 1117165 w 1192482"/>
              <a:gd name="connsiteY12" fmla="*/ 594578 h 595195"/>
              <a:gd name="connsiteX13" fmla="*/ 1168600 w 1192482"/>
              <a:gd name="connsiteY13" fmla="*/ 566003 h 595195"/>
              <a:gd name="connsiteX14" fmla="*/ 1187650 w 1192482"/>
              <a:gd name="connsiteY14" fmla="*/ 480278 h 595195"/>
              <a:gd name="connsiteX15" fmla="*/ 1191460 w 1192482"/>
              <a:gd name="connsiteY15" fmla="*/ 421223 h 595195"/>
              <a:gd name="connsiteX16" fmla="*/ 1138120 w 1192482"/>
              <a:gd name="connsiteY16" fmla="*/ 305018 h 595195"/>
              <a:gd name="connsiteX17" fmla="*/ 1037155 w 1192482"/>
              <a:gd name="connsiteY17" fmla="*/ 173573 h 595195"/>
              <a:gd name="connsiteX18" fmla="*/ 597100 w 1192482"/>
              <a:gd name="connsiteY18" fmla="*/ 218 h 595195"/>
              <a:gd name="connsiteX0" fmla="*/ 597100 w 1192482"/>
              <a:gd name="connsiteY0" fmla="*/ 21 h 594998"/>
              <a:gd name="connsiteX1" fmla="*/ 153235 w 1192482"/>
              <a:gd name="connsiteY1" fmla="*/ 182901 h 594998"/>
              <a:gd name="connsiteX2" fmla="*/ 54175 w 1192482"/>
              <a:gd name="connsiteY2" fmla="*/ 310536 h 594998"/>
              <a:gd name="connsiteX3" fmla="*/ 4645 w 1192482"/>
              <a:gd name="connsiteY3" fmla="*/ 415311 h 594998"/>
              <a:gd name="connsiteX4" fmla="*/ 2740 w 1192482"/>
              <a:gd name="connsiteY4" fmla="*/ 483891 h 594998"/>
              <a:gd name="connsiteX5" fmla="*/ 23695 w 1192482"/>
              <a:gd name="connsiteY5" fmla="*/ 561996 h 594998"/>
              <a:gd name="connsiteX6" fmla="*/ 67510 w 1192482"/>
              <a:gd name="connsiteY6" fmla="*/ 586761 h 594998"/>
              <a:gd name="connsiteX7" fmla="*/ 120850 w 1192482"/>
              <a:gd name="connsiteY7" fmla="*/ 584856 h 594998"/>
              <a:gd name="connsiteX8" fmla="*/ 237055 w 1192482"/>
              <a:gd name="connsiteY8" fmla="*/ 512466 h 594998"/>
              <a:gd name="connsiteX9" fmla="*/ 599005 w 1192482"/>
              <a:gd name="connsiteY9" fmla="*/ 419121 h 594998"/>
              <a:gd name="connsiteX10" fmla="*/ 959050 w 1192482"/>
              <a:gd name="connsiteY10" fmla="*/ 510561 h 594998"/>
              <a:gd name="connsiteX11" fmla="*/ 1058110 w 1192482"/>
              <a:gd name="connsiteY11" fmla="*/ 579141 h 594998"/>
              <a:gd name="connsiteX12" fmla="*/ 1117165 w 1192482"/>
              <a:gd name="connsiteY12" fmla="*/ 594381 h 594998"/>
              <a:gd name="connsiteX13" fmla="*/ 1168600 w 1192482"/>
              <a:gd name="connsiteY13" fmla="*/ 565806 h 594998"/>
              <a:gd name="connsiteX14" fmla="*/ 1187650 w 1192482"/>
              <a:gd name="connsiteY14" fmla="*/ 480081 h 594998"/>
              <a:gd name="connsiteX15" fmla="*/ 1191460 w 1192482"/>
              <a:gd name="connsiteY15" fmla="*/ 421026 h 594998"/>
              <a:gd name="connsiteX16" fmla="*/ 1138120 w 1192482"/>
              <a:gd name="connsiteY16" fmla="*/ 304821 h 594998"/>
              <a:gd name="connsiteX17" fmla="*/ 1037155 w 1192482"/>
              <a:gd name="connsiteY17" fmla="*/ 173376 h 594998"/>
              <a:gd name="connsiteX18" fmla="*/ 597100 w 1192482"/>
              <a:gd name="connsiteY18" fmla="*/ 21 h 594998"/>
              <a:gd name="connsiteX0" fmla="*/ 597100 w 1192482"/>
              <a:gd name="connsiteY0" fmla="*/ 21 h 594888"/>
              <a:gd name="connsiteX1" fmla="*/ 153235 w 1192482"/>
              <a:gd name="connsiteY1" fmla="*/ 182901 h 594888"/>
              <a:gd name="connsiteX2" fmla="*/ 54175 w 1192482"/>
              <a:gd name="connsiteY2" fmla="*/ 310536 h 594888"/>
              <a:gd name="connsiteX3" fmla="*/ 4645 w 1192482"/>
              <a:gd name="connsiteY3" fmla="*/ 415311 h 594888"/>
              <a:gd name="connsiteX4" fmla="*/ 2740 w 1192482"/>
              <a:gd name="connsiteY4" fmla="*/ 483891 h 594888"/>
              <a:gd name="connsiteX5" fmla="*/ 23695 w 1192482"/>
              <a:gd name="connsiteY5" fmla="*/ 561996 h 594888"/>
              <a:gd name="connsiteX6" fmla="*/ 67510 w 1192482"/>
              <a:gd name="connsiteY6" fmla="*/ 586761 h 594888"/>
              <a:gd name="connsiteX7" fmla="*/ 120850 w 1192482"/>
              <a:gd name="connsiteY7" fmla="*/ 584856 h 594888"/>
              <a:gd name="connsiteX8" fmla="*/ 237055 w 1192482"/>
              <a:gd name="connsiteY8" fmla="*/ 512466 h 594888"/>
              <a:gd name="connsiteX9" fmla="*/ 599005 w 1192482"/>
              <a:gd name="connsiteY9" fmla="*/ 419121 h 594888"/>
              <a:gd name="connsiteX10" fmla="*/ 955240 w 1192482"/>
              <a:gd name="connsiteY10" fmla="*/ 520086 h 594888"/>
              <a:gd name="connsiteX11" fmla="*/ 1058110 w 1192482"/>
              <a:gd name="connsiteY11" fmla="*/ 579141 h 594888"/>
              <a:gd name="connsiteX12" fmla="*/ 1117165 w 1192482"/>
              <a:gd name="connsiteY12" fmla="*/ 594381 h 594888"/>
              <a:gd name="connsiteX13" fmla="*/ 1168600 w 1192482"/>
              <a:gd name="connsiteY13" fmla="*/ 565806 h 594888"/>
              <a:gd name="connsiteX14" fmla="*/ 1187650 w 1192482"/>
              <a:gd name="connsiteY14" fmla="*/ 480081 h 594888"/>
              <a:gd name="connsiteX15" fmla="*/ 1191460 w 1192482"/>
              <a:gd name="connsiteY15" fmla="*/ 421026 h 594888"/>
              <a:gd name="connsiteX16" fmla="*/ 1138120 w 1192482"/>
              <a:gd name="connsiteY16" fmla="*/ 304821 h 594888"/>
              <a:gd name="connsiteX17" fmla="*/ 1037155 w 1192482"/>
              <a:gd name="connsiteY17" fmla="*/ 173376 h 594888"/>
              <a:gd name="connsiteX18" fmla="*/ 597100 w 1192482"/>
              <a:gd name="connsiteY18" fmla="*/ 21 h 594888"/>
              <a:gd name="connsiteX0" fmla="*/ 595064 w 1190446"/>
              <a:gd name="connsiteY0" fmla="*/ 21 h 594888"/>
              <a:gd name="connsiteX1" fmla="*/ 151199 w 1190446"/>
              <a:gd name="connsiteY1" fmla="*/ 182901 h 594888"/>
              <a:gd name="connsiteX2" fmla="*/ 52139 w 1190446"/>
              <a:gd name="connsiteY2" fmla="*/ 310536 h 594888"/>
              <a:gd name="connsiteX3" fmla="*/ 8324 w 1190446"/>
              <a:gd name="connsiteY3" fmla="*/ 417216 h 594888"/>
              <a:gd name="connsiteX4" fmla="*/ 704 w 1190446"/>
              <a:gd name="connsiteY4" fmla="*/ 483891 h 594888"/>
              <a:gd name="connsiteX5" fmla="*/ 21659 w 1190446"/>
              <a:gd name="connsiteY5" fmla="*/ 561996 h 594888"/>
              <a:gd name="connsiteX6" fmla="*/ 65474 w 1190446"/>
              <a:gd name="connsiteY6" fmla="*/ 586761 h 594888"/>
              <a:gd name="connsiteX7" fmla="*/ 118814 w 1190446"/>
              <a:gd name="connsiteY7" fmla="*/ 584856 h 594888"/>
              <a:gd name="connsiteX8" fmla="*/ 235019 w 1190446"/>
              <a:gd name="connsiteY8" fmla="*/ 512466 h 594888"/>
              <a:gd name="connsiteX9" fmla="*/ 596969 w 1190446"/>
              <a:gd name="connsiteY9" fmla="*/ 419121 h 594888"/>
              <a:gd name="connsiteX10" fmla="*/ 953204 w 1190446"/>
              <a:gd name="connsiteY10" fmla="*/ 520086 h 594888"/>
              <a:gd name="connsiteX11" fmla="*/ 1056074 w 1190446"/>
              <a:gd name="connsiteY11" fmla="*/ 579141 h 594888"/>
              <a:gd name="connsiteX12" fmla="*/ 1115129 w 1190446"/>
              <a:gd name="connsiteY12" fmla="*/ 594381 h 594888"/>
              <a:gd name="connsiteX13" fmla="*/ 1166564 w 1190446"/>
              <a:gd name="connsiteY13" fmla="*/ 565806 h 594888"/>
              <a:gd name="connsiteX14" fmla="*/ 1185614 w 1190446"/>
              <a:gd name="connsiteY14" fmla="*/ 480081 h 594888"/>
              <a:gd name="connsiteX15" fmla="*/ 1189424 w 1190446"/>
              <a:gd name="connsiteY15" fmla="*/ 421026 h 594888"/>
              <a:gd name="connsiteX16" fmla="*/ 1136084 w 1190446"/>
              <a:gd name="connsiteY16" fmla="*/ 304821 h 594888"/>
              <a:gd name="connsiteX17" fmla="*/ 1035119 w 1190446"/>
              <a:gd name="connsiteY17" fmla="*/ 173376 h 594888"/>
              <a:gd name="connsiteX18" fmla="*/ 595064 w 1190446"/>
              <a:gd name="connsiteY18" fmla="*/ 21 h 594888"/>
              <a:gd name="connsiteX0" fmla="*/ 595064 w 1186954"/>
              <a:gd name="connsiteY0" fmla="*/ 21 h 594888"/>
              <a:gd name="connsiteX1" fmla="*/ 151199 w 1186954"/>
              <a:gd name="connsiteY1" fmla="*/ 182901 h 594888"/>
              <a:gd name="connsiteX2" fmla="*/ 52139 w 1186954"/>
              <a:gd name="connsiteY2" fmla="*/ 310536 h 594888"/>
              <a:gd name="connsiteX3" fmla="*/ 8324 w 1186954"/>
              <a:gd name="connsiteY3" fmla="*/ 417216 h 594888"/>
              <a:gd name="connsiteX4" fmla="*/ 704 w 1186954"/>
              <a:gd name="connsiteY4" fmla="*/ 483891 h 594888"/>
              <a:gd name="connsiteX5" fmla="*/ 21659 w 1186954"/>
              <a:gd name="connsiteY5" fmla="*/ 561996 h 594888"/>
              <a:gd name="connsiteX6" fmla="*/ 65474 w 1186954"/>
              <a:gd name="connsiteY6" fmla="*/ 586761 h 594888"/>
              <a:gd name="connsiteX7" fmla="*/ 118814 w 1186954"/>
              <a:gd name="connsiteY7" fmla="*/ 584856 h 594888"/>
              <a:gd name="connsiteX8" fmla="*/ 235019 w 1186954"/>
              <a:gd name="connsiteY8" fmla="*/ 512466 h 594888"/>
              <a:gd name="connsiteX9" fmla="*/ 596969 w 1186954"/>
              <a:gd name="connsiteY9" fmla="*/ 419121 h 594888"/>
              <a:gd name="connsiteX10" fmla="*/ 953204 w 1186954"/>
              <a:gd name="connsiteY10" fmla="*/ 520086 h 594888"/>
              <a:gd name="connsiteX11" fmla="*/ 1056074 w 1186954"/>
              <a:gd name="connsiteY11" fmla="*/ 579141 h 594888"/>
              <a:gd name="connsiteX12" fmla="*/ 1115129 w 1186954"/>
              <a:gd name="connsiteY12" fmla="*/ 594381 h 594888"/>
              <a:gd name="connsiteX13" fmla="*/ 1166564 w 1186954"/>
              <a:gd name="connsiteY13" fmla="*/ 565806 h 594888"/>
              <a:gd name="connsiteX14" fmla="*/ 1185614 w 1186954"/>
              <a:gd name="connsiteY14" fmla="*/ 480081 h 594888"/>
              <a:gd name="connsiteX15" fmla="*/ 1183709 w 1186954"/>
              <a:gd name="connsiteY15" fmla="*/ 421026 h 594888"/>
              <a:gd name="connsiteX16" fmla="*/ 1136084 w 1186954"/>
              <a:gd name="connsiteY16" fmla="*/ 304821 h 594888"/>
              <a:gd name="connsiteX17" fmla="*/ 1035119 w 1186954"/>
              <a:gd name="connsiteY17" fmla="*/ 173376 h 594888"/>
              <a:gd name="connsiteX18" fmla="*/ 595064 w 1186954"/>
              <a:gd name="connsiteY18" fmla="*/ 21 h 594888"/>
              <a:gd name="connsiteX0" fmla="*/ 595064 w 1186954"/>
              <a:gd name="connsiteY0" fmla="*/ 21 h 594968"/>
              <a:gd name="connsiteX1" fmla="*/ 151199 w 1186954"/>
              <a:gd name="connsiteY1" fmla="*/ 182901 h 594968"/>
              <a:gd name="connsiteX2" fmla="*/ 52139 w 1186954"/>
              <a:gd name="connsiteY2" fmla="*/ 310536 h 594968"/>
              <a:gd name="connsiteX3" fmla="*/ 8324 w 1186954"/>
              <a:gd name="connsiteY3" fmla="*/ 417216 h 594968"/>
              <a:gd name="connsiteX4" fmla="*/ 704 w 1186954"/>
              <a:gd name="connsiteY4" fmla="*/ 483891 h 594968"/>
              <a:gd name="connsiteX5" fmla="*/ 21659 w 1186954"/>
              <a:gd name="connsiteY5" fmla="*/ 561996 h 594968"/>
              <a:gd name="connsiteX6" fmla="*/ 65474 w 1186954"/>
              <a:gd name="connsiteY6" fmla="*/ 586761 h 594968"/>
              <a:gd name="connsiteX7" fmla="*/ 118814 w 1186954"/>
              <a:gd name="connsiteY7" fmla="*/ 584856 h 594968"/>
              <a:gd name="connsiteX8" fmla="*/ 235019 w 1186954"/>
              <a:gd name="connsiteY8" fmla="*/ 512466 h 594968"/>
              <a:gd name="connsiteX9" fmla="*/ 596969 w 1186954"/>
              <a:gd name="connsiteY9" fmla="*/ 419121 h 594968"/>
              <a:gd name="connsiteX10" fmla="*/ 953204 w 1186954"/>
              <a:gd name="connsiteY10" fmla="*/ 512886 h 594968"/>
              <a:gd name="connsiteX11" fmla="*/ 1056074 w 1186954"/>
              <a:gd name="connsiteY11" fmla="*/ 579141 h 594968"/>
              <a:gd name="connsiteX12" fmla="*/ 1115129 w 1186954"/>
              <a:gd name="connsiteY12" fmla="*/ 594381 h 594968"/>
              <a:gd name="connsiteX13" fmla="*/ 1166564 w 1186954"/>
              <a:gd name="connsiteY13" fmla="*/ 565806 h 594968"/>
              <a:gd name="connsiteX14" fmla="*/ 1185614 w 1186954"/>
              <a:gd name="connsiteY14" fmla="*/ 480081 h 594968"/>
              <a:gd name="connsiteX15" fmla="*/ 1183709 w 1186954"/>
              <a:gd name="connsiteY15" fmla="*/ 421026 h 594968"/>
              <a:gd name="connsiteX16" fmla="*/ 1136084 w 1186954"/>
              <a:gd name="connsiteY16" fmla="*/ 304821 h 594968"/>
              <a:gd name="connsiteX17" fmla="*/ 1035119 w 1186954"/>
              <a:gd name="connsiteY17" fmla="*/ 173376 h 594968"/>
              <a:gd name="connsiteX18" fmla="*/ 595064 w 1186954"/>
              <a:gd name="connsiteY18" fmla="*/ 21 h 5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86954" h="594968">
                <a:moveTo>
                  <a:pt x="595064" y="21"/>
                </a:moveTo>
                <a:cubicBezTo>
                  <a:pt x="375354" y="1608"/>
                  <a:pt x="235971" y="93049"/>
                  <a:pt x="151199" y="182901"/>
                </a:cubicBezTo>
                <a:cubicBezTo>
                  <a:pt x="66427" y="272753"/>
                  <a:pt x="75951" y="271484"/>
                  <a:pt x="52139" y="310536"/>
                </a:cubicBezTo>
                <a:cubicBezTo>
                  <a:pt x="28327" y="349588"/>
                  <a:pt x="14992" y="388323"/>
                  <a:pt x="8324" y="417216"/>
                </a:cubicBezTo>
                <a:cubicBezTo>
                  <a:pt x="1656" y="446109"/>
                  <a:pt x="-1518" y="459761"/>
                  <a:pt x="704" y="483891"/>
                </a:cubicBezTo>
                <a:cubicBezTo>
                  <a:pt x="2926" y="508021"/>
                  <a:pt x="1339" y="544851"/>
                  <a:pt x="21659" y="561996"/>
                </a:cubicBezTo>
                <a:cubicBezTo>
                  <a:pt x="41979" y="579141"/>
                  <a:pt x="49282" y="582951"/>
                  <a:pt x="65474" y="586761"/>
                </a:cubicBezTo>
                <a:cubicBezTo>
                  <a:pt x="81666" y="590571"/>
                  <a:pt x="90556" y="597239"/>
                  <a:pt x="118814" y="584856"/>
                </a:cubicBezTo>
                <a:cubicBezTo>
                  <a:pt x="147071" y="572474"/>
                  <a:pt x="155327" y="557233"/>
                  <a:pt x="235019" y="512466"/>
                </a:cubicBezTo>
                <a:cubicBezTo>
                  <a:pt x="314711" y="467699"/>
                  <a:pt x="477272" y="419051"/>
                  <a:pt x="596969" y="419121"/>
                </a:cubicBezTo>
                <a:cubicBezTo>
                  <a:pt x="716666" y="419191"/>
                  <a:pt x="882402" y="470976"/>
                  <a:pt x="953204" y="512886"/>
                </a:cubicBezTo>
                <a:cubicBezTo>
                  <a:pt x="1024006" y="554796"/>
                  <a:pt x="1029087" y="565559"/>
                  <a:pt x="1056074" y="579141"/>
                </a:cubicBezTo>
                <a:cubicBezTo>
                  <a:pt x="1083061" y="592723"/>
                  <a:pt x="1096714" y="596604"/>
                  <a:pt x="1115129" y="594381"/>
                </a:cubicBezTo>
                <a:cubicBezTo>
                  <a:pt x="1133544" y="592158"/>
                  <a:pt x="1154817" y="584856"/>
                  <a:pt x="1166564" y="565806"/>
                </a:cubicBezTo>
                <a:cubicBezTo>
                  <a:pt x="1178311" y="546756"/>
                  <a:pt x="1182757" y="504211"/>
                  <a:pt x="1185614" y="480081"/>
                </a:cubicBezTo>
                <a:cubicBezTo>
                  <a:pt x="1188471" y="455951"/>
                  <a:pt x="1186249" y="438806"/>
                  <a:pt x="1183709" y="421026"/>
                </a:cubicBezTo>
                <a:cubicBezTo>
                  <a:pt x="1181169" y="403246"/>
                  <a:pt x="1162436" y="345461"/>
                  <a:pt x="1136084" y="304821"/>
                </a:cubicBezTo>
                <a:cubicBezTo>
                  <a:pt x="1115447" y="266086"/>
                  <a:pt x="1109414" y="256561"/>
                  <a:pt x="1035119" y="173376"/>
                </a:cubicBezTo>
                <a:cubicBezTo>
                  <a:pt x="960824" y="90191"/>
                  <a:pt x="814774" y="-1566"/>
                  <a:pt x="595064" y="21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AB1051C7-F3BE-46C2-AF78-284D594701F6}"/>
              </a:ext>
            </a:extLst>
          </p:cNvPr>
          <p:cNvCxnSpPr>
            <a:cxnSpLocks/>
          </p:cNvCxnSpPr>
          <p:nvPr/>
        </p:nvCxnSpPr>
        <p:spPr>
          <a:xfrm>
            <a:off x="7035131" y="2452050"/>
            <a:ext cx="0" cy="26876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125C6E9C-519E-43C2-A4DF-5EDF2442C4F8}"/>
              </a:ext>
            </a:extLst>
          </p:cNvPr>
          <p:cNvCxnSpPr>
            <a:cxnSpLocks/>
          </p:cNvCxnSpPr>
          <p:nvPr/>
        </p:nvCxnSpPr>
        <p:spPr>
          <a:xfrm>
            <a:off x="6853050" y="3459061"/>
            <a:ext cx="0" cy="14867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97B687B-0354-4A3F-8336-8FC0A78090B9}"/>
              </a:ext>
            </a:extLst>
          </p:cNvPr>
          <p:cNvCxnSpPr>
            <a:cxnSpLocks/>
          </p:cNvCxnSpPr>
          <p:nvPr/>
        </p:nvCxnSpPr>
        <p:spPr>
          <a:xfrm>
            <a:off x="7934590" y="3462871"/>
            <a:ext cx="0" cy="14849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497DCBEF-9B2C-44BB-A6CA-424BDED2108A}"/>
              </a:ext>
            </a:extLst>
          </p:cNvPr>
          <p:cNvCxnSpPr>
            <a:cxnSpLocks/>
          </p:cNvCxnSpPr>
          <p:nvPr/>
        </p:nvCxnSpPr>
        <p:spPr>
          <a:xfrm>
            <a:off x="6953939" y="3606358"/>
            <a:ext cx="0" cy="1206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4CCD0CC1-47C4-47CD-9A52-6D6BAF8C0B48}"/>
              </a:ext>
            </a:extLst>
          </p:cNvPr>
          <p:cNvCxnSpPr>
            <a:cxnSpLocks/>
          </p:cNvCxnSpPr>
          <p:nvPr/>
        </p:nvCxnSpPr>
        <p:spPr>
          <a:xfrm>
            <a:off x="7836773" y="3602936"/>
            <a:ext cx="0" cy="1206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DC11B744-A1F3-428F-9016-268D038B496D}"/>
              </a:ext>
            </a:extLst>
          </p:cNvPr>
          <p:cNvCxnSpPr>
            <a:cxnSpLocks/>
          </p:cNvCxnSpPr>
          <p:nvPr/>
        </p:nvCxnSpPr>
        <p:spPr>
          <a:xfrm>
            <a:off x="6923399" y="2586855"/>
            <a:ext cx="0" cy="2621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7BCAFFB2-65E9-4ADF-84A7-205D309DBBC4}"/>
              </a:ext>
            </a:extLst>
          </p:cNvPr>
          <p:cNvCxnSpPr>
            <a:cxnSpLocks/>
          </p:cNvCxnSpPr>
          <p:nvPr/>
        </p:nvCxnSpPr>
        <p:spPr>
          <a:xfrm>
            <a:off x="7866550" y="2586855"/>
            <a:ext cx="0" cy="26257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23F4C06A-5B6A-47CC-8F3A-BC4EA1024226}"/>
              </a:ext>
            </a:extLst>
          </p:cNvPr>
          <p:cNvCxnSpPr>
            <a:cxnSpLocks/>
          </p:cNvCxnSpPr>
          <p:nvPr/>
        </p:nvCxnSpPr>
        <p:spPr>
          <a:xfrm>
            <a:off x="6804459" y="3333298"/>
            <a:ext cx="0" cy="17017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FF269A00-6176-4E14-A861-E8FDFDF5D1D5}"/>
              </a:ext>
            </a:extLst>
          </p:cNvPr>
          <p:cNvCxnSpPr>
            <a:cxnSpLocks/>
          </p:cNvCxnSpPr>
          <p:nvPr/>
        </p:nvCxnSpPr>
        <p:spPr>
          <a:xfrm>
            <a:off x="7982266" y="3333298"/>
            <a:ext cx="0" cy="17124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2E50A04E-70E4-4CBF-BE43-30449D645141}"/>
              </a:ext>
            </a:extLst>
          </p:cNvPr>
          <p:cNvCxnSpPr>
            <a:cxnSpLocks/>
          </p:cNvCxnSpPr>
          <p:nvPr/>
        </p:nvCxnSpPr>
        <p:spPr>
          <a:xfrm>
            <a:off x="7919015" y="2739827"/>
            <a:ext cx="0" cy="2478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777D8E37-6430-4B20-87DA-326DC9388C89}"/>
              </a:ext>
            </a:extLst>
          </p:cNvPr>
          <p:cNvCxnSpPr>
            <a:cxnSpLocks/>
          </p:cNvCxnSpPr>
          <p:nvPr/>
        </p:nvCxnSpPr>
        <p:spPr>
          <a:xfrm>
            <a:off x="6869368" y="2739827"/>
            <a:ext cx="0" cy="2478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5ED9B31C-0738-4162-A3AA-42993823F766}"/>
              </a:ext>
            </a:extLst>
          </p:cNvPr>
          <p:cNvCxnSpPr>
            <a:cxnSpLocks/>
          </p:cNvCxnSpPr>
          <p:nvPr/>
        </p:nvCxnSpPr>
        <p:spPr>
          <a:xfrm>
            <a:off x="6795903" y="3171470"/>
            <a:ext cx="0" cy="1938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DBCEBAC9-ACCD-4218-9288-17963C4D7C91}"/>
              </a:ext>
            </a:extLst>
          </p:cNvPr>
          <p:cNvCxnSpPr>
            <a:cxnSpLocks/>
          </p:cNvCxnSpPr>
          <p:nvPr/>
        </p:nvCxnSpPr>
        <p:spPr>
          <a:xfrm>
            <a:off x="7990508" y="3186137"/>
            <a:ext cx="0" cy="1938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530E733B-A726-496E-9937-865308C3878C}"/>
              </a:ext>
            </a:extLst>
          </p:cNvPr>
          <p:cNvCxnSpPr>
            <a:cxnSpLocks/>
          </p:cNvCxnSpPr>
          <p:nvPr/>
        </p:nvCxnSpPr>
        <p:spPr>
          <a:xfrm>
            <a:off x="6820181" y="2958110"/>
            <a:ext cx="0" cy="22384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84CAACB9-0B2D-4A0B-86CA-4B9B272A059A}"/>
              </a:ext>
            </a:extLst>
          </p:cNvPr>
          <p:cNvCxnSpPr>
            <a:cxnSpLocks/>
          </p:cNvCxnSpPr>
          <p:nvPr/>
        </p:nvCxnSpPr>
        <p:spPr>
          <a:xfrm>
            <a:off x="7965405" y="2958110"/>
            <a:ext cx="0" cy="22384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Figura a mano libera: forma 114">
            <a:extLst>
              <a:ext uri="{FF2B5EF4-FFF2-40B4-BE49-F238E27FC236}">
                <a16:creationId xmlns:a16="http://schemas.microsoft.com/office/drawing/2014/main" id="{ED80B332-41B9-47D0-92E6-51FFFECE75E5}"/>
              </a:ext>
            </a:extLst>
          </p:cNvPr>
          <p:cNvSpPr/>
          <p:nvPr/>
        </p:nvSpPr>
        <p:spPr>
          <a:xfrm>
            <a:off x="6793449" y="2304332"/>
            <a:ext cx="1197499" cy="1544833"/>
          </a:xfrm>
          <a:custGeom>
            <a:avLst/>
            <a:gdLst>
              <a:gd name="connsiteX0" fmla="*/ 708 w 1197499"/>
              <a:gd name="connsiteY0" fmla="*/ 869099 h 1544604"/>
              <a:gd name="connsiteX1" fmla="*/ 25421 w 1197499"/>
              <a:gd name="connsiteY1" fmla="*/ 652856 h 1544604"/>
              <a:gd name="connsiteX2" fmla="*/ 78967 w 1197499"/>
              <a:gd name="connsiteY2" fmla="*/ 432494 h 1544604"/>
              <a:gd name="connsiteX3" fmla="*/ 132513 w 1197499"/>
              <a:gd name="connsiteY3" fmla="*/ 282153 h 1544604"/>
              <a:gd name="connsiteX4" fmla="*/ 243724 w 1197499"/>
              <a:gd name="connsiteY4" fmla="*/ 148288 h 1544604"/>
              <a:gd name="connsiteX5" fmla="*/ 597951 w 1197499"/>
              <a:gd name="connsiteY5" fmla="*/ 7 h 1544604"/>
              <a:gd name="connsiteX6" fmla="*/ 976892 w 1197499"/>
              <a:gd name="connsiteY6" fmla="*/ 154467 h 1544604"/>
              <a:gd name="connsiteX7" fmla="*/ 1073686 w 1197499"/>
              <a:gd name="connsiteY7" fmla="*/ 284213 h 1544604"/>
              <a:gd name="connsiteX8" fmla="*/ 1123113 w 1197499"/>
              <a:gd name="connsiteY8" fmla="*/ 436613 h 1544604"/>
              <a:gd name="connsiteX9" fmla="*/ 1172540 w 1197499"/>
              <a:gd name="connsiteY9" fmla="*/ 652856 h 1544604"/>
              <a:gd name="connsiteX10" fmla="*/ 1197254 w 1197499"/>
              <a:gd name="connsiteY10" fmla="*/ 873218 h 1544604"/>
              <a:gd name="connsiteX11" fmla="*/ 1182837 w 1197499"/>
              <a:gd name="connsiteY11" fmla="*/ 1025618 h 1544604"/>
              <a:gd name="connsiteX12" fmla="*/ 1145767 w 1197499"/>
              <a:gd name="connsiteY12" fmla="*/ 1161542 h 1544604"/>
              <a:gd name="connsiteX13" fmla="*/ 1038675 w 1197499"/>
              <a:gd name="connsiteY13" fmla="*/ 1307764 h 1544604"/>
              <a:gd name="connsiteX14" fmla="*/ 600010 w 1197499"/>
              <a:gd name="connsiteY14" fmla="*/ 1544602 h 1544604"/>
              <a:gd name="connsiteX15" fmla="*/ 159286 w 1197499"/>
              <a:gd name="connsiteY15" fmla="*/ 1303645 h 1544604"/>
              <a:gd name="connsiteX16" fmla="*/ 60432 w 1197499"/>
              <a:gd name="connsiteY16" fmla="*/ 1157423 h 1544604"/>
              <a:gd name="connsiteX17" fmla="*/ 11005 w 1197499"/>
              <a:gd name="connsiteY17" fmla="*/ 1029737 h 1544604"/>
              <a:gd name="connsiteX18" fmla="*/ 708 w 1197499"/>
              <a:gd name="connsiteY18" fmla="*/ 869099 h 1544604"/>
              <a:gd name="connsiteX0" fmla="*/ 708 w 1197499"/>
              <a:gd name="connsiteY0" fmla="*/ 869101 h 1544606"/>
              <a:gd name="connsiteX1" fmla="*/ 25421 w 1197499"/>
              <a:gd name="connsiteY1" fmla="*/ 652858 h 1544606"/>
              <a:gd name="connsiteX2" fmla="*/ 78967 w 1197499"/>
              <a:gd name="connsiteY2" fmla="*/ 432496 h 1544606"/>
              <a:gd name="connsiteX3" fmla="*/ 132513 w 1197499"/>
              <a:gd name="connsiteY3" fmla="*/ 282155 h 1544606"/>
              <a:gd name="connsiteX4" fmla="*/ 243724 w 1197499"/>
              <a:gd name="connsiteY4" fmla="*/ 148290 h 1544606"/>
              <a:gd name="connsiteX5" fmla="*/ 597951 w 1197499"/>
              <a:gd name="connsiteY5" fmla="*/ 9 h 1544606"/>
              <a:gd name="connsiteX6" fmla="*/ 976892 w 1197499"/>
              <a:gd name="connsiteY6" fmla="*/ 154469 h 1544606"/>
              <a:gd name="connsiteX7" fmla="*/ 1073686 w 1197499"/>
              <a:gd name="connsiteY7" fmla="*/ 284215 h 1544606"/>
              <a:gd name="connsiteX8" fmla="*/ 1123113 w 1197499"/>
              <a:gd name="connsiteY8" fmla="*/ 436615 h 1544606"/>
              <a:gd name="connsiteX9" fmla="*/ 1172540 w 1197499"/>
              <a:gd name="connsiteY9" fmla="*/ 652858 h 1544606"/>
              <a:gd name="connsiteX10" fmla="*/ 1197254 w 1197499"/>
              <a:gd name="connsiteY10" fmla="*/ 873220 h 1544606"/>
              <a:gd name="connsiteX11" fmla="*/ 1182837 w 1197499"/>
              <a:gd name="connsiteY11" fmla="*/ 1025620 h 1544606"/>
              <a:gd name="connsiteX12" fmla="*/ 1145767 w 1197499"/>
              <a:gd name="connsiteY12" fmla="*/ 1161544 h 1544606"/>
              <a:gd name="connsiteX13" fmla="*/ 1038675 w 1197499"/>
              <a:gd name="connsiteY13" fmla="*/ 1307766 h 1544606"/>
              <a:gd name="connsiteX14" fmla="*/ 600010 w 1197499"/>
              <a:gd name="connsiteY14" fmla="*/ 1544604 h 1544606"/>
              <a:gd name="connsiteX15" fmla="*/ 159286 w 1197499"/>
              <a:gd name="connsiteY15" fmla="*/ 1303647 h 1544606"/>
              <a:gd name="connsiteX16" fmla="*/ 60432 w 1197499"/>
              <a:gd name="connsiteY16" fmla="*/ 1157425 h 1544606"/>
              <a:gd name="connsiteX17" fmla="*/ 11005 w 1197499"/>
              <a:gd name="connsiteY17" fmla="*/ 1029739 h 1544606"/>
              <a:gd name="connsiteX18" fmla="*/ 708 w 1197499"/>
              <a:gd name="connsiteY18" fmla="*/ 869101 h 1544606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7"/>
              <a:gd name="connsiteX1" fmla="*/ 25421 w 1197499"/>
              <a:gd name="connsiteY1" fmla="*/ 652865 h 1544647"/>
              <a:gd name="connsiteX2" fmla="*/ 78967 w 1197499"/>
              <a:gd name="connsiteY2" fmla="*/ 432503 h 1544647"/>
              <a:gd name="connsiteX3" fmla="*/ 132513 w 1197499"/>
              <a:gd name="connsiteY3" fmla="*/ 282162 h 1544647"/>
              <a:gd name="connsiteX4" fmla="*/ 243724 w 1197499"/>
              <a:gd name="connsiteY4" fmla="*/ 148297 h 1544647"/>
              <a:gd name="connsiteX5" fmla="*/ 597951 w 1197499"/>
              <a:gd name="connsiteY5" fmla="*/ 16 h 1544647"/>
              <a:gd name="connsiteX6" fmla="*/ 976892 w 1197499"/>
              <a:gd name="connsiteY6" fmla="*/ 154476 h 1544647"/>
              <a:gd name="connsiteX7" fmla="*/ 1073686 w 1197499"/>
              <a:gd name="connsiteY7" fmla="*/ 284222 h 1544647"/>
              <a:gd name="connsiteX8" fmla="*/ 1123113 w 1197499"/>
              <a:gd name="connsiteY8" fmla="*/ 436622 h 1544647"/>
              <a:gd name="connsiteX9" fmla="*/ 1172540 w 1197499"/>
              <a:gd name="connsiteY9" fmla="*/ 652865 h 1544647"/>
              <a:gd name="connsiteX10" fmla="*/ 1197254 w 1197499"/>
              <a:gd name="connsiteY10" fmla="*/ 873227 h 1544647"/>
              <a:gd name="connsiteX11" fmla="*/ 1182837 w 1197499"/>
              <a:gd name="connsiteY11" fmla="*/ 1025627 h 1544647"/>
              <a:gd name="connsiteX12" fmla="*/ 1145767 w 1197499"/>
              <a:gd name="connsiteY12" fmla="*/ 1161551 h 1544647"/>
              <a:gd name="connsiteX13" fmla="*/ 1038675 w 1197499"/>
              <a:gd name="connsiteY13" fmla="*/ 1307773 h 1544647"/>
              <a:gd name="connsiteX14" fmla="*/ 600010 w 1197499"/>
              <a:gd name="connsiteY14" fmla="*/ 1544611 h 1544647"/>
              <a:gd name="connsiteX15" fmla="*/ 159286 w 1197499"/>
              <a:gd name="connsiteY15" fmla="*/ 1303654 h 1544647"/>
              <a:gd name="connsiteX16" fmla="*/ 60432 w 1197499"/>
              <a:gd name="connsiteY16" fmla="*/ 1157432 h 1544647"/>
              <a:gd name="connsiteX17" fmla="*/ 11005 w 1197499"/>
              <a:gd name="connsiteY17" fmla="*/ 1029746 h 1544647"/>
              <a:gd name="connsiteX18" fmla="*/ 708 w 1197499"/>
              <a:gd name="connsiteY18" fmla="*/ 869108 h 1544647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351 h 1544890"/>
              <a:gd name="connsiteX1" fmla="*/ 25421 w 1197499"/>
              <a:gd name="connsiteY1" fmla="*/ 653108 h 1544890"/>
              <a:gd name="connsiteX2" fmla="*/ 78967 w 1197499"/>
              <a:gd name="connsiteY2" fmla="*/ 432746 h 1544890"/>
              <a:gd name="connsiteX3" fmla="*/ 132513 w 1197499"/>
              <a:gd name="connsiteY3" fmla="*/ 282405 h 1544890"/>
              <a:gd name="connsiteX4" fmla="*/ 243724 w 1197499"/>
              <a:gd name="connsiteY4" fmla="*/ 148540 h 1544890"/>
              <a:gd name="connsiteX5" fmla="*/ 597951 w 1197499"/>
              <a:gd name="connsiteY5" fmla="*/ 259 h 1544890"/>
              <a:gd name="connsiteX6" fmla="*/ 969692 w 1197499"/>
              <a:gd name="connsiteY6" fmla="*/ 157119 h 1544890"/>
              <a:gd name="connsiteX7" fmla="*/ 1073686 w 1197499"/>
              <a:gd name="connsiteY7" fmla="*/ 284465 h 1544890"/>
              <a:gd name="connsiteX8" fmla="*/ 1123113 w 1197499"/>
              <a:gd name="connsiteY8" fmla="*/ 436865 h 1544890"/>
              <a:gd name="connsiteX9" fmla="*/ 1172540 w 1197499"/>
              <a:gd name="connsiteY9" fmla="*/ 653108 h 1544890"/>
              <a:gd name="connsiteX10" fmla="*/ 1197254 w 1197499"/>
              <a:gd name="connsiteY10" fmla="*/ 873470 h 1544890"/>
              <a:gd name="connsiteX11" fmla="*/ 1182837 w 1197499"/>
              <a:gd name="connsiteY11" fmla="*/ 1025870 h 1544890"/>
              <a:gd name="connsiteX12" fmla="*/ 1145767 w 1197499"/>
              <a:gd name="connsiteY12" fmla="*/ 1161794 h 1544890"/>
              <a:gd name="connsiteX13" fmla="*/ 1038675 w 1197499"/>
              <a:gd name="connsiteY13" fmla="*/ 1308016 h 1544890"/>
              <a:gd name="connsiteX14" fmla="*/ 600010 w 1197499"/>
              <a:gd name="connsiteY14" fmla="*/ 1544854 h 1544890"/>
              <a:gd name="connsiteX15" fmla="*/ 159286 w 1197499"/>
              <a:gd name="connsiteY15" fmla="*/ 1303897 h 1544890"/>
              <a:gd name="connsiteX16" fmla="*/ 60432 w 1197499"/>
              <a:gd name="connsiteY16" fmla="*/ 1157675 h 1544890"/>
              <a:gd name="connsiteX17" fmla="*/ 11005 w 1197499"/>
              <a:gd name="connsiteY17" fmla="*/ 1029989 h 1544890"/>
              <a:gd name="connsiteX18" fmla="*/ 708 w 1197499"/>
              <a:gd name="connsiteY18" fmla="*/ 869351 h 1544890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8967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2436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97499" h="1544833">
                <a:moveTo>
                  <a:pt x="708" y="869294"/>
                </a:moveTo>
                <a:cubicBezTo>
                  <a:pt x="3111" y="806481"/>
                  <a:pt x="13466" y="725818"/>
                  <a:pt x="25421" y="653051"/>
                </a:cubicBezTo>
                <a:cubicBezTo>
                  <a:pt x="37376" y="580284"/>
                  <a:pt x="54587" y="494473"/>
                  <a:pt x="72436" y="432689"/>
                </a:cubicBezTo>
                <a:cubicBezTo>
                  <a:pt x="90285" y="370905"/>
                  <a:pt x="103965" y="329716"/>
                  <a:pt x="132513" y="282348"/>
                </a:cubicBezTo>
                <a:cubicBezTo>
                  <a:pt x="161061" y="234980"/>
                  <a:pt x="149675" y="251113"/>
                  <a:pt x="243724" y="148483"/>
                </a:cubicBezTo>
                <a:cubicBezTo>
                  <a:pt x="337773" y="45853"/>
                  <a:pt x="487843" y="5303"/>
                  <a:pt x="597951" y="202"/>
                </a:cubicBezTo>
                <a:cubicBezTo>
                  <a:pt x="708059" y="-4899"/>
                  <a:pt x="903886" y="87688"/>
                  <a:pt x="969692" y="157062"/>
                </a:cubicBezTo>
                <a:cubicBezTo>
                  <a:pt x="1035498" y="226436"/>
                  <a:pt x="1060116" y="256984"/>
                  <a:pt x="1073686" y="284408"/>
                </a:cubicBezTo>
                <a:cubicBezTo>
                  <a:pt x="1087256" y="311832"/>
                  <a:pt x="1106637" y="375367"/>
                  <a:pt x="1123113" y="436808"/>
                </a:cubicBezTo>
                <a:cubicBezTo>
                  <a:pt x="1139589" y="498248"/>
                  <a:pt x="1160183" y="580284"/>
                  <a:pt x="1172540" y="653051"/>
                </a:cubicBezTo>
                <a:cubicBezTo>
                  <a:pt x="1184897" y="725818"/>
                  <a:pt x="1195538" y="811286"/>
                  <a:pt x="1197254" y="873413"/>
                </a:cubicBezTo>
                <a:cubicBezTo>
                  <a:pt x="1198970" y="935540"/>
                  <a:pt x="1191418" y="977759"/>
                  <a:pt x="1182837" y="1025813"/>
                </a:cubicBezTo>
                <a:cubicBezTo>
                  <a:pt x="1174256" y="1073867"/>
                  <a:pt x="1169794" y="1114713"/>
                  <a:pt x="1145767" y="1161737"/>
                </a:cubicBezTo>
                <a:cubicBezTo>
                  <a:pt x="1121740" y="1208761"/>
                  <a:pt x="1123457" y="1221462"/>
                  <a:pt x="1038675" y="1307959"/>
                </a:cubicBezTo>
                <a:cubicBezTo>
                  <a:pt x="953893" y="1394456"/>
                  <a:pt x="808771" y="1547542"/>
                  <a:pt x="600010" y="1544797"/>
                </a:cubicBezTo>
                <a:cubicBezTo>
                  <a:pt x="391249" y="1542052"/>
                  <a:pt x="228621" y="1384846"/>
                  <a:pt x="159286" y="1303840"/>
                </a:cubicBezTo>
                <a:cubicBezTo>
                  <a:pt x="89951" y="1222834"/>
                  <a:pt x="85146" y="1203269"/>
                  <a:pt x="60432" y="1157618"/>
                </a:cubicBezTo>
                <a:cubicBezTo>
                  <a:pt x="35719" y="1111967"/>
                  <a:pt x="19929" y="1075583"/>
                  <a:pt x="11005" y="1029932"/>
                </a:cubicBezTo>
                <a:cubicBezTo>
                  <a:pt x="2081" y="984281"/>
                  <a:pt x="-1695" y="932107"/>
                  <a:pt x="708" y="869294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4" name="Arco 233">
            <a:extLst>
              <a:ext uri="{FF2B5EF4-FFF2-40B4-BE49-F238E27FC236}">
                <a16:creationId xmlns:a16="http://schemas.microsoft.com/office/drawing/2014/main" id="{5B43C5ED-A7F9-4AE8-8924-CB8CFDAB9E79}"/>
              </a:ext>
            </a:extLst>
          </p:cNvPr>
          <p:cNvSpPr/>
          <p:nvPr/>
        </p:nvSpPr>
        <p:spPr>
          <a:xfrm>
            <a:off x="8096627" y="3445819"/>
            <a:ext cx="1368000" cy="1368000"/>
          </a:xfrm>
          <a:prstGeom prst="arc">
            <a:avLst>
              <a:gd name="adj1" fmla="val 21589244"/>
              <a:gd name="adj2" fmla="val 54704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C6554A6-9BAF-431F-A713-A87B4F994FE8}"/>
              </a:ext>
            </a:extLst>
          </p:cNvPr>
          <p:cNvCxnSpPr>
            <a:cxnSpLocks/>
          </p:cNvCxnSpPr>
          <p:nvPr/>
        </p:nvCxnSpPr>
        <p:spPr>
          <a:xfrm>
            <a:off x="6849112" y="4936491"/>
            <a:ext cx="19269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ECEE229E-A5AB-41F1-AD88-4DE0DCD16EA6}"/>
              </a:ext>
            </a:extLst>
          </p:cNvPr>
          <p:cNvCxnSpPr>
            <a:cxnSpLocks/>
          </p:cNvCxnSpPr>
          <p:nvPr/>
        </p:nvCxnSpPr>
        <p:spPr>
          <a:xfrm>
            <a:off x="6947250" y="4811203"/>
            <a:ext cx="182047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D1481104-263B-49B2-93EE-DA02A0FD4A2B}"/>
              </a:ext>
            </a:extLst>
          </p:cNvPr>
          <p:cNvSpPr/>
          <p:nvPr/>
        </p:nvSpPr>
        <p:spPr>
          <a:xfrm>
            <a:off x="7966849" y="3322529"/>
            <a:ext cx="1612800" cy="1612800"/>
          </a:xfrm>
          <a:prstGeom prst="arc">
            <a:avLst>
              <a:gd name="adj1" fmla="val 21586904"/>
              <a:gd name="adj2" fmla="val 541652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5C328A17-CFD2-4912-AAFE-8C1702EF350E}"/>
              </a:ext>
            </a:extLst>
          </p:cNvPr>
          <p:cNvCxnSpPr/>
          <p:nvPr/>
        </p:nvCxnSpPr>
        <p:spPr>
          <a:xfrm flipV="1">
            <a:off x="9579649" y="3461243"/>
            <a:ext cx="0" cy="665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Ovale 236">
            <a:extLst>
              <a:ext uri="{FF2B5EF4-FFF2-40B4-BE49-F238E27FC236}">
                <a16:creationId xmlns:a16="http://schemas.microsoft.com/office/drawing/2014/main" id="{6B00CF30-F1F9-4057-A2E3-B94425C4E64D}"/>
              </a:ext>
            </a:extLst>
          </p:cNvPr>
          <p:cNvSpPr/>
          <p:nvPr/>
        </p:nvSpPr>
        <p:spPr>
          <a:xfrm>
            <a:off x="9551618" y="343593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0543FE5-5003-4E9E-BDAE-B766AB7B3BA9}"/>
              </a:ext>
            </a:extLst>
          </p:cNvPr>
          <p:cNvCxnSpPr>
            <a:cxnSpLocks/>
          </p:cNvCxnSpPr>
          <p:nvPr/>
        </p:nvCxnSpPr>
        <p:spPr>
          <a:xfrm>
            <a:off x="6806011" y="5037633"/>
            <a:ext cx="19617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Arco 237">
            <a:extLst>
              <a:ext uri="{FF2B5EF4-FFF2-40B4-BE49-F238E27FC236}">
                <a16:creationId xmlns:a16="http://schemas.microsoft.com/office/drawing/2014/main" id="{2B2209C5-621C-458A-9265-F7236ECF0106}"/>
              </a:ext>
            </a:extLst>
          </p:cNvPr>
          <p:cNvSpPr/>
          <p:nvPr/>
        </p:nvSpPr>
        <p:spPr>
          <a:xfrm>
            <a:off x="7858300" y="3211879"/>
            <a:ext cx="1825200" cy="1825200"/>
          </a:xfrm>
          <a:prstGeom prst="arc">
            <a:avLst>
              <a:gd name="adj1" fmla="val 20461"/>
              <a:gd name="adj2" fmla="val 542341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8481B823-803D-4ACF-A2D1-ACDD9C916F01}"/>
              </a:ext>
            </a:extLst>
          </p:cNvPr>
          <p:cNvCxnSpPr>
            <a:cxnSpLocks/>
          </p:cNvCxnSpPr>
          <p:nvPr/>
        </p:nvCxnSpPr>
        <p:spPr>
          <a:xfrm flipV="1">
            <a:off x="9682904" y="3328961"/>
            <a:ext cx="0" cy="7974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Arco 239">
            <a:extLst>
              <a:ext uri="{FF2B5EF4-FFF2-40B4-BE49-F238E27FC236}">
                <a16:creationId xmlns:a16="http://schemas.microsoft.com/office/drawing/2014/main" id="{37B2EBF1-B445-41C1-994F-97D8E468A41D}"/>
              </a:ext>
            </a:extLst>
          </p:cNvPr>
          <p:cNvSpPr/>
          <p:nvPr/>
        </p:nvSpPr>
        <p:spPr>
          <a:xfrm>
            <a:off x="7765803" y="3120336"/>
            <a:ext cx="2016000" cy="2016000"/>
          </a:xfrm>
          <a:prstGeom prst="arc">
            <a:avLst>
              <a:gd name="adj1" fmla="val 5967"/>
              <a:gd name="adj2" fmla="val 54059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89D3C536-09DE-4EC4-957F-07D5DDDA74D4}"/>
              </a:ext>
            </a:extLst>
          </p:cNvPr>
          <p:cNvCxnSpPr>
            <a:stCxn id="240" idx="0"/>
          </p:cNvCxnSpPr>
          <p:nvPr/>
        </p:nvCxnSpPr>
        <p:spPr>
          <a:xfrm flipV="1">
            <a:off x="9781801" y="2459476"/>
            <a:ext cx="2" cy="16706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82FC435-C0AC-423C-BD2C-99EB6C846FCE}"/>
              </a:ext>
            </a:extLst>
          </p:cNvPr>
          <p:cNvCxnSpPr>
            <a:cxnSpLocks/>
          </p:cNvCxnSpPr>
          <p:nvPr/>
        </p:nvCxnSpPr>
        <p:spPr>
          <a:xfrm>
            <a:off x="6916318" y="5209103"/>
            <a:ext cx="18542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BE2DCE3A-41B4-4B92-9766-98879D946C7D}"/>
              </a:ext>
            </a:extLst>
          </p:cNvPr>
          <p:cNvCxnSpPr>
            <a:cxnSpLocks/>
          </p:cNvCxnSpPr>
          <p:nvPr/>
        </p:nvCxnSpPr>
        <p:spPr>
          <a:xfrm>
            <a:off x="7030854" y="5136336"/>
            <a:ext cx="176691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Arco 242">
            <a:extLst>
              <a:ext uri="{FF2B5EF4-FFF2-40B4-BE49-F238E27FC236}">
                <a16:creationId xmlns:a16="http://schemas.microsoft.com/office/drawing/2014/main" id="{7E9138B2-0EE5-4A1A-8684-248A95402C04}"/>
              </a:ext>
            </a:extLst>
          </p:cNvPr>
          <p:cNvSpPr/>
          <p:nvPr/>
        </p:nvSpPr>
        <p:spPr>
          <a:xfrm>
            <a:off x="7688148" y="3048856"/>
            <a:ext cx="2160000" cy="2160000"/>
          </a:xfrm>
          <a:prstGeom prst="arc">
            <a:avLst>
              <a:gd name="adj1" fmla="val 21589331"/>
              <a:gd name="adj2" fmla="val 54081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F196CB10-174F-4A41-B4E8-9E8E17A42C84}"/>
              </a:ext>
            </a:extLst>
          </p:cNvPr>
          <p:cNvCxnSpPr>
            <a:cxnSpLocks/>
          </p:cNvCxnSpPr>
          <p:nvPr/>
        </p:nvCxnSpPr>
        <p:spPr>
          <a:xfrm>
            <a:off x="6818027" y="5187454"/>
            <a:ext cx="195257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AE3C1171-79CC-453F-9522-506E7BB6378C}"/>
              </a:ext>
            </a:extLst>
          </p:cNvPr>
          <p:cNvSpPr/>
          <p:nvPr/>
        </p:nvSpPr>
        <p:spPr>
          <a:xfrm>
            <a:off x="7709453" y="3074692"/>
            <a:ext cx="2113200" cy="2113200"/>
          </a:xfrm>
          <a:prstGeom prst="arc">
            <a:avLst>
              <a:gd name="adj1" fmla="val 21582806"/>
              <a:gd name="adj2" fmla="val 539149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03AEA04-F124-4A23-84DC-79F61F8E7A48}"/>
              </a:ext>
            </a:extLst>
          </p:cNvPr>
          <p:cNvCxnSpPr>
            <a:cxnSpLocks/>
            <a:stCxn id="245" idx="0"/>
          </p:cNvCxnSpPr>
          <p:nvPr/>
        </p:nvCxnSpPr>
        <p:spPr>
          <a:xfrm flipV="1">
            <a:off x="9822640" y="2954085"/>
            <a:ext cx="0" cy="11719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C29EEEB7-CA5E-460D-8456-90CEEF667ADD}"/>
              </a:ext>
            </a:extLst>
          </p:cNvPr>
          <p:cNvCxnSpPr>
            <a:cxnSpLocks/>
          </p:cNvCxnSpPr>
          <p:nvPr/>
        </p:nvCxnSpPr>
        <p:spPr>
          <a:xfrm>
            <a:off x="6804459" y="5107436"/>
            <a:ext cx="197290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Arco 246">
            <a:extLst>
              <a:ext uri="{FF2B5EF4-FFF2-40B4-BE49-F238E27FC236}">
                <a16:creationId xmlns:a16="http://schemas.microsoft.com/office/drawing/2014/main" id="{0D8845EA-1E69-44AC-B58F-D8F6D414B836}"/>
              </a:ext>
            </a:extLst>
          </p:cNvPr>
          <p:cNvSpPr/>
          <p:nvPr/>
        </p:nvSpPr>
        <p:spPr>
          <a:xfrm>
            <a:off x="7787205" y="3144495"/>
            <a:ext cx="1962000" cy="1962000"/>
          </a:xfrm>
          <a:prstGeom prst="arc">
            <a:avLst>
              <a:gd name="adj1" fmla="val 7708"/>
              <a:gd name="adj2" fmla="val 539427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AF4FE3DF-FAC2-48F3-9227-297249414615}"/>
              </a:ext>
            </a:extLst>
          </p:cNvPr>
          <p:cNvCxnSpPr>
            <a:stCxn id="247" idx="0"/>
          </p:cNvCxnSpPr>
          <p:nvPr/>
        </p:nvCxnSpPr>
        <p:spPr>
          <a:xfrm flipV="1">
            <a:off x="9749203" y="3171470"/>
            <a:ext cx="2" cy="9562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Ovale 247">
            <a:extLst>
              <a:ext uri="{FF2B5EF4-FFF2-40B4-BE49-F238E27FC236}">
                <a16:creationId xmlns:a16="http://schemas.microsoft.com/office/drawing/2014/main" id="{DFDC4BC9-080A-43A6-AB9E-0D5B389AF4F2}"/>
              </a:ext>
            </a:extLst>
          </p:cNvPr>
          <p:cNvSpPr/>
          <p:nvPr/>
        </p:nvSpPr>
        <p:spPr>
          <a:xfrm>
            <a:off x="9723298" y="314888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4" name="Figura a mano libera: forma 63">
            <a:extLst>
              <a:ext uri="{FF2B5EF4-FFF2-40B4-BE49-F238E27FC236}">
                <a16:creationId xmlns:a16="http://schemas.microsoft.com/office/drawing/2014/main" id="{CC62D2E8-C186-4702-8E1D-9091E87A09C6}"/>
              </a:ext>
            </a:extLst>
          </p:cNvPr>
          <p:cNvSpPr/>
          <p:nvPr/>
        </p:nvSpPr>
        <p:spPr>
          <a:xfrm>
            <a:off x="9265920" y="2305594"/>
            <a:ext cx="597643" cy="1541417"/>
          </a:xfrm>
          <a:custGeom>
            <a:avLst/>
            <a:gdLst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180703 w 588396"/>
              <a:gd name="connsiteY8" fmla="*/ 1304109 h 1541417"/>
              <a:gd name="connsiteX9" fmla="*/ 0 w 588396"/>
              <a:gd name="connsiteY9" fmla="*/ 1541417 h 1541417"/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209006 w 588396"/>
              <a:gd name="connsiteY8" fmla="*/ 1299755 h 1541417"/>
              <a:gd name="connsiteX9" fmla="*/ 0 w 588396"/>
              <a:gd name="connsiteY9" fmla="*/ 1541417 h 1541417"/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203291 w 588396"/>
              <a:gd name="connsiteY8" fmla="*/ 1295945 h 1541417"/>
              <a:gd name="connsiteX9" fmla="*/ 0 w 588396"/>
              <a:gd name="connsiteY9" fmla="*/ 1541417 h 1541417"/>
              <a:gd name="connsiteX0" fmla="*/ 428897 w 597865"/>
              <a:gd name="connsiteY0" fmla="*/ 0 h 1541417"/>
              <a:gd name="connsiteX1" fmla="*/ 518160 w 597865"/>
              <a:gd name="connsiteY1" fmla="*/ 152400 h 1541417"/>
              <a:gd name="connsiteX2" fmla="*/ 583474 w 597865"/>
              <a:gd name="connsiteY2" fmla="*/ 283029 h 1541417"/>
              <a:gd name="connsiteX3" fmla="*/ 596537 w 597865"/>
              <a:gd name="connsiteY3" fmla="*/ 436790 h 1541417"/>
              <a:gd name="connsiteX4" fmla="*/ 561703 w 597865"/>
              <a:gd name="connsiteY4" fmla="*/ 655320 h 1541417"/>
              <a:gd name="connsiteX5" fmla="*/ 487680 w 597865"/>
              <a:gd name="connsiteY5" fmla="*/ 873035 h 1541417"/>
              <a:gd name="connsiteX6" fmla="*/ 415834 w 597865"/>
              <a:gd name="connsiteY6" fmla="*/ 1025435 h 1541417"/>
              <a:gd name="connsiteX7" fmla="*/ 315686 w 597865"/>
              <a:gd name="connsiteY7" fmla="*/ 1160417 h 1541417"/>
              <a:gd name="connsiteX8" fmla="*/ 203291 w 597865"/>
              <a:gd name="connsiteY8" fmla="*/ 1295945 h 1541417"/>
              <a:gd name="connsiteX9" fmla="*/ 0 w 597865"/>
              <a:gd name="connsiteY9" fmla="*/ 1541417 h 1541417"/>
              <a:gd name="connsiteX0" fmla="*/ 428897 w 597643"/>
              <a:gd name="connsiteY0" fmla="*/ 0 h 1541417"/>
              <a:gd name="connsiteX1" fmla="*/ 518160 w 597643"/>
              <a:gd name="connsiteY1" fmla="*/ 152400 h 1541417"/>
              <a:gd name="connsiteX2" fmla="*/ 583474 w 597643"/>
              <a:gd name="connsiteY2" fmla="*/ 283029 h 1541417"/>
              <a:gd name="connsiteX3" fmla="*/ 596537 w 597643"/>
              <a:gd name="connsiteY3" fmla="*/ 436790 h 1541417"/>
              <a:gd name="connsiteX4" fmla="*/ 561703 w 597643"/>
              <a:gd name="connsiteY4" fmla="*/ 655320 h 1541417"/>
              <a:gd name="connsiteX5" fmla="*/ 487680 w 597643"/>
              <a:gd name="connsiteY5" fmla="*/ 873035 h 1541417"/>
              <a:gd name="connsiteX6" fmla="*/ 415834 w 597643"/>
              <a:gd name="connsiteY6" fmla="*/ 1025435 h 1541417"/>
              <a:gd name="connsiteX7" fmla="*/ 315686 w 597643"/>
              <a:gd name="connsiteY7" fmla="*/ 1160417 h 1541417"/>
              <a:gd name="connsiteX8" fmla="*/ 203291 w 597643"/>
              <a:gd name="connsiteY8" fmla="*/ 1295945 h 1541417"/>
              <a:gd name="connsiteX9" fmla="*/ 0 w 597643"/>
              <a:gd name="connsiteY9" fmla="*/ 1541417 h 1541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7643" h="1541417">
                <a:moveTo>
                  <a:pt x="428897" y="0"/>
                </a:moveTo>
                <a:cubicBezTo>
                  <a:pt x="460647" y="52614"/>
                  <a:pt x="492397" y="105229"/>
                  <a:pt x="518160" y="152400"/>
                </a:cubicBezTo>
                <a:cubicBezTo>
                  <a:pt x="543923" y="199571"/>
                  <a:pt x="572316" y="237536"/>
                  <a:pt x="583474" y="283029"/>
                </a:cubicBezTo>
                <a:cubicBezTo>
                  <a:pt x="594632" y="328522"/>
                  <a:pt x="600165" y="374742"/>
                  <a:pt x="596537" y="436790"/>
                </a:cubicBezTo>
                <a:cubicBezTo>
                  <a:pt x="592909" y="498838"/>
                  <a:pt x="579846" y="582613"/>
                  <a:pt x="561703" y="655320"/>
                </a:cubicBezTo>
                <a:cubicBezTo>
                  <a:pt x="543560" y="728027"/>
                  <a:pt x="511991" y="811349"/>
                  <a:pt x="487680" y="873035"/>
                </a:cubicBezTo>
                <a:cubicBezTo>
                  <a:pt x="463369" y="934721"/>
                  <a:pt x="444500" y="977538"/>
                  <a:pt x="415834" y="1025435"/>
                </a:cubicBezTo>
                <a:cubicBezTo>
                  <a:pt x="387168" y="1073332"/>
                  <a:pt x="351110" y="1115332"/>
                  <a:pt x="315686" y="1160417"/>
                </a:cubicBezTo>
                <a:cubicBezTo>
                  <a:pt x="280262" y="1205502"/>
                  <a:pt x="255905" y="1232445"/>
                  <a:pt x="203291" y="1295945"/>
                </a:cubicBezTo>
                <a:cubicBezTo>
                  <a:pt x="150677" y="1359445"/>
                  <a:pt x="64044" y="1454513"/>
                  <a:pt x="0" y="154141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76A6DEAB-B548-4BBA-AC39-622A9217C0F4}"/>
              </a:ext>
            </a:extLst>
          </p:cNvPr>
          <p:cNvCxnSpPr>
            <a:cxnSpLocks/>
          </p:cNvCxnSpPr>
          <p:nvPr/>
        </p:nvCxnSpPr>
        <p:spPr>
          <a:xfrm>
            <a:off x="9464627" y="3602936"/>
            <a:ext cx="0" cy="5234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2B6482E-1EF0-4126-B57E-1E11FD7E58E7}"/>
              </a:ext>
            </a:extLst>
          </p:cNvPr>
          <p:cNvCxnSpPr>
            <a:cxnSpLocks/>
          </p:cNvCxnSpPr>
          <p:nvPr/>
        </p:nvCxnSpPr>
        <p:spPr>
          <a:xfrm flipV="1">
            <a:off x="9849487" y="2586855"/>
            <a:ext cx="0" cy="15368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B513308-F4BE-484D-8388-D6ED17D9FCFF}"/>
              </a:ext>
            </a:extLst>
          </p:cNvPr>
          <p:cNvCxnSpPr>
            <a:cxnSpLocks/>
          </p:cNvCxnSpPr>
          <p:nvPr/>
        </p:nvCxnSpPr>
        <p:spPr>
          <a:xfrm>
            <a:off x="6865651" y="5218652"/>
            <a:ext cx="19049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Arco 250">
            <a:extLst>
              <a:ext uri="{FF2B5EF4-FFF2-40B4-BE49-F238E27FC236}">
                <a16:creationId xmlns:a16="http://schemas.microsoft.com/office/drawing/2014/main" id="{3A1E638E-9B01-47D4-B84B-C27C11E08302}"/>
              </a:ext>
            </a:extLst>
          </p:cNvPr>
          <p:cNvSpPr/>
          <p:nvPr/>
        </p:nvSpPr>
        <p:spPr>
          <a:xfrm>
            <a:off x="7668361" y="3023273"/>
            <a:ext cx="2196000" cy="2196000"/>
          </a:xfrm>
          <a:prstGeom prst="arc">
            <a:avLst>
              <a:gd name="adj1" fmla="val 30503"/>
              <a:gd name="adj2" fmla="val 53713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CE701089-B48A-49A6-ABB7-267849D51342}"/>
              </a:ext>
            </a:extLst>
          </p:cNvPr>
          <p:cNvCxnSpPr>
            <a:cxnSpLocks/>
          </p:cNvCxnSpPr>
          <p:nvPr/>
        </p:nvCxnSpPr>
        <p:spPr>
          <a:xfrm flipV="1">
            <a:off x="9864998" y="2733243"/>
            <a:ext cx="0" cy="14006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0FF8B4C9-5CC7-4D08-8E98-22D174FF65BB}"/>
              </a:ext>
            </a:extLst>
          </p:cNvPr>
          <p:cNvCxnSpPr>
            <a:cxnSpLocks/>
          </p:cNvCxnSpPr>
          <p:nvPr/>
        </p:nvCxnSpPr>
        <p:spPr>
          <a:xfrm>
            <a:off x="6143359" y="2305253"/>
            <a:ext cx="57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3EE61568-68CC-481A-94D9-EE95BB30C0A3}"/>
              </a:ext>
            </a:extLst>
          </p:cNvPr>
          <p:cNvCxnSpPr>
            <a:cxnSpLocks/>
          </p:cNvCxnSpPr>
          <p:nvPr/>
        </p:nvCxnSpPr>
        <p:spPr>
          <a:xfrm>
            <a:off x="5468645" y="3849733"/>
            <a:ext cx="585038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209C2E84-827B-4DBC-B252-E61084CC92F6}"/>
              </a:ext>
            </a:extLst>
          </p:cNvPr>
          <p:cNvCxnSpPr>
            <a:cxnSpLocks/>
          </p:cNvCxnSpPr>
          <p:nvPr/>
        </p:nvCxnSpPr>
        <p:spPr>
          <a:xfrm>
            <a:off x="5566307" y="2457653"/>
            <a:ext cx="550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5205F872-5405-4C31-96B3-4ED51EF25DEC}"/>
              </a:ext>
            </a:extLst>
          </p:cNvPr>
          <p:cNvCxnSpPr>
            <a:cxnSpLocks/>
          </p:cNvCxnSpPr>
          <p:nvPr/>
        </p:nvCxnSpPr>
        <p:spPr>
          <a:xfrm>
            <a:off x="6096000" y="2586855"/>
            <a:ext cx="582137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67BCDEC8-1C37-4F7B-8DA9-488043241367}"/>
              </a:ext>
            </a:extLst>
          </p:cNvPr>
          <p:cNvCxnSpPr>
            <a:cxnSpLocks/>
          </p:cNvCxnSpPr>
          <p:nvPr/>
        </p:nvCxnSpPr>
        <p:spPr>
          <a:xfrm>
            <a:off x="5252022" y="3608133"/>
            <a:ext cx="60358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D766B4F4-DEDE-473A-8096-953C3EEF8A92}"/>
              </a:ext>
            </a:extLst>
          </p:cNvPr>
          <p:cNvCxnSpPr>
            <a:cxnSpLocks/>
          </p:cNvCxnSpPr>
          <p:nvPr/>
        </p:nvCxnSpPr>
        <p:spPr>
          <a:xfrm>
            <a:off x="5468645" y="3462871"/>
            <a:ext cx="56704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CC13E114-647B-4BB1-8723-9F9A1F80A3AB}"/>
              </a:ext>
            </a:extLst>
          </p:cNvPr>
          <p:cNvCxnSpPr>
            <a:cxnSpLocks/>
          </p:cNvCxnSpPr>
          <p:nvPr/>
        </p:nvCxnSpPr>
        <p:spPr>
          <a:xfrm>
            <a:off x="5566307" y="2739827"/>
            <a:ext cx="5544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5C4BBCD1-F23D-4CCF-91D9-496C449DEC3A}"/>
              </a:ext>
            </a:extLst>
          </p:cNvPr>
          <p:cNvCxnSpPr>
            <a:cxnSpLocks/>
          </p:cNvCxnSpPr>
          <p:nvPr/>
        </p:nvCxnSpPr>
        <p:spPr>
          <a:xfrm>
            <a:off x="5961799" y="3329585"/>
            <a:ext cx="60258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9722FED8-33AD-4DA9-ABE5-767C168BD438}"/>
              </a:ext>
            </a:extLst>
          </p:cNvPr>
          <p:cNvCxnSpPr>
            <a:cxnSpLocks/>
          </p:cNvCxnSpPr>
          <p:nvPr/>
        </p:nvCxnSpPr>
        <p:spPr>
          <a:xfrm>
            <a:off x="5583183" y="3176494"/>
            <a:ext cx="55485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823CE38C-E583-4E99-A556-823D34C010BB}"/>
              </a:ext>
            </a:extLst>
          </p:cNvPr>
          <p:cNvCxnSpPr>
            <a:cxnSpLocks/>
          </p:cNvCxnSpPr>
          <p:nvPr/>
        </p:nvCxnSpPr>
        <p:spPr>
          <a:xfrm>
            <a:off x="6046435" y="2959616"/>
            <a:ext cx="58141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243109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2325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9325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11168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9325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88570" y="2958110"/>
            <a:ext cx="34786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stCxn id="23" idx="2"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11168" y="477336"/>
            <a:ext cx="981275" cy="36594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92365" y="476718"/>
            <a:ext cx="997796" cy="3657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stCxn id="8" idx="2"/>
          </p:cNvCxnSpPr>
          <p:nvPr/>
        </p:nvCxnSpPr>
        <p:spPr>
          <a:xfrm>
            <a:off x="6223253" y="2958110"/>
            <a:ext cx="0" cy="1178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23253" y="4130341"/>
            <a:ext cx="1168655" cy="2084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93789" y="4131257"/>
            <a:ext cx="1169463" cy="20830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6325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51827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30197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(Dati)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7393253" y="4128110"/>
            <a:ext cx="0" cy="149172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37B4EB-8835-4075-BDDB-C4574D049BF4}"/>
              </a:ext>
            </a:extLst>
          </p:cNvPr>
          <p:cNvSpPr txBox="1"/>
          <p:nvPr/>
        </p:nvSpPr>
        <p:spPr>
          <a:xfrm>
            <a:off x="7007184" y="356386"/>
            <a:ext cx="4438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381E148-B6DB-4801-B2BE-2716BEE1D3FB}"/>
              </a:ext>
            </a:extLst>
          </p:cNvPr>
          <p:cNvSpPr txBox="1"/>
          <p:nvPr/>
        </p:nvSpPr>
        <p:spPr>
          <a:xfrm>
            <a:off x="10170369" y="364606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212503C3-72D9-4E8F-BAEA-54B9C48995AF}"/>
              </a:ext>
            </a:extLst>
          </p:cNvPr>
          <p:cNvSpPr txBox="1"/>
          <p:nvPr/>
        </p:nvSpPr>
        <p:spPr>
          <a:xfrm>
            <a:off x="10808609" y="2799035"/>
            <a:ext cx="468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B3BD8193-9035-4926-9279-DF6FAF6B6BBF}"/>
              </a:ext>
            </a:extLst>
          </p:cNvPr>
          <p:cNvSpPr txBox="1"/>
          <p:nvPr/>
        </p:nvSpPr>
        <p:spPr>
          <a:xfrm>
            <a:off x="7256008" y="6165139"/>
            <a:ext cx="443884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DDD8B3EE-A0C2-4409-B2E1-80000AF90CBD}"/>
              </a:ext>
            </a:extLst>
          </p:cNvPr>
          <p:cNvSpPr txBox="1"/>
          <p:nvPr/>
        </p:nvSpPr>
        <p:spPr>
          <a:xfrm>
            <a:off x="6997791" y="2667957"/>
            <a:ext cx="443884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D85889EB-15AA-4738-9031-C94A354F6F55}"/>
              </a:ext>
            </a:extLst>
          </p:cNvPr>
          <p:cNvSpPr txBox="1"/>
          <p:nvPr/>
        </p:nvSpPr>
        <p:spPr>
          <a:xfrm>
            <a:off x="7080586" y="5258733"/>
            <a:ext cx="4438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64345AF-1B89-4BF0-82BC-2B28C2186226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F07AA654-EDAA-495E-B647-1A90D477FB76}"/>
              </a:ext>
            </a:extLst>
          </p:cNvPr>
          <p:cNvSpPr txBox="1"/>
          <p:nvPr/>
        </p:nvSpPr>
        <p:spPr>
          <a:xfrm>
            <a:off x="0" y="2968890"/>
            <a:ext cx="5557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Il cono di colore verde ha la base circolare unita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mentre l’asse è parallelo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e ortogonale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297E563-BEE8-434B-A485-06DF640DDC18}"/>
              </a:ext>
            </a:extLst>
          </p:cNvPr>
          <p:cNvSpPr txBox="1"/>
          <p:nvPr/>
        </p:nvSpPr>
        <p:spPr>
          <a:xfrm>
            <a:off x="0" y="4524610"/>
            <a:ext cx="51864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 precisa che gli assi sono tra loro ortogonali e, quindi, appartenenti entrambi ad un piano di profilo che contiene i vertici V(V’;V’’; V’’’) dei due coni oltre al punto P(P’; P’’; P’’’)  d’intersezione degli assi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A2360C4-F582-4381-9DB9-394740BD1908}"/>
              </a:ext>
            </a:extLst>
          </p:cNvPr>
          <p:cNvSpPr txBox="1"/>
          <p:nvPr/>
        </p:nvSpPr>
        <p:spPr>
          <a:xfrm>
            <a:off x="0" y="6051047"/>
            <a:ext cx="566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 precisa, inoltre, che il vertice del cono verde appartiene alla falda del cono blu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9FF2BAEE-96B0-4A1A-96D5-627A3B6DE51B}"/>
              </a:ext>
            </a:extLst>
          </p:cNvPr>
          <p:cNvSpPr txBox="1"/>
          <p:nvPr/>
        </p:nvSpPr>
        <p:spPr>
          <a:xfrm>
            <a:off x="10124169" y="2784351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P’’’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FBE1C565-6E4E-4F18-9A01-2AAD4A6D4B7E}"/>
              </a:ext>
            </a:extLst>
          </p:cNvPr>
          <p:cNvSpPr txBox="1"/>
          <p:nvPr/>
        </p:nvSpPr>
        <p:spPr>
          <a:xfrm>
            <a:off x="7321389" y="2683320"/>
            <a:ext cx="44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P’’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5D6EE858-4F2A-49C9-9885-C80B93FEFAC8}"/>
              </a:ext>
            </a:extLst>
          </p:cNvPr>
          <p:cNvSpPr txBox="1"/>
          <p:nvPr/>
        </p:nvSpPr>
        <p:spPr>
          <a:xfrm>
            <a:off x="7388570" y="5266960"/>
            <a:ext cx="4438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P’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44D387D5-9B12-47E1-9861-7CE5204A0501}"/>
              </a:ext>
            </a:extLst>
          </p:cNvPr>
          <p:cNvSpPr txBox="1"/>
          <p:nvPr/>
        </p:nvSpPr>
        <p:spPr>
          <a:xfrm>
            <a:off x="7164030" y="2666152"/>
            <a:ext cx="395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88D7FBDE-ABAA-43AF-B10A-47549C48BF5C}"/>
              </a:ext>
            </a:extLst>
          </p:cNvPr>
          <p:cNvSpPr txBox="1"/>
          <p:nvPr/>
        </p:nvSpPr>
        <p:spPr>
          <a:xfrm>
            <a:off x="7252982" y="5250506"/>
            <a:ext cx="395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7C4EF16-E9E5-4F32-B358-5A4021E9E0AD}"/>
              </a:ext>
            </a:extLst>
          </p:cNvPr>
          <p:cNvSpPr txBox="1"/>
          <p:nvPr/>
        </p:nvSpPr>
        <p:spPr>
          <a:xfrm>
            <a:off x="0" y="3639177"/>
            <a:ext cx="5407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Per una lettura più completa si esegue anche il ribaltamento della composizione sul piano laterale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DD0C93B-8F24-4C06-829F-D31DE1F57A9D}"/>
              </a:ext>
            </a:extLst>
          </p:cNvPr>
          <p:cNvCxnSpPr/>
          <p:nvPr/>
        </p:nvCxnSpPr>
        <p:spPr>
          <a:xfrm>
            <a:off x="7393425" y="2958110"/>
            <a:ext cx="0" cy="3276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5056015-AA02-422D-9202-F51F7877F9E3}"/>
              </a:ext>
            </a:extLst>
          </p:cNvPr>
          <p:cNvCxnSpPr>
            <a:cxnSpLocks/>
          </p:cNvCxnSpPr>
          <p:nvPr/>
        </p:nvCxnSpPr>
        <p:spPr>
          <a:xfrm>
            <a:off x="7388745" y="4128744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uppo 196">
            <a:extLst>
              <a:ext uri="{FF2B5EF4-FFF2-40B4-BE49-F238E27FC236}">
                <a16:creationId xmlns:a16="http://schemas.microsoft.com/office/drawing/2014/main" id="{5AD33C4D-52E6-4881-87E1-A032EB97762F}"/>
              </a:ext>
            </a:extLst>
          </p:cNvPr>
          <p:cNvGrpSpPr/>
          <p:nvPr/>
        </p:nvGrpSpPr>
        <p:grpSpPr>
          <a:xfrm>
            <a:off x="7333536" y="2910277"/>
            <a:ext cx="108000" cy="108000"/>
            <a:chOff x="7193876" y="3067400"/>
            <a:chExt cx="108000" cy="108000"/>
          </a:xfrm>
        </p:grpSpPr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FDF4F4ED-FCF2-4C89-9880-2E68C81A16C9}"/>
                </a:ext>
              </a:extLst>
            </p:cNvPr>
            <p:cNvCxnSpPr>
              <a:cxnSpLocks/>
            </p:cNvCxnSpPr>
            <p:nvPr/>
          </p:nvCxnSpPr>
          <p:spPr>
            <a:xfrm>
              <a:off x="7193876" y="311600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8256ECFE-44DF-4786-997D-D253A85641A5}"/>
                </a:ext>
              </a:extLst>
            </p:cNvPr>
            <p:cNvCxnSpPr/>
            <p:nvPr/>
          </p:nvCxnSpPr>
          <p:spPr>
            <a:xfrm>
              <a:off x="7253271" y="3067400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uppo 70">
            <a:extLst>
              <a:ext uri="{FF2B5EF4-FFF2-40B4-BE49-F238E27FC236}">
                <a16:creationId xmlns:a16="http://schemas.microsoft.com/office/drawing/2014/main" id="{10B140A3-BBF6-42BB-AE73-AFE02F60D8A5}"/>
              </a:ext>
            </a:extLst>
          </p:cNvPr>
          <p:cNvGrpSpPr/>
          <p:nvPr/>
        </p:nvGrpSpPr>
        <p:grpSpPr>
          <a:xfrm>
            <a:off x="7338700" y="5485764"/>
            <a:ext cx="108000" cy="108000"/>
            <a:chOff x="7193876" y="3059780"/>
            <a:chExt cx="108000" cy="108000"/>
          </a:xfrm>
        </p:grpSpPr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9F5C0E76-06C7-486E-B05B-492E152918AA}"/>
                </a:ext>
              </a:extLst>
            </p:cNvPr>
            <p:cNvCxnSpPr>
              <a:cxnSpLocks/>
            </p:cNvCxnSpPr>
            <p:nvPr/>
          </p:nvCxnSpPr>
          <p:spPr>
            <a:xfrm>
              <a:off x="7193876" y="3116004"/>
              <a:ext cx="1080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diritto 72">
              <a:extLst>
                <a:ext uri="{FF2B5EF4-FFF2-40B4-BE49-F238E27FC236}">
                  <a16:creationId xmlns:a16="http://schemas.microsoft.com/office/drawing/2014/main" id="{80EAF924-619E-4F9F-84A4-13EDD4E5A539}"/>
                </a:ext>
              </a:extLst>
            </p:cNvPr>
            <p:cNvCxnSpPr/>
            <p:nvPr/>
          </p:nvCxnSpPr>
          <p:spPr>
            <a:xfrm>
              <a:off x="7247556" y="3059780"/>
              <a:ext cx="0" cy="10800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B41BD5B6-E458-4E1E-9ED5-00AF0907AF26}"/>
              </a:ext>
            </a:extLst>
          </p:cNvPr>
          <p:cNvGrpSpPr/>
          <p:nvPr/>
        </p:nvGrpSpPr>
        <p:grpSpPr>
          <a:xfrm>
            <a:off x="0" y="503232"/>
            <a:ext cx="6320939" cy="1477328"/>
            <a:chOff x="127138" y="538744"/>
            <a:chExt cx="6320939" cy="1477328"/>
          </a:xfrm>
        </p:grpSpPr>
        <p:sp>
          <p:nvSpPr>
            <p:cNvPr id="5" name="CasellaDiTesto 4">
              <a:extLst>
                <a:ext uri="{FF2B5EF4-FFF2-40B4-BE49-F238E27FC236}">
                  <a16:creationId xmlns:a16="http://schemas.microsoft.com/office/drawing/2014/main" id="{87993907-BDA2-4FD0-A6BF-63A79BF8ED0C}"/>
                </a:ext>
              </a:extLst>
            </p:cNvPr>
            <p:cNvSpPr txBox="1"/>
            <p:nvPr/>
          </p:nvSpPr>
          <p:spPr>
            <a:xfrm>
              <a:off x="127138" y="538744"/>
              <a:ext cx="6320939" cy="1477328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it-IT" dirty="0"/>
                <a:t>Sviluppiamo, ora, la stessa ricerca della compenetrazione tra i due coni utilizzando, però,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frontale </a:t>
              </a:r>
              <a:r>
                <a:rPr lang="it-IT" dirty="0"/>
                <a:t>che ha le seguenti caratteristiche descrittive</a:t>
              </a:r>
            </a:p>
            <a:p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                                 a</a:t>
              </a:r>
              <a:r>
                <a:rPr lang="it-IT" dirty="0">
                  <a:solidFill>
                    <a:srgbClr val="FF0000"/>
                  </a:solidFill>
                </a:rPr>
                <a:t>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   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</a:t>
              </a:r>
            </a:p>
            <a:p>
              <a:r>
                <a:rPr lang="it-IT" dirty="0"/>
                <a:t>quindi ortogonale a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1</a:t>
              </a:r>
              <a:r>
                <a:rPr lang="it-IT" dirty="0"/>
                <a:t> e parallelo a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2</a:t>
              </a:r>
            </a:p>
          </p:txBody>
        </p:sp>
        <p:grpSp>
          <p:nvGrpSpPr>
            <p:cNvPr id="19" name="Gruppo 18">
              <a:extLst>
                <a:ext uri="{FF2B5EF4-FFF2-40B4-BE49-F238E27FC236}">
                  <a16:creationId xmlns:a16="http://schemas.microsoft.com/office/drawing/2014/main" id="{EE472D88-2FEB-4ED8-B05E-2D173A74DDB4}"/>
                </a:ext>
              </a:extLst>
            </p:cNvPr>
            <p:cNvGrpSpPr/>
            <p:nvPr/>
          </p:nvGrpSpPr>
          <p:grpSpPr>
            <a:xfrm>
              <a:off x="2693282" y="1268085"/>
              <a:ext cx="965711" cy="499258"/>
              <a:chOff x="435972" y="1522024"/>
              <a:chExt cx="861751" cy="499258"/>
            </a:xfrm>
          </p:grpSpPr>
          <p:sp>
            <p:nvSpPr>
              <p:cNvPr id="64" name="CasellaDiTesto 63">
                <a:extLst>
                  <a:ext uri="{FF2B5EF4-FFF2-40B4-BE49-F238E27FC236}">
                    <a16:creationId xmlns:a16="http://schemas.microsoft.com/office/drawing/2014/main" id="{8B53B02D-46AC-4C82-8336-F44C4CDEAD7F}"/>
                  </a:ext>
                </a:extLst>
              </p:cNvPr>
              <p:cNvSpPr txBox="1"/>
              <p:nvPr/>
            </p:nvSpPr>
            <p:spPr>
              <a:xfrm>
                <a:off x="435972" y="1651950"/>
                <a:ext cx="3376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^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  <p:sp>
            <p:nvSpPr>
              <p:cNvPr id="65" name="CasellaDiTesto 64">
                <a:extLst>
                  <a:ext uri="{FF2B5EF4-FFF2-40B4-BE49-F238E27FC236}">
                    <a16:creationId xmlns:a16="http://schemas.microsoft.com/office/drawing/2014/main" id="{92801761-3982-4912-8068-50397EDA3089}"/>
                  </a:ext>
                </a:extLst>
              </p:cNvPr>
              <p:cNvSpPr txBox="1"/>
              <p:nvPr/>
            </p:nvSpPr>
            <p:spPr>
              <a:xfrm>
                <a:off x="985665" y="1522024"/>
                <a:ext cx="3120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¥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</p:grpSp>
      </p:grp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9CFA0A24-C667-4D18-A185-A46BF0EABBB7}"/>
              </a:ext>
            </a:extLst>
          </p:cNvPr>
          <p:cNvSpPr txBox="1"/>
          <p:nvPr/>
        </p:nvSpPr>
        <p:spPr>
          <a:xfrm>
            <a:off x="0" y="2317214"/>
            <a:ext cx="537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Il cono di colore blu ha la base circolare unita a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</a:rPr>
              <a:t>1</a:t>
            </a:r>
            <a:r>
              <a:rPr lang="it-IT" dirty="0">
                <a:solidFill>
                  <a:srgbClr val="0070C0"/>
                </a:solidFill>
              </a:rPr>
              <a:t> mentre l’asse è parallelo a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</a:rPr>
              <a:t>2</a:t>
            </a:r>
            <a:r>
              <a:rPr lang="it-IT" dirty="0">
                <a:solidFill>
                  <a:srgbClr val="0070C0"/>
                </a:solidFill>
              </a:rPr>
              <a:t> e ortogonale a </a:t>
            </a:r>
            <a:r>
              <a:rPr lang="it-IT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041086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9" grpId="0" animBg="1"/>
      <p:bldP spid="20" grpId="0" animBg="1"/>
      <p:bldP spid="21" grpId="0" animBg="1"/>
      <p:bldP spid="55" grpId="0" animBg="1"/>
      <p:bldP spid="4" grpId="0"/>
      <p:bldP spid="40" grpId="0"/>
      <p:bldP spid="45" grpId="0"/>
      <p:bldP spid="47" grpId="0"/>
      <p:bldP spid="48" grpId="0"/>
      <p:bldP spid="49" grpId="0"/>
      <p:bldP spid="52" grpId="0"/>
      <p:bldP spid="14" grpId="0"/>
      <p:bldP spid="17" grpId="0"/>
      <p:bldP spid="53" grpId="0"/>
      <p:bldP spid="54" grpId="0"/>
      <p:bldP spid="56" grpId="0"/>
      <p:bldP spid="57" grpId="0"/>
      <p:bldP spid="58" grpId="0"/>
      <p:bldP spid="22" grpId="0"/>
      <p:bldP spid="6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1563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8563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01643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8563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88570" y="2958110"/>
            <a:ext cx="34786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391643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7391643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8381643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0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8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02096" y="477336"/>
            <a:ext cx="982728" cy="36490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84745" y="476718"/>
            <a:ext cx="994385" cy="3650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215633" y="2958110"/>
            <a:ext cx="0" cy="11691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14075" y="4128983"/>
            <a:ext cx="1169906" cy="20855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88253" y="4131257"/>
            <a:ext cx="1175000" cy="20821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5563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>
            <a:cxnSpLocks/>
          </p:cNvCxnSpPr>
          <p:nvPr/>
        </p:nvCxnSpPr>
        <p:spPr>
          <a:xfrm flipH="1">
            <a:off x="7380252" y="6214352"/>
            <a:ext cx="13908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42302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30197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(2)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</p:cNvCxnSpPr>
          <p:nvPr/>
        </p:nvCxnSpPr>
        <p:spPr>
          <a:xfrm>
            <a:off x="7385633" y="4128110"/>
            <a:ext cx="0" cy="149172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64345AF-1B89-4BF0-82BC-2B28C2186226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DD0C93B-8F24-4C06-829F-D31DE1F57A9D}"/>
              </a:ext>
            </a:extLst>
          </p:cNvPr>
          <p:cNvCxnSpPr>
            <a:cxnSpLocks/>
          </p:cNvCxnSpPr>
          <p:nvPr/>
        </p:nvCxnSpPr>
        <p:spPr>
          <a:xfrm>
            <a:off x="7385805" y="2958110"/>
            <a:ext cx="0" cy="32553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5056015-AA02-422D-9202-F51F7877F9E3}"/>
              </a:ext>
            </a:extLst>
          </p:cNvPr>
          <p:cNvCxnSpPr>
            <a:cxnSpLocks/>
          </p:cNvCxnSpPr>
          <p:nvPr/>
        </p:nvCxnSpPr>
        <p:spPr>
          <a:xfrm>
            <a:off x="7388745" y="4128744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CC3334F-3208-435F-8249-ACD32FF4ADD2}"/>
              </a:ext>
            </a:extLst>
          </p:cNvPr>
          <p:cNvCxnSpPr>
            <a:cxnSpLocks/>
          </p:cNvCxnSpPr>
          <p:nvPr/>
        </p:nvCxnSpPr>
        <p:spPr>
          <a:xfrm>
            <a:off x="9264034" y="871600"/>
            <a:ext cx="0" cy="32587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08576B9-5AD5-492B-B17F-BED12D0EA456}"/>
              </a:ext>
            </a:extLst>
          </p:cNvPr>
          <p:cNvCxnSpPr>
            <a:cxnSpLocks/>
          </p:cNvCxnSpPr>
          <p:nvPr/>
        </p:nvCxnSpPr>
        <p:spPr>
          <a:xfrm flipH="1">
            <a:off x="7388570" y="2065656"/>
            <a:ext cx="188008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rco 69">
            <a:extLst>
              <a:ext uri="{FF2B5EF4-FFF2-40B4-BE49-F238E27FC236}">
                <a16:creationId xmlns:a16="http://schemas.microsoft.com/office/drawing/2014/main" id="{E855134B-C274-4D41-8571-B92011AD16D5}"/>
              </a:ext>
            </a:extLst>
          </p:cNvPr>
          <p:cNvSpPr/>
          <p:nvPr/>
        </p:nvSpPr>
        <p:spPr>
          <a:xfrm>
            <a:off x="8291102" y="3646227"/>
            <a:ext cx="972000" cy="972000"/>
          </a:xfrm>
          <a:prstGeom prst="arc">
            <a:avLst>
              <a:gd name="adj1" fmla="val 21539350"/>
              <a:gd name="adj2" fmla="val 548251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3104F5B-5EFE-40EF-9A8E-A30A57173A66}"/>
              </a:ext>
            </a:extLst>
          </p:cNvPr>
          <p:cNvCxnSpPr>
            <a:cxnSpLocks/>
          </p:cNvCxnSpPr>
          <p:nvPr/>
        </p:nvCxnSpPr>
        <p:spPr>
          <a:xfrm flipH="1">
            <a:off x="7035419" y="4618087"/>
            <a:ext cx="71475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A5D41A06-36C8-4F84-A698-0FDCBD89F77D}"/>
              </a:ext>
            </a:extLst>
          </p:cNvPr>
          <p:cNvCxnSpPr/>
          <p:nvPr/>
        </p:nvCxnSpPr>
        <p:spPr>
          <a:xfrm flipH="1">
            <a:off x="7388570" y="3852545"/>
            <a:ext cx="187453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F846DCE-98AE-408A-B14A-DBB7EA8E855D}"/>
              </a:ext>
            </a:extLst>
          </p:cNvPr>
          <p:cNvCxnSpPr/>
          <p:nvPr/>
        </p:nvCxnSpPr>
        <p:spPr>
          <a:xfrm flipV="1">
            <a:off x="7042404" y="4127277"/>
            <a:ext cx="0" cy="490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FAB5942A-1563-4A5E-8856-145261C6C62E}"/>
              </a:ext>
            </a:extLst>
          </p:cNvPr>
          <p:cNvCxnSpPr/>
          <p:nvPr/>
        </p:nvCxnSpPr>
        <p:spPr>
          <a:xfrm flipV="1">
            <a:off x="7750429" y="4127277"/>
            <a:ext cx="0" cy="490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igura a mano libera: forma 75">
            <a:extLst>
              <a:ext uri="{FF2B5EF4-FFF2-40B4-BE49-F238E27FC236}">
                <a16:creationId xmlns:a16="http://schemas.microsoft.com/office/drawing/2014/main" id="{425B5268-04AC-4448-BA37-EA4923F7424B}"/>
              </a:ext>
            </a:extLst>
          </p:cNvPr>
          <p:cNvSpPr/>
          <p:nvPr/>
        </p:nvSpPr>
        <p:spPr>
          <a:xfrm>
            <a:off x="7038975" y="3849959"/>
            <a:ext cx="711200" cy="280716"/>
          </a:xfrm>
          <a:custGeom>
            <a:avLst/>
            <a:gdLst>
              <a:gd name="connsiteX0" fmla="*/ 0 w 711200"/>
              <a:gd name="connsiteY0" fmla="*/ 273050 h 273050"/>
              <a:gd name="connsiteX1" fmla="*/ 349250 w 711200"/>
              <a:gd name="connsiteY1" fmla="*/ 0 h 273050"/>
              <a:gd name="connsiteX2" fmla="*/ 711200 w 711200"/>
              <a:gd name="connsiteY2" fmla="*/ 27305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273050">
                <a:moveTo>
                  <a:pt x="0" y="273050"/>
                </a:moveTo>
                <a:cubicBezTo>
                  <a:pt x="115358" y="136525"/>
                  <a:pt x="230717" y="0"/>
                  <a:pt x="349250" y="0"/>
                </a:cubicBezTo>
                <a:cubicBezTo>
                  <a:pt x="467783" y="0"/>
                  <a:pt x="589491" y="136525"/>
                  <a:pt x="711200" y="273050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Ovale 76">
            <a:extLst>
              <a:ext uri="{FF2B5EF4-FFF2-40B4-BE49-F238E27FC236}">
                <a16:creationId xmlns:a16="http://schemas.microsoft.com/office/drawing/2014/main" id="{EFBBFACC-A914-438A-B6C5-2718426573CD}"/>
              </a:ext>
            </a:extLst>
          </p:cNvPr>
          <p:cNvSpPr/>
          <p:nvPr/>
        </p:nvSpPr>
        <p:spPr>
          <a:xfrm>
            <a:off x="6491664" y="2066957"/>
            <a:ext cx="1785600" cy="1785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C8B3E1B-AB47-4DA4-904A-B70C62D62C50}"/>
              </a:ext>
            </a:extLst>
          </p:cNvPr>
          <p:cNvCxnSpPr>
            <a:cxnSpLocks/>
          </p:cNvCxnSpPr>
          <p:nvPr/>
        </p:nvCxnSpPr>
        <p:spPr>
          <a:xfrm>
            <a:off x="9690788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rco 83">
            <a:extLst>
              <a:ext uri="{FF2B5EF4-FFF2-40B4-BE49-F238E27FC236}">
                <a16:creationId xmlns:a16="http://schemas.microsoft.com/office/drawing/2014/main" id="{685B7F22-F0B2-4463-A168-1D26DFF3D182}"/>
              </a:ext>
            </a:extLst>
          </p:cNvPr>
          <p:cNvSpPr/>
          <p:nvPr/>
        </p:nvSpPr>
        <p:spPr>
          <a:xfrm>
            <a:off x="7855046" y="3208596"/>
            <a:ext cx="1836000" cy="1836000"/>
          </a:xfrm>
          <a:prstGeom prst="arc">
            <a:avLst>
              <a:gd name="adj1" fmla="val 1246"/>
              <a:gd name="adj2" fmla="val 541415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C155ED6-5603-430C-A1FE-44C2383DBE20}"/>
              </a:ext>
            </a:extLst>
          </p:cNvPr>
          <p:cNvCxnSpPr>
            <a:cxnSpLocks/>
          </p:cNvCxnSpPr>
          <p:nvPr/>
        </p:nvCxnSpPr>
        <p:spPr>
          <a:xfrm flipH="1">
            <a:off x="6530341" y="5044596"/>
            <a:ext cx="171609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0AB9C66-50BD-4660-8032-3FF0636E1659}"/>
              </a:ext>
            </a:extLst>
          </p:cNvPr>
          <p:cNvCxnSpPr>
            <a:cxnSpLocks/>
          </p:cNvCxnSpPr>
          <p:nvPr/>
        </p:nvCxnSpPr>
        <p:spPr>
          <a:xfrm>
            <a:off x="8246745" y="4127277"/>
            <a:ext cx="0" cy="9173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BB62488-0FD1-4ADE-928D-97246921B031}"/>
              </a:ext>
            </a:extLst>
          </p:cNvPr>
          <p:cNvCxnSpPr>
            <a:cxnSpLocks/>
          </p:cNvCxnSpPr>
          <p:nvPr/>
        </p:nvCxnSpPr>
        <p:spPr>
          <a:xfrm>
            <a:off x="6532245" y="4126158"/>
            <a:ext cx="0" cy="9173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4A5A5B1A-01E8-41FC-A358-F9A149A0132E}"/>
              </a:ext>
            </a:extLst>
          </p:cNvPr>
          <p:cNvCxnSpPr>
            <a:cxnSpLocks/>
          </p:cNvCxnSpPr>
          <p:nvPr/>
        </p:nvCxnSpPr>
        <p:spPr>
          <a:xfrm flipH="1">
            <a:off x="7388570" y="2301865"/>
            <a:ext cx="230602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igura a mano libera: forma 92">
            <a:extLst>
              <a:ext uri="{FF2B5EF4-FFF2-40B4-BE49-F238E27FC236}">
                <a16:creationId xmlns:a16="http://schemas.microsoft.com/office/drawing/2014/main" id="{3C35B936-090F-4853-8A10-26C58EE439E2}"/>
              </a:ext>
            </a:extLst>
          </p:cNvPr>
          <p:cNvSpPr/>
          <p:nvPr/>
        </p:nvSpPr>
        <p:spPr>
          <a:xfrm>
            <a:off x="6533176" y="2303211"/>
            <a:ext cx="1713255" cy="1827796"/>
          </a:xfrm>
          <a:custGeom>
            <a:avLst/>
            <a:gdLst>
              <a:gd name="connsiteX0" fmla="*/ 0 w 1707931"/>
              <a:gd name="connsiteY0" fmla="*/ 1820917 h 1820917"/>
              <a:gd name="connsiteX1" fmla="*/ 851338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1783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7480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7480 w 1707931"/>
              <a:gd name="connsiteY1" fmla="*/ 0 h 1820917"/>
              <a:gd name="connsiteX2" fmla="*/ 1707931 w 1707931"/>
              <a:gd name="connsiteY2" fmla="*/ 1820917 h 1820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7931" h="1820917">
                <a:moveTo>
                  <a:pt x="0" y="1820917"/>
                </a:moveTo>
                <a:cubicBezTo>
                  <a:pt x="283341" y="910458"/>
                  <a:pt x="600806" y="13285"/>
                  <a:pt x="847480" y="0"/>
                </a:cubicBezTo>
                <a:cubicBezTo>
                  <a:pt x="1103650" y="0"/>
                  <a:pt x="1421962" y="910458"/>
                  <a:pt x="1707931" y="1820917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>
            <a:extLst>
              <a:ext uri="{FF2B5EF4-FFF2-40B4-BE49-F238E27FC236}">
                <a16:creationId xmlns:a16="http://schemas.microsoft.com/office/drawing/2014/main" id="{820975F3-11E5-44DC-9902-1223689F4E06}"/>
              </a:ext>
            </a:extLst>
          </p:cNvPr>
          <p:cNvSpPr/>
          <p:nvPr/>
        </p:nvSpPr>
        <p:spPr>
          <a:xfrm>
            <a:off x="6739036" y="2301454"/>
            <a:ext cx="1296000" cy="129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2D9077C-7065-44EB-A35F-C5A770399665}"/>
              </a:ext>
            </a:extLst>
          </p:cNvPr>
          <p:cNvCxnSpPr>
            <a:cxnSpLocks/>
          </p:cNvCxnSpPr>
          <p:nvPr/>
        </p:nvCxnSpPr>
        <p:spPr>
          <a:xfrm>
            <a:off x="9380922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DFE0DC0E-127F-41CA-81B4-39A0A334F349}"/>
              </a:ext>
            </a:extLst>
          </p:cNvPr>
          <p:cNvCxnSpPr>
            <a:cxnSpLocks/>
          </p:cNvCxnSpPr>
          <p:nvPr/>
        </p:nvCxnSpPr>
        <p:spPr>
          <a:xfrm flipH="1">
            <a:off x="7388570" y="2130415"/>
            <a:ext cx="199235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DBB0638-BDE2-4C3D-A976-9DC9F0718082}"/>
              </a:ext>
            </a:extLst>
          </p:cNvPr>
          <p:cNvCxnSpPr>
            <a:cxnSpLocks/>
          </p:cNvCxnSpPr>
          <p:nvPr/>
        </p:nvCxnSpPr>
        <p:spPr>
          <a:xfrm flipH="1">
            <a:off x="7388570" y="3429000"/>
            <a:ext cx="199235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Arco 106">
            <a:extLst>
              <a:ext uri="{FF2B5EF4-FFF2-40B4-BE49-F238E27FC236}">
                <a16:creationId xmlns:a16="http://schemas.microsoft.com/office/drawing/2014/main" id="{DB9B11AE-69A2-48ED-906B-3DA4417786F8}"/>
              </a:ext>
            </a:extLst>
          </p:cNvPr>
          <p:cNvSpPr/>
          <p:nvPr/>
        </p:nvSpPr>
        <p:spPr>
          <a:xfrm>
            <a:off x="8174606" y="3528671"/>
            <a:ext cx="1206000" cy="1206000"/>
          </a:xfrm>
          <a:prstGeom prst="arc">
            <a:avLst>
              <a:gd name="adj1" fmla="val 21528999"/>
              <a:gd name="adj2" fmla="val 543784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3B750B1-2E0F-48A2-A81F-E6766F0579BD}"/>
              </a:ext>
            </a:extLst>
          </p:cNvPr>
          <p:cNvCxnSpPr>
            <a:cxnSpLocks/>
          </p:cNvCxnSpPr>
          <p:nvPr/>
        </p:nvCxnSpPr>
        <p:spPr>
          <a:xfrm flipH="1">
            <a:off x="6814566" y="4734671"/>
            <a:ext cx="115341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96C4FB2-0E8B-4537-B12B-8D2A243872D4}"/>
              </a:ext>
            </a:extLst>
          </p:cNvPr>
          <p:cNvCxnSpPr>
            <a:cxnSpLocks/>
          </p:cNvCxnSpPr>
          <p:nvPr/>
        </p:nvCxnSpPr>
        <p:spPr>
          <a:xfrm>
            <a:off x="6824090" y="4127277"/>
            <a:ext cx="0" cy="607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8F606C8-F62A-4588-A5A2-DCAB3CB95360}"/>
              </a:ext>
            </a:extLst>
          </p:cNvPr>
          <p:cNvCxnSpPr>
            <a:cxnSpLocks/>
          </p:cNvCxnSpPr>
          <p:nvPr/>
        </p:nvCxnSpPr>
        <p:spPr>
          <a:xfrm>
            <a:off x="7966455" y="4127277"/>
            <a:ext cx="0" cy="607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igura a mano libera: forma 112">
            <a:extLst>
              <a:ext uri="{FF2B5EF4-FFF2-40B4-BE49-F238E27FC236}">
                <a16:creationId xmlns:a16="http://schemas.microsoft.com/office/drawing/2014/main" id="{5219CF55-8468-4B3B-8263-E4835AB05DA3}"/>
              </a:ext>
            </a:extLst>
          </p:cNvPr>
          <p:cNvSpPr/>
          <p:nvPr/>
        </p:nvSpPr>
        <p:spPr>
          <a:xfrm>
            <a:off x="6821805" y="3432135"/>
            <a:ext cx="1146175" cy="701715"/>
          </a:xfrm>
          <a:custGeom>
            <a:avLst/>
            <a:gdLst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175" h="701715">
                <a:moveTo>
                  <a:pt x="0" y="698540"/>
                </a:moveTo>
                <a:cubicBezTo>
                  <a:pt x="167693" y="349025"/>
                  <a:pt x="362056" y="-4299"/>
                  <a:pt x="568325" y="40"/>
                </a:cubicBezTo>
                <a:cubicBezTo>
                  <a:pt x="763164" y="569"/>
                  <a:pt x="952764" y="351142"/>
                  <a:pt x="1146175" y="701715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71408583-72E4-4D0F-9797-68CA0A71768D}"/>
              </a:ext>
            </a:extLst>
          </p:cNvPr>
          <p:cNvSpPr/>
          <p:nvPr/>
        </p:nvSpPr>
        <p:spPr>
          <a:xfrm>
            <a:off x="6554741" y="2129822"/>
            <a:ext cx="1659600" cy="1659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8" name="Ovale 117">
            <a:extLst>
              <a:ext uri="{FF2B5EF4-FFF2-40B4-BE49-F238E27FC236}">
                <a16:creationId xmlns:a16="http://schemas.microsoft.com/office/drawing/2014/main" id="{42EE5B86-400C-4E63-8ED1-80827C840DCB}"/>
              </a:ext>
            </a:extLst>
          </p:cNvPr>
          <p:cNvSpPr/>
          <p:nvPr/>
        </p:nvSpPr>
        <p:spPr>
          <a:xfrm>
            <a:off x="6821805" y="3341217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19" name="Ovale 118">
            <a:extLst>
              <a:ext uri="{FF2B5EF4-FFF2-40B4-BE49-F238E27FC236}">
                <a16:creationId xmlns:a16="http://schemas.microsoft.com/office/drawing/2014/main" id="{F51BF59D-E921-4820-8F94-BE554E754234}"/>
              </a:ext>
            </a:extLst>
          </p:cNvPr>
          <p:cNvSpPr/>
          <p:nvPr/>
        </p:nvSpPr>
        <p:spPr>
          <a:xfrm>
            <a:off x="7948051" y="302149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0" name="Ovale 119">
            <a:extLst>
              <a:ext uri="{FF2B5EF4-FFF2-40B4-BE49-F238E27FC236}">
                <a16:creationId xmlns:a16="http://schemas.microsoft.com/office/drawing/2014/main" id="{071CA17F-FFD7-49AF-84F3-68F81CA787BA}"/>
              </a:ext>
            </a:extLst>
          </p:cNvPr>
          <p:cNvSpPr/>
          <p:nvPr/>
        </p:nvSpPr>
        <p:spPr>
          <a:xfrm>
            <a:off x="7902047" y="3341217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1" name="Ovale 120">
            <a:extLst>
              <a:ext uri="{FF2B5EF4-FFF2-40B4-BE49-F238E27FC236}">
                <a16:creationId xmlns:a16="http://schemas.microsoft.com/office/drawing/2014/main" id="{E101DECD-4097-416A-B3F6-8B260D996B7C}"/>
              </a:ext>
            </a:extLst>
          </p:cNvPr>
          <p:cNvSpPr/>
          <p:nvPr/>
        </p:nvSpPr>
        <p:spPr>
          <a:xfrm>
            <a:off x="7826441" y="355109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2" name="Ovale 121">
            <a:extLst>
              <a:ext uri="{FF2B5EF4-FFF2-40B4-BE49-F238E27FC236}">
                <a16:creationId xmlns:a16="http://schemas.microsoft.com/office/drawing/2014/main" id="{B8A465BE-5EE1-4066-A16F-0C6CC317B9FD}"/>
              </a:ext>
            </a:extLst>
          </p:cNvPr>
          <p:cNvSpPr/>
          <p:nvPr/>
        </p:nvSpPr>
        <p:spPr>
          <a:xfrm>
            <a:off x="7943989" y="310722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3" name="Ovale 122">
            <a:extLst>
              <a:ext uri="{FF2B5EF4-FFF2-40B4-BE49-F238E27FC236}">
                <a16:creationId xmlns:a16="http://schemas.microsoft.com/office/drawing/2014/main" id="{7B1FB138-CA5E-469A-B60B-25BE916875A1}"/>
              </a:ext>
            </a:extLst>
          </p:cNvPr>
          <p:cNvSpPr/>
          <p:nvPr/>
        </p:nvSpPr>
        <p:spPr>
          <a:xfrm>
            <a:off x="6777594" y="312237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4" name="Ovale 123">
            <a:extLst>
              <a:ext uri="{FF2B5EF4-FFF2-40B4-BE49-F238E27FC236}">
                <a16:creationId xmlns:a16="http://schemas.microsoft.com/office/drawing/2014/main" id="{AC49BE86-C7E5-48F9-B247-B10513B6C33B}"/>
              </a:ext>
            </a:extLst>
          </p:cNvPr>
          <p:cNvSpPr/>
          <p:nvPr/>
        </p:nvSpPr>
        <p:spPr>
          <a:xfrm>
            <a:off x="6777521" y="303514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6" name="Ovale 125">
            <a:extLst>
              <a:ext uri="{FF2B5EF4-FFF2-40B4-BE49-F238E27FC236}">
                <a16:creationId xmlns:a16="http://schemas.microsoft.com/office/drawing/2014/main" id="{CF6EA359-0E26-49F3-B3CD-22B51C72AA49}"/>
              </a:ext>
            </a:extLst>
          </p:cNvPr>
          <p:cNvSpPr/>
          <p:nvPr/>
        </p:nvSpPr>
        <p:spPr>
          <a:xfrm>
            <a:off x="7698232" y="368967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7" name="Ovale 126">
            <a:extLst>
              <a:ext uri="{FF2B5EF4-FFF2-40B4-BE49-F238E27FC236}">
                <a16:creationId xmlns:a16="http://schemas.microsoft.com/office/drawing/2014/main" id="{2D44F72C-F873-4B70-8914-9604B28DB812}"/>
              </a:ext>
            </a:extLst>
          </p:cNvPr>
          <p:cNvSpPr/>
          <p:nvPr/>
        </p:nvSpPr>
        <p:spPr>
          <a:xfrm>
            <a:off x="7864220" y="347112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8" name="Ovale 127">
            <a:extLst>
              <a:ext uri="{FF2B5EF4-FFF2-40B4-BE49-F238E27FC236}">
                <a16:creationId xmlns:a16="http://schemas.microsoft.com/office/drawing/2014/main" id="{47CB4724-0AE4-4CBA-8AFD-E2CF3A1DEA62}"/>
              </a:ext>
            </a:extLst>
          </p:cNvPr>
          <p:cNvSpPr/>
          <p:nvPr/>
        </p:nvSpPr>
        <p:spPr>
          <a:xfrm>
            <a:off x="7022578" y="369207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9" name="Ovale 128">
            <a:extLst>
              <a:ext uri="{FF2B5EF4-FFF2-40B4-BE49-F238E27FC236}">
                <a16:creationId xmlns:a16="http://schemas.microsoft.com/office/drawing/2014/main" id="{A5BD0909-A857-4094-8CB5-73B920C47370}"/>
              </a:ext>
            </a:extLst>
          </p:cNvPr>
          <p:cNvSpPr/>
          <p:nvPr/>
        </p:nvSpPr>
        <p:spPr>
          <a:xfrm>
            <a:off x="7368954" y="382264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1" name="Ovale 130">
            <a:extLst>
              <a:ext uri="{FF2B5EF4-FFF2-40B4-BE49-F238E27FC236}">
                <a16:creationId xmlns:a16="http://schemas.microsoft.com/office/drawing/2014/main" id="{AB5400E9-B0C6-4104-8D8A-EAA61026EAF6}"/>
              </a:ext>
            </a:extLst>
          </p:cNvPr>
          <p:cNvSpPr/>
          <p:nvPr/>
        </p:nvSpPr>
        <p:spPr>
          <a:xfrm>
            <a:off x="6900157" y="355785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2" name="Ovale 131">
            <a:extLst>
              <a:ext uri="{FF2B5EF4-FFF2-40B4-BE49-F238E27FC236}">
                <a16:creationId xmlns:a16="http://schemas.microsoft.com/office/drawing/2014/main" id="{9B3EBEE8-CFF9-4F77-819E-6C468928CEB6}"/>
              </a:ext>
            </a:extLst>
          </p:cNvPr>
          <p:cNvSpPr/>
          <p:nvPr/>
        </p:nvSpPr>
        <p:spPr>
          <a:xfrm>
            <a:off x="6852561" y="347158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3" name="Ovale 132">
            <a:extLst>
              <a:ext uri="{FF2B5EF4-FFF2-40B4-BE49-F238E27FC236}">
                <a16:creationId xmlns:a16="http://schemas.microsoft.com/office/drawing/2014/main" id="{56EEC215-CAF4-403E-BDAB-216B0E8AB030}"/>
              </a:ext>
            </a:extLst>
          </p:cNvPr>
          <p:cNvSpPr/>
          <p:nvPr/>
        </p:nvSpPr>
        <p:spPr>
          <a:xfrm>
            <a:off x="7359729" y="2280849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9274353-58B0-40C0-A0AD-16E46BAD5F41}"/>
              </a:ext>
            </a:extLst>
          </p:cNvPr>
          <p:cNvCxnSpPr>
            <a:cxnSpLocks/>
          </p:cNvCxnSpPr>
          <p:nvPr/>
        </p:nvCxnSpPr>
        <p:spPr>
          <a:xfrm>
            <a:off x="9482522" y="875050"/>
            <a:ext cx="0" cy="32522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3A59F658-0C25-47F1-9D7C-07D3053C427F}"/>
              </a:ext>
            </a:extLst>
          </p:cNvPr>
          <p:cNvCxnSpPr>
            <a:cxnSpLocks/>
          </p:cNvCxnSpPr>
          <p:nvPr/>
        </p:nvCxnSpPr>
        <p:spPr>
          <a:xfrm flipH="1">
            <a:off x="7395049" y="2186930"/>
            <a:ext cx="208747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o 137">
            <a:extLst>
              <a:ext uri="{FF2B5EF4-FFF2-40B4-BE49-F238E27FC236}">
                <a16:creationId xmlns:a16="http://schemas.microsoft.com/office/drawing/2014/main" id="{79C7AFCC-CAEF-488F-B91E-CFA9FCC8BF9A}"/>
              </a:ext>
            </a:extLst>
          </p:cNvPr>
          <p:cNvSpPr/>
          <p:nvPr/>
        </p:nvSpPr>
        <p:spPr>
          <a:xfrm>
            <a:off x="8060846" y="3416926"/>
            <a:ext cx="1422000" cy="1422000"/>
          </a:xfrm>
          <a:prstGeom prst="arc">
            <a:avLst>
              <a:gd name="adj1" fmla="val 16198"/>
              <a:gd name="adj2" fmla="val 541794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905A5E9-F12A-4507-8334-2CCE866EBAF7}"/>
              </a:ext>
            </a:extLst>
          </p:cNvPr>
          <p:cNvCxnSpPr>
            <a:cxnSpLocks/>
          </p:cNvCxnSpPr>
          <p:nvPr/>
        </p:nvCxnSpPr>
        <p:spPr>
          <a:xfrm flipH="1">
            <a:off x="6692266" y="4838916"/>
            <a:ext cx="140137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D902C963-7D01-4784-9BD5-A6161FA5C6E2}"/>
              </a:ext>
            </a:extLst>
          </p:cNvPr>
          <p:cNvCxnSpPr>
            <a:cxnSpLocks/>
          </p:cNvCxnSpPr>
          <p:nvPr/>
        </p:nvCxnSpPr>
        <p:spPr>
          <a:xfrm>
            <a:off x="6696455" y="4127277"/>
            <a:ext cx="0" cy="7087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248ADCF-5A44-4D95-8DA9-2F50775EB77F}"/>
              </a:ext>
            </a:extLst>
          </p:cNvPr>
          <p:cNvCxnSpPr>
            <a:cxnSpLocks/>
          </p:cNvCxnSpPr>
          <p:nvPr/>
        </p:nvCxnSpPr>
        <p:spPr>
          <a:xfrm>
            <a:off x="8094725" y="4127277"/>
            <a:ext cx="0" cy="7148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FB734D6-7DEE-4166-BAA7-E8E42E69E1B5}"/>
              </a:ext>
            </a:extLst>
          </p:cNvPr>
          <p:cNvCxnSpPr>
            <a:cxnSpLocks/>
            <a:endCxn id="145" idx="1"/>
          </p:cNvCxnSpPr>
          <p:nvPr/>
        </p:nvCxnSpPr>
        <p:spPr>
          <a:xfrm flipH="1" flipV="1">
            <a:off x="7387791" y="3056022"/>
            <a:ext cx="2093826" cy="73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Figura a mano libera: forma 144">
            <a:extLst>
              <a:ext uri="{FF2B5EF4-FFF2-40B4-BE49-F238E27FC236}">
                <a16:creationId xmlns:a16="http://schemas.microsoft.com/office/drawing/2014/main" id="{2F07EADE-C2CA-4D57-839E-8FF91D0DDC78}"/>
              </a:ext>
            </a:extLst>
          </p:cNvPr>
          <p:cNvSpPr/>
          <p:nvPr/>
        </p:nvSpPr>
        <p:spPr>
          <a:xfrm>
            <a:off x="6693969" y="3056021"/>
            <a:ext cx="1399674" cy="1074822"/>
          </a:xfrm>
          <a:custGeom>
            <a:avLst/>
            <a:gdLst>
              <a:gd name="connsiteX0" fmla="*/ 0 w 1399674"/>
              <a:gd name="connsiteY0" fmla="*/ 1074821 h 1074821"/>
              <a:gd name="connsiteX1" fmla="*/ 693822 w 1399674"/>
              <a:gd name="connsiteY1" fmla="*/ 0 h 1074821"/>
              <a:gd name="connsiteX2" fmla="*/ 1399674 w 1399674"/>
              <a:gd name="connsiteY2" fmla="*/ 1072816 h 1074821"/>
              <a:gd name="connsiteX0" fmla="*/ 0 w 1399674"/>
              <a:gd name="connsiteY0" fmla="*/ 1074893 h 1074893"/>
              <a:gd name="connsiteX1" fmla="*/ 693822 w 1399674"/>
              <a:gd name="connsiteY1" fmla="*/ 72 h 1074893"/>
              <a:gd name="connsiteX2" fmla="*/ 1399674 w 1399674"/>
              <a:gd name="connsiteY2" fmla="*/ 1072888 h 1074893"/>
              <a:gd name="connsiteX0" fmla="*/ 0 w 1399674"/>
              <a:gd name="connsiteY0" fmla="*/ 1074893 h 1074893"/>
              <a:gd name="connsiteX1" fmla="*/ 693822 w 1399674"/>
              <a:gd name="connsiteY1" fmla="*/ 72 h 1074893"/>
              <a:gd name="connsiteX2" fmla="*/ 1399674 w 1399674"/>
              <a:gd name="connsiteY2" fmla="*/ 1072888 h 1074893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2 h 1074822"/>
              <a:gd name="connsiteX1" fmla="*/ 693822 w 1399674"/>
              <a:gd name="connsiteY1" fmla="*/ 1 h 1074822"/>
              <a:gd name="connsiteX2" fmla="*/ 1399674 w 1399674"/>
              <a:gd name="connsiteY2" fmla="*/ 1072817 h 107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9674" h="1074822">
                <a:moveTo>
                  <a:pt x="0" y="1074822"/>
                </a:moveTo>
                <a:cubicBezTo>
                  <a:pt x="230271" y="537578"/>
                  <a:pt x="414823" y="2240"/>
                  <a:pt x="693822" y="1"/>
                </a:cubicBezTo>
                <a:cubicBezTo>
                  <a:pt x="969011" y="-333"/>
                  <a:pt x="1163387" y="536242"/>
                  <a:pt x="1399674" y="1072817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Ovale 150">
            <a:extLst>
              <a:ext uri="{FF2B5EF4-FFF2-40B4-BE49-F238E27FC236}">
                <a16:creationId xmlns:a16="http://schemas.microsoft.com/office/drawing/2014/main" id="{38AAB803-A0E6-47A6-AFA9-8D9C510FC879}"/>
              </a:ext>
            </a:extLst>
          </p:cNvPr>
          <p:cNvSpPr/>
          <p:nvPr/>
        </p:nvSpPr>
        <p:spPr>
          <a:xfrm>
            <a:off x="6609986" y="2185067"/>
            <a:ext cx="1548000" cy="154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9E89F90-CDF1-454D-AF99-DD7D0D301255}"/>
              </a:ext>
            </a:extLst>
          </p:cNvPr>
          <p:cNvCxnSpPr>
            <a:cxnSpLocks/>
          </p:cNvCxnSpPr>
          <p:nvPr/>
        </p:nvCxnSpPr>
        <p:spPr>
          <a:xfrm>
            <a:off x="9541689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6B174A1F-B649-444F-8B36-1EDFA35640E6}"/>
              </a:ext>
            </a:extLst>
          </p:cNvPr>
          <p:cNvCxnSpPr>
            <a:cxnSpLocks/>
          </p:cNvCxnSpPr>
          <p:nvPr/>
        </p:nvCxnSpPr>
        <p:spPr>
          <a:xfrm flipH="1">
            <a:off x="7388570" y="2220772"/>
            <a:ext cx="215568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Arco 95">
            <a:extLst>
              <a:ext uri="{FF2B5EF4-FFF2-40B4-BE49-F238E27FC236}">
                <a16:creationId xmlns:a16="http://schemas.microsoft.com/office/drawing/2014/main" id="{1CEBB651-D46F-4CD6-8B5B-2455E4DDD28B}"/>
              </a:ext>
            </a:extLst>
          </p:cNvPr>
          <p:cNvSpPr/>
          <p:nvPr/>
        </p:nvSpPr>
        <p:spPr>
          <a:xfrm>
            <a:off x="8004627" y="3362117"/>
            <a:ext cx="1537200" cy="1537200"/>
          </a:xfrm>
          <a:prstGeom prst="arc">
            <a:avLst>
              <a:gd name="adj1" fmla="val 21593067"/>
              <a:gd name="adj2" fmla="val 54308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C63F932-6545-44EC-960F-BF21284B941E}"/>
              </a:ext>
            </a:extLst>
          </p:cNvPr>
          <p:cNvCxnSpPr>
            <a:cxnSpLocks/>
          </p:cNvCxnSpPr>
          <p:nvPr/>
        </p:nvCxnSpPr>
        <p:spPr>
          <a:xfrm flipH="1">
            <a:off x="6642680" y="4899286"/>
            <a:ext cx="149357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4B05C-9BD8-46E6-A164-B225C51F93E2}"/>
              </a:ext>
            </a:extLst>
          </p:cNvPr>
          <p:cNvCxnSpPr>
            <a:cxnSpLocks/>
          </p:cNvCxnSpPr>
          <p:nvPr/>
        </p:nvCxnSpPr>
        <p:spPr>
          <a:xfrm>
            <a:off x="6641155" y="4126945"/>
            <a:ext cx="0" cy="7723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E963C528-E533-4435-845E-353AB3CA0861}"/>
              </a:ext>
            </a:extLst>
          </p:cNvPr>
          <p:cNvCxnSpPr>
            <a:cxnSpLocks/>
          </p:cNvCxnSpPr>
          <p:nvPr/>
        </p:nvCxnSpPr>
        <p:spPr>
          <a:xfrm>
            <a:off x="8138540" y="4126945"/>
            <a:ext cx="0" cy="7722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177E290F-9F3D-407C-93BA-0C465E1470A3}"/>
              </a:ext>
            </a:extLst>
          </p:cNvPr>
          <p:cNvCxnSpPr>
            <a:cxnSpLocks/>
          </p:cNvCxnSpPr>
          <p:nvPr/>
        </p:nvCxnSpPr>
        <p:spPr>
          <a:xfrm flipH="1">
            <a:off x="7388570" y="2846198"/>
            <a:ext cx="215312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igura a mano libera: forma 44">
            <a:extLst>
              <a:ext uri="{FF2B5EF4-FFF2-40B4-BE49-F238E27FC236}">
                <a16:creationId xmlns:a16="http://schemas.microsoft.com/office/drawing/2014/main" id="{7CF8BA32-D1B2-4E9A-A913-CB0243AE9397}"/>
              </a:ext>
            </a:extLst>
          </p:cNvPr>
          <p:cNvSpPr/>
          <p:nvPr/>
        </p:nvSpPr>
        <p:spPr>
          <a:xfrm>
            <a:off x="6637659" y="2847999"/>
            <a:ext cx="1498596" cy="1274420"/>
          </a:xfrm>
          <a:custGeom>
            <a:avLst/>
            <a:gdLst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4 h 1281955"/>
              <a:gd name="connsiteX1" fmla="*/ 744071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8312" h="1281955">
                <a:moveTo>
                  <a:pt x="0" y="1279714"/>
                </a:moveTo>
                <a:cubicBezTo>
                  <a:pt x="246343" y="639671"/>
                  <a:pt x="463925" y="3461"/>
                  <a:pt x="757492" y="2"/>
                </a:cubicBezTo>
                <a:cubicBezTo>
                  <a:pt x="1058728" y="-1541"/>
                  <a:pt x="1251884" y="641165"/>
                  <a:pt x="1508312" y="1281955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Ovale 111">
            <a:extLst>
              <a:ext uri="{FF2B5EF4-FFF2-40B4-BE49-F238E27FC236}">
                <a16:creationId xmlns:a16="http://schemas.microsoft.com/office/drawing/2014/main" id="{B7334B78-C894-43E6-A18A-AC963A102175}"/>
              </a:ext>
            </a:extLst>
          </p:cNvPr>
          <p:cNvSpPr/>
          <p:nvPr/>
        </p:nvSpPr>
        <p:spPr>
          <a:xfrm>
            <a:off x="6645048" y="2223575"/>
            <a:ext cx="1476000" cy="147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F459956-193F-4780-8B5A-256E923718AD}"/>
              </a:ext>
            </a:extLst>
          </p:cNvPr>
          <p:cNvCxnSpPr>
            <a:cxnSpLocks/>
          </p:cNvCxnSpPr>
          <p:nvPr/>
        </p:nvCxnSpPr>
        <p:spPr>
          <a:xfrm flipH="1">
            <a:off x="7388570" y="2698443"/>
            <a:ext cx="219314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696AADDE-0BDC-47D9-AC0F-3FB6D0941403}"/>
              </a:ext>
            </a:extLst>
          </p:cNvPr>
          <p:cNvCxnSpPr>
            <a:cxnSpLocks/>
          </p:cNvCxnSpPr>
          <p:nvPr/>
        </p:nvCxnSpPr>
        <p:spPr>
          <a:xfrm>
            <a:off x="9621368" y="875050"/>
            <a:ext cx="0" cy="32552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0F65E839-0C5F-4B25-9B64-48ADD699F969}"/>
              </a:ext>
            </a:extLst>
          </p:cNvPr>
          <p:cNvCxnSpPr>
            <a:cxnSpLocks/>
          </p:cNvCxnSpPr>
          <p:nvPr/>
        </p:nvCxnSpPr>
        <p:spPr>
          <a:xfrm flipH="1">
            <a:off x="7393608" y="2264503"/>
            <a:ext cx="2232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o 142">
            <a:extLst>
              <a:ext uri="{FF2B5EF4-FFF2-40B4-BE49-F238E27FC236}">
                <a16:creationId xmlns:a16="http://schemas.microsoft.com/office/drawing/2014/main" id="{CA701A3D-A8DC-43D7-AB40-6C10DADE79DF}"/>
              </a:ext>
            </a:extLst>
          </p:cNvPr>
          <p:cNvSpPr/>
          <p:nvPr/>
        </p:nvSpPr>
        <p:spPr>
          <a:xfrm>
            <a:off x="7919689" y="3276431"/>
            <a:ext cx="1702800" cy="1702800"/>
          </a:xfrm>
          <a:prstGeom prst="arc">
            <a:avLst>
              <a:gd name="adj1" fmla="val 5451"/>
              <a:gd name="adj2" fmla="val 54030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058FCB1-8E14-42DD-8BF9-F7E6D000EBED}"/>
              </a:ext>
            </a:extLst>
          </p:cNvPr>
          <p:cNvCxnSpPr>
            <a:cxnSpLocks/>
          </p:cNvCxnSpPr>
          <p:nvPr/>
        </p:nvCxnSpPr>
        <p:spPr>
          <a:xfrm flipH="1">
            <a:off x="6577966" y="4979231"/>
            <a:ext cx="163085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e 148">
            <a:extLst>
              <a:ext uri="{FF2B5EF4-FFF2-40B4-BE49-F238E27FC236}">
                <a16:creationId xmlns:a16="http://schemas.microsoft.com/office/drawing/2014/main" id="{FC085745-B1C7-4638-AA7C-5CB45C7C47BC}"/>
              </a:ext>
            </a:extLst>
          </p:cNvPr>
          <p:cNvSpPr/>
          <p:nvPr/>
        </p:nvSpPr>
        <p:spPr>
          <a:xfrm>
            <a:off x="6701512" y="2265019"/>
            <a:ext cx="1368000" cy="136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11753C7-A404-4232-B3BA-917D718E46F9}"/>
              </a:ext>
            </a:extLst>
          </p:cNvPr>
          <p:cNvCxnSpPr>
            <a:cxnSpLocks/>
          </p:cNvCxnSpPr>
          <p:nvPr/>
        </p:nvCxnSpPr>
        <p:spPr>
          <a:xfrm flipH="1">
            <a:off x="7384745" y="2557949"/>
            <a:ext cx="223662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E246519-F1D8-441D-A726-6D8B24C6EE2F}"/>
              </a:ext>
            </a:extLst>
          </p:cNvPr>
          <p:cNvCxnSpPr>
            <a:cxnSpLocks/>
          </p:cNvCxnSpPr>
          <p:nvPr/>
        </p:nvCxnSpPr>
        <p:spPr>
          <a:xfrm>
            <a:off x="8208998" y="4129026"/>
            <a:ext cx="0" cy="8502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17801AA6-1435-46D8-944E-ABC82722E7A1}"/>
              </a:ext>
            </a:extLst>
          </p:cNvPr>
          <p:cNvCxnSpPr>
            <a:cxnSpLocks/>
          </p:cNvCxnSpPr>
          <p:nvPr/>
        </p:nvCxnSpPr>
        <p:spPr>
          <a:xfrm>
            <a:off x="6577965" y="4129026"/>
            <a:ext cx="0" cy="8521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igura a mano libera: forma 68">
            <a:extLst>
              <a:ext uri="{FF2B5EF4-FFF2-40B4-BE49-F238E27FC236}">
                <a16:creationId xmlns:a16="http://schemas.microsoft.com/office/drawing/2014/main" id="{2071A318-2F08-4B96-A78E-F2E6561E4DBB}"/>
              </a:ext>
            </a:extLst>
          </p:cNvPr>
          <p:cNvSpPr/>
          <p:nvPr/>
        </p:nvSpPr>
        <p:spPr>
          <a:xfrm>
            <a:off x="6578600" y="2560416"/>
            <a:ext cx="1630218" cy="1570547"/>
          </a:xfrm>
          <a:custGeom>
            <a:avLst/>
            <a:gdLst>
              <a:gd name="connsiteX0" fmla="*/ 0 w 1630218"/>
              <a:gd name="connsiteY0" fmla="*/ 1570182 h 1572491"/>
              <a:gd name="connsiteX1" fmla="*/ 808182 w 1630218"/>
              <a:gd name="connsiteY1" fmla="*/ 0 h 1572491"/>
              <a:gd name="connsiteX2" fmla="*/ 1630218 w 1630218"/>
              <a:gd name="connsiteY2" fmla="*/ 1572491 h 1572491"/>
              <a:gd name="connsiteX0" fmla="*/ 0 w 1630218"/>
              <a:gd name="connsiteY0" fmla="*/ 1572087 h 1574396"/>
              <a:gd name="connsiteX1" fmla="*/ 78532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2087 h 1574396"/>
              <a:gd name="connsiteX1" fmla="*/ 78532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2087 h 1574396"/>
              <a:gd name="connsiteX1" fmla="*/ 81199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3992 h 1576301"/>
              <a:gd name="connsiteX1" fmla="*/ 804372 w 1630218"/>
              <a:gd name="connsiteY1" fmla="*/ 0 h 1576301"/>
              <a:gd name="connsiteX2" fmla="*/ 1630218 w 1630218"/>
              <a:gd name="connsiteY2" fmla="*/ 1576301 h 1576301"/>
              <a:gd name="connsiteX0" fmla="*/ 0 w 1630218"/>
              <a:gd name="connsiteY0" fmla="*/ 1573994 h 1576303"/>
              <a:gd name="connsiteX1" fmla="*/ 804372 w 1630218"/>
              <a:gd name="connsiteY1" fmla="*/ 2 h 1576303"/>
              <a:gd name="connsiteX2" fmla="*/ 1630218 w 1630218"/>
              <a:gd name="connsiteY2" fmla="*/ 1576303 h 1576303"/>
              <a:gd name="connsiteX0" fmla="*/ 0 w 1630218"/>
              <a:gd name="connsiteY0" fmla="*/ 1573994 h 1576303"/>
              <a:gd name="connsiteX1" fmla="*/ 804372 w 1630218"/>
              <a:gd name="connsiteY1" fmla="*/ 2 h 1576303"/>
              <a:gd name="connsiteX2" fmla="*/ 1630218 w 1630218"/>
              <a:gd name="connsiteY2" fmla="*/ 1576303 h 157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0218" h="1576303">
                <a:moveTo>
                  <a:pt x="0" y="1573994"/>
                </a:moveTo>
                <a:cubicBezTo>
                  <a:pt x="268239" y="788710"/>
                  <a:pt x="532669" y="-383"/>
                  <a:pt x="804372" y="2"/>
                </a:cubicBezTo>
                <a:cubicBezTo>
                  <a:pt x="1087505" y="-1546"/>
                  <a:pt x="1355051" y="790250"/>
                  <a:pt x="1630218" y="1576303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C05F71D7-1C4F-4B39-88B3-2AF4FAD1C89D}"/>
              </a:ext>
            </a:extLst>
          </p:cNvPr>
          <p:cNvCxnSpPr>
            <a:cxnSpLocks/>
          </p:cNvCxnSpPr>
          <p:nvPr/>
        </p:nvCxnSpPr>
        <p:spPr>
          <a:xfrm>
            <a:off x="9750658" y="875050"/>
            <a:ext cx="0" cy="32548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AA5584EF-4162-4530-809A-A78177870B4A}"/>
              </a:ext>
            </a:extLst>
          </p:cNvPr>
          <p:cNvSpPr/>
          <p:nvPr/>
        </p:nvSpPr>
        <p:spPr>
          <a:xfrm>
            <a:off x="7790132" y="3148046"/>
            <a:ext cx="1962000" cy="1962000"/>
          </a:xfrm>
          <a:prstGeom prst="arc">
            <a:avLst>
              <a:gd name="adj1" fmla="val 9588"/>
              <a:gd name="adj2" fmla="val 54024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172E8CB-50AF-4720-8139-E6246F55CC7D}"/>
              </a:ext>
            </a:extLst>
          </p:cNvPr>
          <p:cNvCxnSpPr>
            <a:cxnSpLocks/>
          </p:cNvCxnSpPr>
          <p:nvPr/>
        </p:nvCxnSpPr>
        <p:spPr>
          <a:xfrm flipH="1">
            <a:off x="6491665" y="5110046"/>
            <a:ext cx="17928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9F61446C-05E2-4DAE-A00D-DC63A27A4DC2}"/>
              </a:ext>
            </a:extLst>
          </p:cNvPr>
          <p:cNvCxnSpPr>
            <a:cxnSpLocks/>
          </p:cNvCxnSpPr>
          <p:nvPr/>
        </p:nvCxnSpPr>
        <p:spPr>
          <a:xfrm>
            <a:off x="8282939" y="4126945"/>
            <a:ext cx="0" cy="9831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BC558711-5F3C-4A97-B553-00D62A5F04C6}"/>
              </a:ext>
            </a:extLst>
          </p:cNvPr>
          <p:cNvCxnSpPr>
            <a:cxnSpLocks/>
          </p:cNvCxnSpPr>
          <p:nvPr/>
        </p:nvCxnSpPr>
        <p:spPr>
          <a:xfrm>
            <a:off x="6499284" y="4126945"/>
            <a:ext cx="0" cy="9831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9F41CFBF-78DE-4E7A-B86F-E2636DB5B21B}"/>
              </a:ext>
            </a:extLst>
          </p:cNvPr>
          <p:cNvCxnSpPr>
            <a:cxnSpLocks/>
          </p:cNvCxnSpPr>
          <p:nvPr/>
        </p:nvCxnSpPr>
        <p:spPr>
          <a:xfrm flipH="1">
            <a:off x="7384494" y="2091690"/>
            <a:ext cx="2368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igura a mano libera: forma 38">
            <a:extLst>
              <a:ext uri="{FF2B5EF4-FFF2-40B4-BE49-F238E27FC236}">
                <a16:creationId xmlns:a16="http://schemas.microsoft.com/office/drawing/2014/main" id="{F57C38FF-42E8-491F-9E66-EF96E8634C18}"/>
              </a:ext>
            </a:extLst>
          </p:cNvPr>
          <p:cNvSpPr/>
          <p:nvPr/>
        </p:nvSpPr>
        <p:spPr>
          <a:xfrm>
            <a:off x="6502471" y="2094079"/>
            <a:ext cx="1782000" cy="2034832"/>
          </a:xfrm>
          <a:custGeom>
            <a:avLst/>
            <a:gdLst>
              <a:gd name="connsiteX0" fmla="*/ 0 w 1789288"/>
              <a:gd name="connsiteY0" fmla="*/ 2034822 h 2034822"/>
              <a:gd name="connsiteX1" fmla="*/ 889000 w 1789288"/>
              <a:gd name="connsiteY1" fmla="*/ 0 h 2034822"/>
              <a:gd name="connsiteX2" fmla="*/ 1789288 w 1789288"/>
              <a:gd name="connsiteY2" fmla="*/ 2034822 h 2034822"/>
              <a:gd name="connsiteX0" fmla="*/ 0 w 1789288"/>
              <a:gd name="connsiteY0" fmla="*/ 2034824 h 2034824"/>
              <a:gd name="connsiteX1" fmla="*/ 889000 w 1789288"/>
              <a:gd name="connsiteY1" fmla="*/ 2 h 2034824"/>
              <a:gd name="connsiteX2" fmla="*/ 1789288 w 1789288"/>
              <a:gd name="connsiteY2" fmla="*/ 2034824 h 2034824"/>
              <a:gd name="connsiteX0" fmla="*/ 0 w 1789288"/>
              <a:gd name="connsiteY0" fmla="*/ 2034832 h 2034832"/>
              <a:gd name="connsiteX1" fmla="*/ 889000 w 1789288"/>
              <a:gd name="connsiteY1" fmla="*/ 10 h 2034832"/>
              <a:gd name="connsiteX2" fmla="*/ 1789288 w 1789288"/>
              <a:gd name="connsiteY2" fmla="*/ 2034832 h 203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9288" h="2034832">
                <a:moveTo>
                  <a:pt x="0" y="2034832"/>
                </a:moveTo>
                <a:cubicBezTo>
                  <a:pt x="295392" y="1017421"/>
                  <a:pt x="625216" y="-1895"/>
                  <a:pt x="889000" y="10"/>
                </a:cubicBezTo>
                <a:cubicBezTo>
                  <a:pt x="1152784" y="-3800"/>
                  <a:pt x="1488251" y="1017421"/>
                  <a:pt x="1789288" y="2034832"/>
                </a:cubicBezTo>
              </a:path>
            </a:pathLst>
          </a:cu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C2642B20-8B35-485D-8925-24E69FD03E5B}"/>
              </a:ext>
            </a:extLst>
          </p:cNvPr>
          <p:cNvCxnSpPr>
            <a:cxnSpLocks/>
          </p:cNvCxnSpPr>
          <p:nvPr/>
        </p:nvCxnSpPr>
        <p:spPr>
          <a:xfrm flipH="1">
            <a:off x="7368546" y="2332944"/>
            <a:ext cx="23833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e 158">
            <a:extLst>
              <a:ext uri="{FF2B5EF4-FFF2-40B4-BE49-F238E27FC236}">
                <a16:creationId xmlns:a16="http://schemas.microsoft.com/office/drawing/2014/main" id="{711D5FF6-7EA6-40A3-A961-75C8E05FBA66}"/>
              </a:ext>
            </a:extLst>
          </p:cNvPr>
          <p:cNvSpPr/>
          <p:nvPr/>
        </p:nvSpPr>
        <p:spPr>
          <a:xfrm>
            <a:off x="6768858" y="2331641"/>
            <a:ext cx="1231200" cy="1231200"/>
          </a:xfrm>
          <a:prstGeom prst="ellipse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0" name="Ovale 159">
            <a:extLst>
              <a:ext uri="{FF2B5EF4-FFF2-40B4-BE49-F238E27FC236}">
                <a16:creationId xmlns:a16="http://schemas.microsoft.com/office/drawing/2014/main" id="{B8548ECD-1EFB-43FF-BDA8-B4BCFBFCD1E8}"/>
              </a:ext>
            </a:extLst>
          </p:cNvPr>
          <p:cNvSpPr/>
          <p:nvPr/>
        </p:nvSpPr>
        <p:spPr>
          <a:xfrm>
            <a:off x="7079395" y="237150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1" name="Ovale 160">
            <a:extLst>
              <a:ext uri="{FF2B5EF4-FFF2-40B4-BE49-F238E27FC236}">
                <a16:creationId xmlns:a16="http://schemas.microsoft.com/office/drawing/2014/main" id="{4AC493FB-C4FA-41CD-B60D-B5E8BB192877}"/>
              </a:ext>
            </a:extLst>
          </p:cNvPr>
          <p:cNvSpPr/>
          <p:nvPr/>
        </p:nvSpPr>
        <p:spPr>
          <a:xfrm>
            <a:off x="7743034" y="246791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ABEA393-5898-40BC-BA7F-A6C7FA6C3878}"/>
              </a:ext>
            </a:extLst>
          </p:cNvPr>
          <p:cNvCxnSpPr>
            <a:cxnSpLocks/>
          </p:cNvCxnSpPr>
          <p:nvPr/>
        </p:nvCxnSpPr>
        <p:spPr>
          <a:xfrm flipH="1">
            <a:off x="7384089" y="2012092"/>
            <a:ext cx="239046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9CE1DA95-3183-4182-900C-DB800EC73103}"/>
              </a:ext>
            </a:extLst>
          </p:cNvPr>
          <p:cNvCxnSpPr>
            <a:cxnSpLocks/>
          </p:cNvCxnSpPr>
          <p:nvPr/>
        </p:nvCxnSpPr>
        <p:spPr>
          <a:xfrm>
            <a:off x="9772650" y="1152100"/>
            <a:ext cx="0" cy="29796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Arco 163">
            <a:extLst>
              <a:ext uri="{FF2B5EF4-FFF2-40B4-BE49-F238E27FC236}">
                <a16:creationId xmlns:a16="http://schemas.microsoft.com/office/drawing/2014/main" id="{1E085034-F598-41D3-A9BC-F4D566E36B77}"/>
              </a:ext>
            </a:extLst>
          </p:cNvPr>
          <p:cNvSpPr/>
          <p:nvPr/>
        </p:nvSpPr>
        <p:spPr>
          <a:xfrm>
            <a:off x="7774959" y="3130516"/>
            <a:ext cx="1998000" cy="1998000"/>
          </a:xfrm>
          <a:prstGeom prst="arc">
            <a:avLst>
              <a:gd name="adj1" fmla="val 21598363"/>
              <a:gd name="adj2" fmla="val 542623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9FCF3333-7673-4C62-AE79-FCF4BB4E5635}"/>
              </a:ext>
            </a:extLst>
          </p:cNvPr>
          <p:cNvCxnSpPr>
            <a:cxnSpLocks/>
          </p:cNvCxnSpPr>
          <p:nvPr/>
        </p:nvCxnSpPr>
        <p:spPr>
          <a:xfrm flipH="1">
            <a:off x="6491664" y="5128516"/>
            <a:ext cx="22737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Connettore diritto 165">
            <a:extLst>
              <a:ext uri="{FF2B5EF4-FFF2-40B4-BE49-F238E27FC236}">
                <a16:creationId xmlns:a16="http://schemas.microsoft.com/office/drawing/2014/main" id="{F0872BC3-68D0-4E40-842F-E43F2F26CB1C}"/>
              </a:ext>
            </a:extLst>
          </p:cNvPr>
          <p:cNvCxnSpPr>
            <a:cxnSpLocks/>
          </p:cNvCxnSpPr>
          <p:nvPr/>
        </p:nvCxnSpPr>
        <p:spPr>
          <a:xfrm>
            <a:off x="8291758" y="4126945"/>
            <a:ext cx="0" cy="10033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311FE8C6-18CE-43CD-81AD-4E0281568F1E}"/>
              </a:ext>
            </a:extLst>
          </p:cNvPr>
          <p:cNvCxnSpPr>
            <a:cxnSpLocks/>
          </p:cNvCxnSpPr>
          <p:nvPr/>
        </p:nvCxnSpPr>
        <p:spPr>
          <a:xfrm>
            <a:off x="6489759" y="4126945"/>
            <a:ext cx="0" cy="10015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Figura a mano libera: forma 52">
            <a:extLst>
              <a:ext uri="{FF2B5EF4-FFF2-40B4-BE49-F238E27FC236}">
                <a16:creationId xmlns:a16="http://schemas.microsoft.com/office/drawing/2014/main" id="{ACEB963C-D700-49D8-9F7E-4D11A9A25E2D}"/>
              </a:ext>
            </a:extLst>
          </p:cNvPr>
          <p:cNvSpPr/>
          <p:nvPr/>
        </p:nvSpPr>
        <p:spPr>
          <a:xfrm>
            <a:off x="6490194" y="2015067"/>
            <a:ext cx="1806222" cy="2116666"/>
          </a:xfrm>
          <a:custGeom>
            <a:avLst/>
            <a:gdLst>
              <a:gd name="connsiteX0" fmla="*/ 0 w 1806222"/>
              <a:gd name="connsiteY0" fmla="*/ 2111022 h 2116666"/>
              <a:gd name="connsiteX1" fmla="*/ 897467 w 1806222"/>
              <a:gd name="connsiteY1" fmla="*/ 0 h 2116666"/>
              <a:gd name="connsiteX2" fmla="*/ 1806222 w 1806222"/>
              <a:gd name="connsiteY2" fmla="*/ 2116666 h 2116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06222" h="2116666">
                <a:moveTo>
                  <a:pt x="0" y="2111022"/>
                </a:moveTo>
                <a:cubicBezTo>
                  <a:pt x="298215" y="1055040"/>
                  <a:pt x="596430" y="-941"/>
                  <a:pt x="897467" y="0"/>
                </a:cubicBezTo>
                <a:cubicBezTo>
                  <a:pt x="1198504" y="941"/>
                  <a:pt x="1502363" y="1058803"/>
                  <a:pt x="1806222" y="2116666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D7DA4A98-34D1-4908-A83D-EBAE0EF784DB}"/>
              </a:ext>
            </a:extLst>
          </p:cNvPr>
          <p:cNvCxnSpPr>
            <a:cxnSpLocks/>
          </p:cNvCxnSpPr>
          <p:nvPr/>
        </p:nvCxnSpPr>
        <p:spPr>
          <a:xfrm flipH="1">
            <a:off x="7389803" y="2350243"/>
            <a:ext cx="23833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Ovale 168">
            <a:extLst>
              <a:ext uri="{FF2B5EF4-FFF2-40B4-BE49-F238E27FC236}">
                <a16:creationId xmlns:a16="http://schemas.microsoft.com/office/drawing/2014/main" id="{65DA85E3-C7EB-4785-BF72-5E2CD5181E88}"/>
              </a:ext>
            </a:extLst>
          </p:cNvPr>
          <p:cNvSpPr/>
          <p:nvPr/>
        </p:nvSpPr>
        <p:spPr>
          <a:xfrm>
            <a:off x="6791858" y="2352638"/>
            <a:ext cx="1188000" cy="118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0" name="Ovale 169">
            <a:extLst>
              <a:ext uri="{FF2B5EF4-FFF2-40B4-BE49-F238E27FC236}">
                <a16:creationId xmlns:a16="http://schemas.microsoft.com/office/drawing/2014/main" id="{6653A094-0A95-4A5F-94CB-5439F2BABEDA}"/>
              </a:ext>
            </a:extLst>
          </p:cNvPr>
          <p:cNvSpPr/>
          <p:nvPr/>
        </p:nvSpPr>
        <p:spPr>
          <a:xfrm>
            <a:off x="6991735" y="2455239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1" name="Ovale 170">
            <a:extLst>
              <a:ext uri="{FF2B5EF4-FFF2-40B4-BE49-F238E27FC236}">
                <a16:creationId xmlns:a16="http://schemas.microsoft.com/office/drawing/2014/main" id="{24C5D033-28EC-404F-AD99-7D5FEACA0276}"/>
              </a:ext>
            </a:extLst>
          </p:cNvPr>
          <p:cNvSpPr/>
          <p:nvPr/>
        </p:nvSpPr>
        <p:spPr>
          <a:xfrm>
            <a:off x="7655902" y="237958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D7F5CBB7-36D7-46E3-A094-C4B4DEF77192}"/>
              </a:ext>
            </a:extLst>
          </p:cNvPr>
          <p:cNvCxnSpPr>
            <a:cxnSpLocks/>
          </p:cNvCxnSpPr>
          <p:nvPr/>
        </p:nvCxnSpPr>
        <p:spPr>
          <a:xfrm>
            <a:off x="9824085" y="875050"/>
            <a:ext cx="0" cy="32518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99D039BF-9DF8-490C-A75D-9ED0EFD143CF}"/>
              </a:ext>
            </a:extLst>
          </p:cNvPr>
          <p:cNvCxnSpPr>
            <a:cxnSpLocks/>
          </p:cNvCxnSpPr>
          <p:nvPr/>
        </p:nvCxnSpPr>
        <p:spPr>
          <a:xfrm flipH="1">
            <a:off x="7383048" y="1859692"/>
            <a:ext cx="243037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Arco 173">
            <a:extLst>
              <a:ext uri="{FF2B5EF4-FFF2-40B4-BE49-F238E27FC236}">
                <a16:creationId xmlns:a16="http://schemas.microsoft.com/office/drawing/2014/main" id="{2F8DB13D-C92F-45BF-888F-23778ABB7753}"/>
              </a:ext>
            </a:extLst>
          </p:cNvPr>
          <p:cNvSpPr/>
          <p:nvPr/>
        </p:nvSpPr>
        <p:spPr>
          <a:xfrm>
            <a:off x="7725231" y="3078856"/>
            <a:ext cx="2098800" cy="2098800"/>
          </a:xfrm>
          <a:prstGeom prst="arc">
            <a:avLst>
              <a:gd name="adj1" fmla="val 2837"/>
              <a:gd name="adj2" fmla="val 54300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CDBCB4B-6197-43B9-855D-77124B8EDA25}"/>
              </a:ext>
            </a:extLst>
          </p:cNvPr>
          <p:cNvCxnSpPr>
            <a:cxnSpLocks/>
          </p:cNvCxnSpPr>
          <p:nvPr/>
        </p:nvCxnSpPr>
        <p:spPr>
          <a:xfrm flipH="1">
            <a:off x="6471286" y="5178706"/>
            <a:ext cx="183756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037C5904-CB1F-4BAA-9230-BEF23BD9EA0F}"/>
              </a:ext>
            </a:extLst>
          </p:cNvPr>
          <p:cNvCxnSpPr>
            <a:cxnSpLocks/>
          </p:cNvCxnSpPr>
          <p:nvPr/>
        </p:nvCxnSpPr>
        <p:spPr>
          <a:xfrm>
            <a:off x="8313699" y="4126876"/>
            <a:ext cx="0" cy="10507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86EA850C-A19B-4D3B-A0CE-9C84C51EF712}"/>
              </a:ext>
            </a:extLst>
          </p:cNvPr>
          <p:cNvCxnSpPr>
            <a:cxnSpLocks/>
          </p:cNvCxnSpPr>
          <p:nvPr/>
        </p:nvCxnSpPr>
        <p:spPr>
          <a:xfrm>
            <a:off x="6469380" y="4126876"/>
            <a:ext cx="0" cy="10507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igura a mano libera: forma 66">
            <a:extLst>
              <a:ext uri="{FF2B5EF4-FFF2-40B4-BE49-F238E27FC236}">
                <a16:creationId xmlns:a16="http://schemas.microsoft.com/office/drawing/2014/main" id="{0121FF03-FC81-42B7-83CB-888962CF1E7B}"/>
              </a:ext>
            </a:extLst>
          </p:cNvPr>
          <p:cNvSpPr/>
          <p:nvPr/>
        </p:nvSpPr>
        <p:spPr>
          <a:xfrm>
            <a:off x="6473952" y="1859280"/>
            <a:ext cx="1834896" cy="2270760"/>
          </a:xfrm>
          <a:custGeom>
            <a:avLst/>
            <a:gdLst>
              <a:gd name="connsiteX0" fmla="*/ 0 w 1834896"/>
              <a:gd name="connsiteY0" fmla="*/ 2264664 h 2270760"/>
              <a:gd name="connsiteX1" fmla="*/ 914400 w 1834896"/>
              <a:gd name="connsiteY1" fmla="*/ 0 h 2270760"/>
              <a:gd name="connsiteX2" fmla="*/ 1834896 w 1834896"/>
              <a:gd name="connsiteY2" fmla="*/ 2270760 h 2270760"/>
              <a:gd name="connsiteX0" fmla="*/ 0 w 1834896"/>
              <a:gd name="connsiteY0" fmla="*/ 2264664 h 2270760"/>
              <a:gd name="connsiteX1" fmla="*/ 914400 w 1834896"/>
              <a:gd name="connsiteY1" fmla="*/ 0 h 2270760"/>
              <a:gd name="connsiteX2" fmla="*/ 1834896 w 1834896"/>
              <a:gd name="connsiteY2" fmla="*/ 2270760 h 227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4896" h="2270760">
                <a:moveTo>
                  <a:pt x="0" y="2264664"/>
                </a:moveTo>
                <a:cubicBezTo>
                  <a:pt x="304292" y="1131824"/>
                  <a:pt x="608584" y="-1016"/>
                  <a:pt x="914400" y="0"/>
                </a:cubicBezTo>
                <a:cubicBezTo>
                  <a:pt x="1194816" y="1016"/>
                  <a:pt x="1527556" y="1135888"/>
                  <a:pt x="1834896" y="2270760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1AE41CC9-F0B4-4BDE-8607-266448819D12}"/>
              </a:ext>
            </a:extLst>
          </p:cNvPr>
          <p:cNvCxnSpPr>
            <a:cxnSpLocks/>
          </p:cNvCxnSpPr>
          <p:nvPr/>
        </p:nvCxnSpPr>
        <p:spPr>
          <a:xfrm flipH="1">
            <a:off x="7389777" y="2379507"/>
            <a:ext cx="2437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e 177">
            <a:extLst>
              <a:ext uri="{FF2B5EF4-FFF2-40B4-BE49-F238E27FC236}">
                <a16:creationId xmlns:a16="http://schemas.microsoft.com/office/drawing/2014/main" id="{E9C1DD11-CBA4-45CB-BB33-31FACD8A4D7F}"/>
              </a:ext>
            </a:extLst>
          </p:cNvPr>
          <p:cNvSpPr/>
          <p:nvPr/>
        </p:nvSpPr>
        <p:spPr>
          <a:xfrm>
            <a:off x="6820433" y="2381213"/>
            <a:ext cx="1134000" cy="1134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9" name="Ovale 178">
            <a:extLst>
              <a:ext uri="{FF2B5EF4-FFF2-40B4-BE49-F238E27FC236}">
                <a16:creationId xmlns:a16="http://schemas.microsoft.com/office/drawing/2014/main" id="{61F7CDE9-1C50-4213-A9CE-66E65A257E93}"/>
              </a:ext>
            </a:extLst>
          </p:cNvPr>
          <p:cNvSpPr/>
          <p:nvPr/>
        </p:nvSpPr>
        <p:spPr>
          <a:xfrm>
            <a:off x="6874890" y="2639149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80" name="Ovale 179">
            <a:extLst>
              <a:ext uri="{FF2B5EF4-FFF2-40B4-BE49-F238E27FC236}">
                <a16:creationId xmlns:a16="http://schemas.microsoft.com/office/drawing/2014/main" id="{3E7AE4AB-8C68-41BD-8FEE-342023752AA1}"/>
              </a:ext>
            </a:extLst>
          </p:cNvPr>
          <p:cNvSpPr/>
          <p:nvPr/>
        </p:nvSpPr>
        <p:spPr>
          <a:xfrm>
            <a:off x="7843946" y="262570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96218898-89E0-4E5F-9C08-C02E7B752B91}"/>
              </a:ext>
            </a:extLst>
          </p:cNvPr>
          <p:cNvCxnSpPr>
            <a:cxnSpLocks/>
          </p:cNvCxnSpPr>
          <p:nvPr/>
        </p:nvCxnSpPr>
        <p:spPr>
          <a:xfrm>
            <a:off x="6890999" y="4684286"/>
            <a:ext cx="992261" cy="171864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0D41FE59-E2DC-4DB4-B6FC-7E306A6E8623}"/>
              </a:ext>
            </a:extLst>
          </p:cNvPr>
          <p:cNvCxnSpPr>
            <a:cxnSpLocks/>
          </p:cNvCxnSpPr>
          <p:nvPr/>
        </p:nvCxnSpPr>
        <p:spPr>
          <a:xfrm>
            <a:off x="6982294" y="3446145"/>
            <a:ext cx="0" cy="13985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DB4D3507-B000-4577-9ABE-53DB4E33FB95}"/>
              </a:ext>
            </a:extLst>
          </p:cNvPr>
          <p:cNvCxnSpPr>
            <a:cxnSpLocks/>
          </p:cNvCxnSpPr>
          <p:nvPr/>
        </p:nvCxnSpPr>
        <p:spPr>
          <a:xfrm>
            <a:off x="6919194" y="3933018"/>
            <a:ext cx="0" cy="8038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C5E23DF-6C53-4B99-87F0-20154F1A2AAE}"/>
              </a:ext>
            </a:extLst>
          </p:cNvPr>
          <p:cNvCxnSpPr>
            <a:cxnSpLocks/>
          </p:cNvCxnSpPr>
          <p:nvPr/>
        </p:nvCxnSpPr>
        <p:spPr>
          <a:xfrm>
            <a:off x="6891812" y="4133850"/>
            <a:ext cx="0" cy="5589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649BD7A8-FE37-47CD-B618-907104899D6D}"/>
              </a:ext>
            </a:extLst>
          </p:cNvPr>
          <p:cNvCxnSpPr>
            <a:cxnSpLocks/>
          </p:cNvCxnSpPr>
          <p:nvPr/>
        </p:nvCxnSpPr>
        <p:spPr>
          <a:xfrm flipV="1">
            <a:off x="6891585" y="476718"/>
            <a:ext cx="497018" cy="364858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FE3D970A-37D8-4192-B2CC-F48D07963B85}"/>
              </a:ext>
            </a:extLst>
          </p:cNvPr>
          <p:cNvCxnSpPr>
            <a:cxnSpLocks/>
          </p:cNvCxnSpPr>
          <p:nvPr/>
        </p:nvCxnSpPr>
        <p:spPr>
          <a:xfrm>
            <a:off x="7015250" y="3208596"/>
            <a:ext cx="0" cy="16924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A7378B4A-AEE2-45FA-9D9F-279A86F0D007}"/>
              </a:ext>
            </a:extLst>
          </p:cNvPr>
          <p:cNvCxnSpPr>
            <a:cxnSpLocks/>
          </p:cNvCxnSpPr>
          <p:nvPr/>
        </p:nvCxnSpPr>
        <p:spPr>
          <a:xfrm>
            <a:off x="7061232" y="2882841"/>
            <a:ext cx="0" cy="2099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97B2D132-8789-4625-ACDC-8C2A2B1ACE5C}"/>
              </a:ext>
            </a:extLst>
          </p:cNvPr>
          <p:cNvCxnSpPr>
            <a:cxnSpLocks/>
          </p:cNvCxnSpPr>
          <p:nvPr/>
        </p:nvCxnSpPr>
        <p:spPr>
          <a:xfrm>
            <a:off x="9871075" y="1152100"/>
            <a:ext cx="0" cy="29808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Arco 185">
            <a:extLst>
              <a:ext uri="{FF2B5EF4-FFF2-40B4-BE49-F238E27FC236}">
                <a16:creationId xmlns:a16="http://schemas.microsoft.com/office/drawing/2014/main" id="{EE34CCEF-203C-46EA-B82B-8398071DBA16}"/>
              </a:ext>
            </a:extLst>
          </p:cNvPr>
          <p:cNvSpPr/>
          <p:nvPr/>
        </p:nvSpPr>
        <p:spPr>
          <a:xfrm>
            <a:off x="7675229" y="3027395"/>
            <a:ext cx="2196000" cy="2196000"/>
          </a:xfrm>
          <a:prstGeom prst="arc">
            <a:avLst>
              <a:gd name="adj1" fmla="val 8137"/>
              <a:gd name="adj2" fmla="val 53952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67DCADC-DB2B-48E6-8EB7-4FD52D361C71}"/>
              </a:ext>
            </a:extLst>
          </p:cNvPr>
          <p:cNvCxnSpPr>
            <a:cxnSpLocks/>
          </p:cNvCxnSpPr>
          <p:nvPr/>
        </p:nvCxnSpPr>
        <p:spPr>
          <a:xfrm flipH="1">
            <a:off x="6446520" y="5223395"/>
            <a:ext cx="188393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59653BD4-EF4B-41AC-AC6B-A55C9FEE7B5A}"/>
              </a:ext>
            </a:extLst>
          </p:cNvPr>
          <p:cNvCxnSpPr>
            <a:cxnSpLocks/>
          </p:cNvCxnSpPr>
          <p:nvPr/>
        </p:nvCxnSpPr>
        <p:spPr>
          <a:xfrm flipV="1">
            <a:off x="6452235" y="4126876"/>
            <a:ext cx="0" cy="10965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87F52E78-D58A-4F6D-8A49-23C16B29BFB8}"/>
              </a:ext>
            </a:extLst>
          </p:cNvPr>
          <p:cNvCxnSpPr>
            <a:cxnSpLocks/>
          </p:cNvCxnSpPr>
          <p:nvPr/>
        </p:nvCxnSpPr>
        <p:spPr>
          <a:xfrm flipV="1">
            <a:off x="8331194" y="4120443"/>
            <a:ext cx="0" cy="11029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D26D096E-B915-49F4-BE7C-4CE283D5C6DB}"/>
              </a:ext>
            </a:extLst>
          </p:cNvPr>
          <p:cNvCxnSpPr>
            <a:cxnSpLocks/>
          </p:cNvCxnSpPr>
          <p:nvPr/>
        </p:nvCxnSpPr>
        <p:spPr>
          <a:xfrm flipH="1">
            <a:off x="7380252" y="1647361"/>
            <a:ext cx="249082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igura a mano libera: forma 51">
            <a:extLst>
              <a:ext uri="{FF2B5EF4-FFF2-40B4-BE49-F238E27FC236}">
                <a16:creationId xmlns:a16="http://schemas.microsoft.com/office/drawing/2014/main" id="{72E8B0FC-9593-40B0-920A-6BC758D78232}"/>
              </a:ext>
            </a:extLst>
          </p:cNvPr>
          <p:cNvSpPr/>
          <p:nvPr/>
        </p:nvSpPr>
        <p:spPr>
          <a:xfrm>
            <a:off x="6454588" y="1647265"/>
            <a:ext cx="1875865" cy="2484344"/>
          </a:xfrm>
          <a:custGeom>
            <a:avLst/>
            <a:gdLst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865" h="2484344">
                <a:moveTo>
                  <a:pt x="0" y="2484344"/>
                </a:moveTo>
                <a:cubicBezTo>
                  <a:pt x="309282" y="1242172"/>
                  <a:pt x="698575" y="9525"/>
                  <a:pt x="931209" y="0"/>
                </a:cubicBezTo>
                <a:cubicBezTo>
                  <a:pt x="1165537" y="6350"/>
                  <a:pt x="1559859" y="1242172"/>
                  <a:pt x="1875865" y="2484344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1F64EBFF-9249-49AE-BA96-E03A567556B4}"/>
              </a:ext>
            </a:extLst>
          </p:cNvPr>
          <p:cNvCxnSpPr>
            <a:cxnSpLocks/>
          </p:cNvCxnSpPr>
          <p:nvPr/>
        </p:nvCxnSpPr>
        <p:spPr>
          <a:xfrm flipH="1">
            <a:off x="7380252" y="2406646"/>
            <a:ext cx="249353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e 190">
            <a:extLst>
              <a:ext uri="{FF2B5EF4-FFF2-40B4-BE49-F238E27FC236}">
                <a16:creationId xmlns:a16="http://schemas.microsoft.com/office/drawing/2014/main" id="{05283CBC-B26C-4812-9CA4-FE93674EBECB}"/>
              </a:ext>
            </a:extLst>
          </p:cNvPr>
          <p:cNvSpPr/>
          <p:nvPr/>
        </p:nvSpPr>
        <p:spPr>
          <a:xfrm>
            <a:off x="6846553" y="2406013"/>
            <a:ext cx="1080000" cy="108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017ACDA8-6AF5-4801-98A1-942057C47A96}"/>
              </a:ext>
            </a:extLst>
          </p:cNvPr>
          <p:cNvCxnSpPr>
            <a:cxnSpLocks/>
          </p:cNvCxnSpPr>
          <p:nvPr/>
        </p:nvCxnSpPr>
        <p:spPr>
          <a:xfrm>
            <a:off x="7099389" y="2608915"/>
            <a:ext cx="0" cy="2434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4E0A430D-9F14-44B8-BFD6-7E6984C70129}"/>
              </a:ext>
            </a:extLst>
          </p:cNvPr>
          <p:cNvCxnSpPr>
            <a:cxnSpLocks/>
          </p:cNvCxnSpPr>
          <p:nvPr/>
        </p:nvCxnSpPr>
        <p:spPr>
          <a:xfrm>
            <a:off x="7204164" y="1826895"/>
            <a:ext cx="0" cy="3396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EE08DE7B-762B-43A4-A182-3C8E9EC26511}"/>
              </a:ext>
            </a:extLst>
          </p:cNvPr>
          <p:cNvCxnSpPr>
            <a:cxnSpLocks/>
          </p:cNvCxnSpPr>
          <p:nvPr/>
        </p:nvCxnSpPr>
        <p:spPr>
          <a:xfrm>
            <a:off x="7175589" y="2038352"/>
            <a:ext cx="0" cy="31393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2B7D6D38-2BBD-4C38-A717-5FD4F92BD6F4}"/>
              </a:ext>
            </a:extLst>
          </p:cNvPr>
          <p:cNvCxnSpPr>
            <a:cxnSpLocks/>
          </p:cNvCxnSpPr>
          <p:nvPr/>
        </p:nvCxnSpPr>
        <p:spPr>
          <a:xfrm>
            <a:off x="7135584" y="2331641"/>
            <a:ext cx="0" cy="27783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8AB27CB6-2882-4150-96C0-8ABE12971809}"/>
              </a:ext>
            </a:extLst>
          </p:cNvPr>
          <p:cNvCxnSpPr>
            <a:cxnSpLocks/>
          </p:cNvCxnSpPr>
          <p:nvPr/>
        </p:nvCxnSpPr>
        <p:spPr>
          <a:xfrm flipV="1">
            <a:off x="7883259" y="4126876"/>
            <a:ext cx="0" cy="227585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9F67F34-6EAD-4611-BA91-AABC251B31DE}"/>
              </a:ext>
            </a:extLst>
          </p:cNvPr>
          <p:cNvCxnSpPr>
            <a:cxnSpLocks/>
          </p:cNvCxnSpPr>
          <p:nvPr/>
        </p:nvCxnSpPr>
        <p:spPr>
          <a:xfrm flipH="1" flipV="1">
            <a:off x="7385063" y="476719"/>
            <a:ext cx="500004" cy="36549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560B05B8-92DA-4B38-9F41-303321B5FC4F}"/>
              </a:ext>
            </a:extLst>
          </p:cNvPr>
          <p:cNvCxnSpPr>
            <a:cxnSpLocks/>
          </p:cNvCxnSpPr>
          <p:nvPr/>
        </p:nvCxnSpPr>
        <p:spPr>
          <a:xfrm>
            <a:off x="7204164" y="1826895"/>
            <a:ext cx="36291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7972235C-D4DD-4FCA-ABA1-D1B74EC70E0A}"/>
              </a:ext>
            </a:extLst>
          </p:cNvPr>
          <p:cNvCxnSpPr>
            <a:cxnSpLocks/>
          </p:cNvCxnSpPr>
          <p:nvPr/>
        </p:nvCxnSpPr>
        <p:spPr>
          <a:xfrm>
            <a:off x="7175588" y="2027767"/>
            <a:ext cx="4320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EA64B352-895F-45D4-8537-C6E448911A59}"/>
              </a:ext>
            </a:extLst>
          </p:cNvPr>
          <p:cNvCxnSpPr>
            <a:cxnSpLocks/>
          </p:cNvCxnSpPr>
          <p:nvPr/>
        </p:nvCxnSpPr>
        <p:spPr>
          <a:xfrm>
            <a:off x="6919827" y="3933018"/>
            <a:ext cx="934868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EEB71F41-9862-4AE6-A0F3-7413F4D95DE9}"/>
              </a:ext>
            </a:extLst>
          </p:cNvPr>
          <p:cNvCxnSpPr>
            <a:cxnSpLocks/>
          </p:cNvCxnSpPr>
          <p:nvPr/>
        </p:nvCxnSpPr>
        <p:spPr>
          <a:xfrm>
            <a:off x="6979542" y="3465064"/>
            <a:ext cx="820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DE0055BA-A451-4197-B17E-8F16D102C58D}"/>
              </a:ext>
            </a:extLst>
          </p:cNvPr>
          <p:cNvCxnSpPr>
            <a:cxnSpLocks/>
          </p:cNvCxnSpPr>
          <p:nvPr/>
        </p:nvCxnSpPr>
        <p:spPr>
          <a:xfrm>
            <a:off x="7020007" y="3208596"/>
            <a:ext cx="7416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1E318000-2924-4119-A8A0-D6915323248A}"/>
              </a:ext>
            </a:extLst>
          </p:cNvPr>
          <p:cNvCxnSpPr>
            <a:cxnSpLocks/>
          </p:cNvCxnSpPr>
          <p:nvPr/>
        </p:nvCxnSpPr>
        <p:spPr>
          <a:xfrm>
            <a:off x="7058742" y="2882841"/>
            <a:ext cx="66417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0778DF5B-97D1-4189-A91B-9EF48882A1B7}"/>
              </a:ext>
            </a:extLst>
          </p:cNvPr>
          <p:cNvCxnSpPr>
            <a:cxnSpLocks/>
          </p:cNvCxnSpPr>
          <p:nvPr/>
        </p:nvCxnSpPr>
        <p:spPr>
          <a:xfrm>
            <a:off x="7097484" y="2608915"/>
            <a:ext cx="5832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81C21295-0BAC-4CF5-B76A-25FDD262D6F9}"/>
              </a:ext>
            </a:extLst>
          </p:cNvPr>
          <p:cNvCxnSpPr>
            <a:cxnSpLocks/>
          </p:cNvCxnSpPr>
          <p:nvPr/>
        </p:nvCxnSpPr>
        <p:spPr>
          <a:xfrm>
            <a:off x="7135164" y="2335973"/>
            <a:ext cx="5040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C7E7434B-1400-429B-9B0D-3167D8C5402E}"/>
              </a:ext>
            </a:extLst>
          </p:cNvPr>
          <p:cNvSpPr txBox="1"/>
          <p:nvPr/>
        </p:nvSpPr>
        <p:spPr>
          <a:xfrm>
            <a:off x="7325367" y="3740404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1’’</a:t>
            </a:r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AB5A2EBF-B08B-400F-B57E-BB69303B14FC}"/>
              </a:ext>
            </a:extLst>
          </p:cNvPr>
          <p:cNvSpPr txBox="1"/>
          <p:nvPr/>
        </p:nvSpPr>
        <p:spPr>
          <a:xfrm>
            <a:off x="6393537" y="2909822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58CEA85-A0D4-425C-9201-EC5E074722E7}"/>
              </a:ext>
            </a:extLst>
          </p:cNvPr>
          <p:cNvSpPr txBox="1"/>
          <p:nvPr/>
        </p:nvSpPr>
        <p:spPr>
          <a:xfrm>
            <a:off x="7325757" y="3311823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C6C6CBAA-41D5-493F-A3AC-A9325DE9EAEB}"/>
              </a:ext>
            </a:extLst>
          </p:cNvPr>
          <p:cNvSpPr txBox="1"/>
          <p:nvPr/>
        </p:nvSpPr>
        <p:spPr>
          <a:xfrm>
            <a:off x="8110849" y="2903387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292C9D90-C6A9-46F5-8E61-0C3DAEB5675C}"/>
              </a:ext>
            </a:extLst>
          </p:cNvPr>
          <p:cNvSpPr txBox="1"/>
          <p:nvPr/>
        </p:nvSpPr>
        <p:spPr>
          <a:xfrm>
            <a:off x="7313174" y="2953976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35241BAB-E02D-4D5E-8E87-80B1B69F171E}"/>
              </a:ext>
            </a:extLst>
          </p:cNvPr>
          <p:cNvSpPr txBox="1"/>
          <p:nvPr/>
        </p:nvSpPr>
        <p:spPr>
          <a:xfrm>
            <a:off x="6506550" y="2916328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392162BF-49D5-4B0D-ACC2-BD9CA5CCFEBF}"/>
              </a:ext>
            </a:extLst>
          </p:cNvPr>
          <p:cNvSpPr txBox="1"/>
          <p:nvPr/>
        </p:nvSpPr>
        <p:spPr>
          <a:xfrm>
            <a:off x="7332687" y="2746109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D54B0147-4F15-4821-A51F-A2B81BE67D01}"/>
              </a:ext>
            </a:extLst>
          </p:cNvPr>
          <p:cNvSpPr txBox="1"/>
          <p:nvPr/>
        </p:nvSpPr>
        <p:spPr>
          <a:xfrm>
            <a:off x="8014277" y="2903974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DBA55AF3-7BD2-41E0-98FE-DA1922635AC8}"/>
              </a:ext>
            </a:extLst>
          </p:cNvPr>
          <p:cNvSpPr txBox="1"/>
          <p:nvPr/>
        </p:nvSpPr>
        <p:spPr>
          <a:xfrm>
            <a:off x="7313588" y="2449658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0DFA4805-724D-4DE9-B256-12DD1951D419}"/>
              </a:ext>
            </a:extLst>
          </p:cNvPr>
          <p:cNvSpPr txBox="1"/>
          <p:nvPr/>
        </p:nvSpPr>
        <p:spPr>
          <a:xfrm>
            <a:off x="6607684" y="2922148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29" name="Ovale 228">
            <a:extLst>
              <a:ext uri="{FF2B5EF4-FFF2-40B4-BE49-F238E27FC236}">
                <a16:creationId xmlns:a16="http://schemas.microsoft.com/office/drawing/2014/main" id="{3CF4F449-FEE7-4710-A91A-82AC71FD0CCE}"/>
              </a:ext>
            </a:extLst>
          </p:cNvPr>
          <p:cNvSpPr/>
          <p:nvPr/>
        </p:nvSpPr>
        <p:spPr>
          <a:xfrm>
            <a:off x="7930162" y="323056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0" name="Ovale 229">
            <a:extLst>
              <a:ext uri="{FF2B5EF4-FFF2-40B4-BE49-F238E27FC236}">
                <a16:creationId xmlns:a16="http://schemas.microsoft.com/office/drawing/2014/main" id="{B1582F36-EA0A-4C58-8FD5-22171085A751}"/>
              </a:ext>
            </a:extLst>
          </p:cNvPr>
          <p:cNvSpPr/>
          <p:nvPr/>
        </p:nvSpPr>
        <p:spPr>
          <a:xfrm>
            <a:off x="6797613" y="323427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0A06021F-559B-4935-AB75-D304D31D0047}"/>
              </a:ext>
            </a:extLst>
          </p:cNvPr>
          <p:cNvSpPr txBox="1"/>
          <p:nvPr/>
        </p:nvSpPr>
        <p:spPr>
          <a:xfrm>
            <a:off x="7327026" y="2186732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41B81CFF-A1A9-4F71-82EC-F6ABDD2C1D90}"/>
              </a:ext>
            </a:extLst>
          </p:cNvPr>
          <p:cNvSpPr txBox="1"/>
          <p:nvPr/>
        </p:nvSpPr>
        <p:spPr>
          <a:xfrm>
            <a:off x="7926802" y="2892290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9838C347-1DDC-4021-A1A6-B1E5BCE2B996}"/>
              </a:ext>
            </a:extLst>
          </p:cNvPr>
          <p:cNvSpPr txBox="1"/>
          <p:nvPr/>
        </p:nvSpPr>
        <p:spPr>
          <a:xfrm>
            <a:off x="7319358" y="1991505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34" name="CasellaDiTesto 233">
            <a:extLst>
              <a:ext uri="{FF2B5EF4-FFF2-40B4-BE49-F238E27FC236}">
                <a16:creationId xmlns:a16="http://schemas.microsoft.com/office/drawing/2014/main" id="{3D9E4C25-AC23-4DA5-A8B2-C291A9A44FB2}"/>
              </a:ext>
            </a:extLst>
          </p:cNvPr>
          <p:cNvSpPr txBox="1"/>
          <p:nvPr/>
        </p:nvSpPr>
        <p:spPr>
          <a:xfrm>
            <a:off x="6694566" y="2913733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CA3B4663-3323-47C1-B107-EC16FCC4B151}"/>
              </a:ext>
            </a:extLst>
          </p:cNvPr>
          <p:cNvSpPr txBox="1"/>
          <p:nvPr/>
        </p:nvSpPr>
        <p:spPr>
          <a:xfrm>
            <a:off x="7324737" y="1895517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D3DC7806-92C1-4671-9D59-4DC4B071EB39}"/>
              </a:ext>
            </a:extLst>
          </p:cNvPr>
          <p:cNvSpPr txBox="1"/>
          <p:nvPr/>
        </p:nvSpPr>
        <p:spPr>
          <a:xfrm>
            <a:off x="7871989" y="2902960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29DF684D-C449-41C9-8D61-6B2D3A2B6243}"/>
              </a:ext>
            </a:extLst>
          </p:cNvPr>
          <p:cNvSpPr txBox="1"/>
          <p:nvPr/>
        </p:nvSpPr>
        <p:spPr>
          <a:xfrm>
            <a:off x="7314864" y="1748220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D35A77B3-437C-49B7-9DC6-62E063A446AC}"/>
              </a:ext>
            </a:extLst>
          </p:cNvPr>
          <p:cNvSpPr txBox="1"/>
          <p:nvPr/>
        </p:nvSpPr>
        <p:spPr>
          <a:xfrm>
            <a:off x="9920437" y="1997825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9</a:t>
            </a:r>
          </a:p>
        </p:txBody>
      </p:sp>
      <p:sp>
        <p:nvSpPr>
          <p:cNvPr id="240" name="Ovale 239">
            <a:extLst>
              <a:ext uri="{FF2B5EF4-FFF2-40B4-BE49-F238E27FC236}">
                <a16:creationId xmlns:a16="http://schemas.microsoft.com/office/drawing/2014/main" id="{D4FEA4D7-A9FA-49BB-B4C6-F6B38246EEB1}"/>
              </a:ext>
            </a:extLst>
          </p:cNvPr>
          <p:cNvSpPr/>
          <p:nvPr/>
        </p:nvSpPr>
        <p:spPr>
          <a:xfrm>
            <a:off x="7926792" y="288190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1" name="Ovale 240">
            <a:extLst>
              <a:ext uri="{FF2B5EF4-FFF2-40B4-BE49-F238E27FC236}">
                <a16:creationId xmlns:a16="http://schemas.microsoft.com/office/drawing/2014/main" id="{DE213812-63D8-4DB1-8157-87B651CDA86A}"/>
              </a:ext>
            </a:extLst>
          </p:cNvPr>
          <p:cNvSpPr/>
          <p:nvPr/>
        </p:nvSpPr>
        <p:spPr>
          <a:xfrm>
            <a:off x="6795674" y="285718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2" name="Ovale 241">
            <a:extLst>
              <a:ext uri="{FF2B5EF4-FFF2-40B4-BE49-F238E27FC236}">
                <a16:creationId xmlns:a16="http://schemas.microsoft.com/office/drawing/2014/main" id="{4E4A2F6F-C46C-4EDE-B9BE-FA74366C9DFA}"/>
              </a:ext>
            </a:extLst>
          </p:cNvPr>
          <p:cNvSpPr/>
          <p:nvPr/>
        </p:nvSpPr>
        <p:spPr>
          <a:xfrm>
            <a:off x="7078682" y="507819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3" name="Ovale 242">
            <a:extLst>
              <a:ext uri="{FF2B5EF4-FFF2-40B4-BE49-F238E27FC236}">
                <a16:creationId xmlns:a16="http://schemas.microsoft.com/office/drawing/2014/main" id="{7A3E5EAF-5BBC-464A-BD23-1A164AAC0CBD}"/>
              </a:ext>
            </a:extLst>
          </p:cNvPr>
          <p:cNvSpPr/>
          <p:nvPr/>
        </p:nvSpPr>
        <p:spPr>
          <a:xfrm>
            <a:off x="7869030" y="487095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4" name="Ovale 243">
            <a:extLst>
              <a:ext uri="{FF2B5EF4-FFF2-40B4-BE49-F238E27FC236}">
                <a16:creationId xmlns:a16="http://schemas.microsoft.com/office/drawing/2014/main" id="{62293B3A-2657-47DA-9658-5FE8986C0C47}"/>
              </a:ext>
            </a:extLst>
          </p:cNvPr>
          <p:cNvSpPr/>
          <p:nvPr/>
        </p:nvSpPr>
        <p:spPr>
          <a:xfrm>
            <a:off x="7361062" y="5019807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5" name="Ovale 244">
            <a:extLst>
              <a:ext uri="{FF2B5EF4-FFF2-40B4-BE49-F238E27FC236}">
                <a16:creationId xmlns:a16="http://schemas.microsoft.com/office/drawing/2014/main" id="{2D974F9C-0F31-41BF-9DBE-76B3F936DCC4}"/>
              </a:ext>
            </a:extLst>
          </p:cNvPr>
          <p:cNvSpPr/>
          <p:nvPr/>
        </p:nvSpPr>
        <p:spPr>
          <a:xfrm>
            <a:off x="7892550" y="4949382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6" name="Ovale 245">
            <a:extLst>
              <a:ext uri="{FF2B5EF4-FFF2-40B4-BE49-F238E27FC236}">
                <a16:creationId xmlns:a16="http://schemas.microsoft.com/office/drawing/2014/main" id="{6EF9E534-8765-44EA-95F4-08AEF5874C21}"/>
              </a:ext>
            </a:extLst>
          </p:cNvPr>
          <p:cNvSpPr/>
          <p:nvPr/>
        </p:nvSpPr>
        <p:spPr>
          <a:xfrm>
            <a:off x="7953792" y="508051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7" name="Ovale 246">
            <a:extLst>
              <a:ext uri="{FF2B5EF4-FFF2-40B4-BE49-F238E27FC236}">
                <a16:creationId xmlns:a16="http://schemas.microsoft.com/office/drawing/2014/main" id="{EBBF2907-05F4-45D4-AA81-88BA9115CF2E}"/>
              </a:ext>
            </a:extLst>
          </p:cNvPr>
          <p:cNvSpPr/>
          <p:nvPr/>
        </p:nvSpPr>
        <p:spPr>
          <a:xfrm>
            <a:off x="6826073" y="495523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8" name="Ovale 247">
            <a:extLst>
              <a:ext uri="{FF2B5EF4-FFF2-40B4-BE49-F238E27FC236}">
                <a16:creationId xmlns:a16="http://schemas.microsoft.com/office/drawing/2014/main" id="{8691019A-828A-4A2F-BC5F-D0F2B77A0FCE}"/>
              </a:ext>
            </a:extLst>
          </p:cNvPr>
          <p:cNvSpPr/>
          <p:nvPr/>
        </p:nvSpPr>
        <p:spPr>
          <a:xfrm>
            <a:off x="9983731" y="4800562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49" name="CasellaDiTesto 248">
            <a:extLst>
              <a:ext uri="{FF2B5EF4-FFF2-40B4-BE49-F238E27FC236}">
                <a16:creationId xmlns:a16="http://schemas.microsoft.com/office/drawing/2014/main" id="{8D7370E6-ED0D-4985-A3FF-7078808A2B72}"/>
              </a:ext>
            </a:extLst>
          </p:cNvPr>
          <p:cNvSpPr txBox="1"/>
          <p:nvPr/>
        </p:nvSpPr>
        <p:spPr>
          <a:xfrm>
            <a:off x="10337951" y="4438064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D2AE3FB9-0A3F-4094-8291-4E849F5436AE}"/>
              </a:ext>
            </a:extLst>
          </p:cNvPr>
          <p:cNvSpPr txBox="1"/>
          <p:nvPr/>
        </p:nvSpPr>
        <p:spPr>
          <a:xfrm>
            <a:off x="9272361" y="3966946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1" name="CasellaDiTesto 250">
            <a:extLst>
              <a:ext uri="{FF2B5EF4-FFF2-40B4-BE49-F238E27FC236}">
                <a16:creationId xmlns:a16="http://schemas.microsoft.com/office/drawing/2014/main" id="{CA509CD2-8100-4324-8BF0-047C890267F1}"/>
              </a:ext>
            </a:extLst>
          </p:cNvPr>
          <p:cNvSpPr txBox="1"/>
          <p:nvPr/>
        </p:nvSpPr>
        <p:spPr>
          <a:xfrm>
            <a:off x="9376791" y="3966946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2" name="CasellaDiTesto 251">
            <a:extLst>
              <a:ext uri="{FF2B5EF4-FFF2-40B4-BE49-F238E27FC236}">
                <a16:creationId xmlns:a16="http://schemas.microsoft.com/office/drawing/2014/main" id="{523A8A7F-235F-442B-BC1C-E6A7A49D4648}"/>
              </a:ext>
            </a:extLst>
          </p:cNvPr>
          <p:cNvSpPr txBox="1"/>
          <p:nvPr/>
        </p:nvSpPr>
        <p:spPr>
          <a:xfrm>
            <a:off x="9439324" y="3971711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65CC7FBF-A7CF-4CAA-9DB3-20105B9D5BF9}"/>
              </a:ext>
            </a:extLst>
          </p:cNvPr>
          <p:cNvSpPr txBox="1"/>
          <p:nvPr/>
        </p:nvSpPr>
        <p:spPr>
          <a:xfrm>
            <a:off x="9514978" y="3965630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F8757325-CAB4-43B0-A401-7A49EA262AAE}"/>
              </a:ext>
            </a:extLst>
          </p:cNvPr>
          <p:cNvSpPr txBox="1"/>
          <p:nvPr/>
        </p:nvSpPr>
        <p:spPr>
          <a:xfrm>
            <a:off x="9584747" y="3964756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7AE8A981-84B2-410E-BF67-94FB4504A2D5}"/>
              </a:ext>
            </a:extLst>
          </p:cNvPr>
          <p:cNvSpPr txBox="1"/>
          <p:nvPr/>
        </p:nvSpPr>
        <p:spPr>
          <a:xfrm>
            <a:off x="9636354" y="3962798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387A85A8-048A-40D5-9FD2-2D0B3BE5EC81}"/>
              </a:ext>
            </a:extLst>
          </p:cNvPr>
          <p:cNvSpPr txBox="1"/>
          <p:nvPr/>
        </p:nvSpPr>
        <p:spPr>
          <a:xfrm>
            <a:off x="9669293" y="3872912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57" name="Ovale 256">
            <a:extLst>
              <a:ext uri="{FF2B5EF4-FFF2-40B4-BE49-F238E27FC236}">
                <a16:creationId xmlns:a16="http://schemas.microsoft.com/office/drawing/2014/main" id="{7B519845-17D0-4208-A25C-7F0FA9C298C1}"/>
              </a:ext>
            </a:extLst>
          </p:cNvPr>
          <p:cNvSpPr/>
          <p:nvPr/>
        </p:nvSpPr>
        <p:spPr>
          <a:xfrm>
            <a:off x="10001884" y="4622599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5EEA2C74-736A-4ACB-9646-A594738FB1E3}"/>
              </a:ext>
            </a:extLst>
          </p:cNvPr>
          <p:cNvSpPr txBox="1"/>
          <p:nvPr/>
        </p:nvSpPr>
        <p:spPr>
          <a:xfrm>
            <a:off x="9281207" y="1006255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300F4793-FE3F-46A4-85AE-D1790059448A}"/>
              </a:ext>
            </a:extLst>
          </p:cNvPr>
          <p:cNvSpPr txBox="1"/>
          <p:nvPr/>
        </p:nvSpPr>
        <p:spPr>
          <a:xfrm>
            <a:off x="9385637" y="728659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B9E7E6C8-546D-4E86-8466-510EA9CA2CE8}"/>
              </a:ext>
            </a:extLst>
          </p:cNvPr>
          <p:cNvSpPr txBox="1"/>
          <p:nvPr/>
        </p:nvSpPr>
        <p:spPr>
          <a:xfrm>
            <a:off x="9427005" y="1007290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61" name="CasellaDiTesto 260">
            <a:extLst>
              <a:ext uri="{FF2B5EF4-FFF2-40B4-BE49-F238E27FC236}">
                <a16:creationId xmlns:a16="http://schemas.microsoft.com/office/drawing/2014/main" id="{351C7518-4AC5-48EE-98F8-2C1E338CDD56}"/>
              </a:ext>
            </a:extLst>
          </p:cNvPr>
          <p:cNvSpPr txBox="1"/>
          <p:nvPr/>
        </p:nvSpPr>
        <p:spPr>
          <a:xfrm>
            <a:off x="9523824" y="729986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62" name="CasellaDiTesto 261">
            <a:extLst>
              <a:ext uri="{FF2B5EF4-FFF2-40B4-BE49-F238E27FC236}">
                <a16:creationId xmlns:a16="http://schemas.microsoft.com/office/drawing/2014/main" id="{D3F2B172-8618-4CA0-A189-530D23E717BC}"/>
              </a:ext>
            </a:extLst>
          </p:cNvPr>
          <p:cNvSpPr txBox="1"/>
          <p:nvPr/>
        </p:nvSpPr>
        <p:spPr>
          <a:xfrm>
            <a:off x="9589920" y="1004751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346DBBAA-679F-4C69-944B-E36A23B846C8}"/>
              </a:ext>
            </a:extLst>
          </p:cNvPr>
          <p:cNvSpPr txBox="1"/>
          <p:nvPr/>
        </p:nvSpPr>
        <p:spPr>
          <a:xfrm>
            <a:off x="9673238" y="1000050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64" name="CasellaDiTesto 263">
            <a:extLst>
              <a:ext uri="{FF2B5EF4-FFF2-40B4-BE49-F238E27FC236}">
                <a16:creationId xmlns:a16="http://schemas.microsoft.com/office/drawing/2014/main" id="{89C7519A-BB00-475E-AEF7-1BD53D82BCD0}"/>
              </a:ext>
            </a:extLst>
          </p:cNvPr>
          <p:cNvSpPr txBox="1"/>
          <p:nvPr/>
        </p:nvSpPr>
        <p:spPr>
          <a:xfrm>
            <a:off x="9172218" y="727884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F6B7F5F7-3B3F-4CFF-A2A9-AF514595AAA7}"/>
              </a:ext>
            </a:extLst>
          </p:cNvPr>
          <p:cNvSpPr txBox="1"/>
          <p:nvPr/>
        </p:nvSpPr>
        <p:spPr>
          <a:xfrm>
            <a:off x="7311065" y="1551633"/>
            <a:ext cx="32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B0CAB99E-C4B8-453C-8364-20D2C7EA6FBB}"/>
              </a:ext>
            </a:extLst>
          </p:cNvPr>
          <p:cNvSpPr txBox="1"/>
          <p:nvPr/>
        </p:nvSpPr>
        <p:spPr>
          <a:xfrm>
            <a:off x="9717732" y="3970053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18" name="Figura a mano libera: forma 217">
            <a:extLst>
              <a:ext uri="{FF2B5EF4-FFF2-40B4-BE49-F238E27FC236}">
                <a16:creationId xmlns:a16="http://schemas.microsoft.com/office/drawing/2014/main" id="{4EDF7E5B-2CE7-4A94-B367-EE388D66E533}"/>
              </a:ext>
            </a:extLst>
          </p:cNvPr>
          <p:cNvSpPr/>
          <p:nvPr/>
        </p:nvSpPr>
        <p:spPr>
          <a:xfrm>
            <a:off x="6802201" y="2303291"/>
            <a:ext cx="1171705" cy="1552455"/>
          </a:xfrm>
          <a:custGeom>
            <a:avLst/>
            <a:gdLst>
              <a:gd name="connsiteX0" fmla="*/ 582668 w 1171705"/>
              <a:gd name="connsiteY0" fmla="*/ 13 h 1552317"/>
              <a:gd name="connsiteX1" fmla="*/ 301816 w 1171705"/>
              <a:gd name="connsiteY1" fmla="*/ 93630 h 1552317"/>
              <a:gd name="connsiteX2" fmla="*/ 214730 w 1171705"/>
              <a:gd name="connsiteY2" fmla="*/ 178539 h 1552317"/>
              <a:gd name="connsiteX3" fmla="*/ 92810 w 1171705"/>
              <a:gd name="connsiteY3" fmla="*/ 363596 h 1552317"/>
              <a:gd name="connsiteX4" fmla="*/ 18788 w 1171705"/>
              <a:gd name="connsiteY4" fmla="*/ 581310 h 1552317"/>
              <a:gd name="connsiteX5" fmla="*/ 3548 w 1171705"/>
              <a:gd name="connsiteY5" fmla="*/ 759836 h 1552317"/>
              <a:gd name="connsiteX6" fmla="*/ 1370 w 1171705"/>
              <a:gd name="connsiteY6" fmla="*/ 849099 h 1552317"/>
              <a:gd name="connsiteX7" fmla="*/ 20965 w 1171705"/>
              <a:gd name="connsiteY7" fmla="*/ 962310 h 1552317"/>
              <a:gd name="connsiteX8" fmla="*/ 49268 w 1171705"/>
              <a:gd name="connsiteY8" fmla="*/ 1075522 h 1552317"/>
              <a:gd name="connsiteX9" fmla="*/ 79748 w 1171705"/>
              <a:gd name="connsiteY9" fmla="*/ 1197442 h 1552317"/>
              <a:gd name="connsiteX10" fmla="*/ 121113 w 1171705"/>
              <a:gd name="connsiteY10" fmla="*/ 1288882 h 1552317"/>
              <a:gd name="connsiteX11" fmla="*/ 238679 w 1171705"/>
              <a:gd name="connsiteY11" fmla="*/ 1417333 h 1552317"/>
              <a:gd name="connsiteX12" fmla="*/ 573959 w 1171705"/>
              <a:gd name="connsiteY12" fmla="*/ 1552316 h 1552317"/>
              <a:gd name="connsiteX13" fmla="*/ 922302 w 1171705"/>
              <a:gd name="connsiteY13" fmla="*/ 1415156 h 1552317"/>
              <a:gd name="connsiteX14" fmla="*/ 1052930 w 1171705"/>
              <a:gd name="connsiteY14" fmla="*/ 1275819 h 1552317"/>
              <a:gd name="connsiteX15" fmla="*/ 1094296 w 1171705"/>
              <a:gd name="connsiteY15" fmla="*/ 1193087 h 1552317"/>
              <a:gd name="connsiteX16" fmla="*/ 1131308 w 1171705"/>
              <a:gd name="connsiteY16" fmla="*/ 1055927 h 1552317"/>
              <a:gd name="connsiteX17" fmla="*/ 1153079 w 1171705"/>
              <a:gd name="connsiteY17" fmla="*/ 957956 h 1552317"/>
              <a:gd name="connsiteX18" fmla="*/ 1170496 w 1171705"/>
              <a:gd name="connsiteY18" fmla="*/ 833859 h 1552317"/>
              <a:gd name="connsiteX19" fmla="*/ 1168319 w 1171705"/>
              <a:gd name="connsiteY19" fmla="*/ 744596 h 1552317"/>
              <a:gd name="connsiteX20" fmla="*/ 1153079 w 1171705"/>
              <a:gd name="connsiteY20" fmla="*/ 605259 h 1552317"/>
              <a:gd name="connsiteX21" fmla="*/ 1068170 w 1171705"/>
              <a:gd name="connsiteY21" fmla="*/ 344002 h 1552317"/>
              <a:gd name="connsiteX22" fmla="*/ 963668 w 1171705"/>
              <a:gd name="connsiteY22" fmla="*/ 187247 h 1552317"/>
              <a:gd name="connsiteX23" fmla="*/ 872228 w 1171705"/>
              <a:gd name="connsiteY23" fmla="*/ 100162 h 1552317"/>
              <a:gd name="connsiteX24" fmla="*/ 582668 w 1171705"/>
              <a:gd name="connsiteY24" fmla="*/ 13 h 1552317"/>
              <a:gd name="connsiteX0" fmla="*/ 582668 w 1171705"/>
              <a:gd name="connsiteY0" fmla="*/ 15 h 1552319"/>
              <a:gd name="connsiteX1" fmla="*/ 301816 w 1171705"/>
              <a:gd name="connsiteY1" fmla="*/ 93632 h 1552319"/>
              <a:gd name="connsiteX2" fmla="*/ 214730 w 1171705"/>
              <a:gd name="connsiteY2" fmla="*/ 178541 h 1552319"/>
              <a:gd name="connsiteX3" fmla="*/ 92810 w 1171705"/>
              <a:gd name="connsiteY3" fmla="*/ 363598 h 1552319"/>
              <a:gd name="connsiteX4" fmla="*/ 18788 w 1171705"/>
              <a:gd name="connsiteY4" fmla="*/ 581312 h 1552319"/>
              <a:gd name="connsiteX5" fmla="*/ 3548 w 1171705"/>
              <a:gd name="connsiteY5" fmla="*/ 759838 h 1552319"/>
              <a:gd name="connsiteX6" fmla="*/ 1370 w 1171705"/>
              <a:gd name="connsiteY6" fmla="*/ 849101 h 1552319"/>
              <a:gd name="connsiteX7" fmla="*/ 20965 w 1171705"/>
              <a:gd name="connsiteY7" fmla="*/ 962312 h 1552319"/>
              <a:gd name="connsiteX8" fmla="*/ 49268 w 1171705"/>
              <a:gd name="connsiteY8" fmla="*/ 1075524 h 1552319"/>
              <a:gd name="connsiteX9" fmla="*/ 79748 w 1171705"/>
              <a:gd name="connsiteY9" fmla="*/ 1197444 h 1552319"/>
              <a:gd name="connsiteX10" fmla="*/ 121113 w 1171705"/>
              <a:gd name="connsiteY10" fmla="*/ 1288884 h 1552319"/>
              <a:gd name="connsiteX11" fmla="*/ 238679 w 1171705"/>
              <a:gd name="connsiteY11" fmla="*/ 1417335 h 1552319"/>
              <a:gd name="connsiteX12" fmla="*/ 573959 w 1171705"/>
              <a:gd name="connsiteY12" fmla="*/ 1552318 h 1552319"/>
              <a:gd name="connsiteX13" fmla="*/ 922302 w 1171705"/>
              <a:gd name="connsiteY13" fmla="*/ 1415158 h 1552319"/>
              <a:gd name="connsiteX14" fmla="*/ 1052930 w 1171705"/>
              <a:gd name="connsiteY14" fmla="*/ 1275821 h 1552319"/>
              <a:gd name="connsiteX15" fmla="*/ 1094296 w 1171705"/>
              <a:gd name="connsiteY15" fmla="*/ 1193089 h 1552319"/>
              <a:gd name="connsiteX16" fmla="*/ 1131308 w 1171705"/>
              <a:gd name="connsiteY16" fmla="*/ 1055929 h 1552319"/>
              <a:gd name="connsiteX17" fmla="*/ 1153079 w 1171705"/>
              <a:gd name="connsiteY17" fmla="*/ 957958 h 1552319"/>
              <a:gd name="connsiteX18" fmla="*/ 1170496 w 1171705"/>
              <a:gd name="connsiteY18" fmla="*/ 833861 h 1552319"/>
              <a:gd name="connsiteX19" fmla="*/ 1168319 w 1171705"/>
              <a:gd name="connsiteY19" fmla="*/ 744598 h 1552319"/>
              <a:gd name="connsiteX20" fmla="*/ 1153079 w 1171705"/>
              <a:gd name="connsiteY20" fmla="*/ 605261 h 1552319"/>
              <a:gd name="connsiteX21" fmla="*/ 1068170 w 1171705"/>
              <a:gd name="connsiteY21" fmla="*/ 344004 h 1552319"/>
              <a:gd name="connsiteX22" fmla="*/ 963668 w 1171705"/>
              <a:gd name="connsiteY22" fmla="*/ 187249 h 1552319"/>
              <a:gd name="connsiteX23" fmla="*/ 872228 w 1171705"/>
              <a:gd name="connsiteY23" fmla="*/ 100164 h 1552319"/>
              <a:gd name="connsiteX24" fmla="*/ 582668 w 1171705"/>
              <a:gd name="connsiteY24" fmla="*/ 15 h 1552319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26 h 1552455"/>
              <a:gd name="connsiteX1" fmla="*/ 301816 w 1171705"/>
              <a:gd name="connsiteY1" fmla="*/ 93743 h 1552455"/>
              <a:gd name="connsiteX2" fmla="*/ 214730 w 1171705"/>
              <a:gd name="connsiteY2" fmla="*/ 178652 h 1552455"/>
              <a:gd name="connsiteX3" fmla="*/ 92810 w 1171705"/>
              <a:gd name="connsiteY3" fmla="*/ 363709 h 1552455"/>
              <a:gd name="connsiteX4" fmla="*/ 18788 w 1171705"/>
              <a:gd name="connsiteY4" fmla="*/ 581423 h 1552455"/>
              <a:gd name="connsiteX5" fmla="*/ 3548 w 1171705"/>
              <a:gd name="connsiteY5" fmla="*/ 759949 h 1552455"/>
              <a:gd name="connsiteX6" fmla="*/ 1370 w 1171705"/>
              <a:gd name="connsiteY6" fmla="*/ 849212 h 1552455"/>
              <a:gd name="connsiteX7" fmla="*/ 20965 w 1171705"/>
              <a:gd name="connsiteY7" fmla="*/ 962423 h 1552455"/>
              <a:gd name="connsiteX8" fmla="*/ 49268 w 1171705"/>
              <a:gd name="connsiteY8" fmla="*/ 1075635 h 1552455"/>
              <a:gd name="connsiteX9" fmla="*/ 79748 w 1171705"/>
              <a:gd name="connsiteY9" fmla="*/ 1197555 h 1552455"/>
              <a:gd name="connsiteX10" fmla="*/ 121113 w 1171705"/>
              <a:gd name="connsiteY10" fmla="*/ 1288995 h 1552455"/>
              <a:gd name="connsiteX11" fmla="*/ 238679 w 1171705"/>
              <a:gd name="connsiteY11" fmla="*/ 1417446 h 1552455"/>
              <a:gd name="connsiteX12" fmla="*/ 573959 w 1171705"/>
              <a:gd name="connsiteY12" fmla="*/ 1552429 h 1552455"/>
              <a:gd name="connsiteX13" fmla="*/ 922302 w 1171705"/>
              <a:gd name="connsiteY13" fmla="*/ 1415269 h 1552455"/>
              <a:gd name="connsiteX14" fmla="*/ 1052930 w 1171705"/>
              <a:gd name="connsiteY14" fmla="*/ 1275932 h 1552455"/>
              <a:gd name="connsiteX15" fmla="*/ 1094296 w 1171705"/>
              <a:gd name="connsiteY15" fmla="*/ 1193200 h 1552455"/>
              <a:gd name="connsiteX16" fmla="*/ 1131308 w 1171705"/>
              <a:gd name="connsiteY16" fmla="*/ 1056040 h 1552455"/>
              <a:gd name="connsiteX17" fmla="*/ 1153079 w 1171705"/>
              <a:gd name="connsiteY17" fmla="*/ 958069 h 1552455"/>
              <a:gd name="connsiteX18" fmla="*/ 1170496 w 1171705"/>
              <a:gd name="connsiteY18" fmla="*/ 833972 h 1552455"/>
              <a:gd name="connsiteX19" fmla="*/ 1168319 w 1171705"/>
              <a:gd name="connsiteY19" fmla="*/ 744709 h 1552455"/>
              <a:gd name="connsiteX20" fmla="*/ 1153079 w 1171705"/>
              <a:gd name="connsiteY20" fmla="*/ 605372 h 1552455"/>
              <a:gd name="connsiteX21" fmla="*/ 1068170 w 1171705"/>
              <a:gd name="connsiteY21" fmla="*/ 344115 h 1552455"/>
              <a:gd name="connsiteX22" fmla="*/ 963668 w 1171705"/>
              <a:gd name="connsiteY22" fmla="*/ 187360 h 1552455"/>
              <a:gd name="connsiteX23" fmla="*/ 872228 w 1171705"/>
              <a:gd name="connsiteY23" fmla="*/ 100275 h 1552455"/>
              <a:gd name="connsiteX24" fmla="*/ 582668 w 1171705"/>
              <a:gd name="connsiteY24" fmla="*/ 126 h 15524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171705" h="1552455">
                <a:moveTo>
                  <a:pt x="582668" y="126"/>
                </a:moveTo>
                <a:cubicBezTo>
                  <a:pt x="448411" y="-3140"/>
                  <a:pt x="354431" y="57458"/>
                  <a:pt x="301816" y="93743"/>
                </a:cubicBezTo>
                <a:cubicBezTo>
                  <a:pt x="249201" y="130028"/>
                  <a:pt x="249564" y="142367"/>
                  <a:pt x="214730" y="178652"/>
                </a:cubicBezTo>
                <a:cubicBezTo>
                  <a:pt x="179896" y="214937"/>
                  <a:pt x="125467" y="296581"/>
                  <a:pt x="92810" y="363709"/>
                </a:cubicBezTo>
                <a:cubicBezTo>
                  <a:pt x="60153" y="430838"/>
                  <a:pt x="33665" y="515383"/>
                  <a:pt x="18788" y="581423"/>
                </a:cubicBezTo>
                <a:cubicBezTo>
                  <a:pt x="3911" y="647463"/>
                  <a:pt x="6451" y="715318"/>
                  <a:pt x="3548" y="759949"/>
                </a:cubicBezTo>
                <a:cubicBezTo>
                  <a:pt x="645" y="804581"/>
                  <a:pt x="-1533" y="815466"/>
                  <a:pt x="1370" y="849212"/>
                </a:cubicBezTo>
                <a:cubicBezTo>
                  <a:pt x="4273" y="882958"/>
                  <a:pt x="12982" y="924686"/>
                  <a:pt x="20965" y="962423"/>
                </a:cubicBezTo>
                <a:cubicBezTo>
                  <a:pt x="28948" y="1000160"/>
                  <a:pt x="39471" y="1036446"/>
                  <a:pt x="49268" y="1075635"/>
                </a:cubicBezTo>
                <a:cubicBezTo>
                  <a:pt x="59065" y="1114824"/>
                  <a:pt x="67774" y="1161995"/>
                  <a:pt x="79748" y="1197555"/>
                </a:cubicBezTo>
                <a:cubicBezTo>
                  <a:pt x="91722" y="1233115"/>
                  <a:pt x="94624" y="1252347"/>
                  <a:pt x="121113" y="1288995"/>
                </a:cubicBezTo>
                <a:cubicBezTo>
                  <a:pt x="147601" y="1325644"/>
                  <a:pt x="163205" y="1367008"/>
                  <a:pt x="238679" y="1417446"/>
                </a:cubicBezTo>
                <a:cubicBezTo>
                  <a:pt x="314153" y="1467884"/>
                  <a:pt x="401239" y="1550614"/>
                  <a:pt x="573959" y="1552429"/>
                </a:cubicBezTo>
                <a:cubicBezTo>
                  <a:pt x="746679" y="1554244"/>
                  <a:pt x="842474" y="1461352"/>
                  <a:pt x="922302" y="1415269"/>
                </a:cubicBezTo>
                <a:cubicBezTo>
                  <a:pt x="1002130" y="1369186"/>
                  <a:pt x="1024264" y="1312944"/>
                  <a:pt x="1052930" y="1275932"/>
                </a:cubicBezTo>
                <a:cubicBezTo>
                  <a:pt x="1081596" y="1238921"/>
                  <a:pt x="1081233" y="1229849"/>
                  <a:pt x="1094296" y="1193200"/>
                </a:cubicBezTo>
                <a:cubicBezTo>
                  <a:pt x="1107359" y="1156551"/>
                  <a:pt x="1121511" y="1095229"/>
                  <a:pt x="1131308" y="1056040"/>
                </a:cubicBezTo>
                <a:cubicBezTo>
                  <a:pt x="1141105" y="1016852"/>
                  <a:pt x="1146548" y="995080"/>
                  <a:pt x="1153079" y="958069"/>
                </a:cubicBezTo>
                <a:cubicBezTo>
                  <a:pt x="1159610" y="921058"/>
                  <a:pt x="1167956" y="869532"/>
                  <a:pt x="1170496" y="833972"/>
                </a:cubicBezTo>
                <a:cubicBezTo>
                  <a:pt x="1173036" y="798412"/>
                  <a:pt x="1171222" y="782809"/>
                  <a:pt x="1168319" y="744709"/>
                </a:cubicBezTo>
                <a:cubicBezTo>
                  <a:pt x="1165416" y="706609"/>
                  <a:pt x="1169770" y="672138"/>
                  <a:pt x="1153079" y="605372"/>
                </a:cubicBezTo>
                <a:cubicBezTo>
                  <a:pt x="1136388" y="538606"/>
                  <a:pt x="1095384" y="405076"/>
                  <a:pt x="1068170" y="344115"/>
                </a:cubicBezTo>
                <a:cubicBezTo>
                  <a:pt x="1040956" y="283154"/>
                  <a:pt x="996325" y="228000"/>
                  <a:pt x="963668" y="187360"/>
                </a:cubicBezTo>
                <a:cubicBezTo>
                  <a:pt x="931011" y="146720"/>
                  <a:pt x="927382" y="136197"/>
                  <a:pt x="872228" y="100275"/>
                </a:cubicBezTo>
                <a:cubicBezTo>
                  <a:pt x="817074" y="64353"/>
                  <a:pt x="716925" y="3392"/>
                  <a:pt x="582668" y="12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52EE8CC-89A8-475D-9060-FC1B4B525498}"/>
              </a:ext>
            </a:extLst>
          </p:cNvPr>
          <p:cNvCxnSpPr>
            <a:cxnSpLocks/>
          </p:cNvCxnSpPr>
          <p:nvPr/>
        </p:nvCxnSpPr>
        <p:spPr>
          <a:xfrm>
            <a:off x="7035419" y="3716671"/>
            <a:ext cx="23502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E70DFA00-5CF1-4064-B48F-17C17922420D}"/>
              </a:ext>
            </a:extLst>
          </p:cNvPr>
          <p:cNvCxnSpPr>
            <a:cxnSpLocks/>
          </p:cNvCxnSpPr>
          <p:nvPr/>
        </p:nvCxnSpPr>
        <p:spPr>
          <a:xfrm>
            <a:off x="6912884" y="3576436"/>
            <a:ext cx="256873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3083234D-2C4B-436F-AABC-38E7B897DF2F}"/>
              </a:ext>
            </a:extLst>
          </p:cNvPr>
          <p:cNvCxnSpPr>
            <a:cxnSpLocks/>
          </p:cNvCxnSpPr>
          <p:nvPr/>
        </p:nvCxnSpPr>
        <p:spPr>
          <a:xfrm>
            <a:off x="6842650" y="3367973"/>
            <a:ext cx="27787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FD459911-A267-4C46-8858-8FCE6A719413}"/>
              </a:ext>
            </a:extLst>
          </p:cNvPr>
          <p:cNvCxnSpPr>
            <a:cxnSpLocks/>
          </p:cNvCxnSpPr>
          <p:nvPr/>
        </p:nvCxnSpPr>
        <p:spPr>
          <a:xfrm>
            <a:off x="6821131" y="3257565"/>
            <a:ext cx="28696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101E7B2A-D443-44E8-A95A-A5C3684959EC}"/>
              </a:ext>
            </a:extLst>
          </p:cNvPr>
          <p:cNvCxnSpPr>
            <a:cxnSpLocks/>
          </p:cNvCxnSpPr>
          <p:nvPr/>
        </p:nvCxnSpPr>
        <p:spPr>
          <a:xfrm>
            <a:off x="6799028" y="3153079"/>
            <a:ext cx="295163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08E7B665-1258-41BB-B714-E790461D05A0}"/>
              </a:ext>
            </a:extLst>
          </p:cNvPr>
          <p:cNvCxnSpPr>
            <a:cxnSpLocks/>
          </p:cNvCxnSpPr>
          <p:nvPr/>
        </p:nvCxnSpPr>
        <p:spPr>
          <a:xfrm>
            <a:off x="6799028" y="3064081"/>
            <a:ext cx="297362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070FB1ED-66B4-4CA4-B859-094FA74809CB}"/>
              </a:ext>
            </a:extLst>
          </p:cNvPr>
          <p:cNvCxnSpPr>
            <a:cxnSpLocks/>
          </p:cNvCxnSpPr>
          <p:nvPr/>
        </p:nvCxnSpPr>
        <p:spPr>
          <a:xfrm>
            <a:off x="6814565" y="2899492"/>
            <a:ext cx="30094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F938287B-52DA-433A-AF67-86CB261360D5}"/>
              </a:ext>
            </a:extLst>
          </p:cNvPr>
          <p:cNvCxnSpPr>
            <a:cxnSpLocks/>
          </p:cNvCxnSpPr>
          <p:nvPr/>
        </p:nvCxnSpPr>
        <p:spPr>
          <a:xfrm>
            <a:off x="6893176" y="2660951"/>
            <a:ext cx="29308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nettore diritto 283">
            <a:extLst>
              <a:ext uri="{FF2B5EF4-FFF2-40B4-BE49-F238E27FC236}">
                <a16:creationId xmlns:a16="http://schemas.microsoft.com/office/drawing/2014/main" id="{4B47367D-C557-425C-8C4F-407A0CD2DAA8}"/>
              </a:ext>
            </a:extLst>
          </p:cNvPr>
          <p:cNvCxnSpPr>
            <a:cxnSpLocks/>
          </p:cNvCxnSpPr>
          <p:nvPr/>
        </p:nvCxnSpPr>
        <p:spPr>
          <a:xfrm>
            <a:off x="7015250" y="2488861"/>
            <a:ext cx="27574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23A302DE-CDED-4846-8CF7-D204152A4AA6}"/>
              </a:ext>
            </a:extLst>
          </p:cNvPr>
          <p:cNvCxnSpPr>
            <a:cxnSpLocks/>
          </p:cNvCxnSpPr>
          <p:nvPr/>
        </p:nvCxnSpPr>
        <p:spPr>
          <a:xfrm>
            <a:off x="7106441" y="2398503"/>
            <a:ext cx="264421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7E2DA54A-5BC7-4A47-8543-2E54F68ACE58}"/>
              </a:ext>
            </a:extLst>
          </p:cNvPr>
          <p:cNvCxnSpPr>
            <a:cxnSpLocks/>
          </p:cNvCxnSpPr>
          <p:nvPr/>
        </p:nvCxnSpPr>
        <p:spPr>
          <a:xfrm>
            <a:off x="6871729" y="3498120"/>
            <a:ext cx="26699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Figura a mano libera: forma 299">
            <a:extLst>
              <a:ext uri="{FF2B5EF4-FFF2-40B4-BE49-F238E27FC236}">
                <a16:creationId xmlns:a16="http://schemas.microsoft.com/office/drawing/2014/main" id="{F8EB6284-B968-44AE-803A-1C64E6683497}"/>
              </a:ext>
            </a:extLst>
          </p:cNvPr>
          <p:cNvSpPr/>
          <p:nvPr/>
        </p:nvSpPr>
        <p:spPr>
          <a:xfrm>
            <a:off x="9261566" y="2301240"/>
            <a:ext cx="571693" cy="1554480"/>
          </a:xfrm>
          <a:custGeom>
            <a:avLst/>
            <a:gdLst>
              <a:gd name="connsiteX0" fmla="*/ 433251 w 571335"/>
              <a:gd name="connsiteY0" fmla="*/ 0 h 1554480"/>
              <a:gd name="connsiteX1" fmla="*/ 507274 w 571335"/>
              <a:gd name="connsiteY1" fmla="*/ 130629 h 1554480"/>
              <a:gd name="connsiteX2" fmla="*/ 568234 w 571335"/>
              <a:gd name="connsiteY2" fmla="*/ 372291 h 1554480"/>
              <a:gd name="connsiteX3" fmla="*/ 557348 w 571335"/>
              <a:gd name="connsiteY3" fmla="*/ 600891 h 1554480"/>
              <a:gd name="connsiteX4" fmla="*/ 513805 w 571335"/>
              <a:gd name="connsiteY4" fmla="*/ 764177 h 1554480"/>
              <a:gd name="connsiteX5" fmla="*/ 489857 w 571335"/>
              <a:gd name="connsiteY5" fmla="*/ 849086 h 1554480"/>
              <a:gd name="connsiteX6" fmla="*/ 431074 w 571335"/>
              <a:gd name="connsiteY6" fmla="*/ 960120 h 1554480"/>
              <a:gd name="connsiteX7" fmla="*/ 363583 w 571335"/>
              <a:gd name="connsiteY7" fmla="*/ 1068977 h 1554480"/>
              <a:gd name="connsiteX8" fmla="*/ 283028 w 571335"/>
              <a:gd name="connsiteY8" fmla="*/ 1199606 h 1554480"/>
              <a:gd name="connsiteX9" fmla="*/ 224245 w 571335"/>
              <a:gd name="connsiteY9" fmla="*/ 1280160 h 1554480"/>
              <a:gd name="connsiteX10" fmla="*/ 121920 w 571335"/>
              <a:gd name="connsiteY10" fmla="*/ 1419497 h 1554480"/>
              <a:gd name="connsiteX11" fmla="*/ 0 w 571335"/>
              <a:gd name="connsiteY11" fmla="*/ 1554480 h 1554480"/>
              <a:gd name="connsiteX0" fmla="*/ 433251 w 571693"/>
              <a:gd name="connsiteY0" fmla="*/ 0 h 1554480"/>
              <a:gd name="connsiteX1" fmla="*/ 507274 w 571693"/>
              <a:gd name="connsiteY1" fmla="*/ 130629 h 1554480"/>
              <a:gd name="connsiteX2" fmla="*/ 568234 w 571693"/>
              <a:gd name="connsiteY2" fmla="*/ 372291 h 1554480"/>
              <a:gd name="connsiteX3" fmla="*/ 557348 w 571693"/>
              <a:gd name="connsiteY3" fmla="*/ 600891 h 1554480"/>
              <a:gd name="connsiteX4" fmla="*/ 513805 w 571693"/>
              <a:gd name="connsiteY4" fmla="*/ 764177 h 1554480"/>
              <a:gd name="connsiteX5" fmla="*/ 489857 w 571693"/>
              <a:gd name="connsiteY5" fmla="*/ 849086 h 1554480"/>
              <a:gd name="connsiteX6" fmla="*/ 431074 w 571693"/>
              <a:gd name="connsiteY6" fmla="*/ 960120 h 1554480"/>
              <a:gd name="connsiteX7" fmla="*/ 363583 w 571693"/>
              <a:gd name="connsiteY7" fmla="*/ 1068977 h 1554480"/>
              <a:gd name="connsiteX8" fmla="*/ 283028 w 571693"/>
              <a:gd name="connsiteY8" fmla="*/ 1199606 h 1554480"/>
              <a:gd name="connsiteX9" fmla="*/ 224245 w 571693"/>
              <a:gd name="connsiteY9" fmla="*/ 1280160 h 1554480"/>
              <a:gd name="connsiteX10" fmla="*/ 121920 w 571693"/>
              <a:gd name="connsiteY10" fmla="*/ 1419497 h 1554480"/>
              <a:gd name="connsiteX11" fmla="*/ 0 w 571693"/>
              <a:gd name="connsiteY11" fmla="*/ 1554480 h 1554480"/>
              <a:gd name="connsiteX0" fmla="*/ 433251 w 571693"/>
              <a:gd name="connsiteY0" fmla="*/ 0 h 1554480"/>
              <a:gd name="connsiteX1" fmla="*/ 507274 w 571693"/>
              <a:gd name="connsiteY1" fmla="*/ 130629 h 1554480"/>
              <a:gd name="connsiteX2" fmla="*/ 568234 w 571693"/>
              <a:gd name="connsiteY2" fmla="*/ 372291 h 1554480"/>
              <a:gd name="connsiteX3" fmla="*/ 557348 w 571693"/>
              <a:gd name="connsiteY3" fmla="*/ 600891 h 1554480"/>
              <a:gd name="connsiteX4" fmla="*/ 513805 w 571693"/>
              <a:gd name="connsiteY4" fmla="*/ 764177 h 1554480"/>
              <a:gd name="connsiteX5" fmla="*/ 478971 w 571693"/>
              <a:gd name="connsiteY5" fmla="*/ 844731 h 1554480"/>
              <a:gd name="connsiteX6" fmla="*/ 431074 w 571693"/>
              <a:gd name="connsiteY6" fmla="*/ 960120 h 1554480"/>
              <a:gd name="connsiteX7" fmla="*/ 363583 w 571693"/>
              <a:gd name="connsiteY7" fmla="*/ 1068977 h 1554480"/>
              <a:gd name="connsiteX8" fmla="*/ 283028 w 571693"/>
              <a:gd name="connsiteY8" fmla="*/ 1199606 h 1554480"/>
              <a:gd name="connsiteX9" fmla="*/ 224245 w 571693"/>
              <a:gd name="connsiteY9" fmla="*/ 1280160 h 1554480"/>
              <a:gd name="connsiteX10" fmla="*/ 121920 w 571693"/>
              <a:gd name="connsiteY10" fmla="*/ 1419497 h 1554480"/>
              <a:gd name="connsiteX11" fmla="*/ 0 w 571693"/>
              <a:gd name="connsiteY11" fmla="*/ 1554480 h 1554480"/>
              <a:gd name="connsiteX0" fmla="*/ 433251 w 571693"/>
              <a:gd name="connsiteY0" fmla="*/ 0 h 1554480"/>
              <a:gd name="connsiteX1" fmla="*/ 507274 w 571693"/>
              <a:gd name="connsiteY1" fmla="*/ 130629 h 1554480"/>
              <a:gd name="connsiteX2" fmla="*/ 568234 w 571693"/>
              <a:gd name="connsiteY2" fmla="*/ 372291 h 1554480"/>
              <a:gd name="connsiteX3" fmla="*/ 557348 w 571693"/>
              <a:gd name="connsiteY3" fmla="*/ 600891 h 1554480"/>
              <a:gd name="connsiteX4" fmla="*/ 513805 w 571693"/>
              <a:gd name="connsiteY4" fmla="*/ 764177 h 1554480"/>
              <a:gd name="connsiteX5" fmla="*/ 480876 w 571693"/>
              <a:gd name="connsiteY5" fmla="*/ 850446 h 1554480"/>
              <a:gd name="connsiteX6" fmla="*/ 431074 w 571693"/>
              <a:gd name="connsiteY6" fmla="*/ 960120 h 1554480"/>
              <a:gd name="connsiteX7" fmla="*/ 363583 w 571693"/>
              <a:gd name="connsiteY7" fmla="*/ 1068977 h 1554480"/>
              <a:gd name="connsiteX8" fmla="*/ 283028 w 571693"/>
              <a:gd name="connsiteY8" fmla="*/ 1199606 h 1554480"/>
              <a:gd name="connsiteX9" fmla="*/ 224245 w 571693"/>
              <a:gd name="connsiteY9" fmla="*/ 1280160 h 1554480"/>
              <a:gd name="connsiteX10" fmla="*/ 121920 w 571693"/>
              <a:gd name="connsiteY10" fmla="*/ 1419497 h 1554480"/>
              <a:gd name="connsiteX11" fmla="*/ 0 w 571693"/>
              <a:gd name="connsiteY11" fmla="*/ 1554480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1693" h="1554480">
                <a:moveTo>
                  <a:pt x="433251" y="0"/>
                </a:moveTo>
                <a:cubicBezTo>
                  <a:pt x="459014" y="34290"/>
                  <a:pt x="484777" y="68581"/>
                  <a:pt x="507274" y="130629"/>
                </a:cubicBezTo>
                <a:cubicBezTo>
                  <a:pt x="529771" y="192677"/>
                  <a:pt x="559888" y="293914"/>
                  <a:pt x="568234" y="372291"/>
                </a:cubicBezTo>
                <a:cubicBezTo>
                  <a:pt x="576580" y="450668"/>
                  <a:pt x="568596" y="533400"/>
                  <a:pt x="557348" y="600891"/>
                </a:cubicBezTo>
                <a:cubicBezTo>
                  <a:pt x="546100" y="668382"/>
                  <a:pt x="526550" y="722585"/>
                  <a:pt x="513805" y="764177"/>
                </a:cubicBezTo>
                <a:cubicBezTo>
                  <a:pt x="501060" y="805769"/>
                  <a:pt x="494664" y="817789"/>
                  <a:pt x="480876" y="850446"/>
                </a:cubicBezTo>
                <a:cubicBezTo>
                  <a:pt x="467088" y="883103"/>
                  <a:pt x="450623" y="923698"/>
                  <a:pt x="431074" y="960120"/>
                </a:cubicBezTo>
                <a:cubicBezTo>
                  <a:pt x="411525" y="996542"/>
                  <a:pt x="363583" y="1068977"/>
                  <a:pt x="363583" y="1068977"/>
                </a:cubicBezTo>
                <a:cubicBezTo>
                  <a:pt x="338909" y="1108891"/>
                  <a:pt x="306251" y="1164409"/>
                  <a:pt x="283028" y="1199606"/>
                </a:cubicBezTo>
                <a:cubicBezTo>
                  <a:pt x="259805" y="1234803"/>
                  <a:pt x="224245" y="1280160"/>
                  <a:pt x="224245" y="1280160"/>
                </a:cubicBezTo>
                <a:cubicBezTo>
                  <a:pt x="197394" y="1316808"/>
                  <a:pt x="159294" y="1373777"/>
                  <a:pt x="121920" y="1419497"/>
                </a:cubicBezTo>
                <a:cubicBezTo>
                  <a:pt x="84546" y="1465217"/>
                  <a:pt x="42273" y="1509848"/>
                  <a:pt x="0" y="155448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565CE7FF-2F9E-41D5-AE78-B69F8C457198}"/>
              </a:ext>
            </a:extLst>
          </p:cNvPr>
          <p:cNvCxnSpPr>
            <a:cxnSpLocks/>
          </p:cNvCxnSpPr>
          <p:nvPr/>
        </p:nvCxnSpPr>
        <p:spPr>
          <a:xfrm>
            <a:off x="7033260" y="3720737"/>
            <a:ext cx="1524" cy="1013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994F6434-9BA1-40AE-8FD2-E351CC53E697}"/>
              </a:ext>
            </a:extLst>
          </p:cNvPr>
          <p:cNvCxnSpPr/>
          <p:nvPr/>
        </p:nvCxnSpPr>
        <p:spPr>
          <a:xfrm>
            <a:off x="7732349" y="3714991"/>
            <a:ext cx="1524" cy="1013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Ovale 303">
            <a:extLst>
              <a:ext uri="{FF2B5EF4-FFF2-40B4-BE49-F238E27FC236}">
                <a16:creationId xmlns:a16="http://schemas.microsoft.com/office/drawing/2014/main" id="{49EE2893-4AA6-4FE3-B35D-8DF111379FB3}"/>
              </a:ext>
            </a:extLst>
          </p:cNvPr>
          <p:cNvSpPr/>
          <p:nvPr/>
        </p:nvSpPr>
        <p:spPr>
          <a:xfrm>
            <a:off x="6898148" y="480546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5" name="Ovale 304">
            <a:extLst>
              <a:ext uri="{FF2B5EF4-FFF2-40B4-BE49-F238E27FC236}">
                <a16:creationId xmlns:a16="http://schemas.microsoft.com/office/drawing/2014/main" id="{1001827B-1E9B-4F9E-A42F-F481F3495934}"/>
              </a:ext>
            </a:extLst>
          </p:cNvPr>
          <p:cNvSpPr/>
          <p:nvPr/>
        </p:nvSpPr>
        <p:spPr>
          <a:xfrm>
            <a:off x="6848273" y="486514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6" name="Ovale 305">
            <a:extLst>
              <a:ext uri="{FF2B5EF4-FFF2-40B4-BE49-F238E27FC236}">
                <a16:creationId xmlns:a16="http://schemas.microsoft.com/office/drawing/2014/main" id="{8F678DE1-97FB-4A6F-952D-F3ED314DC2A2}"/>
              </a:ext>
            </a:extLst>
          </p:cNvPr>
          <p:cNvSpPr/>
          <p:nvPr/>
        </p:nvSpPr>
        <p:spPr>
          <a:xfrm>
            <a:off x="7824845" y="4809369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7" name="Ovale 306">
            <a:extLst>
              <a:ext uri="{FF2B5EF4-FFF2-40B4-BE49-F238E27FC236}">
                <a16:creationId xmlns:a16="http://schemas.microsoft.com/office/drawing/2014/main" id="{FC8C0914-30F2-4DA9-82BA-723C6330345A}"/>
              </a:ext>
            </a:extLst>
          </p:cNvPr>
          <p:cNvSpPr/>
          <p:nvPr/>
        </p:nvSpPr>
        <p:spPr>
          <a:xfrm>
            <a:off x="7361570" y="459799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8" name="Ovale 307">
            <a:extLst>
              <a:ext uri="{FF2B5EF4-FFF2-40B4-BE49-F238E27FC236}">
                <a16:creationId xmlns:a16="http://schemas.microsoft.com/office/drawing/2014/main" id="{A503E560-BC2F-4B87-B879-04E923183EBC}"/>
              </a:ext>
            </a:extLst>
          </p:cNvPr>
          <p:cNvSpPr/>
          <p:nvPr/>
        </p:nvSpPr>
        <p:spPr>
          <a:xfrm>
            <a:off x="7007319" y="470417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309" name="Ovale 308">
            <a:extLst>
              <a:ext uri="{FF2B5EF4-FFF2-40B4-BE49-F238E27FC236}">
                <a16:creationId xmlns:a16="http://schemas.microsoft.com/office/drawing/2014/main" id="{57C2713A-2138-42EE-91A7-DBA5370A9F7F}"/>
              </a:ext>
            </a:extLst>
          </p:cNvPr>
          <p:cNvSpPr/>
          <p:nvPr/>
        </p:nvSpPr>
        <p:spPr>
          <a:xfrm>
            <a:off x="7704910" y="4704664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49E1AE06-3812-4CD3-AC8D-95E0BE1DFFC0}"/>
              </a:ext>
            </a:extLst>
          </p:cNvPr>
          <p:cNvCxnSpPr>
            <a:cxnSpLocks/>
          </p:cNvCxnSpPr>
          <p:nvPr/>
        </p:nvCxnSpPr>
        <p:spPr>
          <a:xfrm>
            <a:off x="7853354" y="3576239"/>
            <a:ext cx="0" cy="12651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9B569F73-5127-40FE-ACD7-F5D739B73607}"/>
              </a:ext>
            </a:extLst>
          </p:cNvPr>
          <p:cNvCxnSpPr>
            <a:cxnSpLocks/>
          </p:cNvCxnSpPr>
          <p:nvPr/>
        </p:nvCxnSpPr>
        <p:spPr>
          <a:xfrm>
            <a:off x="6921399" y="3590161"/>
            <a:ext cx="0" cy="124583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93C1DEB-8EA0-495F-B6A3-0A1D142EC184}"/>
              </a:ext>
            </a:extLst>
          </p:cNvPr>
          <p:cNvCxnSpPr>
            <a:cxnSpLocks/>
          </p:cNvCxnSpPr>
          <p:nvPr/>
        </p:nvCxnSpPr>
        <p:spPr>
          <a:xfrm>
            <a:off x="7976956" y="3130516"/>
            <a:ext cx="0" cy="19794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407FAE9-81BD-4598-8B04-77787652F5AE}"/>
              </a:ext>
            </a:extLst>
          </p:cNvPr>
          <p:cNvCxnSpPr>
            <a:cxnSpLocks/>
          </p:cNvCxnSpPr>
          <p:nvPr/>
        </p:nvCxnSpPr>
        <p:spPr>
          <a:xfrm>
            <a:off x="7896041" y="3491728"/>
            <a:ext cx="0" cy="14131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A5A60473-5291-47CE-A004-21B0C647FD71}"/>
              </a:ext>
            </a:extLst>
          </p:cNvPr>
          <p:cNvCxnSpPr>
            <a:cxnSpLocks/>
          </p:cNvCxnSpPr>
          <p:nvPr/>
        </p:nvCxnSpPr>
        <p:spPr>
          <a:xfrm>
            <a:off x="7681584" y="2406013"/>
            <a:ext cx="0" cy="26957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419931CF-E850-4D5F-A178-A8BE974B9AC6}"/>
              </a:ext>
            </a:extLst>
          </p:cNvPr>
          <p:cNvCxnSpPr>
            <a:cxnSpLocks/>
          </p:cNvCxnSpPr>
          <p:nvPr/>
        </p:nvCxnSpPr>
        <p:spPr>
          <a:xfrm>
            <a:off x="7103685" y="2395541"/>
            <a:ext cx="0" cy="27144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F135F6E4-1017-4707-9211-22D4C0DAAB3C}"/>
              </a:ext>
            </a:extLst>
          </p:cNvPr>
          <p:cNvCxnSpPr/>
          <p:nvPr/>
        </p:nvCxnSpPr>
        <p:spPr>
          <a:xfrm>
            <a:off x="6878600" y="3496284"/>
            <a:ext cx="0" cy="1400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DC36C21-8CB1-40F6-B103-49A89E309CEF}"/>
              </a:ext>
            </a:extLst>
          </p:cNvPr>
          <p:cNvCxnSpPr>
            <a:cxnSpLocks/>
          </p:cNvCxnSpPr>
          <p:nvPr/>
        </p:nvCxnSpPr>
        <p:spPr>
          <a:xfrm>
            <a:off x="7926553" y="3362117"/>
            <a:ext cx="0" cy="16171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6AE40FC5-9E9B-458D-AAF4-1E6BD2338ED4}"/>
              </a:ext>
            </a:extLst>
          </p:cNvPr>
          <p:cNvCxnSpPr>
            <a:cxnSpLocks/>
          </p:cNvCxnSpPr>
          <p:nvPr/>
        </p:nvCxnSpPr>
        <p:spPr>
          <a:xfrm>
            <a:off x="6849674" y="3373108"/>
            <a:ext cx="0" cy="16061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1EE27447-7640-491C-BF3B-C5AD538FDAE8}"/>
              </a:ext>
            </a:extLst>
          </p:cNvPr>
          <p:cNvCxnSpPr>
            <a:cxnSpLocks/>
          </p:cNvCxnSpPr>
          <p:nvPr/>
        </p:nvCxnSpPr>
        <p:spPr>
          <a:xfrm>
            <a:off x="6819226" y="3257565"/>
            <a:ext cx="0" cy="17859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FCDB1BBC-9540-462C-A49F-AC00DC8FC806}"/>
              </a:ext>
            </a:extLst>
          </p:cNvPr>
          <p:cNvCxnSpPr>
            <a:cxnSpLocks/>
          </p:cNvCxnSpPr>
          <p:nvPr/>
        </p:nvCxnSpPr>
        <p:spPr>
          <a:xfrm>
            <a:off x="6801195" y="3150439"/>
            <a:ext cx="0" cy="19595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B21B1FE2-2310-4BEE-86F4-7ADDDADE0444}"/>
              </a:ext>
            </a:extLst>
          </p:cNvPr>
          <p:cNvCxnSpPr>
            <a:cxnSpLocks/>
          </p:cNvCxnSpPr>
          <p:nvPr/>
        </p:nvCxnSpPr>
        <p:spPr>
          <a:xfrm>
            <a:off x="7961184" y="3254934"/>
            <a:ext cx="0" cy="17847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3" name="Ovale 282">
            <a:extLst>
              <a:ext uri="{FF2B5EF4-FFF2-40B4-BE49-F238E27FC236}">
                <a16:creationId xmlns:a16="http://schemas.microsoft.com/office/drawing/2014/main" id="{2B6AD70D-E783-4E91-9860-D75B1ADDA684}"/>
              </a:ext>
            </a:extLst>
          </p:cNvPr>
          <p:cNvSpPr/>
          <p:nvPr/>
        </p:nvSpPr>
        <p:spPr>
          <a:xfrm>
            <a:off x="6776374" y="5074769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5" name="Ovale 284">
            <a:extLst>
              <a:ext uri="{FF2B5EF4-FFF2-40B4-BE49-F238E27FC236}">
                <a16:creationId xmlns:a16="http://schemas.microsoft.com/office/drawing/2014/main" id="{9ECE4902-48CF-49EC-8BF5-4D851588974D}"/>
              </a:ext>
            </a:extLst>
          </p:cNvPr>
          <p:cNvSpPr/>
          <p:nvPr/>
        </p:nvSpPr>
        <p:spPr>
          <a:xfrm>
            <a:off x="7935101" y="5018345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7" name="Ovale 286">
            <a:extLst>
              <a:ext uri="{FF2B5EF4-FFF2-40B4-BE49-F238E27FC236}">
                <a16:creationId xmlns:a16="http://schemas.microsoft.com/office/drawing/2014/main" id="{C656BBED-89FA-4752-8EB6-B7084663E2F3}"/>
              </a:ext>
            </a:extLst>
          </p:cNvPr>
          <p:cNvSpPr/>
          <p:nvPr/>
        </p:nvSpPr>
        <p:spPr>
          <a:xfrm>
            <a:off x="6790412" y="5015471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8" name="Ovale 287">
            <a:extLst>
              <a:ext uri="{FF2B5EF4-FFF2-40B4-BE49-F238E27FC236}">
                <a16:creationId xmlns:a16="http://schemas.microsoft.com/office/drawing/2014/main" id="{3449EA3B-19C7-4231-9065-AAD569E53703}"/>
              </a:ext>
            </a:extLst>
          </p:cNvPr>
          <p:cNvSpPr/>
          <p:nvPr/>
        </p:nvSpPr>
        <p:spPr>
          <a:xfrm>
            <a:off x="7935101" y="5154043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89" name="Ovale 288">
            <a:extLst>
              <a:ext uri="{FF2B5EF4-FFF2-40B4-BE49-F238E27FC236}">
                <a16:creationId xmlns:a16="http://schemas.microsoft.com/office/drawing/2014/main" id="{FAC261A9-408F-4789-A7BC-9C21FEFB0BE9}"/>
              </a:ext>
            </a:extLst>
          </p:cNvPr>
          <p:cNvSpPr/>
          <p:nvPr/>
        </p:nvSpPr>
        <p:spPr>
          <a:xfrm>
            <a:off x="6787108" y="513942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1" name="Ovale 290">
            <a:extLst>
              <a:ext uri="{FF2B5EF4-FFF2-40B4-BE49-F238E27FC236}">
                <a16:creationId xmlns:a16="http://schemas.microsoft.com/office/drawing/2014/main" id="{BAF5B54A-180E-43E1-BCAF-7DB55558B32F}"/>
              </a:ext>
            </a:extLst>
          </p:cNvPr>
          <p:cNvSpPr/>
          <p:nvPr/>
        </p:nvSpPr>
        <p:spPr>
          <a:xfrm>
            <a:off x="7657388" y="507707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62EC3B0D-5AF8-4015-89FD-EAC4769909C8}"/>
              </a:ext>
            </a:extLst>
          </p:cNvPr>
          <p:cNvCxnSpPr>
            <a:cxnSpLocks/>
          </p:cNvCxnSpPr>
          <p:nvPr/>
        </p:nvCxnSpPr>
        <p:spPr>
          <a:xfrm>
            <a:off x="6817807" y="2898651"/>
            <a:ext cx="0" cy="227900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9A600BA2-51A8-4B52-BCE4-EB9428E88014}"/>
              </a:ext>
            </a:extLst>
          </p:cNvPr>
          <p:cNvCxnSpPr>
            <a:cxnSpLocks/>
          </p:cNvCxnSpPr>
          <p:nvPr/>
        </p:nvCxnSpPr>
        <p:spPr>
          <a:xfrm>
            <a:off x="7953792" y="2889437"/>
            <a:ext cx="0" cy="22882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C6D8DDE2-A429-4EB6-98DC-6CDAD6E919F8}"/>
              </a:ext>
            </a:extLst>
          </p:cNvPr>
          <p:cNvCxnSpPr>
            <a:cxnSpLocks/>
          </p:cNvCxnSpPr>
          <p:nvPr/>
        </p:nvCxnSpPr>
        <p:spPr>
          <a:xfrm>
            <a:off x="7770034" y="2488861"/>
            <a:ext cx="0" cy="26396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8FB7670C-585D-4B55-8C95-BA18D7E7FFE4}"/>
              </a:ext>
            </a:extLst>
          </p:cNvPr>
          <p:cNvCxnSpPr>
            <a:cxnSpLocks/>
          </p:cNvCxnSpPr>
          <p:nvPr/>
        </p:nvCxnSpPr>
        <p:spPr>
          <a:xfrm>
            <a:off x="7015250" y="2484236"/>
            <a:ext cx="0" cy="26442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6" name="Ovale 295">
            <a:extLst>
              <a:ext uri="{FF2B5EF4-FFF2-40B4-BE49-F238E27FC236}">
                <a16:creationId xmlns:a16="http://schemas.microsoft.com/office/drawing/2014/main" id="{71279280-337E-4C65-B2BB-278ADC4EF6FE}"/>
              </a:ext>
            </a:extLst>
          </p:cNvPr>
          <p:cNvSpPr/>
          <p:nvPr/>
        </p:nvSpPr>
        <p:spPr>
          <a:xfrm>
            <a:off x="7846405" y="5140750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7" name="Ovale 296">
            <a:extLst>
              <a:ext uri="{FF2B5EF4-FFF2-40B4-BE49-F238E27FC236}">
                <a16:creationId xmlns:a16="http://schemas.microsoft.com/office/drawing/2014/main" id="{CBF3B0D5-52F1-438C-94A6-01237BCE6358}"/>
              </a:ext>
            </a:extLst>
          </p:cNvPr>
          <p:cNvSpPr/>
          <p:nvPr/>
        </p:nvSpPr>
        <p:spPr>
          <a:xfrm>
            <a:off x="6868229" y="514282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8" name="Ovale 297">
            <a:extLst>
              <a:ext uri="{FF2B5EF4-FFF2-40B4-BE49-F238E27FC236}">
                <a16:creationId xmlns:a16="http://schemas.microsoft.com/office/drawing/2014/main" id="{9D15E21C-E7B6-4DAD-890C-779B19E89F11}"/>
              </a:ext>
            </a:extLst>
          </p:cNvPr>
          <p:cNvSpPr/>
          <p:nvPr/>
        </p:nvSpPr>
        <p:spPr>
          <a:xfrm>
            <a:off x="7742399" y="5104076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99" name="Ovale 298">
            <a:extLst>
              <a:ext uri="{FF2B5EF4-FFF2-40B4-BE49-F238E27FC236}">
                <a16:creationId xmlns:a16="http://schemas.microsoft.com/office/drawing/2014/main" id="{DF41CBE6-3EDD-485F-898F-6B974D5AE4FD}"/>
              </a:ext>
            </a:extLst>
          </p:cNvPr>
          <p:cNvSpPr/>
          <p:nvPr/>
        </p:nvSpPr>
        <p:spPr>
          <a:xfrm>
            <a:off x="6998533" y="5100468"/>
            <a:ext cx="54000" cy="54000"/>
          </a:xfrm>
          <a:prstGeom prst="ellipse">
            <a:avLst/>
          </a:prstGeom>
          <a:noFill/>
          <a:ln w="31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E65A1165-2C23-4919-9F02-D13A1243B802}"/>
              </a:ext>
            </a:extLst>
          </p:cNvPr>
          <p:cNvCxnSpPr>
            <a:cxnSpLocks/>
          </p:cNvCxnSpPr>
          <p:nvPr/>
        </p:nvCxnSpPr>
        <p:spPr>
          <a:xfrm>
            <a:off x="6898148" y="2660951"/>
            <a:ext cx="0" cy="2517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3B51941A-B192-4429-AF82-BA9BBF176A4E}"/>
              </a:ext>
            </a:extLst>
          </p:cNvPr>
          <p:cNvCxnSpPr>
            <a:cxnSpLocks/>
          </p:cNvCxnSpPr>
          <p:nvPr/>
        </p:nvCxnSpPr>
        <p:spPr>
          <a:xfrm>
            <a:off x="7872516" y="2660951"/>
            <a:ext cx="0" cy="2517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82FA3842-D927-404B-8B6C-F3D1F06804C3}"/>
              </a:ext>
            </a:extLst>
          </p:cNvPr>
          <p:cNvSpPr/>
          <p:nvPr/>
        </p:nvSpPr>
        <p:spPr>
          <a:xfrm>
            <a:off x="6797875" y="4615811"/>
            <a:ext cx="1176576" cy="570241"/>
          </a:xfrm>
          <a:custGeom>
            <a:avLst/>
            <a:gdLst>
              <a:gd name="connsiteX0" fmla="*/ 582993 w 1173663"/>
              <a:gd name="connsiteY0" fmla="*/ 3 h 570240"/>
              <a:gd name="connsiteX1" fmla="*/ 228663 w 1173663"/>
              <a:gd name="connsiteY1" fmla="*/ 114303 h 570240"/>
              <a:gd name="connsiteX2" fmla="*/ 116268 w 1173663"/>
              <a:gd name="connsiteY2" fmla="*/ 220983 h 570240"/>
              <a:gd name="connsiteX3" fmla="*/ 76263 w 1173663"/>
              <a:gd name="connsiteY3" fmla="*/ 281943 h 570240"/>
              <a:gd name="connsiteX4" fmla="*/ 47688 w 1173663"/>
              <a:gd name="connsiteY4" fmla="*/ 360048 h 570240"/>
              <a:gd name="connsiteX5" fmla="*/ 11493 w 1173663"/>
              <a:gd name="connsiteY5" fmla="*/ 426723 h 570240"/>
              <a:gd name="connsiteX6" fmla="*/ 63 w 1173663"/>
              <a:gd name="connsiteY6" fmla="*/ 491493 h 570240"/>
              <a:gd name="connsiteX7" fmla="*/ 15303 w 1173663"/>
              <a:gd name="connsiteY7" fmla="*/ 560073 h 570240"/>
              <a:gd name="connsiteX8" fmla="*/ 91503 w 1173663"/>
              <a:gd name="connsiteY8" fmla="*/ 556263 h 570240"/>
              <a:gd name="connsiteX9" fmla="*/ 215328 w 1173663"/>
              <a:gd name="connsiteY9" fmla="*/ 510543 h 570240"/>
              <a:gd name="connsiteX10" fmla="*/ 304863 w 1173663"/>
              <a:gd name="connsiteY10" fmla="*/ 491493 h 570240"/>
              <a:gd name="connsiteX11" fmla="*/ 582993 w 1173663"/>
              <a:gd name="connsiteY11" fmla="*/ 428628 h 570240"/>
              <a:gd name="connsiteX12" fmla="*/ 880173 w 1173663"/>
              <a:gd name="connsiteY12" fmla="*/ 489588 h 570240"/>
              <a:gd name="connsiteX13" fmla="*/ 969708 w 1173663"/>
              <a:gd name="connsiteY13" fmla="*/ 512448 h 570240"/>
              <a:gd name="connsiteX14" fmla="*/ 1070673 w 1173663"/>
              <a:gd name="connsiteY14" fmla="*/ 560073 h 570240"/>
              <a:gd name="connsiteX15" fmla="*/ 1156398 w 1173663"/>
              <a:gd name="connsiteY15" fmla="*/ 563883 h 570240"/>
              <a:gd name="connsiteX16" fmla="*/ 1173543 w 1173663"/>
              <a:gd name="connsiteY16" fmla="*/ 487683 h 570240"/>
              <a:gd name="connsiteX17" fmla="*/ 1162113 w 1173663"/>
              <a:gd name="connsiteY17" fmla="*/ 426723 h 570240"/>
              <a:gd name="connsiteX18" fmla="*/ 1127823 w 1173663"/>
              <a:gd name="connsiteY18" fmla="*/ 361953 h 570240"/>
              <a:gd name="connsiteX19" fmla="*/ 1095438 w 1173663"/>
              <a:gd name="connsiteY19" fmla="*/ 287658 h 570240"/>
              <a:gd name="connsiteX20" fmla="*/ 1049718 w 1173663"/>
              <a:gd name="connsiteY20" fmla="*/ 220983 h 570240"/>
              <a:gd name="connsiteX21" fmla="*/ 935418 w 1173663"/>
              <a:gd name="connsiteY21" fmla="*/ 118113 h 570240"/>
              <a:gd name="connsiteX22" fmla="*/ 582993 w 1173663"/>
              <a:gd name="connsiteY22" fmla="*/ 3 h 570240"/>
              <a:gd name="connsiteX0" fmla="*/ 582993 w 1173663"/>
              <a:gd name="connsiteY0" fmla="*/ 173 h 570410"/>
              <a:gd name="connsiteX1" fmla="*/ 228663 w 1173663"/>
              <a:gd name="connsiteY1" fmla="*/ 114473 h 570410"/>
              <a:gd name="connsiteX2" fmla="*/ 116268 w 1173663"/>
              <a:gd name="connsiteY2" fmla="*/ 221153 h 570410"/>
              <a:gd name="connsiteX3" fmla="*/ 76263 w 1173663"/>
              <a:gd name="connsiteY3" fmla="*/ 282113 h 570410"/>
              <a:gd name="connsiteX4" fmla="*/ 47688 w 1173663"/>
              <a:gd name="connsiteY4" fmla="*/ 360218 h 570410"/>
              <a:gd name="connsiteX5" fmla="*/ 11493 w 1173663"/>
              <a:gd name="connsiteY5" fmla="*/ 426893 h 570410"/>
              <a:gd name="connsiteX6" fmla="*/ 63 w 1173663"/>
              <a:gd name="connsiteY6" fmla="*/ 491663 h 570410"/>
              <a:gd name="connsiteX7" fmla="*/ 15303 w 1173663"/>
              <a:gd name="connsiteY7" fmla="*/ 560243 h 570410"/>
              <a:gd name="connsiteX8" fmla="*/ 91503 w 1173663"/>
              <a:gd name="connsiteY8" fmla="*/ 556433 h 570410"/>
              <a:gd name="connsiteX9" fmla="*/ 215328 w 1173663"/>
              <a:gd name="connsiteY9" fmla="*/ 510713 h 570410"/>
              <a:gd name="connsiteX10" fmla="*/ 304863 w 1173663"/>
              <a:gd name="connsiteY10" fmla="*/ 491663 h 570410"/>
              <a:gd name="connsiteX11" fmla="*/ 582993 w 1173663"/>
              <a:gd name="connsiteY11" fmla="*/ 428798 h 570410"/>
              <a:gd name="connsiteX12" fmla="*/ 880173 w 1173663"/>
              <a:gd name="connsiteY12" fmla="*/ 489758 h 570410"/>
              <a:gd name="connsiteX13" fmla="*/ 969708 w 1173663"/>
              <a:gd name="connsiteY13" fmla="*/ 512618 h 570410"/>
              <a:gd name="connsiteX14" fmla="*/ 1070673 w 1173663"/>
              <a:gd name="connsiteY14" fmla="*/ 560243 h 570410"/>
              <a:gd name="connsiteX15" fmla="*/ 1156398 w 1173663"/>
              <a:gd name="connsiteY15" fmla="*/ 564053 h 570410"/>
              <a:gd name="connsiteX16" fmla="*/ 1173543 w 1173663"/>
              <a:gd name="connsiteY16" fmla="*/ 487853 h 570410"/>
              <a:gd name="connsiteX17" fmla="*/ 1162113 w 1173663"/>
              <a:gd name="connsiteY17" fmla="*/ 426893 h 570410"/>
              <a:gd name="connsiteX18" fmla="*/ 1127823 w 1173663"/>
              <a:gd name="connsiteY18" fmla="*/ 362123 h 570410"/>
              <a:gd name="connsiteX19" fmla="*/ 1095438 w 1173663"/>
              <a:gd name="connsiteY19" fmla="*/ 287828 h 570410"/>
              <a:gd name="connsiteX20" fmla="*/ 1049718 w 1173663"/>
              <a:gd name="connsiteY20" fmla="*/ 221153 h 570410"/>
              <a:gd name="connsiteX21" fmla="*/ 935418 w 1173663"/>
              <a:gd name="connsiteY21" fmla="*/ 118283 h 570410"/>
              <a:gd name="connsiteX22" fmla="*/ 582993 w 1173663"/>
              <a:gd name="connsiteY22" fmla="*/ 173 h 570410"/>
              <a:gd name="connsiteX0" fmla="*/ 582993 w 1173663"/>
              <a:gd name="connsiteY0" fmla="*/ 4 h 570241"/>
              <a:gd name="connsiteX1" fmla="*/ 228663 w 1173663"/>
              <a:gd name="connsiteY1" fmla="*/ 114304 h 570241"/>
              <a:gd name="connsiteX2" fmla="*/ 116268 w 1173663"/>
              <a:gd name="connsiteY2" fmla="*/ 220984 h 570241"/>
              <a:gd name="connsiteX3" fmla="*/ 76263 w 1173663"/>
              <a:gd name="connsiteY3" fmla="*/ 281944 h 570241"/>
              <a:gd name="connsiteX4" fmla="*/ 47688 w 1173663"/>
              <a:gd name="connsiteY4" fmla="*/ 360049 h 570241"/>
              <a:gd name="connsiteX5" fmla="*/ 11493 w 1173663"/>
              <a:gd name="connsiteY5" fmla="*/ 426724 h 570241"/>
              <a:gd name="connsiteX6" fmla="*/ 63 w 1173663"/>
              <a:gd name="connsiteY6" fmla="*/ 491494 h 570241"/>
              <a:gd name="connsiteX7" fmla="*/ 15303 w 1173663"/>
              <a:gd name="connsiteY7" fmla="*/ 560074 h 570241"/>
              <a:gd name="connsiteX8" fmla="*/ 91503 w 1173663"/>
              <a:gd name="connsiteY8" fmla="*/ 556264 h 570241"/>
              <a:gd name="connsiteX9" fmla="*/ 215328 w 1173663"/>
              <a:gd name="connsiteY9" fmla="*/ 510544 h 570241"/>
              <a:gd name="connsiteX10" fmla="*/ 304863 w 1173663"/>
              <a:gd name="connsiteY10" fmla="*/ 491494 h 570241"/>
              <a:gd name="connsiteX11" fmla="*/ 582993 w 1173663"/>
              <a:gd name="connsiteY11" fmla="*/ 428629 h 570241"/>
              <a:gd name="connsiteX12" fmla="*/ 880173 w 1173663"/>
              <a:gd name="connsiteY12" fmla="*/ 489589 h 570241"/>
              <a:gd name="connsiteX13" fmla="*/ 969708 w 1173663"/>
              <a:gd name="connsiteY13" fmla="*/ 512449 h 570241"/>
              <a:gd name="connsiteX14" fmla="*/ 1070673 w 1173663"/>
              <a:gd name="connsiteY14" fmla="*/ 560074 h 570241"/>
              <a:gd name="connsiteX15" fmla="*/ 1156398 w 1173663"/>
              <a:gd name="connsiteY15" fmla="*/ 563884 h 570241"/>
              <a:gd name="connsiteX16" fmla="*/ 1173543 w 1173663"/>
              <a:gd name="connsiteY16" fmla="*/ 487684 h 570241"/>
              <a:gd name="connsiteX17" fmla="*/ 1162113 w 1173663"/>
              <a:gd name="connsiteY17" fmla="*/ 426724 h 570241"/>
              <a:gd name="connsiteX18" fmla="*/ 1127823 w 1173663"/>
              <a:gd name="connsiteY18" fmla="*/ 361954 h 570241"/>
              <a:gd name="connsiteX19" fmla="*/ 1095438 w 1173663"/>
              <a:gd name="connsiteY19" fmla="*/ 287659 h 570241"/>
              <a:gd name="connsiteX20" fmla="*/ 1049718 w 1173663"/>
              <a:gd name="connsiteY20" fmla="*/ 220984 h 570241"/>
              <a:gd name="connsiteX21" fmla="*/ 935418 w 1173663"/>
              <a:gd name="connsiteY21" fmla="*/ 118114 h 570241"/>
              <a:gd name="connsiteX22" fmla="*/ 582993 w 1173663"/>
              <a:gd name="connsiteY22" fmla="*/ 4 h 570241"/>
              <a:gd name="connsiteX0" fmla="*/ 582993 w 1173663"/>
              <a:gd name="connsiteY0" fmla="*/ 4 h 570241"/>
              <a:gd name="connsiteX1" fmla="*/ 228663 w 1173663"/>
              <a:gd name="connsiteY1" fmla="*/ 114304 h 570241"/>
              <a:gd name="connsiteX2" fmla="*/ 116268 w 1173663"/>
              <a:gd name="connsiteY2" fmla="*/ 220984 h 570241"/>
              <a:gd name="connsiteX3" fmla="*/ 76263 w 1173663"/>
              <a:gd name="connsiteY3" fmla="*/ 281944 h 570241"/>
              <a:gd name="connsiteX4" fmla="*/ 47688 w 1173663"/>
              <a:gd name="connsiteY4" fmla="*/ 360049 h 570241"/>
              <a:gd name="connsiteX5" fmla="*/ 11493 w 1173663"/>
              <a:gd name="connsiteY5" fmla="*/ 426724 h 570241"/>
              <a:gd name="connsiteX6" fmla="*/ 63 w 1173663"/>
              <a:gd name="connsiteY6" fmla="*/ 491494 h 570241"/>
              <a:gd name="connsiteX7" fmla="*/ 15303 w 1173663"/>
              <a:gd name="connsiteY7" fmla="*/ 560074 h 570241"/>
              <a:gd name="connsiteX8" fmla="*/ 91503 w 1173663"/>
              <a:gd name="connsiteY8" fmla="*/ 556264 h 570241"/>
              <a:gd name="connsiteX9" fmla="*/ 215328 w 1173663"/>
              <a:gd name="connsiteY9" fmla="*/ 510544 h 570241"/>
              <a:gd name="connsiteX10" fmla="*/ 304863 w 1173663"/>
              <a:gd name="connsiteY10" fmla="*/ 491494 h 570241"/>
              <a:gd name="connsiteX11" fmla="*/ 582993 w 1173663"/>
              <a:gd name="connsiteY11" fmla="*/ 428629 h 570241"/>
              <a:gd name="connsiteX12" fmla="*/ 880173 w 1173663"/>
              <a:gd name="connsiteY12" fmla="*/ 489589 h 570241"/>
              <a:gd name="connsiteX13" fmla="*/ 969708 w 1173663"/>
              <a:gd name="connsiteY13" fmla="*/ 512449 h 570241"/>
              <a:gd name="connsiteX14" fmla="*/ 1070673 w 1173663"/>
              <a:gd name="connsiteY14" fmla="*/ 560074 h 570241"/>
              <a:gd name="connsiteX15" fmla="*/ 1156398 w 1173663"/>
              <a:gd name="connsiteY15" fmla="*/ 563884 h 570241"/>
              <a:gd name="connsiteX16" fmla="*/ 1173543 w 1173663"/>
              <a:gd name="connsiteY16" fmla="*/ 487684 h 570241"/>
              <a:gd name="connsiteX17" fmla="*/ 1162113 w 1173663"/>
              <a:gd name="connsiteY17" fmla="*/ 426724 h 570241"/>
              <a:gd name="connsiteX18" fmla="*/ 1127823 w 1173663"/>
              <a:gd name="connsiteY18" fmla="*/ 361954 h 570241"/>
              <a:gd name="connsiteX19" fmla="*/ 1095438 w 1173663"/>
              <a:gd name="connsiteY19" fmla="*/ 287659 h 570241"/>
              <a:gd name="connsiteX20" fmla="*/ 1049718 w 1173663"/>
              <a:gd name="connsiteY20" fmla="*/ 220984 h 570241"/>
              <a:gd name="connsiteX21" fmla="*/ 935418 w 1173663"/>
              <a:gd name="connsiteY21" fmla="*/ 118114 h 570241"/>
              <a:gd name="connsiteX22" fmla="*/ 582993 w 1173663"/>
              <a:gd name="connsiteY22" fmla="*/ 4 h 570241"/>
              <a:gd name="connsiteX0" fmla="*/ 584963 w 1175633"/>
              <a:gd name="connsiteY0" fmla="*/ 4 h 570241"/>
              <a:gd name="connsiteX1" fmla="*/ 230633 w 1175633"/>
              <a:gd name="connsiteY1" fmla="*/ 114304 h 570241"/>
              <a:gd name="connsiteX2" fmla="*/ 118238 w 1175633"/>
              <a:gd name="connsiteY2" fmla="*/ 220984 h 570241"/>
              <a:gd name="connsiteX3" fmla="*/ 78233 w 1175633"/>
              <a:gd name="connsiteY3" fmla="*/ 281944 h 570241"/>
              <a:gd name="connsiteX4" fmla="*/ 49658 w 1175633"/>
              <a:gd name="connsiteY4" fmla="*/ 360049 h 570241"/>
              <a:gd name="connsiteX5" fmla="*/ 13463 w 1175633"/>
              <a:gd name="connsiteY5" fmla="*/ 426724 h 570241"/>
              <a:gd name="connsiteX6" fmla="*/ 2033 w 1175633"/>
              <a:gd name="connsiteY6" fmla="*/ 491494 h 570241"/>
              <a:gd name="connsiteX7" fmla="*/ 17273 w 1175633"/>
              <a:gd name="connsiteY7" fmla="*/ 560074 h 570241"/>
              <a:gd name="connsiteX8" fmla="*/ 93473 w 1175633"/>
              <a:gd name="connsiteY8" fmla="*/ 556264 h 570241"/>
              <a:gd name="connsiteX9" fmla="*/ 217298 w 1175633"/>
              <a:gd name="connsiteY9" fmla="*/ 510544 h 570241"/>
              <a:gd name="connsiteX10" fmla="*/ 306833 w 1175633"/>
              <a:gd name="connsiteY10" fmla="*/ 491494 h 570241"/>
              <a:gd name="connsiteX11" fmla="*/ 584963 w 1175633"/>
              <a:gd name="connsiteY11" fmla="*/ 428629 h 570241"/>
              <a:gd name="connsiteX12" fmla="*/ 882143 w 1175633"/>
              <a:gd name="connsiteY12" fmla="*/ 489589 h 570241"/>
              <a:gd name="connsiteX13" fmla="*/ 971678 w 1175633"/>
              <a:gd name="connsiteY13" fmla="*/ 512449 h 570241"/>
              <a:gd name="connsiteX14" fmla="*/ 1072643 w 1175633"/>
              <a:gd name="connsiteY14" fmla="*/ 560074 h 570241"/>
              <a:gd name="connsiteX15" fmla="*/ 1158368 w 1175633"/>
              <a:gd name="connsiteY15" fmla="*/ 563884 h 570241"/>
              <a:gd name="connsiteX16" fmla="*/ 1175513 w 1175633"/>
              <a:gd name="connsiteY16" fmla="*/ 487684 h 570241"/>
              <a:gd name="connsiteX17" fmla="*/ 1164083 w 1175633"/>
              <a:gd name="connsiteY17" fmla="*/ 426724 h 570241"/>
              <a:gd name="connsiteX18" fmla="*/ 1129793 w 1175633"/>
              <a:gd name="connsiteY18" fmla="*/ 361954 h 570241"/>
              <a:gd name="connsiteX19" fmla="*/ 1097408 w 1175633"/>
              <a:gd name="connsiteY19" fmla="*/ 287659 h 570241"/>
              <a:gd name="connsiteX20" fmla="*/ 1051688 w 1175633"/>
              <a:gd name="connsiteY20" fmla="*/ 220984 h 570241"/>
              <a:gd name="connsiteX21" fmla="*/ 937388 w 1175633"/>
              <a:gd name="connsiteY21" fmla="*/ 118114 h 570241"/>
              <a:gd name="connsiteX22" fmla="*/ 584963 w 1175633"/>
              <a:gd name="connsiteY22" fmla="*/ 4 h 570241"/>
              <a:gd name="connsiteX0" fmla="*/ 584963 w 1175633"/>
              <a:gd name="connsiteY0" fmla="*/ 4 h 573367"/>
              <a:gd name="connsiteX1" fmla="*/ 230633 w 1175633"/>
              <a:gd name="connsiteY1" fmla="*/ 114304 h 573367"/>
              <a:gd name="connsiteX2" fmla="*/ 118238 w 1175633"/>
              <a:gd name="connsiteY2" fmla="*/ 220984 h 573367"/>
              <a:gd name="connsiteX3" fmla="*/ 78233 w 1175633"/>
              <a:gd name="connsiteY3" fmla="*/ 281944 h 573367"/>
              <a:gd name="connsiteX4" fmla="*/ 49658 w 1175633"/>
              <a:gd name="connsiteY4" fmla="*/ 360049 h 573367"/>
              <a:gd name="connsiteX5" fmla="*/ 13463 w 1175633"/>
              <a:gd name="connsiteY5" fmla="*/ 426724 h 573367"/>
              <a:gd name="connsiteX6" fmla="*/ 2033 w 1175633"/>
              <a:gd name="connsiteY6" fmla="*/ 491494 h 573367"/>
              <a:gd name="connsiteX7" fmla="*/ 17273 w 1175633"/>
              <a:gd name="connsiteY7" fmla="*/ 560074 h 573367"/>
              <a:gd name="connsiteX8" fmla="*/ 93473 w 1175633"/>
              <a:gd name="connsiteY8" fmla="*/ 556264 h 573367"/>
              <a:gd name="connsiteX9" fmla="*/ 217298 w 1175633"/>
              <a:gd name="connsiteY9" fmla="*/ 510544 h 573367"/>
              <a:gd name="connsiteX10" fmla="*/ 306833 w 1175633"/>
              <a:gd name="connsiteY10" fmla="*/ 491494 h 573367"/>
              <a:gd name="connsiteX11" fmla="*/ 584963 w 1175633"/>
              <a:gd name="connsiteY11" fmla="*/ 428629 h 573367"/>
              <a:gd name="connsiteX12" fmla="*/ 882143 w 1175633"/>
              <a:gd name="connsiteY12" fmla="*/ 489589 h 573367"/>
              <a:gd name="connsiteX13" fmla="*/ 971678 w 1175633"/>
              <a:gd name="connsiteY13" fmla="*/ 512449 h 573367"/>
              <a:gd name="connsiteX14" fmla="*/ 1072643 w 1175633"/>
              <a:gd name="connsiteY14" fmla="*/ 560074 h 573367"/>
              <a:gd name="connsiteX15" fmla="*/ 1158368 w 1175633"/>
              <a:gd name="connsiteY15" fmla="*/ 563884 h 573367"/>
              <a:gd name="connsiteX16" fmla="*/ 1175513 w 1175633"/>
              <a:gd name="connsiteY16" fmla="*/ 487684 h 573367"/>
              <a:gd name="connsiteX17" fmla="*/ 1164083 w 1175633"/>
              <a:gd name="connsiteY17" fmla="*/ 426724 h 573367"/>
              <a:gd name="connsiteX18" fmla="*/ 1129793 w 1175633"/>
              <a:gd name="connsiteY18" fmla="*/ 361954 h 573367"/>
              <a:gd name="connsiteX19" fmla="*/ 1097408 w 1175633"/>
              <a:gd name="connsiteY19" fmla="*/ 287659 h 573367"/>
              <a:gd name="connsiteX20" fmla="*/ 1051688 w 1175633"/>
              <a:gd name="connsiteY20" fmla="*/ 220984 h 573367"/>
              <a:gd name="connsiteX21" fmla="*/ 937388 w 1175633"/>
              <a:gd name="connsiteY21" fmla="*/ 118114 h 573367"/>
              <a:gd name="connsiteX22" fmla="*/ 584963 w 1175633"/>
              <a:gd name="connsiteY22" fmla="*/ 4 h 573367"/>
              <a:gd name="connsiteX0" fmla="*/ 584963 w 1175633"/>
              <a:gd name="connsiteY0" fmla="*/ 4 h 573367"/>
              <a:gd name="connsiteX1" fmla="*/ 230633 w 1175633"/>
              <a:gd name="connsiteY1" fmla="*/ 114304 h 573367"/>
              <a:gd name="connsiteX2" fmla="*/ 118238 w 1175633"/>
              <a:gd name="connsiteY2" fmla="*/ 220984 h 573367"/>
              <a:gd name="connsiteX3" fmla="*/ 78233 w 1175633"/>
              <a:gd name="connsiteY3" fmla="*/ 281944 h 573367"/>
              <a:gd name="connsiteX4" fmla="*/ 49658 w 1175633"/>
              <a:gd name="connsiteY4" fmla="*/ 360049 h 573367"/>
              <a:gd name="connsiteX5" fmla="*/ 13463 w 1175633"/>
              <a:gd name="connsiteY5" fmla="*/ 426724 h 573367"/>
              <a:gd name="connsiteX6" fmla="*/ 2033 w 1175633"/>
              <a:gd name="connsiteY6" fmla="*/ 491494 h 573367"/>
              <a:gd name="connsiteX7" fmla="*/ 17273 w 1175633"/>
              <a:gd name="connsiteY7" fmla="*/ 560074 h 573367"/>
              <a:gd name="connsiteX8" fmla="*/ 93473 w 1175633"/>
              <a:gd name="connsiteY8" fmla="*/ 556264 h 573367"/>
              <a:gd name="connsiteX9" fmla="*/ 217298 w 1175633"/>
              <a:gd name="connsiteY9" fmla="*/ 510544 h 573367"/>
              <a:gd name="connsiteX10" fmla="*/ 306833 w 1175633"/>
              <a:gd name="connsiteY10" fmla="*/ 491494 h 573367"/>
              <a:gd name="connsiteX11" fmla="*/ 584963 w 1175633"/>
              <a:gd name="connsiteY11" fmla="*/ 428629 h 573367"/>
              <a:gd name="connsiteX12" fmla="*/ 882143 w 1175633"/>
              <a:gd name="connsiteY12" fmla="*/ 489589 h 573367"/>
              <a:gd name="connsiteX13" fmla="*/ 971678 w 1175633"/>
              <a:gd name="connsiteY13" fmla="*/ 512449 h 573367"/>
              <a:gd name="connsiteX14" fmla="*/ 1072643 w 1175633"/>
              <a:gd name="connsiteY14" fmla="*/ 560074 h 573367"/>
              <a:gd name="connsiteX15" fmla="*/ 1158368 w 1175633"/>
              <a:gd name="connsiteY15" fmla="*/ 563884 h 573367"/>
              <a:gd name="connsiteX16" fmla="*/ 1175513 w 1175633"/>
              <a:gd name="connsiteY16" fmla="*/ 487684 h 573367"/>
              <a:gd name="connsiteX17" fmla="*/ 1164083 w 1175633"/>
              <a:gd name="connsiteY17" fmla="*/ 426724 h 573367"/>
              <a:gd name="connsiteX18" fmla="*/ 1129793 w 1175633"/>
              <a:gd name="connsiteY18" fmla="*/ 361954 h 573367"/>
              <a:gd name="connsiteX19" fmla="*/ 1097408 w 1175633"/>
              <a:gd name="connsiteY19" fmla="*/ 287659 h 573367"/>
              <a:gd name="connsiteX20" fmla="*/ 1051688 w 1175633"/>
              <a:gd name="connsiteY20" fmla="*/ 220984 h 573367"/>
              <a:gd name="connsiteX21" fmla="*/ 937388 w 1175633"/>
              <a:gd name="connsiteY21" fmla="*/ 118114 h 573367"/>
              <a:gd name="connsiteX22" fmla="*/ 584963 w 1175633"/>
              <a:gd name="connsiteY22" fmla="*/ 4 h 573367"/>
              <a:gd name="connsiteX0" fmla="*/ 584963 w 1175633"/>
              <a:gd name="connsiteY0" fmla="*/ 4 h 573367"/>
              <a:gd name="connsiteX1" fmla="*/ 230633 w 1175633"/>
              <a:gd name="connsiteY1" fmla="*/ 114304 h 573367"/>
              <a:gd name="connsiteX2" fmla="*/ 118238 w 1175633"/>
              <a:gd name="connsiteY2" fmla="*/ 220984 h 573367"/>
              <a:gd name="connsiteX3" fmla="*/ 78233 w 1175633"/>
              <a:gd name="connsiteY3" fmla="*/ 281944 h 573367"/>
              <a:gd name="connsiteX4" fmla="*/ 49658 w 1175633"/>
              <a:gd name="connsiteY4" fmla="*/ 360049 h 573367"/>
              <a:gd name="connsiteX5" fmla="*/ 13463 w 1175633"/>
              <a:gd name="connsiteY5" fmla="*/ 426724 h 573367"/>
              <a:gd name="connsiteX6" fmla="*/ 2033 w 1175633"/>
              <a:gd name="connsiteY6" fmla="*/ 491494 h 573367"/>
              <a:gd name="connsiteX7" fmla="*/ 17273 w 1175633"/>
              <a:gd name="connsiteY7" fmla="*/ 560074 h 573367"/>
              <a:gd name="connsiteX8" fmla="*/ 93473 w 1175633"/>
              <a:gd name="connsiteY8" fmla="*/ 556264 h 573367"/>
              <a:gd name="connsiteX9" fmla="*/ 217298 w 1175633"/>
              <a:gd name="connsiteY9" fmla="*/ 510544 h 573367"/>
              <a:gd name="connsiteX10" fmla="*/ 306833 w 1175633"/>
              <a:gd name="connsiteY10" fmla="*/ 491494 h 573367"/>
              <a:gd name="connsiteX11" fmla="*/ 584963 w 1175633"/>
              <a:gd name="connsiteY11" fmla="*/ 428629 h 573367"/>
              <a:gd name="connsiteX12" fmla="*/ 882143 w 1175633"/>
              <a:gd name="connsiteY12" fmla="*/ 489589 h 573367"/>
              <a:gd name="connsiteX13" fmla="*/ 971678 w 1175633"/>
              <a:gd name="connsiteY13" fmla="*/ 512449 h 573367"/>
              <a:gd name="connsiteX14" fmla="*/ 1072643 w 1175633"/>
              <a:gd name="connsiteY14" fmla="*/ 560074 h 573367"/>
              <a:gd name="connsiteX15" fmla="*/ 1158368 w 1175633"/>
              <a:gd name="connsiteY15" fmla="*/ 563884 h 573367"/>
              <a:gd name="connsiteX16" fmla="*/ 1175513 w 1175633"/>
              <a:gd name="connsiteY16" fmla="*/ 487684 h 573367"/>
              <a:gd name="connsiteX17" fmla="*/ 1164083 w 1175633"/>
              <a:gd name="connsiteY17" fmla="*/ 426724 h 573367"/>
              <a:gd name="connsiteX18" fmla="*/ 1129793 w 1175633"/>
              <a:gd name="connsiteY18" fmla="*/ 361954 h 573367"/>
              <a:gd name="connsiteX19" fmla="*/ 1097408 w 1175633"/>
              <a:gd name="connsiteY19" fmla="*/ 287659 h 573367"/>
              <a:gd name="connsiteX20" fmla="*/ 1051688 w 1175633"/>
              <a:gd name="connsiteY20" fmla="*/ 220984 h 573367"/>
              <a:gd name="connsiteX21" fmla="*/ 937388 w 1175633"/>
              <a:gd name="connsiteY21" fmla="*/ 118114 h 573367"/>
              <a:gd name="connsiteX22" fmla="*/ 584963 w 1175633"/>
              <a:gd name="connsiteY22" fmla="*/ 4 h 573367"/>
              <a:gd name="connsiteX0" fmla="*/ 584963 w 1175633"/>
              <a:gd name="connsiteY0" fmla="*/ 4 h 573215"/>
              <a:gd name="connsiteX1" fmla="*/ 230633 w 1175633"/>
              <a:gd name="connsiteY1" fmla="*/ 114304 h 573215"/>
              <a:gd name="connsiteX2" fmla="*/ 118238 w 1175633"/>
              <a:gd name="connsiteY2" fmla="*/ 220984 h 573215"/>
              <a:gd name="connsiteX3" fmla="*/ 78233 w 1175633"/>
              <a:gd name="connsiteY3" fmla="*/ 281944 h 573215"/>
              <a:gd name="connsiteX4" fmla="*/ 49658 w 1175633"/>
              <a:gd name="connsiteY4" fmla="*/ 360049 h 573215"/>
              <a:gd name="connsiteX5" fmla="*/ 13463 w 1175633"/>
              <a:gd name="connsiteY5" fmla="*/ 426724 h 573215"/>
              <a:gd name="connsiteX6" fmla="*/ 2033 w 1175633"/>
              <a:gd name="connsiteY6" fmla="*/ 491494 h 573215"/>
              <a:gd name="connsiteX7" fmla="*/ 17273 w 1175633"/>
              <a:gd name="connsiteY7" fmla="*/ 560074 h 573215"/>
              <a:gd name="connsiteX8" fmla="*/ 93473 w 1175633"/>
              <a:gd name="connsiteY8" fmla="*/ 556264 h 573215"/>
              <a:gd name="connsiteX9" fmla="*/ 221108 w 1175633"/>
              <a:gd name="connsiteY9" fmla="*/ 514354 h 573215"/>
              <a:gd name="connsiteX10" fmla="*/ 306833 w 1175633"/>
              <a:gd name="connsiteY10" fmla="*/ 491494 h 573215"/>
              <a:gd name="connsiteX11" fmla="*/ 584963 w 1175633"/>
              <a:gd name="connsiteY11" fmla="*/ 428629 h 573215"/>
              <a:gd name="connsiteX12" fmla="*/ 882143 w 1175633"/>
              <a:gd name="connsiteY12" fmla="*/ 489589 h 573215"/>
              <a:gd name="connsiteX13" fmla="*/ 971678 w 1175633"/>
              <a:gd name="connsiteY13" fmla="*/ 512449 h 573215"/>
              <a:gd name="connsiteX14" fmla="*/ 1072643 w 1175633"/>
              <a:gd name="connsiteY14" fmla="*/ 560074 h 573215"/>
              <a:gd name="connsiteX15" fmla="*/ 1158368 w 1175633"/>
              <a:gd name="connsiteY15" fmla="*/ 563884 h 573215"/>
              <a:gd name="connsiteX16" fmla="*/ 1175513 w 1175633"/>
              <a:gd name="connsiteY16" fmla="*/ 487684 h 573215"/>
              <a:gd name="connsiteX17" fmla="*/ 1164083 w 1175633"/>
              <a:gd name="connsiteY17" fmla="*/ 426724 h 573215"/>
              <a:gd name="connsiteX18" fmla="*/ 1129793 w 1175633"/>
              <a:gd name="connsiteY18" fmla="*/ 361954 h 573215"/>
              <a:gd name="connsiteX19" fmla="*/ 1097408 w 1175633"/>
              <a:gd name="connsiteY19" fmla="*/ 287659 h 573215"/>
              <a:gd name="connsiteX20" fmla="*/ 1051688 w 1175633"/>
              <a:gd name="connsiteY20" fmla="*/ 220984 h 573215"/>
              <a:gd name="connsiteX21" fmla="*/ 937388 w 1175633"/>
              <a:gd name="connsiteY21" fmla="*/ 118114 h 573215"/>
              <a:gd name="connsiteX22" fmla="*/ 584963 w 1175633"/>
              <a:gd name="connsiteY22" fmla="*/ 4 h 573215"/>
              <a:gd name="connsiteX0" fmla="*/ 584963 w 1175633"/>
              <a:gd name="connsiteY0" fmla="*/ 4 h 570241"/>
              <a:gd name="connsiteX1" fmla="*/ 230633 w 1175633"/>
              <a:gd name="connsiteY1" fmla="*/ 114304 h 570241"/>
              <a:gd name="connsiteX2" fmla="*/ 118238 w 1175633"/>
              <a:gd name="connsiteY2" fmla="*/ 220984 h 570241"/>
              <a:gd name="connsiteX3" fmla="*/ 78233 w 1175633"/>
              <a:gd name="connsiteY3" fmla="*/ 281944 h 570241"/>
              <a:gd name="connsiteX4" fmla="*/ 49658 w 1175633"/>
              <a:gd name="connsiteY4" fmla="*/ 360049 h 570241"/>
              <a:gd name="connsiteX5" fmla="*/ 13463 w 1175633"/>
              <a:gd name="connsiteY5" fmla="*/ 426724 h 570241"/>
              <a:gd name="connsiteX6" fmla="*/ 2033 w 1175633"/>
              <a:gd name="connsiteY6" fmla="*/ 491494 h 570241"/>
              <a:gd name="connsiteX7" fmla="*/ 17273 w 1175633"/>
              <a:gd name="connsiteY7" fmla="*/ 560074 h 570241"/>
              <a:gd name="connsiteX8" fmla="*/ 102998 w 1175633"/>
              <a:gd name="connsiteY8" fmla="*/ 560074 h 570241"/>
              <a:gd name="connsiteX9" fmla="*/ 221108 w 1175633"/>
              <a:gd name="connsiteY9" fmla="*/ 514354 h 570241"/>
              <a:gd name="connsiteX10" fmla="*/ 306833 w 1175633"/>
              <a:gd name="connsiteY10" fmla="*/ 491494 h 570241"/>
              <a:gd name="connsiteX11" fmla="*/ 584963 w 1175633"/>
              <a:gd name="connsiteY11" fmla="*/ 428629 h 570241"/>
              <a:gd name="connsiteX12" fmla="*/ 882143 w 1175633"/>
              <a:gd name="connsiteY12" fmla="*/ 489589 h 570241"/>
              <a:gd name="connsiteX13" fmla="*/ 971678 w 1175633"/>
              <a:gd name="connsiteY13" fmla="*/ 512449 h 570241"/>
              <a:gd name="connsiteX14" fmla="*/ 1072643 w 1175633"/>
              <a:gd name="connsiteY14" fmla="*/ 560074 h 570241"/>
              <a:gd name="connsiteX15" fmla="*/ 1158368 w 1175633"/>
              <a:gd name="connsiteY15" fmla="*/ 563884 h 570241"/>
              <a:gd name="connsiteX16" fmla="*/ 1175513 w 1175633"/>
              <a:gd name="connsiteY16" fmla="*/ 487684 h 570241"/>
              <a:gd name="connsiteX17" fmla="*/ 1164083 w 1175633"/>
              <a:gd name="connsiteY17" fmla="*/ 426724 h 570241"/>
              <a:gd name="connsiteX18" fmla="*/ 1129793 w 1175633"/>
              <a:gd name="connsiteY18" fmla="*/ 361954 h 570241"/>
              <a:gd name="connsiteX19" fmla="*/ 1097408 w 1175633"/>
              <a:gd name="connsiteY19" fmla="*/ 287659 h 570241"/>
              <a:gd name="connsiteX20" fmla="*/ 1051688 w 1175633"/>
              <a:gd name="connsiteY20" fmla="*/ 220984 h 570241"/>
              <a:gd name="connsiteX21" fmla="*/ 937388 w 1175633"/>
              <a:gd name="connsiteY21" fmla="*/ 118114 h 570241"/>
              <a:gd name="connsiteX22" fmla="*/ 584963 w 1175633"/>
              <a:gd name="connsiteY22" fmla="*/ 4 h 570241"/>
              <a:gd name="connsiteX0" fmla="*/ 584963 w 1175633"/>
              <a:gd name="connsiteY0" fmla="*/ 4 h 570241"/>
              <a:gd name="connsiteX1" fmla="*/ 230633 w 1175633"/>
              <a:gd name="connsiteY1" fmla="*/ 114304 h 570241"/>
              <a:gd name="connsiteX2" fmla="*/ 118238 w 1175633"/>
              <a:gd name="connsiteY2" fmla="*/ 220984 h 570241"/>
              <a:gd name="connsiteX3" fmla="*/ 78233 w 1175633"/>
              <a:gd name="connsiteY3" fmla="*/ 281944 h 570241"/>
              <a:gd name="connsiteX4" fmla="*/ 49658 w 1175633"/>
              <a:gd name="connsiteY4" fmla="*/ 360049 h 570241"/>
              <a:gd name="connsiteX5" fmla="*/ 13463 w 1175633"/>
              <a:gd name="connsiteY5" fmla="*/ 426724 h 570241"/>
              <a:gd name="connsiteX6" fmla="*/ 2033 w 1175633"/>
              <a:gd name="connsiteY6" fmla="*/ 491494 h 570241"/>
              <a:gd name="connsiteX7" fmla="*/ 17273 w 1175633"/>
              <a:gd name="connsiteY7" fmla="*/ 560074 h 570241"/>
              <a:gd name="connsiteX8" fmla="*/ 102998 w 1175633"/>
              <a:gd name="connsiteY8" fmla="*/ 560074 h 570241"/>
              <a:gd name="connsiteX9" fmla="*/ 221108 w 1175633"/>
              <a:gd name="connsiteY9" fmla="*/ 514354 h 570241"/>
              <a:gd name="connsiteX10" fmla="*/ 306833 w 1175633"/>
              <a:gd name="connsiteY10" fmla="*/ 491494 h 570241"/>
              <a:gd name="connsiteX11" fmla="*/ 584963 w 1175633"/>
              <a:gd name="connsiteY11" fmla="*/ 428629 h 570241"/>
              <a:gd name="connsiteX12" fmla="*/ 882143 w 1175633"/>
              <a:gd name="connsiteY12" fmla="*/ 489589 h 570241"/>
              <a:gd name="connsiteX13" fmla="*/ 971678 w 1175633"/>
              <a:gd name="connsiteY13" fmla="*/ 512449 h 570241"/>
              <a:gd name="connsiteX14" fmla="*/ 1072643 w 1175633"/>
              <a:gd name="connsiteY14" fmla="*/ 560074 h 570241"/>
              <a:gd name="connsiteX15" fmla="*/ 1158368 w 1175633"/>
              <a:gd name="connsiteY15" fmla="*/ 563884 h 570241"/>
              <a:gd name="connsiteX16" fmla="*/ 1175513 w 1175633"/>
              <a:gd name="connsiteY16" fmla="*/ 487684 h 570241"/>
              <a:gd name="connsiteX17" fmla="*/ 1164083 w 1175633"/>
              <a:gd name="connsiteY17" fmla="*/ 426724 h 570241"/>
              <a:gd name="connsiteX18" fmla="*/ 1129793 w 1175633"/>
              <a:gd name="connsiteY18" fmla="*/ 361954 h 570241"/>
              <a:gd name="connsiteX19" fmla="*/ 1097408 w 1175633"/>
              <a:gd name="connsiteY19" fmla="*/ 287659 h 570241"/>
              <a:gd name="connsiteX20" fmla="*/ 1051688 w 1175633"/>
              <a:gd name="connsiteY20" fmla="*/ 220984 h 570241"/>
              <a:gd name="connsiteX21" fmla="*/ 937388 w 1175633"/>
              <a:gd name="connsiteY21" fmla="*/ 118114 h 570241"/>
              <a:gd name="connsiteX22" fmla="*/ 584963 w 1175633"/>
              <a:gd name="connsiteY22" fmla="*/ 4 h 570241"/>
              <a:gd name="connsiteX0" fmla="*/ 582994 w 1173664"/>
              <a:gd name="connsiteY0" fmla="*/ 4 h 570241"/>
              <a:gd name="connsiteX1" fmla="*/ 228664 w 1173664"/>
              <a:gd name="connsiteY1" fmla="*/ 114304 h 570241"/>
              <a:gd name="connsiteX2" fmla="*/ 116269 w 1173664"/>
              <a:gd name="connsiteY2" fmla="*/ 220984 h 570241"/>
              <a:gd name="connsiteX3" fmla="*/ 76264 w 1173664"/>
              <a:gd name="connsiteY3" fmla="*/ 281944 h 570241"/>
              <a:gd name="connsiteX4" fmla="*/ 47689 w 1173664"/>
              <a:gd name="connsiteY4" fmla="*/ 360049 h 570241"/>
              <a:gd name="connsiteX5" fmla="*/ 11494 w 1173664"/>
              <a:gd name="connsiteY5" fmla="*/ 426724 h 570241"/>
              <a:gd name="connsiteX6" fmla="*/ 64 w 1173664"/>
              <a:gd name="connsiteY6" fmla="*/ 491494 h 570241"/>
              <a:gd name="connsiteX7" fmla="*/ 15304 w 1173664"/>
              <a:gd name="connsiteY7" fmla="*/ 558169 h 570241"/>
              <a:gd name="connsiteX8" fmla="*/ 101029 w 1173664"/>
              <a:gd name="connsiteY8" fmla="*/ 560074 h 570241"/>
              <a:gd name="connsiteX9" fmla="*/ 219139 w 1173664"/>
              <a:gd name="connsiteY9" fmla="*/ 514354 h 570241"/>
              <a:gd name="connsiteX10" fmla="*/ 304864 w 1173664"/>
              <a:gd name="connsiteY10" fmla="*/ 491494 h 570241"/>
              <a:gd name="connsiteX11" fmla="*/ 582994 w 1173664"/>
              <a:gd name="connsiteY11" fmla="*/ 428629 h 570241"/>
              <a:gd name="connsiteX12" fmla="*/ 880174 w 1173664"/>
              <a:gd name="connsiteY12" fmla="*/ 489589 h 570241"/>
              <a:gd name="connsiteX13" fmla="*/ 969709 w 1173664"/>
              <a:gd name="connsiteY13" fmla="*/ 512449 h 570241"/>
              <a:gd name="connsiteX14" fmla="*/ 1070674 w 1173664"/>
              <a:gd name="connsiteY14" fmla="*/ 560074 h 570241"/>
              <a:gd name="connsiteX15" fmla="*/ 1156399 w 1173664"/>
              <a:gd name="connsiteY15" fmla="*/ 563884 h 570241"/>
              <a:gd name="connsiteX16" fmla="*/ 1173544 w 1173664"/>
              <a:gd name="connsiteY16" fmla="*/ 487684 h 570241"/>
              <a:gd name="connsiteX17" fmla="*/ 1162114 w 1173664"/>
              <a:gd name="connsiteY17" fmla="*/ 426724 h 570241"/>
              <a:gd name="connsiteX18" fmla="*/ 1127824 w 1173664"/>
              <a:gd name="connsiteY18" fmla="*/ 361954 h 570241"/>
              <a:gd name="connsiteX19" fmla="*/ 1095439 w 1173664"/>
              <a:gd name="connsiteY19" fmla="*/ 287659 h 570241"/>
              <a:gd name="connsiteX20" fmla="*/ 1049719 w 1173664"/>
              <a:gd name="connsiteY20" fmla="*/ 220984 h 570241"/>
              <a:gd name="connsiteX21" fmla="*/ 935419 w 1173664"/>
              <a:gd name="connsiteY21" fmla="*/ 118114 h 570241"/>
              <a:gd name="connsiteX22" fmla="*/ 582994 w 1173664"/>
              <a:gd name="connsiteY22" fmla="*/ 4 h 570241"/>
              <a:gd name="connsiteX0" fmla="*/ 585906 w 1176576"/>
              <a:gd name="connsiteY0" fmla="*/ 4 h 570241"/>
              <a:gd name="connsiteX1" fmla="*/ 231576 w 1176576"/>
              <a:gd name="connsiteY1" fmla="*/ 114304 h 570241"/>
              <a:gd name="connsiteX2" fmla="*/ 119181 w 1176576"/>
              <a:gd name="connsiteY2" fmla="*/ 220984 h 570241"/>
              <a:gd name="connsiteX3" fmla="*/ 79176 w 1176576"/>
              <a:gd name="connsiteY3" fmla="*/ 281944 h 570241"/>
              <a:gd name="connsiteX4" fmla="*/ 50601 w 1176576"/>
              <a:gd name="connsiteY4" fmla="*/ 360049 h 570241"/>
              <a:gd name="connsiteX5" fmla="*/ 14406 w 1176576"/>
              <a:gd name="connsiteY5" fmla="*/ 426724 h 570241"/>
              <a:gd name="connsiteX6" fmla="*/ 2976 w 1176576"/>
              <a:gd name="connsiteY6" fmla="*/ 491494 h 570241"/>
              <a:gd name="connsiteX7" fmla="*/ 18216 w 1176576"/>
              <a:gd name="connsiteY7" fmla="*/ 558169 h 570241"/>
              <a:gd name="connsiteX8" fmla="*/ 103941 w 1176576"/>
              <a:gd name="connsiteY8" fmla="*/ 560074 h 570241"/>
              <a:gd name="connsiteX9" fmla="*/ 222051 w 1176576"/>
              <a:gd name="connsiteY9" fmla="*/ 514354 h 570241"/>
              <a:gd name="connsiteX10" fmla="*/ 307776 w 1176576"/>
              <a:gd name="connsiteY10" fmla="*/ 491494 h 570241"/>
              <a:gd name="connsiteX11" fmla="*/ 585906 w 1176576"/>
              <a:gd name="connsiteY11" fmla="*/ 428629 h 570241"/>
              <a:gd name="connsiteX12" fmla="*/ 883086 w 1176576"/>
              <a:gd name="connsiteY12" fmla="*/ 489589 h 570241"/>
              <a:gd name="connsiteX13" fmla="*/ 972621 w 1176576"/>
              <a:gd name="connsiteY13" fmla="*/ 512449 h 570241"/>
              <a:gd name="connsiteX14" fmla="*/ 1073586 w 1176576"/>
              <a:gd name="connsiteY14" fmla="*/ 560074 h 570241"/>
              <a:gd name="connsiteX15" fmla="*/ 1159311 w 1176576"/>
              <a:gd name="connsiteY15" fmla="*/ 563884 h 570241"/>
              <a:gd name="connsiteX16" fmla="*/ 1176456 w 1176576"/>
              <a:gd name="connsiteY16" fmla="*/ 487684 h 570241"/>
              <a:gd name="connsiteX17" fmla="*/ 1165026 w 1176576"/>
              <a:gd name="connsiteY17" fmla="*/ 426724 h 570241"/>
              <a:gd name="connsiteX18" fmla="*/ 1130736 w 1176576"/>
              <a:gd name="connsiteY18" fmla="*/ 361954 h 570241"/>
              <a:gd name="connsiteX19" fmla="*/ 1098351 w 1176576"/>
              <a:gd name="connsiteY19" fmla="*/ 287659 h 570241"/>
              <a:gd name="connsiteX20" fmla="*/ 1052631 w 1176576"/>
              <a:gd name="connsiteY20" fmla="*/ 220984 h 570241"/>
              <a:gd name="connsiteX21" fmla="*/ 938331 w 1176576"/>
              <a:gd name="connsiteY21" fmla="*/ 118114 h 570241"/>
              <a:gd name="connsiteX22" fmla="*/ 585906 w 1176576"/>
              <a:gd name="connsiteY22" fmla="*/ 4 h 570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76576" h="570241">
                <a:moveTo>
                  <a:pt x="585906" y="4"/>
                </a:moveTo>
                <a:cubicBezTo>
                  <a:pt x="363339" y="-631"/>
                  <a:pt x="299838" y="67949"/>
                  <a:pt x="231576" y="114304"/>
                </a:cubicBezTo>
                <a:cubicBezTo>
                  <a:pt x="163314" y="160659"/>
                  <a:pt x="144581" y="193044"/>
                  <a:pt x="119181" y="220984"/>
                </a:cubicBezTo>
                <a:cubicBezTo>
                  <a:pt x="93781" y="248924"/>
                  <a:pt x="90606" y="258767"/>
                  <a:pt x="79176" y="281944"/>
                </a:cubicBezTo>
                <a:cubicBezTo>
                  <a:pt x="67746" y="305122"/>
                  <a:pt x="61396" y="335919"/>
                  <a:pt x="50601" y="360049"/>
                </a:cubicBezTo>
                <a:cubicBezTo>
                  <a:pt x="39806" y="384179"/>
                  <a:pt x="22343" y="404817"/>
                  <a:pt x="14406" y="426724"/>
                </a:cubicBezTo>
                <a:cubicBezTo>
                  <a:pt x="6469" y="448631"/>
                  <a:pt x="9961" y="448632"/>
                  <a:pt x="2976" y="491494"/>
                </a:cubicBezTo>
                <a:cubicBezTo>
                  <a:pt x="-4009" y="534356"/>
                  <a:pt x="1389" y="546739"/>
                  <a:pt x="18216" y="558169"/>
                </a:cubicBezTo>
                <a:cubicBezTo>
                  <a:pt x="35043" y="569599"/>
                  <a:pt x="69969" y="567376"/>
                  <a:pt x="103941" y="560074"/>
                </a:cubicBezTo>
                <a:cubicBezTo>
                  <a:pt x="137913" y="552772"/>
                  <a:pt x="188079" y="525784"/>
                  <a:pt x="222051" y="514354"/>
                </a:cubicBezTo>
                <a:cubicBezTo>
                  <a:pt x="256024" y="502924"/>
                  <a:pt x="247133" y="505782"/>
                  <a:pt x="307776" y="491494"/>
                </a:cubicBezTo>
                <a:cubicBezTo>
                  <a:pt x="368419" y="477206"/>
                  <a:pt x="478591" y="428946"/>
                  <a:pt x="585906" y="428629"/>
                </a:cubicBezTo>
                <a:cubicBezTo>
                  <a:pt x="693221" y="428312"/>
                  <a:pt x="818634" y="475619"/>
                  <a:pt x="883086" y="489589"/>
                </a:cubicBezTo>
                <a:cubicBezTo>
                  <a:pt x="947538" y="503559"/>
                  <a:pt x="940871" y="500702"/>
                  <a:pt x="972621" y="512449"/>
                </a:cubicBezTo>
                <a:cubicBezTo>
                  <a:pt x="1004371" y="524196"/>
                  <a:pt x="1042471" y="551502"/>
                  <a:pt x="1073586" y="560074"/>
                </a:cubicBezTo>
                <a:cubicBezTo>
                  <a:pt x="1104701" y="568647"/>
                  <a:pt x="1142166" y="575949"/>
                  <a:pt x="1159311" y="563884"/>
                </a:cubicBezTo>
                <a:cubicBezTo>
                  <a:pt x="1176456" y="551819"/>
                  <a:pt x="1175504" y="510544"/>
                  <a:pt x="1176456" y="487684"/>
                </a:cubicBezTo>
                <a:cubicBezTo>
                  <a:pt x="1177408" y="464824"/>
                  <a:pt x="1172646" y="447679"/>
                  <a:pt x="1165026" y="426724"/>
                </a:cubicBezTo>
                <a:cubicBezTo>
                  <a:pt x="1157406" y="405769"/>
                  <a:pt x="1141848" y="385131"/>
                  <a:pt x="1130736" y="361954"/>
                </a:cubicBezTo>
                <a:cubicBezTo>
                  <a:pt x="1119624" y="338777"/>
                  <a:pt x="1111368" y="311154"/>
                  <a:pt x="1098351" y="287659"/>
                </a:cubicBezTo>
                <a:cubicBezTo>
                  <a:pt x="1085334" y="264164"/>
                  <a:pt x="1079301" y="249241"/>
                  <a:pt x="1052631" y="220984"/>
                </a:cubicBezTo>
                <a:cubicBezTo>
                  <a:pt x="1025961" y="192727"/>
                  <a:pt x="1014848" y="154626"/>
                  <a:pt x="938331" y="118114"/>
                </a:cubicBezTo>
                <a:cubicBezTo>
                  <a:pt x="861814" y="81602"/>
                  <a:pt x="808473" y="639"/>
                  <a:pt x="585906" y="4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13" name="CasellaDiTesto 312">
            <a:extLst>
              <a:ext uri="{FF2B5EF4-FFF2-40B4-BE49-F238E27FC236}">
                <a16:creationId xmlns:a16="http://schemas.microsoft.com/office/drawing/2014/main" id="{A92E1703-51CF-4EBB-800C-9CD67C2ADAB4}"/>
              </a:ext>
            </a:extLst>
          </p:cNvPr>
          <p:cNvSpPr txBox="1"/>
          <p:nvPr/>
        </p:nvSpPr>
        <p:spPr>
          <a:xfrm>
            <a:off x="11739727" y="542650"/>
            <a:ext cx="3107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314" name="CasellaDiTesto 313">
            <a:extLst>
              <a:ext uri="{FF2B5EF4-FFF2-40B4-BE49-F238E27FC236}">
                <a16:creationId xmlns:a16="http://schemas.microsoft.com/office/drawing/2014/main" id="{EF2F19B1-AE5F-407D-8AF2-21A92DA3D653}"/>
              </a:ext>
            </a:extLst>
          </p:cNvPr>
          <p:cNvSpPr txBox="1"/>
          <p:nvPr/>
        </p:nvSpPr>
        <p:spPr>
          <a:xfrm>
            <a:off x="7280159" y="4419434"/>
            <a:ext cx="3107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316" name="CasellaDiTesto 315">
            <a:extLst>
              <a:ext uri="{FF2B5EF4-FFF2-40B4-BE49-F238E27FC236}">
                <a16:creationId xmlns:a16="http://schemas.microsoft.com/office/drawing/2014/main" id="{ACE99E27-4BAF-49C7-82BE-50CD84869135}"/>
              </a:ext>
            </a:extLst>
          </p:cNvPr>
          <p:cNvSpPr txBox="1"/>
          <p:nvPr/>
        </p:nvSpPr>
        <p:spPr>
          <a:xfrm>
            <a:off x="9650974" y="725233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17" name="CasellaDiTesto 316">
            <a:extLst>
              <a:ext uri="{FF2B5EF4-FFF2-40B4-BE49-F238E27FC236}">
                <a16:creationId xmlns:a16="http://schemas.microsoft.com/office/drawing/2014/main" id="{DD0BD4C1-73BA-4D9F-8B6F-250D9644B6FD}"/>
              </a:ext>
            </a:extLst>
          </p:cNvPr>
          <p:cNvSpPr txBox="1"/>
          <p:nvPr/>
        </p:nvSpPr>
        <p:spPr>
          <a:xfrm>
            <a:off x="9734855" y="723487"/>
            <a:ext cx="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18" name="CasellaDiTesto 317">
            <a:extLst>
              <a:ext uri="{FF2B5EF4-FFF2-40B4-BE49-F238E27FC236}">
                <a16:creationId xmlns:a16="http://schemas.microsoft.com/office/drawing/2014/main" id="{07AFFE5B-0125-418D-8FE5-D035375547A0}"/>
              </a:ext>
            </a:extLst>
          </p:cNvPr>
          <p:cNvSpPr txBox="1"/>
          <p:nvPr/>
        </p:nvSpPr>
        <p:spPr>
          <a:xfrm>
            <a:off x="9728853" y="1003551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25220B61-F08D-493C-98C1-CE7213F3D4BA}"/>
              </a:ext>
            </a:extLst>
          </p:cNvPr>
          <p:cNvSpPr txBox="1"/>
          <p:nvPr/>
        </p:nvSpPr>
        <p:spPr>
          <a:xfrm>
            <a:off x="0" y="378567"/>
            <a:ext cx="65212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Date le caratteristiche del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di sezione ne definiamo le posizioni con aggetto diverso sul ribaltamento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 </a:t>
            </a:r>
            <a:r>
              <a:rPr lang="it-IT" dirty="0"/>
              <a:t>indicandoli semplicemente con i numeri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A090EFA2-A9B8-42B5-BC02-8C59D6112BAE}"/>
              </a:ext>
            </a:extLst>
          </p:cNvPr>
          <p:cNvSpPr txBox="1"/>
          <p:nvPr/>
        </p:nvSpPr>
        <p:spPr>
          <a:xfrm>
            <a:off x="-10273" y="1186553"/>
            <a:ext cx="6099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inizia l’operazione di sezione facendo passare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 </a:t>
            </a:r>
            <a:r>
              <a:rPr lang="it-IT" dirty="0"/>
              <a:t>per il punto inferiore della curva di compenetrazione dato dall’intersezione delle generatrici dei due coni nella posizione in scorcio totale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AD71DA0F-235C-482B-A2B1-98F573C6DC84}"/>
              </a:ext>
            </a:extLst>
          </p:cNvPr>
          <p:cNvSpPr txBox="1"/>
          <p:nvPr/>
        </p:nvSpPr>
        <p:spPr>
          <a:xfrm>
            <a:off x="-46252" y="2836463"/>
            <a:ext cx="57062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costruire la curva di compenetrazione si continua, poi, con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 </a:t>
            </a:r>
            <a:r>
              <a:rPr lang="it-IT" dirty="0"/>
              <a:t>determinando i relativi punti  sui piani di proiezione</a:t>
            </a:r>
          </a:p>
        </p:txBody>
      </p:sp>
      <p:sp>
        <p:nvSpPr>
          <p:cNvPr id="86" name="CasellaDiTesto 85">
            <a:extLst>
              <a:ext uri="{FF2B5EF4-FFF2-40B4-BE49-F238E27FC236}">
                <a16:creationId xmlns:a16="http://schemas.microsoft.com/office/drawing/2014/main" id="{1A582E25-0D29-47E2-8BDC-4179DBF0C3F3}"/>
              </a:ext>
            </a:extLst>
          </p:cNvPr>
          <p:cNvSpPr txBox="1"/>
          <p:nvPr/>
        </p:nvSpPr>
        <p:spPr>
          <a:xfrm>
            <a:off x="6881" y="2298720"/>
            <a:ext cx="59694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In questo caso il ramo dell’iperbole e la circonferenza risultano tangenti nel punto </a:t>
            </a:r>
            <a:r>
              <a:rPr lang="it-IT" dirty="0">
                <a:solidFill>
                  <a:srgbClr val="FF0000"/>
                </a:solidFill>
              </a:rPr>
              <a:t>1’; 1’’; 1’’’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AECAA258-CB9A-409F-8CAE-1BA06EDA4925}"/>
              </a:ext>
            </a:extLst>
          </p:cNvPr>
          <p:cNvSpPr txBox="1"/>
          <p:nvPr/>
        </p:nvSpPr>
        <p:spPr>
          <a:xfrm>
            <a:off x="26601" y="3707754"/>
            <a:ext cx="568994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Con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 </a:t>
            </a:r>
            <a:r>
              <a:rPr lang="it-IT" dirty="0"/>
              <a:t>passante per il punto d’intersezione delle generatrici dei due coni nella posizione di scorcio totale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  <a:r>
              <a:rPr lang="it-IT" dirty="0"/>
              <a:t> si individua il punto superiore della curva di compenetrazione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D9A386B-9B9C-462F-A97B-E5D45269A273}"/>
              </a:ext>
            </a:extLst>
          </p:cNvPr>
          <p:cNvSpPr txBox="1"/>
          <p:nvPr/>
        </p:nvSpPr>
        <p:spPr>
          <a:xfrm>
            <a:off x="-35858" y="4794156"/>
            <a:ext cx="62946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Date le caratteristiche dei solidi per completare la curva di compenetrazione relative alle falde è necessario  sviluppare le sezioni anche con 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7,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  <a:r>
              <a:rPr lang="it-IT" dirty="0">
                <a:solidFill>
                  <a:srgbClr val="FF0000"/>
                </a:solidFill>
              </a:rPr>
              <a:t>,</a:t>
            </a:r>
            <a:r>
              <a:rPr lang="it-IT" dirty="0"/>
              <a:t>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</a:t>
            </a:r>
            <a:endParaRPr lang="it-IT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46617FA3-D9F7-4610-B590-A44E227DD357}"/>
              </a:ext>
            </a:extLst>
          </p:cNvPr>
          <p:cNvSpPr txBox="1"/>
          <p:nvPr/>
        </p:nvSpPr>
        <p:spPr>
          <a:xfrm>
            <a:off x="26601" y="5629539"/>
            <a:ext cx="62322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10 </a:t>
            </a:r>
            <a:r>
              <a:rPr lang="it-IT" dirty="0"/>
              <a:t>genera, infine, due coniche separate che non hanno punti in comune </a:t>
            </a:r>
          </a:p>
          <a:p>
            <a:endParaRPr lang="it-IT" dirty="0"/>
          </a:p>
        </p:txBody>
      </p:sp>
      <p:sp>
        <p:nvSpPr>
          <p:cNvPr id="315" name="CasellaDiTesto 314">
            <a:extLst>
              <a:ext uri="{FF2B5EF4-FFF2-40B4-BE49-F238E27FC236}">
                <a16:creationId xmlns:a16="http://schemas.microsoft.com/office/drawing/2014/main" id="{61EB6E94-172D-483F-9949-DEB3803B32B0}"/>
              </a:ext>
            </a:extLst>
          </p:cNvPr>
          <p:cNvSpPr txBox="1"/>
          <p:nvPr/>
        </p:nvSpPr>
        <p:spPr>
          <a:xfrm>
            <a:off x="0" y="6158342"/>
            <a:ext cx="64430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Unendo questi punti si ottiene la curva di compenetrazione tra i due solidi su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,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25" name="CasellaDiTesto 324">
            <a:extLst>
              <a:ext uri="{FF2B5EF4-FFF2-40B4-BE49-F238E27FC236}">
                <a16:creationId xmlns:a16="http://schemas.microsoft.com/office/drawing/2014/main" id="{694C700F-BAC1-46E8-BFAB-B99F53E8340E}"/>
              </a:ext>
            </a:extLst>
          </p:cNvPr>
          <p:cNvSpPr txBox="1"/>
          <p:nvPr/>
        </p:nvSpPr>
        <p:spPr>
          <a:xfrm>
            <a:off x="9190046" y="3754832"/>
            <a:ext cx="288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1’’’</a:t>
            </a:r>
          </a:p>
        </p:txBody>
      </p:sp>
    </p:spTree>
    <p:extLst>
      <p:ext uri="{BB962C8B-B14F-4D97-AF65-F5344CB8AC3E}">
        <p14:creationId xmlns:p14="http://schemas.microsoft.com/office/powerpoint/2010/main" val="776598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2325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9325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11168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9325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88570" y="2958110"/>
            <a:ext cx="34786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stCxn id="23" idx="2"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11168" y="477336"/>
            <a:ext cx="981275" cy="36594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92365" y="476718"/>
            <a:ext cx="997796" cy="3657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stCxn id="8" idx="2"/>
          </p:cNvCxnSpPr>
          <p:nvPr/>
        </p:nvCxnSpPr>
        <p:spPr>
          <a:xfrm>
            <a:off x="6223253" y="2958110"/>
            <a:ext cx="0" cy="1178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23253" y="4130341"/>
            <a:ext cx="1168655" cy="2084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93789" y="4131257"/>
            <a:ext cx="1169463" cy="20830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6325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51827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(Dati)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7393253" y="4128110"/>
            <a:ext cx="0" cy="149172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2DCE838F-19C0-4DCA-960A-E6487DC105C6}"/>
              </a:ext>
            </a:extLst>
          </p:cNvPr>
          <p:cNvSpPr txBox="1"/>
          <p:nvPr/>
        </p:nvSpPr>
        <p:spPr>
          <a:xfrm>
            <a:off x="0" y="414572"/>
            <a:ext cx="56888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La composizione è costituita da due coni circolari retti con le basi unite ai piani di proiezione e gli ortogonali tra loro appartenenti ad un piano di profilo come precisato di seguito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137B4EB-8835-4075-BDDB-C4574D049BF4}"/>
              </a:ext>
            </a:extLst>
          </p:cNvPr>
          <p:cNvSpPr txBox="1"/>
          <p:nvPr/>
        </p:nvSpPr>
        <p:spPr>
          <a:xfrm>
            <a:off x="7007184" y="356386"/>
            <a:ext cx="4438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C381E148-B6DB-4801-B2BE-2716BEE1D3FB}"/>
              </a:ext>
            </a:extLst>
          </p:cNvPr>
          <p:cNvSpPr txBox="1"/>
          <p:nvPr/>
        </p:nvSpPr>
        <p:spPr>
          <a:xfrm>
            <a:off x="10170369" y="364606"/>
            <a:ext cx="46800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V’’’</a:t>
            </a:r>
          </a:p>
        </p:txBody>
      </p:sp>
      <p:sp>
        <p:nvSpPr>
          <p:cNvPr id="45" name="CasellaDiTesto 44">
            <a:extLst>
              <a:ext uri="{FF2B5EF4-FFF2-40B4-BE49-F238E27FC236}">
                <a16:creationId xmlns:a16="http://schemas.microsoft.com/office/drawing/2014/main" id="{212503C3-72D9-4E8F-BAEA-54B9C48995AF}"/>
              </a:ext>
            </a:extLst>
          </p:cNvPr>
          <p:cNvSpPr txBox="1"/>
          <p:nvPr/>
        </p:nvSpPr>
        <p:spPr>
          <a:xfrm>
            <a:off x="10808609" y="2799035"/>
            <a:ext cx="468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V’’’</a:t>
            </a:r>
          </a:p>
        </p:txBody>
      </p:sp>
      <p:sp>
        <p:nvSpPr>
          <p:cNvPr id="47" name="CasellaDiTesto 46">
            <a:extLst>
              <a:ext uri="{FF2B5EF4-FFF2-40B4-BE49-F238E27FC236}">
                <a16:creationId xmlns:a16="http://schemas.microsoft.com/office/drawing/2014/main" id="{B3BD8193-9035-4926-9279-DF6FAF6B6BBF}"/>
              </a:ext>
            </a:extLst>
          </p:cNvPr>
          <p:cNvSpPr txBox="1"/>
          <p:nvPr/>
        </p:nvSpPr>
        <p:spPr>
          <a:xfrm>
            <a:off x="7256008" y="6165139"/>
            <a:ext cx="443884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</a:t>
            </a:r>
          </a:p>
        </p:txBody>
      </p:sp>
      <p:sp>
        <p:nvSpPr>
          <p:cNvPr id="48" name="CasellaDiTesto 47">
            <a:extLst>
              <a:ext uri="{FF2B5EF4-FFF2-40B4-BE49-F238E27FC236}">
                <a16:creationId xmlns:a16="http://schemas.microsoft.com/office/drawing/2014/main" id="{DDD8B3EE-A0C2-4409-B2E1-80000AF90CBD}"/>
              </a:ext>
            </a:extLst>
          </p:cNvPr>
          <p:cNvSpPr txBox="1"/>
          <p:nvPr/>
        </p:nvSpPr>
        <p:spPr>
          <a:xfrm>
            <a:off x="6997791" y="2667957"/>
            <a:ext cx="443884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V’’</a:t>
            </a:r>
          </a:p>
        </p:txBody>
      </p:sp>
      <p:sp>
        <p:nvSpPr>
          <p:cNvPr id="49" name="CasellaDiTesto 48">
            <a:extLst>
              <a:ext uri="{FF2B5EF4-FFF2-40B4-BE49-F238E27FC236}">
                <a16:creationId xmlns:a16="http://schemas.microsoft.com/office/drawing/2014/main" id="{D85889EB-15AA-4738-9031-C94A354F6F55}"/>
              </a:ext>
            </a:extLst>
          </p:cNvPr>
          <p:cNvSpPr txBox="1"/>
          <p:nvPr/>
        </p:nvSpPr>
        <p:spPr>
          <a:xfrm>
            <a:off x="7080586" y="5258733"/>
            <a:ext cx="4438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V’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64345AF-1B89-4BF0-82BC-2B28C2186226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6637FA1F-DDD3-4905-9B53-5FA7CAD31C93}"/>
              </a:ext>
            </a:extLst>
          </p:cNvPr>
          <p:cNvSpPr txBox="1"/>
          <p:nvPr/>
        </p:nvSpPr>
        <p:spPr>
          <a:xfrm>
            <a:off x="0" y="1696630"/>
            <a:ext cx="53752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Il cono di colore blu ha la base circolare unita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mentre l’asse è parallelo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e ortogonale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</a:p>
        </p:txBody>
      </p:sp>
      <p:sp>
        <p:nvSpPr>
          <p:cNvPr id="52" name="CasellaDiTesto 51">
            <a:extLst>
              <a:ext uri="{FF2B5EF4-FFF2-40B4-BE49-F238E27FC236}">
                <a16:creationId xmlns:a16="http://schemas.microsoft.com/office/drawing/2014/main" id="{F07AA654-EDAA-495E-B647-1A90D477FB76}"/>
              </a:ext>
            </a:extLst>
          </p:cNvPr>
          <p:cNvSpPr txBox="1"/>
          <p:nvPr/>
        </p:nvSpPr>
        <p:spPr>
          <a:xfrm>
            <a:off x="-57283" y="2475869"/>
            <a:ext cx="5557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Il cono di colore verde ha la base circolare unita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mentre l’asse è parallelo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e ortogonale a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B297E563-BEE8-434B-A485-06DF640DDC18}"/>
              </a:ext>
            </a:extLst>
          </p:cNvPr>
          <p:cNvSpPr txBox="1"/>
          <p:nvPr/>
        </p:nvSpPr>
        <p:spPr>
          <a:xfrm>
            <a:off x="-24038" y="4302663"/>
            <a:ext cx="518643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 precisa che gli assi sono tra loro ortogonali e, quindi, appartenenti entrambi ad un piano di profilo che contiene i vertici V(V’;V’’; V’’’) dei due coni oltre al punto P(P’; P’’; P’’’)  d’intersezione degli assi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7A2360C4-F582-4381-9DB9-394740BD1908}"/>
              </a:ext>
            </a:extLst>
          </p:cNvPr>
          <p:cNvSpPr txBox="1"/>
          <p:nvPr/>
        </p:nvSpPr>
        <p:spPr>
          <a:xfrm>
            <a:off x="-24037" y="6051047"/>
            <a:ext cx="5663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Si precisa, inoltre, che il vertice del cono verde appartiene alla falda del cono blu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9FF2BAEE-96B0-4A1A-96D5-627A3B6DE51B}"/>
              </a:ext>
            </a:extLst>
          </p:cNvPr>
          <p:cNvSpPr txBox="1"/>
          <p:nvPr/>
        </p:nvSpPr>
        <p:spPr>
          <a:xfrm>
            <a:off x="10124169" y="2784351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P’’’</a:t>
            </a:r>
          </a:p>
        </p:txBody>
      </p: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FBE1C565-6E4E-4F18-9A01-2AAD4A6D4B7E}"/>
              </a:ext>
            </a:extLst>
          </p:cNvPr>
          <p:cNvSpPr txBox="1"/>
          <p:nvPr/>
        </p:nvSpPr>
        <p:spPr>
          <a:xfrm>
            <a:off x="7321389" y="2683320"/>
            <a:ext cx="443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P’’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5D6EE858-4F2A-49C9-9885-C80B93FEFAC8}"/>
              </a:ext>
            </a:extLst>
          </p:cNvPr>
          <p:cNvSpPr txBox="1"/>
          <p:nvPr/>
        </p:nvSpPr>
        <p:spPr>
          <a:xfrm>
            <a:off x="7388570" y="5266960"/>
            <a:ext cx="44388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P’</a:t>
            </a:r>
          </a:p>
        </p:txBody>
      </p:sp>
      <p:sp>
        <p:nvSpPr>
          <p:cNvPr id="57" name="CasellaDiTesto 56">
            <a:extLst>
              <a:ext uri="{FF2B5EF4-FFF2-40B4-BE49-F238E27FC236}">
                <a16:creationId xmlns:a16="http://schemas.microsoft.com/office/drawing/2014/main" id="{44D387D5-9B12-47E1-9861-7CE5204A0501}"/>
              </a:ext>
            </a:extLst>
          </p:cNvPr>
          <p:cNvSpPr txBox="1"/>
          <p:nvPr/>
        </p:nvSpPr>
        <p:spPr>
          <a:xfrm>
            <a:off x="7164030" y="2666152"/>
            <a:ext cx="395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88D7FBDE-ABAA-43AF-B10A-47549C48BF5C}"/>
              </a:ext>
            </a:extLst>
          </p:cNvPr>
          <p:cNvSpPr txBox="1"/>
          <p:nvPr/>
        </p:nvSpPr>
        <p:spPr>
          <a:xfrm>
            <a:off x="7252982" y="5250506"/>
            <a:ext cx="3950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º</a:t>
            </a:r>
            <a:endParaRPr kumimoji="0" lang="it-IT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7C4EF16-E9E5-4F32-B358-5A4021E9E0AD}"/>
              </a:ext>
            </a:extLst>
          </p:cNvPr>
          <p:cNvSpPr txBox="1"/>
          <p:nvPr/>
        </p:nvSpPr>
        <p:spPr>
          <a:xfrm>
            <a:off x="-57283" y="3153683"/>
            <a:ext cx="54073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Per una lettura più completa si esegue anche il ribaltamento della composizione sul piano laterale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DD0C93B-8F24-4C06-829F-D31DE1F57A9D}"/>
              </a:ext>
            </a:extLst>
          </p:cNvPr>
          <p:cNvCxnSpPr/>
          <p:nvPr/>
        </p:nvCxnSpPr>
        <p:spPr>
          <a:xfrm>
            <a:off x="7393425" y="2958110"/>
            <a:ext cx="0" cy="3276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5056015-AA02-422D-9202-F51F7877F9E3}"/>
              </a:ext>
            </a:extLst>
          </p:cNvPr>
          <p:cNvCxnSpPr>
            <a:cxnSpLocks/>
          </p:cNvCxnSpPr>
          <p:nvPr/>
        </p:nvCxnSpPr>
        <p:spPr>
          <a:xfrm>
            <a:off x="7388745" y="4128744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uppo 196">
            <a:extLst>
              <a:ext uri="{FF2B5EF4-FFF2-40B4-BE49-F238E27FC236}">
                <a16:creationId xmlns:a16="http://schemas.microsoft.com/office/drawing/2014/main" id="{5AD33C4D-52E6-4881-87E1-A032EB97762F}"/>
              </a:ext>
            </a:extLst>
          </p:cNvPr>
          <p:cNvGrpSpPr/>
          <p:nvPr/>
        </p:nvGrpSpPr>
        <p:grpSpPr>
          <a:xfrm>
            <a:off x="7333536" y="2910277"/>
            <a:ext cx="108000" cy="108000"/>
            <a:chOff x="7193876" y="3067400"/>
            <a:chExt cx="108000" cy="108000"/>
          </a:xfrm>
        </p:grpSpPr>
        <p:cxnSp>
          <p:nvCxnSpPr>
            <p:cNvPr id="10" name="Connettore diritto 9">
              <a:extLst>
                <a:ext uri="{FF2B5EF4-FFF2-40B4-BE49-F238E27FC236}">
                  <a16:creationId xmlns:a16="http://schemas.microsoft.com/office/drawing/2014/main" id="{FDF4F4ED-FCF2-4C89-9880-2E68C81A16C9}"/>
                </a:ext>
              </a:extLst>
            </p:cNvPr>
            <p:cNvCxnSpPr>
              <a:cxnSpLocks/>
            </p:cNvCxnSpPr>
            <p:nvPr/>
          </p:nvCxnSpPr>
          <p:spPr>
            <a:xfrm>
              <a:off x="7193876" y="3116004"/>
              <a:ext cx="108000" cy="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4" name="Connettore diritto 193">
              <a:extLst>
                <a:ext uri="{FF2B5EF4-FFF2-40B4-BE49-F238E27FC236}">
                  <a16:creationId xmlns:a16="http://schemas.microsoft.com/office/drawing/2014/main" id="{8256ECFE-44DF-4786-997D-D253A85641A5}"/>
                </a:ext>
              </a:extLst>
            </p:cNvPr>
            <p:cNvCxnSpPr/>
            <p:nvPr/>
          </p:nvCxnSpPr>
          <p:spPr>
            <a:xfrm>
              <a:off x="7253271" y="3067400"/>
              <a:ext cx="0" cy="108000"/>
            </a:xfrm>
            <a:prstGeom prst="line">
              <a:avLst/>
            </a:prstGeom>
            <a:ln w="3175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Gruppo 70">
            <a:extLst>
              <a:ext uri="{FF2B5EF4-FFF2-40B4-BE49-F238E27FC236}">
                <a16:creationId xmlns:a16="http://schemas.microsoft.com/office/drawing/2014/main" id="{10B140A3-BBF6-42BB-AE73-AFE02F60D8A5}"/>
              </a:ext>
            </a:extLst>
          </p:cNvPr>
          <p:cNvGrpSpPr/>
          <p:nvPr/>
        </p:nvGrpSpPr>
        <p:grpSpPr>
          <a:xfrm>
            <a:off x="7338700" y="5485764"/>
            <a:ext cx="108000" cy="108000"/>
            <a:chOff x="7193876" y="3059780"/>
            <a:chExt cx="108000" cy="108000"/>
          </a:xfrm>
        </p:grpSpPr>
        <p:cxnSp>
          <p:nvCxnSpPr>
            <p:cNvPr id="72" name="Connettore diritto 71">
              <a:extLst>
                <a:ext uri="{FF2B5EF4-FFF2-40B4-BE49-F238E27FC236}">
                  <a16:creationId xmlns:a16="http://schemas.microsoft.com/office/drawing/2014/main" id="{9F5C0E76-06C7-486E-B05B-492E152918AA}"/>
                </a:ext>
              </a:extLst>
            </p:cNvPr>
            <p:cNvCxnSpPr>
              <a:cxnSpLocks/>
            </p:cNvCxnSpPr>
            <p:nvPr/>
          </p:nvCxnSpPr>
          <p:spPr>
            <a:xfrm>
              <a:off x="7193876" y="3116004"/>
              <a:ext cx="108000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Connettore diritto 72">
              <a:extLst>
                <a:ext uri="{FF2B5EF4-FFF2-40B4-BE49-F238E27FC236}">
                  <a16:creationId xmlns:a16="http://schemas.microsoft.com/office/drawing/2014/main" id="{80EAF924-619E-4F9F-84A4-13EDD4E5A539}"/>
                </a:ext>
              </a:extLst>
            </p:cNvPr>
            <p:cNvCxnSpPr/>
            <p:nvPr/>
          </p:nvCxnSpPr>
          <p:spPr>
            <a:xfrm>
              <a:off x="7247556" y="3059780"/>
              <a:ext cx="0" cy="10800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Pulsante di azione: vuoto 61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A09FBC9D-B0A3-46A0-8760-F49ADD7C83D0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A38157F6-46E9-4194-91ED-35CDC6295ED1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069257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3" grpId="0" animBg="1"/>
      <p:bldP spid="9" grpId="0" animBg="1"/>
      <p:bldP spid="20" grpId="0" animBg="1"/>
      <p:bldP spid="21" grpId="0" animBg="1"/>
      <p:bldP spid="55" grpId="0" animBg="1"/>
      <p:bldP spid="2" grpId="0"/>
      <p:bldP spid="4" grpId="0"/>
      <p:bldP spid="40" grpId="0"/>
      <p:bldP spid="45" grpId="0"/>
      <p:bldP spid="47" grpId="0"/>
      <p:bldP spid="48" grpId="0"/>
      <p:bldP spid="49" grpId="0"/>
      <p:bldP spid="7" grpId="0"/>
      <p:bldP spid="52" grpId="0"/>
      <p:bldP spid="14" grpId="0"/>
      <p:bldP spid="17" grpId="0"/>
      <p:bldP spid="53" grpId="0"/>
      <p:bldP spid="54" grpId="0"/>
      <p:bldP spid="56" grpId="0"/>
      <p:bldP spid="57" grpId="0"/>
      <p:bldP spid="58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2325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DF4F4ED-FCF2-4C89-9880-2E68C81A16C9}"/>
              </a:ext>
            </a:extLst>
          </p:cNvPr>
          <p:cNvCxnSpPr>
            <a:cxnSpLocks/>
          </p:cNvCxnSpPr>
          <p:nvPr/>
        </p:nvCxnSpPr>
        <p:spPr>
          <a:xfrm>
            <a:off x="7351827" y="2958110"/>
            <a:ext cx="1142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9325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11168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9325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51827" y="2958110"/>
            <a:ext cx="351542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stCxn id="23" idx="4"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stCxn id="23" idx="6"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11168" y="477336"/>
            <a:ext cx="981275" cy="36594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92365" y="476718"/>
            <a:ext cx="997796" cy="3657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stCxn id="8" idx="2"/>
          </p:cNvCxnSpPr>
          <p:nvPr/>
        </p:nvCxnSpPr>
        <p:spPr>
          <a:xfrm>
            <a:off x="6223253" y="2958110"/>
            <a:ext cx="0" cy="1178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23253" y="4130341"/>
            <a:ext cx="1168655" cy="2084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93789" y="4131257"/>
            <a:ext cx="1169463" cy="20830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6325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51827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12000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(1)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7393253" y="4128110"/>
            <a:ext cx="0" cy="240216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B7CFB59-F13D-4D6B-96EC-7575A5D0A2AF}"/>
              </a:ext>
            </a:extLst>
          </p:cNvPr>
          <p:cNvCxnSpPr>
            <a:cxnSpLocks/>
          </p:cNvCxnSpPr>
          <p:nvPr/>
        </p:nvCxnSpPr>
        <p:spPr>
          <a:xfrm>
            <a:off x="8501868" y="2585188"/>
            <a:ext cx="0" cy="15400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0294A06-5DFE-4EFC-A775-3935D0FF414F}"/>
              </a:ext>
            </a:extLst>
          </p:cNvPr>
          <p:cNvCxnSpPr>
            <a:cxnSpLocks/>
          </p:cNvCxnSpPr>
          <p:nvPr/>
        </p:nvCxnSpPr>
        <p:spPr>
          <a:xfrm>
            <a:off x="6282843" y="2585188"/>
            <a:ext cx="0" cy="15469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D227554A-E8C2-41E4-B558-03DD2EBB50F9}"/>
              </a:ext>
            </a:extLst>
          </p:cNvPr>
          <p:cNvCxnSpPr>
            <a:cxnSpLocks/>
          </p:cNvCxnSpPr>
          <p:nvPr/>
        </p:nvCxnSpPr>
        <p:spPr>
          <a:xfrm>
            <a:off x="10761093" y="2579032"/>
            <a:ext cx="0" cy="154897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31D7A17B-26AC-488A-B509-35C223F6A7F9}"/>
              </a:ext>
            </a:extLst>
          </p:cNvPr>
          <p:cNvCxnSpPr>
            <a:cxnSpLocks/>
          </p:cNvCxnSpPr>
          <p:nvPr/>
        </p:nvCxnSpPr>
        <p:spPr>
          <a:xfrm>
            <a:off x="5583878" y="2586855"/>
            <a:ext cx="630332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0D904AF-B3F1-45E7-AD95-F018C235CA61}"/>
              </a:ext>
            </a:extLst>
          </p:cNvPr>
          <p:cNvCxnSpPr>
            <a:cxnSpLocks/>
          </p:cNvCxnSpPr>
          <p:nvPr/>
        </p:nvCxnSpPr>
        <p:spPr>
          <a:xfrm flipV="1">
            <a:off x="10195305" y="2584747"/>
            <a:ext cx="0" cy="1542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Arco 151">
            <a:extLst>
              <a:ext uri="{FF2B5EF4-FFF2-40B4-BE49-F238E27FC236}">
                <a16:creationId xmlns:a16="http://schemas.microsoft.com/office/drawing/2014/main" id="{378A332F-D07D-4595-8635-36E45AF8F742}"/>
              </a:ext>
            </a:extLst>
          </p:cNvPr>
          <p:cNvSpPr/>
          <p:nvPr/>
        </p:nvSpPr>
        <p:spPr>
          <a:xfrm>
            <a:off x="7352278" y="2698008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53742A12-3061-4689-BB22-F132748014FD}"/>
              </a:ext>
            </a:extLst>
          </p:cNvPr>
          <p:cNvCxnSpPr>
            <a:cxnSpLocks/>
          </p:cNvCxnSpPr>
          <p:nvPr/>
        </p:nvCxnSpPr>
        <p:spPr>
          <a:xfrm>
            <a:off x="7396162" y="5542259"/>
            <a:ext cx="13812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igura a mano libera: forma 69">
            <a:extLst>
              <a:ext uri="{FF2B5EF4-FFF2-40B4-BE49-F238E27FC236}">
                <a16:creationId xmlns:a16="http://schemas.microsoft.com/office/drawing/2014/main" id="{72FF1B18-266E-41C0-BD75-B71BF5CE478C}"/>
              </a:ext>
            </a:extLst>
          </p:cNvPr>
          <p:cNvSpPr/>
          <p:nvPr/>
        </p:nvSpPr>
        <p:spPr>
          <a:xfrm>
            <a:off x="6282690" y="4130040"/>
            <a:ext cx="2221200" cy="1411200"/>
          </a:xfrm>
          <a:custGeom>
            <a:avLst/>
            <a:gdLst>
              <a:gd name="connsiteX0" fmla="*/ 0 w 2215896"/>
              <a:gd name="connsiteY0" fmla="*/ 0 h 1417320"/>
              <a:gd name="connsiteX1" fmla="*/ 1115568 w 2215896"/>
              <a:gd name="connsiteY1" fmla="*/ 1417320 h 1417320"/>
              <a:gd name="connsiteX2" fmla="*/ 2215896 w 2215896"/>
              <a:gd name="connsiteY2" fmla="*/ 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5896" h="1417320">
                <a:moveTo>
                  <a:pt x="0" y="0"/>
                </a:moveTo>
                <a:cubicBezTo>
                  <a:pt x="373126" y="708660"/>
                  <a:pt x="746252" y="1417320"/>
                  <a:pt x="1115568" y="1417320"/>
                </a:cubicBezTo>
                <a:cubicBezTo>
                  <a:pt x="1484884" y="1417320"/>
                  <a:pt x="1850390" y="708660"/>
                  <a:pt x="2215896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0" name="Arco 159">
            <a:extLst>
              <a:ext uri="{FF2B5EF4-FFF2-40B4-BE49-F238E27FC236}">
                <a16:creationId xmlns:a16="http://schemas.microsoft.com/office/drawing/2014/main" id="{8E8F0D78-F68B-43CC-BE9C-2069BA9A8FCC}"/>
              </a:ext>
            </a:extLst>
          </p:cNvPr>
          <p:cNvSpPr/>
          <p:nvPr/>
        </p:nvSpPr>
        <p:spPr>
          <a:xfrm>
            <a:off x="6784890" y="2141836"/>
            <a:ext cx="3974400" cy="3974400"/>
          </a:xfrm>
          <a:prstGeom prst="arc">
            <a:avLst>
              <a:gd name="adj1" fmla="val 698"/>
              <a:gd name="adj2" fmla="val 539942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3A8C58EB-C1A8-48CD-8037-126B7C1091A8}"/>
              </a:ext>
            </a:extLst>
          </p:cNvPr>
          <p:cNvCxnSpPr/>
          <p:nvPr/>
        </p:nvCxnSpPr>
        <p:spPr>
          <a:xfrm flipH="1">
            <a:off x="7393253" y="6116236"/>
            <a:ext cx="137734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Ovale 161">
            <a:extLst>
              <a:ext uri="{FF2B5EF4-FFF2-40B4-BE49-F238E27FC236}">
                <a16:creationId xmlns:a16="http://schemas.microsoft.com/office/drawing/2014/main" id="{3ED81B54-A203-4A98-AFC2-BEFEDF7A6DA9}"/>
              </a:ext>
            </a:extLst>
          </p:cNvPr>
          <p:cNvSpPr/>
          <p:nvPr/>
        </p:nvSpPr>
        <p:spPr>
          <a:xfrm>
            <a:off x="6818214" y="4966730"/>
            <a:ext cx="1148400" cy="1148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0E7C568-0E09-4709-9D93-2FAB4E01EA17}"/>
              </a:ext>
            </a:extLst>
          </p:cNvPr>
          <p:cNvCxnSpPr>
            <a:cxnSpLocks/>
          </p:cNvCxnSpPr>
          <p:nvPr/>
        </p:nvCxnSpPr>
        <p:spPr>
          <a:xfrm>
            <a:off x="10862140" y="2961347"/>
            <a:ext cx="0" cy="116501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DC11B744-A1F3-428F-9016-268D038B496D}"/>
              </a:ext>
            </a:extLst>
          </p:cNvPr>
          <p:cNvCxnSpPr>
            <a:cxnSpLocks/>
          </p:cNvCxnSpPr>
          <p:nvPr/>
        </p:nvCxnSpPr>
        <p:spPr>
          <a:xfrm>
            <a:off x="6923399" y="2586855"/>
            <a:ext cx="0" cy="2621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7BCAFFB2-65E9-4ADF-84A7-205D309DBBC4}"/>
              </a:ext>
            </a:extLst>
          </p:cNvPr>
          <p:cNvCxnSpPr>
            <a:cxnSpLocks/>
          </p:cNvCxnSpPr>
          <p:nvPr/>
        </p:nvCxnSpPr>
        <p:spPr>
          <a:xfrm>
            <a:off x="7866550" y="2586855"/>
            <a:ext cx="0" cy="26257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82FC435-C0AC-423C-BD2C-99EB6C846FCE}"/>
              </a:ext>
            </a:extLst>
          </p:cNvPr>
          <p:cNvCxnSpPr>
            <a:cxnSpLocks/>
          </p:cNvCxnSpPr>
          <p:nvPr/>
        </p:nvCxnSpPr>
        <p:spPr>
          <a:xfrm>
            <a:off x="6916318" y="5209103"/>
            <a:ext cx="18542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Arco 242">
            <a:extLst>
              <a:ext uri="{FF2B5EF4-FFF2-40B4-BE49-F238E27FC236}">
                <a16:creationId xmlns:a16="http://schemas.microsoft.com/office/drawing/2014/main" id="{7E9138B2-0EE5-4A1A-8684-248A95402C04}"/>
              </a:ext>
            </a:extLst>
          </p:cNvPr>
          <p:cNvSpPr/>
          <p:nvPr/>
        </p:nvSpPr>
        <p:spPr>
          <a:xfrm>
            <a:off x="7688148" y="3048856"/>
            <a:ext cx="2160000" cy="2160000"/>
          </a:xfrm>
          <a:prstGeom prst="arc">
            <a:avLst>
              <a:gd name="adj1" fmla="val 21589331"/>
              <a:gd name="adj2" fmla="val 54081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2B6482E-1EF0-4126-B57E-1E11FD7E58E7}"/>
              </a:ext>
            </a:extLst>
          </p:cNvPr>
          <p:cNvCxnSpPr>
            <a:cxnSpLocks/>
          </p:cNvCxnSpPr>
          <p:nvPr/>
        </p:nvCxnSpPr>
        <p:spPr>
          <a:xfrm flipV="1">
            <a:off x="9849487" y="2586855"/>
            <a:ext cx="0" cy="15368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F898861E-BC85-48CE-B0FB-13EF5F05602F}"/>
              </a:ext>
            </a:extLst>
          </p:cNvPr>
          <p:cNvSpPr txBox="1"/>
          <p:nvPr/>
        </p:nvSpPr>
        <p:spPr>
          <a:xfrm>
            <a:off x="0" y="388556"/>
            <a:ext cx="6233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determinare la compenetrazione dei due coni, date le caratteristiche citate, operiamo applicando il concetto di sezione conica mediante </a:t>
            </a:r>
            <a:r>
              <a:rPr lang="it-IT" dirty="0">
                <a:solidFill>
                  <a:srgbClr val="FF0000"/>
                </a:solidFill>
              </a:rPr>
              <a:t>piano orizzontale </a:t>
            </a:r>
            <a:r>
              <a:rPr lang="it-IT" dirty="0"/>
              <a:t>che taglia il cono verde generando il ramo di un’iperbole e il cono blu generando una circonferenza</a:t>
            </a:r>
          </a:p>
        </p:txBody>
      </p:sp>
      <p:sp>
        <p:nvSpPr>
          <p:cNvPr id="63" name="CasellaDiTesto 62">
            <a:extLst>
              <a:ext uri="{FF2B5EF4-FFF2-40B4-BE49-F238E27FC236}">
                <a16:creationId xmlns:a16="http://schemas.microsoft.com/office/drawing/2014/main" id="{60A9F589-7CA4-41C1-9803-5BBFFEE563E6}"/>
              </a:ext>
            </a:extLst>
          </p:cNvPr>
          <p:cNvSpPr txBox="1"/>
          <p:nvPr/>
        </p:nvSpPr>
        <p:spPr>
          <a:xfrm>
            <a:off x="10846169" y="2269318"/>
            <a:ext cx="540000" cy="36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6A03E4B-65C9-40FE-B391-543E3059BA58}"/>
              </a:ext>
            </a:extLst>
          </p:cNvPr>
          <p:cNvSpPr txBox="1"/>
          <p:nvPr/>
        </p:nvSpPr>
        <p:spPr>
          <a:xfrm>
            <a:off x="-39142" y="2726317"/>
            <a:ext cx="54701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tagliando il cono di </a:t>
            </a:r>
            <a:r>
              <a:rPr lang="it-IT" dirty="0">
                <a:solidFill>
                  <a:srgbClr val="00B050"/>
                </a:solidFill>
              </a:rPr>
              <a:t>colore verde </a:t>
            </a:r>
            <a:r>
              <a:rPr lang="it-IT" dirty="0"/>
              <a:t>determinerà il ramo dell’iperbole come si evidenzia sul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3C57E786-BD86-4AB0-A7FC-21784065E20D}"/>
              </a:ext>
            </a:extLst>
          </p:cNvPr>
          <p:cNvSpPr txBox="1"/>
          <p:nvPr/>
        </p:nvSpPr>
        <p:spPr>
          <a:xfrm>
            <a:off x="-68313" y="3699265"/>
            <a:ext cx="47626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tagliando il cono di </a:t>
            </a:r>
            <a:r>
              <a:rPr lang="it-IT" dirty="0">
                <a:solidFill>
                  <a:srgbClr val="0070C0"/>
                </a:solidFill>
              </a:rPr>
              <a:t>colore blu </a:t>
            </a:r>
            <a:r>
              <a:rPr lang="it-IT" dirty="0"/>
              <a:t>determinerà una circonferenza come si evidenzia sul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FDF84C0E-FCEC-4AC2-A89D-8FBFDC3E3BFB}"/>
              </a:ext>
            </a:extLst>
          </p:cNvPr>
          <p:cNvCxnSpPr>
            <a:cxnSpLocks/>
          </p:cNvCxnSpPr>
          <p:nvPr/>
        </p:nvCxnSpPr>
        <p:spPr>
          <a:xfrm>
            <a:off x="7966614" y="2586855"/>
            <a:ext cx="0" cy="29543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sellaDiTesto 38">
            <a:extLst>
              <a:ext uri="{FF2B5EF4-FFF2-40B4-BE49-F238E27FC236}">
                <a16:creationId xmlns:a16="http://schemas.microsoft.com/office/drawing/2014/main" id="{53491900-0792-4F25-B83D-2E704881097B}"/>
              </a:ext>
            </a:extLst>
          </p:cNvPr>
          <p:cNvSpPr txBox="1"/>
          <p:nvPr/>
        </p:nvSpPr>
        <p:spPr>
          <a:xfrm>
            <a:off x="0" y="4687410"/>
            <a:ext cx="44835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le due coniche appartengono al medesimo piano si intersecano individuando due punti </a:t>
            </a:r>
            <a:r>
              <a:rPr lang="it-IT" dirty="0">
                <a:solidFill>
                  <a:srgbClr val="FF0000"/>
                </a:solidFill>
              </a:rPr>
              <a:t>A(A’; A’’; A’’’) e B(B’; B’’; B’’’)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DC88680F-70A8-46B2-AA4B-FFE33C9C2897}"/>
              </a:ext>
            </a:extLst>
          </p:cNvPr>
          <p:cNvSpPr txBox="1"/>
          <p:nvPr/>
        </p:nvSpPr>
        <p:spPr>
          <a:xfrm>
            <a:off x="71021" y="5877864"/>
            <a:ext cx="57098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B</a:t>
            </a:r>
            <a:r>
              <a:rPr lang="it-IT" dirty="0"/>
              <a:t> sono i punti in cui le generatrici dei due coni si intersecano determinando la curva di compenetrazione tra i due solidi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E54A4C28-5CBC-47C8-A1D5-ED73FE470736}"/>
              </a:ext>
            </a:extLst>
          </p:cNvPr>
          <p:cNvSpPr txBox="1"/>
          <p:nvPr/>
        </p:nvSpPr>
        <p:spPr>
          <a:xfrm>
            <a:off x="7580650" y="4946662"/>
            <a:ext cx="4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78" name="CasellaDiTesto 77">
            <a:extLst>
              <a:ext uri="{FF2B5EF4-FFF2-40B4-BE49-F238E27FC236}">
                <a16:creationId xmlns:a16="http://schemas.microsoft.com/office/drawing/2014/main" id="{CD4DDF3D-B6AB-499C-9988-92D0E67809DE}"/>
              </a:ext>
            </a:extLst>
          </p:cNvPr>
          <p:cNvSpPr txBox="1"/>
          <p:nvPr/>
        </p:nvSpPr>
        <p:spPr>
          <a:xfrm>
            <a:off x="7655963" y="2560088"/>
            <a:ext cx="4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C9185998-7BB4-4375-BCAE-B5A24F500701}"/>
              </a:ext>
            </a:extLst>
          </p:cNvPr>
          <p:cNvSpPr txBox="1"/>
          <p:nvPr/>
        </p:nvSpPr>
        <p:spPr>
          <a:xfrm>
            <a:off x="9838218" y="2536210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B’’’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4EE4E1E8-9CFD-4FA4-B05C-DE6F4B1F2839}"/>
              </a:ext>
            </a:extLst>
          </p:cNvPr>
          <p:cNvSpPr txBox="1"/>
          <p:nvPr/>
        </p:nvSpPr>
        <p:spPr>
          <a:xfrm>
            <a:off x="6750782" y="4888366"/>
            <a:ext cx="4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904AF935-5D9C-4F08-AD80-52822DE98FC3}"/>
              </a:ext>
            </a:extLst>
          </p:cNvPr>
          <p:cNvSpPr txBox="1"/>
          <p:nvPr/>
        </p:nvSpPr>
        <p:spPr>
          <a:xfrm>
            <a:off x="6742299" y="2555649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84" name="CasellaDiTesto 83">
            <a:extLst>
              <a:ext uri="{FF2B5EF4-FFF2-40B4-BE49-F238E27FC236}">
                <a16:creationId xmlns:a16="http://schemas.microsoft.com/office/drawing/2014/main" id="{FA9F1676-20CB-40CC-92A3-A72C74C4260D}"/>
              </a:ext>
            </a:extLst>
          </p:cNvPr>
          <p:cNvSpPr txBox="1"/>
          <p:nvPr/>
        </p:nvSpPr>
        <p:spPr>
          <a:xfrm>
            <a:off x="9403582" y="2537064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A’’’</a:t>
            </a:r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66085E15-5FE7-41F7-A91D-ECF1917A0EAC}"/>
              </a:ext>
            </a:extLst>
          </p:cNvPr>
          <p:cNvSpPr txBox="1"/>
          <p:nvPr/>
        </p:nvSpPr>
        <p:spPr>
          <a:xfrm>
            <a:off x="9702451" y="2507696"/>
            <a:ext cx="25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EEFBDFE2-F77C-4263-B982-76743FC47881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sp>
        <p:nvSpPr>
          <p:cNvPr id="87" name="CasellaDiTesto 86">
            <a:extLst>
              <a:ext uri="{FF2B5EF4-FFF2-40B4-BE49-F238E27FC236}">
                <a16:creationId xmlns:a16="http://schemas.microsoft.com/office/drawing/2014/main" id="{C7F67D14-0EC0-4A60-9D89-95608155F9F2}"/>
              </a:ext>
            </a:extLst>
          </p:cNvPr>
          <p:cNvSpPr txBox="1"/>
          <p:nvPr/>
        </p:nvSpPr>
        <p:spPr>
          <a:xfrm>
            <a:off x="11395415" y="2255799"/>
            <a:ext cx="5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8A6A0BE5-7CD7-4F38-A053-53C873761C8C}"/>
              </a:ext>
            </a:extLst>
          </p:cNvPr>
          <p:cNvSpPr txBox="1"/>
          <p:nvPr/>
        </p:nvSpPr>
        <p:spPr>
          <a:xfrm>
            <a:off x="11239710" y="2282381"/>
            <a:ext cx="25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CED1C6B8-C07E-496B-AF29-F90B21804F3A}"/>
              </a:ext>
            </a:extLst>
          </p:cNvPr>
          <p:cNvGrpSpPr/>
          <p:nvPr/>
        </p:nvGrpSpPr>
        <p:grpSpPr>
          <a:xfrm>
            <a:off x="-39142" y="1705155"/>
            <a:ext cx="5596906" cy="1021162"/>
            <a:chOff x="-39142" y="1705155"/>
            <a:chExt cx="5596906" cy="1021162"/>
          </a:xfrm>
        </p:grpSpPr>
        <p:grpSp>
          <p:nvGrpSpPr>
            <p:cNvPr id="14" name="Gruppo 13">
              <a:extLst>
                <a:ext uri="{FF2B5EF4-FFF2-40B4-BE49-F238E27FC236}">
                  <a16:creationId xmlns:a16="http://schemas.microsoft.com/office/drawing/2014/main" id="{F2907FDC-6851-42C1-8B88-D97D2BAF4207}"/>
                </a:ext>
              </a:extLst>
            </p:cNvPr>
            <p:cNvGrpSpPr/>
            <p:nvPr/>
          </p:nvGrpSpPr>
          <p:grpSpPr>
            <a:xfrm>
              <a:off x="-39142" y="1705155"/>
              <a:ext cx="5596906" cy="1021162"/>
              <a:chOff x="-39142" y="1705155"/>
              <a:chExt cx="5596906" cy="1021162"/>
            </a:xfrm>
          </p:grpSpPr>
          <p:grpSp>
            <p:nvGrpSpPr>
              <p:cNvPr id="4" name="Gruppo 3">
                <a:extLst>
                  <a:ext uri="{FF2B5EF4-FFF2-40B4-BE49-F238E27FC236}">
                    <a16:creationId xmlns:a16="http://schemas.microsoft.com/office/drawing/2014/main" id="{26AFC462-CF31-4A44-A47D-122490879002}"/>
                  </a:ext>
                </a:extLst>
              </p:cNvPr>
              <p:cNvGrpSpPr/>
              <p:nvPr/>
            </p:nvGrpSpPr>
            <p:grpSpPr>
              <a:xfrm>
                <a:off x="-39142" y="1802987"/>
                <a:ext cx="5596906" cy="923330"/>
                <a:chOff x="-71223" y="3492815"/>
                <a:chExt cx="5596906" cy="923330"/>
              </a:xfrm>
            </p:grpSpPr>
            <p:sp>
              <p:nvSpPr>
                <p:cNvPr id="58" name="CasellaDiTesto 57">
                  <a:extLst>
                    <a:ext uri="{FF2B5EF4-FFF2-40B4-BE49-F238E27FC236}">
                      <a16:creationId xmlns:a16="http://schemas.microsoft.com/office/drawing/2014/main" id="{E2D1D600-4E9B-4679-B93B-2ED9C375E688}"/>
                    </a:ext>
                  </a:extLst>
                </p:cNvPr>
                <p:cNvSpPr txBox="1"/>
                <p:nvPr/>
              </p:nvSpPr>
              <p:spPr>
                <a:xfrm>
                  <a:off x="-71223" y="3492815"/>
                  <a:ext cx="5596906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dirty="0"/>
                    <a:t>Così operando e assumendo </a:t>
                  </a:r>
                  <a:r>
                    <a:rPr lang="it-IT" dirty="0">
                      <a:solidFill>
                        <a:srgbClr val="FF0000"/>
                      </a:solidFill>
                      <a:latin typeface="Symbol" panose="05050102010706020507" pitchFamily="18" charset="2"/>
                    </a:rPr>
                    <a:t>a</a:t>
                  </a:r>
                  <a:r>
                    <a:rPr lang="it-IT" dirty="0">
                      <a:solidFill>
                        <a:srgbClr val="FF0000"/>
                      </a:solidFill>
                    </a:rPr>
                    <a:t> (t</a:t>
                  </a:r>
                  <a:r>
                    <a:rPr lang="it-IT" baseline="-25000" dirty="0">
                      <a:solidFill>
                        <a:srgbClr val="FF0000"/>
                      </a:solidFill>
                    </a:rPr>
                    <a:t>1</a:t>
                  </a:r>
                  <a:r>
                    <a:rPr lang="it-IT" dirty="0">
                      <a:solidFill>
                        <a:srgbClr val="FF0000"/>
                      </a:solidFill>
                      <a:latin typeface="Symbol" panose="05050102010706020507" pitchFamily="18" charset="2"/>
                    </a:rPr>
                    <a:t>a</a:t>
                  </a:r>
                  <a:r>
                    <a:rPr lang="it-IT" dirty="0">
                      <a:solidFill>
                        <a:srgbClr val="FF0000"/>
                      </a:solidFill>
                    </a:rPr>
                    <a:t>; t</a:t>
                  </a:r>
                  <a:r>
                    <a:rPr lang="it-IT" baseline="-25000" dirty="0">
                      <a:solidFill>
                        <a:srgbClr val="FF0000"/>
                      </a:solidFill>
                    </a:rPr>
                    <a:t>2</a:t>
                  </a:r>
                  <a:r>
                    <a:rPr lang="it-IT" dirty="0">
                      <a:solidFill>
                        <a:srgbClr val="FF0000"/>
                      </a:solidFill>
                      <a:latin typeface="Symbol" panose="05050102010706020507" pitchFamily="18" charset="2"/>
                    </a:rPr>
                    <a:t>a  </a:t>
                  </a:r>
                  <a:r>
                    <a:rPr lang="it-IT" dirty="0">
                      <a:solidFill>
                        <a:srgbClr val="FF0000"/>
                      </a:solidFill>
                    </a:rPr>
                    <a:t> </a:t>
                  </a:r>
                  <a:r>
                    <a:rPr lang="it-IT" dirty="0">
                      <a:solidFill>
                        <a:srgbClr val="FF0000"/>
                      </a:solidFill>
                      <a:latin typeface="Symbol" panose="05050102010706020507" pitchFamily="18" charset="2"/>
                    </a:rPr>
                    <a:t>p</a:t>
                  </a:r>
                  <a:r>
                    <a:rPr lang="it-IT" baseline="-25000" dirty="0">
                      <a:solidFill>
                        <a:srgbClr val="FF0000"/>
                      </a:solidFill>
                    </a:rPr>
                    <a:t>2</a:t>
                  </a:r>
                  <a:r>
                    <a:rPr lang="it-IT" dirty="0">
                      <a:solidFill>
                        <a:srgbClr val="FF0000"/>
                      </a:solidFill>
                    </a:rPr>
                    <a:t>; t</a:t>
                  </a:r>
                  <a:r>
                    <a:rPr lang="it-IT" baseline="-25000" dirty="0">
                      <a:solidFill>
                        <a:srgbClr val="FF0000"/>
                      </a:solidFill>
                    </a:rPr>
                    <a:t>3</a:t>
                  </a:r>
                  <a:r>
                    <a:rPr lang="it-IT" dirty="0">
                      <a:solidFill>
                        <a:srgbClr val="FF0000"/>
                      </a:solidFill>
                      <a:latin typeface="Symbol" panose="05050102010706020507" pitchFamily="18" charset="2"/>
                    </a:rPr>
                    <a:t>a   p</a:t>
                  </a:r>
                  <a:r>
                    <a:rPr lang="it-IT" baseline="-25000" dirty="0">
                      <a:solidFill>
                        <a:srgbClr val="FF0000"/>
                      </a:solidFill>
                    </a:rPr>
                    <a:t>3</a:t>
                  </a:r>
                  <a:r>
                    <a:rPr lang="it-IT" dirty="0">
                      <a:solidFill>
                        <a:srgbClr val="FF0000"/>
                      </a:solidFill>
                    </a:rPr>
                    <a:t>)          </a:t>
                  </a:r>
                  <a:r>
                    <a:rPr lang="it-IT" dirty="0"/>
                    <a:t>come piano di sezione otterremo due curve coniche complanari</a:t>
                  </a:r>
                </a:p>
              </p:txBody>
            </p:sp>
            <p:sp>
              <p:nvSpPr>
                <p:cNvPr id="60" name="CasellaDiTesto 59">
                  <a:extLst>
                    <a:ext uri="{FF2B5EF4-FFF2-40B4-BE49-F238E27FC236}">
                      <a16:creationId xmlns:a16="http://schemas.microsoft.com/office/drawing/2014/main" id="{86A6D473-80B3-46AE-ACF2-9B4ED38778FD}"/>
                    </a:ext>
                  </a:extLst>
                </p:cNvPr>
                <p:cNvSpPr txBox="1"/>
                <p:nvPr/>
              </p:nvSpPr>
              <p:spPr>
                <a:xfrm>
                  <a:off x="3988081" y="3531962"/>
                  <a:ext cx="337622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r>
                    <a:rPr lang="it-IT" sz="1800" dirty="0">
                      <a:solidFill>
                        <a:srgbClr val="FF0000"/>
                      </a:solidFill>
                      <a:latin typeface="Symbol" panose="05050102010706020507" pitchFamily="18" charset="2"/>
                    </a:rPr>
                    <a:t>^</a:t>
                  </a:r>
                  <a:endParaRPr lang="it-IT" sz="1050" dirty="0">
                    <a:solidFill>
                      <a:srgbClr val="FF0000"/>
                    </a:solidFill>
                    <a:latin typeface="MS Shell Dlg 2" panose="020B0604030504040204" pitchFamily="34" charset="0"/>
                  </a:endParaRPr>
                </a:p>
              </p:txBody>
            </p:sp>
          </p:grpSp>
          <p:sp>
            <p:nvSpPr>
              <p:cNvPr id="64" name="CasellaDiTesto 63">
                <a:extLst>
                  <a:ext uri="{FF2B5EF4-FFF2-40B4-BE49-F238E27FC236}">
                    <a16:creationId xmlns:a16="http://schemas.microsoft.com/office/drawing/2014/main" id="{B06120E9-8638-436D-BF42-B9B8C6C31A51}"/>
                  </a:ext>
                </a:extLst>
              </p:cNvPr>
              <p:cNvSpPr txBox="1"/>
              <p:nvPr/>
            </p:nvSpPr>
            <p:spPr>
              <a:xfrm>
                <a:off x="3303242" y="1705155"/>
                <a:ext cx="3176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¥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</p:grpSp>
        <p:sp>
          <p:nvSpPr>
            <p:cNvPr id="90" name="CasellaDiTesto 89">
              <a:extLst>
                <a:ext uri="{FF2B5EF4-FFF2-40B4-BE49-F238E27FC236}">
                  <a16:creationId xmlns:a16="http://schemas.microsoft.com/office/drawing/2014/main" id="{6A00B0BD-E226-45DC-8CBF-7CBEAE446BA6}"/>
                </a:ext>
              </a:extLst>
            </p:cNvPr>
            <p:cNvSpPr txBox="1"/>
            <p:nvPr/>
          </p:nvSpPr>
          <p:spPr>
            <a:xfrm>
              <a:off x="4908844" y="1827069"/>
              <a:ext cx="3376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89" name="Pulsante di azione: vuoto 8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CEF88DD-BA6E-45D7-80B9-2D3A23E3293B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73322F1E-5ABB-49B7-AF74-40176D7BF0AB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333456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2" grpId="0" animBg="1"/>
      <p:bldP spid="70" grpId="0" animBg="1"/>
      <p:bldP spid="160" grpId="0" animBg="1"/>
      <p:bldP spid="162" grpId="0" animBg="1"/>
      <p:bldP spid="243" grpId="0" animBg="1"/>
      <p:bldP spid="56" grpId="0"/>
      <p:bldP spid="63" grpId="0"/>
      <p:bldP spid="17" grpId="0"/>
      <p:bldP spid="69" grpId="0"/>
      <p:bldP spid="39" grpId="0"/>
      <p:bldP spid="40" grpId="0"/>
      <p:bldP spid="77" grpId="0"/>
      <p:bldP spid="78" grpId="0"/>
      <p:bldP spid="79" grpId="0"/>
      <p:bldP spid="80" grpId="0"/>
      <p:bldP spid="81" grpId="0"/>
      <p:bldP spid="84" grpId="0"/>
      <p:bldP spid="85" grpId="0"/>
      <p:bldP spid="87" grpId="0"/>
      <p:bldP spid="8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2325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DF4F4ED-FCF2-4C89-9880-2E68C81A16C9}"/>
              </a:ext>
            </a:extLst>
          </p:cNvPr>
          <p:cNvCxnSpPr>
            <a:cxnSpLocks/>
          </p:cNvCxnSpPr>
          <p:nvPr/>
        </p:nvCxnSpPr>
        <p:spPr>
          <a:xfrm>
            <a:off x="7351827" y="2958110"/>
            <a:ext cx="1142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9325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11168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9325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68363" y="2958110"/>
            <a:ext cx="349888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stCxn id="23" idx="4"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stCxn id="23" idx="6"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11168" y="477336"/>
            <a:ext cx="981275" cy="36594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92365" y="476718"/>
            <a:ext cx="997796" cy="3657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</p:cNvCxnSpPr>
          <p:nvPr/>
        </p:nvCxnSpPr>
        <p:spPr>
          <a:xfrm>
            <a:off x="6223831" y="2951820"/>
            <a:ext cx="0" cy="117863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23253" y="4130341"/>
            <a:ext cx="1168655" cy="208401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93789" y="4131257"/>
            <a:ext cx="1169463" cy="208309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6325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68363" y="5541651"/>
            <a:ext cx="102280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12000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(2)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  <a:stCxn id="8" idx="4"/>
          </p:cNvCxnSpPr>
          <p:nvPr/>
        </p:nvCxnSpPr>
        <p:spPr>
          <a:xfrm>
            <a:off x="7393253" y="4128110"/>
            <a:ext cx="0" cy="208568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3BE42BEA-59F9-4E47-A9E4-380B68E166FE}"/>
              </a:ext>
            </a:extLst>
          </p:cNvPr>
          <p:cNvCxnSpPr>
            <a:cxnSpLocks/>
          </p:cNvCxnSpPr>
          <p:nvPr/>
        </p:nvCxnSpPr>
        <p:spPr>
          <a:xfrm>
            <a:off x="6143359" y="2305253"/>
            <a:ext cx="57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49CDBA17-EF36-40FE-9D4B-FE7EEB7B1F13}"/>
              </a:ext>
            </a:extLst>
          </p:cNvPr>
          <p:cNvCxnSpPr/>
          <p:nvPr/>
        </p:nvCxnSpPr>
        <p:spPr>
          <a:xfrm>
            <a:off x="8364035" y="2302016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62A82B72-9AC5-4629-A770-ED77B0650541}"/>
              </a:ext>
            </a:extLst>
          </p:cNvPr>
          <p:cNvCxnSpPr/>
          <p:nvPr/>
        </p:nvCxnSpPr>
        <p:spPr>
          <a:xfrm>
            <a:off x="6423972" y="2302016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D39AC32B-0CD8-41C5-AC3F-3F3D00C3C0DA}"/>
              </a:ext>
            </a:extLst>
          </p:cNvPr>
          <p:cNvCxnSpPr>
            <a:cxnSpLocks/>
          </p:cNvCxnSpPr>
          <p:nvPr/>
        </p:nvCxnSpPr>
        <p:spPr>
          <a:xfrm>
            <a:off x="9694598" y="2299158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o 47">
            <a:extLst>
              <a:ext uri="{FF2B5EF4-FFF2-40B4-BE49-F238E27FC236}">
                <a16:creationId xmlns:a16="http://schemas.microsoft.com/office/drawing/2014/main" id="{7A272D2B-0318-4890-9CE1-122FE916CDAA}"/>
              </a:ext>
            </a:extLst>
          </p:cNvPr>
          <p:cNvSpPr/>
          <p:nvPr/>
        </p:nvSpPr>
        <p:spPr>
          <a:xfrm>
            <a:off x="7846851" y="3200260"/>
            <a:ext cx="1846800" cy="1846800"/>
          </a:xfrm>
          <a:prstGeom prst="arc">
            <a:avLst>
              <a:gd name="adj1" fmla="val 21599486"/>
              <a:gd name="adj2" fmla="val 539951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83F68A41-1C4B-4BF5-8763-A9F064E9683E}"/>
              </a:ext>
            </a:extLst>
          </p:cNvPr>
          <p:cNvCxnSpPr/>
          <p:nvPr/>
        </p:nvCxnSpPr>
        <p:spPr>
          <a:xfrm flipH="1">
            <a:off x="7389164" y="5045925"/>
            <a:ext cx="1379237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4D3CB2BA-9282-49FF-8D9C-24D92691C272}"/>
              </a:ext>
            </a:extLst>
          </p:cNvPr>
          <p:cNvCxnSpPr/>
          <p:nvPr/>
        </p:nvCxnSpPr>
        <p:spPr>
          <a:xfrm>
            <a:off x="10685076" y="2303703"/>
            <a:ext cx="0" cy="182738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o 53">
            <a:extLst>
              <a:ext uri="{FF2B5EF4-FFF2-40B4-BE49-F238E27FC236}">
                <a16:creationId xmlns:a16="http://schemas.microsoft.com/office/drawing/2014/main" id="{9064699E-B630-49DE-B243-139BF488E268}"/>
              </a:ext>
            </a:extLst>
          </p:cNvPr>
          <p:cNvSpPr/>
          <p:nvPr/>
        </p:nvSpPr>
        <p:spPr>
          <a:xfrm>
            <a:off x="6869368" y="2219459"/>
            <a:ext cx="3816000" cy="3816000"/>
          </a:xfrm>
          <a:prstGeom prst="arc">
            <a:avLst>
              <a:gd name="adj1" fmla="val 3231"/>
              <a:gd name="adj2" fmla="val 541545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6E31688-01DC-4D5A-9F0D-C0DB25A0D910}"/>
              </a:ext>
            </a:extLst>
          </p:cNvPr>
          <p:cNvCxnSpPr>
            <a:stCxn id="54" idx="2"/>
          </p:cNvCxnSpPr>
          <p:nvPr/>
        </p:nvCxnSpPr>
        <p:spPr>
          <a:xfrm flipH="1">
            <a:off x="7391909" y="6035440"/>
            <a:ext cx="1376884" cy="1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C2DE2175-A1CA-42EC-9EB3-701F3567E80D}"/>
              </a:ext>
            </a:extLst>
          </p:cNvPr>
          <p:cNvSpPr/>
          <p:nvPr/>
        </p:nvSpPr>
        <p:spPr>
          <a:xfrm>
            <a:off x="6853050" y="5002836"/>
            <a:ext cx="10800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3EC03D8-57EB-4CDF-9371-DFE87C3AE0B8}"/>
              </a:ext>
            </a:extLst>
          </p:cNvPr>
          <p:cNvCxnSpPr>
            <a:cxnSpLocks/>
          </p:cNvCxnSpPr>
          <p:nvPr/>
        </p:nvCxnSpPr>
        <p:spPr>
          <a:xfrm>
            <a:off x="5468645" y="3849733"/>
            <a:ext cx="585038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4CF16455-B7CE-40B8-9C84-FEA6ABF1EB23}"/>
              </a:ext>
            </a:extLst>
          </p:cNvPr>
          <p:cNvCxnSpPr>
            <a:cxnSpLocks/>
          </p:cNvCxnSpPr>
          <p:nvPr/>
        </p:nvCxnSpPr>
        <p:spPr>
          <a:xfrm>
            <a:off x="6635931" y="3847556"/>
            <a:ext cx="0" cy="2775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D363A2B-55C4-40AB-BE0F-B1472F9BD701}"/>
              </a:ext>
            </a:extLst>
          </p:cNvPr>
          <p:cNvCxnSpPr>
            <a:cxnSpLocks/>
          </p:cNvCxnSpPr>
          <p:nvPr/>
        </p:nvCxnSpPr>
        <p:spPr>
          <a:xfrm>
            <a:off x="8149045" y="3845379"/>
            <a:ext cx="0" cy="284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28F5CCE0-986A-4301-9B80-8909674892B0}"/>
              </a:ext>
            </a:extLst>
          </p:cNvPr>
          <p:cNvCxnSpPr>
            <a:cxnSpLocks/>
          </p:cNvCxnSpPr>
          <p:nvPr/>
        </p:nvCxnSpPr>
        <p:spPr>
          <a:xfrm>
            <a:off x="9265920" y="3846290"/>
            <a:ext cx="0" cy="284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o 68">
            <a:extLst>
              <a:ext uri="{FF2B5EF4-FFF2-40B4-BE49-F238E27FC236}">
                <a16:creationId xmlns:a16="http://schemas.microsoft.com/office/drawing/2014/main" id="{30EB9CA7-6B13-4298-9196-89AFEBAF1D12}"/>
              </a:ext>
            </a:extLst>
          </p:cNvPr>
          <p:cNvSpPr/>
          <p:nvPr/>
        </p:nvSpPr>
        <p:spPr>
          <a:xfrm>
            <a:off x="8272029" y="3632931"/>
            <a:ext cx="993600" cy="993600"/>
          </a:xfrm>
          <a:prstGeom prst="arc">
            <a:avLst>
              <a:gd name="adj1" fmla="val 21593362"/>
              <a:gd name="adj2" fmla="val 54071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19A317C-6158-491E-BDAE-F19581F2AC33}"/>
              </a:ext>
            </a:extLst>
          </p:cNvPr>
          <p:cNvCxnSpPr>
            <a:stCxn id="69" idx="2"/>
          </p:cNvCxnSpPr>
          <p:nvPr/>
        </p:nvCxnSpPr>
        <p:spPr>
          <a:xfrm flipH="1">
            <a:off x="7389776" y="4626530"/>
            <a:ext cx="1378014" cy="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1F8303E9-4597-4987-BCB9-EBA21760990B}"/>
              </a:ext>
            </a:extLst>
          </p:cNvPr>
          <p:cNvCxnSpPr>
            <a:cxnSpLocks/>
          </p:cNvCxnSpPr>
          <p:nvPr/>
        </p:nvCxnSpPr>
        <p:spPr>
          <a:xfrm>
            <a:off x="11102340" y="3845379"/>
            <a:ext cx="0" cy="28442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rco 72">
            <a:extLst>
              <a:ext uri="{FF2B5EF4-FFF2-40B4-BE49-F238E27FC236}">
                <a16:creationId xmlns:a16="http://schemas.microsoft.com/office/drawing/2014/main" id="{95D9D0A0-C7DE-4568-B5D8-96001E1D7466}"/>
              </a:ext>
            </a:extLst>
          </p:cNvPr>
          <p:cNvSpPr/>
          <p:nvPr/>
        </p:nvSpPr>
        <p:spPr>
          <a:xfrm>
            <a:off x="6442575" y="1800577"/>
            <a:ext cx="4658400" cy="4658400"/>
          </a:xfrm>
          <a:prstGeom prst="arc">
            <a:avLst>
              <a:gd name="adj1" fmla="val 1781"/>
              <a:gd name="adj2" fmla="val 539940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6F12BFE-5208-4870-90BB-C4784D9B9BCF}"/>
              </a:ext>
            </a:extLst>
          </p:cNvPr>
          <p:cNvCxnSpPr>
            <a:cxnSpLocks/>
          </p:cNvCxnSpPr>
          <p:nvPr/>
        </p:nvCxnSpPr>
        <p:spPr>
          <a:xfrm flipH="1">
            <a:off x="7389776" y="6458977"/>
            <a:ext cx="138136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e 77">
            <a:extLst>
              <a:ext uri="{FF2B5EF4-FFF2-40B4-BE49-F238E27FC236}">
                <a16:creationId xmlns:a16="http://schemas.microsoft.com/office/drawing/2014/main" id="{31F327CD-E26A-4D4B-9725-485690144870}"/>
              </a:ext>
            </a:extLst>
          </p:cNvPr>
          <p:cNvSpPr/>
          <p:nvPr/>
        </p:nvSpPr>
        <p:spPr>
          <a:xfrm>
            <a:off x="6476516" y="4625954"/>
            <a:ext cx="1832400" cy="1832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6" name="Figura a mano libera: forma 75">
            <a:extLst>
              <a:ext uri="{FF2B5EF4-FFF2-40B4-BE49-F238E27FC236}">
                <a16:creationId xmlns:a16="http://schemas.microsoft.com/office/drawing/2014/main" id="{54AD4E93-CB9C-4071-B2C2-6054F56AA471}"/>
              </a:ext>
            </a:extLst>
          </p:cNvPr>
          <p:cNvSpPr/>
          <p:nvPr/>
        </p:nvSpPr>
        <p:spPr>
          <a:xfrm>
            <a:off x="6634130" y="4124259"/>
            <a:ext cx="1516642" cy="501344"/>
          </a:xfrm>
          <a:custGeom>
            <a:avLst/>
            <a:gdLst>
              <a:gd name="connsiteX0" fmla="*/ 0 w 1516642"/>
              <a:gd name="connsiteY0" fmla="*/ 0 h 501344"/>
              <a:gd name="connsiteX1" fmla="*/ 763051 w 1516642"/>
              <a:gd name="connsiteY1" fmla="*/ 501344 h 501344"/>
              <a:gd name="connsiteX2" fmla="*/ 1516642 w 1516642"/>
              <a:gd name="connsiteY2" fmla="*/ 0 h 50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6642" h="501344">
                <a:moveTo>
                  <a:pt x="0" y="0"/>
                </a:moveTo>
                <a:cubicBezTo>
                  <a:pt x="255138" y="250672"/>
                  <a:pt x="510277" y="501344"/>
                  <a:pt x="763051" y="501344"/>
                </a:cubicBezTo>
                <a:cubicBezTo>
                  <a:pt x="1015825" y="501344"/>
                  <a:pt x="1266233" y="250672"/>
                  <a:pt x="1516642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B7CFB59-F13D-4D6B-96EC-7575A5D0A2AF}"/>
              </a:ext>
            </a:extLst>
          </p:cNvPr>
          <p:cNvCxnSpPr>
            <a:cxnSpLocks/>
          </p:cNvCxnSpPr>
          <p:nvPr/>
        </p:nvCxnSpPr>
        <p:spPr>
          <a:xfrm>
            <a:off x="8501868" y="2585188"/>
            <a:ext cx="0" cy="15400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0294A06-5DFE-4EFC-A775-3935D0FF414F}"/>
              </a:ext>
            </a:extLst>
          </p:cNvPr>
          <p:cNvCxnSpPr>
            <a:cxnSpLocks/>
          </p:cNvCxnSpPr>
          <p:nvPr/>
        </p:nvCxnSpPr>
        <p:spPr>
          <a:xfrm>
            <a:off x="6283421" y="2582707"/>
            <a:ext cx="0" cy="1548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D227554A-E8C2-41E4-B558-03DD2EBB50F9}"/>
              </a:ext>
            </a:extLst>
          </p:cNvPr>
          <p:cNvCxnSpPr>
            <a:cxnSpLocks/>
          </p:cNvCxnSpPr>
          <p:nvPr/>
        </p:nvCxnSpPr>
        <p:spPr>
          <a:xfrm>
            <a:off x="10761093" y="2579032"/>
            <a:ext cx="0" cy="154897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8D72942-34F4-4E9E-BA6C-5782892D8BE0}"/>
              </a:ext>
            </a:extLst>
          </p:cNvPr>
          <p:cNvCxnSpPr/>
          <p:nvPr/>
        </p:nvCxnSpPr>
        <p:spPr>
          <a:xfrm flipH="1">
            <a:off x="7396162" y="5325707"/>
            <a:ext cx="137443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53237B6E-0782-49C0-81B8-A11759156119}"/>
              </a:ext>
            </a:extLst>
          </p:cNvPr>
          <p:cNvCxnSpPr>
            <a:cxnSpLocks/>
          </p:cNvCxnSpPr>
          <p:nvPr/>
        </p:nvCxnSpPr>
        <p:spPr>
          <a:xfrm>
            <a:off x="6338444" y="2457653"/>
            <a:ext cx="0" cy="16760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13B34BF8-32FF-40EE-927C-971CCDD9DD59}"/>
              </a:ext>
            </a:extLst>
          </p:cNvPr>
          <p:cNvCxnSpPr>
            <a:cxnSpLocks/>
          </p:cNvCxnSpPr>
          <p:nvPr/>
        </p:nvCxnSpPr>
        <p:spPr>
          <a:xfrm>
            <a:off x="8449930" y="2452050"/>
            <a:ext cx="0" cy="1681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2EF3D761-5884-41A0-8DC9-E3858B597ACA}"/>
              </a:ext>
            </a:extLst>
          </p:cNvPr>
          <p:cNvCxnSpPr>
            <a:cxnSpLocks/>
          </p:cNvCxnSpPr>
          <p:nvPr/>
        </p:nvCxnSpPr>
        <p:spPr>
          <a:xfrm>
            <a:off x="9967867" y="2452050"/>
            <a:ext cx="0" cy="1681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rco 116">
            <a:extLst>
              <a:ext uri="{FF2B5EF4-FFF2-40B4-BE49-F238E27FC236}">
                <a16:creationId xmlns:a16="http://schemas.microsoft.com/office/drawing/2014/main" id="{3122D33C-0CFA-4D9A-BC0A-B3B07103502D}"/>
              </a:ext>
            </a:extLst>
          </p:cNvPr>
          <p:cNvSpPr/>
          <p:nvPr/>
        </p:nvSpPr>
        <p:spPr>
          <a:xfrm>
            <a:off x="7572540" y="2931707"/>
            <a:ext cx="2394000" cy="2394000"/>
          </a:xfrm>
          <a:prstGeom prst="arc">
            <a:avLst>
              <a:gd name="adj1" fmla="val 4201"/>
              <a:gd name="adj2" fmla="val 540163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E432FCCB-B199-478B-8AC9-230F35C20B9B}"/>
              </a:ext>
            </a:extLst>
          </p:cNvPr>
          <p:cNvCxnSpPr>
            <a:cxnSpLocks/>
          </p:cNvCxnSpPr>
          <p:nvPr/>
        </p:nvCxnSpPr>
        <p:spPr>
          <a:xfrm>
            <a:off x="10726986" y="2453955"/>
            <a:ext cx="0" cy="167332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99E3C2E7-8878-4901-B886-CEA567215C31}"/>
              </a:ext>
            </a:extLst>
          </p:cNvPr>
          <p:cNvCxnSpPr>
            <a:cxnSpLocks/>
          </p:cNvCxnSpPr>
          <p:nvPr/>
        </p:nvCxnSpPr>
        <p:spPr>
          <a:xfrm>
            <a:off x="8541873" y="2737688"/>
            <a:ext cx="0" cy="13895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C2CDD1BB-8A2B-4C76-88F7-381DC2C2A4F3}"/>
              </a:ext>
            </a:extLst>
          </p:cNvPr>
          <p:cNvCxnSpPr>
            <a:cxnSpLocks/>
          </p:cNvCxnSpPr>
          <p:nvPr/>
        </p:nvCxnSpPr>
        <p:spPr>
          <a:xfrm>
            <a:off x="6244386" y="2734572"/>
            <a:ext cx="0" cy="13932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2D63EA06-8827-47CA-989B-9C4469542338}"/>
              </a:ext>
            </a:extLst>
          </p:cNvPr>
          <p:cNvCxnSpPr>
            <a:cxnSpLocks/>
          </p:cNvCxnSpPr>
          <p:nvPr/>
        </p:nvCxnSpPr>
        <p:spPr>
          <a:xfrm>
            <a:off x="10472692" y="2739827"/>
            <a:ext cx="0" cy="13896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Arco 133">
            <a:extLst>
              <a:ext uri="{FF2B5EF4-FFF2-40B4-BE49-F238E27FC236}">
                <a16:creationId xmlns:a16="http://schemas.microsoft.com/office/drawing/2014/main" id="{EAF28DE4-42DC-41D6-8F75-922B752A8D17}"/>
              </a:ext>
            </a:extLst>
          </p:cNvPr>
          <p:cNvSpPr/>
          <p:nvPr/>
        </p:nvSpPr>
        <p:spPr>
          <a:xfrm>
            <a:off x="7067437" y="2423743"/>
            <a:ext cx="3405600" cy="3405600"/>
          </a:xfrm>
          <a:prstGeom prst="arc">
            <a:avLst>
              <a:gd name="adj1" fmla="val 3381"/>
              <a:gd name="adj2" fmla="val 539172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31512906-96B3-4277-917B-1812DA1AEE5B}"/>
              </a:ext>
            </a:extLst>
          </p:cNvPr>
          <p:cNvCxnSpPr/>
          <p:nvPr/>
        </p:nvCxnSpPr>
        <p:spPr>
          <a:xfrm flipH="1">
            <a:off x="7389776" y="5829163"/>
            <a:ext cx="138082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840A9B9B-BAED-42D2-88EE-0FED4D06F187}"/>
              </a:ext>
            </a:extLst>
          </p:cNvPr>
          <p:cNvCxnSpPr>
            <a:cxnSpLocks/>
          </p:cNvCxnSpPr>
          <p:nvPr/>
        </p:nvCxnSpPr>
        <p:spPr>
          <a:xfrm>
            <a:off x="10801497" y="2733243"/>
            <a:ext cx="0" cy="13914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D1991A65-3FB8-4BE1-8A97-C04AD3CEF02B}"/>
              </a:ext>
            </a:extLst>
          </p:cNvPr>
          <p:cNvCxnSpPr>
            <a:cxnSpLocks/>
          </p:cNvCxnSpPr>
          <p:nvPr/>
        </p:nvCxnSpPr>
        <p:spPr>
          <a:xfrm>
            <a:off x="10922147" y="3171470"/>
            <a:ext cx="0" cy="95653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5F8EB137-CFE7-4089-840D-B4A70E45F937}"/>
              </a:ext>
            </a:extLst>
          </p:cNvPr>
          <p:cNvCxnSpPr>
            <a:cxnSpLocks/>
          </p:cNvCxnSpPr>
          <p:nvPr/>
        </p:nvCxnSpPr>
        <p:spPr>
          <a:xfrm>
            <a:off x="10962152" y="3325775"/>
            <a:ext cx="0" cy="8028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BBB420-AC44-4A94-B533-113F948C0541}"/>
              </a:ext>
            </a:extLst>
          </p:cNvPr>
          <p:cNvCxnSpPr>
            <a:cxnSpLocks/>
          </p:cNvCxnSpPr>
          <p:nvPr/>
        </p:nvCxnSpPr>
        <p:spPr>
          <a:xfrm>
            <a:off x="10998382" y="3461243"/>
            <a:ext cx="0" cy="6696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5A0BC31E-8A62-4684-87A4-B104A31035E5}"/>
              </a:ext>
            </a:extLst>
          </p:cNvPr>
          <p:cNvCxnSpPr>
            <a:cxnSpLocks/>
          </p:cNvCxnSpPr>
          <p:nvPr/>
        </p:nvCxnSpPr>
        <p:spPr>
          <a:xfrm>
            <a:off x="11037794" y="3606358"/>
            <a:ext cx="0" cy="522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5A168230-6967-4E0A-A890-B79D23116BB8}"/>
              </a:ext>
            </a:extLst>
          </p:cNvPr>
          <p:cNvCxnSpPr>
            <a:cxnSpLocks/>
          </p:cNvCxnSpPr>
          <p:nvPr/>
        </p:nvCxnSpPr>
        <p:spPr>
          <a:xfrm>
            <a:off x="5566307" y="2457653"/>
            <a:ext cx="550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igura a mano libera: forma 6">
            <a:extLst>
              <a:ext uri="{FF2B5EF4-FFF2-40B4-BE49-F238E27FC236}">
                <a16:creationId xmlns:a16="http://schemas.microsoft.com/office/drawing/2014/main" id="{22E3B48A-F0E6-4311-8DF2-F90A93D99BCF}"/>
              </a:ext>
            </a:extLst>
          </p:cNvPr>
          <p:cNvSpPr/>
          <p:nvPr/>
        </p:nvSpPr>
        <p:spPr>
          <a:xfrm>
            <a:off x="6423660" y="4128136"/>
            <a:ext cx="1937385" cy="919620"/>
          </a:xfrm>
          <a:custGeom>
            <a:avLst/>
            <a:gdLst>
              <a:gd name="connsiteX0" fmla="*/ 0 w 1937385"/>
              <a:gd name="connsiteY0" fmla="*/ 1905 h 1198245"/>
              <a:gd name="connsiteX1" fmla="*/ 969645 w 1937385"/>
              <a:gd name="connsiteY1" fmla="*/ 1198245 h 1198245"/>
              <a:gd name="connsiteX2" fmla="*/ 1937385 w 1937385"/>
              <a:gd name="connsiteY2" fmla="*/ 0 h 1198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7385" h="1198245">
                <a:moveTo>
                  <a:pt x="0" y="1905"/>
                </a:moveTo>
                <a:cubicBezTo>
                  <a:pt x="323374" y="600233"/>
                  <a:pt x="646748" y="1198562"/>
                  <a:pt x="969645" y="1198245"/>
                </a:cubicBezTo>
                <a:cubicBezTo>
                  <a:pt x="1292542" y="1197928"/>
                  <a:pt x="1614963" y="598964"/>
                  <a:pt x="1937385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9A853CA7-2DB5-454B-8B90-699283738511}"/>
              </a:ext>
            </a:extLst>
          </p:cNvPr>
          <p:cNvSpPr/>
          <p:nvPr/>
        </p:nvSpPr>
        <p:spPr>
          <a:xfrm>
            <a:off x="6818027" y="2175132"/>
            <a:ext cx="3909600" cy="3909600"/>
          </a:xfrm>
          <a:prstGeom prst="arc">
            <a:avLst>
              <a:gd name="adj1" fmla="val 21598662"/>
              <a:gd name="adj2" fmla="val 539646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7089D5B-A213-4E1C-B8C2-7CF2DE5CB808}"/>
              </a:ext>
            </a:extLst>
          </p:cNvPr>
          <p:cNvCxnSpPr/>
          <p:nvPr/>
        </p:nvCxnSpPr>
        <p:spPr>
          <a:xfrm flipH="1">
            <a:off x="7389776" y="6084732"/>
            <a:ext cx="138082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478EF93E-7F2F-4AFE-BE74-32DBB297BBB2}"/>
              </a:ext>
            </a:extLst>
          </p:cNvPr>
          <p:cNvSpPr/>
          <p:nvPr/>
        </p:nvSpPr>
        <p:spPr>
          <a:xfrm>
            <a:off x="6902399" y="5048271"/>
            <a:ext cx="986400" cy="986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E2ED316-9ED1-4E8E-ACD0-8C0915E0DBE5}"/>
              </a:ext>
            </a:extLst>
          </p:cNvPr>
          <p:cNvCxnSpPr>
            <a:cxnSpLocks/>
          </p:cNvCxnSpPr>
          <p:nvPr/>
        </p:nvCxnSpPr>
        <p:spPr>
          <a:xfrm>
            <a:off x="7758272" y="2459476"/>
            <a:ext cx="0" cy="26808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31D7A17B-26AC-488A-B509-35C223F6A7F9}"/>
              </a:ext>
            </a:extLst>
          </p:cNvPr>
          <p:cNvCxnSpPr>
            <a:cxnSpLocks/>
          </p:cNvCxnSpPr>
          <p:nvPr/>
        </p:nvCxnSpPr>
        <p:spPr>
          <a:xfrm>
            <a:off x="6096000" y="2586855"/>
            <a:ext cx="582137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0D904AF-B3F1-45E7-AD95-F018C235CA61}"/>
              </a:ext>
            </a:extLst>
          </p:cNvPr>
          <p:cNvCxnSpPr>
            <a:cxnSpLocks/>
          </p:cNvCxnSpPr>
          <p:nvPr/>
        </p:nvCxnSpPr>
        <p:spPr>
          <a:xfrm flipV="1">
            <a:off x="10196829" y="2584747"/>
            <a:ext cx="0" cy="15425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Arco 151">
            <a:extLst>
              <a:ext uri="{FF2B5EF4-FFF2-40B4-BE49-F238E27FC236}">
                <a16:creationId xmlns:a16="http://schemas.microsoft.com/office/drawing/2014/main" id="{378A332F-D07D-4595-8635-36E45AF8F742}"/>
              </a:ext>
            </a:extLst>
          </p:cNvPr>
          <p:cNvSpPr/>
          <p:nvPr/>
        </p:nvSpPr>
        <p:spPr>
          <a:xfrm>
            <a:off x="7352278" y="2696611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53742A12-3061-4689-BB22-F132748014FD}"/>
              </a:ext>
            </a:extLst>
          </p:cNvPr>
          <p:cNvCxnSpPr>
            <a:cxnSpLocks/>
          </p:cNvCxnSpPr>
          <p:nvPr/>
        </p:nvCxnSpPr>
        <p:spPr>
          <a:xfrm>
            <a:off x="7396162" y="5543229"/>
            <a:ext cx="13812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igura a mano libera: forma 69">
            <a:extLst>
              <a:ext uri="{FF2B5EF4-FFF2-40B4-BE49-F238E27FC236}">
                <a16:creationId xmlns:a16="http://schemas.microsoft.com/office/drawing/2014/main" id="{72FF1B18-266E-41C0-BD75-B71BF5CE478C}"/>
              </a:ext>
            </a:extLst>
          </p:cNvPr>
          <p:cNvSpPr/>
          <p:nvPr/>
        </p:nvSpPr>
        <p:spPr>
          <a:xfrm>
            <a:off x="6282690" y="4130040"/>
            <a:ext cx="2221200" cy="1411200"/>
          </a:xfrm>
          <a:custGeom>
            <a:avLst/>
            <a:gdLst>
              <a:gd name="connsiteX0" fmla="*/ 0 w 2215896"/>
              <a:gd name="connsiteY0" fmla="*/ 0 h 1417320"/>
              <a:gd name="connsiteX1" fmla="*/ 1115568 w 2215896"/>
              <a:gd name="connsiteY1" fmla="*/ 1417320 h 1417320"/>
              <a:gd name="connsiteX2" fmla="*/ 2215896 w 2215896"/>
              <a:gd name="connsiteY2" fmla="*/ 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5896" h="1417320">
                <a:moveTo>
                  <a:pt x="0" y="0"/>
                </a:moveTo>
                <a:cubicBezTo>
                  <a:pt x="373126" y="708660"/>
                  <a:pt x="746252" y="1417320"/>
                  <a:pt x="1115568" y="1417320"/>
                </a:cubicBezTo>
                <a:cubicBezTo>
                  <a:pt x="1484884" y="1417320"/>
                  <a:pt x="1850390" y="708660"/>
                  <a:pt x="2215896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0" name="Arco 159">
            <a:extLst>
              <a:ext uri="{FF2B5EF4-FFF2-40B4-BE49-F238E27FC236}">
                <a16:creationId xmlns:a16="http://schemas.microsoft.com/office/drawing/2014/main" id="{8E8F0D78-F68B-43CC-BE9C-2069BA9A8FCC}"/>
              </a:ext>
            </a:extLst>
          </p:cNvPr>
          <p:cNvSpPr/>
          <p:nvPr/>
        </p:nvSpPr>
        <p:spPr>
          <a:xfrm>
            <a:off x="6784890" y="2141836"/>
            <a:ext cx="3974400" cy="3974400"/>
          </a:xfrm>
          <a:prstGeom prst="arc">
            <a:avLst>
              <a:gd name="adj1" fmla="val 698"/>
              <a:gd name="adj2" fmla="val 539942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3A8C58EB-C1A8-48CD-8037-126B7C1091A8}"/>
              </a:ext>
            </a:extLst>
          </p:cNvPr>
          <p:cNvCxnSpPr/>
          <p:nvPr/>
        </p:nvCxnSpPr>
        <p:spPr>
          <a:xfrm flipH="1">
            <a:off x="7393253" y="6116236"/>
            <a:ext cx="137734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Ovale 161">
            <a:extLst>
              <a:ext uri="{FF2B5EF4-FFF2-40B4-BE49-F238E27FC236}">
                <a16:creationId xmlns:a16="http://schemas.microsoft.com/office/drawing/2014/main" id="{3ED81B54-A203-4A98-AFC2-BEFEDF7A6DA9}"/>
              </a:ext>
            </a:extLst>
          </p:cNvPr>
          <p:cNvSpPr/>
          <p:nvPr/>
        </p:nvSpPr>
        <p:spPr>
          <a:xfrm>
            <a:off x="6818214" y="4966730"/>
            <a:ext cx="1148400" cy="1148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A1A9FD48-6FDB-4003-B00D-63B283568A91}"/>
              </a:ext>
            </a:extLst>
          </p:cNvPr>
          <p:cNvCxnSpPr>
            <a:cxnSpLocks/>
          </p:cNvCxnSpPr>
          <p:nvPr/>
        </p:nvCxnSpPr>
        <p:spPr>
          <a:xfrm>
            <a:off x="5252022" y="3608133"/>
            <a:ext cx="660854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Arco 164">
            <a:extLst>
              <a:ext uri="{FF2B5EF4-FFF2-40B4-BE49-F238E27FC236}">
                <a16:creationId xmlns:a16="http://schemas.microsoft.com/office/drawing/2014/main" id="{B740C637-2293-4DD9-8C68-89BB981F7162}"/>
              </a:ext>
            </a:extLst>
          </p:cNvPr>
          <p:cNvSpPr/>
          <p:nvPr/>
        </p:nvSpPr>
        <p:spPr>
          <a:xfrm>
            <a:off x="6501063" y="1859207"/>
            <a:ext cx="4536000" cy="4536000"/>
          </a:xfrm>
          <a:prstGeom prst="arc">
            <a:avLst>
              <a:gd name="adj1" fmla="val 3509"/>
              <a:gd name="adj2" fmla="val 539730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7198076-A0D7-4D2C-9496-0EC8E120B97C}"/>
              </a:ext>
            </a:extLst>
          </p:cNvPr>
          <p:cNvCxnSpPr>
            <a:cxnSpLocks/>
          </p:cNvCxnSpPr>
          <p:nvPr/>
        </p:nvCxnSpPr>
        <p:spPr>
          <a:xfrm flipH="1">
            <a:off x="7393253" y="6395207"/>
            <a:ext cx="137667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id="{EF7AEEA5-CE38-4D29-9460-82F893AD2363}"/>
              </a:ext>
            </a:extLst>
          </p:cNvPr>
          <p:cNvSpPr/>
          <p:nvPr/>
        </p:nvSpPr>
        <p:spPr>
          <a:xfrm>
            <a:off x="6539381" y="4685009"/>
            <a:ext cx="1710000" cy="171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47F37FD4-3D10-47BD-8C60-45FF9473B988}"/>
              </a:ext>
            </a:extLst>
          </p:cNvPr>
          <p:cNvCxnSpPr>
            <a:cxnSpLocks/>
          </p:cNvCxnSpPr>
          <p:nvPr/>
        </p:nvCxnSpPr>
        <p:spPr>
          <a:xfrm>
            <a:off x="5468645" y="3462871"/>
            <a:ext cx="56704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0" name="Arco 169">
            <a:extLst>
              <a:ext uri="{FF2B5EF4-FFF2-40B4-BE49-F238E27FC236}">
                <a16:creationId xmlns:a16="http://schemas.microsoft.com/office/drawing/2014/main" id="{4B106425-FDC3-4422-BF59-B7A38E35A6FA}"/>
              </a:ext>
            </a:extLst>
          </p:cNvPr>
          <p:cNvSpPr/>
          <p:nvPr/>
        </p:nvSpPr>
        <p:spPr>
          <a:xfrm>
            <a:off x="6551270" y="1906797"/>
            <a:ext cx="4446000" cy="4446000"/>
          </a:xfrm>
          <a:prstGeom prst="arc">
            <a:avLst>
              <a:gd name="adj1" fmla="val 21591197"/>
              <a:gd name="adj2" fmla="val 5400056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7DF70FB3-74E2-4110-A98A-5C4475F635DA}"/>
              </a:ext>
            </a:extLst>
          </p:cNvPr>
          <p:cNvCxnSpPr/>
          <p:nvPr/>
        </p:nvCxnSpPr>
        <p:spPr>
          <a:xfrm flipH="1">
            <a:off x="7392637" y="6352797"/>
            <a:ext cx="1378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e 172">
            <a:extLst>
              <a:ext uri="{FF2B5EF4-FFF2-40B4-BE49-F238E27FC236}">
                <a16:creationId xmlns:a16="http://schemas.microsoft.com/office/drawing/2014/main" id="{F90228E2-4AF9-407C-88C8-43089C1A0876}"/>
              </a:ext>
            </a:extLst>
          </p:cNvPr>
          <p:cNvSpPr/>
          <p:nvPr/>
        </p:nvSpPr>
        <p:spPr>
          <a:xfrm>
            <a:off x="6582559" y="4732789"/>
            <a:ext cx="1620000" cy="162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23E7ECF7-E671-4433-9088-EC33A8A953C2}"/>
              </a:ext>
            </a:extLst>
          </p:cNvPr>
          <p:cNvCxnSpPr>
            <a:cxnSpLocks/>
          </p:cNvCxnSpPr>
          <p:nvPr/>
        </p:nvCxnSpPr>
        <p:spPr>
          <a:xfrm>
            <a:off x="5566307" y="2739827"/>
            <a:ext cx="5544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Figura a mano libera: forma 88">
            <a:extLst>
              <a:ext uri="{FF2B5EF4-FFF2-40B4-BE49-F238E27FC236}">
                <a16:creationId xmlns:a16="http://schemas.microsoft.com/office/drawing/2014/main" id="{35E33314-24BE-4D6E-8FD0-40D0D72C3234}"/>
              </a:ext>
            </a:extLst>
          </p:cNvPr>
          <p:cNvSpPr/>
          <p:nvPr/>
        </p:nvSpPr>
        <p:spPr>
          <a:xfrm>
            <a:off x="6245860" y="4127500"/>
            <a:ext cx="2298700" cy="1699265"/>
          </a:xfrm>
          <a:custGeom>
            <a:avLst/>
            <a:gdLst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700" h="1699265">
                <a:moveTo>
                  <a:pt x="0" y="0"/>
                </a:moveTo>
                <a:cubicBezTo>
                  <a:pt x="447251" y="806450"/>
                  <a:pt x="947843" y="1699260"/>
                  <a:pt x="1145540" y="1699260"/>
                </a:cubicBezTo>
                <a:cubicBezTo>
                  <a:pt x="1325457" y="1701800"/>
                  <a:pt x="1850178" y="821690"/>
                  <a:pt x="2298700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" name="Arco 175">
            <a:extLst>
              <a:ext uri="{FF2B5EF4-FFF2-40B4-BE49-F238E27FC236}">
                <a16:creationId xmlns:a16="http://schemas.microsoft.com/office/drawing/2014/main" id="{596FD1A1-9E72-49EF-97BE-4DD45F43ACE4}"/>
              </a:ext>
            </a:extLst>
          </p:cNvPr>
          <p:cNvSpPr/>
          <p:nvPr/>
        </p:nvSpPr>
        <p:spPr>
          <a:xfrm>
            <a:off x="6748034" y="2101482"/>
            <a:ext cx="4053600" cy="4053600"/>
          </a:xfrm>
          <a:prstGeom prst="arc">
            <a:avLst>
              <a:gd name="adj1" fmla="val 21572960"/>
              <a:gd name="adj2" fmla="val 540919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9D1948D2-7DB2-4D21-9FBE-A0C3ECC3E228}"/>
              </a:ext>
            </a:extLst>
          </p:cNvPr>
          <p:cNvCxnSpPr>
            <a:cxnSpLocks/>
            <a:stCxn id="176" idx="2"/>
          </p:cNvCxnSpPr>
          <p:nvPr/>
        </p:nvCxnSpPr>
        <p:spPr>
          <a:xfrm flipH="1">
            <a:off x="7389776" y="6155075"/>
            <a:ext cx="137963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e 179">
            <a:extLst>
              <a:ext uri="{FF2B5EF4-FFF2-40B4-BE49-F238E27FC236}">
                <a16:creationId xmlns:a16="http://schemas.microsoft.com/office/drawing/2014/main" id="{3BBB4BA0-4DC0-4704-8E2A-6DF6368AF908}"/>
              </a:ext>
            </a:extLst>
          </p:cNvPr>
          <p:cNvSpPr/>
          <p:nvPr/>
        </p:nvSpPr>
        <p:spPr>
          <a:xfrm>
            <a:off x="6776435" y="4923366"/>
            <a:ext cx="1231200" cy="12312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D0AC298E-05BB-497C-924B-27FE115FF227}"/>
              </a:ext>
            </a:extLst>
          </p:cNvPr>
          <p:cNvCxnSpPr>
            <a:cxnSpLocks/>
          </p:cNvCxnSpPr>
          <p:nvPr/>
        </p:nvCxnSpPr>
        <p:spPr>
          <a:xfrm>
            <a:off x="5961799" y="3329585"/>
            <a:ext cx="60258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2" name="Arco 211">
            <a:extLst>
              <a:ext uri="{FF2B5EF4-FFF2-40B4-BE49-F238E27FC236}">
                <a16:creationId xmlns:a16="http://schemas.microsoft.com/office/drawing/2014/main" id="{3C3A8308-A98D-4E68-AB9F-E31B6CD2B1C4}"/>
              </a:ext>
            </a:extLst>
          </p:cNvPr>
          <p:cNvSpPr/>
          <p:nvPr/>
        </p:nvSpPr>
        <p:spPr>
          <a:xfrm>
            <a:off x="6584620" y="1936424"/>
            <a:ext cx="4377600" cy="4377600"/>
          </a:xfrm>
          <a:prstGeom prst="arc">
            <a:avLst>
              <a:gd name="adj1" fmla="val 3578"/>
              <a:gd name="adj2" fmla="val 539977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40E98A4B-DDC4-44CB-8C79-D4148F9351EE}"/>
              </a:ext>
            </a:extLst>
          </p:cNvPr>
          <p:cNvCxnSpPr>
            <a:stCxn id="212" idx="2"/>
          </p:cNvCxnSpPr>
          <p:nvPr/>
        </p:nvCxnSpPr>
        <p:spPr>
          <a:xfrm flipH="1">
            <a:off x="7396162" y="6314024"/>
            <a:ext cx="13773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e 212">
            <a:extLst>
              <a:ext uri="{FF2B5EF4-FFF2-40B4-BE49-F238E27FC236}">
                <a16:creationId xmlns:a16="http://schemas.microsoft.com/office/drawing/2014/main" id="{84610E79-2201-40CC-8213-06572A3D6F0E}"/>
              </a:ext>
            </a:extLst>
          </p:cNvPr>
          <p:cNvSpPr/>
          <p:nvPr/>
        </p:nvSpPr>
        <p:spPr>
          <a:xfrm>
            <a:off x="6619074" y="4765306"/>
            <a:ext cx="1548000" cy="1548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4" name="Connettore diritto 213">
            <a:extLst>
              <a:ext uri="{FF2B5EF4-FFF2-40B4-BE49-F238E27FC236}">
                <a16:creationId xmlns:a16="http://schemas.microsoft.com/office/drawing/2014/main" id="{694358D1-E0F1-41FD-8021-CD1E59032199}"/>
              </a:ext>
            </a:extLst>
          </p:cNvPr>
          <p:cNvCxnSpPr>
            <a:cxnSpLocks/>
          </p:cNvCxnSpPr>
          <p:nvPr/>
        </p:nvCxnSpPr>
        <p:spPr>
          <a:xfrm>
            <a:off x="5583183" y="3176494"/>
            <a:ext cx="55485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" name="Arco 214">
            <a:extLst>
              <a:ext uri="{FF2B5EF4-FFF2-40B4-BE49-F238E27FC236}">
                <a16:creationId xmlns:a16="http://schemas.microsoft.com/office/drawing/2014/main" id="{F57C71D8-6B38-4055-9528-93EFAD9F70A6}"/>
              </a:ext>
            </a:extLst>
          </p:cNvPr>
          <p:cNvSpPr/>
          <p:nvPr/>
        </p:nvSpPr>
        <p:spPr>
          <a:xfrm>
            <a:off x="6619917" y="1971421"/>
            <a:ext cx="4302000" cy="4302000"/>
          </a:xfrm>
          <a:prstGeom prst="arc">
            <a:avLst>
              <a:gd name="adj1" fmla="val 15459"/>
              <a:gd name="adj2" fmla="val 539411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C533D116-A8AF-4E45-BB3C-2181B9476C58}"/>
              </a:ext>
            </a:extLst>
          </p:cNvPr>
          <p:cNvCxnSpPr>
            <a:cxnSpLocks/>
          </p:cNvCxnSpPr>
          <p:nvPr/>
        </p:nvCxnSpPr>
        <p:spPr>
          <a:xfrm flipH="1">
            <a:off x="7396162" y="6273421"/>
            <a:ext cx="137443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05F782F7-D92D-4CA0-91A1-2D3D1EB25AC5}"/>
              </a:ext>
            </a:extLst>
          </p:cNvPr>
          <p:cNvSpPr/>
          <p:nvPr/>
        </p:nvSpPr>
        <p:spPr>
          <a:xfrm>
            <a:off x="6661015" y="4811726"/>
            <a:ext cx="1461600" cy="14616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0" name="Figura a mano libera: forma 119">
            <a:extLst>
              <a:ext uri="{FF2B5EF4-FFF2-40B4-BE49-F238E27FC236}">
                <a16:creationId xmlns:a16="http://schemas.microsoft.com/office/drawing/2014/main" id="{56D6C6FA-F46C-4304-BE03-DE6317E83DC7}"/>
              </a:ext>
            </a:extLst>
          </p:cNvPr>
          <p:cNvSpPr/>
          <p:nvPr/>
        </p:nvSpPr>
        <p:spPr>
          <a:xfrm>
            <a:off x="6335110" y="4129843"/>
            <a:ext cx="2117835" cy="1195200"/>
          </a:xfrm>
          <a:custGeom>
            <a:avLst/>
            <a:gdLst>
              <a:gd name="connsiteX0" fmla="*/ 0 w 2117835"/>
              <a:gd name="connsiteY0" fmla="*/ 0 h 1200807"/>
              <a:gd name="connsiteX1" fmla="*/ 1058918 w 2117835"/>
              <a:gd name="connsiteY1" fmla="*/ 1200807 h 1200807"/>
              <a:gd name="connsiteX2" fmla="*/ 2117835 w 2117835"/>
              <a:gd name="connsiteY2" fmla="*/ 0 h 120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7835" h="1200807">
                <a:moveTo>
                  <a:pt x="0" y="0"/>
                </a:moveTo>
                <a:cubicBezTo>
                  <a:pt x="352973" y="600403"/>
                  <a:pt x="705946" y="1200807"/>
                  <a:pt x="1058918" y="1200807"/>
                </a:cubicBezTo>
                <a:cubicBezTo>
                  <a:pt x="1411890" y="1200807"/>
                  <a:pt x="1764862" y="600403"/>
                  <a:pt x="2117835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20" name="Ovale 219">
            <a:extLst>
              <a:ext uri="{FF2B5EF4-FFF2-40B4-BE49-F238E27FC236}">
                <a16:creationId xmlns:a16="http://schemas.microsoft.com/office/drawing/2014/main" id="{E83344BD-E5CE-4643-8B20-AB409975E28C}"/>
              </a:ext>
            </a:extLst>
          </p:cNvPr>
          <p:cNvSpPr/>
          <p:nvPr/>
        </p:nvSpPr>
        <p:spPr>
          <a:xfrm>
            <a:off x="6720932" y="4870990"/>
            <a:ext cx="1342800" cy="13428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6" name="Figura a mano libera: forma 125">
            <a:extLst>
              <a:ext uri="{FF2B5EF4-FFF2-40B4-BE49-F238E27FC236}">
                <a16:creationId xmlns:a16="http://schemas.microsoft.com/office/drawing/2014/main" id="{49F029C3-6E5A-48DF-90A5-AC31A7C632C3}"/>
              </a:ext>
            </a:extLst>
          </p:cNvPr>
          <p:cNvSpPr/>
          <p:nvPr/>
        </p:nvSpPr>
        <p:spPr>
          <a:xfrm>
            <a:off x="6798243" y="4625320"/>
            <a:ext cx="1186954" cy="594968"/>
          </a:xfrm>
          <a:custGeom>
            <a:avLst/>
            <a:gdLst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7 h 596715"/>
              <a:gd name="connsiteX1" fmla="*/ 155261 w 1199429"/>
              <a:gd name="connsiteY1" fmla="*/ 182897 h 596715"/>
              <a:gd name="connsiteX2" fmla="*/ 56201 w 1199429"/>
              <a:gd name="connsiteY2" fmla="*/ 310532 h 596715"/>
              <a:gd name="connsiteX3" fmla="*/ 2861 w 1199429"/>
              <a:gd name="connsiteY3" fmla="*/ 415307 h 596715"/>
              <a:gd name="connsiteX4" fmla="*/ 8576 w 1199429"/>
              <a:gd name="connsiteY4" fmla="*/ 483887 h 596715"/>
              <a:gd name="connsiteX5" fmla="*/ 20006 w 1199429"/>
              <a:gd name="connsiteY5" fmla="*/ 569612 h 596715"/>
              <a:gd name="connsiteX6" fmla="*/ 69536 w 1199429"/>
              <a:gd name="connsiteY6" fmla="*/ 586757 h 596715"/>
              <a:gd name="connsiteX7" fmla="*/ 122876 w 1199429"/>
              <a:gd name="connsiteY7" fmla="*/ 584852 h 596715"/>
              <a:gd name="connsiteX8" fmla="*/ 239081 w 1199429"/>
              <a:gd name="connsiteY8" fmla="*/ 512462 h 596715"/>
              <a:gd name="connsiteX9" fmla="*/ 601031 w 1199429"/>
              <a:gd name="connsiteY9" fmla="*/ 419117 h 596715"/>
              <a:gd name="connsiteX10" fmla="*/ 961076 w 1199429"/>
              <a:gd name="connsiteY10" fmla="*/ 510557 h 596715"/>
              <a:gd name="connsiteX11" fmla="*/ 1071566 w 1199429"/>
              <a:gd name="connsiteY11" fmla="*/ 590567 h 596715"/>
              <a:gd name="connsiteX12" fmla="*/ 1119191 w 1199429"/>
              <a:gd name="connsiteY12" fmla="*/ 588662 h 596715"/>
              <a:gd name="connsiteX13" fmla="*/ 1172531 w 1199429"/>
              <a:gd name="connsiteY13" fmla="*/ 567707 h 596715"/>
              <a:gd name="connsiteX14" fmla="*/ 1185866 w 1199429"/>
              <a:gd name="connsiteY14" fmla="*/ 480077 h 596715"/>
              <a:gd name="connsiteX15" fmla="*/ 1197296 w 1199429"/>
              <a:gd name="connsiteY15" fmla="*/ 417212 h 596715"/>
              <a:gd name="connsiteX16" fmla="*/ 1140146 w 1199429"/>
              <a:gd name="connsiteY16" fmla="*/ 304817 h 596715"/>
              <a:gd name="connsiteX17" fmla="*/ 1039181 w 1199429"/>
              <a:gd name="connsiteY17" fmla="*/ 173372 h 596715"/>
              <a:gd name="connsiteX18" fmla="*/ 599126 w 1199429"/>
              <a:gd name="connsiteY18" fmla="*/ 17 h 596715"/>
              <a:gd name="connsiteX0" fmla="*/ 599126 w 1199429"/>
              <a:gd name="connsiteY0" fmla="*/ 18 h 596716"/>
              <a:gd name="connsiteX1" fmla="*/ 155261 w 1199429"/>
              <a:gd name="connsiteY1" fmla="*/ 182898 h 596716"/>
              <a:gd name="connsiteX2" fmla="*/ 56201 w 1199429"/>
              <a:gd name="connsiteY2" fmla="*/ 310533 h 596716"/>
              <a:gd name="connsiteX3" fmla="*/ 2861 w 1199429"/>
              <a:gd name="connsiteY3" fmla="*/ 415308 h 596716"/>
              <a:gd name="connsiteX4" fmla="*/ 8576 w 1199429"/>
              <a:gd name="connsiteY4" fmla="*/ 483888 h 596716"/>
              <a:gd name="connsiteX5" fmla="*/ 20006 w 1199429"/>
              <a:gd name="connsiteY5" fmla="*/ 569613 h 596716"/>
              <a:gd name="connsiteX6" fmla="*/ 69536 w 1199429"/>
              <a:gd name="connsiteY6" fmla="*/ 586758 h 596716"/>
              <a:gd name="connsiteX7" fmla="*/ 122876 w 1199429"/>
              <a:gd name="connsiteY7" fmla="*/ 584853 h 596716"/>
              <a:gd name="connsiteX8" fmla="*/ 239081 w 1199429"/>
              <a:gd name="connsiteY8" fmla="*/ 512463 h 596716"/>
              <a:gd name="connsiteX9" fmla="*/ 601031 w 1199429"/>
              <a:gd name="connsiteY9" fmla="*/ 419118 h 596716"/>
              <a:gd name="connsiteX10" fmla="*/ 961076 w 1199429"/>
              <a:gd name="connsiteY10" fmla="*/ 510558 h 596716"/>
              <a:gd name="connsiteX11" fmla="*/ 1071566 w 1199429"/>
              <a:gd name="connsiteY11" fmla="*/ 590568 h 596716"/>
              <a:gd name="connsiteX12" fmla="*/ 1119191 w 1199429"/>
              <a:gd name="connsiteY12" fmla="*/ 588663 h 596716"/>
              <a:gd name="connsiteX13" fmla="*/ 1172531 w 1199429"/>
              <a:gd name="connsiteY13" fmla="*/ 567708 h 596716"/>
              <a:gd name="connsiteX14" fmla="*/ 1185866 w 1199429"/>
              <a:gd name="connsiteY14" fmla="*/ 480078 h 596716"/>
              <a:gd name="connsiteX15" fmla="*/ 1197296 w 1199429"/>
              <a:gd name="connsiteY15" fmla="*/ 417213 h 596716"/>
              <a:gd name="connsiteX16" fmla="*/ 1140146 w 1199429"/>
              <a:gd name="connsiteY16" fmla="*/ 304818 h 596716"/>
              <a:gd name="connsiteX17" fmla="*/ 1039181 w 1199429"/>
              <a:gd name="connsiteY17" fmla="*/ 173373 h 596716"/>
              <a:gd name="connsiteX18" fmla="*/ 599126 w 1199429"/>
              <a:gd name="connsiteY18" fmla="*/ 18 h 596716"/>
              <a:gd name="connsiteX0" fmla="*/ 599126 w 1199429"/>
              <a:gd name="connsiteY0" fmla="*/ 18 h 596716"/>
              <a:gd name="connsiteX1" fmla="*/ 155261 w 1199429"/>
              <a:gd name="connsiteY1" fmla="*/ 182898 h 596716"/>
              <a:gd name="connsiteX2" fmla="*/ 56201 w 1199429"/>
              <a:gd name="connsiteY2" fmla="*/ 310533 h 596716"/>
              <a:gd name="connsiteX3" fmla="*/ 2861 w 1199429"/>
              <a:gd name="connsiteY3" fmla="*/ 415308 h 596716"/>
              <a:gd name="connsiteX4" fmla="*/ 8576 w 1199429"/>
              <a:gd name="connsiteY4" fmla="*/ 483888 h 596716"/>
              <a:gd name="connsiteX5" fmla="*/ 20006 w 1199429"/>
              <a:gd name="connsiteY5" fmla="*/ 569613 h 596716"/>
              <a:gd name="connsiteX6" fmla="*/ 69536 w 1199429"/>
              <a:gd name="connsiteY6" fmla="*/ 586758 h 596716"/>
              <a:gd name="connsiteX7" fmla="*/ 122876 w 1199429"/>
              <a:gd name="connsiteY7" fmla="*/ 584853 h 596716"/>
              <a:gd name="connsiteX8" fmla="*/ 239081 w 1199429"/>
              <a:gd name="connsiteY8" fmla="*/ 512463 h 596716"/>
              <a:gd name="connsiteX9" fmla="*/ 601031 w 1199429"/>
              <a:gd name="connsiteY9" fmla="*/ 419118 h 596716"/>
              <a:gd name="connsiteX10" fmla="*/ 961076 w 1199429"/>
              <a:gd name="connsiteY10" fmla="*/ 510558 h 596716"/>
              <a:gd name="connsiteX11" fmla="*/ 1071566 w 1199429"/>
              <a:gd name="connsiteY11" fmla="*/ 590568 h 596716"/>
              <a:gd name="connsiteX12" fmla="*/ 1119191 w 1199429"/>
              <a:gd name="connsiteY12" fmla="*/ 588663 h 596716"/>
              <a:gd name="connsiteX13" fmla="*/ 1172531 w 1199429"/>
              <a:gd name="connsiteY13" fmla="*/ 567708 h 596716"/>
              <a:gd name="connsiteX14" fmla="*/ 1185866 w 1199429"/>
              <a:gd name="connsiteY14" fmla="*/ 480078 h 596716"/>
              <a:gd name="connsiteX15" fmla="*/ 1197296 w 1199429"/>
              <a:gd name="connsiteY15" fmla="*/ 417213 h 596716"/>
              <a:gd name="connsiteX16" fmla="*/ 1140146 w 1199429"/>
              <a:gd name="connsiteY16" fmla="*/ 304818 h 596716"/>
              <a:gd name="connsiteX17" fmla="*/ 1039181 w 1199429"/>
              <a:gd name="connsiteY17" fmla="*/ 173373 h 596716"/>
              <a:gd name="connsiteX18" fmla="*/ 599126 w 1199429"/>
              <a:gd name="connsiteY18" fmla="*/ 18 h 596716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275 w 1199578"/>
              <a:gd name="connsiteY0" fmla="*/ 20 h 596718"/>
              <a:gd name="connsiteX1" fmla="*/ 155410 w 1199578"/>
              <a:gd name="connsiteY1" fmla="*/ 182900 h 596718"/>
              <a:gd name="connsiteX2" fmla="*/ 56350 w 1199578"/>
              <a:gd name="connsiteY2" fmla="*/ 310535 h 596718"/>
              <a:gd name="connsiteX3" fmla="*/ 3010 w 1199578"/>
              <a:gd name="connsiteY3" fmla="*/ 415310 h 596718"/>
              <a:gd name="connsiteX4" fmla="*/ 8725 w 1199578"/>
              <a:gd name="connsiteY4" fmla="*/ 483890 h 596718"/>
              <a:gd name="connsiteX5" fmla="*/ 25870 w 1199578"/>
              <a:gd name="connsiteY5" fmla="*/ 561995 h 596718"/>
              <a:gd name="connsiteX6" fmla="*/ 69685 w 1199578"/>
              <a:gd name="connsiteY6" fmla="*/ 586760 h 596718"/>
              <a:gd name="connsiteX7" fmla="*/ 123025 w 1199578"/>
              <a:gd name="connsiteY7" fmla="*/ 584855 h 596718"/>
              <a:gd name="connsiteX8" fmla="*/ 239230 w 1199578"/>
              <a:gd name="connsiteY8" fmla="*/ 512465 h 596718"/>
              <a:gd name="connsiteX9" fmla="*/ 601180 w 1199578"/>
              <a:gd name="connsiteY9" fmla="*/ 419120 h 596718"/>
              <a:gd name="connsiteX10" fmla="*/ 961225 w 1199578"/>
              <a:gd name="connsiteY10" fmla="*/ 510560 h 596718"/>
              <a:gd name="connsiteX11" fmla="*/ 1071715 w 1199578"/>
              <a:gd name="connsiteY11" fmla="*/ 590570 h 596718"/>
              <a:gd name="connsiteX12" fmla="*/ 1119340 w 1199578"/>
              <a:gd name="connsiteY12" fmla="*/ 588665 h 596718"/>
              <a:gd name="connsiteX13" fmla="*/ 1172680 w 1199578"/>
              <a:gd name="connsiteY13" fmla="*/ 567710 h 596718"/>
              <a:gd name="connsiteX14" fmla="*/ 1186015 w 1199578"/>
              <a:gd name="connsiteY14" fmla="*/ 480080 h 596718"/>
              <a:gd name="connsiteX15" fmla="*/ 1197445 w 1199578"/>
              <a:gd name="connsiteY15" fmla="*/ 417215 h 596718"/>
              <a:gd name="connsiteX16" fmla="*/ 1140295 w 1199578"/>
              <a:gd name="connsiteY16" fmla="*/ 304820 h 596718"/>
              <a:gd name="connsiteX17" fmla="*/ 1039330 w 1199578"/>
              <a:gd name="connsiteY17" fmla="*/ 173375 h 596718"/>
              <a:gd name="connsiteX18" fmla="*/ 599275 w 1199578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6705"/>
              <a:gd name="connsiteY0" fmla="*/ 20 h 596718"/>
              <a:gd name="connsiteX1" fmla="*/ 154591 w 1196705"/>
              <a:gd name="connsiteY1" fmla="*/ 182900 h 596718"/>
              <a:gd name="connsiteX2" fmla="*/ 55531 w 1196705"/>
              <a:gd name="connsiteY2" fmla="*/ 310535 h 596718"/>
              <a:gd name="connsiteX3" fmla="*/ 2191 w 1196705"/>
              <a:gd name="connsiteY3" fmla="*/ 415310 h 596718"/>
              <a:gd name="connsiteX4" fmla="*/ 7906 w 1196705"/>
              <a:gd name="connsiteY4" fmla="*/ 483890 h 596718"/>
              <a:gd name="connsiteX5" fmla="*/ 25051 w 1196705"/>
              <a:gd name="connsiteY5" fmla="*/ 561995 h 596718"/>
              <a:gd name="connsiteX6" fmla="*/ 68866 w 1196705"/>
              <a:gd name="connsiteY6" fmla="*/ 586760 h 596718"/>
              <a:gd name="connsiteX7" fmla="*/ 122206 w 1196705"/>
              <a:gd name="connsiteY7" fmla="*/ 584855 h 596718"/>
              <a:gd name="connsiteX8" fmla="*/ 238411 w 1196705"/>
              <a:gd name="connsiteY8" fmla="*/ 512465 h 596718"/>
              <a:gd name="connsiteX9" fmla="*/ 600361 w 1196705"/>
              <a:gd name="connsiteY9" fmla="*/ 419120 h 596718"/>
              <a:gd name="connsiteX10" fmla="*/ 960406 w 1196705"/>
              <a:gd name="connsiteY10" fmla="*/ 510560 h 596718"/>
              <a:gd name="connsiteX11" fmla="*/ 1070896 w 1196705"/>
              <a:gd name="connsiteY11" fmla="*/ 590570 h 596718"/>
              <a:gd name="connsiteX12" fmla="*/ 1118521 w 1196705"/>
              <a:gd name="connsiteY12" fmla="*/ 588665 h 596718"/>
              <a:gd name="connsiteX13" fmla="*/ 1171861 w 1196705"/>
              <a:gd name="connsiteY13" fmla="*/ 567710 h 596718"/>
              <a:gd name="connsiteX14" fmla="*/ 1185196 w 1196705"/>
              <a:gd name="connsiteY14" fmla="*/ 480080 h 596718"/>
              <a:gd name="connsiteX15" fmla="*/ 1196626 w 1196705"/>
              <a:gd name="connsiteY15" fmla="*/ 417215 h 596718"/>
              <a:gd name="connsiteX16" fmla="*/ 1139476 w 1196705"/>
              <a:gd name="connsiteY16" fmla="*/ 304820 h 596718"/>
              <a:gd name="connsiteX17" fmla="*/ 1038511 w 1196705"/>
              <a:gd name="connsiteY17" fmla="*/ 173375 h 596718"/>
              <a:gd name="connsiteX18" fmla="*/ 598456 w 1196705"/>
              <a:gd name="connsiteY18" fmla="*/ 20 h 596718"/>
              <a:gd name="connsiteX0" fmla="*/ 598456 w 1199498"/>
              <a:gd name="connsiteY0" fmla="*/ 20 h 596718"/>
              <a:gd name="connsiteX1" fmla="*/ 154591 w 1199498"/>
              <a:gd name="connsiteY1" fmla="*/ 182900 h 596718"/>
              <a:gd name="connsiteX2" fmla="*/ 55531 w 1199498"/>
              <a:gd name="connsiteY2" fmla="*/ 310535 h 596718"/>
              <a:gd name="connsiteX3" fmla="*/ 2191 w 1199498"/>
              <a:gd name="connsiteY3" fmla="*/ 415310 h 596718"/>
              <a:gd name="connsiteX4" fmla="*/ 7906 w 1199498"/>
              <a:gd name="connsiteY4" fmla="*/ 483890 h 596718"/>
              <a:gd name="connsiteX5" fmla="*/ 25051 w 1199498"/>
              <a:gd name="connsiteY5" fmla="*/ 561995 h 596718"/>
              <a:gd name="connsiteX6" fmla="*/ 68866 w 1199498"/>
              <a:gd name="connsiteY6" fmla="*/ 586760 h 596718"/>
              <a:gd name="connsiteX7" fmla="*/ 122206 w 1199498"/>
              <a:gd name="connsiteY7" fmla="*/ 584855 h 596718"/>
              <a:gd name="connsiteX8" fmla="*/ 238411 w 1199498"/>
              <a:gd name="connsiteY8" fmla="*/ 512465 h 596718"/>
              <a:gd name="connsiteX9" fmla="*/ 600361 w 1199498"/>
              <a:gd name="connsiteY9" fmla="*/ 419120 h 596718"/>
              <a:gd name="connsiteX10" fmla="*/ 960406 w 1199498"/>
              <a:gd name="connsiteY10" fmla="*/ 510560 h 596718"/>
              <a:gd name="connsiteX11" fmla="*/ 1070896 w 1199498"/>
              <a:gd name="connsiteY11" fmla="*/ 590570 h 596718"/>
              <a:gd name="connsiteX12" fmla="*/ 1118521 w 1199498"/>
              <a:gd name="connsiteY12" fmla="*/ 588665 h 596718"/>
              <a:gd name="connsiteX13" fmla="*/ 1171861 w 1199498"/>
              <a:gd name="connsiteY13" fmla="*/ 567710 h 596718"/>
              <a:gd name="connsiteX14" fmla="*/ 1189006 w 1199498"/>
              <a:gd name="connsiteY14" fmla="*/ 480080 h 596718"/>
              <a:gd name="connsiteX15" fmla="*/ 1196626 w 1199498"/>
              <a:gd name="connsiteY15" fmla="*/ 417215 h 596718"/>
              <a:gd name="connsiteX16" fmla="*/ 1139476 w 1199498"/>
              <a:gd name="connsiteY16" fmla="*/ 304820 h 596718"/>
              <a:gd name="connsiteX17" fmla="*/ 1038511 w 1199498"/>
              <a:gd name="connsiteY17" fmla="*/ 173375 h 596718"/>
              <a:gd name="connsiteX18" fmla="*/ 598456 w 1199498"/>
              <a:gd name="connsiteY18" fmla="*/ 20 h 596718"/>
              <a:gd name="connsiteX0" fmla="*/ 598456 w 1196294"/>
              <a:gd name="connsiteY0" fmla="*/ 20 h 596718"/>
              <a:gd name="connsiteX1" fmla="*/ 154591 w 1196294"/>
              <a:gd name="connsiteY1" fmla="*/ 182900 h 596718"/>
              <a:gd name="connsiteX2" fmla="*/ 55531 w 1196294"/>
              <a:gd name="connsiteY2" fmla="*/ 310535 h 596718"/>
              <a:gd name="connsiteX3" fmla="*/ 2191 w 1196294"/>
              <a:gd name="connsiteY3" fmla="*/ 415310 h 596718"/>
              <a:gd name="connsiteX4" fmla="*/ 7906 w 1196294"/>
              <a:gd name="connsiteY4" fmla="*/ 483890 h 596718"/>
              <a:gd name="connsiteX5" fmla="*/ 25051 w 1196294"/>
              <a:gd name="connsiteY5" fmla="*/ 561995 h 596718"/>
              <a:gd name="connsiteX6" fmla="*/ 68866 w 1196294"/>
              <a:gd name="connsiteY6" fmla="*/ 586760 h 596718"/>
              <a:gd name="connsiteX7" fmla="*/ 122206 w 1196294"/>
              <a:gd name="connsiteY7" fmla="*/ 584855 h 596718"/>
              <a:gd name="connsiteX8" fmla="*/ 238411 w 1196294"/>
              <a:gd name="connsiteY8" fmla="*/ 512465 h 596718"/>
              <a:gd name="connsiteX9" fmla="*/ 600361 w 1196294"/>
              <a:gd name="connsiteY9" fmla="*/ 419120 h 596718"/>
              <a:gd name="connsiteX10" fmla="*/ 960406 w 1196294"/>
              <a:gd name="connsiteY10" fmla="*/ 510560 h 596718"/>
              <a:gd name="connsiteX11" fmla="*/ 1070896 w 1196294"/>
              <a:gd name="connsiteY11" fmla="*/ 590570 h 596718"/>
              <a:gd name="connsiteX12" fmla="*/ 1118521 w 1196294"/>
              <a:gd name="connsiteY12" fmla="*/ 588665 h 596718"/>
              <a:gd name="connsiteX13" fmla="*/ 1171861 w 1196294"/>
              <a:gd name="connsiteY13" fmla="*/ 567710 h 596718"/>
              <a:gd name="connsiteX14" fmla="*/ 1189006 w 1196294"/>
              <a:gd name="connsiteY14" fmla="*/ 480080 h 596718"/>
              <a:gd name="connsiteX15" fmla="*/ 1192816 w 1196294"/>
              <a:gd name="connsiteY15" fmla="*/ 421025 h 596718"/>
              <a:gd name="connsiteX16" fmla="*/ 1139476 w 1196294"/>
              <a:gd name="connsiteY16" fmla="*/ 304820 h 596718"/>
              <a:gd name="connsiteX17" fmla="*/ 1038511 w 1196294"/>
              <a:gd name="connsiteY17" fmla="*/ 173375 h 596718"/>
              <a:gd name="connsiteX18" fmla="*/ 598456 w 1196294"/>
              <a:gd name="connsiteY18" fmla="*/ 20 h 596718"/>
              <a:gd name="connsiteX0" fmla="*/ 598456 w 1193046"/>
              <a:gd name="connsiteY0" fmla="*/ 20 h 596718"/>
              <a:gd name="connsiteX1" fmla="*/ 154591 w 1193046"/>
              <a:gd name="connsiteY1" fmla="*/ 182900 h 596718"/>
              <a:gd name="connsiteX2" fmla="*/ 55531 w 1193046"/>
              <a:gd name="connsiteY2" fmla="*/ 310535 h 596718"/>
              <a:gd name="connsiteX3" fmla="*/ 2191 w 1193046"/>
              <a:gd name="connsiteY3" fmla="*/ 415310 h 596718"/>
              <a:gd name="connsiteX4" fmla="*/ 7906 w 1193046"/>
              <a:gd name="connsiteY4" fmla="*/ 483890 h 596718"/>
              <a:gd name="connsiteX5" fmla="*/ 25051 w 1193046"/>
              <a:gd name="connsiteY5" fmla="*/ 561995 h 596718"/>
              <a:gd name="connsiteX6" fmla="*/ 68866 w 1193046"/>
              <a:gd name="connsiteY6" fmla="*/ 586760 h 596718"/>
              <a:gd name="connsiteX7" fmla="*/ 122206 w 1193046"/>
              <a:gd name="connsiteY7" fmla="*/ 584855 h 596718"/>
              <a:gd name="connsiteX8" fmla="*/ 238411 w 1193046"/>
              <a:gd name="connsiteY8" fmla="*/ 512465 h 596718"/>
              <a:gd name="connsiteX9" fmla="*/ 600361 w 1193046"/>
              <a:gd name="connsiteY9" fmla="*/ 419120 h 596718"/>
              <a:gd name="connsiteX10" fmla="*/ 960406 w 1193046"/>
              <a:gd name="connsiteY10" fmla="*/ 510560 h 596718"/>
              <a:gd name="connsiteX11" fmla="*/ 1070896 w 1193046"/>
              <a:gd name="connsiteY11" fmla="*/ 590570 h 596718"/>
              <a:gd name="connsiteX12" fmla="*/ 1118521 w 1193046"/>
              <a:gd name="connsiteY12" fmla="*/ 588665 h 596718"/>
              <a:gd name="connsiteX13" fmla="*/ 1171861 w 1193046"/>
              <a:gd name="connsiteY13" fmla="*/ 567710 h 596718"/>
              <a:gd name="connsiteX14" fmla="*/ 1189006 w 1193046"/>
              <a:gd name="connsiteY14" fmla="*/ 480080 h 596718"/>
              <a:gd name="connsiteX15" fmla="*/ 1192816 w 1193046"/>
              <a:gd name="connsiteY15" fmla="*/ 421025 h 596718"/>
              <a:gd name="connsiteX16" fmla="*/ 1139476 w 1193046"/>
              <a:gd name="connsiteY16" fmla="*/ 304820 h 596718"/>
              <a:gd name="connsiteX17" fmla="*/ 1038511 w 1193046"/>
              <a:gd name="connsiteY17" fmla="*/ 173375 h 596718"/>
              <a:gd name="connsiteX18" fmla="*/ 598456 w 1193046"/>
              <a:gd name="connsiteY18" fmla="*/ 20 h 596718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480"/>
              <a:gd name="connsiteX1" fmla="*/ 154591 w 1193046"/>
              <a:gd name="connsiteY1" fmla="*/ 182900 h 595480"/>
              <a:gd name="connsiteX2" fmla="*/ 55531 w 1193046"/>
              <a:gd name="connsiteY2" fmla="*/ 310535 h 595480"/>
              <a:gd name="connsiteX3" fmla="*/ 2191 w 1193046"/>
              <a:gd name="connsiteY3" fmla="*/ 415310 h 595480"/>
              <a:gd name="connsiteX4" fmla="*/ 7906 w 1193046"/>
              <a:gd name="connsiteY4" fmla="*/ 483890 h 595480"/>
              <a:gd name="connsiteX5" fmla="*/ 25051 w 1193046"/>
              <a:gd name="connsiteY5" fmla="*/ 561995 h 595480"/>
              <a:gd name="connsiteX6" fmla="*/ 68866 w 1193046"/>
              <a:gd name="connsiteY6" fmla="*/ 586760 h 595480"/>
              <a:gd name="connsiteX7" fmla="*/ 122206 w 1193046"/>
              <a:gd name="connsiteY7" fmla="*/ 584855 h 595480"/>
              <a:gd name="connsiteX8" fmla="*/ 238411 w 1193046"/>
              <a:gd name="connsiteY8" fmla="*/ 512465 h 595480"/>
              <a:gd name="connsiteX9" fmla="*/ 600361 w 1193046"/>
              <a:gd name="connsiteY9" fmla="*/ 419120 h 595480"/>
              <a:gd name="connsiteX10" fmla="*/ 960406 w 1193046"/>
              <a:gd name="connsiteY10" fmla="*/ 510560 h 595480"/>
              <a:gd name="connsiteX11" fmla="*/ 1072801 w 1193046"/>
              <a:gd name="connsiteY11" fmla="*/ 588665 h 595480"/>
              <a:gd name="connsiteX12" fmla="*/ 1118521 w 1193046"/>
              <a:gd name="connsiteY12" fmla="*/ 588665 h 595480"/>
              <a:gd name="connsiteX13" fmla="*/ 1169956 w 1193046"/>
              <a:gd name="connsiteY13" fmla="*/ 563900 h 595480"/>
              <a:gd name="connsiteX14" fmla="*/ 1189006 w 1193046"/>
              <a:gd name="connsiteY14" fmla="*/ 480080 h 595480"/>
              <a:gd name="connsiteX15" fmla="*/ 1192816 w 1193046"/>
              <a:gd name="connsiteY15" fmla="*/ 421025 h 595480"/>
              <a:gd name="connsiteX16" fmla="*/ 1139476 w 1193046"/>
              <a:gd name="connsiteY16" fmla="*/ 304820 h 595480"/>
              <a:gd name="connsiteX17" fmla="*/ 1038511 w 1193046"/>
              <a:gd name="connsiteY17" fmla="*/ 173375 h 595480"/>
              <a:gd name="connsiteX18" fmla="*/ 598456 w 1193046"/>
              <a:gd name="connsiteY18" fmla="*/ 20 h 595480"/>
              <a:gd name="connsiteX0" fmla="*/ 598456 w 1193046"/>
              <a:gd name="connsiteY0" fmla="*/ 20 h 595569"/>
              <a:gd name="connsiteX1" fmla="*/ 154591 w 1193046"/>
              <a:gd name="connsiteY1" fmla="*/ 182900 h 595569"/>
              <a:gd name="connsiteX2" fmla="*/ 55531 w 1193046"/>
              <a:gd name="connsiteY2" fmla="*/ 310535 h 595569"/>
              <a:gd name="connsiteX3" fmla="*/ 2191 w 1193046"/>
              <a:gd name="connsiteY3" fmla="*/ 415310 h 595569"/>
              <a:gd name="connsiteX4" fmla="*/ 7906 w 1193046"/>
              <a:gd name="connsiteY4" fmla="*/ 483890 h 595569"/>
              <a:gd name="connsiteX5" fmla="*/ 25051 w 1193046"/>
              <a:gd name="connsiteY5" fmla="*/ 561995 h 595569"/>
              <a:gd name="connsiteX6" fmla="*/ 68866 w 1193046"/>
              <a:gd name="connsiteY6" fmla="*/ 586760 h 595569"/>
              <a:gd name="connsiteX7" fmla="*/ 122206 w 1193046"/>
              <a:gd name="connsiteY7" fmla="*/ 584855 h 595569"/>
              <a:gd name="connsiteX8" fmla="*/ 238411 w 1193046"/>
              <a:gd name="connsiteY8" fmla="*/ 512465 h 595569"/>
              <a:gd name="connsiteX9" fmla="*/ 600361 w 1193046"/>
              <a:gd name="connsiteY9" fmla="*/ 419120 h 595569"/>
              <a:gd name="connsiteX10" fmla="*/ 960406 w 1193046"/>
              <a:gd name="connsiteY10" fmla="*/ 510560 h 595569"/>
              <a:gd name="connsiteX11" fmla="*/ 1072801 w 1193046"/>
              <a:gd name="connsiteY11" fmla="*/ 588665 h 595569"/>
              <a:gd name="connsiteX12" fmla="*/ 1118521 w 1193046"/>
              <a:gd name="connsiteY12" fmla="*/ 588665 h 595569"/>
              <a:gd name="connsiteX13" fmla="*/ 1162336 w 1193046"/>
              <a:gd name="connsiteY13" fmla="*/ 561995 h 595569"/>
              <a:gd name="connsiteX14" fmla="*/ 1189006 w 1193046"/>
              <a:gd name="connsiteY14" fmla="*/ 480080 h 595569"/>
              <a:gd name="connsiteX15" fmla="*/ 1192816 w 1193046"/>
              <a:gd name="connsiteY15" fmla="*/ 421025 h 595569"/>
              <a:gd name="connsiteX16" fmla="*/ 1139476 w 1193046"/>
              <a:gd name="connsiteY16" fmla="*/ 304820 h 595569"/>
              <a:gd name="connsiteX17" fmla="*/ 1038511 w 1193046"/>
              <a:gd name="connsiteY17" fmla="*/ 173375 h 595569"/>
              <a:gd name="connsiteX18" fmla="*/ 598456 w 1193046"/>
              <a:gd name="connsiteY18" fmla="*/ 20 h 595569"/>
              <a:gd name="connsiteX0" fmla="*/ 598456 w 1193046"/>
              <a:gd name="connsiteY0" fmla="*/ 20 h 595393"/>
              <a:gd name="connsiteX1" fmla="*/ 154591 w 1193046"/>
              <a:gd name="connsiteY1" fmla="*/ 182900 h 595393"/>
              <a:gd name="connsiteX2" fmla="*/ 55531 w 1193046"/>
              <a:gd name="connsiteY2" fmla="*/ 310535 h 595393"/>
              <a:gd name="connsiteX3" fmla="*/ 2191 w 1193046"/>
              <a:gd name="connsiteY3" fmla="*/ 415310 h 595393"/>
              <a:gd name="connsiteX4" fmla="*/ 7906 w 1193046"/>
              <a:gd name="connsiteY4" fmla="*/ 483890 h 595393"/>
              <a:gd name="connsiteX5" fmla="*/ 25051 w 1193046"/>
              <a:gd name="connsiteY5" fmla="*/ 561995 h 595393"/>
              <a:gd name="connsiteX6" fmla="*/ 68866 w 1193046"/>
              <a:gd name="connsiteY6" fmla="*/ 586760 h 595393"/>
              <a:gd name="connsiteX7" fmla="*/ 122206 w 1193046"/>
              <a:gd name="connsiteY7" fmla="*/ 584855 h 595393"/>
              <a:gd name="connsiteX8" fmla="*/ 238411 w 1193046"/>
              <a:gd name="connsiteY8" fmla="*/ 512465 h 595393"/>
              <a:gd name="connsiteX9" fmla="*/ 600361 w 1193046"/>
              <a:gd name="connsiteY9" fmla="*/ 419120 h 595393"/>
              <a:gd name="connsiteX10" fmla="*/ 960406 w 1193046"/>
              <a:gd name="connsiteY10" fmla="*/ 510560 h 595393"/>
              <a:gd name="connsiteX11" fmla="*/ 1072801 w 1193046"/>
              <a:gd name="connsiteY11" fmla="*/ 588665 h 595393"/>
              <a:gd name="connsiteX12" fmla="*/ 1118521 w 1193046"/>
              <a:gd name="connsiteY12" fmla="*/ 588665 h 595393"/>
              <a:gd name="connsiteX13" fmla="*/ 1169956 w 1193046"/>
              <a:gd name="connsiteY13" fmla="*/ 565805 h 595393"/>
              <a:gd name="connsiteX14" fmla="*/ 1189006 w 1193046"/>
              <a:gd name="connsiteY14" fmla="*/ 480080 h 595393"/>
              <a:gd name="connsiteX15" fmla="*/ 1192816 w 1193046"/>
              <a:gd name="connsiteY15" fmla="*/ 421025 h 595393"/>
              <a:gd name="connsiteX16" fmla="*/ 1139476 w 1193046"/>
              <a:gd name="connsiteY16" fmla="*/ 304820 h 595393"/>
              <a:gd name="connsiteX17" fmla="*/ 1038511 w 1193046"/>
              <a:gd name="connsiteY17" fmla="*/ 173375 h 595393"/>
              <a:gd name="connsiteX18" fmla="*/ 598456 w 1193046"/>
              <a:gd name="connsiteY18" fmla="*/ 20 h 595393"/>
              <a:gd name="connsiteX0" fmla="*/ 598456 w 1193046"/>
              <a:gd name="connsiteY0" fmla="*/ 20 h 598198"/>
              <a:gd name="connsiteX1" fmla="*/ 154591 w 1193046"/>
              <a:gd name="connsiteY1" fmla="*/ 182900 h 598198"/>
              <a:gd name="connsiteX2" fmla="*/ 55531 w 1193046"/>
              <a:gd name="connsiteY2" fmla="*/ 310535 h 598198"/>
              <a:gd name="connsiteX3" fmla="*/ 2191 w 1193046"/>
              <a:gd name="connsiteY3" fmla="*/ 415310 h 598198"/>
              <a:gd name="connsiteX4" fmla="*/ 7906 w 1193046"/>
              <a:gd name="connsiteY4" fmla="*/ 483890 h 598198"/>
              <a:gd name="connsiteX5" fmla="*/ 25051 w 1193046"/>
              <a:gd name="connsiteY5" fmla="*/ 561995 h 598198"/>
              <a:gd name="connsiteX6" fmla="*/ 68866 w 1193046"/>
              <a:gd name="connsiteY6" fmla="*/ 586760 h 598198"/>
              <a:gd name="connsiteX7" fmla="*/ 122206 w 1193046"/>
              <a:gd name="connsiteY7" fmla="*/ 584855 h 598198"/>
              <a:gd name="connsiteX8" fmla="*/ 238411 w 1193046"/>
              <a:gd name="connsiteY8" fmla="*/ 512465 h 598198"/>
              <a:gd name="connsiteX9" fmla="*/ 600361 w 1193046"/>
              <a:gd name="connsiteY9" fmla="*/ 419120 h 598198"/>
              <a:gd name="connsiteX10" fmla="*/ 960406 w 1193046"/>
              <a:gd name="connsiteY10" fmla="*/ 510560 h 598198"/>
              <a:gd name="connsiteX11" fmla="*/ 1072801 w 1193046"/>
              <a:gd name="connsiteY11" fmla="*/ 588665 h 598198"/>
              <a:gd name="connsiteX12" fmla="*/ 1118521 w 1193046"/>
              <a:gd name="connsiteY12" fmla="*/ 594380 h 598198"/>
              <a:gd name="connsiteX13" fmla="*/ 1169956 w 1193046"/>
              <a:gd name="connsiteY13" fmla="*/ 565805 h 598198"/>
              <a:gd name="connsiteX14" fmla="*/ 1189006 w 1193046"/>
              <a:gd name="connsiteY14" fmla="*/ 480080 h 598198"/>
              <a:gd name="connsiteX15" fmla="*/ 1192816 w 1193046"/>
              <a:gd name="connsiteY15" fmla="*/ 421025 h 598198"/>
              <a:gd name="connsiteX16" fmla="*/ 1139476 w 1193046"/>
              <a:gd name="connsiteY16" fmla="*/ 304820 h 598198"/>
              <a:gd name="connsiteX17" fmla="*/ 1038511 w 1193046"/>
              <a:gd name="connsiteY17" fmla="*/ 173375 h 598198"/>
              <a:gd name="connsiteX18" fmla="*/ 598456 w 1193046"/>
              <a:gd name="connsiteY18" fmla="*/ 20 h 598198"/>
              <a:gd name="connsiteX0" fmla="*/ 598456 w 1193046"/>
              <a:gd name="connsiteY0" fmla="*/ 20 h 594997"/>
              <a:gd name="connsiteX1" fmla="*/ 154591 w 1193046"/>
              <a:gd name="connsiteY1" fmla="*/ 182900 h 594997"/>
              <a:gd name="connsiteX2" fmla="*/ 55531 w 1193046"/>
              <a:gd name="connsiteY2" fmla="*/ 310535 h 594997"/>
              <a:gd name="connsiteX3" fmla="*/ 2191 w 1193046"/>
              <a:gd name="connsiteY3" fmla="*/ 415310 h 594997"/>
              <a:gd name="connsiteX4" fmla="*/ 7906 w 1193046"/>
              <a:gd name="connsiteY4" fmla="*/ 483890 h 594997"/>
              <a:gd name="connsiteX5" fmla="*/ 25051 w 1193046"/>
              <a:gd name="connsiteY5" fmla="*/ 561995 h 594997"/>
              <a:gd name="connsiteX6" fmla="*/ 68866 w 1193046"/>
              <a:gd name="connsiteY6" fmla="*/ 586760 h 594997"/>
              <a:gd name="connsiteX7" fmla="*/ 122206 w 1193046"/>
              <a:gd name="connsiteY7" fmla="*/ 584855 h 594997"/>
              <a:gd name="connsiteX8" fmla="*/ 238411 w 1193046"/>
              <a:gd name="connsiteY8" fmla="*/ 512465 h 594997"/>
              <a:gd name="connsiteX9" fmla="*/ 600361 w 1193046"/>
              <a:gd name="connsiteY9" fmla="*/ 419120 h 594997"/>
              <a:gd name="connsiteX10" fmla="*/ 960406 w 1193046"/>
              <a:gd name="connsiteY10" fmla="*/ 510560 h 594997"/>
              <a:gd name="connsiteX11" fmla="*/ 1059466 w 1193046"/>
              <a:gd name="connsiteY11" fmla="*/ 579140 h 594997"/>
              <a:gd name="connsiteX12" fmla="*/ 1118521 w 1193046"/>
              <a:gd name="connsiteY12" fmla="*/ 594380 h 594997"/>
              <a:gd name="connsiteX13" fmla="*/ 1169956 w 1193046"/>
              <a:gd name="connsiteY13" fmla="*/ 565805 h 594997"/>
              <a:gd name="connsiteX14" fmla="*/ 1189006 w 1193046"/>
              <a:gd name="connsiteY14" fmla="*/ 480080 h 594997"/>
              <a:gd name="connsiteX15" fmla="*/ 1192816 w 1193046"/>
              <a:gd name="connsiteY15" fmla="*/ 421025 h 594997"/>
              <a:gd name="connsiteX16" fmla="*/ 1139476 w 1193046"/>
              <a:gd name="connsiteY16" fmla="*/ 304820 h 594997"/>
              <a:gd name="connsiteX17" fmla="*/ 1038511 w 1193046"/>
              <a:gd name="connsiteY17" fmla="*/ 173375 h 594997"/>
              <a:gd name="connsiteX18" fmla="*/ 598456 w 1193046"/>
              <a:gd name="connsiteY18" fmla="*/ 20 h 594997"/>
              <a:gd name="connsiteX0" fmla="*/ 598456 w 1193046"/>
              <a:gd name="connsiteY0" fmla="*/ 20 h 594997"/>
              <a:gd name="connsiteX1" fmla="*/ 154591 w 1193046"/>
              <a:gd name="connsiteY1" fmla="*/ 182900 h 594997"/>
              <a:gd name="connsiteX2" fmla="*/ 55531 w 1193046"/>
              <a:gd name="connsiteY2" fmla="*/ 310535 h 594997"/>
              <a:gd name="connsiteX3" fmla="*/ 2191 w 1193046"/>
              <a:gd name="connsiteY3" fmla="*/ 415310 h 594997"/>
              <a:gd name="connsiteX4" fmla="*/ 7906 w 1193046"/>
              <a:gd name="connsiteY4" fmla="*/ 483890 h 594997"/>
              <a:gd name="connsiteX5" fmla="*/ 25051 w 1193046"/>
              <a:gd name="connsiteY5" fmla="*/ 561995 h 594997"/>
              <a:gd name="connsiteX6" fmla="*/ 68866 w 1193046"/>
              <a:gd name="connsiteY6" fmla="*/ 586760 h 594997"/>
              <a:gd name="connsiteX7" fmla="*/ 122206 w 1193046"/>
              <a:gd name="connsiteY7" fmla="*/ 584855 h 594997"/>
              <a:gd name="connsiteX8" fmla="*/ 238411 w 1193046"/>
              <a:gd name="connsiteY8" fmla="*/ 512465 h 594997"/>
              <a:gd name="connsiteX9" fmla="*/ 600361 w 1193046"/>
              <a:gd name="connsiteY9" fmla="*/ 419120 h 594997"/>
              <a:gd name="connsiteX10" fmla="*/ 960406 w 1193046"/>
              <a:gd name="connsiteY10" fmla="*/ 510560 h 594997"/>
              <a:gd name="connsiteX11" fmla="*/ 1059466 w 1193046"/>
              <a:gd name="connsiteY11" fmla="*/ 579140 h 594997"/>
              <a:gd name="connsiteX12" fmla="*/ 1118521 w 1193046"/>
              <a:gd name="connsiteY12" fmla="*/ 594380 h 594997"/>
              <a:gd name="connsiteX13" fmla="*/ 1169956 w 1193046"/>
              <a:gd name="connsiteY13" fmla="*/ 565805 h 594997"/>
              <a:gd name="connsiteX14" fmla="*/ 1189006 w 1193046"/>
              <a:gd name="connsiteY14" fmla="*/ 480080 h 594997"/>
              <a:gd name="connsiteX15" fmla="*/ 1192816 w 1193046"/>
              <a:gd name="connsiteY15" fmla="*/ 421025 h 594997"/>
              <a:gd name="connsiteX16" fmla="*/ 1139476 w 1193046"/>
              <a:gd name="connsiteY16" fmla="*/ 304820 h 594997"/>
              <a:gd name="connsiteX17" fmla="*/ 1038511 w 1193046"/>
              <a:gd name="connsiteY17" fmla="*/ 173375 h 594997"/>
              <a:gd name="connsiteX18" fmla="*/ 598456 w 1193046"/>
              <a:gd name="connsiteY18" fmla="*/ 20 h 594997"/>
              <a:gd name="connsiteX0" fmla="*/ 598456 w 1193030"/>
              <a:gd name="connsiteY0" fmla="*/ 20 h 594997"/>
              <a:gd name="connsiteX1" fmla="*/ 154591 w 1193030"/>
              <a:gd name="connsiteY1" fmla="*/ 182900 h 594997"/>
              <a:gd name="connsiteX2" fmla="*/ 55531 w 1193030"/>
              <a:gd name="connsiteY2" fmla="*/ 310535 h 594997"/>
              <a:gd name="connsiteX3" fmla="*/ 2191 w 1193030"/>
              <a:gd name="connsiteY3" fmla="*/ 415310 h 594997"/>
              <a:gd name="connsiteX4" fmla="*/ 7906 w 1193030"/>
              <a:gd name="connsiteY4" fmla="*/ 483890 h 594997"/>
              <a:gd name="connsiteX5" fmla="*/ 25051 w 1193030"/>
              <a:gd name="connsiteY5" fmla="*/ 561995 h 594997"/>
              <a:gd name="connsiteX6" fmla="*/ 68866 w 1193030"/>
              <a:gd name="connsiteY6" fmla="*/ 586760 h 594997"/>
              <a:gd name="connsiteX7" fmla="*/ 122206 w 1193030"/>
              <a:gd name="connsiteY7" fmla="*/ 584855 h 594997"/>
              <a:gd name="connsiteX8" fmla="*/ 238411 w 1193030"/>
              <a:gd name="connsiteY8" fmla="*/ 512465 h 594997"/>
              <a:gd name="connsiteX9" fmla="*/ 600361 w 1193030"/>
              <a:gd name="connsiteY9" fmla="*/ 419120 h 594997"/>
              <a:gd name="connsiteX10" fmla="*/ 960406 w 1193030"/>
              <a:gd name="connsiteY10" fmla="*/ 510560 h 594997"/>
              <a:gd name="connsiteX11" fmla="*/ 1059466 w 1193030"/>
              <a:gd name="connsiteY11" fmla="*/ 579140 h 594997"/>
              <a:gd name="connsiteX12" fmla="*/ 1118521 w 1193030"/>
              <a:gd name="connsiteY12" fmla="*/ 594380 h 594997"/>
              <a:gd name="connsiteX13" fmla="*/ 1169956 w 1193030"/>
              <a:gd name="connsiteY13" fmla="*/ 565805 h 594997"/>
              <a:gd name="connsiteX14" fmla="*/ 1189006 w 1193030"/>
              <a:gd name="connsiteY14" fmla="*/ 480080 h 594997"/>
              <a:gd name="connsiteX15" fmla="*/ 1192816 w 1193030"/>
              <a:gd name="connsiteY15" fmla="*/ 421025 h 594997"/>
              <a:gd name="connsiteX16" fmla="*/ 1139476 w 1193030"/>
              <a:gd name="connsiteY16" fmla="*/ 304820 h 594997"/>
              <a:gd name="connsiteX17" fmla="*/ 1038511 w 1193030"/>
              <a:gd name="connsiteY17" fmla="*/ 173375 h 594997"/>
              <a:gd name="connsiteX18" fmla="*/ 598456 w 1193030"/>
              <a:gd name="connsiteY18" fmla="*/ 20 h 594997"/>
              <a:gd name="connsiteX0" fmla="*/ 598456 w 1193838"/>
              <a:gd name="connsiteY0" fmla="*/ 20 h 594997"/>
              <a:gd name="connsiteX1" fmla="*/ 154591 w 1193838"/>
              <a:gd name="connsiteY1" fmla="*/ 182900 h 594997"/>
              <a:gd name="connsiteX2" fmla="*/ 55531 w 1193838"/>
              <a:gd name="connsiteY2" fmla="*/ 310535 h 594997"/>
              <a:gd name="connsiteX3" fmla="*/ 2191 w 1193838"/>
              <a:gd name="connsiteY3" fmla="*/ 415310 h 594997"/>
              <a:gd name="connsiteX4" fmla="*/ 7906 w 1193838"/>
              <a:gd name="connsiteY4" fmla="*/ 483890 h 594997"/>
              <a:gd name="connsiteX5" fmla="*/ 25051 w 1193838"/>
              <a:gd name="connsiteY5" fmla="*/ 561995 h 594997"/>
              <a:gd name="connsiteX6" fmla="*/ 68866 w 1193838"/>
              <a:gd name="connsiteY6" fmla="*/ 586760 h 594997"/>
              <a:gd name="connsiteX7" fmla="*/ 122206 w 1193838"/>
              <a:gd name="connsiteY7" fmla="*/ 584855 h 594997"/>
              <a:gd name="connsiteX8" fmla="*/ 238411 w 1193838"/>
              <a:gd name="connsiteY8" fmla="*/ 512465 h 594997"/>
              <a:gd name="connsiteX9" fmla="*/ 600361 w 1193838"/>
              <a:gd name="connsiteY9" fmla="*/ 419120 h 594997"/>
              <a:gd name="connsiteX10" fmla="*/ 960406 w 1193838"/>
              <a:gd name="connsiteY10" fmla="*/ 510560 h 594997"/>
              <a:gd name="connsiteX11" fmla="*/ 1059466 w 1193838"/>
              <a:gd name="connsiteY11" fmla="*/ 579140 h 594997"/>
              <a:gd name="connsiteX12" fmla="*/ 1118521 w 1193838"/>
              <a:gd name="connsiteY12" fmla="*/ 594380 h 594997"/>
              <a:gd name="connsiteX13" fmla="*/ 1169956 w 1193838"/>
              <a:gd name="connsiteY13" fmla="*/ 565805 h 594997"/>
              <a:gd name="connsiteX14" fmla="*/ 1189006 w 1193838"/>
              <a:gd name="connsiteY14" fmla="*/ 480080 h 594997"/>
              <a:gd name="connsiteX15" fmla="*/ 1192816 w 1193838"/>
              <a:gd name="connsiteY15" fmla="*/ 421025 h 594997"/>
              <a:gd name="connsiteX16" fmla="*/ 1139476 w 1193838"/>
              <a:gd name="connsiteY16" fmla="*/ 304820 h 594997"/>
              <a:gd name="connsiteX17" fmla="*/ 1038511 w 1193838"/>
              <a:gd name="connsiteY17" fmla="*/ 173375 h 594997"/>
              <a:gd name="connsiteX18" fmla="*/ 598456 w 1193838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599601 w 1194983"/>
              <a:gd name="connsiteY0" fmla="*/ 20 h 594997"/>
              <a:gd name="connsiteX1" fmla="*/ 155736 w 1194983"/>
              <a:gd name="connsiteY1" fmla="*/ 182900 h 594997"/>
              <a:gd name="connsiteX2" fmla="*/ 56676 w 1194983"/>
              <a:gd name="connsiteY2" fmla="*/ 310535 h 594997"/>
              <a:gd name="connsiteX3" fmla="*/ 3336 w 1194983"/>
              <a:gd name="connsiteY3" fmla="*/ 415310 h 594997"/>
              <a:gd name="connsiteX4" fmla="*/ 5241 w 1194983"/>
              <a:gd name="connsiteY4" fmla="*/ 483890 h 594997"/>
              <a:gd name="connsiteX5" fmla="*/ 26196 w 1194983"/>
              <a:gd name="connsiteY5" fmla="*/ 561995 h 594997"/>
              <a:gd name="connsiteX6" fmla="*/ 70011 w 1194983"/>
              <a:gd name="connsiteY6" fmla="*/ 586760 h 594997"/>
              <a:gd name="connsiteX7" fmla="*/ 123351 w 1194983"/>
              <a:gd name="connsiteY7" fmla="*/ 584855 h 594997"/>
              <a:gd name="connsiteX8" fmla="*/ 239556 w 1194983"/>
              <a:gd name="connsiteY8" fmla="*/ 512465 h 594997"/>
              <a:gd name="connsiteX9" fmla="*/ 601506 w 1194983"/>
              <a:gd name="connsiteY9" fmla="*/ 419120 h 594997"/>
              <a:gd name="connsiteX10" fmla="*/ 961551 w 1194983"/>
              <a:gd name="connsiteY10" fmla="*/ 510560 h 594997"/>
              <a:gd name="connsiteX11" fmla="*/ 1060611 w 1194983"/>
              <a:gd name="connsiteY11" fmla="*/ 579140 h 594997"/>
              <a:gd name="connsiteX12" fmla="*/ 1119666 w 1194983"/>
              <a:gd name="connsiteY12" fmla="*/ 594380 h 594997"/>
              <a:gd name="connsiteX13" fmla="*/ 1171101 w 1194983"/>
              <a:gd name="connsiteY13" fmla="*/ 565805 h 594997"/>
              <a:gd name="connsiteX14" fmla="*/ 1190151 w 1194983"/>
              <a:gd name="connsiteY14" fmla="*/ 480080 h 594997"/>
              <a:gd name="connsiteX15" fmla="*/ 1193961 w 1194983"/>
              <a:gd name="connsiteY15" fmla="*/ 421025 h 594997"/>
              <a:gd name="connsiteX16" fmla="*/ 1140621 w 1194983"/>
              <a:gd name="connsiteY16" fmla="*/ 304820 h 594997"/>
              <a:gd name="connsiteX17" fmla="*/ 1039656 w 1194983"/>
              <a:gd name="connsiteY17" fmla="*/ 173375 h 594997"/>
              <a:gd name="connsiteX18" fmla="*/ 599601 w 1194983"/>
              <a:gd name="connsiteY18" fmla="*/ 20 h 594997"/>
              <a:gd name="connsiteX0" fmla="*/ 599601 w 1194983"/>
              <a:gd name="connsiteY0" fmla="*/ 20 h 594997"/>
              <a:gd name="connsiteX1" fmla="*/ 155736 w 1194983"/>
              <a:gd name="connsiteY1" fmla="*/ 182900 h 594997"/>
              <a:gd name="connsiteX2" fmla="*/ 56676 w 1194983"/>
              <a:gd name="connsiteY2" fmla="*/ 310535 h 594997"/>
              <a:gd name="connsiteX3" fmla="*/ 3336 w 1194983"/>
              <a:gd name="connsiteY3" fmla="*/ 415310 h 594997"/>
              <a:gd name="connsiteX4" fmla="*/ 5241 w 1194983"/>
              <a:gd name="connsiteY4" fmla="*/ 483890 h 594997"/>
              <a:gd name="connsiteX5" fmla="*/ 26196 w 1194983"/>
              <a:gd name="connsiteY5" fmla="*/ 561995 h 594997"/>
              <a:gd name="connsiteX6" fmla="*/ 70011 w 1194983"/>
              <a:gd name="connsiteY6" fmla="*/ 586760 h 594997"/>
              <a:gd name="connsiteX7" fmla="*/ 123351 w 1194983"/>
              <a:gd name="connsiteY7" fmla="*/ 584855 h 594997"/>
              <a:gd name="connsiteX8" fmla="*/ 239556 w 1194983"/>
              <a:gd name="connsiteY8" fmla="*/ 512465 h 594997"/>
              <a:gd name="connsiteX9" fmla="*/ 601506 w 1194983"/>
              <a:gd name="connsiteY9" fmla="*/ 419120 h 594997"/>
              <a:gd name="connsiteX10" fmla="*/ 961551 w 1194983"/>
              <a:gd name="connsiteY10" fmla="*/ 510560 h 594997"/>
              <a:gd name="connsiteX11" fmla="*/ 1060611 w 1194983"/>
              <a:gd name="connsiteY11" fmla="*/ 579140 h 594997"/>
              <a:gd name="connsiteX12" fmla="*/ 1119666 w 1194983"/>
              <a:gd name="connsiteY12" fmla="*/ 594380 h 594997"/>
              <a:gd name="connsiteX13" fmla="*/ 1171101 w 1194983"/>
              <a:gd name="connsiteY13" fmla="*/ 565805 h 594997"/>
              <a:gd name="connsiteX14" fmla="*/ 1190151 w 1194983"/>
              <a:gd name="connsiteY14" fmla="*/ 480080 h 594997"/>
              <a:gd name="connsiteX15" fmla="*/ 1193961 w 1194983"/>
              <a:gd name="connsiteY15" fmla="*/ 421025 h 594997"/>
              <a:gd name="connsiteX16" fmla="*/ 1140621 w 1194983"/>
              <a:gd name="connsiteY16" fmla="*/ 304820 h 594997"/>
              <a:gd name="connsiteX17" fmla="*/ 1039656 w 1194983"/>
              <a:gd name="connsiteY17" fmla="*/ 173375 h 594997"/>
              <a:gd name="connsiteX18" fmla="*/ 599601 w 1194983"/>
              <a:gd name="connsiteY18" fmla="*/ 20 h 594997"/>
              <a:gd name="connsiteX0" fmla="*/ 597100 w 1192482"/>
              <a:gd name="connsiteY0" fmla="*/ 20 h 594997"/>
              <a:gd name="connsiteX1" fmla="*/ 153235 w 1192482"/>
              <a:gd name="connsiteY1" fmla="*/ 182900 h 594997"/>
              <a:gd name="connsiteX2" fmla="*/ 54175 w 1192482"/>
              <a:gd name="connsiteY2" fmla="*/ 310535 h 594997"/>
              <a:gd name="connsiteX3" fmla="*/ 4645 w 1192482"/>
              <a:gd name="connsiteY3" fmla="*/ 415310 h 594997"/>
              <a:gd name="connsiteX4" fmla="*/ 2740 w 1192482"/>
              <a:gd name="connsiteY4" fmla="*/ 483890 h 594997"/>
              <a:gd name="connsiteX5" fmla="*/ 23695 w 1192482"/>
              <a:gd name="connsiteY5" fmla="*/ 561995 h 594997"/>
              <a:gd name="connsiteX6" fmla="*/ 67510 w 1192482"/>
              <a:gd name="connsiteY6" fmla="*/ 586760 h 594997"/>
              <a:gd name="connsiteX7" fmla="*/ 120850 w 1192482"/>
              <a:gd name="connsiteY7" fmla="*/ 584855 h 594997"/>
              <a:gd name="connsiteX8" fmla="*/ 237055 w 1192482"/>
              <a:gd name="connsiteY8" fmla="*/ 512465 h 594997"/>
              <a:gd name="connsiteX9" fmla="*/ 599005 w 1192482"/>
              <a:gd name="connsiteY9" fmla="*/ 419120 h 594997"/>
              <a:gd name="connsiteX10" fmla="*/ 959050 w 1192482"/>
              <a:gd name="connsiteY10" fmla="*/ 510560 h 594997"/>
              <a:gd name="connsiteX11" fmla="*/ 1058110 w 1192482"/>
              <a:gd name="connsiteY11" fmla="*/ 579140 h 594997"/>
              <a:gd name="connsiteX12" fmla="*/ 1117165 w 1192482"/>
              <a:gd name="connsiteY12" fmla="*/ 594380 h 594997"/>
              <a:gd name="connsiteX13" fmla="*/ 1168600 w 1192482"/>
              <a:gd name="connsiteY13" fmla="*/ 565805 h 594997"/>
              <a:gd name="connsiteX14" fmla="*/ 1187650 w 1192482"/>
              <a:gd name="connsiteY14" fmla="*/ 480080 h 594997"/>
              <a:gd name="connsiteX15" fmla="*/ 1191460 w 1192482"/>
              <a:gd name="connsiteY15" fmla="*/ 421025 h 594997"/>
              <a:gd name="connsiteX16" fmla="*/ 1138120 w 1192482"/>
              <a:gd name="connsiteY16" fmla="*/ 304820 h 594997"/>
              <a:gd name="connsiteX17" fmla="*/ 1037155 w 1192482"/>
              <a:gd name="connsiteY17" fmla="*/ 173375 h 594997"/>
              <a:gd name="connsiteX18" fmla="*/ 597100 w 1192482"/>
              <a:gd name="connsiteY18" fmla="*/ 20 h 594997"/>
              <a:gd name="connsiteX0" fmla="*/ 597100 w 1192482"/>
              <a:gd name="connsiteY0" fmla="*/ 218 h 595195"/>
              <a:gd name="connsiteX1" fmla="*/ 153235 w 1192482"/>
              <a:gd name="connsiteY1" fmla="*/ 183098 h 595195"/>
              <a:gd name="connsiteX2" fmla="*/ 54175 w 1192482"/>
              <a:gd name="connsiteY2" fmla="*/ 310733 h 595195"/>
              <a:gd name="connsiteX3" fmla="*/ 4645 w 1192482"/>
              <a:gd name="connsiteY3" fmla="*/ 415508 h 595195"/>
              <a:gd name="connsiteX4" fmla="*/ 2740 w 1192482"/>
              <a:gd name="connsiteY4" fmla="*/ 484088 h 595195"/>
              <a:gd name="connsiteX5" fmla="*/ 23695 w 1192482"/>
              <a:gd name="connsiteY5" fmla="*/ 562193 h 595195"/>
              <a:gd name="connsiteX6" fmla="*/ 67510 w 1192482"/>
              <a:gd name="connsiteY6" fmla="*/ 586958 h 595195"/>
              <a:gd name="connsiteX7" fmla="*/ 120850 w 1192482"/>
              <a:gd name="connsiteY7" fmla="*/ 585053 h 595195"/>
              <a:gd name="connsiteX8" fmla="*/ 237055 w 1192482"/>
              <a:gd name="connsiteY8" fmla="*/ 512663 h 595195"/>
              <a:gd name="connsiteX9" fmla="*/ 599005 w 1192482"/>
              <a:gd name="connsiteY9" fmla="*/ 419318 h 595195"/>
              <a:gd name="connsiteX10" fmla="*/ 959050 w 1192482"/>
              <a:gd name="connsiteY10" fmla="*/ 510758 h 595195"/>
              <a:gd name="connsiteX11" fmla="*/ 1058110 w 1192482"/>
              <a:gd name="connsiteY11" fmla="*/ 579338 h 595195"/>
              <a:gd name="connsiteX12" fmla="*/ 1117165 w 1192482"/>
              <a:gd name="connsiteY12" fmla="*/ 594578 h 595195"/>
              <a:gd name="connsiteX13" fmla="*/ 1168600 w 1192482"/>
              <a:gd name="connsiteY13" fmla="*/ 566003 h 595195"/>
              <a:gd name="connsiteX14" fmla="*/ 1187650 w 1192482"/>
              <a:gd name="connsiteY14" fmla="*/ 480278 h 595195"/>
              <a:gd name="connsiteX15" fmla="*/ 1191460 w 1192482"/>
              <a:gd name="connsiteY15" fmla="*/ 421223 h 595195"/>
              <a:gd name="connsiteX16" fmla="*/ 1138120 w 1192482"/>
              <a:gd name="connsiteY16" fmla="*/ 305018 h 595195"/>
              <a:gd name="connsiteX17" fmla="*/ 1037155 w 1192482"/>
              <a:gd name="connsiteY17" fmla="*/ 173573 h 595195"/>
              <a:gd name="connsiteX18" fmla="*/ 597100 w 1192482"/>
              <a:gd name="connsiteY18" fmla="*/ 218 h 595195"/>
              <a:gd name="connsiteX0" fmla="*/ 597100 w 1192482"/>
              <a:gd name="connsiteY0" fmla="*/ 21 h 594998"/>
              <a:gd name="connsiteX1" fmla="*/ 153235 w 1192482"/>
              <a:gd name="connsiteY1" fmla="*/ 182901 h 594998"/>
              <a:gd name="connsiteX2" fmla="*/ 54175 w 1192482"/>
              <a:gd name="connsiteY2" fmla="*/ 310536 h 594998"/>
              <a:gd name="connsiteX3" fmla="*/ 4645 w 1192482"/>
              <a:gd name="connsiteY3" fmla="*/ 415311 h 594998"/>
              <a:gd name="connsiteX4" fmla="*/ 2740 w 1192482"/>
              <a:gd name="connsiteY4" fmla="*/ 483891 h 594998"/>
              <a:gd name="connsiteX5" fmla="*/ 23695 w 1192482"/>
              <a:gd name="connsiteY5" fmla="*/ 561996 h 594998"/>
              <a:gd name="connsiteX6" fmla="*/ 67510 w 1192482"/>
              <a:gd name="connsiteY6" fmla="*/ 586761 h 594998"/>
              <a:gd name="connsiteX7" fmla="*/ 120850 w 1192482"/>
              <a:gd name="connsiteY7" fmla="*/ 584856 h 594998"/>
              <a:gd name="connsiteX8" fmla="*/ 237055 w 1192482"/>
              <a:gd name="connsiteY8" fmla="*/ 512466 h 594998"/>
              <a:gd name="connsiteX9" fmla="*/ 599005 w 1192482"/>
              <a:gd name="connsiteY9" fmla="*/ 419121 h 594998"/>
              <a:gd name="connsiteX10" fmla="*/ 959050 w 1192482"/>
              <a:gd name="connsiteY10" fmla="*/ 510561 h 594998"/>
              <a:gd name="connsiteX11" fmla="*/ 1058110 w 1192482"/>
              <a:gd name="connsiteY11" fmla="*/ 579141 h 594998"/>
              <a:gd name="connsiteX12" fmla="*/ 1117165 w 1192482"/>
              <a:gd name="connsiteY12" fmla="*/ 594381 h 594998"/>
              <a:gd name="connsiteX13" fmla="*/ 1168600 w 1192482"/>
              <a:gd name="connsiteY13" fmla="*/ 565806 h 594998"/>
              <a:gd name="connsiteX14" fmla="*/ 1187650 w 1192482"/>
              <a:gd name="connsiteY14" fmla="*/ 480081 h 594998"/>
              <a:gd name="connsiteX15" fmla="*/ 1191460 w 1192482"/>
              <a:gd name="connsiteY15" fmla="*/ 421026 h 594998"/>
              <a:gd name="connsiteX16" fmla="*/ 1138120 w 1192482"/>
              <a:gd name="connsiteY16" fmla="*/ 304821 h 594998"/>
              <a:gd name="connsiteX17" fmla="*/ 1037155 w 1192482"/>
              <a:gd name="connsiteY17" fmla="*/ 173376 h 594998"/>
              <a:gd name="connsiteX18" fmla="*/ 597100 w 1192482"/>
              <a:gd name="connsiteY18" fmla="*/ 21 h 594998"/>
              <a:gd name="connsiteX0" fmla="*/ 597100 w 1192482"/>
              <a:gd name="connsiteY0" fmla="*/ 21 h 594888"/>
              <a:gd name="connsiteX1" fmla="*/ 153235 w 1192482"/>
              <a:gd name="connsiteY1" fmla="*/ 182901 h 594888"/>
              <a:gd name="connsiteX2" fmla="*/ 54175 w 1192482"/>
              <a:gd name="connsiteY2" fmla="*/ 310536 h 594888"/>
              <a:gd name="connsiteX3" fmla="*/ 4645 w 1192482"/>
              <a:gd name="connsiteY3" fmla="*/ 415311 h 594888"/>
              <a:gd name="connsiteX4" fmla="*/ 2740 w 1192482"/>
              <a:gd name="connsiteY4" fmla="*/ 483891 h 594888"/>
              <a:gd name="connsiteX5" fmla="*/ 23695 w 1192482"/>
              <a:gd name="connsiteY5" fmla="*/ 561996 h 594888"/>
              <a:gd name="connsiteX6" fmla="*/ 67510 w 1192482"/>
              <a:gd name="connsiteY6" fmla="*/ 586761 h 594888"/>
              <a:gd name="connsiteX7" fmla="*/ 120850 w 1192482"/>
              <a:gd name="connsiteY7" fmla="*/ 584856 h 594888"/>
              <a:gd name="connsiteX8" fmla="*/ 237055 w 1192482"/>
              <a:gd name="connsiteY8" fmla="*/ 512466 h 594888"/>
              <a:gd name="connsiteX9" fmla="*/ 599005 w 1192482"/>
              <a:gd name="connsiteY9" fmla="*/ 419121 h 594888"/>
              <a:gd name="connsiteX10" fmla="*/ 955240 w 1192482"/>
              <a:gd name="connsiteY10" fmla="*/ 520086 h 594888"/>
              <a:gd name="connsiteX11" fmla="*/ 1058110 w 1192482"/>
              <a:gd name="connsiteY11" fmla="*/ 579141 h 594888"/>
              <a:gd name="connsiteX12" fmla="*/ 1117165 w 1192482"/>
              <a:gd name="connsiteY12" fmla="*/ 594381 h 594888"/>
              <a:gd name="connsiteX13" fmla="*/ 1168600 w 1192482"/>
              <a:gd name="connsiteY13" fmla="*/ 565806 h 594888"/>
              <a:gd name="connsiteX14" fmla="*/ 1187650 w 1192482"/>
              <a:gd name="connsiteY14" fmla="*/ 480081 h 594888"/>
              <a:gd name="connsiteX15" fmla="*/ 1191460 w 1192482"/>
              <a:gd name="connsiteY15" fmla="*/ 421026 h 594888"/>
              <a:gd name="connsiteX16" fmla="*/ 1138120 w 1192482"/>
              <a:gd name="connsiteY16" fmla="*/ 304821 h 594888"/>
              <a:gd name="connsiteX17" fmla="*/ 1037155 w 1192482"/>
              <a:gd name="connsiteY17" fmla="*/ 173376 h 594888"/>
              <a:gd name="connsiteX18" fmla="*/ 597100 w 1192482"/>
              <a:gd name="connsiteY18" fmla="*/ 21 h 594888"/>
              <a:gd name="connsiteX0" fmla="*/ 595064 w 1190446"/>
              <a:gd name="connsiteY0" fmla="*/ 21 h 594888"/>
              <a:gd name="connsiteX1" fmla="*/ 151199 w 1190446"/>
              <a:gd name="connsiteY1" fmla="*/ 182901 h 594888"/>
              <a:gd name="connsiteX2" fmla="*/ 52139 w 1190446"/>
              <a:gd name="connsiteY2" fmla="*/ 310536 h 594888"/>
              <a:gd name="connsiteX3" fmla="*/ 8324 w 1190446"/>
              <a:gd name="connsiteY3" fmla="*/ 417216 h 594888"/>
              <a:gd name="connsiteX4" fmla="*/ 704 w 1190446"/>
              <a:gd name="connsiteY4" fmla="*/ 483891 h 594888"/>
              <a:gd name="connsiteX5" fmla="*/ 21659 w 1190446"/>
              <a:gd name="connsiteY5" fmla="*/ 561996 h 594888"/>
              <a:gd name="connsiteX6" fmla="*/ 65474 w 1190446"/>
              <a:gd name="connsiteY6" fmla="*/ 586761 h 594888"/>
              <a:gd name="connsiteX7" fmla="*/ 118814 w 1190446"/>
              <a:gd name="connsiteY7" fmla="*/ 584856 h 594888"/>
              <a:gd name="connsiteX8" fmla="*/ 235019 w 1190446"/>
              <a:gd name="connsiteY8" fmla="*/ 512466 h 594888"/>
              <a:gd name="connsiteX9" fmla="*/ 596969 w 1190446"/>
              <a:gd name="connsiteY9" fmla="*/ 419121 h 594888"/>
              <a:gd name="connsiteX10" fmla="*/ 953204 w 1190446"/>
              <a:gd name="connsiteY10" fmla="*/ 520086 h 594888"/>
              <a:gd name="connsiteX11" fmla="*/ 1056074 w 1190446"/>
              <a:gd name="connsiteY11" fmla="*/ 579141 h 594888"/>
              <a:gd name="connsiteX12" fmla="*/ 1115129 w 1190446"/>
              <a:gd name="connsiteY12" fmla="*/ 594381 h 594888"/>
              <a:gd name="connsiteX13" fmla="*/ 1166564 w 1190446"/>
              <a:gd name="connsiteY13" fmla="*/ 565806 h 594888"/>
              <a:gd name="connsiteX14" fmla="*/ 1185614 w 1190446"/>
              <a:gd name="connsiteY14" fmla="*/ 480081 h 594888"/>
              <a:gd name="connsiteX15" fmla="*/ 1189424 w 1190446"/>
              <a:gd name="connsiteY15" fmla="*/ 421026 h 594888"/>
              <a:gd name="connsiteX16" fmla="*/ 1136084 w 1190446"/>
              <a:gd name="connsiteY16" fmla="*/ 304821 h 594888"/>
              <a:gd name="connsiteX17" fmla="*/ 1035119 w 1190446"/>
              <a:gd name="connsiteY17" fmla="*/ 173376 h 594888"/>
              <a:gd name="connsiteX18" fmla="*/ 595064 w 1190446"/>
              <a:gd name="connsiteY18" fmla="*/ 21 h 594888"/>
              <a:gd name="connsiteX0" fmla="*/ 595064 w 1186954"/>
              <a:gd name="connsiteY0" fmla="*/ 21 h 594888"/>
              <a:gd name="connsiteX1" fmla="*/ 151199 w 1186954"/>
              <a:gd name="connsiteY1" fmla="*/ 182901 h 594888"/>
              <a:gd name="connsiteX2" fmla="*/ 52139 w 1186954"/>
              <a:gd name="connsiteY2" fmla="*/ 310536 h 594888"/>
              <a:gd name="connsiteX3" fmla="*/ 8324 w 1186954"/>
              <a:gd name="connsiteY3" fmla="*/ 417216 h 594888"/>
              <a:gd name="connsiteX4" fmla="*/ 704 w 1186954"/>
              <a:gd name="connsiteY4" fmla="*/ 483891 h 594888"/>
              <a:gd name="connsiteX5" fmla="*/ 21659 w 1186954"/>
              <a:gd name="connsiteY5" fmla="*/ 561996 h 594888"/>
              <a:gd name="connsiteX6" fmla="*/ 65474 w 1186954"/>
              <a:gd name="connsiteY6" fmla="*/ 586761 h 594888"/>
              <a:gd name="connsiteX7" fmla="*/ 118814 w 1186954"/>
              <a:gd name="connsiteY7" fmla="*/ 584856 h 594888"/>
              <a:gd name="connsiteX8" fmla="*/ 235019 w 1186954"/>
              <a:gd name="connsiteY8" fmla="*/ 512466 h 594888"/>
              <a:gd name="connsiteX9" fmla="*/ 596969 w 1186954"/>
              <a:gd name="connsiteY9" fmla="*/ 419121 h 594888"/>
              <a:gd name="connsiteX10" fmla="*/ 953204 w 1186954"/>
              <a:gd name="connsiteY10" fmla="*/ 520086 h 594888"/>
              <a:gd name="connsiteX11" fmla="*/ 1056074 w 1186954"/>
              <a:gd name="connsiteY11" fmla="*/ 579141 h 594888"/>
              <a:gd name="connsiteX12" fmla="*/ 1115129 w 1186954"/>
              <a:gd name="connsiteY12" fmla="*/ 594381 h 594888"/>
              <a:gd name="connsiteX13" fmla="*/ 1166564 w 1186954"/>
              <a:gd name="connsiteY13" fmla="*/ 565806 h 594888"/>
              <a:gd name="connsiteX14" fmla="*/ 1185614 w 1186954"/>
              <a:gd name="connsiteY14" fmla="*/ 480081 h 594888"/>
              <a:gd name="connsiteX15" fmla="*/ 1183709 w 1186954"/>
              <a:gd name="connsiteY15" fmla="*/ 421026 h 594888"/>
              <a:gd name="connsiteX16" fmla="*/ 1136084 w 1186954"/>
              <a:gd name="connsiteY16" fmla="*/ 304821 h 594888"/>
              <a:gd name="connsiteX17" fmla="*/ 1035119 w 1186954"/>
              <a:gd name="connsiteY17" fmla="*/ 173376 h 594888"/>
              <a:gd name="connsiteX18" fmla="*/ 595064 w 1186954"/>
              <a:gd name="connsiteY18" fmla="*/ 21 h 594888"/>
              <a:gd name="connsiteX0" fmla="*/ 595064 w 1186954"/>
              <a:gd name="connsiteY0" fmla="*/ 21 h 594968"/>
              <a:gd name="connsiteX1" fmla="*/ 151199 w 1186954"/>
              <a:gd name="connsiteY1" fmla="*/ 182901 h 594968"/>
              <a:gd name="connsiteX2" fmla="*/ 52139 w 1186954"/>
              <a:gd name="connsiteY2" fmla="*/ 310536 h 594968"/>
              <a:gd name="connsiteX3" fmla="*/ 8324 w 1186954"/>
              <a:gd name="connsiteY3" fmla="*/ 417216 h 594968"/>
              <a:gd name="connsiteX4" fmla="*/ 704 w 1186954"/>
              <a:gd name="connsiteY4" fmla="*/ 483891 h 594968"/>
              <a:gd name="connsiteX5" fmla="*/ 21659 w 1186954"/>
              <a:gd name="connsiteY5" fmla="*/ 561996 h 594968"/>
              <a:gd name="connsiteX6" fmla="*/ 65474 w 1186954"/>
              <a:gd name="connsiteY6" fmla="*/ 586761 h 594968"/>
              <a:gd name="connsiteX7" fmla="*/ 118814 w 1186954"/>
              <a:gd name="connsiteY7" fmla="*/ 584856 h 594968"/>
              <a:gd name="connsiteX8" fmla="*/ 235019 w 1186954"/>
              <a:gd name="connsiteY8" fmla="*/ 512466 h 594968"/>
              <a:gd name="connsiteX9" fmla="*/ 596969 w 1186954"/>
              <a:gd name="connsiteY9" fmla="*/ 419121 h 594968"/>
              <a:gd name="connsiteX10" fmla="*/ 953204 w 1186954"/>
              <a:gd name="connsiteY10" fmla="*/ 512886 h 594968"/>
              <a:gd name="connsiteX11" fmla="*/ 1056074 w 1186954"/>
              <a:gd name="connsiteY11" fmla="*/ 579141 h 594968"/>
              <a:gd name="connsiteX12" fmla="*/ 1115129 w 1186954"/>
              <a:gd name="connsiteY12" fmla="*/ 594381 h 594968"/>
              <a:gd name="connsiteX13" fmla="*/ 1166564 w 1186954"/>
              <a:gd name="connsiteY13" fmla="*/ 565806 h 594968"/>
              <a:gd name="connsiteX14" fmla="*/ 1185614 w 1186954"/>
              <a:gd name="connsiteY14" fmla="*/ 480081 h 594968"/>
              <a:gd name="connsiteX15" fmla="*/ 1183709 w 1186954"/>
              <a:gd name="connsiteY15" fmla="*/ 421026 h 594968"/>
              <a:gd name="connsiteX16" fmla="*/ 1136084 w 1186954"/>
              <a:gd name="connsiteY16" fmla="*/ 304821 h 594968"/>
              <a:gd name="connsiteX17" fmla="*/ 1035119 w 1186954"/>
              <a:gd name="connsiteY17" fmla="*/ 173376 h 594968"/>
              <a:gd name="connsiteX18" fmla="*/ 595064 w 1186954"/>
              <a:gd name="connsiteY18" fmla="*/ 21 h 5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86954" h="594968">
                <a:moveTo>
                  <a:pt x="595064" y="21"/>
                </a:moveTo>
                <a:cubicBezTo>
                  <a:pt x="375354" y="1608"/>
                  <a:pt x="235971" y="93049"/>
                  <a:pt x="151199" y="182901"/>
                </a:cubicBezTo>
                <a:cubicBezTo>
                  <a:pt x="66427" y="272753"/>
                  <a:pt x="75951" y="271484"/>
                  <a:pt x="52139" y="310536"/>
                </a:cubicBezTo>
                <a:cubicBezTo>
                  <a:pt x="28327" y="349588"/>
                  <a:pt x="14992" y="388323"/>
                  <a:pt x="8324" y="417216"/>
                </a:cubicBezTo>
                <a:cubicBezTo>
                  <a:pt x="1656" y="446109"/>
                  <a:pt x="-1518" y="459761"/>
                  <a:pt x="704" y="483891"/>
                </a:cubicBezTo>
                <a:cubicBezTo>
                  <a:pt x="2926" y="508021"/>
                  <a:pt x="1339" y="544851"/>
                  <a:pt x="21659" y="561996"/>
                </a:cubicBezTo>
                <a:cubicBezTo>
                  <a:pt x="41979" y="579141"/>
                  <a:pt x="49282" y="582951"/>
                  <a:pt x="65474" y="586761"/>
                </a:cubicBezTo>
                <a:cubicBezTo>
                  <a:pt x="81666" y="590571"/>
                  <a:pt x="90556" y="597239"/>
                  <a:pt x="118814" y="584856"/>
                </a:cubicBezTo>
                <a:cubicBezTo>
                  <a:pt x="147071" y="572474"/>
                  <a:pt x="155327" y="557233"/>
                  <a:pt x="235019" y="512466"/>
                </a:cubicBezTo>
                <a:cubicBezTo>
                  <a:pt x="314711" y="467699"/>
                  <a:pt x="477272" y="419051"/>
                  <a:pt x="596969" y="419121"/>
                </a:cubicBezTo>
                <a:cubicBezTo>
                  <a:pt x="716666" y="419191"/>
                  <a:pt x="882402" y="470976"/>
                  <a:pt x="953204" y="512886"/>
                </a:cubicBezTo>
                <a:cubicBezTo>
                  <a:pt x="1024006" y="554796"/>
                  <a:pt x="1029087" y="565559"/>
                  <a:pt x="1056074" y="579141"/>
                </a:cubicBezTo>
                <a:cubicBezTo>
                  <a:pt x="1083061" y="592723"/>
                  <a:pt x="1096714" y="596604"/>
                  <a:pt x="1115129" y="594381"/>
                </a:cubicBezTo>
                <a:cubicBezTo>
                  <a:pt x="1133544" y="592158"/>
                  <a:pt x="1154817" y="584856"/>
                  <a:pt x="1166564" y="565806"/>
                </a:cubicBezTo>
                <a:cubicBezTo>
                  <a:pt x="1178311" y="546756"/>
                  <a:pt x="1182757" y="504211"/>
                  <a:pt x="1185614" y="480081"/>
                </a:cubicBezTo>
                <a:cubicBezTo>
                  <a:pt x="1188471" y="455951"/>
                  <a:pt x="1186249" y="438806"/>
                  <a:pt x="1183709" y="421026"/>
                </a:cubicBezTo>
                <a:cubicBezTo>
                  <a:pt x="1181169" y="403246"/>
                  <a:pt x="1162436" y="345461"/>
                  <a:pt x="1136084" y="304821"/>
                </a:cubicBezTo>
                <a:cubicBezTo>
                  <a:pt x="1115447" y="266086"/>
                  <a:pt x="1109414" y="256561"/>
                  <a:pt x="1035119" y="173376"/>
                </a:cubicBezTo>
                <a:cubicBezTo>
                  <a:pt x="960824" y="90191"/>
                  <a:pt x="814774" y="-1566"/>
                  <a:pt x="595064" y="21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AB1051C7-F3BE-46C2-AF78-284D594701F6}"/>
              </a:ext>
            </a:extLst>
          </p:cNvPr>
          <p:cNvCxnSpPr>
            <a:cxnSpLocks/>
          </p:cNvCxnSpPr>
          <p:nvPr/>
        </p:nvCxnSpPr>
        <p:spPr>
          <a:xfrm>
            <a:off x="7035131" y="2452050"/>
            <a:ext cx="0" cy="26876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125C6E9C-519E-43C2-A4DF-5EDF2442C4F8}"/>
              </a:ext>
            </a:extLst>
          </p:cNvPr>
          <p:cNvCxnSpPr>
            <a:cxnSpLocks/>
          </p:cNvCxnSpPr>
          <p:nvPr/>
        </p:nvCxnSpPr>
        <p:spPr>
          <a:xfrm>
            <a:off x="6853050" y="3459061"/>
            <a:ext cx="0" cy="14867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97B687B-0354-4A3F-8336-8FC0A78090B9}"/>
              </a:ext>
            </a:extLst>
          </p:cNvPr>
          <p:cNvCxnSpPr>
            <a:cxnSpLocks/>
          </p:cNvCxnSpPr>
          <p:nvPr/>
        </p:nvCxnSpPr>
        <p:spPr>
          <a:xfrm>
            <a:off x="7938400" y="3462871"/>
            <a:ext cx="0" cy="14849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497DCBEF-9B2C-44BB-A6CA-424BDED2108A}"/>
              </a:ext>
            </a:extLst>
          </p:cNvPr>
          <p:cNvCxnSpPr>
            <a:cxnSpLocks/>
          </p:cNvCxnSpPr>
          <p:nvPr/>
        </p:nvCxnSpPr>
        <p:spPr>
          <a:xfrm>
            <a:off x="6953939" y="3606358"/>
            <a:ext cx="0" cy="1206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4CCD0CC1-47C4-47CD-9A52-6D6BAF8C0B48}"/>
              </a:ext>
            </a:extLst>
          </p:cNvPr>
          <p:cNvCxnSpPr>
            <a:cxnSpLocks/>
          </p:cNvCxnSpPr>
          <p:nvPr/>
        </p:nvCxnSpPr>
        <p:spPr>
          <a:xfrm>
            <a:off x="7836773" y="3602936"/>
            <a:ext cx="0" cy="1206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DC11B744-A1F3-428F-9016-268D038B496D}"/>
              </a:ext>
            </a:extLst>
          </p:cNvPr>
          <p:cNvCxnSpPr>
            <a:cxnSpLocks/>
          </p:cNvCxnSpPr>
          <p:nvPr/>
        </p:nvCxnSpPr>
        <p:spPr>
          <a:xfrm>
            <a:off x="6923399" y="2586855"/>
            <a:ext cx="0" cy="2621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7BCAFFB2-65E9-4ADF-84A7-205D309DBBC4}"/>
              </a:ext>
            </a:extLst>
          </p:cNvPr>
          <p:cNvCxnSpPr>
            <a:cxnSpLocks/>
          </p:cNvCxnSpPr>
          <p:nvPr/>
        </p:nvCxnSpPr>
        <p:spPr>
          <a:xfrm>
            <a:off x="7866550" y="2586855"/>
            <a:ext cx="0" cy="26257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23F4C06A-5B6A-47CC-8F3A-BC4EA1024226}"/>
              </a:ext>
            </a:extLst>
          </p:cNvPr>
          <p:cNvCxnSpPr>
            <a:cxnSpLocks/>
          </p:cNvCxnSpPr>
          <p:nvPr/>
        </p:nvCxnSpPr>
        <p:spPr>
          <a:xfrm>
            <a:off x="6804459" y="3333298"/>
            <a:ext cx="0" cy="17017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FF269A00-6176-4E14-A861-E8FDFDF5D1D5}"/>
              </a:ext>
            </a:extLst>
          </p:cNvPr>
          <p:cNvCxnSpPr>
            <a:cxnSpLocks/>
          </p:cNvCxnSpPr>
          <p:nvPr/>
        </p:nvCxnSpPr>
        <p:spPr>
          <a:xfrm>
            <a:off x="7982266" y="3333298"/>
            <a:ext cx="0" cy="17124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2E50A04E-70E4-4CBF-BE43-30449D645141}"/>
              </a:ext>
            </a:extLst>
          </p:cNvPr>
          <p:cNvCxnSpPr>
            <a:cxnSpLocks/>
          </p:cNvCxnSpPr>
          <p:nvPr/>
        </p:nvCxnSpPr>
        <p:spPr>
          <a:xfrm>
            <a:off x="7919015" y="2739827"/>
            <a:ext cx="0" cy="2478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777D8E37-6430-4B20-87DA-326DC9388C89}"/>
              </a:ext>
            </a:extLst>
          </p:cNvPr>
          <p:cNvCxnSpPr>
            <a:cxnSpLocks/>
          </p:cNvCxnSpPr>
          <p:nvPr/>
        </p:nvCxnSpPr>
        <p:spPr>
          <a:xfrm>
            <a:off x="6869368" y="2739827"/>
            <a:ext cx="0" cy="2478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5ED9B31C-0738-4162-A3AA-42993823F766}"/>
              </a:ext>
            </a:extLst>
          </p:cNvPr>
          <p:cNvCxnSpPr>
            <a:cxnSpLocks/>
          </p:cNvCxnSpPr>
          <p:nvPr/>
        </p:nvCxnSpPr>
        <p:spPr>
          <a:xfrm>
            <a:off x="6793998" y="3171470"/>
            <a:ext cx="0" cy="1938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DBCEBAC9-ACCD-4218-9288-17963C4D7C91}"/>
              </a:ext>
            </a:extLst>
          </p:cNvPr>
          <p:cNvCxnSpPr>
            <a:cxnSpLocks/>
          </p:cNvCxnSpPr>
          <p:nvPr/>
        </p:nvCxnSpPr>
        <p:spPr>
          <a:xfrm>
            <a:off x="7994318" y="3172802"/>
            <a:ext cx="0" cy="1938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530E733B-A726-496E-9937-865308C3878C}"/>
              </a:ext>
            </a:extLst>
          </p:cNvPr>
          <p:cNvCxnSpPr>
            <a:cxnSpLocks/>
          </p:cNvCxnSpPr>
          <p:nvPr/>
        </p:nvCxnSpPr>
        <p:spPr>
          <a:xfrm>
            <a:off x="6820181" y="2958110"/>
            <a:ext cx="0" cy="22384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84CAACB9-0B2D-4A0B-86CA-4B9B272A059A}"/>
              </a:ext>
            </a:extLst>
          </p:cNvPr>
          <p:cNvCxnSpPr>
            <a:cxnSpLocks/>
          </p:cNvCxnSpPr>
          <p:nvPr/>
        </p:nvCxnSpPr>
        <p:spPr>
          <a:xfrm>
            <a:off x="7965405" y="2958110"/>
            <a:ext cx="0" cy="22384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Figura a mano libera: forma 114">
            <a:extLst>
              <a:ext uri="{FF2B5EF4-FFF2-40B4-BE49-F238E27FC236}">
                <a16:creationId xmlns:a16="http://schemas.microsoft.com/office/drawing/2014/main" id="{ED80B332-41B9-47D0-92E6-51FFFECE75E5}"/>
              </a:ext>
            </a:extLst>
          </p:cNvPr>
          <p:cNvSpPr/>
          <p:nvPr/>
        </p:nvSpPr>
        <p:spPr>
          <a:xfrm>
            <a:off x="6793449" y="2304332"/>
            <a:ext cx="1197499" cy="1544833"/>
          </a:xfrm>
          <a:custGeom>
            <a:avLst/>
            <a:gdLst>
              <a:gd name="connsiteX0" fmla="*/ 708 w 1197499"/>
              <a:gd name="connsiteY0" fmla="*/ 869099 h 1544604"/>
              <a:gd name="connsiteX1" fmla="*/ 25421 w 1197499"/>
              <a:gd name="connsiteY1" fmla="*/ 652856 h 1544604"/>
              <a:gd name="connsiteX2" fmla="*/ 78967 w 1197499"/>
              <a:gd name="connsiteY2" fmla="*/ 432494 h 1544604"/>
              <a:gd name="connsiteX3" fmla="*/ 132513 w 1197499"/>
              <a:gd name="connsiteY3" fmla="*/ 282153 h 1544604"/>
              <a:gd name="connsiteX4" fmla="*/ 243724 w 1197499"/>
              <a:gd name="connsiteY4" fmla="*/ 148288 h 1544604"/>
              <a:gd name="connsiteX5" fmla="*/ 597951 w 1197499"/>
              <a:gd name="connsiteY5" fmla="*/ 7 h 1544604"/>
              <a:gd name="connsiteX6" fmla="*/ 976892 w 1197499"/>
              <a:gd name="connsiteY6" fmla="*/ 154467 h 1544604"/>
              <a:gd name="connsiteX7" fmla="*/ 1073686 w 1197499"/>
              <a:gd name="connsiteY7" fmla="*/ 284213 h 1544604"/>
              <a:gd name="connsiteX8" fmla="*/ 1123113 w 1197499"/>
              <a:gd name="connsiteY8" fmla="*/ 436613 h 1544604"/>
              <a:gd name="connsiteX9" fmla="*/ 1172540 w 1197499"/>
              <a:gd name="connsiteY9" fmla="*/ 652856 h 1544604"/>
              <a:gd name="connsiteX10" fmla="*/ 1197254 w 1197499"/>
              <a:gd name="connsiteY10" fmla="*/ 873218 h 1544604"/>
              <a:gd name="connsiteX11" fmla="*/ 1182837 w 1197499"/>
              <a:gd name="connsiteY11" fmla="*/ 1025618 h 1544604"/>
              <a:gd name="connsiteX12" fmla="*/ 1145767 w 1197499"/>
              <a:gd name="connsiteY12" fmla="*/ 1161542 h 1544604"/>
              <a:gd name="connsiteX13" fmla="*/ 1038675 w 1197499"/>
              <a:gd name="connsiteY13" fmla="*/ 1307764 h 1544604"/>
              <a:gd name="connsiteX14" fmla="*/ 600010 w 1197499"/>
              <a:gd name="connsiteY14" fmla="*/ 1544602 h 1544604"/>
              <a:gd name="connsiteX15" fmla="*/ 159286 w 1197499"/>
              <a:gd name="connsiteY15" fmla="*/ 1303645 h 1544604"/>
              <a:gd name="connsiteX16" fmla="*/ 60432 w 1197499"/>
              <a:gd name="connsiteY16" fmla="*/ 1157423 h 1544604"/>
              <a:gd name="connsiteX17" fmla="*/ 11005 w 1197499"/>
              <a:gd name="connsiteY17" fmla="*/ 1029737 h 1544604"/>
              <a:gd name="connsiteX18" fmla="*/ 708 w 1197499"/>
              <a:gd name="connsiteY18" fmla="*/ 869099 h 1544604"/>
              <a:gd name="connsiteX0" fmla="*/ 708 w 1197499"/>
              <a:gd name="connsiteY0" fmla="*/ 869101 h 1544606"/>
              <a:gd name="connsiteX1" fmla="*/ 25421 w 1197499"/>
              <a:gd name="connsiteY1" fmla="*/ 652858 h 1544606"/>
              <a:gd name="connsiteX2" fmla="*/ 78967 w 1197499"/>
              <a:gd name="connsiteY2" fmla="*/ 432496 h 1544606"/>
              <a:gd name="connsiteX3" fmla="*/ 132513 w 1197499"/>
              <a:gd name="connsiteY3" fmla="*/ 282155 h 1544606"/>
              <a:gd name="connsiteX4" fmla="*/ 243724 w 1197499"/>
              <a:gd name="connsiteY4" fmla="*/ 148290 h 1544606"/>
              <a:gd name="connsiteX5" fmla="*/ 597951 w 1197499"/>
              <a:gd name="connsiteY5" fmla="*/ 9 h 1544606"/>
              <a:gd name="connsiteX6" fmla="*/ 976892 w 1197499"/>
              <a:gd name="connsiteY6" fmla="*/ 154469 h 1544606"/>
              <a:gd name="connsiteX7" fmla="*/ 1073686 w 1197499"/>
              <a:gd name="connsiteY7" fmla="*/ 284215 h 1544606"/>
              <a:gd name="connsiteX8" fmla="*/ 1123113 w 1197499"/>
              <a:gd name="connsiteY8" fmla="*/ 436615 h 1544606"/>
              <a:gd name="connsiteX9" fmla="*/ 1172540 w 1197499"/>
              <a:gd name="connsiteY9" fmla="*/ 652858 h 1544606"/>
              <a:gd name="connsiteX10" fmla="*/ 1197254 w 1197499"/>
              <a:gd name="connsiteY10" fmla="*/ 873220 h 1544606"/>
              <a:gd name="connsiteX11" fmla="*/ 1182837 w 1197499"/>
              <a:gd name="connsiteY11" fmla="*/ 1025620 h 1544606"/>
              <a:gd name="connsiteX12" fmla="*/ 1145767 w 1197499"/>
              <a:gd name="connsiteY12" fmla="*/ 1161544 h 1544606"/>
              <a:gd name="connsiteX13" fmla="*/ 1038675 w 1197499"/>
              <a:gd name="connsiteY13" fmla="*/ 1307766 h 1544606"/>
              <a:gd name="connsiteX14" fmla="*/ 600010 w 1197499"/>
              <a:gd name="connsiteY14" fmla="*/ 1544604 h 1544606"/>
              <a:gd name="connsiteX15" fmla="*/ 159286 w 1197499"/>
              <a:gd name="connsiteY15" fmla="*/ 1303647 h 1544606"/>
              <a:gd name="connsiteX16" fmla="*/ 60432 w 1197499"/>
              <a:gd name="connsiteY16" fmla="*/ 1157425 h 1544606"/>
              <a:gd name="connsiteX17" fmla="*/ 11005 w 1197499"/>
              <a:gd name="connsiteY17" fmla="*/ 1029739 h 1544606"/>
              <a:gd name="connsiteX18" fmla="*/ 708 w 1197499"/>
              <a:gd name="connsiteY18" fmla="*/ 869101 h 1544606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7"/>
              <a:gd name="connsiteX1" fmla="*/ 25421 w 1197499"/>
              <a:gd name="connsiteY1" fmla="*/ 652865 h 1544647"/>
              <a:gd name="connsiteX2" fmla="*/ 78967 w 1197499"/>
              <a:gd name="connsiteY2" fmla="*/ 432503 h 1544647"/>
              <a:gd name="connsiteX3" fmla="*/ 132513 w 1197499"/>
              <a:gd name="connsiteY3" fmla="*/ 282162 h 1544647"/>
              <a:gd name="connsiteX4" fmla="*/ 243724 w 1197499"/>
              <a:gd name="connsiteY4" fmla="*/ 148297 h 1544647"/>
              <a:gd name="connsiteX5" fmla="*/ 597951 w 1197499"/>
              <a:gd name="connsiteY5" fmla="*/ 16 h 1544647"/>
              <a:gd name="connsiteX6" fmla="*/ 976892 w 1197499"/>
              <a:gd name="connsiteY6" fmla="*/ 154476 h 1544647"/>
              <a:gd name="connsiteX7" fmla="*/ 1073686 w 1197499"/>
              <a:gd name="connsiteY7" fmla="*/ 284222 h 1544647"/>
              <a:gd name="connsiteX8" fmla="*/ 1123113 w 1197499"/>
              <a:gd name="connsiteY8" fmla="*/ 436622 h 1544647"/>
              <a:gd name="connsiteX9" fmla="*/ 1172540 w 1197499"/>
              <a:gd name="connsiteY9" fmla="*/ 652865 h 1544647"/>
              <a:gd name="connsiteX10" fmla="*/ 1197254 w 1197499"/>
              <a:gd name="connsiteY10" fmla="*/ 873227 h 1544647"/>
              <a:gd name="connsiteX11" fmla="*/ 1182837 w 1197499"/>
              <a:gd name="connsiteY11" fmla="*/ 1025627 h 1544647"/>
              <a:gd name="connsiteX12" fmla="*/ 1145767 w 1197499"/>
              <a:gd name="connsiteY12" fmla="*/ 1161551 h 1544647"/>
              <a:gd name="connsiteX13" fmla="*/ 1038675 w 1197499"/>
              <a:gd name="connsiteY13" fmla="*/ 1307773 h 1544647"/>
              <a:gd name="connsiteX14" fmla="*/ 600010 w 1197499"/>
              <a:gd name="connsiteY14" fmla="*/ 1544611 h 1544647"/>
              <a:gd name="connsiteX15" fmla="*/ 159286 w 1197499"/>
              <a:gd name="connsiteY15" fmla="*/ 1303654 h 1544647"/>
              <a:gd name="connsiteX16" fmla="*/ 60432 w 1197499"/>
              <a:gd name="connsiteY16" fmla="*/ 1157432 h 1544647"/>
              <a:gd name="connsiteX17" fmla="*/ 11005 w 1197499"/>
              <a:gd name="connsiteY17" fmla="*/ 1029746 h 1544647"/>
              <a:gd name="connsiteX18" fmla="*/ 708 w 1197499"/>
              <a:gd name="connsiteY18" fmla="*/ 869108 h 1544647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351 h 1544890"/>
              <a:gd name="connsiteX1" fmla="*/ 25421 w 1197499"/>
              <a:gd name="connsiteY1" fmla="*/ 653108 h 1544890"/>
              <a:gd name="connsiteX2" fmla="*/ 78967 w 1197499"/>
              <a:gd name="connsiteY2" fmla="*/ 432746 h 1544890"/>
              <a:gd name="connsiteX3" fmla="*/ 132513 w 1197499"/>
              <a:gd name="connsiteY3" fmla="*/ 282405 h 1544890"/>
              <a:gd name="connsiteX4" fmla="*/ 243724 w 1197499"/>
              <a:gd name="connsiteY4" fmla="*/ 148540 h 1544890"/>
              <a:gd name="connsiteX5" fmla="*/ 597951 w 1197499"/>
              <a:gd name="connsiteY5" fmla="*/ 259 h 1544890"/>
              <a:gd name="connsiteX6" fmla="*/ 969692 w 1197499"/>
              <a:gd name="connsiteY6" fmla="*/ 157119 h 1544890"/>
              <a:gd name="connsiteX7" fmla="*/ 1073686 w 1197499"/>
              <a:gd name="connsiteY7" fmla="*/ 284465 h 1544890"/>
              <a:gd name="connsiteX8" fmla="*/ 1123113 w 1197499"/>
              <a:gd name="connsiteY8" fmla="*/ 436865 h 1544890"/>
              <a:gd name="connsiteX9" fmla="*/ 1172540 w 1197499"/>
              <a:gd name="connsiteY9" fmla="*/ 653108 h 1544890"/>
              <a:gd name="connsiteX10" fmla="*/ 1197254 w 1197499"/>
              <a:gd name="connsiteY10" fmla="*/ 873470 h 1544890"/>
              <a:gd name="connsiteX11" fmla="*/ 1182837 w 1197499"/>
              <a:gd name="connsiteY11" fmla="*/ 1025870 h 1544890"/>
              <a:gd name="connsiteX12" fmla="*/ 1145767 w 1197499"/>
              <a:gd name="connsiteY12" fmla="*/ 1161794 h 1544890"/>
              <a:gd name="connsiteX13" fmla="*/ 1038675 w 1197499"/>
              <a:gd name="connsiteY13" fmla="*/ 1308016 h 1544890"/>
              <a:gd name="connsiteX14" fmla="*/ 600010 w 1197499"/>
              <a:gd name="connsiteY14" fmla="*/ 1544854 h 1544890"/>
              <a:gd name="connsiteX15" fmla="*/ 159286 w 1197499"/>
              <a:gd name="connsiteY15" fmla="*/ 1303897 h 1544890"/>
              <a:gd name="connsiteX16" fmla="*/ 60432 w 1197499"/>
              <a:gd name="connsiteY16" fmla="*/ 1157675 h 1544890"/>
              <a:gd name="connsiteX17" fmla="*/ 11005 w 1197499"/>
              <a:gd name="connsiteY17" fmla="*/ 1029989 h 1544890"/>
              <a:gd name="connsiteX18" fmla="*/ 708 w 1197499"/>
              <a:gd name="connsiteY18" fmla="*/ 869351 h 1544890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8967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2436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97499" h="1544833">
                <a:moveTo>
                  <a:pt x="708" y="869294"/>
                </a:moveTo>
                <a:cubicBezTo>
                  <a:pt x="3111" y="806481"/>
                  <a:pt x="13466" y="725818"/>
                  <a:pt x="25421" y="653051"/>
                </a:cubicBezTo>
                <a:cubicBezTo>
                  <a:pt x="37376" y="580284"/>
                  <a:pt x="54587" y="494473"/>
                  <a:pt x="72436" y="432689"/>
                </a:cubicBezTo>
                <a:cubicBezTo>
                  <a:pt x="90285" y="370905"/>
                  <a:pt x="103965" y="329716"/>
                  <a:pt x="132513" y="282348"/>
                </a:cubicBezTo>
                <a:cubicBezTo>
                  <a:pt x="161061" y="234980"/>
                  <a:pt x="149675" y="251113"/>
                  <a:pt x="243724" y="148483"/>
                </a:cubicBezTo>
                <a:cubicBezTo>
                  <a:pt x="337773" y="45853"/>
                  <a:pt x="487843" y="5303"/>
                  <a:pt x="597951" y="202"/>
                </a:cubicBezTo>
                <a:cubicBezTo>
                  <a:pt x="708059" y="-4899"/>
                  <a:pt x="903886" y="87688"/>
                  <a:pt x="969692" y="157062"/>
                </a:cubicBezTo>
                <a:cubicBezTo>
                  <a:pt x="1035498" y="226436"/>
                  <a:pt x="1060116" y="256984"/>
                  <a:pt x="1073686" y="284408"/>
                </a:cubicBezTo>
                <a:cubicBezTo>
                  <a:pt x="1087256" y="311832"/>
                  <a:pt x="1106637" y="375367"/>
                  <a:pt x="1123113" y="436808"/>
                </a:cubicBezTo>
                <a:cubicBezTo>
                  <a:pt x="1139589" y="498248"/>
                  <a:pt x="1160183" y="580284"/>
                  <a:pt x="1172540" y="653051"/>
                </a:cubicBezTo>
                <a:cubicBezTo>
                  <a:pt x="1184897" y="725818"/>
                  <a:pt x="1195538" y="811286"/>
                  <a:pt x="1197254" y="873413"/>
                </a:cubicBezTo>
                <a:cubicBezTo>
                  <a:pt x="1198970" y="935540"/>
                  <a:pt x="1191418" y="977759"/>
                  <a:pt x="1182837" y="1025813"/>
                </a:cubicBezTo>
                <a:cubicBezTo>
                  <a:pt x="1174256" y="1073867"/>
                  <a:pt x="1169794" y="1114713"/>
                  <a:pt x="1145767" y="1161737"/>
                </a:cubicBezTo>
                <a:cubicBezTo>
                  <a:pt x="1121740" y="1208761"/>
                  <a:pt x="1123457" y="1221462"/>
                  <a:pt x="1038675" y="1307959"/>
                </a:cubicBezTo>
                <a:cubicBezTo>
                  <a:pt x="953893" y="1394456"/>
                  <a:pt x="808771" y="1547542"/>
                  <a:pt x="600010" y="1544797"/>
                </a:cubicBezTo>
                <a:cubicBezTo>
                  <a:pt x="391249" y="1542052"/>
                  <a:pt x="228621" y="1384846"/>
                  <a:pt x="159286" y="1303840"/>
                </a:cubicBezTo>
                <a:cubicBezTo>
                  <a:pt x="89951" y="1222834"/>
                  <a:pt x="85146" y="1203269"/>
                  <a:pt x="60432" y="1157618"/>
                </a:cubicBezTo>
                <a:cubicBezTo>
                  <a:pt x="35719" y="1111967"/>
                  <a:pt x="19929" y="1075583"/>
                  <a:pt x="11005" y="1029932"/>
                </a:cubicBezTo>
                <a:cubicBezTo>
                  <a:pt x="2081" y="984281"/>
                  <a:pt x="-1695" y="932107"/>
                  <a:pt x="708" y="869294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4" name="Arco 233">
            <a:extLst>
              <a:ext uri="{FF2B5EF4-FFF2-40B4-BE49-F238E27FC236}">
                <a16:creationId xmlns:a16="http://schemas.microsoft.com/office/drawing/2014/main" id="{5B43C5ED-A7F9-4AE8-8924-CB8CFDAB9E79}"/>
              </a:ext>
            </a:extLst>
          </p:cNvPr>
          <p:cNvSpPr/>
          <p:nvPr/>
        </p:nvSpPr>
        <p:spPr>
          <a:xfrm>
            <a:off x="8096627" y="3445819"/>
            <a:ext cx="1368000" cy="1368000"/>
          </a:xfrm>
          <a:prstGeom prst="arc">
            <a:avLst>
              <a:gd name="adj1" fmla="val 21589244"/>
              <a:gd name="adj2" fmla="val 54704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C6554A6-9BAF-431F-A713-A87B4F994FE8}"/>
              </a:ext>
            </a:extLst>
          </p:cNvPr>
          <p:cNvCxnSpPr>
            <a:cxnSpLocks/>
          </p:cNvCxnSpPr>
          <p:nvPr/>
        </p:nvCxnSpPr>
        <p:spPr>
          <a:xfrm>
            <a:off x="6849112" y="4936491"/>
            <a:ext cx="19269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ECEE229E-A5AB-41F1-AD88-4DE0DCD16EA6}"/>
              </a:ext>
            </a:extLst>
          </p:cNvPr>
          <p:cNvCxnSpPr>
            <a:cxnSpLocks/>
          </p:cNvCxnSpPr>
          <p:nvPr/>
        </p:nvCxnSpPr>
        <p:spPr>
          <a:xfrm>
            <a:off x="6947250" y="4811203"/>
            <a:ext cx="182047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D1481104-263B-49B2-93EE-DA02A0FD4A2B}"/>
              </a:ext>
            </a:extLst>
          </p:cNvPr>
          <p:cNvSpPr/>
          <p:nvPr/>
        </p:nvSpPr>
        <p:spPr>
          <a:xfrm>
            <a:off x="7966849" y="3322529"/>
            <a:ext cx="1612800" cy="1612800"/>
          </a:xfrm>
          <a:prstGeom prst="arc">
            <a:avLst>
              <a:gd name="adj1" fmla="val 21586904"/>
              <a:gd name="adj2" fmla="val 541652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5C328A17-CFD2-4912-AAFE-8C1702EF350E}"/>
              </a:ext>
            </a:extLst>
          </p:cNvPr>
          <p:cNvCxnSpPr/>
          <p:nvPr/>
        </p:nvCxnSpPr>
        <p:spPr>
          <a:xfrm flipV="1">
            <a:off x="9579649" y="3461243"/>
            <a:ext cx="0" cy="665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0543FE5-5003-4E9E-BDAE-B766AB7B3BA9}"/>
              </a:ext>
            </a:extLst>
          </p:cNvPr>
          <p:cNvCxnSpPr>
            <a:cxnSpLocks/>
          </p:cNvCxnSpPr>
          <p:nvPr/>
        </p:nvCxnSpPr>
        <p:spPr>
          <a:xfrm>
            <a:off x="6806011" y="5037633"/>
            <a:ext cx="19617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Arco 237">
            <a:extLst>
              <a:ext uri="{FF2B5EF4-FFF2-40B4-BE49-F238E27FC236}">
                <a16:creationId xmlns:a16="http://schemas.microsoft.com/office/drawing/2014/main" id="{2B2209C5-621C-458A-9265-F7236ECF0106}"/>
              </a:ext>
            </a:extLst>
          </p:cNvPr>
          <p:cNvSpPr/>
          <p:nvPr/>
        </p:nvSpPr>
        <p:spPr>
          <a:xfrm>
            <a:off x="7858300" y="3211879"/>
            <a:ext cx="1825200" cy="1825200"/>
          </a:xfrm>
          <a:prstGeom prst="arc">
            <a:avLst>
              <a:gd name="adj1" fmla="val 20461"/>
              <a:gd name="adj2" fmla="val 542341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8481B823-803D-4ACF-A2D1-ACDD9C916F01}"/>
              </a:ext>
            </a:extLst>
          </p:cNvPr>
          <p:cNvCxnSpPr>
            <a:cxnSpLocks/>
          </p:cNvCxnSpPr>
          <p:nvPr/>
        </p:nvCxnSpPr>
        <p:spPr>
          <a:xfrm flipV="1">
            <a:off x="9682904" y="3328961"/>
            <a:ext cx="0" cy="7974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Arco 239">
            <a:extLst>
              <a:ext uri="{FF2B5EF4-FFF2-40B4-BE49-F238E27FC236}">
                <a16:creationId xmlns:a16="http://schemas.microsoft.com/office/drawing/2014/main" id="{37B2EBF1-B445-41C1-994F-97D8E468A41D}"/>
              </a:ext>
            </a:extLst>
          </p:cNvPr>
          <p:cNvSpPr/>
          <p:nvPr/>
        </p:nvSpPr>
        <p:spPr>
          <a:xfrm>
            <a:off x="7765803" y="3120336"/>
            <a:ext cx="2016000" cy="2016000"/>
          </a:xfrm>
          <a:prstGeom prst="arc">
            <a:avLst>
              <a:gd name="adj1" fmla="val 5967"/>
              <a:gd name="adj2" fmla="val 54059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89D3C536-09DE-4EC4-957F-07D5DDDA74D4}"/>
              </a:ext>
            </a:extLst>
          </p:cNvPr>
          <p:cNvCxnSpPr>
            <a:stCxn id="240" idx="0"/>
          </p:cNvCxnSpPr>
          <p:nvPr/>
        </p:nvCxnSpPr>
        <p:spPr>
          <a:xfrm flipV="1">
            <a:off x="9781801" y="2459476"/>
            <a:ext cx="2" cy="16706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82FC435-C0AC-423C-BD2C-99EB6C846FCE}"/>
              </a:ext>
            </a:extLst>
          </p:cNvPr>
          <p:cNvCxnSpPr>
            <a:cxnSpLocks/>
          </p:cNvCxnSpPr>
          <p:nvPr/>
        </p:nvCxnSpPr>
        <p:spPr>
          <a:xfrm>
            <a:off x="6916318" y="5209103"/>
            <a:ext cx="18542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BE2DCE3A-41B4-4B92-9766-98879D946C7D}"/>
              </a:ext>
            </a:extLst>
          </p:cNvPr>
          <p:cNvCxnSpPr>
            <a:cxnSpLocks/>
          </p:cNvCxnSpPr>
          <p:nvPr/>
        </p:nvCxnSpPr>
        <p:spPr>
          <a:xfrm>
            <a:off x="7030854" y="5136336"/>
            <a:ext cx="176691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Arco 242">
            <a:extLst>
              <a:ext uri="{FF2B5EF4-FFF2-40B4-BE49-F238E27FC236}">
                <a16:creationId xmlns:a16="http://schemas.microsoft.com/office/drawing/2014/main" id="{7E9138B2-0EE5-4A1A-8684-248A95402C04}"/>
              </a:ext>
            </a:extLst>
          </p:cNvPr>
          <p:cNvSpPr/>
          <p:nvPr/>
        </p:nvSpPr>
        <p:spPr>
          <a:xfrm>
            <a:off x="7688148" y="3048856"/>
            <a:ext cx="2160000" cy="2160000"/>
          </a:xfrm>
          <a:prstGeom prst="arc">
            <a:avLst>
              <a:gd name="adj1" fmla="val 21589331"/>
              <a:gd name="adj2" fmla="val 54081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F196CB10-174F-4A41-B4E8-9E8E17A42C84}"/>
              </a:ext>
            </a:extLst>
          </p:cNvPr>
          <p:cNvCxnSpPr>
            <a:cxnSpLocks/>
          </p:cNvCxnSpPr>
          <p:nvPr/>
        </p:nvCxnSpPr>
        <p:spPr>
          <a:xfrm>
            <a:off x="6818027" y="5187454"/>
            <a:ext cx="195257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AE3C1171-79CC-453F-9522-506E7BB6378C}"/>
              </a:ext>
            </a:extLst>
          </p:cNvPr>
          <p:cNvSpPr/>
          <p:nvPr/>
        </p:nvSpPr>
        <p:spPr>
          <a:xfrm>
            <a:off x="7711358" y="3074692"/>
            <a:ext cx="2113200" cy="2113200"/>
          </a:xfrm>
          <a:prstGeom prst="arc">
            <a:avLst>
              <a:gd name="adj1" fmla="val 21582806"/>
              <a:gd name="adj2" fmla="val 539149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03AEA04-F124-4A23-84DC-79F61F8E7A48}"/>
              </a:ext>
            </a:extLst>
          </p:cNvPr>
          <p:cNvCxnSpPr>
            <a:cxnSpLocks/>
          </p:cNvCxnSpPr>
          <p:nvPr/>
        </p:nvCxnSpPr>
        <p:spPr>
          <a:xfrm flipV="1">
            <a:off x="9826450" y="2954085"/>
            <a:ext cx="0" cy="11719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C29EEEB7-CA5E-460D-8456-90CEEF667ADD}"/>
              </a:ext>
            </a:extLst>
          </p:cNvPr>
          <p:cNvCxnSpPr>
            <a:cxnSpLocks/>
          </p:cNvCxnSpPr>
          <p:nvPr/>
        </p:nvCxnSpPr>
        <p:spPr>
          <a:xfrm>
            <a:off x="6804459" y="5107436"/>
            <a:ext cx="197290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Arco 246">
            <a:extLst>
              <a:ext uri="{FF2B5EF4-FFF2-40B4-BE49-F238E27FC236}">
                <a16:creationId xmlns:a16="http://schemas.microsoft.com/office/drawing/2014/main" id="{0D8845EA-1E69-44AC-B58F-D8F6D414B836}"/>
              </a:ext>
            </a:extLst>
          </p:cNvPr>
          <p:cNvSpPr/>
          <p:nvPr/>
        </p:nvSpPr>
        <p:spPr>
          <a:xfrm>
            <a:off x="7789110" y="3144495"/>
            <a:ext cx="1962000" cy="1962000"/>
          </a:xfrm>
          <a:prstGeom prst="arc">
            <a:avLst>
              <a:gd name="adj1" fmla="val 7708"/>
              <a:gd name="adj2" fmla="val 539427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AF4FE3DF-FAC2-48F3-9227-297249414615}"/>
              </a:ext>
            </a:extLst>
          </p:cNvPr>
          <p:cNvCxnSpPr>
            <a:cxnSpLocks/>
          </p:cNvCxnSpPr>
          <p:nvPr/>
        </p:nvCxnSpPr>
        <p:spPr>
          <a:xfrm flipV="1">
            <a:off x="9753013" y="3171470"/>
            <a:ext cx="2" cy="9562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igura a mano libera: forma 63">
            <a:extLst>
              <a:ext uri="{FF2B5EF4-FFF2-40B4-BE49-F238E27FC236}">
                <a16:creationId xmlns:a16="http://schemas.microsoft.com/office/drawing/2014/main" id="{CC62D2E8-C186-4702-8E1D-9091E87A09C6}"/>
              </a:ext>
            </a:extLst>
          </p:cNvPr>
          <p:cNvSpPr/>
          <p:nvPr/>
        </p:nvSpPr>
        <p:spPr>
          <a:xfrm>
            <a:off x="9265920" y="2305594"/>
            <a:ext cx="597643" cy="1541417"/>
          </a:xfrm>
          <a:custGeom>
            <a:avLst/>
            <a:gdLst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180703 w 588396"/>
              <a:gd name="connsiteY8" fmla="*/ 1304109 h 1541417"/>
              <a:gd name="connsiteX9" fmla="*/ 0 w 588396"/>
              <a:gd name="connsiteY9" fmla="*/ 1541417 h 1541417"/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209006 w 588396"/>
              <a:gd name="connsiteY8" fmla="*/ 1299755 h 1541417"/>
              <a:gd name="connsiteX9" fmla="*/ 0 w 588396"/>
              <a:gd name="connsiteY9" fmla="*/ 1541417 h 1541417"/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203291 w 588396"/>
              <a:gd name="connsiteY8" fmla="*/ 1295945 h 1541417"/>
              <a:gd name="connsiteX9" fmla="*/ 0 w 588396"/>
              <a:gd name="connsiteY9" fmla="*/ 1541417 h 1541417"/>
              <a:gd name="connsiteX0" fmla="*/ 428897 w 597865"/>
              <a:gd name="connsiteY0" fmla="*/ 0 h 1541417"/>
              <a:gd name="connsiteX1" fmla="*/ 518160 w 597865"/>
              <a:gd name="connsiteY1" fmla="*/ 152400 h 1541417"/>
              <a:gd name="connsiteX2" fmla="*/ 583474 w 597865"/>
              <a:gd name="connsiteY2" fmla="*/ 283029 h 1541417"/>
              <a:gd name="connsiteX3" fmla="*/ 596537 w 597865"/>
              <a:gd name="connsiteY3" fmla="*/ 436790 h 1541417"/>
              <a:gd name="connsiteX4" fmla="*/ 561703 w 597865"/>
              <a:gd name="connsiteY4" fmla="*/ 655320 h 1541417"/>
              <a:gd name="connsiteX5" fmla="*/ 487680 w 597865"/>
              <a:gd name="connsiteY5" fmla="*/ 873035 h 1541417"/>
              <a:gd name="connsiteX6" fmla="*/ 415834 w 597865"/>
              <a:gd name="connsiteY6" fmla="*/ 1025435 h 1541417"/>
              <a:gd name="connsiteX7" fmla="*/ 315686 w 597865"/>
              <a:gd name="connsiteY7" fmla="*/ 1160417 h 1541417"/>
              <a:gd name="connsiteX8" fmla="*/ 203291 w 597865"/>
              <a:gd name="connsiteY8" fmla="*/ 1295945 h 1541417"/>
              <a:gd name="connsiteX9" fmla="*/ 0 w 597865"/>
              <a:gd name="connsiteY9" fmla="*/ 1541417 h 1541417"/>
              <a:gd name="connsiteX0" fmla="*/ 428897 w 597643"/>
              <a:gd name="connsiteY0" fmla="*/ 0 h 1541417"/>
              <a:gd name="connsiteX1" fmla="*/ 518160 w 597643"/>
              <a:gd name="connsiteY1" fmla="*/ 152400 h 1541417"/>
              <a:gd name="connsiteX2" fmla="*/ 583474 w 597643"/>
              <a:gd name="connsiteY2" fmla="*/ 283029 h 1541417"/>
              <a:gd name="connsiteX3" fmla="*/ 596537 w 597643"/>
              <a:gd name="connsiteY3" fmla="*/ 436790 h 1541417"/>
              <a:gd name="connsiteX4" fmla="*/ 561703 w 597643"/>
              <a:gd name="connsiteY4" fmla="*/ 655320 h 1541417"/>
              <a:gd name="connsiteX5" fmla="*/ 487680 w 597643"/>
              <a:gd name="connsiteY5" fmla="*/ 873035 h 1541417"/>
              <a:gd name="connsiteX6" fmla="*/ 415834 w 597643"/>
              <a:gd name="connsiteY6" fmla="*/ 1025435 h 1541417"/>
              <a:gd name="connsiteX7" fmla="*/ 315686 w 597643"/>
              <a:gd name="connsiteY7" fmla="*/ 1160417 h 1541417"/>
              <a:gd name="connsiteX8" fmla="*/ 203291 w 597643"/>
              <a:gd name="connsiteY8" fmla="*/ 1295945 h 1541417"/>
              <a:gd name="connsiteX9" fmla="*/ 0 w 597643"/>
              <a:gd name="connsiteY9" fmla="*/ 1541417 h 1541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7643" h="1541417">
                <a:moveTo>
                  <a:pt x="428897" y="0"/>
                </a:moveTo>
                <a:cubicBezTo>
                  <a:pt x="460647" y="52614"/>
                  <a:pt x="492397" y="105229"/>
                  <a:pt x="518160" y="152400"/>
                </a:cubicBezTo>
                <a:cubicBezTo>
                  <a:pt x="543923" y="199571"/>
                  <a:pt x="572316" y="237536"/>
                  <a:pt x="583474" y="283029"/>
                </a:cubicBezTo>
                <a:cubicBezTo>
                  <a:pt x="594632" y="328522"/>
                  <a:pt x="600165" y="374742"/>
                  <a:pt x="596537" y="436790"/>
                </a:cubicBezTo>
                <a:cubicBezTo>
                  <a:pt x="592909" y="498838"/>
                  <a:pt x="579846" y="582613"/>
                  <a:pt x="561703" y="655320"/>
                </a:cubicBezTo>
                <a:cubicBezTo>
                  <a:pt x="543560" y="728027"/>
                  <a:pt x="511991" y="811349"/>
                  <a:pt x="487680" y="873035"/>
                </a:cubicBezTo>
                <a:cubicBezTo>
                  <a:pt x="463369" y="934721"/>
                  <a:pt x="444500" y="977538"/>
                  <a:pt x="415834" y="1025435"/>
                </a:cubicBezTo>
                <a:cubicBezTo>
                  <a:pt x="387168" y="1073332"/>
                  <a:pt x="351110" y="1115332"/>
                  <a:pt x="315686" y="1160417"/>
                </a:cubicBezTo>
                <a:cubicBezTo>
                  <a:pt x="280262" y="1205502"/>
                  <a:pt x="255905" y="1232445"/>
                  <a:pt x="203291" y="1295945"/>
                </a:cubicBezTo>
                <a:cubicBezTo>
                  <a:pt x="150677" y="1359445"/>
                  <a:pt x="64044" y="1454513"/>
                  <a:pt x="0" y="154141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76A6DEAB-B548-4BBA-AC39-622A9217C0F4}"/>
              </a:ext>
            </a:extLst>
          </p:cNvPr>
          <p:cNvCxnSpPr>
            <a:cxnSpLocks/>
          </p:cNvCxnSpPr>
          <p:nvPr/>
        </p:nvCxnSpPr>
        <p:spPr>
          <a:xfrm>
            <a:off x="9464627" y="3602936"/>
            <a:ext cx="0" cy="5234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2B6482E-1EF0-4126-B57E-1E11FD7E58E7}"/>
              </a:ext>
            </a:extLst>
          </p:cNvPr>
          <p:cNvCxnSpPr>
            <a:cxnSpLocks/>
          </p:cNvCxnSpPr>
          <p:nvPr/>
        </p:nvCxnSpPr>
        <p:spPr>
          <a:xfrm flipV="1">
            <a:off x="9849487" y="2586855"/>
            <a:ext cx="0" cy="15368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B513308-F4BE-484D-8388-D6ED17D9FCFF}"/>
              </a:ext>
            </a:extLst>
          </p:cNvPr>
          <p:cNvCxnSpPr>
            <a:cxnSpLocks/>
          </p:cNvCxnSpPr>
          <p:nvPr/>
        </p:nvCxnSpPr>
        <p:spPr>
          <a:xfrm>
            <a:off x="6865651" y="5222462"/>
            <a:ext cx="19049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Arco 250">
            <a:extLst>
              <a:ext uri="{FF2B5EF4-FFF2-40B4-BE49-F238E27FC236}">
                <a16:creationId xmlns:a16="http://schemas.microsoft.com/office/drawing/2014/main" id="{3A1E638E-9B01-47D4-B84B-C27C11E08302}"/>
              </a:ext>
            </a:extLst>
          </p:cNvPr>
          <p:cNvSpPr/>
          <p:nvPr/>
        </p:nvSpPr>
        <p:spPr>
          <a:xfrm>
            <a:off x="7668361" y="3023273"/>
            <a:ext cx="2196000" cy="2196000"/>
          </a:xfrm>
          <a:prstGeom prst="arc">
            <a:avLst>
              <a:gd name="adj1" fmla="val 30503"/>
              <a:gd name="adj2" fmla="val 53713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CE701089-B48A-49A6-ABB7-267849D51342}"/>
              </a:ext>
            </a:extLst>
          </p:cNvPr>
          <p:cNvCxnSpPr>
            <a:cxnSpLocks/>
          </p:cNvCxnSpPr>
          <p:nvPr/>
        </p:nvCxnSpPr>
        <p:spPr>
          <a:xfrm flipV="1">
            <a:off x="9864998" y="2733243"/>
            <a:ext cx="0" cy="14006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88EAD42-D089-4BF1-8638-C178B594A73A}"/>
              </a:ext>
            </a:extLst>
          </p:cNvPr>
          <p:cNvSpPr txBox="1"/>
          <p:nvPr/>
        </p:nvSpPr>
        <p:spPr>
          <a:xfrm>
            <a:off x="0" y="1226121"/>
            <a:ext cx="61167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Applichiamo la procedura descritta utilizzando piani orizzontali di sezione a quote diverse partendo da quello con quota minore.</a:t>
            </a: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15D1CCA6-412A-4868-98AF-91FD0530A8A6}"/>
              </a:ext>
            </a:extLst>
          </p:cNvPr>
          <p:cNvSpPr txBox="1"/>
          <p:nvPr/>
        </p:nvSpPr>
        <p:spPr>
          <a:xfrm>
            <a:off x="0" y="395623"/>
            <a:ext cx="62946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ribaltamento della composizione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  <a:r>
              <a:rPr lang="it-IT" dirty="0"/>
              <a:t> evidenzia, nella posizione di scorcio totale dei due solidi, i punti estremi </a:t>
            </a:r>
            <a:r>
              <a:rPr lang="it-IT" dirty="0">
                <a:solidFill>
                  <a:srgbClr val="FF0000"/>
                </a:solidFill>
              </a:rPr>
              <a:t>1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10</a:t>
            </a:r>
            <a:r>
              <a:rPr lang="it-IT" dirty="0"/>
              <a:t> della curva di compenetrazione</a:t>
            </a:r>
          </a:p>
        </p:txBody>
      </p:sp>
      <p:sp>
        <p:nvSpPr>
          <p:cNvPr id="56" name="CasellaDiTesto 55">
            <a:extLst>
              <a:ext uri="{FF2B5EF4-FFF2-40B4-BE49-F238E27FC236}">
                <a16:creationId xmlns:a16="http://schemas.microsoft.com/office/drawing/2014/main" id="{CED207BA-5E96-4ABF-B7EE-1E4D35CA0FD0}"/>
              </a:ext>
            </a:extLst>
          </p:cNvPr>
          <p:cNvSpPr txBox="1"/>
          <p:nvPr/>
        </p:nvSpPr>
        <p:spPr>
          <a:xfrm>
            <a:off x="0" y="2073741"/>
            <a:ext cx="48176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Si precisa che solo per maggiore leggibilità e chiarezza grafica le sezioni del cono blu vengono individuate su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</a:p>
        </p:txBody>
      </p: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1C96243D-CCD6-40A2-BA45-EA936F507CEC}"/>
              </a:ext>
            </a:extLst>
          </p:cNvPr>
          <p:cNvSpPr txBox="1"/>
          <p:nvPr/>
        </p:nvSpPr>
        <p:spPr>
          <a:xfrm>
            <a:off x="11345460" y="2095180"/>
            <a:ext cx="61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18AEFEAC-5DB0-4D83-9DC9-F77C09774B76}"/>
              </a:ext>
            </a:extLst>
          </p:cNvPr>
          <p:cNvSpPr txBox="1"/>
          <p:nvPr/>
        </p:nvSpPr>
        <p:spPr>
          <a:xfrm>
            <a:off x="5429301" y="2956856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F3E23AA4-7C42-4F24-9165-1557A31DE008}"/>
              </a:ext>
            </a:extLst>
          </p:cNvPr>
          <p:cNvSpPr txBox="1"/>
          <p:nvPr/>
        </p:nvSpPr>
        <p:spPr>
          <a:xfrm>
            <a:off x="11352974" y="3108790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DC86CB12-DFCA-4DE2-B5F8-0431B51401DE}"/>
              </a:ext>
            </a:extLst>
          </p:cNvPr>
          <p:cNvSpPr txBox="1"/>
          <p:nvPr/>
        </p:nvSpPr>
        <p:spPr>
          <a:xfrm>
            <a:off x="5432416" y="3250811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6A889471-9070-4BA1-A54B-589023466573}"/>
              </a:ext>
            </a:extLst>
          </p:cNvPr>
          <p:cNvSpPr txBox="1"/>
          <p:nvPr/>
        </p:nvSpPr>
        <p:spPr>
          <a:xfrm>
            <a:off x="11361928" y="3396976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57" name="CasellaDiTesto 256">
            <a:extLst>
              <a:ext uri="{FF2B5EF4-FFF2-40B4-BE49-F238E27FC236}">
                <a16:creationId xmlns:a16="http://schemas.microsoft.com/office/drawing/2014/main" id="{7D34251F-46B8-4C38-BE1F-82DF0089F91D}"/>
              </a:ext>
            </a:extLst>
          </p:cNvPr>
          <p:cNvSpPr txBox="1"/>
          <p:nvPr/>
        </p:nvSpPr>
        <p:spPr>
          <a:xfrm>
            <a:off x="5430548" y="3636008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58" name="CasellaDiTesto 257">
            <a:extLst>
              <a:ext uri="{FF2B5EF4-FFF2-40B4-BE49-F238E27FC236}">
                <a16:creationId xmlns:a16="http://schemas.microsoft.com/office/drawing/2014/main" id="{E93C343A-8987-4DE1-AA49-29D4AB3943DB}"/>
              </a:ext>
            </a:extLst>
          </p:cNvPr>
          <p:cNvSpPr txBox="1"/>
          <p:nvPr/>
        </p:nvSpPr>
        <p:spPr>
          <a:xfrm>
            <a:off x="5460683" y="2245118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59" name="CasellaDiTesto 258">
            <a:extLst>
              <a:ext uri="{FF2B5EF4-FFF2-40B4-BE49-F238E27FC236}">
                <a16:creationId xmlns:a16="http://schemas.microsoft.com/office/drawing/2014/main" id="{E267ADBF-E677-4DF3-9553-7D7776068DD4}"/>
              </a:ext>
            </a:extLst>
          </p:cNvPr>
          <p:cNvSpPr txBox="1"/>
          <p:nvPr/>
        </p:nvSpPr>
        <p:spPr>
          <a:xfrm>
            <a:off x="11353091" y="2355879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60" name="CasellaDiTesto 259">
            <a:extLst>
              <a:ext uri="{FF2B5EF4-FFF2-40B4-BE49-F238E27FC236}">
                <a16:creationId xmlns:a16="http://schemas.microsoft.com/office/drawing/2014/main" id="{E925B6CC-F0BF-46BD-8EDB-45A717212DB7}"/>
              </a:ext>
            </a:extLst>
          </p:cNvPr>
          <p:cNvSpPr txBox="1"/>
          <p:nvPr/>
        </p:nvSpPr>
        <p:spPr>
          <a:xfrm>
            <a:off x="5420286" y="2532292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7</a:t>
            </a:r>
          </a:p>
        </p:txBody>
      </p:sp>
      <p:grpSp>
        <p:nvGrpSpPr>
          <p:cNvPr id="137" name="Gruppo 136">
            <a:extLst>
              <a:ext uri="{FF2B5EF4-FFF2-40B4-BE49-F238E27FC236}">
                <a16:creationId xmlns:a16="http://schemas.microsoft.com/office/drawing/2014/main" id="{987AB1AC-E23A-4C68-82B2-EAED158056F6}"/>
              </a:ext>
            </a:extLst>
          </p:cNvPr>
          <p:cNvGrpSpPr/>
          <p:nvPr/>
        </p:nvGrpSpPr>
        <p:grpSpPr>
          <a:xfrm>
            <a:off x="0" y="2861352"/>
            <a:ext cx="4868045" cy="506311"/>
            <a:chOff x="62143" y="3207483"/>
            <a:chExt cx="4868045" cy="506311"/>
          </a:xfrm>
        </p:grpSpPr>
        <p:sp>
          <p:nvSpPr>
            <p:cNvPr id="131" name="CasellaDiTesto 130">
              <a:extLst>
                <a:ext uri="{FF2B5EF4-FFF2-40B4-BE49-F238E27FC236}">
                  <a16:creationId xmlns:a16="http://schemas.microsoft.com/office/drawing/2014/main" id="{165EBC1B-B1DB-40E8-9EFD-76799E09FC10}"/>
                </a:ext>
              </a:extLst>
            </p:cNvPr>
            <p:cNvSpPr txBox="1"/>
            <p:nvPr/>
          </p:nvSpPr>
          <p:spPr>
            <a:xfrm>
              <a:off x="62143" y="3308506"/>
              <a:ext cx="486804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Il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 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determina </a:t>
              </a:r>
              <a:r>
                <a:rPr lang="it-IT" dirty="0">
                  <a:solidFill>
                    <a:srgbClr val="FF0000"/>
                  </a:solidFill>
                </a:rPr>
                <a:t> 1’; 1’’; 1’’’ </a:t>
              </a:r>
              <a:endParaRPr lang="it-IT" dirty="0"/>
            </a:p>
          </p:txBody>
        </p:sp>
        <p:sp>
          <p:nvSpPr>
            <p:cNvPr id="261" name="CasellaDiTesto 260">
              <a:extLst>
                <a:ext uri="{FF2B5EF4-FFF2-40B4-BE49-F238E27FC236}">
                  <a16:creationId xmlns:a16="http://schemas.microsoft.com/office/drawing/2014/main" id="{5F43F72E-F69E-4FE6-BEC8-4DFCD9616681}"/>
                </a:ext>
              </a:extLst>
            </p:cNvPr>
            <p:cNvSpPr txBox="1"/>
            <p:nvPr/>
          </p:nvSpPr>
          <p:spPr>
            <a:xfrm>
              <a:off x="2105579" y="3344462"/>
              <a:ext cx="3376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62" name="CasellaDiTesto 261">
              <a:extLst>
                <a:ext uri="{FF2B5EF4-FFF2-40B4-BE49-F238E27FC236}">
                  <a16:creationId xmlns:a16="http://schemas.microsoft.com/office/drawing/2014/main" id="{318EEBA8-EC1B-4758-A02F-B2AA5FA67942}"/>
                </a:ext>
              </a:extLst>
            </p:cNvPr>
            <p:cNvSpPr txBox="1"/>
            <p:nvPr/>
          </p:nvSpPr>
          <p:spPr>
            <a:xfrm>
              <a:off x="1415290" y="3207483"/>
              <a:ext cx="3176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A99DFA49-D08C-421A-8C1A-0C033D83D604}"/>
              </a:ext>
            </a:extLst>
          </p:cNvPr>
          <p:cNvSpPr txBox="1"/>
          <p:nvPr/>
        </p:nvSpPr>
        <p:spPr>
          <a:xfrm>
            <a:off x="7290379" y="444984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264" name="CasellaDiTesto 263">
            <a:extLst>
              <a:ext uri="{FF2B5EF4-FFF2-40B4-BE49-F238E27FC236}">
                <a16:creationId xmlns:a16="http://schemas.microsoft.com/office/drawing/2014/main" id="{5D4B5D7E-B26C-480B-856C-FE18334F66B1}"/>
              </a:ext>
            </a:extLst>
          </p:cNvPr>
          <p:cNvSpPr txBox="1"/>
          <p:nvPr/>
        </p:nvSpPr>
        <p:spPr>
          <a:xfrm>
            <a:off x="9167490" y="3768111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1’’’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79BB7006-1421-4497-A5A4-1A03F866F746}"/>
              </a:ext>
            </a:extLst>
          </p:cNvPr>
          <p:cNvSpPr txBox="1"/>
          <p:nvPr/>
        </p:nvSpPr>
        <p:spPr>
          <a:xfrm>
            <a:off x="7287787" y="382106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1’’</a:t>
            </a:r>
          </a:p>
        </p:txBody>
      </p:sp>
      <p:grpSp>
        <p:nvGrpSpPr>
          <p:cNvPr id="39" name="Gruppo 38">
            <a:extLst>
              <a:ext uri="{FF2B5EF4-FFF2-40B4-BE49-F238E27FC236}">
                <a16:creationId xmlns:a16="http://schemas.microsoft.com/office/drawing/2014/main" id="{659B526A-03F3-4091-9186-E724382BF4E5}"/>
              </a:ext>
            </a:extLst>
          </p:cNvPr>
          <p:cNvGrpSpPr/>
          <p:nvPr/>
        </p:nvGrpSpPr>
        <p:grpSpPr>
          <a:xfrm>
            <a:off x="-1" y="3218090"/>
            <a:ext cx="4573745" cy="755872"/>
            <a:chOff x="-1" y="3218090"/>
            <a:chExt cx="4573745" cy="755872"/>
          </a:xfrm>
        </p:grpSpPr>
        <p:grpSp>
          <p:nvGrpSpPr>
            <p:cNvPr id="266" name="Gruppo 265">
              <a:extLst>
                <a:ext uri="{FF2B5EF4-FFF2-40B4-BE49-F238E27FC236}">
                  <a16:creationId xmlns:a16="http://schemas.microsoft.com/office/drawing/2014/main" id="{58ADCF56-5A25-445E-A119-9EA15F1EF53F}"/>
                </a:ext>
              </a:extLst>
            </p:cNvPr>
            <p:cNvGrpSpPr/>
            <p:nvPr/>
          </p:nvGrpSpPr>
          <p:grpSpPr>
            <a:xfrm>
              <a:off x="-1" y="3218090"/>
              <a:ext cx="4573745" cy="755872"/>
              <a:chOff x="9008" y="3198965"/>
              <a:chExt cx="4573745" cy="755872"/>
            </a:xfrm>
          </p:grpSpPr>
          <p:sp>
            <p:nvSpPr>
              <p:cNvPr id="267" name="CasellaDiTesto 266">
                <a:extLst>
                  <a:ext uri="{FF2B5EF4-FFF2-40B4-BE49-F238E27FC236}">
                    <a16:creationId xmlns:a16="http://schemas.microsoft.com/office/drawing/2014/main" id="{72FCC79D-5FA1-4984-8D29-77E3A019CBFE}"/>
                  </a:ext>
                </a:extLst>
              </p:cNvPr>
              <p:cNvSpPr txBox="1"/>
              <p:nvPr/>
            </p:nvSpPr>
            <p:spPr>
              <a:xfrm>
                <a:off x="9008" y="3308506"/>
                <a:ext cx="457374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/>
                  <a:t>I piani 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2 </a:t>
                </a:r>
                <a:r>
                  <a:rPr lang="it-IT" dirty="0"/>
                  <a:t>e 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10</a:t>
                </a:r>
                <a:r>
                  <a:rPr lang="it-IT" dirty="0"/>
                  <a:t> </a:t>
                </a:r>
                <a:r>
                  <a:rPr lang="it-IT" dirty="0">
                    <a:solidFill>
                      <a:srgbClr val="FF0000"/>
                    </a:solidFill>
                  </a:rPr>
                  <a:t>(t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it-IT" dirty="0">
                    <a:solidFill>
                      <a:srgbClr val="FF0000"/>
                    </a:solidFill>
                  </a:rPr>
                  <a:t>; t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  </a:t>
                </a:r>
                <a:r>
                  <a:rPr lang="it-IT" dirty="0">
                    <a:solidFill>
                      <a:srgbClr val="FF0000"/>
                    </a:solidFill>
                  </a:rPr>
                  <a:t> 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p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it-IT" dirty="0">
                    <a:solidFill>
                      <a:srgbClr val="FF0000"/>
                    </a:solidFill>
                  </a:rPr>
                  <a:t>) </a:t>
                </a:r>
                <a:r>
                  <a:rPr lang="it-IT" dirty="0"/>
                  <a:t>determinano i punti </a:t>
                </a:r>
                <a:r>
                  <a:rPr lang="it-IT" dirty="0">
                    <a:solidFill>
                      <a:srgbClr val="FF0000"/>
                    </a:solidFill>
                  </a:rPr>
                  <a:t> 2’; 2’’; 2’’’ e 10’; 10’’;10’’’</a:t>
                </a:r>
                <a:endParaRPr lang="it-IT" dirty="0"/>
              </a:p>
            </p:txBody>
          </p:sp>
          <p:sp>
            <p:nvSpPr>
              <p:cNvPr id="269" name="CasellaDiTesto 268">
                <a:extLst>
                  <a:ext uri="{FF2B5EF4-FFF2-40B4-BE49-F238E27FC236}">
                    <a16:creationId xmlns:a16="http://schemas.microsoft.com/office/drawing/2014/main" id="{66B885D2-DD5C-4B57-B545-C9C74B010DE0}"/>
                  </a:ext>
                </a:extLst>
              </p:cNvPr>
              <p:cNvSpPr txBox="1"/>
              <p:nvPr/>
            </p:nvSpPr>
            <p:spPr>
              <a:xfrm>
                <a:off x="1768722" y="3198965"/>
                <a:ext cx="31764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¥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</p:grpSp>
        <p:sp>
          <p:nvSpPr>
            <p:cNvPr id="270" name="CasellaDiTesto 269">
              <a:extLst>
                <a:ext uri="{FF2B5EF4-FFF2-40B4-BE49-F238E27FC236}">
                  <a16:creationId xmlns:a16="http://schemas.microsoft.com/office/drawing/2014/main" id="{DD8DDDE0-6885-48BF-9F87-64B8479F1148}"/>
                </a:ext>
              </a:extLst>
            </p:cNvPr>
            <p:cNvSpPr txBox="1"/>
            <p:nvPr/>
          </p:nvSpPr>
          <p:spPr>
            <a:xfrm>
              <a:off x="2443316" y="3326550"/>
              <a:ext cx="3376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71" name="CasellaDiTesto 270">
            <a:extLst>
              <a:ext uri="{FF2B5EF4-FFF2-40B4-BE49-F238E27FC236}">
                <a16:creationId xmlns:a16="http://schemas.microsoft.com/office/drawing/2014/main" id="{CCC32727-2BCF-40E3-8AC9-B1FDF5AA7058}"/>
              </a:ext>
            </a:extLst>
          </p:cNvPr>
          <p:cNvSpPr txBox="1"/>
          <p:nvPr/>
        </p:nvSpPr>
        <p:spPr>
          <a:xfrm>
            <a:off x="6623904" y="284624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6’’</a:t>
            </a:r>
          </a:p>
        </p:txBody>
      </p:sp>
      <p:sp>
        <p:nvSpPr>
          <p:cNvPr id="272" name="CasellaDiTesto 271">
            <a:extLst>
              <a:ext uri="{FF2B5EF4-FFF2-40B4-BE49-F238E27FC236}">
                <a16:creationId xmlns:a16="http://schemas.microsoft.com/office/drawing/2014/main" id="{BDCDAE5B-1D96-4371-A829-5A1ADB6D86F7}"/>
              </a:ext>
            </a:extLst>
          </p:cNvPr>
          <p:cNvSpPr txBox="1"/>
          <p:nvPr/>
        </p:nvSpPr>
        <p:spPr>
          <a:xfrm>
            <a:off x="9395035" y="3495100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2’’’</a:t>
            </a:r>
          </a:p>
        </p:txBody>
      </p:sp>
      <p:sp>
        <p:nvSpPr>
          <p:cNvPr id="273" name="CasellaDiTesto 272">
            <a:extLst>
              <a:ext uri="{FF2B5EF4-FFF2-40B4-BE49-F238E27FC236}">
                <a16:creationId xmlns:a16="http://schemas.microsoft.com/office/drawing/2014/main" id="{A36CC94F-632E-4716-930D-1C0E09AA6471}"/>
              </a:ext>
            </a:extLst>
          </p:cNvPr>
          <p:cNvSpPr txBox="1"/>
          <p:nvPr/>
        </p:nvSpPr>
        <p:spPr>
          <a:xfrm>
            <a:off x="6715932" y="3487229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263" name="CasellaDiTesto 262">
            <a:extLst>
              <a:ext uri="{FF2B5EF4-FFF2-40B4-BE49-F238E27FC236}">
                <a16:creationId xmlns:a16="http://schemas.microsoft.com/office/drawing/2014/main" id="{15C8AB24-46CC-4E41-81CC-A843F43DE376}"/>
              </a:ext>
            </a:extLst>
          </p:cNvPr>
          <p:cNvSpPr txBox="1"/>
          <p:nvPr/>
        </p:nvSpPr>
        <p:spPr>
          <a:xfrm>
            <a:off x="7754908" y="3494471"/>
            <a:ext cx="32335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268" name="CasellaDiTesto 267">
            <a:extLst>
              <a:ext uri="{FF2B5EF4-FFF2-40B4-BE49-F238E27FC236}">
                <a16:creationId xmlns:a16="http://schemas.microsoft.com/office/drawing/2014/main" id="{E18AD1D5-6A70-4022-8FD5-1DB5E1CCAC59}"/>
              </a:ext>
            </a:extLst>
          </p:cNvPr>
          <p:cNvSpPr txBox="1"/>
          <p:nvPr/>
        </p:nvSpPr>
        <p:spPr>
          <a:xfrm>
            <a:off x="6672441" y="479500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274" name="CasellaDiTesto 273">
            <a:extLst>
              <a:ext uri="{FF2B5EF4-FFF2-40B4-BE49-F238E27FC236}">
                <a16:creationId xmlns:a16="http://schemas.microsoft.com/office/drawing/2014/main" id="{D4A95598-E210-4B40-896B-B924619955E8}"/>
              </a:ext>
            </a:extLst>
          </p:cNvPr>
          <p:cNvSpPr txBox="1"/>
          <p:nvPr/>
        </p:nvSpPr>
        <p:spPr>
          <a:xfrm>
            <a:off x="9797925" y="2829625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6’’’</a:t>
            </a:r>
          </a:p>
        </p:txBody>
      </p:sp>
      <p:sp>
        <p:nvSpPr>
          <p:cNvPr id="275" name="CasellaDiTesto 274">
            <a:extLst>
              <a:ext uri="{FF2B5EF4-FFF2-40B4-BE49-F238E27FC236}">
                <a16:creationId xmlns:a16="http://schemas.microsoft.com/office/drawing/2014/main" id="{45B748DB-E196-49AE-9D4A-0E06FF80D86C}"/>
              </a:ext>
            </a:extLst>
          </p:cNvPr>
          <p:cNvSpPr txBox="1"/>
          <p:nvPr/>
        </p:nvSpPr>
        <p:spPr>
          <a:xfrm>
            <a:off x="7882498" y="2838405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6’’</a:t>
            </a:r>
          </a:p>
        </p:txBody>
      </p: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4D5F65AE-53A3-4FCE-86DC-2ED316F59AB8}"/>
              </a:ext>
            </a:extLst>
          </p:cNvPr>
          <p:cNvSpPr txBox="1"/>
          <p:nvPr/>
        </p:nvSpPr>
        <p:spPr>
          <a:xfrm>
            <a:off x="7258635" y="2146495"/>
            <a:ext cx="39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10’’</a:t>
            </a:r>
          </a:p>
        </p:txBody>
      </p:sp>
      <p:sp>
        <p:nvSpPr>
          <p:cNvPr id="277" name="CasellaDiTesto 276">
            <a:extLst>
              <a:ext uri="{FF2B5EF4-FFF2-40B4-BE49-F238E27FC236}">
                <a16:creationId xmlns:a16="http://schemas.microsoft.com/office/drawing/2014/main" id="{D5DA8A60-28AD-4782-98C0-B9E7F6A2B0DB}"/>
              </a:ext>
            </a:extLst>
          </p:cNvPr>
          <p:cNvSpPr txBox="1"/>
          <p:nvPr/>
        </p:nvSpPr>
        <p:spPr>
          <a:xfrm>
            <a:off x="9610458" y="3224446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4’’’</a:t>
            </a:r>
          </a:p>
        </p:txBody>
      </p:sp>
      <p:sp>
        <p:nvSpPr>
          <p:cNvPr id="278" name="CasellaDiTesto 277">
            <a:extLst>
              <a:ext uri="{FF2B5EF4-FFF2-40B4-BE49-F238E27FC236}">
                <a16:creationId xmlns:a16="http://schemas.microsoft.com/office/drawing/2014/main" id="{2EB39523-85C2-4063-8108-3F66AA728190}"/>
              </a:ext>
            </a:extLst>
          </p:cNvPr>
          <p:cNvSpPr txBox="1"/>
          <p:nvPr/>
        </p:nvSpPr>
        <p:spPr>
          <a:xfrm>
            <a:off x="7243005" y="4995244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10’</a:t>
            </a:r>
          </a:p>
        </p:txBody>
      </p:sp>
      <p:sp>
        <p:nvSpPr>
          <p:cNvPr id="279" name="CasellaDiTesto 278">
            <a:extLst>
              <a:ext uri="{FF2B5EF4-FFF2-40B4-BE49-F238E27FC236}">
                <a16:creationId xmlns:a16="http://schemas.microsoft.com/office/drawing/2014/main" id="{3A5CFED0-746F-4A8B-9CF1-7B8BEB6F5AD2}"/>
              </a:ext>
            </a:extLst>
          </p:cNvPr>
          <p:cNvSpPr txBox="1"/>
          <p:nvPr/>
        </p:nvSpPr>
        <p:spPr>
          <a:xfrm>
            <a:off x="9527632" y="2084876"/>
            <a:ext cx="396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10’’’</a:t>
            </a:r>
          </a:p>
        </p:txBody>
      </p:sp>
      <p:sp>
        <p:nvSpPr>
          <p:cNvPr id="280" name="CasellaDiTesto 279">
            <a:extLst>
              <a:ext uri="{FF2B5EF4-FFF2-40B4-BE49-F238E27FC236}">
                <a16:creationId xmlns:a16="http://schemas.microsoft.com/office/drawing/2014/main" id="{6B8597D0-419B-431D-B216-A34BFD11F2A5}"/>
              </a:ext>
            </a:extLst>
          </p:cNvPr>
          <p:cNvSpPr txBox="1"/>
          <p:nvPr/>
        </p:nvSpPr>
        <p:spPr>
          <a:xfrm>
            <a:off x="6838614" y="463203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281" name="CasellaDiTesto 280">
            <a:extLst>
              <a:ext uri="{FF2B5EF4-FFF2-40B4-BE49-F238E27FC236}">
                <a16:creationId xmlns:a16="http://schemas.microsoft.com/office/drawing/2014/main" id="{CBE49811-8205-4DE3-B2EA-800820016E80}"/>
              </a:ext>
            </a:extLst>
          </p:cNvPr>
          <p:cNvSpPr txBox="1"/>
          <p:nvPr/>
        </p:nvSpPr>
        <p:spPr>
          <a:xfrm>
            <a:off x="7697663" y="460689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283" name="CasellaDiTesto 282">
            <a:extLst>
              <a:ext uri="{FF2B5EF4-FFF2-40B4-BE49-F238E27FC236}">
                <a16:creationId xmlns:a16="http://schemas.microsoft.com/office/drawing/2014/main" id="{0F887D8A-D86B-41E9-83DC-BFBBC2B15B56}"/>
              </a:ext>
            </a:extLst>
          </p:cNvPr>
          <p:cNvSpPr txBox="1"/>
          <p:nvPr/>
        </p:nvSpPr>
        <p:spPr>
          <a:xfrm>
            <a:off x="9517714" y="3354740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3’’’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21663C20-1736-4DAD-92AC-158165F99359}"/>
              </a:ext>
            </a:extLst>
          </p:cNvPr>
          <p:cNvSpPr txBox="1"/>
          <p:nvPr/>
        </p:nvSpPr>
        <p:spPr>
          <a:xfrm>
            <a:off x="6838175" y="2349550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9’’</a:t>
            </a:r>
          </a:p>
        </p:txBody>
      </p:sp>
      <p:sp>
        <p:nvSpPr>
          <p:cNvPr id="285" name="CasellaDiTesto 284">
            <a:extLst>
              <a:ext uri="{FF2B5EF4-FFF2-40B4-BE49-F238E27FC236}">
                <a16:creationId xmlns:a16="http://schemas.microsoft.com/office/drawing/2014/main" id="{E20CE812-78A0-448B-B5A3-D0DEDF7E7E04}"/>
              </a:ext>
            </a:extLst>
          </p:cNvPr>
          <p:cNvSpPr txBox="1"/>
          <p:nvPr/>
        </p:nvSpPr>
        <p:spPr>
          <a:xfrm>
            <a:off x="7888501" y="3343559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86" name="CasellaDiTesto 285">
            <a:extLst>
              <a:ext uri="{FF2B5EF4-FFF2-40B4-BE49-F238E27FC236}">
                <a16:creationId xmlns:a16="http://schemas.microsoft.com/office/drawing/2014/main" id="{C2E2A316-80E2-46AE-9930-45742B8D1E8C}"/>
              </a:ext>
            </a:extLst>
          </p:cNvPr>
          <p:cNvSpPr txBox="1"/>
          <p:nvPr/>
        </p:nvSpPr>
        <p:spPr>
          <a:xfrm>
            <a:off x="6668331" y="332730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87" name="CasellaDiTesto 286">
            <a:extLst>
              <a:ext uri="{FF2B5EF4-FFF2-40B4-BE49-F238E27FC236}">
                <a16:creationId xmlns:a16="http://schemas.microsoft.com/office/drawing/2014/main" id="{91FB0C57-EAC7-48E9-95E4-FA73E79A4746}"/>
              </a:ext>
            </a:extLst>
          </p:cNvPr>
          <p:cNvSpPr txBox="1"/>
          <p:nvPr/>
        </p:nvSpPr>
        <p:spPr>
          <a:xfrm>
            <a:off x="7845275" y="474799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288" name="CasellaDiTesto 287">
            <a:extLst>
              <a:ext uri="{FF2B5EF4-FFF2-40B4-BE49-F238E27FC236}">
                <a16:creationId xmlns:a16="http://schemas.microsoft.com/office/drawing/2014/main" id="{9EDF23D1-356E-492E-B2DD-17162D0A429C}"/>
              </a:ext>
            </a:extLst>
          </p:cNvPr>
          <p:cNvSpPr txBox="1"/>
          <p:nvPr/>
        </p:nvSpPr>
        <p:spPr>
          <a:xfrm>
            <a:off x="9724834" y="2297030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9’’’</a:t>
            </a:r>
          </a:p>
        </p:txBody>
      </p:sp>
      <p:sp>
        <p:nvSpPr>
          <p:cNvPr id="289" name="CasellaDiTesto 288">
            <a:extLst>
              <a:ext uri="{FF2B5EF4-FFF2-40B4-BE49-F238E27FC236}">
                <a16:creationId xmlns:a16="http://schemas.microsoft.com/office/drawing/2014/main" id="{25C2A744-939A-4A97-A2B3-84A05EB97FA3}"/>
              </a:ext>
            </a:extLst>
          </p:cNvPr>
          <p:cNvSpPr txBox="1"/>
          <p:nvPr/>
        </p:nvSpPr>
        <p:spPr>
          <a:xfrm>
            <a:off x="7586322" y="508188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9’</a:t>
            </a:r>
          </a:p>
        </p:txBody>
      </p:sp>
      <p:sp>
        <p:nvSpPr>
          <p:cNvPr id="290" name="CasellaDiTesto 289">
            <a:extLst>
              <a:ext uri="{FF2B5EF4-FFF2-40B4-BE49-F238E27FC236}">
                <a16:creationId xmlns:a16="http://schemas.microsoft.com/office/drawing/2014/main" id="{612D84AE-FA7E-408F-929C-B087A581AF78}"/>
              </a:ext>
            </a:extLst>
          </p:cNvPr>
          <p:cNvSpPr txBox="1"/>
          <p:nvPr/>
        </p:nvSpPr>
        <p:spPr>
          <a:xfrm>
            <a:off x="7674168" y="232176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9’’</a:t>
            </a:r>
          </a:p>
        </p:txBody>
      </p:sp>
      <p:sp>
        <p:nvSpPr>
          <p:cNvPr id="291" name="CasellaDiTesto 290">
            <a:extLst>
              <a:ext uri="{FF2B5EF4-FFF2-40B4-BE49-F238E27FC236}">
                <a16:creationId xmlns:a16="http://schemas.microsoft.com/office/drawing/2014/main" id="{6441971F-66E4-4444-8849-79414B5A7194}"/>
              </a:ext>
            </a:extLst>
          </p:cNvPr>
          <p:cNvSpPr txBox="1"/>
          <p:nvPr/>
        </p:nvSpPr>
        <p:spPr>
          <a:xfrm>
            <a:off x="6932449" y="507563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9’</a:t>
            </a:r>
          </a:p>
        </p:txBody>
      </p:sp>
      <p:grpSp>
        <p:nvGrpSpPr>
          <p:cNvPr id="30" name="Gruppo 29">
            <a:extLst>
              <a:ext uri="{FF2B5EF4-FFF2-40B4-BE49-F238E27FC236}">
                <a16:creationId xmlns:a16="http://schemas.microsoft.com/office/drawing/2014/main" id="{8713A456-CB45-4BA5-B2DE-B41B080B308D}"/>
              </a:ext>
            </a:extLst>
          </p:cNvPr>
          <p:cNvGrpSpPr/>
          <p:nvPr/>
        </p:nvGrpSpPr>
        <p:grpSpPr>
          <a:xfrm>
            <a:off x="0" y="3762390"/>
            <a:ext cx="4567327" cy="759872"/>
            <a:chOff x="-23784" y="4215156"/>
            <a:chExt cx="4567327" cy="759872"/>
          </a:xfrm>
        </p:grpSpPr>
        <p:sp>
          <p:nvSpPr>
            <p:cNvPr id="282" name="CasellaDiTesto 281">
              <a:extLst>
                <a:ext uri="{FF2B5EF4-FFF2-40B4-BE49-F238E27FC236}">
                  <a16:creationId xmlns:a16="http://schemas.microsoft.com/office/drawing/2014/main" id="{E3AF3396-7434-4AE5-AF22-CA2D7C8A8EFF}"/>
                </a:ext>
              </a:extLst>
            </p:cNvPr>
            <p:cNvSpPr txBox="1"/>
            <p:nvPr/>
          </p:nvSpPr>
          <p:spPr>
            <a:xfrm>
              <a:off x="-23784" y="4328697"/>
              <a:ext cx="4567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I piani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3 </a:t>
              </a:r>
              <a:r>
                <a:rPr lang="it-IT" dirty="0"/>
                <a:t>e il simmetrico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9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 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determinano i punti </a:t>
              </a:r>
              <a:r>
                <a:rPr lang="it-IT" dirty="0">
                  <a:solidFill>
                    <a:srgbClr val="FF0000"/>
                  </a:solidFill>
                </a:rPr>
                <a:t> 3’; 3’’; 3’’’ e 9’; 9’’;9’’’</a:t>
              </a:r>
              <a:endParaRPr lang="it-IT" dirty="0"/>
            </a:p>
          </p:txBody>
        </p:sp>
        <p:sp>
          <p:nvSpPr>
            <p:cNvPr id="292" name="CasellaDiTesto 291">
              <a:extLst>
                <a:ext uri="{FF2B5EF4-FFF2-40B4-BE49-F238E27FC236}">
                  <a16:creationId xmlns:a16="http://schemas.microsoft.com/office/drawing/2014/main" id="{76D14CC9-6F82-4D33-8720-948337DEF6D6}"/>
                </a:ext>
              </a:extLst>
            </p:cNvPr>
            <p:cNvSpPr txBox="1"/>
            <p:nvPr/>
          </p:nvSpPr>
          <p:spPr>
            <a:xfrm>
              <a:off x="3126610" y="4215156"/>
              <a:ext cx="3176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93" name="CasellaDiTesto 292">
              <a:extLst>
                <a:ext uri="{FF2B5EF4-FFF2-40B4-BE49-F238E27FC236}">
                  <a16:creationId xmlns:a16="http://schemas.microsoft.com/office/drawing/2014/main" id="{C4A242E7-CC4E-4157-A7F0-BE06971212E5}"/>
                </a:ext>
              </a:extLst>
            </p:cNvPr>
            <p:cNvSpPr txBox="1"/>
            <p:nvPr/>
          </p:nvSpPr>
          <p:spPr>
            <a:xfrm>
              <a:off x="3846717" y="4356674"/>
              <a:ext cx="3376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94" name="Gruppo 293">
            <a:extLst>
              <a:ext uri="{FF2B5EF4-FFF2-40B4-BE49-F238E27FC236}">
                <a16:creationId xmlns:a16="http://schemas.microsoft.com/office/drawing/2014/main" id="{8E0BB405-A02B-4420-BA1F-25C0A080095C}"/>
              </a:ext>
            </a:extLst>
          </p:cNvPr>
          <p:cNvGrpSpPr/>
          <p:nvPr/>
        </p:nvGrpSpPr>
        <p:grpSpPr>
          <a:xfrm>
            <a:off x="0" y="4333270"/>
            <a:ext cx="4567327" cy="759872"/>
            <a:chOff x="-23784" y="4215156"/>
            <a:chExt cx="4567327" cy="759872"/>
          </a:xfrm>
        </p:grpSpPr>
        <p:sp>
          <p:nvSpPr>
            <p:cNvPr id="295" name="CasellaDiTesto 294">
              <a:extLst>
                <a:ext uri="{FF2B5EF4-FFF2-40B4-BE49-F238E27FC236}">
                  <a16:creationId xmlns:a16="http://schemas.microsoft.com/office/drawing/2014/main" id="{9CB70B6A-F30B-4985-98F4-370464A3197C}"/>
                </a:ext>
              </a:extLst>
            </p:cNvPr>
            <p:cNvSpPr txBox="1"/>
            <p:nvPr/>
          </p:nvSpPr>
          <p:spPr>
            <a:xfrm>
              <a:off x="-23784" y="4328697"/>
              <a:ext cx="4567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I piani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4 </a:t>
              </a:r>
              <a:r>
                <a:rPr lang="it-IT" dirty="0"/>
                <a:t>e il simmetrico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8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 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determinano i punti </a:t>
              </a:r>
              <a:r>
                <a:rPr lang="it-IT" dirty="0">
                  <a:solidFill>
                    <a:srgbClr val="FF0000"/>
                  </a:solidFill>
                </a:rPr>
                <a:t> 4’; 4’’; 4’’’ e 8’; 8’’;8’’’</a:t>
              </a:r>
              <a:endParaRPr lang="it-IT" dirty="0"/>
            </a:p>
          </p:txBody>
        </p:sp>
        <p:sp>
          <p:nvSpPr>
            <p:cNvPr id="296" name="CasellaDiTesto 295">
              <a:extLst>
                <a:ext uri="{FF2B5EF4-FFF2-40B4-BE49-F238E27FC236}">
                  <a16:creationId xmlns:a16="http://schemas.microsoft.com/office/drawing/2014/main" id="{520E809A-986A-4BBD-B5A5-EF54031C98AC}"/>
                </a:ext>
              </a:extLst>
            </p:cNvPr>
            <p:cNvSpPr txBox="1"/>
            <p:nvPr/>
          </p:nvSpPr>
          <p:spPr>
            <a:xfrm>
              <a:off x="3126610" y="4215156"/>
              <a:ext cx="3176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297" name="CasellaDiTesto 296">
              <a:extLst>
                <a:ext uri="{FF2B5EF4-FFF2-40B4-BE49-F238E27FC236}">
                  <a16:creationId xmlns:a16="http://schemas.microsoft.com/office/drawing/2014/main" id="{79B6344E-7888-4A9F-9E14-EB8AAA8193B3}"/>
                </a:ext>
              </a:extLst>
            </p:cNvPr>
            <p:cNvSpPr txBox="1"/>
            <p:nvPr/>
          </p:nvSpPr>
          <p:spPr>
            <a:xfrm>
              <a:off x="3846717" y="4356674"/>
              <a:ext cx="3376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99" name="CasellaDiTesto 298">
            <a:extLst>
              <a:ext uri="{FF2B5EF4-FFF2-40B4-BE49-F238E27FC236}">
                <a16:creationId xmlns:a16="http://schemas.microsoft.com/office/drawing/2014/main" id="{5BDB4F2E-3E26-470D-936A-36CCBEDA9116}"/>
              </a:ext>
            </a:extLst>
          </p:cNvPr>
          <p:cNvSpPr txBox="1"/>
          <p:nvPr/>
        </p:nvSpPr>
        <p:spPr>
          <a:xfrm>
            <a:off x="6671593" y="2616219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</a:t>
            </a:r>
          </a:p>
        </p:txBody>
      </p:sp>
      <p:sp>
        <p:nvSpPr>
          <p:cNvPr id="301" name="CasellaDiTesto 300">
            <a:extLst>
              <a:ext uri="{FF2B5EF4-FFF2-40B4-BE49-F238E27FC236}">
                <a16:creationId xmlns:a16="http://schemas.microsoft.com/office/drawing/2014/main" id="{9DC9147B-91D5-470A-BE94-516CFB7FC3FB}"/>
              </a:ext>
            </a:extLst>
          </p:cNvPr>
          <p:cNvSpPr txBox="1"/>
          <p:nvPr/>
        </p:nvSpPr>
        <p:spPr>
          <a:xfrm>
            <a:off x="9798346" y="2612236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7’’’</a:t>
            </a:r>
          </a:p>
        </p:txBody>
      </p:sp>
      <p:sp>
        <p:nvSpPr>
          <p:cNvPr id="302" name="CasellaDiTesto 301">
            <a:extLst>
              <a:ext uri="{FF2B5EF4-FFF2-40B4-BE49-F238E27FC236}">
                <a16:creationId xmlns:a16="http://schemas.microsoft.com/office/drawing/2014/main" id="{DC686E25-B0D9-42EB-9013-052BF59605A3}"/>
              </a:ext>
            </a:extLst>
          </p:cNvPr>
          <p:cNvSpPr txBox="1"/>
          <p:nvPr/>
        </p:nvSpPr>
        <p:spPr>
          <a:xfrm>
            <a:off x="7840206" y="261616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</a:t>
            </a:r>
          </a:p>
        </p:txBody>
      </p:sp>
      <p:sp>
        <p:nvSpPr>
          <p:cNvPr id="303" name="CasellaDiTesto 302">
            <a:extLst>
              <a:ext uri="{FF2B5EF4-FFF2-40B4-BE49-F238E27FC236}">
                <a16:creationId xmlns:a16="http://schemas.microsoft.com/office/drawing/2014/main" id="{287FF315-E6A3-4382-929C-047B30B99687}"/>
              </a:ext>
            </a:extLst>
          </p:cNvPr>
          <p:cNvSpPr txBox="1"/>
          <p:nvPr/>
        </p:nvSpPr>
        <p:spPr>
          <a:xfrm>
            <a:off x="7791163" y="245578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</a:t>
            </a:r>
          </a:p>
        </p:txBody>
      </p:sp>
      <p:sp>
        <p:nvSpPr>
          <p:cNvPr id="304" name="CasellaDiTesto 303">
            <a:extLst>
              <a:ext uri="{FF2B5EF4-FFF2-40B4-BE49-F238E27FC236}">
                <a16:creationId xmlns:a16="http://schemas.microsoft.com/office/drawing/2014/main" id="{CB495730-1ACA-4AC1-8095-93A9D2A68ECD}"/>
              </a:ext>
            </a:extLst>
          </p:cNvPr>
          <p:cNvSpPr txBox="1"/>
          <p:nvPr/>
        </p:nvSpPr>
        <p:spPr>
          <a:xfrm>
            <a:off x="9773969" y="2470697"/>
            <a:ext cx="396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8’’’</a:t>
            </a:r>
          </a:p>
        </p:txBody>
      </p:sp>
      <p:sp>
        <p:nvSpPr>
          <p:cNvPr id="305" name="CasellaDiTesto 304">
            <a:extLst>
              <a:ext uri="{FF2B5EF4-FFF2-40B4-BE49-F238E27FC236}">
                <a16:creationId xmlns:a16="http://schemas.microsoft.com/office/drawing/2014/main" id="{6E1093A5-1FA5-42C9-81A4-B3604D82E77E}"/>
              </a:ext>
            </a:extLst>
          </p:cNvPr>
          <p:cNvSpPr txBox="1"/>
          <p:nvPr/>
        </p:nvSpPr>
        <p:spPr>
          <a:xfrm>
            <a:off x="6718014" y="2477337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</a:t>
            </a:r>
          </a:p>
        </p:txBody>
      </p:sp>
      <p:sp>
        <p:nvSpPr>
          <p:cNvPr id="310" name="CasellaDiTesto 309">
            <a:extLst>
              <a:ext uri="{FF2B5EF4-FFF2-40B4-BE49-F238E27FC236}">
                <a16:creationId xmlns:a16="http://schemas.microsoft.com/office/drawing/2014/main" id="{02213508-A106-445F-9D2A-21063E9AD7C9}"/>
              </a:ext>
            </a:extLst>
          </p:cNvPr>
          <p:cNvSpPr txBox="1"/>
          <p:nvPr/>
        </p:nvSpPr>
        <p:spPr>
          <a:xfrm>
            <a:off x="7901803" y="321577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311" name="CasellaDiTesto 310">
            <a:extLst>
              <a:ext uri="{FF2B5EF4-FFF2-40B4-BE49-F238E27FC236}">
                <a16:creationId xmlns:a16="http://schemas.microsoft.com/office/drawing/2014/main" id="{A327586C-F547-4A84-94D2-E98BB45B5370}"/>
              </a:ext>
            </a:extLst>
          </p:cNvPr>
          <p:cNvSpPr txBox="1"/>
          <p:nvPr/>
        </p:nvSpPr>
        <p:spPr>
          <a:xfrm>
            <a:off x="7948097" y="4940570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312" name="CasellaDiTesto 311">
            <a:extLst>
              <a:ext uri="{FF2B5EF4-FFF2-40B4-BE49-F238E27FC236}">
                <a16:creationId xmlns:a16="http://schemas.microsoft.com/office/drawing/2014/main" id="{CF2D03D6-9B30-418C-B937-C12095343D51}"/>
              </a:ext>
            </a:extLst>
          </p:cNvPr>
          <p:cNvSpPr txBox="1"/>
          <p:nvPr/>
        </p:nvSpPr>
        <p:spPr>
          <a:xfrm>
            <a:off x="6633043" y="3209375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313" name="CasellaDiTesto 312">
            <a:extLst>
              <a:ext uri="{FF2B5EF4-FFF2-40B4-BE49-F238E27FC236}">
                <a16:creationId xmlns:a16="http://schemas.microsoft.com/office/drawing/2014/main" id="{978FDB5A-CEA4-4249-B08E-572C1894B3E4}"/>
              </a:ext>
            </a:extLst>
          </p:cNvPr>
          <p:cNvSpPr txBox="1"/>
          <p:nvPr/>
        </p:nvSpPr>
        <p:spPr>
          <a:xfrm>
            <a:off x="6593982" y="4927095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314" name="CasellaDiTesto 313">
            <a:extLst>
              <a:ext uri="{FF2B5EF4-FFF2-40B4-BE49-F238E27FC236}">
                <a16:creationId xmlns:a16="http://schemas.microsoft.com/office/drawing/2014/main" id="{1D313C21-2679-42F2-B8F0-A1BD50AC6C77}"/>
              </a:ext>
            </a:extLst>
          </p:cNvPr>
          <p:cNvSpPr txBox="1"/>
          <p:nvPr/>
        </p:nvSpPr>
        <p:spPr>
          <a:xfrm>
            <a:off x="7796138" y="517931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</a:t>
            </a:r>
          </a:p>
        </p:txBody>
      </p:sp>
      <p:sp>
        <p:nvSpPr>
          <p:cNvPr id="315" name="CasellaDiTesto 314">
            <a:extLst>
              <a:ext uri="{FF2B5EF4-FFF2-40B4-BE49-F238E27FC236}">
                <a16:creationId xmlns:a16="http://schemas.microsoft.com/office/drawing/2014/main" id="{719B5980-19C3-42F9-8884-C587620D08C9}"/>
              </a:ext>
            </a:extLst>
          </p:cNvPr>
          <p:cNvSpPr txBox="1"/>
          <p:nvPr/>
        </p:nvSpPr>
        <p:spPr>
          <a:xfrm>
            <a:off x="6738799" y="515557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</a:t>
            </a:r>
          </a:p>
        </p:txBody>
      </p:sp>
      <p:sp>
        <p:nvSpPr>
          <p:cNvPr id="316" name="CasellaDiTesto 315">
            <a:extLst>
              <a:ext uri="{FF2B5EF4-FFF2-40B4-BE49-F238E27FC236}">
                <a16:creationId xmlns:a16="http://schemas.microsoft.com/office/drawing/2014/main" id="{E926252A-9387-4F27-80D1-78CF37366997}"/>
              </a:ext>
            </a:extLst>
          </p:cNvPr>
          <p:cNvSpPr txBox="1"/>
          <p:nvPr/>
        </p:nvSpPr>
        <p:spPr>
          <a:xfrm>
            <a:off x="9700360" y="3064534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5’’’</a:t>
            </a:r>
          </a:p>
        </p:txBody>
      </p:sp>
      <p:sp>
        <p:nvSpPr>
          <p:cNvPr id="317" name="CasellaDiTesto 316">
            <a:extLst>
              <a:ext uri="{FF2B5EF4-FFF2-40B4-BE49-F238E27FC236}">
                <a16:creationId xmlns:a16="http://schemas.microsoft.com/office/drawing/2014/main" id="{DE7441DD-AC4C-4746-8201-99C8A71BB33D}"/>
              </a:ext>
            </a:extLst>
          </p:cNvPr>
          <p:cNvSpPr txBox="1"/>
          <p:nvPr/>
        </p:nvSpPr>
        <p:spPr>
          <a:xfrm>
            <a:off x="6635664" y="513755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</a:t>
            </a:r>
          </a:p>
        </p:txBody>
      </p:sp>
      <p:sp>
        <p:nvSpPr>
          <p:cNvPr id="318" name="CasellaDiTesto 317">
            <a:extLst>
              <a:ext uri="{FF2B5EF4-FFF2-40B4-BE49-F238E27FC236}">
                <a16:creationId xmlns:a16="http://schemas.microsoft.com/office/drawing/2014/main" id="{0C59F14F-8B93-4E20-9030-5945C041E99A}"/>
              </a:ext>
            </a:extLst>
          </p:cNvPr>
          <p:cNvSpPr txBox="1"/>
          <p:nvPr/>
        </p:nvSpPr>
        <p:spPr>
          <a:xfrm>
            <a:off x="7898746" y="502980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</a:t>
            </a:r>
          </a:p>
        </p:txBody>
      </p:sp>
      <p:sp>
        <p:nvSpPr>
          <p:cNvPr id="319" name="CasellaDiTesto 318">
            <a:extLst>
              <a:ext uri="{FF2B5EF4-FFF2-40B4-BE49-F238E27FC236}">
                <a16:creationId xmlns:a16="http://schemas.microsoft.com/office/drawing/2014/main" id="{3F829B97-3B72-4D45-A86F-55E665D861E7}"/>
              </a:ext>
            </a:extLst>
          </p:cNvPr>
          <p:cNvSpPr txBox="1"/>
          <p:nvPr/>
        </p:nvSpPr>
        <p:spPr>
          <a:xfrm>
            <a:off x="7908807" y="3048281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5’’</a:t>
            </a:r>
          </a:p>
        </p:txBody>
      </p:sp>
      <p:sp>
        <p:nvSpPr>
          <p:cNvPr id="320" name="CasellaDiTesto 319">
            <a:extLst>
              <a:ext uri="{FF2B5EF4-FFF2-40B4-BE49-F238E27FC236}">
                <a16:creationId xmlns:a16="http://schemas.microsoft.com/office/drawing/2014/main" id="{01202080-5EF4-40C1-86EF-031D35865719}"/>
              </a:ext>
            </a:extLst>
          </p:cNvPr>
          <p:cNvSpPr txBox="1"/>
          <p:nvPr/>
        </p:nvSpPr>
        <p:spPr>
          <a:xfrm>
            <a:off x="6605273" y="305551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5’’</a:t>
            </a:r>
          </a:p>
        </p:txBody>
      </p:sp>
      <p:sp>
        <p:nvSpPr>
          <p:cNvPr id="321" name="CasellaDiTesto 320">
            <a:extLst>
              <a:ext uri="{FF2B5EF4-FFF2-40B4-BE49-F238E27FC236}">
                <a16:creationId xmlns:a16="http://schemas.microsoft.com/office/drawing/2014/main" id="{A010AC62-5BE6-4933-8B24-59177A065894}"/>
              </a:ext>
            </a:extLst>
          </p:cNvPr>
          <p:cNvSpPr txBox="1"/>
          <p:nvPr/>
        </p:nvSpPr>
        <p:spPr>
          <a:xfrm>
            <a:off x="7707977" y="514437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</a:t>
            </a:r>
          </a:p>
        </p:txBody>
      </p:sp>
      <p:sp>
        <p:nvSpPr>
          <p:cNvPr id="322" name="CasellaDiTesto 321">
            <a:extLst>
              <a:ext uri="{FF2B5EF4-FFF2-40B4-BE49-F238E27FC236}">
                <a16:creationId xmlns:a16="http://schemas.microsoft.com/office/drawing/2014/main" id="{DEA8B624-D685-4EF1-B9AA-AE18D04E5D54}"/>
              </a:ext>
            </a:extLst>
          </p:cNvPr>
          <p:cNvSpPr txBox="1"/>
          <p:nvPr/>
        </p:nvSpPr>
        <p:spPr>
          <a:xfrm>
            <a:off x="6825533" y="5145806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</a:t>
            </a:r>
          </a:p>
        </p:txBody>
      </p:sp>
      <p:grpSp>
        <p:nvGrpSpPr>
          <p:cNvPr id="323" name="Gruppo 322">
            <a:extLst>
              <a:ext uri="{FF2B5EF4-FFF2-40B4-BE49-F238E27FC236}">
                <a16:creationId xmlns:a16="http://schemas.microsoft.com/office/drawing/2014/main" id="{F93417AF-2BEE-404C-A774-E5CBF484EDD6}"/>
              </a:ext>
            </a:extLst>
          </p:cNvPr>
          <p:cNvGrpSpPr/>
          <p:nvPr/>
        </p:nvGrpSpPr>
        <p:grpSpPr>
          <a:xfrm>
            <a:off x="0" y="4880073"/>
            <a:ext cx="4567327" cy="759872"/>
            <a:chOff x="-23784" y="4215156"/>
            <a:chExt cx="4567327" cy="759872"/>
          </a:xfrm>
        </p:grpSpPr>
        <p:sp>
          <p:nvSpPr>
            <p:cNvPr id="324" name="CasellaDiTesto 323">
              <a:extLst>
                <a:ext uri="{FF2B5EF4-FFF2-40B4-BE49-F238E27FC236}">
                  <a16:creationId xmlns:a16="http://schemas.microsoft.com/office/drawing/2014/main" id="{246A104E-961F-4112-9898-B759B0A508CF}"/>
                </a:ext>
              </a:extLst>
            </p:cNvPr>
            <p:cNvSpPr txBox="1"/>
            <p:nvPr/>
          </p:nvSpPr>
          <p:spPr>
            <a:xfrm>
              <a:off x="-23784" y="4328697"/>
              <a:ext cx="456732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dirty="0"/>
                <a:t>I piani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5 </a:t>
              </a:r>
              <a:r>
                <a:rPr lang="it-IT" dirty="0"/>
                <a:t>e il simmetrico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baseline="-25000" dirty="0">
                  <a:solidFill>
                    <a:srgbClr val="FF0000"/>
                  </a:solidFill>
                </a:rPr>
                <a:t>7</a:t>
              </a:r>
              <a:r>
                <a:rPr lang="it-IT" dirty="0"/>
                <a:t> </a:t>
              </a:r>
              <a:r>
                <a:rPr lang="it-IT" dirty="0">
                  <a:solidFill>
                    <a:srgbClr val="FF0000"/>
                  </a:solidFill>
                </a:rPr>
                <a:t>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 </a:t>
              </a:r>
              <a:r>
                <a:rPr lang="it-IT" dirty="0">
                  <a:solidFill>
                    <a:srgbClr val="FF0000"/>
                  </a:solidFill>
                </a:rPr>
                <a:t>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p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determinano i punti </a:t>
              </a:r>
              <a:r>
                <a:rPr lang="it-IT" dirty="0">
                  <a:solidFill>
                    <a:srgbClr val="FF0000"/>
                  </a:solidFill>
                </a:rPr>
                <a:t> 5’; 5’’; 5’’’ e 7’; 7’’;7’’’</a:t>
              </a:r>
              <a:endParaRPr lang="it-IT" dirty="0"/>
            </a:p>
          </p:txBody>
        </p:sp>
        <p:sp>
          <p:nvSpPr>
            <p:cNvPr id="325" name="CasellaDiTesto 324">
              <a:extLst>
                <a:ext uri="{FF2B5EF4-FFF2-40B4-BE49-F238E27FC236}">
                  <a16:creationId xmlns:a16="http://schemas.microsoft.com/office/drawing/2014/main" id="{3B34B65C-6D50-40A8-B620-1805F0EFFEE8}"/>
                </a:ext>
              </a:extLst>
            </p:cNvPr>
            <p:cNvSpPr txBox="1"/>
            <p:nvPr/>
          </p:nvSpPr>
          <p:spPr>
            <a:xfrm>
              <a:off x="3126610" y="4215156"/>
              <a:ext cx="3176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326" name="CasellaDiTesto 325">
              <a:extLst>
                <a:ext uri="{FF2B5EF4-FFF2-40B4-BE49-F238E27FC236}">
                  <a16:creationId xmlns:a16="http://schemas.microsoft.com/office/drawing/2014/main" id="{74B28739-A49B-4342-8C26-0397BC491CFF}"/>
                </a:ext>
              </a:extLst>
            </p:cNvPr>
            <p:cNvSpPr txBox="1"/>
            <p:nvPr/>
          </p:nvSpPr>
          <p:spPr>
            <a:xfrm>
              <a:off x="3846717" y="4356674"/>
              <a:ext cx="337622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^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04636F0F-CD71-4E21-8FDE-E2AC32B57F54}"/>
              </a:ext>
            </a:extLst>
          </p:cNvPr>
          <p:cNvCxnSpPr>
            <a:cxnSpLocks/>
          </p:cNvCxnSpPr>
          <p:nvPr/>
        </p:nvCxnSpPr>
        <p:spPr>
          <a:xfrm>
            <a:off x="6046435" y="2956943"/>
            <a:ext cx="58141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CasellaDiTesto 327">
            <a:extLst>
              <a:ext uri="{FF2B5EF4-FFF2-40B4-BE49-F238E27FC236}">
                <a16:creationId xmlns:a16="http://schemas.microsoft.com/office/drawing/2014/main" id="{DEA1CA14-F958-41DC-9CD4-7D30DD5C5713}"/>
              </a:ext>
            </a:extLst>
          </p:cNvPr>
          <p:cNvSpPr txBox="1"/>
          <p:nvPr/>
        </p:nvSpPr>
        <p:spPr>
          <a:xfrm>
            <a:off x="11351975" y="2740094"/>
            <a:ext cx="540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</a:rPr>
              <a:t>t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29" name="CasellaDiTesto 328">
            <a:extLst>
              <a:ext uri="{FF2B5EF4-FFF2-40B4-BE49-F238E27FC236}">
                <a16:creationId xmlns:a16="http://schemas.microsoft.com/office/drawing/2014/main" id="{ACA7767A-1DB1-47E6-B86D-28504BFD20A5}"/>
              </a:ext>
            </a:extLst>
          </p:cNvPr>
          <p:cNvSpPr txBox="1"/>
          <p:nvPr/>
        </p:nvSpPr>
        <p:spPr>
          <a:xfrm>
            <a:off x="6617075" y="5048249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</a:t>
            </a:r>
          </a:p>
        </p:txBody>
      </p:sp>
      <p:sp>
        <p:nvSpPr>
          <p:cNvPr id="330" name="CasellaDiTesto 329">
            <a:extLst>
              <a:ext uri="{FF2B5EF4-FFF2-40B4-BE49-F238E27FC236}">
                <a16:creationId xmlns:a16="http://schemas.microsoft.com/office/drawing/2014/main" id="{9373DF1B-F92E-4D81-9FB8-09A9924DDFBE}"/>
              </a:ext>
            </a:extLst>
          </p:cNvPr>
          <p:cNvSpPr txBox="1"/>
          <p:nvPr/>
        </p:nvSpPr>
        <p:spPr>
          <a:xfrm>
            <a:off x="7868312" y="512945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</a:t>
            </a: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8A51426E-B223-40B5-B793-52E4EC284C00}"/>
              </a:ext>
            </a:extLst>
          </p:cNvPr>
          <p:cNvSpPr txBox="1"/>
          <p:nvPr/>
        </p:nvSpPr>
        <p:spPr>
          <a:xfrm>
            <a:off x="0" y="5557415"/>
            <a:ext cx="5839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  <a:r>
              <a:rPr lang="it-IT" dirty="0"/>
              <a:t> passante per il vertice del cono verde determina i punti </a:t>
            </a:r>
            <a:r>
              <a:rPr lang="it-IT" dirty="0">
                <a:solidFill>
                  <a:srgbClr val="FF0000"/>
                </a:solidFill>
              </a:rPr>
              <a:t>6’; 6’’; 6’’’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9F47F652-60ED-4C61-B01E-B392F8D78735}"/>
              </a:ext>
            </a:extLst>
          </p:cNvPr>
          <p:cNvSpPr txBox="1"/>
          <p:nvPr/>
        </p:nvSpPr>
        <p:spPr>
          <a:xfrm>
            <a:off x="0" y="6158342"/>
            <a:ext cx="549009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Collegando tutti questi punti si ottiene la curva di compenetrazione tra i due solidi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su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,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 e 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lang="it-IT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31" name="CasellaDiTesto 330">
            <a:extLst>
              <a:ext uri="{FF2B5EF4-FFF2-40B4-BE49-F238E27FC236}">
                <a16:creationId xmlns:a16="http://schemas.microsoft.com/office/drawing/2014/main" id="{5BDAD8E6-7CCE-45E5-975E-D07A241EA81D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sp>
        <p:nvSpPr>
          <p:cNvPr id="248" name="Pulsante di azione: vuoto 24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0228D1A0-4DC5-40C4-844E-24B6A3A949CD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7A072DD3-1BE3-4D2D-BE33-F24341A77AA2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71354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500"/>
                            </p:stCondLst>
                            <p:childTnLst>
                              <p:par>
                                <p:cTn id="14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8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4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7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4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7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>
                            <p:stCondLst>
                              <p:cond delay="500"/>
                            </p:stCondLst>
                            <p:childTnLst>
                              <p:par>
                                <p:cTn id="27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0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6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7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 fill="hold"/>
                                        <p:tgtEl>
                                          <p:spTgt spid="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 fill="hold"/>
                                        <p:tgtEl>
                                          <p:spTgt spid="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8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6" fill="hold">
                      <p:stCondLst>
                        <p:cond delay="indefinite"/>
                      </p:stCondLst>
                      <p:childTnLst>
                        <p:par>
                          <p:cTn id="347" fill="hold">
                            <p:stCondLst>
                              <p:cond delay="0"/>
                            </p:stCondLst>
                            <p:childTnLst>
                              <p:par>
                                <p:cTn id="3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4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5" fill="hold">
                      <p:stCondLst>
                        <p:cond delay="indefinite"/>
                      </p:stCondLst>
                      <p:childTnLst>
                        <p:par>
                          <p:cTn id="386" fill="hold">
                            <p:stCondLst>
                              <p:cond delay="0"/>
                            </p:stCondLst>
                            <p:childTnLst>
                              <p:par>
                                <p:cTn id="38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5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0" fill="hold">
                      <p:stCondLst>
                        <p:cond delay="indefinite"/>
                      </p:stCondLst>
                      <p:childTnLst>
                        <p:par>
                          <p:cTn id="401" fill="hold">
                            <p:stCondLst>
                              <p:cond delay="0"/>
                            </p:stCondLst>
                            <p:childTnLst>
                              <p:par>
                                <p:cTn id="4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7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1" fill="hold">
                            <p:stCondLst>
                              <p:cond delay="500"/>
                            </p:stCondLst>
                            <p:childTnLst>
                              <p:par>
                                <p:cTn id="41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4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7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8" fill="hold">
                      <p:stCondLst>
                        <p:cond delay="indefinite"/>
                      </p:stCondLst>
                      <p:childTnLst>
                        <p:par>
                          <p:cTn id="419" fill="hold">
                            <p:stCondLst>
                              <p:cond delay="0"/>
                            </p:stCondLst>
                            <p:childTnLst>
                              <p:par>
                                <p:cTn id="4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500"/>
                            </p:stCondLst>
                            <p:childTnLst>
                              <p:par>
                                <p:cTn id="4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1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2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3" dur="10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4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5" fill="hold">
                      <p:stCondLst>
                        <p:cond delay="indefinite"/>
                      </p:stCondLst>
                      <p:childTnLst>
                        <p:par>
                          <p:cTn id="446" fill="hold">
                            <p:stCondLst>
                              <p:cond delay="0"/>
                            </p:stCondLst>
                            <p:childTnLst>
                              <p:par>
                                <p:cTn id="44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9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6" fill="hold">
                      <p:stCondLst>
                        <p:cond delay="indefinite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7" fill="hold">
                      <p:stCondLst>
                        <p:cond delay="indefinite"/>
                      </p:stCondLst>
                      <p:childTnLst>
                        <p:par>
                          <p:cTn id="468" fill="hold">
                            <p:stCondLst>
                              <p:cond delay="0"/>
                            </p:stCondLst>
                            <p:childTnLst>
                              <p:par>
                                <p:cTn id="46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8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4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6" fill="hold">
                      <p:stCondLst>
                        <p:cond delay="indefinite"/>
                      </p:stCondLst>
                      <p:childTnLst>
                        <p:par>
                          <p:cTn id="507" fill="hold">
                            <p:stCondLst>
                              <p:cond delay="0"/>
                            </p:stCondLst>
                            <p:childTnLst>
                              <p:par>
                                <p:cTn id="5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0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3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6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 fill="hold"/>
                                        <p:tgtEl>
                                          <p:spTgt spid="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0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 fill="hold"/>
                                        <p:tgtEl>
                                          <p:spTgt spid="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4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5" dur="50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8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9" dur="500" fill="hold"/>
                                        <p:tgtEl>
                                          <p:spTgt spid="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0" fill="hold">
                      <p:stCondLst>
                        <p:cond delay="indefinite"/>
                      </p:stCondLst>
                      <p:childTnLst>
                        <p:par>
                          <p:cTn id="531" fill="hold">
                            <p:stCondLst>
                              <p:cond delay="0"/>
                            </p:stCondLst>
                            <p:childTnLst>
                              <p:par>
                                <p:cTn id="5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3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4" dur="500" fill="hold"/>
                                        <p:tgtEl>
                                          <p:spTgt spid="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5" fill="hold">
                      <p:stCondLst>
                        <p:cond delay="indefinite"/>
                      </p:stCondLst>
                      <p:childTnLst>
                        <p:par>
                          <p:cTn id="546" fill="hold">
                            <p:stCondLst>
                              <p:cond delay="0"/>
                            </p:stCondLst>
                            <p:childTnLst>
                              <p:par>
                                <p:cTn id="5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8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9" fill="hold">
                      <p:stCondLst>
                        <p:cond delay="indefinite"/>
                      </p:stCondLst>
                      <p:childTnLst>
                        <p:par>
                          <p:cTn id="560" fill="hold">
                            <p:stCondLst>
                              <p:cond delay="0"/>
                            </p:stCondLst>
                            <p:childTnLst>
                              <p:par>
                                <p:cTn id="5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6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0" fill="hold">
                            <p:stCondLst>
                              <p:cond delay="500"/>
                            </p:stCondLst>
                            <p:childTnLst>
                              <p:par>
                                <p:cTn id="57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3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4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5" dur="10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6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7" fill="hold">
                      <p:stCondLst>
                        <p:cond delay="indefinite"/>
                      </p:stCondLst>
                      <p:childTnLst>
                        <p:par>
                          <p:cTn id="578" fill="hold">
                            <p:stCondLst>
                              <p:cond delay="0"/>
                            </p:stCondLst>
                            <p:childTnLst>
                              <p:par>
                                <p:cTn id="57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1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4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5" dur="500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6" fill="hold">
                      <p:stCondLst>
                        <p:cond delay="indefinite"/>
                      </p:stCondLst>
                      <p:childTnLst>
                        <p:par>
                          <p:cTn id="587" fill="hold">
                            <p:stCondLst>
                              <p:cond delay="0"/>
                            </p:stCondLst>
                            <p:childTnLst>
                              <p:par>
                                <p:cTn id="5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3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7" fill="hold">
                            <p:stCondLst>
                              <p:cond delay="500"/>
                            </p:stCondLst>
                            <p:childTnLst>
                              <p:par>
                                <p:cTn id="59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0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3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4" fill="hold">
                      <p:stCondLst>
                        <p:cond delay="indefinite"/>
                      </p:stCondLst>
                      <p:childTnLst>
                        <p:par>
                          <p:cTn id="605" fill="hold">
                            <p:stCondLst>
                              <p:cond delay="0"/>
                            </p:stCondLst>
                            <p:childTnLst>
                              <p:par>
                                <p:cTn id="6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8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5" fill="hold">
                      <p:stCondLst>
                        <p:cond delay="indefinite"/>
                      </p:stCondLst>
                      <p:childTnLst>
                        <p:par>
                          <p:cTn id="616" fill="hold">
                            <p:stCondLst>
                              <p:cond delay="0"/>
                            </p:stCondLst>
                            <p:childTnLst>
                              <p:par>
                                <p:cTn id="6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9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6" fill="hold">
                      <p:stCondLst>
                        <p:cond delay="indefinite"/>
                      </p:stCondLst>
                      <p:childTnLst>
                        <p:par>
                          <p:cTn id="627" fill="hold">
                            <p:stCondLst>
                              <p:cond delay="0"/>
                            </p:stCondLst>
                            <p:childTnLst>
                              <p:par>
                                <p:cTn id="6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3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6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0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1" dur="500" fill="hold"/>
                                        <p:tgtEl>
                                          <p:spTgt spid="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4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5" dur="500" fill="hold"/>
                                        <p:tgtEl>
                                          <p:spTgt spid="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8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9" dur="500" fill="hold"/>
                                        <p:tgtEl>
                                          <p:spTgt spid="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0" fill="hold">
                      <p:stCondLst>
                        <p:cond delay="indefinite"/>
                      </p:stCondLst>
                      <p:childTnLst>
                        <p:par>
                          <p:cTn id="651" fill="hold">
                            <p:stCondLst>
                              <p:cond delay="0"/>
                            </p:stCondLst>
                            <p:childTnLst>
                              <p:par>
                                <p:cTn id="6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4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7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3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4" dur="500" fill="hold"/>
                                        <p:tgtEl>
                                          <p:spTgt spid="3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5" fill="hold">
                      <p:stCondLst>
                        <p:cond delay="indefinite"/>
                      </p:stCondLst>
                      <p:childTnLst>
                        <p:par>
                          <p:cTn id="666" fill="hold">
                            <p:stCondLst>
                              <p:cond delay="0"/>
                            </p:stCondLst>
                            <p:childTnLst>
                              <p:par>
                                <p:cTn id="6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5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6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0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3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4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7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8" dur="500" fill="hold"/>
                                        <p:tgtEl>
                                          <p:spTgt spid="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9" fill="hold">
                      <p:stCondLst>
                        <p:cond delay="indefinite"/>
                      </p:stCondLst>
                      <p:childTnLst>
                        <p:par>
                          <p:cTn id="690" fill="hold">
                            <p:stCondLst>
                              <p:cond delay="0"/>
                            </p:stCondLst>
                            <p:childTnLst>
                              <p:par>
                                <p:cTn id="69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3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6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2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3" dur="500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4" fill="hold">
                      <p:stCondLst>
                        <p:cond delay="indefinite"/>
                      </p:stCondLst>
                      <p:childTnLst>
                        <p:par>
                          <p:cTn id="705" fill="hold">
                            <p:stCondLst>
                              <p:cond delay="0"/>
                            </p:stCondLst>
                            <p:childTnLst>
                              <p:par>
                                <p:cTn id="70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0" fill="hold">
                      <p:stCondLst>
                        <p:cond delay="indefinite"/>
                      </p:stCondLst>
                      <p:childTnLst>
                        <p:par>
                          <p:cTn id="711" fill="hold">
                            <p:stCondLst>
                              <p:cond delay="0"/>
                            </p:stCondLst>
                            <p:childTnLst>
                              <p:par>
                                <p:cTn id="7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4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7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8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9" fill="hold">
                      <p:stCondLst>
                        <p:cond delay="indefinite"/>
                      </p:stCondLst>
                      <p:childTnLst>
                        <p:par>
                          <p:cTn id="720" fill="hold">
                            <p:stCondLst>
                              <p:cond delay="0"/>
                            </p:stCondLst>
                            <p:childTnLst>
                              <p:par>
                                <p:cTn id="7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7" fill="hold">
                      <p:stCondLst>
                        <p:cond delay="indefinite"/>
                      </p:stCondLst>
                      <p:childTnLst>
                        <p:par>
                          <p:cTn id="728" fill="hold">
                            <p:stCondLst>
                              <p:cond delay="0"/>
                            </p:stCondLst>
                            <p:childTnLst>
                              <p:par>
                                <p:cTn id="7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2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8" fill="hold">
                            <p:stCondLst>
                              <p:cond delay="500"/>
                            </p:stCondLst>
                            <p:childTnLst>
                              <p:par>
                                <p:cTn id="73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1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2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3" dur="10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4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5" fill="hold">
                      <p:stCondLst>
                        <p:cond delay="indefinite"/>
                      </p:stCondLst>
                      <p:childTnLst>
                        <p:par>
                          <p:cTn id="746" fill="hold">
                            <p:stCondLst>
                              <p:cond delay="0"/>
                            </p:stCondLst>
                            <p:childTnLst>
                              <p:par>
                                <p:cTn id="7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9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5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6" dur="500" fill="hold"/>
                                        <p:tgtEl>
                                          <p:spTgt spid="3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9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0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3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4" dur="500" fill="hold"/>
                                        <p:tgtEl>
                                          <p:spTgt spid="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7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8" dur="500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9" fill="hold">
                      <p:stCondLst>
                        <p:cond delay="indefinite"/>
                      </p:stCondLst>
                      <p:childTnLst>
                        <p:par>
                          <p:cTn id="770" fill="hold">
                            <p:stCondLst>
                              <p:cond delay="0"/>
                            </p:stCondLst>
                            <p:childTnLst>
                              <p:par>
                                <p:cTn id="7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3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6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0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2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3" dur="500" fill="hold"/>
                                        <p:tgtEl>
                                          <p:spTgt spid="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4" fill="hold">
                      <p:stCondLst>
                        <p:cond delay="indefinite"/>
                      </p:stCondLst>
                      <p:childTnLst>
                        <p:par>
                          <p:cTn id="785" fill="hold">
                            <p:stCondLst>
                              <p:cond delay="0"/>
                            </p:stCondLst>
                            <p:childTnLst>
                              <p:par>
                                <p:cTn id="7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0" fill="hold">
                      <p:stCondLst>
                        <p:cond delay="indefinite"/>
                      </p:stCondLst>
                      <p:childTnLst>
                        <p:par>
                          <p:cTn id="791" fill="hold">
                            <p:stCondLst>
                              <p:cond delay="0"/>
                            </p:stCondLst>
                            <p:childTnLst>
                              <p:par>
                                <p:cTn id="79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4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6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7" fill="hold">
                      <p:stCondLst>
                        <p:cond delay="indefinite"/>
                      </p:stCondLst>
                      <p:childTnLst>
                        <p:par>
                          <p:cTn id="798" fill="hold">
                            <p:stCondLst>
                              <p:cond delay="0"/>
                            </p:stCondLst>
                            <p:childTnLst>
                              <p:par>
                                <p:cTn id="79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1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2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4" fill="hold">
                      <p:stCondLst>
                        <p:cond delay="indefinite"/>
                      </p:stCondLst>
                      <p:childTnLst>
                        <p:par>
                          <p:cTn id="805" fill="hold">
                            <p:stCondLst>
                              <p:cond delay="0"/>
                            </p:stCondLst>
                            <p:childTnLst>
                              <p:par>
                                <p:cTn id="80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5" grpId="1" animBg="1"/>
      <p:bldP spid="48" grpId="0" animBg="1"/>
      <p:bldP spid="54" grpId="0" animBg="1"/>
      <p:bldP spid="51" grpId="0" animBg="1"/>
      <p:bldP spid="69" grpId="0" animBg="1"/>
      <p:bldP spid="73" grpId="0" animBg="1"/>
      <p:bldP spid="78" grpId="0" animBg="1"/>
      <p:bldP spid="76" grpId="0" animBg="1"/>
      <p:bldP spid="117" grpId="0" animBg="1"/>
      <p:bldP spid="134" grpId="0" animBg="1"/>
      <p:bldP spid="7" grpId="0" animBg="1"/>
      <p:bldP spid="140" grpId="0" animBg="1"/>
      <p:bldP spid="144" grpId="0" animBg="1"/>
      <p:bldP spid="152" grpId="0" animBg="1"/>
      <p:bldP spid="70" grpId="0" animBg="1"/>
      <p:bldP spid="160" grpId="0" animBg="1"/>
      <p:bldP spid="162" grpId="0" animBg="1"/>
      <p:bldP spid="165" grpId="0" animBg="1"/>
      <p:bldP spid="168" grpId="0" animBg="1"/>
      <p:bldP spid="170" grpId="0" animBg="1"/>
      <p:bldP spid="173" grpId="0" animBg="1"/>
      <p:bldP spid="89" grpId="0" animBg="1"/>
      <p:bldP spid="176" grpId="0" animBg="1"/>
      <p:bldP spid="180" grpId="0" animBg="1"/>
      <p:bldP spid="212" grpId="0" animBg="1"/>
      <p:bldP spid="213" grpId="0" animBg="1"/>
      <p:bldP spid="215" grpId="0" animBg="1"/>
      <p:bldP spid="216" grpId="0" animBg="1"/>
      <p:bldP spid="120" grpId="0" animBg="1"/>
      <p:bldP spid="220" grpId="0" animBg="1"/>
      <p:bldP spid="126" grpId="0" animBg="1"/>
      <p:bldP spid="115" grpId="0" animBg="1"/>
      <p:bldP spid="234" grpId="0" animBg="1"/>
      <p:bldP spid="236" grpId="0" animBg="1"/>
      <p:bldP spid="238" grpId="0" animBg="1"/>
      <p:bldP spid="240" grpId="0" animBg="1"/>
      <p:bldP spid="243" grpId="0" animBg="1"/>
      <p:bldP spid="245" grpId="0" animBg="1"/>
      <p:bldP spid="247" grpId="0" animBg="1"/>
      <p:bldP spid="64" grpId="0" animBg="1"/>
      <p:bldP spid="251" grpId="0" animBg="1"/>
      <p:bldP spid="2" grpId="0"/>
      <p:bldP spid="5" grpId="0"/>
      <p:bldP spid="56" grpId="0"/>
      <p:bldP spid="242" grpId="0"/>
      <p:bldP spid="253" grpId="0"/>
      <p:bldP spid="254" grpId="0"/>
      <p:bldP spid="255" grpId="0"/>
      <p:bldP spid="256" grpId="0"/>
      <p:bldP spid="257" grpId="0"/>
      <p:bldP spid="258" grpId="0"/>
      <p:bldP spid="259" grpId="0"/>
      <p:bldP spid="260" grpId="0"/>
      <p:bldP spid="141" grpId="0"/>
      <p:bldP spid="264" grpId="0"/>
      <p:bldP spid="265" grpId="0"/>
      <p:bldP spid="271" grpId="0"/>
      <p:bldP spid="272" grpId="0"/>
      <p:bldP spid="273" grpId="0"/>
      <p:bldP spid="263" grpId="0"/>
      <p:bldP spid="268" grpId="0"/>
      <p:bldP spid="274" grpId="0"/>
      <p:bldP spid="275" grpId="0"/>
      <p:bldP spid="276" grpId="0"/>
      <p:bldP spid="277" grpId="0"/>
      <p:bldP spid="278" grpId="0"/>
      <p:bldP spid="279" grpId="0"/>
      <p:bldP spid="280" grpId="0"/>
      <p:bldP spid="281" grpId="0"/>
      <p:bldP spid="283" grpId="0"/>
      <p:bldP spid="284" grpId="0"/>
      <p:bldP spid="285" grpId="0"/>
      <p:bldP spid="286" grpId="0"/>
      <p:bldP spid="287" grpId="0"/>
      <p:bldP spid="288" grpId="0"/>
      <p:bldP spid="289" grpId="0"/>
      <p:bldP spid="290" grpId="0"/>
      <p:bldP spid="291" grpId="0"/>
      <p:bldP spid="299" grpId="0"/>
      <p:bldP spid="301" grpId="0"/>
      <p:bldP spid="302" grpId="0"/>
      <p:bldP spid="303" grpId="0"/>
      <p:bldP spid="304" grpId="0"/>
      <p:bldP spid="305" grpId="0"/>
      <p:bldP spid="310" grpId="0"/>
      <p:bldP spid="311" grpId="0"/>
      <p:bldP spid="312" grpId="0"/>
      <p:bldP spid="313" grpId="0"/>
      <p:bldP spid="314" grpId="0"/>
      <p:bldP spid="315" grpId="0"/>
      <p:bldP spid="316" grpId="0"/>
      <p:bldP spid="317" grpId="0"/>
      <p:bldP spid="318" grpId="0"/>
      <p:bldP spid="319" grpId="0"/>
      <p:bldP spid="320" grpId="0"/>
      <p:bldP spid="321" grpId="0"/>
      <p:bldP spid="322" grpId="0"/>
      <p:bldP spid="328" grpId="0"/>
      <p:bldP spid="329" grpId="0"/>
      <p:bldP spid="330" grpId="0"/>
      <p:bldP spid="77" grpId="0"/>
      <p:bldP spid="7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FDF4F4ED-FCF2-4C89-9880-2E68C81A16C9}"/>
              </a:ext>
            </a:extLst>
          </p:cNvPr>
          <p:cNvCxnSpPr>
            <a:cxnSpLocks/>
          </p:cNvCxnSpPr>
          <p:nvPr/>
        </p:nvCxnSpPr>
        <p:spPr>
          <a:xfrm>
            <a:off x="7351827" y="2958110"/>
            <a:ext cx="1142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9325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11168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</p:cNvCxnSpPr>
          <p:nvPr/>
        </p:nvCxnSpPr>
        <p:spPr>
          <a:xfrm>
            <a:off x="739325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270812" y="2958110"/>
            <a:ext cx="359644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401168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stCxn id="23" idx="4"/>
          </p:cNvCxnSpPr>
          <p:nvPr/>
        </p:nvCxnSpPr>
        <p:spPr>
          <a:xfrm>
            <a:off x="7401168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stCxn id="23" idx="6"/>
          </p:cNvCxnSpPr>
          <p:nvPr/>
        </p:nvCxnSpPr>
        <p:spPr>
          <a:xfrm>
            <a:off x="8391168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cxnSpLocks/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</p:cNvCxnSpPr>
          <p:nvPr/>
        </p:nvCxnSpPr>
        <p:spPr>
          <a:xfrm flipH="1">
            <a:off x="9690071" y="478020"/>
            <a:ext cx="504303" cy="182875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925855" cy="518876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3845082"/>
            <a:ext cx="502148" cy="27956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1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91168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11168" y="477336"/>
            <a:ext cx="981275" cy="36594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92365" y="476718"/>
            <a:ext cx="997796" cy="36574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23253" y="4130341"/>
            <a:ext cx="594540" cy="105954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967831" y="4131257"/>
            <a:ext cx="595423" cy="10589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cxnSpLocks/>
          </p:cNvCxnSpPr>
          <p:nvPr/>
        </p:nvCxnSpPr>
        <p:spPr>
          <a:xfrm>
            <a:off x="856325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/>
          <p:nvPr/>
        </p:nvCxnSpPr>
        <p:spPr>
          <a:xfrm flipH="1">
            <a:off x="7393253" y="6214352"/>
            <a:ext cx="137789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50485" y="5541651"/>
            <a:ext cx="104068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12000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(3)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</p:cNvCxnSpPr>
          <p:nvPr/>
        </p:nvCxnSpPr>
        <p:spPr>
          <a:xfrm>
            <a:off x="7393253" y="4128110"/>
            <a:ext cx="0" cy="240216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49CDBA17-EF36-40FE-9D4B-FE7EEB7B1F13}"/>
              </a:ext>
            </a:extLst>
          </p:cNvPr>
          <p:cNvCxnSpPr/>
          <p:nvPr/>
        </p:nvCxnSpPr>
        <p:spPr>
          <a:xfrm>
            <a:off x="8364035" y="2302016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62A82B72-9AC5-4629-A770-ED77B0650541}"/>
              </a:ext>
            </a:extLst>
          </p:cNvPr>
          <p:cNvCxnSpPr/>
          <p:nvPr/>
        </p:nvCxnSpPr>
        <p:spPr>
          <a:xfrm>
            <a:off x="6423972" y="2302016"/>
            <a:ext cx="0" cy="18273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D39AC32B-0CD8-41C5-AC3F-3F3D00C3C0DA}"/>
              </a:ext>
            </a:extLst>
          </p:cNvPr>
          <p:cNvCxnSpPr>
            <a:cxnSpLocks/>
          </p:cNvCxnSpPr>
          <p:nvPr/>
        </p:nvCxnSpPr>
        <p:spPr>
          <a:xfrm>
            <a:off x="9694598" y="2299158"/>
            <a:ext cx="0" cy="182738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Arco 47">
            <a:extLst>
              <a:ext uri="{FF2B5EF4-FFF2-40B4-BE49-F238E27FC236}">
                <a16:creationId xmlns:a16="http://schemas.microsoft.com/office/drawing/2014/main" id="{7A272D2B-0318-4890-9CE1-122FE916CDAA}"/>
              </a:ext>
            </a:extLst>
          </p:cNvPr>
          <p:cNvSpPr/>
          <p:nvPr/>
        </p:nvSpPr>
        <p:spPr>
          <a:xfrm>
            <a:off x="7846851" y="3200260"/>
            <a:ext cx="1846800" cy="1846800"/>
          </a:xfrm>
          <a:prstGeom prst="arc">
            <a:avLst>
              <a:gd name="adj1" fmla="val 21599486"/>
              <a:gd name="adj2" fmla="val 539951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83F68A41-1C4B-4BF5-8763-A9F064E9683E}"/>
              </a:ext>
            </a:extLst>
          </p:cNvPr>
          <p:cNvCxnSpPr/>
          <p:nvPr/>
        </p:nvCxnSpPr>
        <p:spPr>
          <a:xfrm flipH="1">
            <a:off x="7389164" y="5045925"/>
            <a:ext cx="1379237" cy="0"/>
          </a:xfrm>
          <a:prstGeom prst="line">
            <a:avLst/>
          </a:prstGeom>
          <a:ln w="31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4D3CB2BA-9282-49FF-8D9C-24D92691C272}"/>
              </a:ext>
            </a:extLst>
          </p:cNvPr>
          <p:cNvCxnSpPr/>
          <p:nvPr/>
        </p:nvCxnSpPr>
        <p:spPr>
          <a:xfrm>
            <a:off x="10686062" y="2303703"/>
            <a:ext cx="0" cy="182738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Arco 53">
            <a:extLst>
              <a:ext uri="{FF2B5EF4-FFF2-40B4-BE49-F238E27FC236}">
                <a16:creationId xmlns:a16="http://schemas.microsoft.com/office/drawing/2014/main" id="{9064699E-B630-49DE-B243-139BF488E268}"/>
              </a:ext>
            </a:extLst>
          </p:cNvPr>
          <p:cNvSpPr/>
          <p:nvPr/>
        </p:nvSpPr>
        <p:spPr>
          <a:xfrm>
            <a:off x="6869368" y="2219459"/>
            <a:ext cx="3816000" cy="3816000"/>
          </a:xfrm>
          <a:prstGeom prst="arc">
            <a:avLst>
              <a:gd name="adj1" fmla="val 3231"/>
              <a:gd name="adj2" fmla="val 541545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E6E31688-01DC-4D5A-9F0D-C0DB25A0D910}"/>
              </a:ext>
            </a:extLst>
          </p:cNvPr>
          <p:cNvCxnSpPr>
            <a:stCxn id="54" idx="2"/>
          </p:cNvCxnSpPr>
          <p:nvPr/>
        </p:nvCxnSpPr>
        <p:spPr>
          <a:xfrm flipH="1">
            <a:off x="7391909" y="6035440"/>
            <a:ext cx="1376884" cy="1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Ovale 50">
            <a:extLst>
              <a:ext uri="{FF2B5EF4-FFF2-40B4-BE49-F238E27FC236}">
                <a16:creationId xmlns:a16="http://schemas.microsoft.com/office/drawing/2014/main" id="{C2DE2175-A1CA-42EC-9EB3-701F3567E80D}"/>
              </a:ext>
            </a:extLst>
          </p:cNvPr>
          <p:cNvSpPr/>
          <p:nvPr/>
        </p:nvSpPr>
        <p:spPr>
          <a:xfrm>
            <a:off x="6853050" y="5002836"/>
            <a:ext cx="1080000" cy="10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4CF16455-B7CE-40B8-9C84-FEA6ABF1EB23}"/>
              </a:ext>
            </a:extLst>
          </p:cNvPr>
          <p:cNvCxnSpPr>
            <a:cxnSpLocks/>
          </p:cNvCxnSpPr>
          <p:nvPr/>
        </p:nvCxnSpPr>
        <p:spPr>
          <a:xfrm>
            <a:off x="6635931" y="3847556"/>
            <a:ext cx="0" cy="2775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D363A2B-55C4-40AB-BE0F-B1472F9BD701}"/>
              </a:ext>
            </a:extLst>
          </p:cNvPr>
          <p:cNvCxnSpPr>
            <a:cxnSpLocks/>
          </p:cNvCxnSpPr>
          <p:nvPr/>
        </p:nvCxnSpPr>
        <p:spPr>
          <a:xfrm>
            <a:off x="8149045" y="3845379"/>
            <a:ext cx="0" cy="284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28F5CCE0-986A-4301-9B80-8909674892B0}"/>
              </a:ext>
            </a:extLst>
          </p:cNvPr>
          <p:cNvCxnSpPr>
            <a:cxnSpLocks/>
          </p:cNvCxnSpPr>
          <p:nvPr/>
        </p:nvCxnSpPr>
        <p:spPr>
          <a:xfrm>
            <a:off x="9265920" y="3846290"/>
            <a:ext cx="0" cy="28442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Arco 68">
            <a:extLst>
              <a:ext uri="{FF2B5EF4-FFF2-40B4-BE49-F238E27FC236}">
                <a16:creationId xmlns:a16="http://schemas.microsoft.com/office/drawing/2014/main" id="{30EB9CA7-6B13-4298-9196-89AFEBAF1D12}"/>
              </a:ext>
            </a:extLst>
          </p:cNvPr>
          <p:cNvSpPr/>
          <p:nvPr/>
        </p:nvSpPr>
        <p:spPr>
          <a:xfrm>
            <a:off x="8272029" y="3632931"/>
            <a:ext cx="993600" cy="993600"/>
          </a:xfrm>
          <a:prstGeom prst="arc">
            <a:avLst>
              <a:gd name="adj1" fmla="val 21593362"/>
              <a:gd name="adj2" fmla="val 540718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D19A317C-6158-491E-BDAE-F19581F2AC33}"/>
              </a:ext>
            </a:extLst>
          </p:cNvPr>
          <p:cNvCxnSpPr>
            <a:stCxn id="69" idx="2"/>
          </p:cNvCxnSpPr>
          <p:nvPr/>
        </p:nvCxnSpPr>
        <p:spPr>
          <a:xfrm flipH="1">
            <a:off x="7389776" y="4626530"/>
            <a:ext cx="1378014" cy="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1F8303E9-4597-4987-BCB9-EBA21760990B}"/>
              </a:ext>
            </a:extLst>
          </p:cNvPr>
          <p:cNvCxnSpPr>
            <a:cxnSpLocks/>
          </p:cNvCxnSpPr>
          <p:nvPr/>
        </p:nvCxnSpPr>
        <p:spPr>
          <a:xfrm>
            <a:off x="11099610" y="3845379"/>
            <a:ext cx="0" cy="28442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Arco 72">
            <a:extLst>
              <a:ext uri="{FF2B5EF4-FFF2-40B4-BE49-F238E27FC236}">
                <a16:creationId xmlns:a16="http://schemas.microsoft.com/office/drawing/2014/main" id="{95D9D0A0-C7DE-4568-B5D8-96001E1D7466}"/>
              </a:ext>
            </a:extLst>
          </p:cNvPr>
          <p:cNvSpPr/>
          <p:nvPr/>
        </p:nvSpPr>
        <p:spPr>
          <a:xfrm>
            <a:off x="6442575" y="1800577"/>
            <a:ext cx="4658400" cy="4658400"/>
          </a:xfrm>
          <a:prstGeom prst="arc">
            <a:avLst>
              <a:gd name="adj1" fmla="val 1781"/>
              <a:gd name="adj2" fmla="val 5399402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6F12BFE-5208-4870-90BB-C4784D9B9BCF}"/>
              </a:ext>
            </a:extLst>
          </p:cNvPr>
          <p:cNvCxnSpPr>
            <a:cxnSpLocks/>
          </p:cNvCxnSpPr>
          <p:nvPr/>
        </p:nvCxnSpPr>
        <p:spPr>
          <a:xfrm flipH="1">
            <a:off x="7389776" y="6458977"/>
            <a:ext cx="138136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Ovale 77">
            <a:extLst>
              <a:ext uri="{FF2B5EF4-FFF2-40B4-BE49-F238E27FC236}">
                <a16:creationId xmlns:a16="http://schemas.microsoft.com/office/drawing/2014/main" id="{31F327CD-E26A-4D4B-9725-485690144870}"/>
              </a:ext>
            </a:extLst>
          </p:cNvPr>
          <p:cNvSpPr/>
          <p:nvPr/>
        </p:nvSpPr>
        <p:spPr>
          <a:xfrm>
            <a:off x="6476516" y="4625954"/>
            <a:ext cx="1832400" cy="1832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76" name="Figura a mano libera: forma 75">
            <a:extLst>
              <a:ext uri="{FF2B5EF4-FFF2-40B4-BE49-F238E27FC236}">
                <a16:creationId xmlns:a16="http://schemas.microsoft.com/office/drawing/2014/main" id="{54AD4E93-CB9C-4071-B2C2-6054F56AA471}"/>
              </a:ext>
            </a:extLst>
          </p:cNvPr>
          <p:cNvSpPr/>
          <p:nvPr/>
        </p:nvSpPr>
        <p:spPr>
          <a:xfrm>
            <a:off x="6634130" y="4124259"/>
            <a:ext cx="1516642" cy="501344"/>
          </a:xfrm>
          <a:custGeom>
            <a:avLst/>
            <a:gdLst>
              <a:gd name="connsiteX0" fmla="*/ 0 w 1516642"/>
              <a:gd name="connsiteY0" fmla="*/ 0 h 501344"/>
              <a:gd name="connsiteX1" fmla="*/ 763051 w 1516642"/>
              <a:gd name="connsiteY1" fmla="*/ 501344 h 501344"/>
              <a:gd name="connsiteX2" fmla="*/ 1516642 w 1516642"/>
              <a:gd name="connsiteY2" fmla="*/ 0 h 501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16642" h="501344">
                <a:moveTo>
                  <a:pt x="0" y="0"/>
                </a:moveTo>
                <a:cubicBezTo>
                  <a:pt x="255138" y="250672"/>
                  <a:pt x="510277" y="501344"/>
                  <a:pt x="763051" y="501344"/>
                </a:cubicBezTo>
                <a:cubicBezTo>
                  <a:pt x="1015825" y="501344"/>
                  <a:pt x="1266233" y="250672"/>
                  <a:pt x="1516642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9B7CFB59-F13D-4D6B-96EC-7575A5D0A2AF}"/>
              </a:ext>
            </a:extLst>
          </p:cNvPr>
          <p:cNvCxnSpPr>
            <a:cxnSpLocks/>
          </p:cNvCxnSpPr>
          <p:nvPr/>
        </p:nvCxnSpPr>
        <p:spPr>
          <a:xfrm>
            <a:off x="8501868" y="2585188"/>
            <a:ext cx="0" cy="154008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10294A06-5DFE-4EFC-A775-3935D0FF414F}"/>
              </a:ext>
            </a:extLst>
          </p:cNvPr>
          <p:cNvCxnSpPr>
            <a:cxnSpLocks/>
          </p:cNvCxnSpPr>
          <p:nvPr/>
        </p:nvCxnSpPr>
        <p:spPr>
          <a:xfrm>
            <a:off x="6282843" y="2585188"/>
            <a:ext cx="0" cy="154696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Connettore diritto 85">
            <a:extLst>
              <a:ext uri="{FF2B5EF4-FFF2-40B4-BE49-F238E27FC236}">
                <a16:creationId xmlns:a16="http://schemas.microsoft.com/office/drawing/2014/main" id="{D227554A-E8C2-41E4-B558-03DD2EBB50F9}"/>
              </a:ext>
            </a:extLst>
          </p:cNvPr>
          <p:cNvCxnSpPr>
            <a:cxnSpLocks/>
          </p:cNvCxnSpPr>
          <p:nvPr/>
        </p:nvCxnSpPr>
        <p:spPr>
          <a:xfrm>
            <a:off x="10762079" y="2579032"/>
            <a:ext cx="0" cy="154897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A8D72942-34F4-4E9E-BA6C-5782892D8BE0}"/>
              </a:ext>
            </a:extLst>
          </p:cNvPr>
          <p:cNvCxnSpPr/>
          <p:nvPr/>
        </p:nvCxnSpPr>
        <p:spPr>
          <a:xfrm flipH="1">
            <a:off x="7396162" y="5325707"/>
            <a:ext cx="137443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53237B6E-0782-49C0-81B8-A11759156119}"/>
              </a:ext>
            </a:extLst>
          </p:cNvPr>
          <p:cNvCxnSpPr>
            <a:cxnSpLocks/>
          </p:cNvCxnSpPr>
          <p:nvPr/>
        </p:nvCxnSpPr>
        <p:spPr>
          <a:xfrm>
            <a:off x="6338444" y="2457653"/>
            <a:ext cx="0" cy="167606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13B34BF8-32FF-40EE-927C-971CCDD9DD59}"/>
              </a:ext>
            </a:extLst>
          </p:cNvPr>
          <p:cNvCxnSpPr>
            <a:cxnSpLocks/>
          </p:cNvCxnSpPr>
          <p:nvPr/>
        </p:nvCxnSpPr>
        <p:spPr>
          <a:xfrm>
            <a:off x="8449930" y="2452050"/>
            <a:ext cx="0" cy="1681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2EF3D761-5884-41A0-8DC9-E3858B597ACA}"/>
              </a:ext>
            </a:extLst>
          </p:cNvPr>
          <p:cNvCxnSpPr>
            <a:cxnSpLocks/>
          </p:cNvCxnSpPr>
          <p:nvPr/>
        </p:nvCxnSpPr>
        <p:spPr>
          <a:xfrm>
            <a:off x="9967867" y="2452050"/>
            <a:ext cx="0" cy="168167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Arco 116">
            <a:extLst>
              <a:ext uri="{FF2B5EF4-FFF2-40B4-BE49-F238E27FC236}">
                <a16:creationId xmlns:a16="http://schemas.microsoft.com/office/drawing/2014/main" id="{3122D33C-0CFA-4D9A-BC0A-B3B07103502D}"/>
              </a:ext>
            </a:extLst>
          </p:cNvPr>
          <p:cNvSpPr/>
          <p:nvPr/>
        </p:nvSpPr>
        <p:spPr>
          <a:xfrm>
            <a:off x="7572540" y="2931707"/>
            <a:ext cx="2394000" cy="2394000"/>
          </a:xfrm>
          <a:prstGeom prst="arc">
            <a:avLst>
              <a:gd name="adj1" fmla="val 4201"/>
              <a:gd name="adj2" fmla="val 540163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9" name="Connettore diritto 118">
            <a:extLst>
              <a:ext uri="{FF2B5EF4-FFF2-40B4-BE49-F238E27FC236}">
                <a16:creationId xmlns:a16="http://schemas.microsoft.com/office/drawing/2014/main" id="{E432FCCB-B199-478B-8AC9-230F35C20B9B}"/>
              </a:ext>
            </a:extLst>
          </p:cNvPr>
          <p:cNvCxnSpPr>
            <a:cxnSpLocks/>
          </p:cNvCxnSpPr>
          <p:nvPr/>
        </p:nvCxnSpPr>
        <p:spPr>
          <a:xfrm>
            <a:off x="10727972" y="2453955"/>
            <a:ext cx="0" cy="167332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99E3C2E7-8878-4901-B886-CEA567215C31}"/>
              </a:ext>
            </a:extLst>
          </p:cNvPr>
          <p:cNvCxnSpPr>
            <a:cxnSpLocks/>
          </p:cNvCxnSpPr>
          <p:nvPr/>
        </p:nvCxnSpPr>
        <p:spPr>
          <a:xfrm>
            <a:off x="8541873" y="2737688"/>
            <a:ext cx="0" cy="13895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diritto 128">
            <a:extLst>
              <a:ext uri="{FF2B5EF4-FFF2-40B4-BE49-F238E27FC236}">
                <a16:creationId xmlns:a16="http://schemas.microsoft.com/office/drawing/2014/main" id="{C2CDD1BB-8A2B-4C76-88F7-381DC2C2A4F3}"/>
              </a:ext>
            </a:extLst>
          </p:cNvPr>
          <p:cNvCxnSpPr>
            <a:cxnSpLocks/>
          </p:cNvCxnSpPr>
          <p:nvPr/>
        </p:nvCxnSpPr>
        <p:spPr>
          <a:xfrm>
            <a:off x="6243808" y="2735148"/>
            <a:ext cx="0" cy="1389589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Arco 133">
            <a:extLst>
              <a:ext uri="{FF2B5EF4-FFF2-40B4-BE49-F238E27FC236}">
                <a16:creationId xmlns:a16="http://schemas.microsoft.com/office/drawing/2014/main" id="{EAF28DE4-42DC-41D6-8F75-922B752A8D17}"/>
              </a:ext>
            </a:extLst>
          </p:cNvPr>
          <p:cNvSpPr/>
          <p:nvPr/>
        </p:nvSpPr>
        <p:spPr>
          <a:xfrm>
            <a:off x="7067437" y="2423743"/>
            <a:ext cx="3405600" cy="3405600"/>
          </a:xfrm>
          <a:prstGeom prst="arc">
            <a:avLst>
              <a:gd name="adj1" fmla="val 3381"/>
              <a:gd name="adj2" fmla="val 5391723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31512906-96B3-4277-917B-1812DA1AEE5B}"/>
              </a:ext>
            </a:extLst>
          </p:cNvPr>
          <p:cNvCxnSpPr/>
          <p:nvPr/>
        </p:nvCxnSpPr>
        <p:spPr>
          <a:xfrm flipH="1">
            <a:off x="7389776" y="5829163"/>
            <a:ext cx="138082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Connettore diritto 137">
            <a:extLst>
              <a:ext uri="{FF2B5EF4-FFF2-40B4-BE49-F238E27FC236}">
                <a16:creationId xmlns:a16="http://schemas.microsoft.com/office/drawing/2014/main" id="{840A9B9B-BAED-42D2-88EE-0FED4D06F187}"/>
              </a:ext>
            </a:extLst>
          </p:cNvPr>
          <p:cNvCxnSpPr>
            <a:cxnSpLocks/>
          </p:cNvCxnSpPr>
          <p:nvPr/>
        </p:nvCxnSpPr>
        <p:spPr>
          <a:xfrm>
            <a:off x="10802483" y="2733243"/>
            <a:ext cx="0" cy="139149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D1991A65-3FB8-4BE1-8A97-C04AD3CEF02B}"/>
              </a:ext>
            </a:extLst>
          </p:cNvPr>
          <p:cNvCxnSpPr>
            <a:cxnSpLocks/>
          </p:cNvCxnSpPr>
          <p:nvPr/>
        </p:nvCxnSpPr>
        <p:spPr>
          <a:xfrm>
            <a:off x="10923133" y="3171470"/>
            <a:ext cx="0" cy="95653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5F8EB137-CFE7-4089-840D-B4A70E45F937}"/>
              </a:ext>
            </a:extLst>
          </p:cNvPr>
          <p:cNvCxnSpPr>
            <a:cxnSpLocks/>
          </p:cNvCxnSpPr>
          <p:nvPr/>
        </p:nvCxnSpPr>
        <p:spPr>
          <a:xfrm>
            <a:off x="10962220" y="3325775"/>
            <a:ext cx="0" cy="8028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Connettore diritto 122">
            <a:extLst>
              <a:ext uri="{FF2B5EF4-FFF2-40B4-BE49-F238E27FC236}">
                <a16:creationId xmlns:a16="http://schemas.microsoft.com/office/drawing/2014/main" id="{90992ACF-554E-4774-B361-F0EC0D06C7EB}"/>
              </a:ext>
            </a:extLst>
          </p:cNvPr>
          <p:cNvCxnSpPr>
            <a:cxnSpLocks/>
          </p:cNvCxnSpPr>
          <p:nvPr/>
        </p:nvCxnSpPr>
        <p:spPr>
          <a:xfrm>
            <a:off x="6565938" y="2130795"/>
            <a:ext cx="0" cy="199860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Connettore diritto 123">
            <a:extLst>
              <a:ext uri="{FF2B5EF4-FFF2-40B4-BE49-F238E27FC236}">
                <a16:creationId xmlns:a16="http://schemas.microsoft.com/office/drawing/2014/main" id="{3C5B1A8A-948E-4337-BF21-50B8ECDDC1F9}"/>
              </a:ext>
            </a:extLst>
          </p:cNvPr>
          <p:cNvCxnSpPr>
            <a:cxnSpLocks/>
          </p:cNvCxnSpPr>
          <p:nvPr/>
        </p:nvCxnSpPr>
        <p:spPr>
          <a:xfrm>
            <a:off x="8220023" y="3781615"/>
            <a:ext cx="0" cy="34778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diritto 16">
            <a:extLst>
              <a:ext uri="{FF2B5EF4-FFF2-40B4-BE49-F238E27FC236}">
                <a16:creationId xmlns:a16="http://schemas.microsoft.com/office/drawing/2014/main" id="{01B9F70E-D991-494C-A3CC-D6A37553A4B2}"/>
              </a:ext>
            </a:extLst>
          </p:cNvPr>
          <p:cNvCxnSpPr>
            <a:cxnSpLocks/>
          </p:cNvCxnSpPr>
          <p:nvPr/>
        </p:nvCxnSpPr>
        <p:spPr>
          <a:xfrm flipH="1">
            <a:off x="7391599" y="4129400"/>
            <a:ext cx="828424" cy="20822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618D4D23-1629-41CC-A653-58B46F503F00}"/>
              </a:ext>
            </a:extLst>
          </p:cNvPr>
          <p:cNvCxnSpPr>
            <a:cxnSpLocks/>
          </p:cNvCxnSpPr>
          <p:nvPr/>
        </p:nvCxnSpPr>
        <p:spPr>
          <a:xfrm>
            <a:off x="6565938" y="4129400"/>
            <a:ext cx="825661" cy="208221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Connettore diritto 124">
            <a:extLst>
              <a:ext uri="{FF2B5EF4-FFF2-40B4-BE49-F238E27FC236}">
                <a16:creationId xmlns:a16="http://schemas.microsoft.com/office/drawing/2014/main" id="{A5BBB420-AC44-4A94-B533-113F948C0541}"/>
              </a:ext>
            </a:extLst>
          </p:cNvPr>
          <p:cNvCxnSpPr>
            <a:cxnSpLocks/>
          </p:cNvCxnSpPr>
          <p:nvPr/>
        </p:nvCxnSpPr>
        <p:spPr>
          <a:xfrm>
            <a:off x="10997270" y="3461243"/>
            <a:ext cx="0" cy="6696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5A0BC31E-8A62-4684-87A4-B104A31035E5}"/>
              </a:ext>
            </a:extLst>
          </p:cNvPr>
          <p:cNvCxnSpPr>
            <a:cxnSpLocks/>
          </p:cNvCxnSpPr>
          <p:nvPr/>
        </p:nvCxnSpPr>
        <p:spPr>
          <a:xfrm>
            <a:off x="11038780" y="3606358"/>
            <a:ext cx="0" cy="522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930400BC-6598-40D9-AF55-4030BE9FF63D}"/>
              </a:ext>
            </a:extLst>
          </p:cNvPr>
          <p:cNvCxnSpPr>
            <a:cxnSpLocks/>
          </p:cNvCxnSpPr>
          <p:nvPr/>
        </p:nvCxnSpPr>
        <p:spPr>
          <a:xfrm>
            <a:off x="6565938" y="2130795"/>
            <a:ext cx="1654630" cy="165463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igura a mano libera: forma 6">
            <a:extLst>
              <a:ext uri="{FF2B5EF4-FFF2-40B4-BE49-F238E27FC236}">
                <a16:creationId xmlns:a16="http://schemas.microsoft.com/office/drawing/2014/main" id="{22E3B48A-F0E6-4311-8DF2-F90A93D99BCF}"/>
              </a:ext>
            </a:extLst>
          </p:cNvPr>
          <p:cNvSpPr/>
          <p:nvPr/>
        </p:nvSpPr>
        <p:spPr>
          <a:xfrm>
            <a:off x="6423660" y="4128136"/>
            <a:ext cx="1937385" cy="919620"/>
          </a:xfrm>
          <a:custGeom>
            <a:avLst/>
            <a:gdLst>
              <a:gd name="connsiteX0" fmla="*/ 0 w 1937385"/>
              <a:gd name="connsiteY0" fmla="*/ 1905 h 1198245"/>
              <a:gd name="connsiteX1" fmla="*/ 969645 w 1937385"/>
              <a:gd name="connsiteY1" fmla="*/ 1198245 h 1198245"/>
              <a:gd name="connsiteX2" fmla="*/ 1937385 w 1937385"/>
              <a:gd name="connsiteY2" fmla="*/ 0 h 1198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7385" h="1198245">
                <a:moveTo>
                  <a:pt x="0" y="1905"/>
                </a:moveTo>
                <a:cubicBezTo>
                  <a:pt x="323374" y="600233"/>
                  <a:pt x="646748" y="1198562"/>
                  <a:pt x="969645" y="1198245"/>
                </a:cubicBezTo>
                <a:cubicBezTo>
                  <a:pt x="1292542" y="1197928"/>
                  <a:pt x="1614963" y="598964"/>
                  <a:pt x="1937385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40" name="Arco 139">
            <a:extLst>
              <a:ext uri="{FF2B5EF4-FFF2-40B4-BE49-F238E27FC236}">
                <a16:creationId xmlns:a16="http://schemas.microsoft.com/office/drawing/2014/main" id="{9A853CA7-2DB5-454B-8B90-699283738511}"/>
              </a:ext>
            </a:extLst>
          </p:cNvPr>
          <p:cNvSpPr/>
          <p:nvPr/>
        </p:nvSpPr>
        <p:spPr>
          <a:xfrm>
            <a:off x="6818027" y="2175132"/>
            <a:ext cx="3909600" cy="3909600"/>
          </a:xfrm>
          <a:prstGeom prst="arc">
            <a:avLst>
              <a:gd name="adj1" fmla="val 21598662"/>
              <a:gd name="adj2" fmla="val 539646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77089D5B-A213-4E1C-B8C2-7CF2DE5CB808}"/>
              </a:ext>
            </a:extLst>
          </p:cNvPr>
          <p:cNvCxnSpPr/>
          <p:nvPr/>
        </p:nvCxnSpPr>
        <p:spPr>
          <a:xfrm flipH="1">
            <a:off x="7389776" y="6084732"/>
            <a:ext cx="138082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Ovale 143">
            <a:extLst>
              <a:ext uri="{FF2B5EF4-FFF2-40B4-BE49-F238E27FC236}">
                <a16:creationId xmlns:a16="http://schemas.microsoft.com/office/drawing/2014/main" id="{478EF93E-7F2F-4AFE-BE74-32DBB297BBB2}"/>
              </a:ext>
            </a:extLst>
          </p:cNvPr>
          <p:cNvSpPr/>
          <p:nvPr/>
        </p:nvSpPr>
        <p:spPr>
          <a:xfrm>
            <a:off x="6902399" y="5048271"/>
            <a:ext cx="986400" cy="986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9E2ED316-9ED1-4E8E-ACD0-8C0915E0DBE5}"/>
              </a:ext>
            </a:extLst>
          </p:cNvPr>
          <p:cNvCxnSpPr>
            <a:cxnSpLocks/>
          </p:cNvCxnSpPr>
          <p:nvPr/>
        </p:nvCxnSpPr>
        <p:spPr>
          <a:xfrm>
            <a:off x="7758272" y="2459476"/>
            <a:ext cx="0" cy="26808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Arco 151">
            <a:extLst>
              <a:ext uri="{FF2B5EF4-FFF2-40B4-BE49-F238E27FC236}">
                <a16:creationId xmlns:a16="http://schemas.microsoft.com/office/drawing/2014/main" id="{378A332F-D07D-4595-8635-36E45AF8F742}"/>
              </a:ext>
            </a:extLst>
          </p:cNvPr>
          <p:cNvSpPr/>
          <p:nvPr/>
        </p:nvSpPr>
        <p:spPr>
          <a:xfrm>
            <a:off x="7350485" y="2698008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53742A12-3061-4689-BB22-F132748014FD}"/>
              </a:ext>
            </a:extLst>
          </p:cNvPr>
          <p:cNvCxnSpPr>
            <a:cxnSpLocks/>
          </p:cNvCxnSpPr>
          <p:nvPr/>
        </p:nvCxnSpPr>
        <p:spPr>
          <a:xfrm>
            <a:off x="7396162" y="5541827"/>
            <a:ext cx="138120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Figura a mano libera: forma 69">
            <a:extLst>
              <a:ext uri="{FF2B5EF4-FFF2-40B4-BE49-F238E27FC236}">
                <a16:creationId xmlns:a16="http://schemas.microsoft.com/office/drawing/2014/main" id="{72FF1B18-266E-41C0-BD75-B71BF5CE478C}"/>
              </a:ext>
            </a:extLst>
          </p:cNvPr>
          <p:cNvSpPr/>
          <p:nvPr/>
        </p:nvSpPr>
        <p:spPr>
          <a:xfrm>
            <a:off x="6282690" y="4130040"/>
            <a:ext cx="2221200" cy="1411200"/>
          </a:xfrm>
          <a:custGeom>
            <a:avLst/>
            <a:gdLst>
              <a:gd name="connsiteX0" fmla="*/ 0 w 2215896"/>
              <a:gd name="connsiteY0" fmla="*/ 0 h 1417320"/>
              <a:gd name="connsiteX1" fmla="*/ 1115568 w 2215896"/>
              <a:gd name="connsiteY1" fmla="*/ 1417320 h 1417320"/>
              <a:gd name="connsiteX2" fmla="*/ 2215896 w 2215896"/>
              <a:gd name="connsiteY2" fmla="*/ 0 h 1417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15896" h="1417320">
                <a:moveTo>
                  <a:pt x="0" y="0"/>
                </a:moveTo>
                <a:cubicBezTo>
                  <a:pt x="373126" y="708660"/>
                  <a:pt x="746252" y="1417320"/>
                  <a:pt x="1115568" y="1417320"/>
                </a:cubicBezTo>
                <a:cubicBezTo>
                  <a:pt x="1484884" y="1417320"/>
                  <a:pt x="1850390" y="708660"/>
                  <a:pt x="2215896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0" name="Arco 159">
            <a:extLst>
              <a:ext uri="{FF2B5EF4-FFF2-40B4-BE49-F238E27FC236}">
                <a16:creationId xmlns:a16="http://schemas.microsoft.com/office/drawing/2014/main" id="{8E8F0D78-F68B-43CC-BE9C-2069BA9A8FCC}"/>
              </a:ext>
            </a:extLst>
          </p:cNvPr>
          <p:cNvSpPr/>
          <p:nvPr/>
        </p:nvSpPr>
        <p:spPr>
          <a:xfrm>
            <a:off x="6784890" y="2141836"/>
            <a:ext cx="3974400" cy="3974400"/>
          </a:xfrm>
          <a:prstGeom prst="arc">
            <a:avLst>
              <a:gd name="adj1" fmla="val 698"/>
              <a:gd name="adj2" fmla="val 539942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3A8C58EB-C1A8-48CD-8037-126B7C1091A8}"/>
              </a:ext>
            </a:extLst>
          </p:cNvPr>
          <p:cNvCxnSpPr/>
          <p:nvPr/>
        </p:nvCxnSpPr>
        <p:spPr>
          <a:xfrm flipH="1">
            <a:off x="7393253" y="6116236"/>
            <a:ext cx="1377345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2" name="Ovale 161">
            <a:extLst>
              <a:ext uri="{FF2B5EF4-FFF2-40B4-BE49-F238E27FC236}">
                <a16:creationId xmlns:a16="http://schemas.microsoft.com/office/drawing/2014/main" id="{3ED81B54-A203-4A98-AFC2-BEFEDF7A6DA9}"/>
              </a:ext>
            </a:extLst>
          </p:cNvPr>
          <p:cNvSpPr/>
          <p:nvPr/>
        </p:nvSpPr>
        <p:spPr>
          <a:xfrm>
            <a:off x="6818214" y="4966730"/>
            <a:ext cx="1148400" cy="11484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65" name="Arco 164">
            <a:extLst>
              <a:ext uri="{FF2B5EF4-FFF2-40B4-BE49-F238E27FC236}">
                <a16:creationId xmlns:a16="http://schemas.microsoft.com/office/drawing/2014/main" id="{B740C637-2293-4DD9-8C68-89BB981F7162}"/>
              </a:ext>
            </a:extLst>
          </p:cNvPr>
          <p:cNvSpPr/>
          <p:nvPr/>
        </p:nvSpPr>
        <p:spPr>
          <a:xfrm>
            <a:off x="6501063" y="1859207"/>
            <a:ext cx="4536000" cy="4536000"/>
          </a:xfrm>
          <a:prstGeom prst="arc">
            <a:avLst>
              <a:gd name="adj1" fmla="val 3509"/>
              <a:gd name="adj2" fmla="val 539730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7198076-A0D7-4D2C-9496-0EC8E120B97C}"/>
              </a:ext>
            </a:extLst>
          </p:cNvPr>
          <p:cNvCxnSpPr>
            <a:cxnSpLocks/>
          </p:cNvCxnSpPr>
          <p:nvPr/>
        </p:nvCxnSpPr>
        <p:spPr>
          <a:xfrm flipH="1">
            <a:off x="7393253" y="6395207"/>
            <a:ext cx="137667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e 167">
            <a:extLst>
              <a:ext uri="{FF2B5EF4-FFF2-40B4-BE49-F238E27FC236}">
                <a16:creationId xmlns:a16="http://schemas.microsoft.com/office/drawing/2014/main" id="{EF7AEEA5-CE38-4D29-9460-82F893AD2363}"/>
              </a:ext>
            </a:extLst>
          </p:cNvPr>
          <p:cNvSpPr/>
          <p:nvPr/>
        </p:nvSpPr>
        <p:spPr>
          <a:xfrm>
            <a:off x="6539381" y="4685009"/>
            <a:ext cx="1710000" cy="171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0" name="Arco 169">
            <a:extLst>
              <a:ext uri="{FF2B5EF4-FFF2-40B4-BE49-F238E27FC236}">
                <a16:creationId xmlns:a16="http://schemas.microsoft.com/office/drawing/2014/main" id="{4B106425-FDC3-4422-BF59-B7A38E35A6FA}"/>
              </a:ext>
            </a:extLst>
          </p:cNvPr>
          <p:cNvSpPr/>
          <p:nvPr/>
        </p:nvSpPr>
        <p:spPr>
          <a:xfrm>
            <a:off x="6551270" y="1906797"/>
            <a:ext cx="4446000" cy="4446000"/>
          </a:xfrm>
          <a:prstGeom prst="arc">
            <a:avLst>
              <a:gd name="adj1" fmla="val 21591197"/>
              <a:gd name="adj2" fmla="val 5400056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7DF70FB3-74E2-4110-A98A-5C4475F635DA}"/>
              </a:ext>
            </a:extLst>
          </p:cNvPr>
          <p:cNvCxnSpPr/>
          <p:nvPr/>
        </p:nvCxnSpPr>
        <p:spPr>
          <a:xfrm flipH="1">
            <a:off x="7392637" y="6352797"/>
            <a:ext cx="1378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Ovale 172">
            <a:extLst>
              <a:ext uri="{FF2B5EF4-FFF2-40B4-BE49-F238E27FC236}">
                <a16:creationId xmlns:a16="http://schemas.microsoft.com/office/drawing/2014/main" id="{F90228E2-4AF9-407C-88C8-43089C1A0876}"/>
              </a:ext>
            </a:extLst>
          </p:cNvPr>
          <p:cNvSpPr/>
          <p:nvPr/>
        </p:nvSpPr>
        <p:spPr>
          <a:xfrm>
            <a:off x="6582559" y="4732789"/>
            <a:ext cx="1620000" cy="162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89" name="Figura a mano libera: forma 88">
            <a:extLst>
              <a:ext uri="{FF2B5EF4-FFF2-40B4-BE49-F238E27FC236}">
                <a16:creationId xmlns:a16="http://schemas.microsoft.com/office/drawing/2014/main" id="{35E33314-24BE-4D6E-8FD0-40D0D72C3234}"/>
              </a:ext>
            </a:extLst>
          </p:cNvPr>
          <p:cNvSpPr/>
          <p:nvPr/>
        </p:nvSpPr>
        <p:spPr>
          <a:xfrm>
            <a:off x="6245860" y="4127500"/>
            <a:ext cx="2298700" cy="1699265"/>
          </a:xfrm>
          <a:custGeom>
            <a:avLst/>
            <a:gdLst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0"/>
              <a:gd name="connsiteX1" fmla="*/ 1145540 w 2298700"/>
              <a:gd name="connsiteY1" fmla="*/ 1699260 h 1699260"/>
              <a:gd name="connsiteX2" fmla="*/ 2298700 w 2298700"/>
              <a:gd name="connsiteY2" fmla="*/ 0 h 1699260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  <a:gd name="connsiteX0" fmla="*/ 0 w 2298700"/>
              <a:gd name="connsiteY0" fmla="*/ 0 h 1699265"/>
              <a:gd name="connsiteX1" fmla="*/ 1145540 w 2298700"/>
              <a:gd name="connsiteY1" fmla="*/ 1699260 h 1699265"/>
              <a:gd name="connsiteX2" fmla="*/ 2298700 w 2298700"/>
              <a:gd name="connsiteY2" fmla="*/ 0 h 1699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98700" h="1699265">
                <a:moveTo>
                  <a:pt x="0" y="0"/>
                </a:moveTo>
                <a:cubicBezTo>
                  <a:pt x="447251" y="806450"/>
                  <a:pt x="947843" y="1699260"/>
                  <a:pt x="1145540" y="1699260"/>
                </a:cubicBezTo>
                <a:cubicBezTo>
                  <a:pt x="1325457" y="1701800"/>
                  <a:pt x="1850178" y="821690"/>
                  <a:pt x="2298700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76" name="Arco 175">
            <a:extLst>
              <a:ext uri="{FF2B5EF4-FFF2-40B4-BE49-F238E27FC236}">
                <a16:creationId xmlns:a16="http://schemas.microsoft.com/office/drawing/2014/main" id="{596FD1A1-9E72-49EF-97BE-4DD45F43ACE4}"/>
              </a:ext>
            </a:extLst>
          </p:cNvPr>
          <p:cNvSpPr/>
          <p:nvPr/>
        </p:nvSpPr>
        <p:spPr>
          <a:xfrm>
            <a:off x="6748034" y="2101482"/>
            <a:ext cx="4053600" cy="4053600"/>
          </a:xfrm>
          <a:prstGeom prst="arc">
            <a:avLst>
              <a:gd name="adj1" fmla="val 21595329"/>
              <a:gd name="adj2" fmla="val 540919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9D1948D2-7DB2-4D21-9FBE-A0C3ECC3E228}"/>
              </a:ext>
            </a:extLst>
          </p:cNvPr>
          <p:cNvCxnSpPr>
            <a:cxnSpLocks/>
            <a:stCxn id="176" idx="2"/>
          </p:cNvCxnSpPr>
          <p:nvPr/>
        </p:nvCxnSpPr>
        <p:spPr>
          <a:xfrm flipH="1">
            <a:off x="7389777" y="6155075"/>
            <a:ext cx="1379638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e 179">
            <a:extLst>
              <a:ext uri="{FF2B5EF4-FFF2-40B4-BE49-F238E27FC236}">
                <a16:creationId xmlns:a16="http://schemas.microsoft.com/office/drawing/2014/main" id="{3BBB4BA0-4DC0-4704-8E2A-6DF6368AF908}"/>
              </a:ext>
            </a:extLst>
          </p:cNvPr>
          <p:cNvSpPr/>
          <p:nvPr/>
        </p:nvSpPr>
        <p:spPr>
          <a:xfrm>
            <a:off x="6776435" y="4923366"/>
            <a:ext cx="1231200" cy="12312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2" name="Arco 211">
            <a:extLst>
              <a:ext uri="{FF2B5EF4-FFF2-40B4-BE49-F238E27FC236}">
                <a16:creationId xmlns:a16="http://schemas.microsoft.com/office/drawing/2014/main" id="{3C3A8308-A98D-4E68-AB9F-E31B6CD2B1C4}"/>
              </a:ext>
            </a:extLst>
          </p:cNvPr>
          <p:cNvSpPr/>
          <p:nvPr/>
        </p:nvSpPr>
        <p:spPr>
          <a:xfrm>
            <a:off x="6584620" y="1936424"/>
            <a:ext cx="4377600" cy="4377600"/>
          </a:xfrm>
          <a:prstGeom prst="arc">
            <a:avLst>
              <a:gd name="adj1" fmla="val 3578"/>
              <a:gd name="adj2" fmla="val 539977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40E98A4B-DDC4-44CB-8C79-D4148F9351EE}"/>
              </a:ext>
            </a:extLst>
          </p:cNvPr>
          <p:cNvCxnSpPr>
            <a:stCxn id="212" idx="2"/>
          </p:cNvCxnSpPr>
          <p:nvPr/>
        </p:nvCxnSpPr>
        <p:spPr>
          <a:xfrm flipH="1">
            <a:off x="7396162" y="6314024"/>
            <a:ext cx="13773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3" name="Ovale 212">
            <a:extLst>
              <a:ext uri="{FF2B5EF4-FFF2-40B4-BE49-F238E27FC236}">
                <a16:creationId xmlns:a16="http://schemas.microsoft.com/office/drawing/2014/main" id="{84610E79-2201-40CC-8213-06572A3D6F0E}"/>
              </a:ext>
            </a:extLst>
          </p:cNvPr>
          <p:cNvSpPr/>
          <p:nvPr/>
        </p:nvSpPr>
        <p:spPr>
          <a:xfrm>
            <a:off x="6619074" y="4765306"/>
            <a:ext cx="1548000" cy="1548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5" name="Arco 214">
            <a:extLst>
              <a:ext uri="{FF2B5EF4-FFF2-40B4-BE49-F238E27FC236}">
                <a16:creationId xmlns:a16="http://schemas.microsoft.com/office/drawing/2014/main" id="{F57C71D8-6B38-4055-9528-93EFAD9F70A6}"/>
              </a:ext>
            </a:extLst>
          </p:cNvPr>
          <p:cNvSpPr/>
          <p:nvPr/>
        </p:nvSpPr>
        <p:spPr>
          <a:xfrm>
            <a:off x="6619917" y="1971421"/>
            <a:ext cx="4302000" cy="4302000"/>
          </a:xfrm>
          <a:prstGeom prst="arc">
            <a:avLst>
              <a:gd name="adj1" fmla="val 15459"/>
              <a:gd name="adj2" fmla="val 5394119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C533D116-A8AF-4E45-BB3C-2181B9476C58}"/>
              </a:ext>
            </a:extLst>
          </p:cNvPr>
          <p:cNvCxnSpPr>
            <a:cxnSpLocks/>
          </p:cNvCxnSpPr>
          <p:nvPr/>
        </p:nvCxnSpPr>
        <p:spPr>
          <a:xfrm flipH="1">
            <a:off x="7396162" y="6273421"/>
            <a:ext cx="137443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Ovale 215">
            <a:extLst>
              <a:ext uri="{FF2B5EF4-FFF2-40B4-BE49-F238E27FC236}">
                <a16:creationId xmlns:a16="http://schemas.microsoft.com/office/drawing/2014/main" id="{05F782F7-D92D-4CA0-91A1-2D3D1EB25AC5}"/>
              </a:ext>
            </a:extLst>
          </p:cNvPr>
          <p:cNvSpPr/>
          <p:nvPr/>
        </p:nvSpPr>
        <p:spPr>
          <a:xfrm>
            <a:off x="6661015" y="4811726"/>
            <a:ext cx="1461600" cy="14616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0" name="Figura a mano libera: forma 119">
            <a:extLst>
              <a:ext uri="{FF2B5EF4-FFF2-40B4-BE49-F238E27FC236}">
                <a16:creationId xmlns:a16="http://schemas.microsoft.com/office/drawing/2014/main" id="{56D6C6FA-F46C-4304-BE03-DE6317E83DC7}"/>
              </a:ext>
            </a:extLst>
          </p:cNvPr>
          <p:cNvSpPr/>
          <p:nvPr/>
        </p:nvSpPr>
        <p:spPr>
          <a:xfrm>
            <a:off x="6335110" y="4129843"/>
            <a:ext cx="2117835" cy="1195200"/>
          </a:xfrm>
          <a:custGeom>
            <a:avLst/>
            <a:gdLst>
              <a:gd name="connsiteX0" fmla="*/ 0 w 2117835"/>
              <a:gd name="connsiteY0" fmla="*/ 0 h 1200807"/>
              <a:gd name="connsiteX1" fmla="*/ 1058918 w 2117835"/>
              <a:gd name="connsiteY1" fmla="*/ 1200807 h 1200807"/>
              <a:gd name="connsiteX2" fmla="*/ 2117835 w 2117835"/>
              <a:gd name="connsiteY2" fmla="*/ 0 h 1200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117835" h="1200807">
                <a:moveTo>
                  <a:pt x="0" y="0"/>
                </a:moveTo>
                <a:cubicBezTo>
                  <a:pt x="352973" y="600403"/>
                  <a:pt x="705946" y="1200807"/>
                  <a:pt x="1058918" y="1200807"/>
                </a:cubicBezTo>
                <a:cubicBezTo>
                  <a:pt x="1411890" y="1200807"/>
                  <a:pt x="1764862" y="600403"/>
                  <a:pt x="2117835" y="0"/>
                </a:cubicBezTo>
              </a:path>
            </a:pathLst>
          </a:cu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D0E7C568-0E09-4709-9D93-2FAB4E01EA17}"/>
              </a:ext>
            </a:extLst>
          </p:cNvPr>
          <p:cNvCxnSpPr>
            <a:cxnSpLocks/>
          </p:cNvCxnSpPr>
          <p:nvPr/>
        </p:nvCxnSpPr>
        <p:spPr>
          <a:xfrm>
            <a:off x="10863126" y="2961347"/>
            <a:ext cx="0" cy="116501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8" name="Arco 217">
            <a:extLst>
              <a:ext uri="{FF2B5EF4-FFF2-40B4-BE49-F238E27FC236}">
                <a16:creationId xmlns:a16="http://schemas.microsoft.com/office/drawing/2014/main" id="{E3F723F8-55C0-4540-A5C2-2E9B98671B46}"/>
              </a:ext>
            </a:extLst>
          </p:cNvPr>
          <p:cNvSpPr/>
          <p:nvPr/>
        </p:nvSpPr>
        <p:spPr>
          <a:xfrm>
            <a:off x="6685368" y="2038124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19" name="Connettore diritto 218">
            <a:extLst>
              <a:ext uri="{FF2B5EF4-FFF2-40B4-BE49-F238E27FC236}">
                <a16:creationId xmlns:a16="http://schemas.microsoft.com/office/drawing/2014/main" id="{2B41FA71-8F86-4750-B56B-E2070EC0FF6B}"/>
              </a:ext>
            </a:extLst>
          </p:cNvPr>
          <p:cNvCxnSpPr/>
          <p:nvPr/>
        </p:nvCxnSpPr>
        <p:spPr>
          <a:xfrm flipH="1">
            <a:off x="7395427" y="6212216"/>
            <a:ext cx="137789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e 219">
            <a:extLst>
              <a:ext uri="{FF2B5EF4-FFF2-40B4-BE49-F238E27FC236}">
                <a16:creationId xmlns:a16="http://schemas.microsoft.com/office/drawing/2014/main" id="{E83344BD-E5CE-4643-8B20-AB409975E28C}"/>
              </a:ext>
            </a:extLst>
          </p:cNvPr>
          <p:cNvSpPr/>
          <p:nvPr/>
        </p:nvSpPr>
        <p:spPr>
          <a:xfrm>
            <a:off x="6720932" y="4870990"/>
            <a:ext cx="1342800" cy="13428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6" name="Figura a mano libera: forma 125">
            <a:extLst>
              <a:ext uri="{FF2B5EF4-FFF2-40B4-BE49-F238E27FC236}">
                <a16:creationId xmlns:a16="http://schemas.microsoft.com/office/drawing/2014/main" id="{49F029C3-6E5A-48DF-90A5-AC31A7C632C3}"/>
              </a:ext>
            </a:extLst>
          </p:cNvPr>
          <p:cNvSpPr/>
          <p:nvPr/>
        </p:nvSpPr>
        <p:spPr>
          <a:xfrm>
            <a:off x="6796719" y="4625320"/>
            <a:ext cx="1186954" cy="594968"/>
          </a:xfrm>
          <a:custGeom>
            <a:avLst/>
            <a:gdLst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5 h 596713"/>
              <a:gd name="connsiteX1" fmla="*/ 155261 w 1199429"/>
              <a:gd name="connsiteY1" fmla="*/ 182895 h 596713"/>
              <a:gd name="connsiteX2" fmla="*/ 56201 w 1199429"/>
              <a:gd name="connsiteY2" fmla="*/ 310530 h 596713"/>
              <a:gd name="connsiteX3" fmla="*/ 2861 w 1199429"/>
              <a:gd name="connsiteY3" fmla="*/ 415305 h 596713"/>
              <a:gd name="connsiteX4" fmla="*/ 8576 w 1199429"/>
              <a:gd name="connsiteY4" fmla="*/ 483885 h 596713"/>
              <a:gd name="connsiteX5" fmla="*/ 20006 w 1199429"/>
              <a:gd name="connsiteY5" fmla="*/ 569610 h 596713"/>
              <a:gd name="connsiteX6" fmla="*/ 69536 w 1199429"/>
              <a:gd name="connsiteY6" fmla="*/ 586755 h 596713"/>
              <a:gd name="connsiteX7" fmla="*/ 122876 w 1199429"/>
              <a:gd name="connsiteY7" fmla="*/ 584850 h 596713"/>
              <a:gd name="connsiteX8" fmla="*/ 239081 w 1199429"/>
              <a:gd name="connsiteY8" fmla="*/ 512460 h 596713"/>
              <a:gd name="connsiteX9" fmla="*/ 601031 w 1199429"/>
              <a:gd name="connsiteY9" fmla="*/ 419115 h 596713"/>
              <a:gd name="connsiteX10" fmla="*/ 961076 w 1199429"/>
              <a:gd name="connsiteY10" fmla="*/ 510555 h 596713"/>
              <a:gd name="connsiteX11" fmla="*/ 1071566 w 1199429"/>
              <a:gd name="connsiteY11" fmla="*/ 590565 h 596713"/>
              <a:gd name="connsiteX12" fmla="*/ 1119191 w 1199429"/>
              <a:gd name="connsiteY12" fmla="*/ 588660 h 596713"/>
              <a:gd name="connsiteX13" fmla="*/ 1172531 w 1199429"/>
              <a:gd name="connsiteY13" fmla="*/ 567705 h 596713"/>
              <a:gd name="connsiteX14" fmla="*/ 1185866 w 1199429"/>
              <a:gd name="connsiteY14" fmla="*/ 480075 h 596713"/>
              <a:gd name="connsiteX15" fmla="*/ 1197296 w 1199429"/>
              <a:gd name="connsiteY15" fmla="*/ 417210 h 596713"/>
              <a:gd name="connsiteX16" fmla="*/ 1140146 w 1199429"/>
              <a:gd name="connsiteY16" fmla="*/ 304815 h 596713"/>
              <a:gd name="connsiteX17" fmla="*/ 1039181 w 1199429"/>
              <a:gd name="connsiteY17" fmla="*/ 173370 h 596713"/>
              <a:gd name="connsiteX18" fmla="*/ 599126 w 1199429"/>
              <a:gd name="connsiteY18" fmla="*/ 15 h 596713"/>
              <a:gd name="connsiteX0" fmla="*/ 599126 w 1199429"/>
              <a:gd name="connsiteY0" fmla="*/ 17 h 596715"/>
              <a:gd name="connsiteX1" fmla="*/ 155261 w 1199429"/>
              <a:gd name="connsiteY1" fmla="*/ 182897 h 596715"/>
              <a:gd name="connsiteX2" fmla="*/ 56201 w 1199429"/>
              <a:gd name="connsiteY2" fmla="*/ 310532 h 596715"/>
              <a:gd name="connsiteX3" fmla="*/ 2861 w 1199429"/>
              <a:gd name="connsiteY3" fmla="*/ 415307 h 596715"/>
              <a:gd name="connsiteX4" fmla="*/ 8576 w 1199429"/>
              <a:gd name="connsiteY4" fmla="*/ 483887 h 596715"/>
              <a:gd name="connsiteX5" fmla="*/ 20006 w 1199429"/>
              <a:gd name="connsiteY5" fmla="*/ 569612 h 596715"/>
              <a:gd name="connsiteX6" fmla="*/ 69536 w 1199429"/>
              <a:gd name="connsiteY6" fmla="*/ 586757 h 596715"/>
              <a:gd name="connsiteX7" fmla="*/ 122876 w 1199429"/>
              <a:gd name="connsiteY7" fmla="*/ 584852 h 596715"/>
              <a:gd name="connsiteX8" fmla="*/ 239081 w 1199429"/>
              <a:gd name="connsiteY8" fmla="*/ 512462 h 596715"/>
              <a:gd name="connsiteX9" fmla="*/ 601031 w 1199429"/>
              <a:gd name="connsiteY9" fmla="*/ 419117 h 596715"/>
              <a:gd name="connsiteX10" fmla="*/ 961076 w 1199429"/>
              <a:gd name="connsiteY10" fmla="*/ 510557 h 596715"/>
              <a:gd name="connsiteX11" fmla="*/ 1071566 w 1199429"/>
              <a:gd name="connsiteY11" fmla="*/ 590567 h 596715"/>
              <a:gd name="connsiteX12" fmla="*/ 1119191 w 1199429"/>
              <a:gd name="connsiteY12" fmla="*/ 588662 h 596715"/>
              <a:gd name="connsiteX13" fmla="*/ 1172531 w 1199429"/>
              <a:gd name="connsiteY13" fmla="*/ 567707 h 596715"/>
              <a:gd name="connsiteX14" fmla="*/ 1185866 w 1199429"/>
              <a:gd name="connsiteY14" fmla="*/ 480077 h 596715"/>
              <a:gd name="connsiteX15" fmla="*/ 1197296 w 1199429"/>
              <a:gd name="connsiteY15" fmla="*/ 417212 h 596715"/>
              <a:gd name="connsiteX16" fmla="*/ 1140146 w 1199429"/>
              <a:gd name="connsiteY16" fmla="*/ 304817 h 596715"/>
              <a:gd name="connsiteX17" fmla="*/ 1039181 w 1199429"/>
              <a:gd name="connsiteY17" fmla="*/ 173372 h 596715"/>
              <a:gd name="connsiteX18" fmla="*/ 599126 w 1199429"/>
              <a:gd name="connsiteY18" fmla="*/ 17 h 596715"/>
              <a:gd name="connsiteX0" fmla="*/ 599126 w 1199429"/>
              <a:gd name="connsiteY0" fmla="*/ 18 h 596716"/>
              <a:gd name="connsiteX1" fmla="*/ 155261 w 1199429"/>
              <a:gd name="connsiteY1" fmla="*/ 182898 h 596716"/>
              <a:gd name="connsiteX2" fmla="*/ 56201 w 1199429"/>
              <a:gd name="connsiteY2" fmla="*/ 310533 h 596716"/>
              <a:gd name="connsiteX3" fmla="*/ 2861 w 1199429"/>
              <a:gd name="connsiteY3" fmla="*/ 415308 h 596716"/>
              <a:gd name="connsiteX4" fmla="*/ 8576 w 1199429"/>
              <a:gd name="connsiteY4" fmla="*/ 483888 h 596716"/>
              <a:gd name="connsiteX5" fmla="*/ 20006 w 1199429"/>
              <a:gd name="connsiteY5" fmla="*/ 569613 h 596716"/>
              <a:gd name="connsiteX6" fmla="*/ 69536 w 1199429"/>
              <a:gd name="connsiteY6" fmla="*/ 586758 h 596716"/>
              <a:gd name="connsiteX7" fmla="*/ 122876 w 1199429"/>
              <a:gd name="connsiteY7" fmla="*/ 584853 h 596716"/>
              <a:gd name="connsiteX8" fmla="*/ 239081 w 1199429"/>
              <a:gd name="connsiteY8" fmla="*/ 512463 h 596716"/>
              <a:gd name="connsiteX9" fmla="*/ 601031 w 1199429"/>
              <a:gd name="connsiteY9" fmla="*/ 419118 h 596716"/>
              <a:gd name="connsiteX10" fmla="*/ 961076 w 1199429"/>
              <a:gd name="connsiteY10" fmla="*/ 510558 h 596716"/>
              <a:gd name="connsiteX11" fmla="*/ 1071566 w 1199429"/>
              <a:gd name="connsiteY11" fmla="*/ 590568 h 596716"/>
              <a:gd name="connsiteX12" fmla="*/ 1119191 w 1199429"/>
              <a:gd name="connsiteY12" fmla="*/ 588663 h 596716"/>
              <a:gd name="connsiteX13" fmla="*/ 1172531 w 1199429"/>
              <a:gd name="connsiteY13" fmla="*/ 567708 h 596716"/>
              <a:gd name="connsiteX14" fmla="*/ 1185866 w 1199429"/>
              <a:gd name="connsiteY14" fmla="*/ 480078 h 596716"/>
              <a:gd name="connsiteX15" fmla="*/ 1197296 w 1199429"/>
              <a:gd name="connsiteY15" fmla="*/ 417213 h 596716"/>
              <a:gd name="connsiteX16" fmla="*/ 1140146 w 1199429"/>
              <a:gd name="connsiteY16" fmla="*/ 304818 h 596716"/>
              <a:gd name="connsiteX17" fmla="*/ 1039181 w 1199429"/>
              <a:gd name="connsiteY17" fmla="*/ 173373 h 596716"/>
              <a:gd name="connsiteX18" fmla="*/ 599126 w 1199429"/>
              <a:gd name="connsiteY18" fmla="*/ 18 h 596716"/>
              <a:gd name="connsiteX0" fmla="*/ 599126 w 1199429"/>
              <a:gd name="connsiteY0" fmla="*/ 18 h 596716"/>
              <a:gd name="connsiteX1" fmla="*/ 155261 w 1199429"/>
              <a:gd name="connsiteY1" fmla="*/ 182898 h 596716"/>
              <a:gd name="connsiteX2" fmla="*/ 56201 w 1199429"/>
              <a:gd name="connsiteY2" fmla="*/ 310533 h 596716"/>
              <a:gd name="connsiteX3" fmla="*/ 2861 w 1199429"/>
              <a:gd name="connsiteY3" fmla="*/ 415308 h 596716"/>
              <a:gd name="connsiteX4" fmla="*/ 8576 w 1199429"/>
              <a:gd name="connsiteY4" fmla="*/ 483888 h 596716"/>
              <a:gd name="connsiteX5" fmla="*/ 20006 w 1199429"/>
              <a:gd name="connsiteY5" fmla="*/ 569613 h 596716"/>
              <a:gd name="connsiteX6" fmla="*/ 69536 w 1199429"/>
              <a:gd name="connsiteY6" fmla="*/ 586758 h 596716"/>
              <a:gd name="connsiteX7" fmla="*/ 122876 w 1199429"/>
              <a:gd name="connsiteY7" fmla="*/ 584853 h 596716"/>
              <a:gd name="connsiteX8" fmla="*/ 239081 w 1199429"/>
              <a:gd name="connsiteY8" fmla="*/ 512463 h 596716"/>
              <a:gd name="connsiteX9" fmla="*/ 601031 w 1199429"/>
              <a:gd name="connsiteY9" fmla="*/ 419118 h 596716"/>
              <a:gd name="connsiteX10" fmla="*/ 961076 w 1199429"/>
              <a:gd name="connsiteY10" fmla="*/ 510558 h 596716"/>
              <a:gd name="connsiteX11" fmla="*/ 1071566 w 1199429"/>
              <a:gd name="connsiteY11" fmla="*/ 590568 h 596716"/>
              <a:gd name="connsiteX12" fmla="*/ 1119191 w 1199429"/>
              <a:gd name="connsiteY12" fmla="*/ 588663 h 596716"/>
              <a:gd name="connsiteX13" fmla="*/ 1172531 w 1199429"/>
              <a:gd name="connsiteY13" fmla="*/ 567708 h 596716"/>
              <a:gd name="connsiteX14" fmla="*/ 1185866 w 1199429"/>
              <a:gd name="connsiteY14" fmla="*/ 480078 h 596716"/>
              <a:gd name="connsiteX15" fmla="*/ 1197296 w 1199429"/>
              <a:gd name="connsiteY15" fmla="*/ 417213 h 596716"/>
              <a:gd name="connsiteX16" fmla="*/ 1140146 w 1199429"/>
              <a:gd name="connsiteY16" fmla="*/ 304818 h 596716"/>
              <a:gd name="connsiteX17" fmla="*/ 1039181 w 1199429"/>
              <a:gd name="connsiteY17" fmla="*/ 173373 h 596716"/>
              <a:gd name="connsiteX18" fmla="*/ 599126 w 1199429"/>
              <a:gd name="connsiteY18" fmla="*/ 18 h 596716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126 w 1199429"/>
              <a:gd name="connsiteY0" fmla="*/ 20 h 596718"/>
              <a:gd name="connsiteX1" fmla="*/ 155261 w 1199429"/>
              <a:gd name="connsiteY1" fmla="*/ 182900 h 596718"/>
              <a:gd name="connsiteX2" fmla="*/ 56201 w 1199429"/>
              <a:gd name="connsiteY2" fmla="*/ 310535 h 596718"/>
              <a:gd name="connsiteX3" fmla="*/ 2861 w 1199429"/>
              <a:gd name="connsiteY3" fmla="*/ 415310 h 596718"/>
              <a:gd name="connsiteX4" fmla="*/ 8576 w 1199429"/>
              <a:gd name="connsiteY4" fmla="*/ 483890 h 596718"/>
              <a:gd name="connsiteX5" fmla="*/ 20006 w 1199429"/>
              <a:gd name="connsiteY5" fmla="*/ 569615 h 596718"/>
              <a:gd name="connsiteX6" fmla="*/ 69536 w 1199429"/>
              <a:gd name="connsiteY6" fmla="*/ 586760 h 596718"/>
              <a:gd name="connsiteX7" fmla="*/ 122876 w 1199429"/>
              <a:gd name="connsiteY7" fmla="*/ 584855 h 596718"/>
              <a:gd name="connsiteX8" fmla="*/ 239081 w 1199429"/>
              <a:gd name="connsiteY8" fmla="*/ 512465 h 596718"/>
              <a:gd name="connsiteX9" fmla="*/ 601031 w 1199429"/>
              <a:gd name="connsiteY9" fmla="*/ 419120 h 596718"/>
              <a:gd name="connsiteX10" fmla="*/ 961076 w 1199429"/>
              <a:gd name="connsiteY10" fmla="*/ 510560 h 596718"/>
              <a:gd name="connsiteX11" fmla="*/ 1071566 w 1199429"/>
              <a:gd name="connsiteY11" fmla="*/ 590570 h 596718"/>
              <a:gd name="connsiteX12" fmla="*/ 1119191 w 1199429"/>
              <a:gd name="connsiteY12" fmla="*/ 588665 h 596718"/>
              <a:gd name="connsiteX13" fmla="*/ 1172531 w 1199429"/>
              <a:gd name="connsiteY13" fmla="*/ 567710 h 596718"/>
              <a:gd name="connsiteX14" fmla="*/ 1185866 w 1199429"/>
              <a:gd name="connsiteY14" fmla="*/ 480080 h 596718"/>
              <a:gd name="connsiteX15" fmla="*/ 1197296 w 1199429"/>
              <a:gd name="connsiteY15" fmla="*/ 417215 h 596718"/>
              <a:gd name="connsiteX16" fmla="*/ 1140146 w 1199429"/>
              <a:gd name="connsiteY16" fmla="*/ 304820 h 596718"/>
              <a:gd name="connsiteX17" fmla="*/ 1039181 w 1199429"/>
              <a:gd name="connsiteY17" fmla="*/ 173375 h 596718"/>
              <a:gd name="connsiteX18" fmla="*/ 599126 w 1199429"/>
              <a:gd name="connsiteY18" fmla="*/ 20 h 596718"/>
              <a:gd name="connsiteX0" fmla="*/ 599275 w 1199578"/>
              <a:gd name="connsiteY0" fmla="*/ 20 h 596718"/>
              <a:gd name="connsiteX1" fmla="*/ 155410 w 1199578"/>
              <a:gd name="connsiteY1" fmla="*/ 182900 h 596718"/>
              <a:gd name="connsiteX2" fmla="*/ 56350 w 1199578"/>
              <a:gd name="connsiteY2" fmla="*/ 310535 h 596718"/>
              <a:gd name="connsiteX3" fmla="*/ 3010 w 1199578"/>
              <a:gd name="connsiteY3" fmla="*/ 415310 h 596718"/>
              <a:gd name="connsiteX4" fmla="*/ 8725 w 1199578"/>
              <a:gd name="connsiteY4" fmla="*/ 483890 h 596718"/>
              <a:gd name="connsiteX5" fmla="*/ 25870 w 1199578"/>
              <a:gd name="connsiteY5" fmla="*/ 561995 h 596718"/>
              <a:gd name="connsiteX6" fmla="*/ 69685 w 1199578"/>
              <a:gd name="connsiteY6" fmla="*/ 586760 h 596718"/>
              <a:gd name="connsiteX7" fmla="*/ 123025 w 1199578"/>
              <a:gd name="connsiteY7" fmla="*/ 584855 h 596718"/>
              <a:gd name="connsiteX8" fmla="*/ 239230 w 1199578"/>
              <a:gd name="connsiteY8" fmla="*/ 512465 h 596718"/>
              <a:gd name="connsiteX9" fmla="*/ 601180 w 1199578"/>
              <a:gd name="connsiteY9" fmla="*/ 419120 h 596718"/>
              <a:gd name="connsiteX10" fmla="*/ 961225 w 1199578"/>
              <a:gd name="connsiteY10" fmla="*/ 510560 h 596718"/>
              <a:gd name="connsiteX11" fmla="*/ 1071715 w 1199578"/>
              <a:gd name="connsiteY11" fmla="*/ 590570 h 596718"/>
              <a:gd name="connsiteX12" fmla="*/ 1119340 w 1199578"/>
              <a:gd name="connsiteY12" fmla="*/ 588665 h 596718"/>
              <a:gd name="connsiteX13" fmla="*/ 1172680 w 1199578"/>
              <a:gd name="connsiteY13" fmla="*/ 567710 h 596718"/>
              <a:gd name="connsiteX14" fmla="*/ 1186015 w 1199578"/>
              <a:gd name="connsiteY14" fmla="*/ 480080 h 596718"/>
              <a:gd name="connsiteX15" fmla="*/ 1197445 w 1199578"/>
              <a:gd name="connsiteY15" fmla="*/ 417215 h 596718"/>
              <a:gd name="connsiteX16" fmla="*/ 1140295 w 1199578"/>
              <a:gd name="connsiteY16" fmla="*/ 304820 h 596718"/>
              <a:gd name="connsiteX17" fmla="*/ 1039330 w 1199578"/>
              <a:gd name="connsiteY17" fmla="*/ 173375 h 596718"/>
              <a:gd name="connsiteX18" fmla="*/ 599275 w 1199578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8759"/>
              <a:gd name="connsiteY0" fmla="*/ 20 h 596718"/>
              <a:gd name="connsiteX1" fmla="*/ 154591 w 1198759"/>
              <a:gd name="connsiteY1" fmla="*/ 182900 h 596718"/>
              <a:gd name="connsiteX2" fmla="*/ 55531 w 1198759"/>
              <a:gd name="connsiteY2" fmla="*/ 310535 h 596718"/>
              <a:gd name="connsiteX3" fmla="*/ 2191 w 1198759"/>
              <a:gd name="connsiteY3" fmla="*/ 415310 h 596718"/>
              <a:gd name="connsiteX4" fmla="*/ 7906 w 1198759"/>
              <a:gd name="connsiteY4" fmla="*/ 483890 h 596718"/>
              <a:gd name="connsiteX5" fmla="*/ 25051 w 1198759"/>
              <a:gd name="connsiteY5" fmla="*/ 561995 h 596718"/>
              <a:gd name="connsiteX6" fmla="*/ 68866 w 1198759"/>
              <a:gd name="connsiteY6" fmla="*/ 586760 h 596718"/>
              <a:gd name="connsiteX7" fmla="*/ 122206 w 1198759"/>
              <a:gd name="connsiteY7" fmla="*/ 584855 h 596718"/>
              <a:gd name="connsiteX8" fmla="*/ 238411 w 1198759"/>
              <a:gd name="connsiteY8" fmla="*/ 512465 h 596718"/>
              <a:gd name="connsiteX9" fmla="*/ 600361 w 1198759"/>
              <a:gd name="connsiteY9" fmla="*/ 419120 h 596718"/>
              <a:gd name="connsiteX10" fmla="*/ 960406 w 1198759"/>
              <a:gd name="connsiteY10" fmla="*/ 510560 h 596718"/>
              <a:gd name="connsiteX11" fmla="*/ 1070896 w 1198759"/>
              <a:gd name="connsiteY11" fmla="*/ 590570 h 596718"/>
              <a:gd name="connsiteX12" fmla="*/ 1118521 w 1198759"/>
              <a:gd name="connsiteY12" fmla="*/ 588665 h 596718"/>
              <a:gd name="connsiteX13" fmla="*/ 1171861 w 1198759"/>
              <a:gd name="connsiteY13" fmla="*/ 567710 h 596718"/>
              <a:gd name="connsiteX14" fmla="*/ 1185196 w 1198759"/>
              <a:gd name="connsiteY14" fmla="*/ 480080 h 596718"/>
              <a:gd name="connsiteX15" fmla="*/ 1196626 w 1198759"/>
              <a:gd name="connsiteY15" fmla="*/ 417215 h 596718"/>
              <a:gd name="connsiteX16" fmla="*/ 1139476 w 1198759"/>
              <a:gd name="connsiteY16" fmla="*/ 304820 h 596718"/>
              <a:gd name="connsiteX17" fmla="*/ 1038511 w 1198759"/>
              <a:gd name="connsiteY17" fmla="*/ 173375 h 596718"/>
              <a:gd name="connsiteX18" fmla="*/ 598456 w 1198759"/>
              <a:gd name="connsiteY18" fmla="*/ 20 h 596718"/>
              <a:gd name="connsiteX0" fmla="*/ 598456 w 1196705"/>
              <a:gd name="connsiteY0" fmla="*/ 20 h 596718"/>
              <a:gd name="connsiteX1" fmla="*/ 154591 w 1196705"/>
              <a:gd name="connsiteY1" fmla="*/ 182900 h 596718"/>
              <a:gd name="connsiteX2" fmla="*/ 55531 w 1196705"/>
              <a:gd name="connsiteY2" fmla="*/ 310535 h 596718"/>
              <a:gd name="connsiteX3" fmla="*/ 2191 w 1196705"/>
              <a:gd name="connsiteY3" fmla="*/ 415310 h 596718"/>
              <a:gd name="connsiteX4" fmla="*/ 7906 w 1196705"/>
              <a:gd name="connsiteY4" fmla="*/ 483890 h 596718"/>
              <a:gd name="connsiteX5" fmla="*/ 25051 w 1196705"/>
              <a:gd name="connsiteY5" fmla="*/ 561995 h 596718"/>
              <a:gd name="connsiteX6" fmla="*/ 68866 w 1196705"/>
              <a:gd name="connsiteY6" fmla="*/ 586760 h 596718"/>
              <a:gd name="connsiteX7" fmla="*/ 122206 w 1196705"/>
              <a:gd name="connsiteY7" fmla="*/ 584855 h 596718"/>
              <a:gd name="connsiteX8" fmla="*/ 238411 w 1196705"/>
              <a:gd name="connsiteY8" fmla="*/ 512465 h 596718"/>
              <a:gd name="connsiteX9" fmla="*/ 600361 w 1196705"/>
              <a:gd name="connsiteY9" fmla="*/ 419120 h 596718"/>
              <a:gd name="connsiteX10" fmla="*/ 960406 w 1196705"/>
              <a:gd name="connsiteY10" fmla="*/ 510560 h 596718"/>
              <a:gd name="connsiteX11" fmla="*/ 1070896 w 1196705"/>
              <a:gd name="connsiteY11" fmla="*/ 590570 h 596718"/>
              <a:gd name="connsiteX12" fmla="*/ 1118521 w 1196705"/>
              <a:gd name="connsiteY12" fmla="*/ 588665 h 596718"/>
              <a:gd name="connsiteX13" fmla="*/ 1171861 w 1196705"/>
              <a:gd name="connsiteY13" fmla="*/ 567710 h 596718"/>
              <a:gd name="connsiteX14" fmla="*/ 1185196 w 1196705"/>
              <a:gd name="connsiteY14" fmla="*/ 480080 h 596718"/>
              <a:gd name="connsiteX15" fmla="*/ 1196626 w 1196705"/>
              <a:gd name="connsiteY15" fmla="*/ 417215 h 596718"/>
              <a:gd name="connsiteX16" fmla="*/ 1139476 w 1196705"/>
              <a:gd name="connsiteY16" fmla="*/ 304820 h 596718"/>
              <a:gd name="connsiteX17" fmla="*/ 1038511 w 1196705"/>
              <a:gd name="connsiteY17" fmla="*/ 173375 h 596718"/>
              <a:gd name="connsiteX18" fmla="*/ 598456 w 1196705"/>
              <a:gd name="connsiteY18" fmla="*/ 20 h 596718"/>
              <a:gd name="connsiteX0" fmla="*/ 598456 w 1199498"/>
              <a:gd name="connsiteY0" fmla="*/ 20 h 596718"/>
              <a:gd name="connsiteX1" fmla="*/ 154591 w 1199498"/>
              <a:gd name="connsiteY1" fmla="*/ 182900 h 596718"/>
              <a:gd name="connsiteX2" fmla="*/ 55531 w 1199498"/>
              <a:gd name="connsiteY2" fmla="*/ 310535 h 596718"/>
              <a:gd name="connsiteX3" fmla="*/ 2191 w 1199498"/>
              <a:gd name="connsiteY3" fmla="*/ 415310 h 596718"/>
              <a:gd name="connsiteX4" fmla="*/ 7906 w 1199498"/>
              <a:gd name="connsiteY4" fmla="*/ 483890 h 596718"/>
              <a:gd name="connsiteX5" fmla="*/ 25051 w 1199498"/>
              <a:gd name="connsiteY5" fmla="*/ 561995 h 596718"/>
              <a:gd name="connsiteX6" fmla="*/ 68866 w 1199498"/>
              <a:gd name="connsiteY6" fmla="*/ 586760 h 596718"/>
              <a:gd name="connsiteX7" fmla="*/ 122206 w 1199498"/>
              <a:gd name="connsiteY7" fmla="*/ 584855 h 596718"/>
              <a:gd name="connsiteX8" fmla="*/ 238411 w 1199498"/>
              <a:gd name="connsiteY8" fmla="*/ 512465 h 596718"/>
              <a:gd name="connsiteX9" fmla="*/ 600361 w 1199498"/>
              <a:gd name="connsiteY9" fmla="*/ 419120 h 596718"/>
              <a:gd name="connsiteX10" fmla="*/ 960406 w 1199498"/>
              <a:gd name="connsiteY10" fmla="*/ 510560 h 596718"/>
              <a:gd name="connsiteX11" fmla="*/ 1070896 w 1199498"/>
              <a:gd name="connsiteY11" fmla="*/ 590570 h 596718"/>
              <a:gd name="connsiteX12" fmla="*/ 1118521 w 1199498"/>
              <a:gd name="connsiteY12" fmla="*/ 588665 h 596718"/>
              <a:gd name="connsiteX13" fmla="*/ 1171861 w 1199498"/>
              <a:gd name="connsiteY13" fmla="*/ 567710 h 596718"/>
              <a:gd name="connsiteX14" fmla="*/ 1189006 w 1199498"/>
              <a:gd name="connsiteY14" fmla="*/ 480080 h 596718"/>
              <a:gd name="connsiteX15" fmla="*/ 1196626 w 1199498"/>
              <a:gd name="connsiteY15" fmla="*/ 417215 h 596718"/>
              <a:gd name="connsiteX16" fmla="*/ 1139476 w 1199498"/>
              <a:gd name="connsiteY16" fmla="*/ 304820 h 596718"/>
              <a:gd name="connsiteX17" fmla="*/ 1038511 w 1199498"/>
              <a:gd name="connsiteY17" fmla="*/ 173375 h 596718"/>
              <a:gd name="connsiteX18" fmla="*/ 598456 w 1199498"/>
              <a:gd name="connsiteY18" fmla="*/ 20 h 596718"/>
              <a:gd name="connsiteX0" fmla="*/ 598456 w 1196294"/>
              <a:gd name="connsiteY0" fmla="*/ 20 h 596718"/>
              <a:gd name="connsiteX1" fmla="*/ 154591 w 1196294"/>
              <a:gd name="connsiteY1" fmla="*/ 182900 h 596718"/>
              <a:gd name="connsiteX2" fmla="*/ 55531 w 1196294"/>
              <a:gd name="connsiteY2" fmla="*/ 310535 h 596718"/>
              <a:gd name="connsiteX3" fmla="*/ 2191 w 1196294"/>
              <a:gd name="connsiteY3" fmla="*/ 415310 h 596718"/>
              <a:gd name="connsiteX4" fmla="*/ 7906 w 1196294"/>
              <a:gd name="connsiteY4" fmla="*/ 483890 h 596718"/>
              <a:gd name="connsiteX5" fmla="*/ 25051 w 1196294"/>
              <a:gd name="connsiteY5" fmla="*/ 561995 h 596718"/>
              <a:gd name="connsiteX6" fmla="*/ 68866 w 1196294"/>
              <a:gd name="connsiteY6" fmla="*/ 586760 h 596718"/>
              <a:gd name="connsiteX7" fmla="*/ 122206 w 1196294"/>
              <a:gd name="connsiteY7" fmla="*/ 584855 h 596718"/>
              <a:gd name="connsiteX8" fmla="*/ 238411 w 1196294"/>
              <a:gd name="connsiteY8" fmla="*/ 512465 h 596718"/>
              <a:gd name="connsiteX9" fmla="*/ 600361 w 1196294"/>
              <a:gd name="connsiteY9" fmla="*/ 419120 h 596718"/>
              <a:gd name="connsiteX10" fmla="*/ 960406 w 1196294"/>
              <a:gd name="connsiteY10" fmla="*/ 510560 h 596718"/>
              <a:gd name="connsiteX11" fmla="*/ 1070896 w 1196294"/>
              <a:gd name="connsiteY11" fmla="*/ 590570 h 596718"/>
              <a:gd name="connsiteX12" fmla="*/ 1118521 w 1196294"/>
              <a:gd name="connsiteY12" fmla="*/ 588665 h 596718"/>
              <a:gd name="connsiteX13" fmla="*/ 1171861 w 1196294"/>
              <a:gd name="connsiteY13" fmla="*/ 567710 h 596718"/>
              <a:gd name="connsiteX14" fmla="*/ 1189006 w 1196294"/>
              <a:gd name="connsiteY14" fmla="*/ 480080 h 596718"/>
              <a:gd name="connsiteX15" fmla="*/ 1192816 w 1196294"/>
              <a:gd name="connsiteY15" fmla="*/ 421025 h 596718"/>
              <a:gd name="connsiteX16" fmla="*/ 1139476 w 1196294"/>
              <a:gd name="connsiteY16" fmla="*/ 304820 h 596718"/>
              <a:gd name="connsiteX17" fmla="*/ 1038511 w 1196294"/>
              <a:gd name="connsiteY17" fmla="*/ 173375 h 596718"/>
              <a:gd name="connsiteX18" fmla="*/ 598456 w 1196294"/>
              <a:gd name="connsiteY18" fmla="*/ 20 h 596718"/>
              <a:gd name="connsiteX0" fmla="*/ 598456 w 1193046"/>
              <a:gd name="connsiteY0" fmla="*/ 20 h 596718"/>
              <a:gd name="connsiteX1" fmla="*/ 154591 w 1193046"/>
              <a:gd name="connsiteY1" fmla="*/ 182900 h 596718"/>
              <a:gd name="connsiteX2" fmla="*/ 55531 w 1193046"/>
              <a:gd name="connsiteY2" fmla="*/ 310535 h 596718"/>
              <a:gd name="connsiteX3" fmla="*/ 2191 w 1193046"/>
              <a:gd name="connsiteY3" fmla="*/ 415310 h 596718"/>
              <a:gd name="connsiteX4" fmla="*/ 7906 w 1193046"/>
              <a:gd name="connsiteY4" fmla="*/ 483890 h 596718"/>
              <a:gd name="connsiteX5" fmla="*/ 25051 w 1193046"/>
              <a:gd name="connsiteY5" fmla="*/ 561995 h 596718"/>
              <a:gd name="connsiteX6" fmla="*/ 68866 w 1193046"/>
              <a:gd name="connsiteY6" fmla="*/ 586760 h 596718"/>
              <a:gd name="connsiteX7" fmla="*/ 122206 w 1193046"/>
              <a:gd name="connsiteY7" fmla="*/ 584855 h 596718"/>
              <a:gd name="connsiteX8" fmla="*/ 238411 w 1193046"/>
              <a:gd name="connsiteY8" fmla="*/ 512465 h 596718"/>
              <a:gd name="connsiteX9" fmla="*/ 600361 w 1193046"/>
              <a:gd name="connsiteY9" fmla="*/ 419120 h 596718"/>
              <a:gd name="connsiteX10" fmla="*/ 960406 w 1193046"/>
              <a:gd name="connsiteY10" fmla="*/ 510560 h 596718"/>
              <a:gd name="connsiteX11" fmla="*/ 1070896 w 1193046"/>
              <a:gd name="connsiteY11" fmla="*/ 590570 h 596718"/>
              <a:gd name="connsiteX12" fmla="*/ 1118521 w 1193046"/>
              <a:gd name="connsiteY12" fmla="*/ 588665 h 596718"/>
              <a:gd name="connsiteX13" fmla="*/ 1171861 w 1193046"/>
              <a:gd name="connsiteY13" fmla="*/ 567710 h 596718"/>
              <a:gd name="connsiteX14" fmla="*/ 1189006 w 1193046"/>
              <a:gd name="connsiteY14" fmla="*/ 480080 h 596718"/>
              <a:gd name="connsiteX15" fmla="*/ 1192816 w 1193046"/>
              <a:gd name="connsiteY15" fmla="*/ 421025 h 596718"/>
              <a:gd name="connsiteX16" fmla="*/ 1139476 w 1193046"/>
              <a:gd name="connsiteY16" fmla="*/ 304820 h 596718"/>
              <a:gd name="connsiteX17" fmla="*/ 1038511 w 1193046"/>
              <a:gd name="connsiteY17" fmla="*/ 173375 h 596718"/>
              <a:gd name="connsiteX18" fmla="*/ 598456 w 1193046"/>
              <a:gd name="connsiteY18" fmla="*/ 20 h 596718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307"/>
              <a:gd name="connsiteX1" fmla="*/ 154591 w 1193046"/>
              <a:gd name="connsiteY1" fmla="*/ 182900 h 595307"/>
              <a:gd name="connsiteX2" fmla="*/ 55531 w 1193046"/>
              <a:gd name="connsiteY2" fmla="*/ 310535 h 595307"/>
              <a:gd name="connsiteX3" fmla="*/ 2191 w 1193046"/>
              <a:gd name="connsiteY3" fmla="*/ 415310 h 595307"/>
              <a:gd name="connsiteX4" fmla="*/ 7906 w 1193046"/>
              <a:gd name="connsiteY4" fmla="*/ 483890 h 595307"/>
              <a:gd name="connsiteX5" fmla="*/ 25051 w 1193046"/>
              <a:gd name="connsiteY5" fmla="*/ 561995 h 595307"/>
              <a:gd name="connsiteX6" fmla="*/ 68866 w 1193046"/>
              <a:gd name="connsiteY6" fmla="*/ 586760 h 595307"/>
              <a:gd name="connsiteX7" fmla="*/ 122206 w 1193046"/>
              <a:gd name="connsiteY7" fmla="*/ 584855 h 595307"/>
              <a:gd name="connsiteX8" fmla="*/ 238411 w 1193046"/>
              <a:gd name="connsiteY8" fmla="*/ 512465 h 595307"/>
              <a:gd name="connsiteX9" fmla="*/ 600361 w 1193046"/>
              <a:gd name="connsiteY9" fmla="*/ 419120 h 595307"/>
              <a:gd name="connsiteX10" fmla="*/ 960406 w 1193046"/>
              <a:gd name="connsiteY10" fmla="*/ 510560 h 595307"/>
              <a:gd name="connsiteX11" fmla="*/ 1072801 w 1193046"/>
              <a:gd name="connsiteY11" fmla="*/ 588665 h 595307"/>
              <a:gd name="connsiteX12" fmla="*/ 1118521 w 1193046"/>
              <a:gd name="connsiteY12" fmla="*/ 588665 h 595307"/>
              <a:gd name="connsiteX13" fmla="*/ 1171861 w 1193046"/>
              <a:gd name="connsiteY13" fmla="*/ 567710 h 595307"/>
              <a:gd name="connsiteX14" fmla="*/ 1189006 w 1193046"/>
              <a:gd name="connsiteY14" fmla="*/ 480080 h 595307"/>
              <a:gd name="connsiteX15" fmla="*/ 1192816 w 1193046"/>
              <a:gd name="connsiteY15" fmla="*/ 421025 h 595307"/>
              <a:gd name="connsiteX16" fmla="*/ 1139476 w 1193046"/>
              <a:gd name="connsiteY16" fmla="*/ 304820 h 595307"/>
              <a:gd name="connsiteX17" fmla="*/ 1038511 w 1193046"/>
              <a:gd name="connsiteY17" fmla="*/ 173375 h 595307"/>
              <a:gd name="connsiteX18" fmla="*/ 598456 w 1193046"/>
              <a:gd name="connsiteY18" fmla="*/ 20 h 595307"/>
              <a:gd name="connsiteX0" fmla="*/ 598456 w 1193046"/>
              <a:gd name="connsiteY0" fmla="*/ 20 h 595480"/>
              <a:gd name="connsiteX1" fmla="*/ 154591 w 1193046"/>
              <a:gd name="connsiteY1" fmla="*/ 182900 h 595480"/>
              <a:gd name="connsiteX2" fmla="*/ 55531 w 1193046"/>
              <a:gd name="connsiteY2" fmla="*/ 310535 h 595480"/>
              <a:gd name="connsiteX3" fmla="*/ 2191 w 1193046"/>
              <a:gd name="connsiteY3" fmla="*/ 415310 h 595480"/>
              <a:gd name="connsiteX4" fmla="*/ 7906 w 1193046"/>
              <a:gd name="connsiteY4" fmla="*/ 483890 h 595480"/>
              <a:gd name="connsiteX5" fmla="*/ 25051 w 1193046"/>
              <a:gd name="connsiteY5" fmla="*/ 561995 h 595480"/>
              <a:gd name="connsiteX6" fmla="*/ 68866 w 1193046"/>
              <a:gd name="connsiteY6" fmla="*/ 586760 h 595480"/>
              <a:gd name="connsiteX7" fmla="*/ 122206 w 1193046"/>
              <a:gd name="connsiteY7" fmla="*/ 584855 h 595480"/>
              <a:gd name="connsiteX8" fmla="*/ 238411 w 1193046"/>
              <a:gd name="connsiteY8" fmla="*/ 512465 h 595480"/>
              <a:gd name="connsiteX9" fmla="*/ 600361 w 1193046"/>
              <a:gd name="connsiteY9" fmla="*/ 419120 h 595480"/>
              <a:gd name="connsiteX10" fmla="*/ 960406 w 1193046"/>
              <a:gd name="connsiteY10" fmla="*/ 510560 h 595480"/>
              <a:gd name="connsiteX11" fmla="*/ 1072801 w 1193046"/>
              <a:gd name="connsiteY11" fmla="*/ 588665 h 595480"/>
              <a:gd name="connsiteX12" fmla="*/ 1118521 w 1193046"/>
              <a:gd name="connsiteY12" fmla="*/ 588665 h 595480"/>
              <a:gd name="connsiteX13" fmla="*/ 1169956 w 1193046"/>
              <a:gd name="connsiteY13" fmla="*/ 563900 h 595480"/>
              <a:gd name="connsiteX14" fmla="*/ 1189006 w 1193046"/>
              <a:gd name="connsiteY14" fmla="*/ 480080 h 595480"/>
              <a:gd name="connsiteX15" fmla="*/ 1192816 w 1193046"/>
              <a:gd name="connsiteY15" fmla="*/ 421025 h 595480"/>
              <a:gd name="connsiteX16" fmla="*/ 1139476 w 1193046"/>
              <a:gd name="connsiteY16" fmla="*/ 304820 h 595480"/>
              <a:gd name="connsiteX17" fmla="*/ 1038511 w 1193046"/>
              <a:gd name="connsiteY17" fmla="*/ 173375 h 595480"/>
              <a:gd name="connsiteX18" fmla="*/ 598456 w 1193046"/>
              <a:gd name="connsiteY18" fmla="*/ 20 h 595480"/>
              <a:gd name="connsiteX0" fmla="*/ 598456 w 1193046"/>
              <a:gd name="connsiteY0" fmla="*/ 20 h 595569"/>
              <a:gd name="connsiteX1" fmla="*/ 154591 w 1193046"/>
              <a:gd name="connsiteY1" fmla="*/ 182900 h 595569"/>
              <a:gd name="connsiteX2" fmla="*/ 55531 w 1193046"/>
              <a:gd name="connsiteY2" fmla="*/ 310535 h 595569"/>
              <a:gd name="connsiteX3" fmla="*/ 2191 w 1193046"/>
              <a:gd name="connsiteY3" fmla="*/ 415310 h 595569"/>
              <a:gd name="connsiteX4" fmla="*/ 7906 w 1193046"/>
              <a:gd name="connsiteY4" fmla="*/ 483890 h 595569"/>
              <a:gd name="connsiteX5" fmla="*/ 25051 w 1193046"/>
              <a:gd name="connsiteY5" fmla="*/ 561995 h 595569"/>
              <a:gd name="connsiteX6" fmla="*/ 68866 w 1193046"/>
              <a:gd name="connsiteY6" fmla="*/ 586760 h 595569"/>
              <a:gd name="connsiteX7" fmla="*/ 122206 w 1193046"/>
              <a:gd name="connsiteY7" fmla="*/ 584855 h 595569"/>
              <a:gd name="connsiteX8" fmla="*/ 238411 w 1193046"/>
              <a:gd name="connsiteY8" fmla="*/ 512465 h 595569"/>
              <a:gd name="connsiteX9" fmla="*/ 600361 w 1193046"/>
              <a:gd name="connsiteY9" fmla="*/ 419120 h 595569"/>
              <a:gd name="connsiteX10" fmla="*/ 960406 w 1193046"/>
              <a:gd name="connsiteY10" fmla="*/ 510560 h 595569"/>
              <a:gd name="connsiteX11" fmla="*/ 1072801 w 1193046"/>
              <a:gd name="connsiteY11" fmla="*/ 588665 h 595569"/>
              <a:gd name="connsiteX12" fmla="*/ 1118521 w 1193046"/>
              <a:gd name="connsiteY12" fmla="*/ 588665 h 595569"/>
              <a:gd name="connsiteX13" fmla="*/ 1162336 w 1193046"/>
              <a:gd name="connsiteY13" fmla="*/ 561995 h 595569"/>
              <a:gd name="connsiteX14" fmla="*/ 1189006 w 1193046"/>
              <a:gd name="connsiteY14" fmla="*/ 480080 h 595569"/>
              <a:gd name="connsiteX15" fmla="*/ 1192816 w 1193046"/>
              <a:gd name="connsiteY15" fmla="*/ 421025 h 595569"/>
              <a:gd name="connsiteX16" fmla="*/ 1139476 w 1193046"/>
              <a:gd name="connsiteY16" fmla="*/ 304820 h 595569"/>
              <a:gd name="connsiteX17" fmla="*/ 1038511 w 1193046"/>
              <a:gd name="connsiteY17" fmla="*/ 173375 h 595569"/>
              <a:gd name="connsiteX18" fmla="*/ 598456 w 1193046"/>
              <a:gd name="connsiteY18" fmla="*/ 20 h 595569"/>
              <a:gd name="connsiteX0" fmla="*/ 598456 w 1193046"/>
              <a:gd name="connsiteY0" fmla="*/ 20 h 595393"/>
              <a:gd name="connsiteX1" fmla="*/ 154591 w 1193046"/>
              <a:gd name="connsiteY1" fmla="*/ 182900 h 595393"/>
              <a:gd name="connsiteX2" fmla="*/ 55531 w 1193046"/>
              <a:gd name="connsiteY2" fmla="*/ 310535 h 595393"/>
              <a:gd name="connsiteX3" fmla="*/ 2191 w 1193046"/>
              <a:gd name="connsiteY3" fmla="*/ 415310 h 595393"/>
              <a:gd name="connsiteX4" fmla="*/ 7906 w 1193046"/>
              <a:gd name="connsiteY4" fmla="*/ 483890 h 595393"/>
              <a:gd name="connsiteX5" fmla="*/ 25051 w 1193046"/>
              <a:gd name="connsiteY5" fmla="*/ 561995 h 595393"/>
              <a:gd name="connsiteX6" fmla="*/ 68866 w 1193046"/>
              <a:gd name="connsiteY6" fmla="*/ 586760 h 595393"/>
              <a:gd name="connsiteX7" fmla="*/ 122206 w 1193046"/>
              <a:gd name="connsiteY7" fmla="*/ 584855 h 595393"/>
              <a:gd name="connsiteX8" fmla="*/ 238411 w 1193046"/>
              <a:gd name="connsiteY8" fmla="*/ 512465 h 595393"/>
              <a:gd name="connsiteX9" fmla="*/ 600361 w 1193046"/>
              <a:gd name="connsiteY9" fmla="*/ 419120 h 595393"/>
              <a:gd name="connsiteX10" fmla="*/ 960406 w 1193046"/>
              <a:gd name="connsiteY10" fmla="*/ 510560 h 595393"/>
              <a:gd name="connsiteX11" fmla="*/ 1072801 w 1193046"/>
              <a:gd name="connsiteY11" fmla="*/ 588665 h 595393"/>
              <a:gd name="connsiteX12" fmla="*/ 1118521 w 1193046"/>
              <a:gd name="connsiteY12" fmla="*/ 588665 h 595393"/>
              <a:gd name="connsiteX13" fmla="*/ 1169956 w 1193046"/>
              <a:gd name="connsiteY13" fmla="*/ 565805 h 595393"/>
              <a:gd name="connsiteX14" fmla="*/ 1189006 w 1193046"/>
              <a:gd name="connsiteY14" fmla="*/ 480080 h 595393"/>
              <a:gd name="connsiteX15" fmla="*/ 1192816 w 1193046"/>
              <a:gd name="connsiteY15" fmla="*/ 421025 h 595393"/>
              <a:gd name="connsiteX16" fmla="*/ 1139476 w 1193046"/>
              <a:gd name="connsiteY16" fmla="*/ 304820 h 595393"/>
              <a:gd name="connsiteX17" fmla="*/ 1038511 w 1193046"/>
              <a:gd name="connsiteY17" fmla="*/ 173375 h 595393"/>
              <a:gd name="connsiteX18" fmla="*/ 598456 w 1193046"/>
              <a:gd name="connsiteY18" fmla="*/ 20 h 595393"/>
              <a:gd name="connsiteX0" fmla="*/ 598456 w 1193046"/>
              <a:gd name="connsiteY0" fmla="*/ 20 h 598198"/>
              <a:gd name="connsiteX1" fmla="*/ 154591 w 1193046"/>
              <a:gd name="connsiteY1" fmla="*/ 182900 h 598198"/>
              <a:gd name="connsiteX2" fmla="*/ 55531 w 1193046"/>
              <a:gd name="connsiteY2" fmla="*/ 310535 h 598198"/>
              <a:gd name="connsiteX3" fmla="*/ 2191 w 1193046"/>
              <a:gd name="connsiteY3" fmla="*/ 415310 h 598198"/>
              <a:gd name="connsiteX4" fmla="*/ 7906 w 1193046"/>
              <a:gd name="connsiteY4" fmla="*/ 483890 h 598198"/>
              <a:gd name="connsiteX5" fmla="*/ 25051 w 1193046"/>
              <a:gd name="connsiteY5" fmla="*/ 561995 h 598198"/>
              <a:gd name="connsiteX6" fmla="*/ 68866 w 1193046"/>
              <a:gd name="connsiteY6" fmla="*/ 586760 h 598198"/>
              <a:gd name="connsiteX7" fmla="*/ 122206 w 1193046"/>
              <a:gd name="connsiteY7" fmla="*/ 584855 h 598198"/>
              <a:gd name="connsiteX8" fmla="*/ 238411 w 1193046"/>
              <a:gd name="connsiteY8" fmla="*/ 512465 h 598198"/>
              <a:gd name="connsiteX9" fmla="*/ 600361 w 1193046"/>
              <a:gd name="connsiteY9" fmla="*/ 419120 h 598198"/>
              <a:gd name="connsiteX10" fmla="*/ 960406 w 1193046"/>
              <a:gd name="connsiteY10" fmla="*/ 510560 h 598198"/>
              <a:gd name="connsiteX11" fmla="*/ 1072801 w 1193046"/>
              <a:gd name="connsiteY11" fmla="*/ 588665 h 598198"/>
              <a:gd name="connsiteX12" fmla="*/ 1118521 w 1193046"/>
              <a:gd name="connsiteY12" fmla="*/ 594380 h 598198"/>
              <a:gd name="connsiteX13" fmla="*/ 1169956 w 1193046"/>
              <a:gd name="connsiteY13" fmla="*/ 565805 h 598198"/>
              <a:gd name="connsiteX14" fmla="*/ 1189006 w 1193046"/>
              <a:gd name="connsiteY14" fmla="*/ 480080 h 598198"/>
              <a:gd name="connsiteX15" fmla="*/ 1192816 w 1193046"/>
              <a:gd name="connsiteY15" fmla="*/ 421025 h 598198"/>
              <a:gd name="connsiteX16" fmla="*/ 1139476 w 1193046"/>
              <a:gd name="connsiteY16" fmla="*/ 304820 h 598198"/>
              <a:gd name="connsiteX17" fmla="*/ 1038511 w 1193046"/>
              <a:gd name="connsiteY17" fmla="*/ 173375 h 598198"/>
              <a:gd name="connsiteX18" fmla="*/ 598456 w 1193046"/>
              <a:gd name="connsiteY18" fmla="*/ 20 h 598198"/>
              <a:gd name="connsiteX0" fmla="*/ 598456 w 1193046"/>
              <a:gd name="connsiteY0" fmla="*/ 20 h 594997"/>
              <a:gd name="connsiteX1" fmla="*/ 154591 w 1193046"/>
              <a:gd name="connsiteY1" fmla="*/ 182900 h 594997"/>
              <a:gd name="connsiteX2" fmla="*/ 55531 w 1193046"/>
              <a:gd name="connsiteY2" fmla="*/ 310535 h 594997"/>
              <a:gd name="connsiteX3" fmla="*/ 2191 w 1193046"/>
              <a:gd name="connsiteY3" fmla="*/ 415310 h 594997"/>
              <a:gd name="connsiteX4" fmla="*/ 7906 w 1193046"/>
              <a:gd name="connsiteY4" fmla="*/ 483890 h 594997"/>
              <a:gd name="connsiteX5" fmla="*/ 25051 w 1193046"/>
              <a:gd name="connsiteY5" fmla="*/ 561995 h 594997"/>
              <a:gd name="connsiteX6" fmla="*/ 68866 w 1193046"/>
              <a:gd name="connsiteY6" fmla="*/ 586760 h 594997"/>
              <a:gd name="connsiteX7" fmla="*/ 122206 w 1193046"/>
              <a:gd name="connsiteY7" fmla="*/ 584855 h 594997"/>
              <a:gd name="connsiteX8" fmla="*/ 238411 w 1193046"/>
              <a:gd name="connsiteY8" fmla="*/ 512465 h 594997"/>
              <a:gd name="connsiteX9" fmla="*/ 600361 w 1193046"/>
              <a:gd name="connsiteY9" fmla="*/ 419120 h 594997"/>
              <a:gd name="connsiteX10" fmla="*/ 960406 w 1193046"/>
              <a:gd name="connsiteY10" fmla="*/ 510560 h 594997"/>
              <a:gd name="connsiteX11" fmla="*/ 1059466 w 1193046"/>
              <a:gd name="connsiteY11" fmla="*/ 579140 h 594997"/>
              <a:gd name="connsiteX12" fmla="*/ 1118521 w 1193046"/>
              <a:gd name="connsiteY12" fmla="*/ 594380 h 594997"/>
              <a:gd name="connsiteX13" fmla="*/ 1169956 w 1193046"/>
              <a:gd name="connsiteY13" fmla="*/ 565805 h 594997"/>
              <a:gd name="connsiteX14" fmla="*/ 1189006 w 1193046"/>
              <a:gd name="connsiteY14" fmla="*/ 480080 h 594997"/>
              <a:gd name="connsiteX15" fmla="*/ 1192816 w 1193046"/>
              <a:gd name="connsiteY15" fmla="*/ 421025 h 594997"/>
              <a:gd name="connsiteX16" fmla="*/ 1139476 w 1193046"/>
              <a:gd name="connsiteY16" fmla="*/ 304820 h 594997"/>
              <a:gd name="connsiteX17" fmla="*/ 1038511 w 1193046"/>
              <a:gd name="connsiteY17" fmla="*/ 173375 h 594997"/>
              <a:gd name="connsiteX18" fmla="*/ 598456 w 1193046"/>
              <a:gd name="connsiteY18" fmla="*/ 20 h 594997"/>
              <a:gd name="connsiteX0" fmla="*/ 598456 w 1193046"/>
              <a:gd name="connsiteY0" fmla="*/ 20 h 594997"/>
              <a:gd name="connsiteX1" fmla="*/ 154591 w 1193046"/>
              <a:gd name="connsiteY1" fmla="*/ 182900 h 594997"/>
              <a:gd name="connsiteX2" fmla="*/ 55531 w 1193046"/>
              <a:gd name="connsiteY2" fmla="*/ 310535 h 594997"/>
              <a:gd name="connsiteX3" fmla="*/ 2191 w 1193046"/>
              <a:gd name="connsiteY3" fmla="*/ 415310 h 594997"/>
              <a:gd name="connsiteX4" fmla="*/ 7906 w 1193046"/>
              <a:gd name="connsiteY4" fmla="*/ 483890 h 594997"/>
              <a:gd name="connsiteX5" fmla="*/ 25051 w 1193046"/>
              <a:gd name="connsiteY5" fmla="*/ 561995 h 594997"/>
              <a:gd name="connsiteX6" fmla="*/ 68866 w 1193046"/>
              <a:gd name="connsiteY6" fmla="*/ 586760 h 594997"/>
              <a:gd name="connsiteX7" fmla="*/ 122206 w 1193046"/>
              <a:gd name="connsiteY7" fmla="*/ 584855 h 594997"/>
              <a:gd name="connsiteX8" fmla="*/ 238411 w 1193046"/>
              <a:gd name="connsiteY8" fmla="*/ 512465 h 594997"/>
              <a:gd name="connsiteX9" fmla="*/ 600361 w 1193046"/>
              <a:gd name="connsiteY9" fmla="*/ 419120 h 594997"/>
              <a:gd name="connsiteX10" fmla="*/ 960406 w 1193046"/>
              <a:gd name="connsiteY10" fmla="*/ 510560 h 594997"/>
              <a:gd name="connsiteX11" fmla="*/ 1059466 w 1193046"/>
              <a:gd name="connsiteY11" fmla="*/ 579140 h 594997"/>
              <a:gd name="connsiteX12" fmla="*/ 1118521 w 1193046"/>
              <a:gd name="connsiteY12" fmla="*/ 594380 h 594997"/>
              <a:gd name="connsiteX13" fmla="*/ 1169956 w 1193046"/>
              <a:gd name="connsiteY13" fmla="*/ 565805 h 594997"/>
              <a:gd name="connsiteX14" fmla="*/ 1189006 w 1193046"/>
              <a:gd name="connsiteY14" fmla="*/ 480080 h 594997"/>
              <a:gd name="connsiteX15" fmla="*/ 1192816 w 1193046"/>
              <a:gd name="connsiteY15" fmla="*/ 421025 h 594997"/>
              <a:gd name="connsiteX16" fmla="*/ 1139476 w 1193046"/>
              <a:gd name="connsiteY16" fmla="*/ 304820 h 594997"/>
              <a:gd name="connsiteX17" fmla="*/ 1038511 w 1193046"/>
              <a:gd name="connsiteY17" fmla="*/ 173375 h 594997"/>
              <a:gd name="connsiteX18" fmla="*/ 598456 w 1193046"/>
              <a:gd name="connsiteY18" fmla="*/ 20 h 594997"/>
              <a:gd name="connsiteX0" fmla="*/ 598456 w 1193030"/>
              <a:gd name="connsiteY0" fmla="*/ 20 h 594997"/>
              <a:gd name="connsiteX1" fmla="*/ 154591 w 1193030"/>
              <a:gd name="connsiteY1" fmla="*/ 182900 h 594997"/>
              <a:gd name="connsiteX2" fmla="*/ 55531 w 1193030"/>
              <a:gd name="connsiteY2" fmla="*/ 310535 h 594997"/>
              <a:gd name="connsiteX3" fmla="*/ 2191 w 1193030"/>
              <a:gd name="connsiteY3" fmla="*/ 415310 h 594997"/>
              <a:gd name="connsiteX4" fmla="*/ 7906 w 1193030"/>
              <a:gd name="connsiteY4" fmla="*/ 483890 h 594997"/>
              <a:gd name="connsiteX5" fmla="*/ 25051 w 1193030"/>
              <a:gd name="connsiteY5" fmla="*/ 561995 h 594997"/>
              <a:gd name="connsiteX6" fmla="*/ 68866 w 1193030"/>
              <a:gd name="connsiteY6" fmla="*/ 586760 h 594997"/>
              <a:gd name="connsiteX7" fmla="*/ 122206 w 1193030"/>
              <a:gd name="connsiteY7" fmla="*/ 584855 h 594997"/>
              <a:gd name="connsiteX8" fmla="*/ 238411 w 1193030"/>
              <a:gd name="connsiteY8" fmla="*/ 512465 h 594997"/>
              <a:gd name="connsiteX9" fmla="*/ 600361 w 1193030"/>
              <a:gd name="connsiteY9" fmla="*/ 419120 h 594997"/>
              <a:gd name="connsiteX10" fmla="*/ 960406 w 1193030"/>
              <a:gd name="connsiteY10" fmla="*/ 510560 h 594997"/>
              <a:gd name="connsiteX11" fmla="*/ 1059466 w 1193030"/>
              <a:gd name="connsiteY11" fmla="*/ 579140 h 594997"/>
              <a:gd name="connsiteX12" fmla="*/ 1118521 w 1193030"/>
              <a:gd name="connsiteY12" fmla="*/ 594380 h 594997"/>
              <a:gd name="connsiteX13" fmla="*/ 1169956 w 1193030"/>
              <a:gd name="connsiteY13" fmla="*/ 565805 h 594997"/>
              <a:gd name="connsiteX14" fmla="*/ 1189006 w 1193030"/>
              <a:gd name="connsiteY14" fmla="*/ 480080 h 594997"/>
              <a:gd name="connsiteX15" fmla="*/ 1192816 w 1193030"/>
              <a:gd name="connsiteY15" fmla="*/ 421025 h 594997"/>
              <a:gd name="connsiteX16" fmla="*/ 1139476 w 1193030"/>
              <a:gd name="connsiteY16" fmla="*/ 304820 h 594997"/>
              <a:gd name="connsiteX17" fmla="*/ 1038511 w 1193030"/>
              <a:gd name="connsiteY17" fmla="*/ 173375 h 594997"/>
              <a:gd name="connsiteX18" fmla="*/ 598456 w 1193030"/>
              <a:gd name="connsiteY18" fmla="*/ 20 h 594997"/>
              <a:gd name="connsiteX0" fmla="*/ 598456 w 1193838"/>
              <a:gd name="connsiteY0" fmla="*/ 20 h 594997"/>
              <a:gd name="connsiteX1" fmla="*/ 154591 w 1193838"/>
              <a:gd name="connsiteY1" fmla="*/ 182900 h 594997"/>
              <a:gd name="connsiteX2" fmla="*/ 55531 w 1193838"/>
              <a:gd name="connsiteY2" fmla="*/ 310535 h 594997"/>
              <a:gd name="connsiteX3" fmla="*/ 2191 w 1193838"/>
              <a:gd name="connsiteY3" fmla="*/ 415310 h 594997"/>
              <a:gd name="connsiteX4" fmla="*/ 7906 w 1193838"/>
              <a:gd name="connsiteY4" fmla="*/ 483890 h 594997"/>
              <a:gd name="connsiteX5" fmla="*/ 25051 w 1193838"/>
              <a:gd name="connsiteY5" fmla="*/ 561995 h 594997"/>
              <a:gd name="connsiteX6" fmla="*/ 68866 w 1193838"/>
              <a:gd name="connsiteY6" fmla="*/ 586760 h 594997"/>
              <a:gd name="connsiteX7" fmla="*/ 122206 w 1193838"/>
              <a:gd name="connsiteY7" fmla="*/ 584855 h 594997"/>
              <a:gd name="connsiteX8" fmla="*/ 238411 w 1193838"/>
              <a:gd name="connsiteY8" fmla="*/ 512465 h 594997"/>
              <a:gd name="connsiteX9" fmla="*/ 600361 w 1193838"/>
              <a:gd name="connsiteY9" fmla="*/ 419120 h 594997"/>
              <a:gd name="connsiteX10" fmla="*/ 960406 w 1193838"/>
              <a:gd name="connsiteY10" fmla="*/ 510560 h 594997"/>
              <a:gd name="connsiteX11" fmla="*/ 1059466 w 1193838"/>
              <a:gd name="connsiteY11" fmla="*/ 579140 h 594997"/>
              <a:gd name="connsiteX12" fmla="*/ 1118521 w 1193838"/>
              <a:gd name="connsiteY12" fmla="*/ 594380 h 594997"/>
              <a:gd name="connsiteX13" fmla="*/ 1169956 w 1193838"/>
              <a:gd name="connsiteY13" fmla="*/ 565805 h 594997"/>
              <a:gd name="connsiteX14" fmla="*/ 1189006 w 1193838"/>
              <a:gd name="connsiteY14" fmla="*/ 480080 h 594997"/>
              <a:gd name="connsiteX15" fmla="*/ 1192816 w 1193838"/>
              <a:gd name="connsiteY15" fmla="*/ 421025 h 594997"/>
              <a:gd name="connsiteX16" fmla="*/ 1139476 w 1193838"/>
              <a:gd name="connsiteY16" fmla="*/ 304820 h 594997"/>
              <a:gd name="connsiteX17" fmla="*/ 1038511 w 1193838"/>
              <a:gd name="connsiteY17" fmla="*/ 173375 h 594997"/>
              <a:gd name="connsiteX18" fmla="*/ 598456 w 1193838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600442 w 1195824"/>
              <a:gd name="connsiteY0" fmla="*/ 20 h 594997"/>
              <a:gd name="connsiteX1" fmla="*/ 156577 w 1195824"/>
              <a:gd name="connsiteY1" fmla="*/ 182900 h 594997"/>
              <a:gd name="connsiteX2" fmla="*/ 57517 w 1195824"/>
              <a:gd name="connsiteY2" fmla="*/ 310535 h 594997"/>
              <a:gd name="connsiteX3" fmla="*/ 4177 w 1195824"/>
              <a:gd name="connsiteY3" fmla="*/ 415310 h 594997"/>
              <a:gd name="connsiteX4" fmla="*/ 6082 w 1195824"/>
              <a:gd name="connsiteY4" fmla="*/ 483890 h 594997"/>
              <a:gd name="connsiteX5" fmla="*/ 27037 w 1195824"/>
              <a:gd name="connsiteY5" fmla="*/ 561995 h 594997"/>
              <a:gd name="connsiteX6" fmla="*/ 70852 w 1195824"/>
              <a:gd name="connsiteY6" fmla="*/ 586760 h 594997"/>
              <a:gd name="connsiteX7" fmla="*/ 124192 w 1195824"/>
              <a:gd name="connsiteY7" fmla="*/ 584855 h 594997"/>
              <a:gd name="connsiteX8" fmla="*/ 240397 w 1195824"/>
              <a:gd name="connsiteY8" fmla="*/ 512465 h 594997"/>
              <a:gd name="connsiteX9" fmla="*/ 602347 w 1195824"/>
              <a:gd name="connsiteY9" fmla="*/ 419120 h 594997"/>
              <a:gd name="connsiteX10" fmla="*/ 962392 w 1195824"/>
              <a:gd name="connsiteY10" fmla="*/ 510560 h 594997"/>
              <a:gd name="connsiteX11" fmla="*/ 1061452 w 1195824"/>
              <a:gd name="connsiteY11" fmla="*/ 579140 h 594997"/>
              <a:gd name="connsiteX12" fmla="*/ 1120507 w 1195824"/>
              <a:gd name="connsiteY12" fmla="*/ 594380 h 594997"/>
              <a:gd name="connsiteX13" fmla="*/ 1171942 w 1195824"/>
              <a:gd name="connsiteY13" fmla="*/ 565805 h 594997"/>
              <a:gd name="connsiteX14" fmla="*/ 1190992 w 1195824"/>
              <a:gd name="connsiteY14" fmla="*/ 480080 h 594997"/>
              <a:gd name="connsiteX15" fmla="*/ 1194802 w 1195824"/>
              <a:gd name="connsiteY15" fmla="*/ 421025 h 594997"/>
              <a:gd name="connsiteX16" fmla="*/ 1141462 w 1195824"/>
              <a:gd name="connsiteY16" fmla="*/ 304820 h 594997"/>
              <a:gd name="connsiteX17" fmla="*/ 1040497 w 1195824"/>
              <a:gd name="connsiteY17" fmla="*/ 173375 h 594997"/>
              <a:gd name="connsiteX18" fmla="*/ 600442 w 1195824"/>
              <a:gd name="connsiteY18" fmla="*/ 20 h 594997"/>
              <a:gd name="connsiteX0" fmla="*/ 599601 w 1194983"/>
              <a:gd name="connsiteY0" fmla="*/ 20 h 594997"/>
              <a:gd name="connsiteX1" fmla="*/ 155736 w 1194983"/>
              <a:gd name="connsiteY1" fmla="*/ 182900 h 594997"/>
              <a:gd name="connsiteX2" fmla="*/ 56676 w 1194983"/>
              <a:gd name="connsiteY2" fmla="*/ 310535 h 594997"/>
              <a:gd name="connsiteX3" fmla="*/ 3336 w 1194983"/>
              <a:gd name="connsiteY3" fmla="*/ 415310 h 594997"/>
              <a:gd name="connsiteX4" fmla="*/ 5241 w 1194983"/>
              <a:gd name="connsiteY4" fmla="*/ 483890 h 594997"/>
              <a:gd name="connsiteX5" fmla="*/ 26196 w 1194983"/>
              <a:gd name="connsiteY5" fmla="*/ 561995 h 594997"/>
              <a:gd name="connsiteX6" fmla="*/ 70011 w 1194983"/>
              <a:gd name="connsiteY6" fmla="*/ 586760 h 594997"/>
              <a:gd name="connsiteX7" fmla="*/ 123351 w 1194983"/>
              <a:gd name="connsiteY7" fmla="*/ 584855 h 594997"/>
              <a:gd name="connsiteX8" fmla="*/ 239556 w 1194983"/>
              <a:gd name="connsiteY8" fmla="*/ 512465 h 594997"/>
              <a:gd name="connsiteX9" fmla="*/ 601506 w 1194983"/>
              <a:gd name="connsiteY9" fmla="*/ 419120 h 594997"/>
              <a:gd name="connsiteX10" fmla="*/ 961551 w 1194983"/>
              <a:gd name="connsiteY10" fmla="*/ 510560 h 594997"/>
              <a:gd name="connsiteX11" fmla="*/ 1060611 w 1194983"/>
              <a:gd name="connsiteY11" fmla="*/ 579140 h 594997"/>
              <a:gd name="connsiteX12" fmla="*/ 1119666 w 1194983"/>
              <a:gd name="connsiteY12" fmla="*/ 594380 h 594997"/>
              <a:gd name="connsiteX13" fmla="*/ 1171101 w 1194983"/>
              <a:gd name="connsiteY13" fmla="*/ 565805 h 594997"/>
              <a:gd name="connsiteX14" fmla="*/ 1190151 w 1194983"/>
              <a:gd name="connsiteY14" fmla="*/ 480080 h 594997"/>
              <a:gd name="connsiteX15" fmla="*/ 1193961 w 1194983"/>
              <a:gd name="connsiteY15" fmla="*/ 421025 h 594997"/>
              <a:gd name="connsiteX16" fmla="*/ 1140621 w 1194983"/>
              <a:gd name="connsiteY16" fmla="*/ 304820 h 594997"/>
              <a:gd name="connsiteX17" fmla="*/ 1039656 w 1194983"/>
              <a:gd name="connsiteY17" fmla="*/ 173375 h 594997"/>
              <a:gd name="connsiteX18" fmla="*/ 599601 w 1194983"/>
              <a:gd name="connsiteY18" fmla="*/ 20 h 594997"/>
              <a:gd name="connsiteX0" fmla="*/ 599601 w 1194983"/>
              <a:gd name="connsiteY0" fmla="*/ 20 h 594997"/>
              <a:gd name="connsiteX1" fmla="*/ 155736 w 1194983"/>
              <a:gd name="connsiteY1" fmla="*/ 182900 h 594997"/>
              <a:gd name="connsiteX2" fmla="*/ 56676 w 1194983"/>
              <a:gd name="connsiteY2" fmla="*/ 310535 h 594997"/>
              <a:gd name="connsiteX3" fmla="*/ 3336 w 1194983"/>
              <a:gd name="connsiteY3" fmla="*/ 415310 h 594997"/>
              <a:gd name="connsiteX4" fmla="*/ 5241 w 1194983"/>
              <a:gd name="connsiteY4" fmla="*/ 483890 h 594997"/>
              <a:gd name="connsiteX5" fmla="*/ 26196 w 1194983"/>
              <a:gd name="connsiteY5" fmla="*/ 561995 h 594997"/>
              <a:gd name="connsiteX6" fmla="*/ 70011 w 1194983"/>
              <a:gd name="connsiteY6" fmla="*/ 586760 h 594997"/>
              <a:gd name="connsiteX7" fmla="*/ 123351 w 1194983"/>
              <a:gd name="connsiteY7" fmla="*/ 584855 h 594997"/>
              <a:gd name="connsiteX8" fmla="*/ 239556 w 1194983"/>
              <a:gd name="connsiteY8" fmla="*/ 512465 h 594997"/>
              <a:gd name="connsiteX9" fmla="*/ 601506 w 1194983"/>
              <a:gd name="connsiteY9" fmla="*/ 419120 h 594997"/>
              <a:gd name="connsiteX10" fmla="*/ 961551 w 1194983"/>
              <a:gd name="connsiteY10" fmla="*/ 510560 h 594997"/>
              <a:gd name="connsiteX11" fmla="*/ 1060611 w 1194983"/>
              <a:gd name="connsiteY11" fmla="*/ 579140 h 594997"/>
              <a:gd name="connsiteX12" fmla="*/ 1119666 w 1194983"/>
              <a:gd name="connsiteY12" fmla="*/ 594380 h 594997"/>
              <a:gd name="connsiteX13" fmla="*/ 1171101 w 1194983"/>
              <a:gd name="connsiteY13" fmla="*/ 565805 h 594997"/>
              <a:gd name="connsiteX14" fmla="*/ 1190151 w 1194983"/>
              <a:gd name="connsiteY14" fmla="*/ 480080 h 594997"/>
              <a:gd name="connsiteX15" fmla="*/ 1193961 w 1194983"/>
              <a:gd name="connsiteY15" fmla="*/ 421025 h 594997"/>
              <a:gd name="connsiteX16" fmla="*/ 1140621 w 1194983"/>
              <a:gd name="connsiteY16" fmla="*/ 304820 h 594997"/>
              <a:gd name="connsiteX17" fmla="*/ 1039656 w 1194983"/>
              <a:gd name="connsiteY17" fmla="*/ 173375 h 594997"/>
              <a:gd name="connsiteX18" fmla="*/ 599601 w 1194983"/>
              <a:gd name="connsiteY18" fmla="*/ 20 h 594997"/>
              <a:gd name="connsiteX0" fmla="*/ 597100 w 1192482"/>
              <a:gd name="connsiteY0" fmla="*/ 20 h 594997"/>
              <a:gd name="connsiteX1" fmla="*/ 153235 w 1192482"/>
              <a:gd name="connsiteY1" fmla="*/ 182900 h 594997"/>
              <a:gd name="connsiteX2" fmla="*/ 54175 w 1192482"/>
              <a:gd name="connsiteY2" fmla="*/ 310535 h 594997"/>
              <a:gd name="connsiteX3" fmla="*/ 4645 w 1192482"/>
              <a:gd name="connsiteY3" fmla="*/ 415310 h 594997"/>
              <a:gd name="connsiteX4" fmla="*/ 2740 w 1192482"/>
              <a:gd name="connsiteY4" fmla="*/ 483890 h 594997"/>
              <a:gd name="connsiteX5" fmla="*/ 23695 w 1192482"/>
              <a:gd name="connsiteY5" fmla="*/ 561995 h 594997"/>
              <a:gd name="connsiteX6" fmla="*/ 67510 w 1192482"/>
              <a:gd name="connsiteY6" fmla="*/ 586760 h 594997"/>
              <a:gd name="connsiteX7" fmla="*/ 120850 w 1192482"/>
              <a:gd name="connsiteY7" fmla="*/ 584855 h 594997"/>
              <a:gd name="connsiteX8" fmla="*/ 237055 w 1192482"/>
              <a:gd name="connsiteY8" fmla="*/ 512465 h 594997"/>
              <a:gd name="connsiteX9" fmla="*/ 599005 w 1192482"/>
              <a:gd name="connsiteY9" fmla="*/ 419120 h 594997"/>
              <a:gd name="connsiteX10" fmla="*/ 959050 w 1192482"/>
              <a:gd name="connsiteY10" fmla="*/ 510560 h 594997"/>
              <a:gd name="connsiteX11" fmla="*/ 1058110 w 1192482"/>
              <a:gd name="connsiteY11" fmla="*/ 579140 h 594997"/>
              <a:gd name="connsiteX12" fmla="*/ 1117165 w 1192482"/>
              <a:gd name="connsiteY12" fmla="*/ 594380 h 594997"/>
              <a:gd name="connsiteX13" fmla="*/ 1168600 w 1192482"/>
              <a:gd name="connsiteY13" fmla="*/ 565805 h 594997"/>
              <a:gd name="connsiteX14" fmla="*/ 1187650 w 1192482"/>
              <a:gd name="connsiteY14" fmla="*/ 480080 h 594997"/>
              <a:gd name="connsiteX15" fmla="*/ 1191460 w 1192482"/>
              <a:gd name="connsiteY15" fmla="*/ 421025 h 594997"/>
              <a:gd name="connsiteX16" fmla="*/ 1138120 w 1192482"/>
              <a:gd name="connsiteY16" fmla="*/ 304820 h 594997"/>
              <a:gd name="connsiteX17" fmla="*/ 1037155 w 1192482"/>
              <a:gd name="connsiteY17" fmla="*/ 173375 h 594997"/>
              <a:gd name="connsiteX18" fmla="*/ 597100 w 1192482"/>
              <a:gd name="connsiteY18" fmla="*/ 20 h 594997"/>
              <a:gd name="connsiteX0" fmla="*/ 597100 w 1192482"/>
              <a:gd name="connsiteY0" fmla="*/ 218 h 595195"/>
              <a:gd name="connsiteX1" fmla="*/ 153235 w 1192482"/>
              <a:gd name="connsiteY1" fmla="*/ 183098 h 595195"/>
              <a:gd name="connsiteX2" fmla="*/ 54175 w 1192482"/>
              <a:gd name="connsiteY2" fmla="*/ 310733 h 595195"/>
              <a:gd name="connsiteX3" fmla="*/ 4645 w 1192482"/>
              <a:gd name="connsiteY3" fmla="*/ 415508 h 595195"/>
              <a:gd name="connsiteX4" fmla="*/ 2740 w 1192482"/>
              <a:gd name="connsiteY4" fmla="*/ 484088 h 595195"/>
              <a:gd name="connsiteX5" fmla="*/ 23695 w 1192482"/>
              <a:gd name="connsiteY5" fmla="*/ 562193 h 595195"/>
              <a:gd name="connsiteX6" fmla="*/ 67510 w 1192482"/>
              <a:gd name="connsiteY6" fmla="*/ 586958 h 595195"/>
              <a:gd name="connsiteX7" fmla="*/ 120850 w 1192482"/>
              <a:gd name="connsiteY7" fmla="*/ 585053 h 595195"/>
              <a:gd name="connsiteX8" fmla="*/ 237055 w 1192482"/>
              <a:gd name="connsiteY8" fmla="*/ 512663 h 595195"/>
              <a:gd name="connsiteX9" fmla="*/ 599005 w 1192482"/>
              <a:gd name="connsiteY9" fmla="*/ 419318 h 595195"/>
              <a:gd name="connsiteX10" fmla="*/ 959050 w 1192482"/>
              <a:gd name="connsiteY10" fmla="*/ 510758 h 595195"/>
              <a:gd name="connsiteX11" fmla="*/ 1058110 w 1192482"/>
              <a:gd name="connsiteY11" fmla="*/ 579338 h 595195"/>
              <a:gd name="connsiteX12" fmla="*/ 1117165 w 1192482"/>
              <a:gd name="connsiteY12" fmla="*/ 594578 h 595195"/>
              <a:gd name="connsiteX13" fmla="*/ 1168600 w 1192482"/>
              <a:gd name="connsiteY13" fmla="*/ 566003 h 595195"/>
              <a:gd name="connsiteX14" fmla="*/ 1187650 w 1192482"/>
              <a:gd name="connsiteY14" fmla="*/ 480278 h 595195"/>
              <a:gd name="connsiteX15" fmla="*/ 1191460 w 1192482"/>
              <a:gd name="connsiteY15" fmla="*/ 421223 h 595195"/>
              <a:gd name="connsiteX16" fmla="*/ 1138120 w 1192482"/>
              <a:gd name="connsiteY16" fmla="*/ 305018 h 595195"/>
              <a:gd name="connsiteX17" fmla="*/ 1037155 w 1192482"/>
              <a:gd name="connsiteY17" fmla="*/ 173573 h 595195"/>
              <a:gd name="connsiteX18" fmla="*/ 597100 w 1192482"/>
              <a:gd name="connsiteY18" fmla="*/ 218 h 595195"/>
              <a:gd name="connsiteX0" fmla="*/ 597100 w 1192482"/>
              <a:gd name="connsiteY0" fmla="*/ 21 h 594998"/>
              <a:gd name="connsiteX1" fmla="*/ 153235 w 1192482"/>
              <a:gd name="connsiteY1" fmla="*/ 182901 h 594998"/>
              <a:gd name="connsiteX2" fmla="*/ 54175 w 1192482"/>
              <a:gd name="connsiteY2" fmla="*/ 310536 h 594998"/>
              <a:gd name="connsiteX3" fmla="*/ 4645 w 1192482"/>
              <a:gd name="connsiteY3" fmla="*/ 415311 h 594998"/>
              <a:gd name="connsiteX4" fmla="*/ 2740 w 1192482"/>
              <a:gd name="connsiteY4" fmla="*/ 483891 h 594998"/>
              <a:gd name="connsiteX5" fmla="*/ 23695 w 1192482"/>
              <a:gd name="connsiteY5" fmla="*/ 561996 h 594998"/>
              <a:gd name="connsiteX6" fmla="*/ 67510 w 1192482"/>
              <a:gd name="connsiteY6" fmla="*/ 586761 h 594998"/>
              <a:gd name="connsiteX7" fmla="*/ 120850 w 1192482"/>
              <a:gd name="connsiteY7" fmla="*/ 584856 h 594998"/>
              <a:gd name="connsiteX8" fmla="*/ 237055 w 1192482"/>
              <a:gd name="connsiteY8" fmla="*/ 512466 h 594998"/>
              <a:gd name="connsiteX9" fmla="*/ 599005 w 1192482"/>
              <a:gd name="connsiteY9" fmla="*/ 419121 h 594998"/>
              <a:gd name="connsiteX10" fmla="*/ 959050 w 1192482"/>
              <a:gd name="connsiteY10" fmla="*/ 510561 h 594998"/>
              <a:gd name="connsiteX11" fmla="*/ 1058110 w 1192482"/>
              <a:gd name="connsiteY11" fmla="*/ 579141 h 594998"/>
              <a:gd name="connsiteX12" fmla="*/ 1117165 w 1192482"/>
              <a:gd name="connsiteY12" fmla="*/ 594381 h 594998"/>
              <a:gd name="connsiteX13" fmla="*/ 1168600 w 1192482"/>
              <a:gd name="connsiteY13" fmla="*/ 565806 h 594998"/>
              <a:gd name="connsiteX14" fmla="*/ 1187650 w 1192482"/>
              <a:gd name="connsiteY14" fmla="*/ 480081 h 594998"/>
              <a:gd name="connsiteX15" fmla="*/ 1191460 w 1192482"/>
              <a:gd name="connsiteY15" fmla="*/ 421026 h 594998"/>
              <a:gd name="connsiteX16" fmla="*/ 1138120 w 1192482"/>
              <a:gd name="connsiteY16" fmla="*/ 304821 h 594998"/>
              <a:gd name="connsiteX17" fmla="*/ 1037155 w 1192482"/>
              <a:gd name="connsiteY17" fmla="*/ 173376 h 594998"/>
              <a:gd name="connsiteX18" fmla="*/ 597100 w 1192482"/>
              <a:gd name="connsiteY18" fmla="*/ 21 h 594998"/>
              <a:gd name="connsiteX0" fmla="*/ 597100 w 1192482"/>
              <a:gd name="connsiteY0" fmla="*/ 21 h 594888"/>
              <a:gd name="connsiteX1" fmla="*/ 153235 w 1192482"/>
              <a:gd name="connsiteY1" fmla="*/ 182901 h 594888"/>
              <a:gd name="connsiteX2" fmla="*/ 54175 w 1192482"/>
              <a:gd name="connsiteY2" fmla="*/ 310536 h 594888"/>
              <a:gd name="connsiteX3" fmla="*/ 4645 w 1192482"/>
              <a:gd name="connsiteY3" fmla="*/ 415311 h 594888"/>
              <a:gd name="connsiteX4" fmla="*/ 2740 w 1192482"/>
              <a:gd name="connsiteY4" fmla="*/ 483891 h 594888"/>
              <a:gd name="connsiteX5" fmla="*/ 23695 w 1192482"/>
              <a:gd name="connsiteY5" fmla="*/ 561996 h 594888"/>
              <a:gd name="connsiteX6" fmla="*/ 67510 w 1192482"/>
              <a:gd name="connsiteY6" fmla="*/ 586761 h 594888"/>
              <a:gd name="connsiteX7" fmla="*/ 120850 w 1192482"/>
              <a:gd name="connsiteY7" fmla="*/ 584856 h 594888"/>
              <a:gd name="connsiteX8" fmla="*/ 237055 w 1192482"/>
              <a:gd name="connsiteY8" fmla="*/ 512466 h 594888"/>
              <a:gd name="connsiteX9" fmla="*/ 599005 w 1192482"/>
              <a:gd name="connsiteY9" fmla="*/ 419121 h 594888"/>
              <a:gd name="connsiteX10" fmla="*/ 955240 w 1192482"/>
              <a:gd name="connsiteY10" fmla="*/ 520086 h 594888"/>
              <a:gd name="connsiteX11" fmla="*/ 1058110 w 1192482"/>
              <a:gd name="connsiteY11" fmla="*/ 579141 h 594888"/>
              <a:gd name="connsiteX12" fmla="*/ 1117165 w 1192482"/>
              <a:gd name="connsiteY12" fmla="*/ 594381 h 594888"/>
              <a:gd name="connsiteX13" fmla="*/ 1168600 w 1192482"/>
              <a:gd name="connsiteY13" fmla="*/ 565806 h 594888"/>
              <a:gd name="connsiteX14" fmla="*/ 1187650 w 1192482"/>
              <a:gd name="connsiteY14" fmla="*/ 480081 h 594888"/>
              <a:gd name="connsiteX15" fmla="*/ 1191460 w 1192482"/>
              <a:gd name="connsiteY15" fmla="*/ 421026 h 594888"/>
              <a:gd name="connsiteX16" fmla="*/ 1138120 w 1192482"/>
              <a:gd name="connsiteY16" fmla="*/ 304821 h 594888"/>
              <a:gd name="connsiteX17" fmla="*/ 1037155 w 1192482"/>
              <a:gd name="connsiteY17" fmla="*/ 173376 h 594888"/>
              <a:gd name="connsiteX18" fmla="*/ 597100 w 1192482"/>
              <a:gd name="connsiteY18" fmla="*/ 21 h 594888"/>
              <a:gd name="connsiteX0" fmla="*/ 595064 w 1190446"/>
              <a:gd name="connsiteY0" fmla="*/ 21 h 594888"/>
              <a:gd name="connsiteX1" fmla="*/ 151199 w 1190446"/>
              <a:gd name="connsiteY1" fmla="*/ 182901 h 594888"/>
              <a:gd name="connsiteX2" fmla="*/ 52139 w 1190446"/>
              <a:gd name="connsiteY2" fmla="*/ 310536 h 594888"/>
              <a:gd name="connsiteX3" fmla="*/ 8324 w 1190446"/>
              <a:gd name="connsiteY3" fmla="*/ 417216 h 594888"/>
              <a:gd name="connsiteX4" fmla="*/ 704 w 1190446"/>
              <a:gd name="connsiteY4" fmla="*/ 483891 h 594888"/>
              <a:gd name="connsiteX5" fmla="*/ 21659 w 1190446"/>
              <a:gd name="connsiteY5" fmla="*/ 561996 h 594888"/>
              <a:gd name="connsiteX6" fmla="*/ 65474 w 1190446"/>
              <a:gd name="connsiteY6" fmla="*/ 586761 h 594888"/>
              <a:gd name="connsiteX7" fmla="*/ 118814 w 1190446"/>
              <a:gd name="connsiteY7" fmla="*/ 584856 h 594888"/>
              <a:gd name="connsiteX8" fmla="*/ 235019 w 1190446"/>
              <a:gd name="connsiteY8" fmla="*/ 512466 h 594888"/>
              <a:gd name="connsiteX9" fmla="*/ 596969 w 1190446"/>
              <a:gd name="connsiteY9" fmla="*/ 419121 h 594888"/>
              <a:gd name="connsiteX10" fmla="*/ 953204 w 1190446"/>
              <a:gd name="connsiteY10" fmla="*/ 520086 h 594888"/>
              <a:gd name="connsiteX11" fmla="*/ 1056074 w 1190446"/>
              <a:gd name="connsiteY11" fmla="*/ 579141 h 594888"/>
              <a:gd name="connsiteX12" fmla="*/ 1115129 w 1190446"/>
              <a:gd name="connsiteY12" fmla="*/ 594381 h 594888"/>
              <a:gd name="connsiteX13" fmla="*/ 1166564 w 1190446"/>
              <a:gd name="connsiteY13" fmla="*/ 565806 h 594888"/>
              <a:gd name="connsiteX14" fmla="*/ 1185614 w 1190446"/>
              <a:gd name="connsiteY14" fmla="*/ 480081 h 594888"/>
              <a:gd name="connsiteX15" fmla="*/ 1189424 w 1190446"/>
              <a:gd name="connsiteY15" fmla="*/ 421026 h 594888"/>
              <a:gd name="connsiteX16" fmla="*/ 1136084 w 1190446"/>
              <a:gd name="connsiteY16" fmla="*/ 304821 h 594888"/>
              <a:gd name="connsiteX17" fmla="*/ 1035119 w 1190446"/>
              <a:gd name="connsiteY17" fmla="*/ 173376 h 594888"/>
              <a:gd name="connsiteX18" fmla="*/ 595064 w 1190446"/>
              <a:gd name="connsiteY18" fmla="*/ 21 h 594888"/>
              <a:gd name="connsiteX0" fmla="*/ 595064 w 1186954"/>
              <a:gd name="connsiteY0" fmla="*/ 21 h 594888"/>
              <a:gd name="connsiteX1" fmla="*/ 151199 w 1186954"/>
              <a:gd name="connsiteY1" fmla="*/ 182901 h 594888"/>
              <a:gd name="connsiteX2" fmla="*/ 52139 w 1186954"/>
              <a:gd name="connsiteY2" fmla="*/ 310536 h 594888"/>
              <a:gd name="connsiteX3" fmla="*/ 8324 w 1186954"/>
              <a:gd name="connsiteY3" fmla="*/ 417216 h 594888"/>
              <a:gd name="connsiteX4" fmla="*/ 704 w 1186954"/>
              <a:gd name="connsiteY4" fmla="*/ 483891 h 594888"/>
              <a:gd name="connsiteX5" fmla="*/ 21659 w 1186954"/>
              <a:gd name="connsiteY5" fmla="*/ 561996 h 594888"/>
              <a:gd name="connsiteX6" fmla="*/ 65474 w 1186954"/>
              <a:gd name="connsiteY6" fmla="*/ 586761 h 594888"/>
              <a:gd name="connsiteX7" fmla="*/ 118814 w 1186954"/>
              <a:gd name="connsiteY7" fmla="*/ 584856 h 594888"/>
              <a:gd name="connsiteX8" fmla="*/ 235019 w 1186954"/>
              <a:gd name="connsiteY8" fmla="*/ 512466 h 594888"/>
              <a:gd name="connsiteX9" fmla="*/ 596969 w 1186954"/>
              <a:gd name="connsiteY9" fmla="*/ 419121 h 594888"/>
              <a:gd name="connsiteX10" fmla="*/ 953204 w 1186954"/>
              <a:gd name="connsiteY10" fmla="*/ 520086 h 594888"/>
              <a:gd name="connsiteX11" fmla="*/ 1056074 w 1186954"/>
              <a:gd name="connsiteY11" fmla="*/ 579141 h 594888"/>
              <a:gd name="connsiteX12" fmla="*/ 1115129 w 1186954"/>
              <a:gd name="connsiteY12" fmla="*/ 594381 h 594888"/>
              <a:gd name="connsiteX13" fmla="*/ 1166564 w 1186954"/>
              <a:gd name="connsiteY13" fmla="*/ 565806 h 594888"/>
              <a:gd name="connsiteX14" fmla="*/ 1185614 w 1186954"/>
              <a:gd name="connsiteY14" fmla="*/ 480081 h 594888"/>
              <a:gd name="connsiteX15" fmla="*/ 1183709 w 1186954"/>
              <a:gd name="connsiteY15" fmla="*/ 421026 h 594888"/>
              <a:gd name="connsiteX16" fmla="*/ 1136084 w 1186954"/>
              <a:gd name="connsiteY16" fmla="*/ 304821 h 594888"/>
              <a:gd name="connsiteX17" fmla="*/ 1035119 w 1186954"/>
              <a:gd name="connsiteY17" fmla="*/ 173376 h 594888"/>
              <a:gd name="connsiteX18" fmla="*/ 595064 w 1186954"/>
              <a:gd name="connsiteY18" fmla="*/ 21 h 594888"/>
              <a:gd name="connsiteX0" fmla="*/ 595064 w 1186954"/>
              <a:gd name="connsiteY0" fmla="*/ 21 h 594968"/>
              <a:gd name="connsiteX1" fmla="*/ 151199 w 1186954"/>
              <a:gd name="connsiteY1" fmla="*/ 182901 h 594968"/>
              <a:gd name="connsiteX2" fmla="*/ 52139 w 1186954"/>
              <a:gd name="connsiteY2" fmla="*/ 310536 h 594968"/>
              <a:gd name="connsiteX3" fmla="*/ 8324 w 1186954"/>
              <a:gd name="connsiteY3" fmla="*/ 417216 h 594968"/>
              <a:gd name="connsiteX4" fmla="*/ 704 w 1186954"/>
              <a:gd name="connsiteY4" fmla="*/ 483891 h 594968"/>
              <a:gd name="connsiteX5" fmla="*/ 21659 w 1186954"/>
              <a:gd name="connsiteY5" fmla="*/ 561996 h 594968"/>
              <a:gd name="connsiteX6" fmla="*/ 65474 w 1186954"/>
              <a:gd name="connsiteY6" fmla="*/ 586761 h 594968"/>
              <a:gd name="connsiteX7" fmla="*/ 118814 w 1186954"/>
              <a:gd name="connsiteY7" fmla="*/ 584856 h 594968"/>
              <a:gd name="connsiteX8" fmla="*/ 235019 w 1186954"/>
              <a:gd name="connsiteY8" fmla="*/ 512466 h 594968"/>
              <a:gd name="connsiteX9" fmla="*/ 596969 w 1186954"/>
              <a:gd name="connsiteY9" fmla="*/ 419121 h 594968"/>
              <a:gd name="connsiteX10" fmla="*/ 953204 w 1186954"/>
              <a:gd name="connsiteY10" fmla="*/ 512886 h 594968"/>
              <a:gd name="connsiteX11" fmla="*/ 1056074 w 1186954"/>
              <a:gd name="connsiteY11" fmla="*/ 579141 h 594968"/>
              <a:gd name="connsiteX12" fmla="*/ 1115129 w 1186954"/>
              <a:gd name="connsiteY12" fmla="*/ 594381 h 594968"/>
              <a:gd name="connsiteX13" fmla="*/ 1166564 w 1186954"/>
              <a:gd name="connsiteY13" fmla="*/ 565806 h 594968"/>
              <a:gd name="connsiteX14" fmla="*/ 1185614 w 1186954"/>
              <a:gd name="connsiteY14" fmla="*/ 480081 h 594968"/>
              <a:gd name="connsiteX15" fmla="*/ 1183709 w 1186954"/>
              <a:gd name="connsiteY15" fmla="*/ 421026 h 594968"/>
              <a:gd name="connsiteX16" fmla="*/ 1136084 w 1186954"/>
              <a:gd name="connsiteY16" fmla="*/ 304821 h 594968"/>
              <a:gd name="connsiteX17" fmla="*/ 1035119 w 1186954"/>
              <a:gd name="connsiteY17" fmla="*/ 173376 h 594968"/>
              <a:gd name="connsiteX18" fmla="*/ 595064 w 1186954"/>
              <a:gd name="connsiteY18" fmla="*/ 21 h 594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86954" h="594968">
                <a:moveTo>
                  <a:pt x="595064" y="21"/>
                </a:moveTo>
                <a:cubicBezTo>
                  <a:pt x="375354" y="1608"/>
                  <a:pt x="235971" y="93049"/>
                  <a:pt x="151199" y="182901"/>
                </a:cubicBezTo>
                <a:cubicBezTo>
                  <a:pt x="66427" y="272753"/>
                  <a:pt x="75951" y="271484"/>
                  <a:pt x="52139" y="310536"/>
                </a:cubicBezTo>
                <a:cubicBezTo>
                  <a:pt x="28327" y="349588"/>
                  <a:pt x="14992" y="388323"/>
                  <a:pt x="8324" y="417216"/>
                </a:cubicBezTo>
                <a:cubicBezTo>
                  <a:pt x="1656" y="446109"/>
                  <a:pt x="-1518" y="459761"/>
                  <a:pt x="704" y="483891"/>
                </a:cubicBezTo>
                <a:cubicBezTo>
                  <a:pt x="2926" y="508021"/>
                  <a:pt x="1339" y="544851"/>
                  <a:pt x="21659" y="561996"/>
                </a:cubicBezTo>
                <a:cubicBezTo>
                  <a:pt x="41979" y="579141"/>
                  <a:pt x="49282" y="582951"/>
                  <a:pt x="65474" y="586761"/>
                </a:cubicBezTo>
                <a:cubicBezTo>
                  <a:pt x="81666" y="590571"/>
                  <a:pt x="90556" y="597239"/>
                  <a:pt x="118814" y="584856"/>
                </a:cubicBezTo>
                <a:cubicBezTo>
                  <a:pt x="147071" y="572474"/>
                  <a:pt x="155327" y="557233"/>
                  <a:pt x="235019" y="512466"/>
                </a:cubicBezTo>
                <a:cubicBezTo>
                  <a:pt x="314711" y="467699"/>
                  <a:pt x="477272" y="419051"/>
                  <a:pt x="596969" y="419121"/>
                </a:cubicBezTo>
                <a:cubicBezTo>
                  <a:pt x="716666" y="419191"/>
                  <a:pt x="882402" y="470976"/>
                  <a:pt x="953204" y="512886"/>
                </a:cubicBezTo>
                <a:cubicBezTo>
                  <a:pt x="1024006" y="554796"/>
                  <a:pt x="1029087" y="565559"/>
                  <a:pt x="1056074" y="579141"/>
                </a:cubicBezTo>
                <a:cubicBezTo>
                  <a:pt x="1083061" y="592723"/>
                  <a:pt x="1096714" y="596604"/>
                  <a:pt x="1115129" y="594381"/>
                </a:cubicBezTo>
                <a:cubicBezTo>
                  <a:pt x="1133544" y="592158"/>
                  <a:pt x="1154817" y="584856"/>
                  <a:pt x="1166564" y="565806"/>
                </a:cubicBezTo>
                <a:cubicBezTo>
                  <a:pt x="1178311" y="546756"/>
                  <a:pt x="1182757" y="504211"/>
                  <a:pt x="1185614" y="480081"/>
                </a:cubicBezTo>
                <a:cubicBezTo>
                  <a:pt x="1188471" y="455951"/>
                  <a:pt x="1186249" y="438806"/>
                  <a:pt x="1183709" y="421026"/>
                </a:cubicBezTo>
                <a:cubicBezTo>
                  <a:pt x="1181169" y="403246"/>
                  <a:pt x="1162436" y="345461"/>
                  <a:pt x="1136084" y="304821"/>
                </a:cubicBezTo>
                <a:cubicBezTo>
                  <a:pt x="1115447" y="266086"/>
                  <a:pt x="1109414" y="256561"/>
                  <a:pt x="1035119" y="173376"/>
                </a:cubicBezTo>
                <a:cubicBezTo>
                  <a:pt x="960824" y="90191"/>
                  <a:pt x="814774" y="-1566"/>
                  <a:pt x="595064" y="21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AB1051C7-F3BE-46C2-AF78-284D594701F6}"/>
              </a:ext>
            </a:extLst>
          </p:cNvPr>
          <p:cNvCxnSpPr>
            <a:cxnSpLocks/>
          </p:cNvCxnSpPr>
          <p:nvPr/>
        </p:nvCxnSpPr>
        <p:spPr>
          <a:xfrm>
            <a:off x="7035131" y="2452050"/>
            <a:ext cx="0" cy="268764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125C6E9C-519E-43C2-A4DF-5EDF2442C4F8}"/>
              </a:ext>
            </a:extLst>
          </p:cNvPr>
          <p:cNvCxnSpPr>
            <a:cxnSpLocks/>
          </p:cNvCxnSpPr>
          <p:nvPr/>
        </p:nvCxnSpPr>
        <p:spPr>
          <a:xfrm>
            <a:off x="6853981" y="3459061"/>
            <a:ext cx="0" cy="148678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597B687B-0354-4A3F-8336-8FC0A78090B9}"/>
              </a:ext>
            </a:extLst>
          </p:cNvPr>
          <p:cNvCxnSpPr>
            <a:cxnSpLocks/>
          </p:cNvCxnSpPr>
          <p:nvPr/>
        </p:nvCxnSpPr>
        <p:spPr>
          <a:xfrm>
            <a:off x="7934590" y="3462871"/>
            <a:ext cx="0" cy="148498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497DCBEF-9B2C-44BB-A6CA-424BDED2108A}"/>
              </a:ext>
            </a:extLst>
          </p:cNvPr>
          <p:cNvCxnSpPr>
            <a:cxnSpLocks/>
          </p:cNvCxnSpPr>
          <p:nvPr/>
        </p:nvCxnSpPr>
        <p:spPr>
          <a:xfrm>
            <a:off x="6954870" y="3606358"/>
            <a:ext cx="0" cy="1206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Connettore diritto 221">
            <a:extLst>
              <a:ext uri="{FF2B5EF4-FFF2-40B4-BE49-F238E27FC236}">
                <a16:creationId xmlns:a16="http://schemas.microsoft.com/office/drawing/2014/main" id="{4CCD0CC1-47C4-47CD-9A52-6D6BAF8C0B48}"/>
              </a:ext>
            </a:extLst>
          </p:cNvPr>
          <p:cNvCxnSpPr>
            <a:cxnSpLocks/>
          </p:cNvCxnSpPr>
          <p:nvPr/>
        </p:nvCxnSpPr>
        <p:spPr>
          <a:xfrm>
            <a:off x="7836773" y="3602936"/>
            <a:ext cx="0" cy="12062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DC11B744-A1F3-428F-9016-268D038B496D}"/>
              </a:ext>
            </a:extLst>
          </p:cNvPr>
          <p:cNvCxnSpPr>
            <a:cxnSpLocks/>
          </p:cNvCxnSpPr>
          <p:nvPr/>
        </p:nvCxnSpPr>
        <p:spPr>
          <a:xfrm>
            <a:off x="6923399" y="2586855"/>
            <a:ext cx="0" cy="26217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7BCAFFB2-65E9-4ADF-84A7-205D309DBBC4}"/>
              </a:ext>
            </a:extLst>
          </p:cNvPr>
          <p:cNvCxnSpPr>
            <a:cxnSpLocks/>
          </p:cNvCxnSpPr>
          <p:nvPr/>
        </p:nvCxnSpPr>
        <p:spPr>
          <a:xfrm>
            <a:off x="7866550" y="2586855"/>
            <a:ext cx="0" cy="26257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23F4C06A-5B6A-47CC-8F3A-BC4EA1024226}"/>
              </a:ext>
            </a:extLst>
          </p:cNvPr>
          <p:cNvCxnSpPr>
            <a:cxnSpLocks/>
          </p:cNvCxnSpPr>
          <p:nvPr/>
        </p:nvCxnSpPr>
        <p:spPr>
          <a:xfrm>
            <a:off x="6802015" y="3333298"/>
            <a:ext cx="0" cy="170171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Connettore diritto 225">
            <a:extLst>
              <a:ext uri="{FF2B5EF4-FFF2-40B4-BE49-F238E27FC236}">
                <a16:creationId xmlns:a16="http://schemas.microsoft.com/office/drawing/2014/main" id="{FF269A00-6176-4E14-A861-E8FDFDF5D1D5}"/>
              </a:ext>
            </a:extLst>
          </p:cNvPr>
          <p:cNvCxnSpPr>
            <a:cxnSpLocks/>
          </p:cNvCxnSpPr>
          <p:nvPr/>
        </p:nvCxnSpPr>
        <p:spPr>
          <a:xfrm>
            <a:off x="7980361" y="3333298"/>
            <a:ext cx="0" cy="17124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Connettore diritto 226">
            <a:extLst>
              <a:ext uri="{FF2B5EF4-FFF2-40B4-BE49-F238E27FC236}">
                <a16:creationId xmlns:a16="http://schemas.microsoft.com/office/drawing/2014/main" id="{2E50A04E-70E4-4CBF-BE43-30449D645141}"/>
              </a:ext>
            </a:extLst>
          </p:cNvPr>
          <p:cNvCxnSpPr>
            <a:cxnSpLocks/>
          </p:cNvCxnSpPr>
          <p:nvPr/>
        </p:nvCxnSpPr>
        <p:spPr>
          <a:xfrm>
            <a:off x="7919015" y="2739827"/>
            <a:ext cx="0" cy="2478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777D8E37-6430-4B20-87DA-326DC9388C89}"/>
              </a:ext>
            </a:extLst>
          </p:cNvPr>
          <p:cNvCxnSpPr>
            <a:cxnSpLocks/>
          </p:cNvCxnSpPr>
          <p:nvPr/>
        </p:nvCxnSpPr>
        <p:spPr>
          <a:xfrm>
            <a:off x="6869368" y="2739827"/>
            <a:ext cx="0" cy="24788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5ED9B31C-0738-4162-A3AA-42993823F766}"/>
              </a:ext>
            </a:extLst>
          </p:cNvPr>
          <p:cNvCxnSpPr>
            <a:cxnSpLocks/>
          </p:cNvCxnSpPr>
          <p:nvPr/>
        </p:nvCxnSpPr>
        <p:spPr>
          <a:xfrm>
            <a:off x="6793243" y="3171470"/>
            <a:ext cx="0" cy="19382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Connettore diritto 230">
            <a:extLst>
              <a:ext uri="{FF2B5EF4-FFF2-40B4-BE49-F238E27FC236}">
                <a16:creationId xmlns:a16="http://schemas.microsoft.com/office/drawing/2014/main" id="{DBCEBAC9-ACCD-4218-9288-17963C4D7C91}"/>
              </a:ext>
            </a:extLst>
          </p:cNvPr>
          <p:cNvCxnSpPr>
            <a:cxnSpLocks/>
          </p:cNvCxnSpPr>
          <p:nvPr/>
        </p:nvCxnSpPr>
        <p:spPr>
          <a:xfrm flipH="1">
            <a:off x="7993550" y="3177745"/>
            <a:ext cx="194" cy="194668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2" name="Connettore diritto 231">
            <a:extLst>
              <a:ext uri="{FF2B5EF4-FFF2-40B4-BE49-F238E27FC236}">
                <a16:creationId xmlns:a16="http://schemas.microsoft.com/office/drawing/2014/main" id="{530E733B-A726-496E-9937-865308C3878C}"/>
              </a:ext>
            </a:extLst>
          </p:cNvPr>
          <p:cNvCxnSpPr>
            <a:cxnSpLocks/>
          </p:cNvCxnSpPr>
          <p:nvPr/>
        </p:nvCxnSpPr>
        <p:spPr>
          <a:xfrm>
            <a:off x="6817521" y="2958110"/>
            <a:ext cx="0" cy="22384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84CAACB9-0B2D-4A0B-86CA-4B9B272A059A}"/>
              </a:ext>
            </a:extLst>
          </p:cNvPr>
          <p:cNvCxnSpPr>
            <a:cxnSpLocks/>
          </p:cNvCxnSpPr>
          <p:nvPr/>
        </p:nvCxnSpPr>
        <p:spPr>
          <a:xfrm>
            <a:off x="7965405" y="2958110"/>
            <a:ext cx="0" cy="223843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Figura a mano libera: forma 114">
            <a:extLst>
              <a:ext uri="{FF2B5EF4-FFF2-40B4-BE49-F238E27FC236}">
                <a16:creationId xmlns:a16="http://schemas.microsoft.com/office/drawing/2014/main" id="{ED80B332-41B9-47D0-92E6-51FFFECE75E5}"/>
              </a:ext>
            </a:extLst>
          </p:cNvPr>
          <p:cNvSpPr/>
          <p:nvPr/>
        </p:nvSpPr>
        <p:spPr>
          <a:xfrm>
            <a:off x="6793449" y="2304332"/>
            <a:ext cx="1197499" cy="1544833"/>
          </a:xfrm>
          <a:custGeom>
            <a:avLst/>
            <a:gdLst>
              <a:gd name="connsiteX0" fmla="*/ 708 w 1197499"/>
              <a:gd name="connsiteY0" fmla="*/ 869099 h 1544604"/>
              <a:gd name="connsiteX1" fmla="*/ 25421 w 1197499"/>
              <a:gd name="connsiteY1" fmla="*/ 652856 h 1544604"/>
              <a:gd name="connsiteX2" fmla="*/ 78967 w 1197499"/>
              <a:gd name="connsiteY2" fmla="*/ 432494 h 1544604"/>
              <a:gd name="connsiteX3" fmla="*/ 132513 w 1197499"/>
              <a:gd name="connsiteY3" fmla="*/ 282153 h 1544604"/>
              <a:gd name="connsiteX4" fmla="*/ 243724 w 1197499"/>
              <a:gd name="connsiteY4" fmla="*/ 148288 h 1544604"/>
              <a:gd name="connsiteX5" fmla="*/ 597951 w 1197499"/>
              <a:gd name="connsiteY5" fmla="*/ 7 h 1544604"/>
              <a:gd name="connsiteX6" fmla="*/ 976892 w 1197499"/>
              <a:gd name="connsiteY6" fmla="*/ 154467 h 1544604"/>
              <a:gd name="connsiteX7" fmla="*/ 1073686 w 1197499"/>
              <a:gd name="connsiteY7" fmla="*/ 284213 h 1544604"/>
              <a:gd name="connsiteX8" fmla="*/ 1123113 w 1197499"/>
              <a:gd name="connsiteY8" fmla="*/ 436613 h 1544604"/>
              <a:gd name="connsiteX9" fmla="*/ 1172540 w 1197499"/>
              <a:gd name="connsiteY9" fmla="*/ 652856 h 1544604"/>
              <a:gd name="connsiteX10" fmla="*/ 1197254 w 1197499"/>
              <a:gd name="connsiteY10" fmla="*/ 873218 h 1544604"/>
              <a:gd name="connsiteX11" fmla="*/ 1182837 w 1197499"/>
              <a:gd name="connsiteY11" fmla="*/ 1025618 h 1544604"/>
              <a:gd name="connsiteX12" fmla="*/ 1145767 w 1197499"/>
              <a:gd name="connsiteY12" fmla="*/ 1161542 h 1544604"/>
              <a:gd name="connsiteX13" fmla="*/ 1038675 w 1197499"/>
              <a:gd name="connsiteY13" fmla="*/ 1307764 h 1544604"/>
              <a:gd name="connsiteX14" fmla="*/ 600010 w 1197499"/>
              <a:gd name="connsiteY14" fmla="*/ 1544602 h 1544604"/>
              <a:gd name="connsiteX15" fmla="*/ 159286 w 1197499"/>
              <a:gd name="connsiteY15" fmla="*/ 1303645 h 1544604"/>
              <a:gd name="connsiteX16" fmla="*/ 60432 w 1197499"/>
              <a:gd name="connsiteY16" fmla="*/ 1157423 h 1544604"/>
              <a:gd name="connsiteX17" fmla="*/ 11005 w 1197499"/>
              <a:gd name="connsiteY17" fmla="*/ 1029737 h 1544604"/>
              <a:gd name="connsiteX18" fmla="*/ 708 w 1197499"/>
              <a:gd name="connsiteY18" fmla="*/ 869099 h 1544604"/>
              <a:gd name="connsiteX0" fmla="*/ 708 w 1197499"/>
              <a:gd name="connsiteY0" fmla="*/ 869101 h 1544606"/>
              <a:gd name="connsiteX1" fmla="*/ 25421 w 1197499"/>
              <a:gd name="connsiteY1" fmla="*/ 652858 h 1544606"/>
              <a:gd name="connsiteX2" fmla="*/ 78967 w 1197499"/>
              <a:gd name="connsiteY2" fmla="*/ 432496 h 1544606"/>
              <a:gd name="connsiteX3" fmla="*/ 132513 w 1197499"/>
              <a:gd name="connsiteY3" fmla="*/ 282155 h 1544606"/>
              <a:gd name="connsiteX4" fmla="*/ 243724 w 1197499"/>
              <a:gd name="connsiteY4" fmla="*/ 148290 h 1544606"/>
              <a:gd name="connsiteX5" fmla="*/ 597951 w 1197499"/>
              <a:gd name="connsiteY5" fmla="*/ 9 h 1544606"/>
              <a:gd name="connsiteX6" fmla="*/ 976892 w 1197499"/>
              <a:gd name="connsiteY6" fmla="*/ 154469 h 1544606"/>
              <a:gd name="connsiteX7" fmla="*/ 1073686 w 1197499"/>
              <a:gd name="connsiteY7" fmla="*/ 284215 h 1544606"/>
              <a:gd name="connsiteX8" fmla="*/ 1123113 w 1197499"/>
              <a:gd name="connsiteY8" fmla="*/ 436615 h 1544606"/>
              <a:gd name="connsiteX9" fmla="*/ 1172540 w 1197499"/>
              <a:gd name="connsiteY9" fmla="*/ 652858 h 1544606"/>
              <a:gd name="connsiteX10" fmla="*/ 1197254 w 1197499"/>
              <a:gd name="connsiteY10" fmla="*/ 873220 h 1544606"/>
              <a:gd name="connsiteX11" fmla="*/ 1182837 w 1197499"/>
              <a:gd name="connsiteY11" fmla="*/ 1025620 h 1544606"/>
              <a:gd name="connsiteX12" fmla="*/ 1145767 w 1197499"/>
              <a:gd name="connsiteY12" fmla="*/ 1161544 h 1544606"/>
              <a:gd name="connsiteX13" fmla="*/ 1038675 w 1197499"/>
              <a:gd name="connsiteY13" fmla="*/ 1307766 h 1544606"/>
              <a:gd name="connsiteX14" fmla="*/ 600010 w 1197499"/>
              <a:gd name="connsiteY14" fmla="*/ 1544604 h 1544606"/>
              <a:gd name="connsiteX15" fmla="*/ 159286 w 1197499"/>
              <a:gd name="connsiteY15" fmla="*/ 1303647 h 1544606"/>
              <a:gd name="connsiteX16" fmla="*/ 60432 w 1197499"/>
              <a:gd name="connsiteY16" fmla="*/ 1157425 h 1544606"/>
              <a:gd name="connsiteX17" fmla="*/ 11005 w 1197499"/>
              <a:gd name="connsiteY17" fmla="*/ 1029739 h 1544606"/>
              <a:gd name="connsiteX18" fmla="*/ 708 w 1197499"/>
              <a:gd name="connsiteY18" fmla="*/ 869101 h 1544606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7"/>
              <a:gd name="connsiteX1" fmla="*/ 25421 w 1197499"/>
              <a:gd name="connsiteY1" fmla="*/ 652865 h 1544647"/>
              <a:gd name="connsiteX2" fmla="*/ 78967 w 1197499"/>
              <a:gd name="connsiteY2" fmla="*/ 432503 h 1544647"/>
              <a:gd name="connsiteX3" fmla="*/ 132513 w 1197499"/>
              <a:gd name="connsiteY3" fmla="*/ 282162 h 1544647"/>
              <a:gd name="connsiteX4" fmla="*/ 243724 w 1197499"/>
              <a:gd name="connsiteY4" fmla="*/ 148297 h 1544647"/>
              <a:gd name="connsiteX5" fmla="*/ 597951 w 1197499"/>
              <a:gd name="connsiteY5" fmla="*/ 16 h 1544647"/>
              <a:gd name="connsiteX6" fmla="*/ 976892 w 1197499"/>
              <a:gd name="connsiteY6" fmla="*/ 154476 h 1544647"/>
              <a:gd name="connsiteX7" fmla="*/ 1073686 w 1197499"/>
              <a:gd name="connsiteY7" fmla="*/ 284222 h 1544647"/>
              <a:gd name="connsiteX8" fmla="*/ 1123113 w 1197499"/>
              <a:gd name="connsiteY8" fmla="*/ 436622 h 1544647"/>
              <a:gd name="connsiteX9" fmla="*/ 1172540 w 1197499"/>
              <a:gd name="connsiteY9" fmla="*/ 652865 h 1544647"/>
              <a:gd name="connsiteX10" fmla="*/ 1197254 w 1197499"/>
              <a:gd name="connsiteY10" fmla="*/ 873227 h 1544647"/>
              <a:gd name="connsiteX11" fmla="*/ 1182837 w 1197499"/>
              <a:gd name="connsiteY11" fmla="*/ 1025627 h 1544647"/>
              <a:gd name="connsiteX12" fmla="*/ 1145767 w 1197499"/>
              <a:gd name="connsiteY12" fmla="*/ 1161551 h 1544647"/>
              <a:gd name="connsiteX13" fmla="*/ 1038675 w 1197499"/>
              <a:gd name="connsiteY13" fmla="*/ 1307773 h 1544647"/>
              <a:gd name="connsiteX14" fmla="*/ 600010 w 1197499"/>
              <a:gd name="connsiteY14" fmla="*/ 1544611 h 1544647"/>
              <a:gd name="connsiteX15" fmla="*/ 159286 w 1197499"/>
              <a:gd name="connsiteY15" fmla="*/ 1303654 h 1544647"/>
              <a:gd name="connsiteX16" fmla="*/ 60432 w 1197499"/>
              <a:gd name="connsiteY16" fmla="*/ 1157432 h 1544647"/>
              <a:gd name="connsiteX17" fmla="*/ 11005 w 1197499"/>
              <a:gd name="connsiteY17" fmla="*/ 1029746 h 1544647"/>
              <a:gd name="connsiteX18" fmla="*/ 708 w 1197499"/>
              <a:gd name="connsiteY18" fmla="*/ 869108 h 1544647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351 h 1544890"/>
              <a:gd name="connsiteX1" fmla="*/ 25421 w 1197499"/>
              <a:gd name="connsiteY1" fmla="*/ 653108 h 1544890"/>
              <a:gd name="connsiteX2" fmla="*/ 78967 w 1197499"/>
              <a:gd name="connsiteY2" fmla="*/ 432746 h 1544890"/>
              <a:gd name="connsiteX3" fmla="*/ 132513 w 1197499"/>
              <a:gd name="connsiteY3" fmla="*/ 282405 h 1544890"/>
              <a:gd name="connsiteX4" fmla="*/ 243724 w 1197499"/>
              <a:gd name="connsiteY4" fmla="*/ 148540 h 1544890"/>
              <a:gd name="connsiteX5" fmla="*/ 597951 w 1197499"/>
              <a:gd name="connsiteY5" fmla="*/ 259 h 1544890"/>
              <a:gd name="connsiteX6" fmla="*/ 969692 w 1197499"/>
              <a:gd name="connsiteY6" fmla="*/ 157119 h 1544890"/>
              <a:gd name="connsiteX7" fmla="*/ 1073686 w 1197499"/>
              <a:gd name="connsiteY7" fmla="*/ 284465 h 1544890"/>
              <a:gd name="connsiteX8" fmla="*/ 1123113 w 1197499"/>
              <a:gd name="connsiteY8" fmla="*/ 436865 h 1544890"/>
              <a:gd name="connsiteX9" fmla="*/ 1172540 w 1197499"/>
              <a:gd name="connsiteY9" fmla="*/ 653108 h 1544890"/>
              <a:gd name="connsiteX10" fmla="*/ 1197254 w 1197499"/>
              <a:gd name="connsiteY10" fmla="*/ 873470 h 1544890"/>
              <a:gd name="connsiteX11" fmla="*/ 1182837 w 1197499"/>
              <a:gd name="connsiteY11" fmla="*/ 1025870 h 1544890"/>
              <a:gd name="connsiteX12" fmla="*/ 1145767 w 1197499"/>
              <a:gd name="connsiteY12" fmla="*/ 1161794 h 1544890"/>
              <a:gd name="connsiteX13" fmla="*/ 1038675 w 1197499"/>
              <a:gd name="connsiteY13" fmla="*/ 1308016 h 1544890"/>
              <a:gd name="connsiteX14" fmla="*/ 600010 w 1197499"/>
              <a:gd name="connsiteY14" fmla="*/ 1544854 h 1544890"/>
              <a:gd name="connsiteX15" fmla="*/ 159286 w 1197499"/>
              <a:gd name="connsiteY15" fmla="*/ 1303897 h 1544890"/>
              <a:gd name="connsiteX16" fmla="*/ 60432 w 1197499"/>
              <a:gd name="connsiteY16" fmla="*/ 1157675 h 1544890"/>
              <a:gd name="connsiteX17" fmla="*/ 11005 w 1197499"/>
              <a:gd name="connsiteY17" fmla="*/ 1029989 h 1544890"/>
              <a:gd name="connsiteX18" fmla="*/ 708 w 1197499"/>
              <a:gd name="connsiteY18" fmla="*/ 869351 h 1544890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8967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2436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97499" h="1544833">
                <a:moveTo>
                  <a:pt x="708" y="869294"/>
                </a:moveTo>
                <a:cubicBezTo>
                  <a:pt x="3111" y="806481"/>
                  <a:pt x="13466" y="725818"/>
                  <a:pt x="25421" y="653051"/>
                </a:cubicBezTo>
                <a:cubicBezTo>
                  <a:pt x="37376" y="580284"/>
                  <a:pt x="54587" y="494473"/>
                  <a:pt x="72436" y="432689"/>
                </a:cubicBezTo>
                <a:cubicBezTo>
                  <a:pt x="90285" y="370905"/>
                  <a:pt x="103965" y="329716"/>
                  <a:pt x="132513" y="282348"/>
                </a:cubicBezTo>
                <a:cubicBezTo>
                  <a:pt x="161061" y="234980"/>
                  <a:pt x="149675" y="251113"/>
                  <a:pt x="243724" y="148483"/>
                </a:cubicBezTo>
                <a:cubicBezTo>
                  <a:pt x="337773" y="45853"/>
                  <a:pt x="487843" y="5303"/>
                  <a:pt x="597951" y="202"/>
                </a:cubicBezTo>
                <a:cubicBezTo>
                  <a:pt x="708059" y="-4899"/>
                  <a:pt x="903886" y="87688"/>
                  <a:pt x="969692" y="157062"/>
                </a:cubicBezTo>
                <a:cubicBezTo>
                  <a:pt x="1035498" y="226436"/>
                  <a:pt x="1060116" y="256984"/>
                  <a:pt x="1073686" y="284408"/>
                </a:cubicBezTo>
                <a:cubicBezTo>
                  <a:pt x="1087256" y="311832"/>
                  <a:pt x="1106637" y="375367"/>
                  <a:pt x="1123113" y="436808"/>
                </a:cubicBezTo>
                <a:cubicBezTo>
                  <a:pt x="1139589" y="498248"/>
                  <a:pt x="1160183" y="580284"/>
                  <a:pt x="1172540" y="653051"/>
                </a:cubicBezTo>
                <a:cubicBezTo>
                  <a:pt x="1184897" y="725818"/>
                  <a:pt x="1195538" y="811286"/>
                  <a:pt x="1197254" y="873413"/>
                </a:cubicBezTo>
                <a:cubicBezTo>
                  <a:pt x="1198970" y="935540"/>
                  <a:pt x="1191418" y="977759"/>
                  <a:pt x="1182837" y="1025813"/>
                </a:cubicBezTo>
                <a:cubicBezTo>
                  <a:pt x="1174256" y="1073867"/>
                  <a:pt x="1169794" y="1114713"/>
                  <a:pt x="1145767" y="1161737"/>
                </a:cubicBezTo>
                <a:cubicBezTo>
                  <a:pt x="1121740" y="1208761"/>
                  <a:pt x="1123457" y="1221462"/>
                  <a:pt x="1038675" y="1307959"/>
                </a:cubicBezTo>
                <a:cubicBezTo>
                  <a:pt x="953893" y="1394456"/>
                  <a:pt x="808771" y="1547542"/>
                  <a:pt x="600010" y="1544797"/>
                </a:cubicBezTo>
                <a:cubicBezTo>
                  <a:pt x="391249" y="1542052"/>
                  <a:pt x="228621" y="1384846"/>
                  <a:pt x="159286" y="1303840"/>
                </a:cubicBezTo>
                <a:cubicBezTo>
                  <a:pt x="89951" y="1222834"/>
                  <a:pt x="85146" y="1203269"/>
                  <a:pt x="60432" y="1157618"/>
                </a:cubicBezTo>
                <a:cubicBezTo>
                  <a:pt x="35719" y="1111967"/>
                  <a:pt x="19929" y="1075583"/>
                  <a:pt x="11005" y="1029932"/>
                </a:cubicBezTo>
                <a:cubicBezTo>
                  <a:pt x="2081" y="984281"/>
                  <a:pt x="-1695" y="932107"/>
                  <a:pt x="708" y="869294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34" name="Arco 233">
            <a:extLst>
              <a:ext uri="{FF2B5EF4-FFF2-40B4-BE49-F238E27FC236}">
                <a16:creationId xmlns:a16="http://schemas.microsoft.com/office/drawing/2014/main" id="{5B43C5ED-A7F9-4AE8-8924-CB8CFDAB9E79}"/>
              </a:ext>
            </a:extLst>
          </p:cNvPr>
          <p:cNvSpPr/>
          <p:nvPr/>
        </p:nvSpPr>
        <p:spPr>
          <a:xfrm>
            <a:off x="8096627" y="3445819"/>
            <a:ext cx="1368000" cy="1368000"/>
          </a:xfrm>
          <a:prstGeom prst="arc">
            <a:avLst>
              <a:gd name="adj1" fmla="val 21589244"/>
              <a:gd name="adj2" fmla="val 5470451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AC6554A6-9BAF-431F-A713-A87B4F994FE8}"/>
              </a:ext>
            </a:extLst>
          </p:cNvPr>
          <p:cNvCxnSpPr>
            <a:cxnSpLocks/>
          </p:cNvCxnSpPr>
          <p:nvPr/>
        </p:nvCxnSpPr>
        <p:spPr>
          <a:xfrm>
            <a:off x="6849112" y="4936491"/>
            <a:ext cx="19269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ECEE229E-A5AB-41F1-AD88-4DE0DCD16EA6}"/>
              </a:ext>
            </a:extLst>
          </p:cNvPr>
          <p:cNvCxnSpPr>
            <a:cxnSpLocks/>
          </p:cNvCxnSpPr>
          <p:nvPr/>
        </p:nvCxnSpPr>
        <p:spPr>
          <a:xfrm>
            <a:off x="6947250" y="4811203"/>
            <a:ext cx="182047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6" name="Arco 235">
            <a:extLst>
              <a:ext uri="{FF2B5EF4-FFF2-40B4-BE49-F238E27FC236}">
                <a16:creationId xmlns:a16="http://schemas.microsoft.com/office/drawing/2014/main" id="{D1481104-263B-49B2-93EE-DA02A0FD4A2B}"/>
              </a:ext>
            </a:extLst>
          </p:cNvPr>
          <p:cNvSpPr/>
          <p:nvPr/>
        </p:nvSpPr>
        <p:spPr>
          <a:xfrm>
            <a:off x="7966849" y="3322529"/>
            <a:ext cx="1612800" cy="1612800"/>
          </a:xfrm>
          <a:prstGeom prst="arc">
            <a:avLst>
              <a:gd name="adj1" fmla="val 21586904"/>
              <a:gd name="adj2" fmla="val 541652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5C328A17-CFD2-4912-AAFE-8C1702EF350E}"/>
              </a:ext>
            </a:extLst>
          </p:cNvPr>
          <p:cNvCxnSpPr/>
          <p:nvPr/>
        </p:nvCxnSpPr>
        <p:spPr>
          <a:xfrm flipV="1">
            <a:off x="9579649" y="3461243"/>
            <a:ext cx="0" cy="665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0543FE5-5003-4E9E-BDAE-B766AB7B3BA9}"/>
              </a:ext>
            </a:extLst>
          </p:cNvPr>
          <p:cNvCxnSpPr>
            <a:cxnSpLocks/>
          </p:cNvCxnSpPr>
          <p:nvPr/>
        </p:nvCxnSpPr>
        <p:spPr>
          <a:xfrm>
            <a:off x="6806011" y="5037633"/>
            <a:ext cx="196177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Arco 237">
            <a:extLst>
              <a:ext uri="{FF2B5EF4-FFF2-40B4-BE49-F238E27FC236}">
                <a16:creationId xmlns:a16="http://schemas.microsoft.com/office/drawing/2014/main" id="{2B2209C5-621C-458A-9265-F7236ECF0106}"/>
              </a:ext>
            </a:extLst>
          </p:cNvPr>
          <p:cNvSpPr/>
          <p:nvPr/>
        </p:nvSpPr>
        <p:spPr>
          <a:xfrm>
            <a:off x="7858300" y="3211879"/>
            <a:ext cx="1825200" cy="1825200"/>
          </a:xfrm>
          <a:prstGeom prst="arc">
            <a:avLst>
              <a:gd name="adj1" fmla="val 20461"/>
              <a:gd name="adj2" fmla="val 542341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8481B823-803D-4ACF-A2D1-ACDD9C916F01}"/>
              </a:ext>
            </a:extLst>
          </p:cNvPr>
          <p:cNvCxnSpPr>
            <a:cxnSpLocks/>
          </p:cNvCxnSpPr>
          <p:nvPr/>
        </p:nvCxnSpPr>
        <p:spPr>
          <a:xfrm flipV="1">
            <a:off x="9682904" y="3328961"/>
            <a:ext cx="0" cy="79740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0" name="Arco 239">
            <a:extLst>
              <a:ext uri="{FF2B5EF4-FFF2-40B4-BE49-F238E27FC236}">
                <a16:creationId xmlns:a16="http://schemas.microsoft.com/office/drawing/2014/main" id="{37B2EBF1-B445-41C1-994F-97D8E468A41D}"/>
              </a:ext>
            </a:extLst>
          </p:cNvPr>
          <p:cNvSpPr/>
          <p:nvPr/>
        </p:nvSpPr>
        <p:spPr>
          <a:xfrm>
            <a:off x="7765803" y="3120336"/>
            <a:ext cx="2016000" cy="2016000"/>
          </a:xfrm>
          <a:prstGeom prst="arc">
            <a:avLst>
              <a:gd name="adj1" fmla="val 5967"/>
              <a:gd name="adj2" fmla="val 54059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89D3C536-09DE-4EC4-957F-07D5DDDA74D4}"/>
              </a:ext>
            </a:extLst>
          </p:cNvPr>
          <p:cNvCxnSpPr>
            <a:stCxn id="240" idx="0"/>
          </p:cNvCxnSpPr>
          <p:nvPr/>
        </p:nvCxnSpPr>
        <p:spPr>
          <a:xfrm flipV="1">
            <a:off x="9781801" y="2459476"/>
            <a:ext cx="2" cy="167061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182FC435-C0AC-423C-BD2C-99EB6C846FCE}"/>
              </a:ext>
            </a:extLst>
          </p:cNvPr>
          <p:cNvCxnSpPr>
            <a:cxnSpLocks/>
          </p:cNvCxnSpPr>
          <p:nvPr/>
        </p:nvCxnSpPr>
        <p:spPr>
          <a:xfrm>
            <a:off x="6916318" y="5209103"/>
            <a:ext cx="185428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BE2DCE3A-41B4-4B92-9766-98879D946C7D}"/>
              </a:ext>
            </a:extLst>
          </p:cNvPr>
          <p:cNvCxnSpPr>
            <a:cxnSpLocks/>
          </p:cNvCxnSpPr>
          <p:nvPr/>
        </p:nvCxnSpPr>
        <p:spPr>
          <a:xfrm>
            <a:off x="7030854" y="5136336"/>
            <a:ext cx="176691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Arco 242">
            <a:extLst>
              <a:ext uri="{FF2B5EF4-FFF2-40B4-BE49-F238E27FC236}">
                <a16:creationId xmlns:a16="http://schemas.microsoft.com/office/drawing/2014/main" id="{7E9138B2-0EE5-4A1A-8684-248A95402C04}"/>
              </a:ext>
            </a:extLst>
          </p:cNvPr>
          <p:cNvSpPr/>
          <p:nvPr/>
        </p:nvSpPr>
        <p:spPr>
          <a:xfrm>
            <a:off x="7688148" y="3048856"/>
            <a:ext cx="2160000" cy="2160000"/>
          </a:xfrm>
          <a:prstGeom prst="arc">
            <a:avLst>
              <a:gd name="adj1" fmla="val 21589331"/>
              <a:gd name="adj2" fmla="val 5408173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F196CB10-174F-4A41-B4E8-9E8E17A42C84}"/>
              </a:ext>
            </a:extLst>
          </p:cNvPr>
          <p:cNvCxnSpPr>
            <a:cxnSpLocks/>
          </p:cNvCxnSpPr>
          <p:nvPr/>
        </p:nvCxnSpPr>
        <p:spPr>
          <a:xfrm>
            <a:off x="6818027" y="5187454"/>
            <a:ext cx="195257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Arco 244">
            <a:extLst>
              <a:ext uri="{FF2B5EF4-FFF2-40B4-BE49-F238E27FC236}">
                <a16:creationId xmlns:a16="http://schemas.microsoft.com/office/drawing/2014/main" id="{AE3C1171-79CC-453F-9522-506E7BB6378C}"/>
              </a:ext>
            </a:extLst>
          </p:cNvPr>
          <p:cNvSpPr/>
          <p:nvPr/>
        </p:nvSpPr>
        <p:spPr>
          <a:xfrm>
            <a:off x="7709453" y="3074692"/>
            <a:ext cx="2113200" cy="2113200"/>
          </a:xfrm>
          <a:prstGeom prst="arc">
            <a:avLst>
              <a:gd name="adj1" fmla="val 21582806"/>
              <a:gd name="adj2" fmla="val 5391495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37" name="Connettore diritto 36">
            <a:extLst>
              <a:ext uri="{FF2B5EF4-FFF2-40B4-BE49-F238E27FC236}">
                <a16:creationId xmlns:a16="http://schemas.microsoft.com/office/drawing/2014/main" id="{703AEA04-F124-4A23-84DC-79F61F8E7A48}"/>
              </a:ext>
            </a:extLst>
          </p:cNvPr>
          <p:cNvCxnSpPr>
            <a:cxnSpLocks/>
            <a:stCxn id="245" idx="0"/>
          </p:cNvCxnSpPr>
          <p:nvPr/>
        </p:nvCxnSpPr>
        <p:spPr>
          <a:xfrm flipV="1">
            <a:off x="9822640" y="2954085"/>
            <a:ext cx="0" cy="11719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C29EEEB7-CA5E-460D-8456-90CEEF667ADD}"/>
              </a:ext>
            </a:extLst>
          </p:cNvPr>
          <p:cNvCxnSpPr>
            <a:cxnSpLocks/>
          </p:cNvCxnSpPr>
          <p:nvPr/>
        </p:nvCxnSpPr>
        <p:spPr>
          <a:xfrm>
            <a:off x="6804459" y="5107436"/>
            <a:ext cx="197290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7" name="Arco 246">
            <a:extLst>
              <a:ext uri="{FF2B5EF4-FFF2-40B4-BE49-F238E27FC236}">
                <a16:creationId xmlns:a16="http://schemas.microsoft.com/office/drawing/2014/main" id="{0D8845EA-1E69-44AC-B58F-D8F6D414B836}"/>
              </a:ext>
            </a:extLst>
          </p:cNvPr>
          <p:cNvSpPr/>
          <p:nvPr/>
        </p:nvSpPr>
        <p:spPr>
          <a:xfrm>
            <a:off x="7787205" y="3144495"/>
            <a:ext cx="1962000" cy="1962000"/>
          </a:xfrm>
          <a:prstGeom prst="arc">
            <a:avLst>
              <a:gd name="adj1" fmla="val 7708"/>
              <a:gd name="adj2" fmla="val 539427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AF4FE3DF-FAC2-48F3-9227-297249414615}"/>
              </a:ext>
            </a:extLst>
          </p:cNvPr>
          <p:cNvCxnSpPr>
            <a:stCxn id="247" idx="0"/>
          </p:cNvCxnSpPr>
          <p:nvPr/>
        </p:nvCxnSpPr>
        <p:spPr>
          <a:xfrm flipV="1">
            <a:off x="9749203" y="3171470"/>
            <a:ext cx="2" cy="95622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Figura a mano libera: forma 63">
            <a:extLst>
              <a:ext uri="{FF2B5EF4-FFF2-40B4-BE49-F238E27FC236}">
                <a16:creationId xmlns:a16="http://schemas.microsoft.com/office/drawing/2014/main" id="{CC62D2E8-C186-4702-8E1D-9091E87A09C6}"/>
              </a:ext>
            </a:extLst>
          </p:cNvPr>
          <p:cNvSpPr/>
          <p:nvPr/>
        </p:nvSpPr>
        <p:spPr>
          <a:xfrm>
            <a:off x="9265920" y="2305594"/>
            <a:ext cx="597643" cy="1541417"/>
          </a:xfrm>
          <a:custGeom>
            <a:avLst/>
            <a:gdLst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180703 w 588396"/>
              <a:gd name="connsiteY8" fmla="*/ 1304109 h 1541417"/>
              <a:gd name="connsiteX9" fmla="*/ 0 w 588396"/>
              <a:gd name="connsiteY9" fmla="*/ 1541417 h 1541417"/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209006 w 588396"/>
              <a:gd name="connsiteY8" fmla="*/ 1299755 h 1541417"/>
              <a:gd name="connsiteX9" fmla="*/ 0 w 588396"/>
              <a:gd name="connsiteY9" fmla="*/ 1541417 h 1541417"/>
              <a:gd name="connsiteX0" fmla="*/ 428897 w 588396"/>
              <a:gd name="connsiteY0" fmla="*/ 0 h 1541417"/>
              <a:gd name="connsiteX1" fmla="*/ 518160 w 588396"/>
              <a:gd name="connsiteY1" fmla="*/ 152400 h 1541417"/>
              <a:gd name="connsiteX2" fmla="*/ 583474 w 588396"/>
              <a:gd name="connsiteY2" fmla="*/ 283029 h 1541417"/>
              <a:gd name="connsiteX3" fmla="*/ 581297 w 588396"/>
              <a:gd name="connsiteY3" fmla="*/ 431075 h 1541417"/>
              <a:gd name="connsiteX4" fmla="*/ 561703 w 588396"/>
              <a:gd name="connsiteY4" fmla="*/ 655320 h 1541417"/>
              <a:gd name="connsiteX5" fmla="*/ 487680 w 588396"/>
              <a:gd name="connsiteY5" fmla="*/ 873035 h 1541417"/>
              <a:gd name="connsiteX6" fmla="*/ 415834 w 588396"/>
              <a:gd name="connsiteY6" fmla="*/ 1025435 h 1541417"/>
              <a:gd name="connsiteX7" fmla="*/ 315686 w 588396"/>
              <a:gd name="connsiteY7" fmla="*/ 1160417 h 1541417"/>
              <a:gd name="connsiteX8" fmla="*/ 203291 w 588396"/>
              <a:gd name="connsiteY8" fmla="*/ 1295945 h 1541417"/>
              <a:gd name="connsiteX9" fmla="*/ 0 w 588396"/>
              <a:gd name="connsiteY9" fmla="*/ 1541417 h 1541417"/>
              <a:gd name="connsiteX0" fmla="*/ 428897 w 597865"/>
              <a:gd name="connsiteY0" fmla="*/ 0 h 1541417"/>
              <a:gd name="connsiteX1" fmla="*/ 518160 w 597865"/>
              <a:gd name="connsiteY1" fmla="*/ 152400 h 1541417"/>
              <a:gd name="connsiteX2" fmla="*/ 583474 w 597865"/>
              <a:gd name="connsiteY2" fmla="*/ 283029 h 1541417"/>
              <a:gd name="connsiteX3" fmla="*/ 596537 w 597865"/>
              <a:gd name="connsiteY3" fmla="*/ 436790 h 1541417"/>
              <a:gd name="connsiteX4" fmla="*/ 561703 w 597865"/>
              <a:gd name="connsiteY4" fmla="*/ 655320 h 1541417"/>
              <a:gd name="connsiteX5" fmla="*/ 487680 w 597865"/>
              <a:gd name="connsiteY5" fmla="*/ 873035 h 1541417"/>
              <a:gd name="connsiteX6" fmla="*/ 415834 w 597865"/>
              <a:gd name="connsiteY6" fmla="*/ 1025435 h 1541417"/>
              <a:gd name="connsiteX7" fmla="*/ 315686 w 597865"/>
              <a:gd name="connsiteY7" fmla="*/ 1160417 h 1541417"/>
              <a:gd name="connsiteX8" fmla="*/ 203291 w 597865"/>
              <a:gd name="connsiteY8" fmla="*/ 1295945 h 1541417"/>
              <a:gd name="connsiteX9" fmla="*/ 0 w 597865"/>
              <a:gd name="connsiteY9" fmla="*/ 1541417 h 1541417"/>
              <a:gd name="connsiteX0" fmla="*/ 428897 w 597643"/>
              <a:gd name="connsiteY0" fmla="*/ 0 h 1541417"/>
              <a:gd name="connsiteX1" fmla="*/ 518160 w 597643"/>
              <a:gd name="connsiteY1" fmla="*/ 152400 h 1541417"/>
              <a:gd name="connsiteX2" fmla="*/ 583474 w 597643"/>
              <a:gd name="connsiteY2" fmla="*/ 283029 h 1541417"/>
              <a:gd name="connsiteX3" fmla="*/ 596537 w 597643"/>
              <a:gd name="connsiteY3" fmla="*/ 436790 h 1541417"/>
              <a:gd name="connsiteX4" fmla="*/ 561703 w 597643"/>
              <a:gd name="connsiteY4" fmla="*/ 655320 h 1541417"/>
              <a:gd name="connsiteX5" fmla="*/ 487680 w 597643"/>
              <a:gd name="connsiteY5" fmla="*/ 873035 h 1541417"/>
              <a:gd name="connsiteX6" fmla="*/ 415834 w 597643"/>
              <a:gd name="connsiteY6" fmla="*/ 1025435 h 1541417"/>
              <a:gd name="connsiteX7" fmla="*/ 315686 w 597643"/>
              <a:gd name="connsiteY7" fmla="*/ 1160417 h 1541417"/>
              <a:gd name="connsiteX8" fmla="*/ 203291 w 597643"/>
              <a:gd name="connsiteY8" fmla="*/ 1295945 h 1541417"/>
              <a:gd name="connsiteX9" fmla="*/ 0 w 597643"/>
              <a:gd name="connsiteY9" fmla="*/ 1541417 h 15414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97643" h="1541417">
                <a:moveTo>
                  <a:pt x="428897" y="0"/>
                </a:moveTo>
                <a:cubicBezTo>
                  <a:pt x="460647" y="52614"/>
                  <a:pt x="492397" y="105229"/>
                  <a:pt x="518160" y="152400"/>
                </a:cubicBezTo>
                <a:cubicBezTo>
                  <a:pt x="543923" y="199571"/>
                  <a:pt x="572316" y="237536"/>
                  <a:pt x="583474" y="283029"/>
                </a:cubicBezTo>
                <a:cubicBezTo>
                  <a:pt x="594632" y="328522"/>
                  <a:pt x="600165" y="374742"/>
                  <a:pt x="596537" y="436790"/>
                </a:cubicBezTo>
                <a:cubicBezTo>
                  <a:pt x="592909" y="498838"/>
                  <a:pt x="579846" y="582613"/>
                  <a:pt x="561703" y="655320"/>
                </a:cubicBezTo>
                <a:cubicBezTo>
                  <a:pt x="543560" y="728027"/>
                  <a:pt x="511991" y="811349"/>
                  <a:pt x="487680" y="873035"/>
                </a:cubicBezTo>
                <a:cubicBezTo>
                  <a:pt x="463369" y="934721"/>
                  <a:pt x="444500" y="977538"/>
                  <a:pt x="415834" y="1025435"/>
                </a:cubicBezTo>
                <a:cubicBezTo>
                  <a:pt x="387168" y="1073332"/>
                  <a:pt x="351110" y="1115332"/>
                  <a:pt x="315686" y="1160417"/>
                </a:cubicBezTo>
                <a:cubicBezTo>
                  <a:pt x="280262" y="1205502"/>
                  <a:pt x="255905" y="1232445"/>
                  <a:pt x="203291" y="1295945"/>
                </a:cubicBezTo>
                <a:cubicBezTo>
                  <a:pt x="150677" y="1359445"/>
                  <a:pt x="64044" y="1454513"/>
                  <a:pt x="0" y="1541417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4" name="Connettore diritto 83">
            <a:extLst>
              <a:ext uri="{FF2B5EF4-FFF2-40B4-BE49-F238E27FC236}">
                <a16:creationId xmlns:a16="http://schemas.microsoft.com/office/drawing/2014/main" id="{76A6DEAB-B548-4BBA-AC39-622A9217C0F4}"/>
              </a:ext>
            </a:extLst>
          </p:cNvPr>
          <p:cNvCxnSpPr>
            <a:cxnSpLocks/>
          </p:cNvCxnSpPr>
          <p:nvPr/>
        </p:nvCxnSpPr>
        <p:spPr>
          <a:xfrm>
            <a:off x="9464627" y="3602936"/>
            <a:ext cx="0" cy="5234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A2B6482E-1EF0-4126-B57E-1E11FD7E58E7}"/>
              </a:ext>
            </a:extLst>
          </p:cNvPr>
          <p:cNvCxnSpPr>
            <a:cxnSpLocks/>
          </p:cNvCxnSpPr>
          <p:nvPr/>
        </p:nvCxnSpPr>
        <p:spPr>
          <a:xfrm flipV="1">
            <a:off x="9849487" y="2586855"/>
            <a:ext cx="0" cy="153685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B513308-F4BE-484D-8388-D6ED17D9FCFF}"/>
              </a:ext>
            </a:extLst>
          </p:cNvPr>
          <p:cNvCxnSpPr>
            <a:cxnSpLocks/>
          </p:cNvCxnSpPr>
          <p:nvPr/>
        </p:nvCxnSpPr>
        <p:spPr>
          <a:xfrm>
            <a:off x="6867556" y="5222462"/>
            <a:ext cx="19049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Arco 250">
            <a:extLst>
              <a:ext uri="{FF2B5EF4-FFF2-40B4-BE49-F238E27FC236}">
                <a16:creationId xmlns:a16="http://schemas.microsoft.com/office/drawing/2014/main" id="{3A1E638E-9B01-47D4-B84B-C27C11E08302}"/>
              </a:ext>
            </a:extLst>
          </p:cNvPr>
          <p:cNvSpPr/>
          <p:nvPr/>
        </p:nvSpPr>
        <p:spPr>
          <a:xfrm>
            <a:off x="7668361" y="3023273"/>
            <a:ext cx="2196000" cy="2196000"/>
          </a:xfrm>
          <a:prstGeom prst="arc">
            <a:avLst>
              <a:gd name="adj1" fmla="val 30503"/>
              <a:gd name="adj2" fmla="val 5371334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2" name="Connettore diritto 251">
            <a:extLst>
              <a:ext uri="{FF2B5EF4-FFF2-40B4-BE49-F238E27FC236}">
                <a16:creationId xmlns:a16="http://schemas.microsoft.com/office/drawing/2014/main" id="{CE701089-B48A-49A6-ABB7-267849D51342}"/>
              </a:ext>
            </a:extLst>
          </p:cNvPr>
          <p:cNvCxnSpPr>
            <a:cxnSpLocks/>
          </p:cNvCxnSpPr>
          <p:nvPr/>
        </p:nvCxnSpPr>
        <p:spPr>
          <a:xfrm flipV="1">
            <a:off x="9864998" y="2733243"/>
            <a:ext cx="0" cy="14006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2" name="CasellaDiTesto 241">
            <a:extLst>
              <a:ext uri="{FF2B5EF4-FFF2-40B4-BE49-F238E27FC236}">
                <a16:creationId xmlns:a16="http://schemas.microsoft.com/office/drawing/2014/main" id="{CDBD5D49-E400-4BAD-8624-9F5997E72272}"/>
              </a:ext>
            </a:extLst>
          </p:cNvPr>
          <p:cNvSpPr txBox="1"/>
          <p:nvPr/>
        </p:nvSpPr>
        <p:spPr>
          <a:xfrm>
            <a:off x="12000" y="407249"/>
            <a:ext cx="58284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Completate tutte le operazioni di ricerca della curva di compenetrazione si possono dissolvere, progressivamente tutte le costruzioni per mettere in evidenza solo la curva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8F6E5D56-BA0B-49E6-B6F4-B6D19599F6D7}"/>
              </a:ext>
            </a:extLst>
          </p:cNvPr>
          <p:cNvSpPr txBox="1"/>
          <p:nvPr/>
        </p:nvSpPr>
        <p:spPr>
          <a:xfrm>
            <a:off x="0" y="1757789"/>
            <a:ext cx="5340529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Dissolviamo le rette di proiezione e quelle delle operazioni grafiche di ribaltamento dei punti delle curve della compenetrazione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70573F4D-0A4E-4FFA-8090-131F1392134E}"/>
              </a:ext>
            </a:extLst>
          </p:cNvPr>
          <p:cNvSpPr txBox="1"/>
          <p:nvPr/>
        </p:nvSpPr>
        <p:spPr>
          <a:xfrm>
            <a:off x="0" y="2740839"/>
            <a:ext cx="5477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B050"/>
                </a:solidFill>
              </a:rPr>
              <a:t>Dissolviamo le operazioni grafiche  relative alla sezione del cono di colore verde e i relativi rami delle iperboli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284EE22B-F311-4475-AB04-9A21C400768D}"/>
              </a:ext>
            </a:extLst>
          </p:cNvPr>
          <p:cNvSpPr txBox="1"/>
          <p:nvPr/>
        </p:nvSpPr>
        <p:spPr>
          <a:xfrm>
            <a:off x="0" y="3744293"/>
            <a:ext cx="54770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</a:rPr>
              <a:t>Dissolviamo le operazioni grafiche  relative alla sezione del cono di colore blu e le relativi circonferenze di sezione</a:t>
            </a:r>
          </a:p>
        </p:txBody>
      </p: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0FF8B4C9-5CC7-4D08-8E98-22D174FF65BB}"/>
              </a:ext>
            </a:extLst>
          </p:cNvPr>
          <p:cNvCxnSpPr>
            <a:cxnSpLocks/>
          </p:cNvCxnSpPr>
          <p:nvPr/>
        </p:nvCxnSpPr>
        <p:spPr>
          <a:xfrm>
            <a:off x="6143359" y="2305253"/>
            <a:ext cx="57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3EE61568-68CC-481A-94D9-EE95BB30C0A3}"/>
              </a:ext>
            </a:extLst>
          </p:cNvPr>
          <p:cNvCxnSpPr>
            <a:cxnSpLocks/>
          </p:cNvCxnSpPr>
          <p:nvPr/>
        </p:nvCxnSpPr>
        <p:spPr>
          <a:xfrm>
            <a:off x="5468645" y="3849733"/>
            <a:ext cx="585038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209C2E84-827B-4DBC-B252-E61084CC92F6}"/>
              </a:ext>
            </a:extLst>
          </p:cNvPr>
          <p:cNvCxnSpPr>
            <a:cxnSpLocks/>
          </p:cNvCxnSpPr>
          <p:nvPr/>
        </p:nvCxnSpPr>
        <p:spPr>
          <a:xfrm>
            <a:off x="5566307" y="2457653"/>
            <a:ext cx="550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5205F872-5405-4C31-96B3-4ED51EF25DEC}"/>
              </a:ext>
            </a:extLst>
          </p:cNvPr>
          <p:cNvCxnSpPr>
            <a:cxnSpLocks/>
          </p:cNvCxnSpPr>
          <p:nvPr/>
        </p:nvCxnSpPr>
        <p:spPr>
          <a:xfrm>
            <a:off x="6096000" y="2586855"/>
            <a:ext cx="582137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Connettore diritto 258">
            <a:extLst>
              <a:ext uri="{FF2B5EF4-FFF2-40B4-BE49-F238E27FC236}">
                <a16:creationId xmlns:a16="http://schemas.microsoft.com/office/drawing/2014/main" id="{67BCDEC8-1C37-4F7B-8DA9-488043241367}"/>
              </a:ext>
            </a:extLst>
          </p:cNvPr>
          <p:cNvCxnSpPr>
            <a:cxnSpLocks/>
          </p:cNvCxnSpPr>
          <p:nvPr/>
        </p:nvCxnSpPr>
        <p:spPr>
          <a:xfrm>
            <a:off x="5252022" y="3608133"/>
            <a:ext cx="603584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Connettore diritto 259">
            <a:extLst>
              <a:ext uri="{FF2B5EF4-FFF2-40B4-BE49-F238E27FC236}">
                <a16:creationId xmlns:a16="http://schemas.microsoft.com/office/drawing/2014/main" id="{D766B4F4-DEDE-473A-8096-953C3EEF8A92}"/>
              </a:ext>
            </a:extLst>
          </p:cNvPr>
          <p:cNvCxnSpPr>
            <a:cxnSpLocks/>
          </p:cNvCxnSpPr>
          <p:nvPr/>
        </p:nvCxnSpPr>
        <p:spPr>
          <a:xfrm>
            <a:off x="5468645" y="3462871"/>
            <a:ext cx="567041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nettore diritto 260">
            <a:extLst>
              <a:ext uri="{FF2B5EF4-FFF2-40B4-BE49-F238E27FC236}">
                <a16:creationId xmlns:a16="http://schemas.microsoft.com/office/drawing/2014/main" id="{CC13E114-647B-4BB1-8723-9F9A1F80A3AB}"/>
              </a:ext>
            </a:extLst>
          </p:cNvPr>
          <p:cNvCxnSpPr>
            <a:cxnSpLocks/>
          </p:cNvCxnSpPr>
          <p:nvPr/>
        </p:nvCxnSpPr>
        <p:spPr>
          <a:xfrm>
            <a:off x="5566307" y="2739827"/>
            <a:ext cx="5544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5C4BBCD1-F23D-4CCF-91D9-496C449DEC3A}"/>
              </a:ext>
            </a:extLst>
          </p:cNvPr>
          <p:cNvCxnSpPr>
            <a:cxnSpLocks/>
          </p:cNvCxnSpPr>
          <p:nvPr/>
        </p:nvCxnSpPr>
        <p:spPr>
          <a:xfrm>
            <a:off x="5961799" y="3329585"/>
            <a:ext cx="602585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9722FED8-33AD-4DA9-ABE5-767C168BD438}"/>
              </a:ext>
            </a:extLst>
          </p:cNvPr>
          <p:cNvCxnSpPr>
            <a:cxnSpLocks/>
          </p:cNvCxnSpPr>
          <p:nvPr/>
        </p:nvCxnSpPr>
        <p:spPr>
          <a:xfrm>
            <a:off x="5583183" y="3176494"/>
            <a:ext cx="554853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823CE38C-E583-4E99-A556-823D34C010BB}"/>
              </a:ext>
            </a:extLst>
          </p:cNvPr>
          <p:cNvCxnSpPr>
            <a:cxnSpLocks/>
          </p:cNvCxnSpPr>
          <p:nvPr/>
        </p:nvCxnSpPr>
        <p:spPr>
          <a:xfrm>
            <a:off x="6046435" y="2959616"/>
            <a:ext cx="58141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B269DF38-C79B-4F05-86E9-47A5FA4F6DE7}"/>
              </a:ext>
            </a:extLst>
          </p:cNvPr>
          <p:cNvSpPr txBox="1"/>
          <p:nvPr/>
        </p:nvSpPr>
        <p:spPr>
          <a:xfrm>
            <a:off x="0" y="4710681"/>
            <a:ext cx="5477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Dissolviamo, infine, le tracce dei piani orizzontali delle sezioni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D9335080-2F13-4220-A9B2-46A9D3760183}"/>
              </a:ext>
            </a:extLst>
          </p:cNvPr>
          <p:cNvSpPr txBox="1"/>
          <p:nvPr/>
        </p:nvSpPr>
        <p:spPr>
          <a:xfrm>
            <a:off x="824111" y="5521611"/>
            <a:ext cx="50564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Restano, così, evidenziate  le forme e le posizioni delle curve di compenetrazione tra i due solidi sia sul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</a:rPr>
              <a:t> che sul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>
                <a:solidFill>
                  <a:srgbClr val="FF0000"/>
                </a:solidFill>
              </a:rPr>
              <a:t> che nella posizione ribaltata del piano laterale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CA1B59D-F32E-4666-94F2-4E3D42D2A583}"/>
              </a:ext>
            </a:extLst>
          </p:cNvPr>
          <p:cNvCxnSpPr/>
          <p:nvPr/>
        </p:nvCxnSpPr>
        <p:spPr>
          <a:xfrm flipV="1">
            <a:off x="6223253" y="2961347"/>
            <a:ext cx="0" cy="117237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7" name="Gruppo 196">
            <a:extLst>
              <a:ext uri="{FF2B5EF4-FFF2-40B4-BE49-F238E27FC236}">
                <a16:creationId xmlns:a16="http://schemas.microsoft.com/office/drawing/2014/main" id="{560E1986-2949-4E07-9EEE-5D9561D1C93B}"/>
              </a:ext>
            </a:extLst>
          </p:cNvPr>
          <p:cNvGrpSpPr/>
          <p:nvPr/>
        </p:nvGrpSpPr>
        <p:grpSpPr>
          <a:xfrm>
            <a:off x="6801197" y="4626172"/>
            <a:ext cx="1184090" cy="597106"/>
            <a:chOff x="10504273" y="4775837"/>
            <a:chExt cx="1184090" cy="597106"/>
          </a:xfrm>
        </p:grpSpPr>
        <p:sp>
          <p:nvSpPr>
            <p:cNvPr id="198" name="Figura a mano libera: forma 197">
              <a:extLst>
                <a:ext uri="{FF2B5EF4-FFF2-40B4-BE49-F238E27FC236}">
                  <a16:creationId xmlns:a16="http://schemas.microsoft.com/office/drawing/2014/main" id="{98369C6D-A433-434B-8FDA-7DDC0A424840}"/>
                </a:ext>
              </a:extLst>
            </p:cNvPr>
            <p:cNvSpPr/>
            <p:nvPr/>
          </p:nvSpPr>
          <p:spPr>
            <a:xfrm>
              <a:off x="10504273" y="4775837"/>
              <a:ext cx="1184090" cy="571500"/>
            </a:xfrm>
            <a:custGeom>
              <a:avLst/>
              <a:gdLst>
                <a:gd name="connsiteX0" fmla="*/ 11580 w 1177209"/>
                <a:gd name="connsiteY0" fmla="*/ 565785 h 565785"/>
                <a:gd name="connsiteX1" fmla="*/ 5865 w 1177209"/>
                <a:gd name="connsiteY1" fmla="*/ 512445 h 565785"/>
                <a:gd name="connsiteX2" fmla="*/ 83970 w 1177209"/>
                <a:gd name="connsiteY2" fmla="*/ 272415 h 565785"/>
                <a:gd name="connsiteX3" fmla="*/ 160170 w 1177209"/>
                <a:gd name="connsiteY3" fmla="*/ 171450 h 565785"/>
                <a:gd name="connsiteX4" fmla="*/ 314475 w 1177209"/>
                <a:gd name="connsiteY4" fmla="*/ 53340 h 565785"/>
                <a:gd name="connsiteX5" fmla="*/ 588795 w 1177209"/>
                <a:gd name="connsiteY5" fmla="*/ 0 h 565785"/>
                <a:gd name="connsiteX6" fmla="*/ 865020 w 1177209"/>
                <a:gd name="connsiteY6" fmla="*/ 53340 h 565785"/>
                <a:gd name="connsiteX7" fmla="*/ 1017420 w 1177209"/>
                <a:gd name="connsiteY7" fmla="*/ 169545 h 565785"/>
                <a:gd name="connsiteX8" fmla="*/ 1087905 w 1177209"/>
                <a:gd name="connsiteY8" fmla="*/ 274320 h 565785"/>
                <a:gd name="connsiteX9" fmla="*/ 1171725 w 1177209"/>
                <a:gd name="connsiteY9" fmla="*/ 512445 h 565785"/>
                <a:gd name="connsiteX10" fmla="*/ 1162200 w 1177209"/>
                <a:gd name="connsiteY10" fmla="*/ 548640 h 565785"/>
                <a:gd name="connsiteX0" fmla="*/ 23332 w 1173721"/>
                <a:gd name="connsiteY0" fmla="*/ 573405 h 573405"/>
                <a:gd name="connsiteX1" fmla="*/ 2377 w 1173721"/>
                <a:gd name="connsiteY1" fmla="*/ 512445 h 573405"/>
                <a:gd name="connsiteX2" fmla="*/ 80482 w 1173721"/>
                <a:gd name="connsiteY2" fmla="*/ 272415 h 573405"/>
                <a:gd name="connsiteX3" fmla="*/ 156682 w 1173721"/>
                <a:gd name="connsiteY3" fmla="*/ 171450 h 573405"/>
                <a:gd name="connsiteX4" fmla="*/ 310987 w 1173721"/>
                <a:gd name="connsiteY4" fmla="*/ 53340 h 573405"/>
                <a:gd name="connsiteX5" fmla="*/ 585307 w 1173721"/>
                <a:gd name="connsiteY5" fmla="*/ 0 h 573405"/>
                <a:gd name="connsiteX6" fmla="*/ 861532 w 1173721"/>
                <a:gd name="connsiteY6" fmla="*/ 53340 h 573405"/>
                <a:gd name="connsiteX7" fmla="*/ 1013932 w 1173721"/>
                <a:gd name="connsiteY7" fmla="*/ 169545 h 573405"/>
                <a:gd name="connsiteX8" fmla="*/ 1084417 w 1173721"/>
                <a:gd name="connsiteY8" fmla="*/ 274320 h 573405"/>
                <a:gd name="connsiteX9" fmla="*/ 1168237 w 1173721"/>
                <a:gd name="connsiteY9" fmla="*/ 512445 h 573405"/>
                <a:gd name="connsiteX10" fmla="*/ 1158712 w 1173721"/>
                <a:gd name="connsiteY10" fmla="*/ 548640 h 573405"/>
                <a:gd name="connsiteX0" fmla="*/ 21140 w 1171529"/>
                <a:gd name="connsiteY0" fmla="*/ 573405 h 576956"/>
                <a:gd name="connsiteX1" fmla="*/ 185 w 1171529"/>
                <a:gd name="connsiteY1" fmla="*/ 512445 h 576956"/>
                <a:gd name="connsiteX2" fmla="*/ 78290 w 1171529"/>
                <a:gd name="connsiteY2" fmla="*/ 272415 h 576956"/>
                <a:gd name="connsiteX3" fmla="*/ 154490 w 1171529"/>
                <a:gd name="connsiteY3" fmla="*/ 171450 h 576956"/>
                <a:gd name="connsiteX4" fmla="*/ 308795 w 1171529"/>
                <a:gd name="connsiteY4" fmla="*/ 53340 h 576956"/>
                <a:gd name="connsiteX5" fmla="*/ 583115 w 1171529"/>
                <a:gd name="connsiteY5" fmla="*/ 0 h 576956"/>
                <a:gd name="connsiteX6" fmla="*/ 859340 w 1171529"/>
                <a:gd name="connsiteY6" fmla="*/ 53340 h 576956"/>
                <a:gd name="connsiteX7" fmla="*/ 1011740 w 1171529"/>
                <a:gd name="connsiteY7" fmla="*/ 169545 h 576956"/>
                <a:gd name="connsiteX8" fmla="*/ 1082225 w 1171529"/>
                <a:gd name="connsiteY8" fmla="*/ 274320 h 576956"/>
                <a:gd name="connsiteX9" fmla="*/ 1166045 w 1171529"/>
                <a:gd name="connsiteY9" fmla="*/ 512445 h 576956"/>
                <a:gd name="connsiteX10" fmla="*/ 1156520 w 1171529"/>
                <a:gd name="connsiteY10" fmla="*/ 548640 h 576956"/>
                <a:gd name="connsiteX0" fmla="*/ 10391 w 1177925"/>
                <a:gd name="connsiteY0" fmla="*/ 561975 h 561975"/>
                <a:gd name="connsiteX1" fmla="*/ 6581 w 1177925"/>
                <a:gd name="connsiteY1" fmla="*/ 512445 h 561975"/>
                <a:gd name="connsiteX2" fmla="*/ 84686 w 1177925"/>
                <a:gd name="connsiteY2" fmla="*/ 272415 h 561975"/>
                <a:gd name="connsiteX3" fmla="*/ 160886 w 1177925"/>
                <a:gd name="connsiteY3" fmla="*/ 171450 h 561975"/>
                <a:gd name="connsiteX4" fmla="*/ 315191 w 1177925"/>
                <a:gd name="connsiteY4" fmla="*/ 53340 h 561975"/>
                <a:gd name="connsiteX5" fmla="*/ 589511 w 1177925"/>
                <a:gd name="connsiteY5" fmla="*/ 0 h 561975"/>
                <a:gd name="connsiteX6" fmla="*/ 865736 w 1177925"/>
                <a:gd name="connsiteY6" fmla="*/ 53340 h 561975"/>
                <a:gd name="connsiteX7" fmla="*/ 1018136 w 1177925"/>
                <a:gd name="connsiteY7" fmla="*/ 169545 h 561975"/>
                <a:gd name="connsiteX8" fmla="*/ 1088621 w 1177925"/>
                <a:gd name="connsiteY8" fmla="*/ 274320 h 561975"/>
                <a:gd name="connsiteX9" fmla="*/ 1172441 w 1177925"/>
                <a:gd name="connsiteY9" fmla="*/ 512445 h 561975"/>
                <a:gd name="connsiteX10" fmla="*/ 1162916 w 1177925"/>
                <a:gd name="connsiteY10" fmla="*/ 548640 h 561975"/>
                <a:gd name="connsiteX0" fmla="*/ 20120 w 1174319"/>
                <a:gd name="connsiteY0" fmla="*/ 563880 h 563880"/>
                <a:gd name="connsiteX1" fmla="*/ 2975 w 1174319"/>
                <a:gd name="connsiteY1" fmla="*/ 512445 h 563880"/>
                <a:gd name="connsiteX2" fmla="*/ 81080 w 1174319"/>
                <a:gd name="connsiteY2" fmla="*/ 272415 h 563880"/>
                <a:gd name="connsiteX3" fmla="*/ 157280 w 1174319"/>
                <a:gd name="connsiteY3" fmla="*/ 171450 h 563880"/>
                <a:gd name="connsiteX4" fmla="*/ 311585 w 1174319"/>
                <a:gd name="connsiteY4" fmla="*/ 53340 h 563880"/>
                <a:gd name="connsiteX5" fmla="*/ 585905 w 1174319"/>
                <a:gd name="connsiteY5" fmla="*/ 0 h 563880"/>
                <a:gd name="connsiteX6" fmla="*/ 862130 w 1174319"/>
                <a:gd name="connsiteY6" fmla="*/ 53340 h 563880"/>
                <a:gd name="connsiteX7" fmla="*/ 1014530 w 1174319"/>
                <a:gd name="connsiteY7" fmla="*/ 169545 h 563880"/>
                <a:gd name="connsiteX8" fmla="*/ 1085015 w 1174319"/>
                <a:gd name="connsiteY8" fmla="*/ 274320 h 563880"/>
                <a:gd name="connsiteX9" fmla="*/ 1168835 w 1174319"/>
                <a:gd name="connsiteY9" fmla="*/ 512445 h 563880"/>
                <a:gd name="connsiteX10" fmla="*/ 1159310 w 1174319"/>
                <a:gd name="connsiteY10" fmla="*/ 548640 h 563880"/>
                <a:gd name="connsiteX0" fmla="*/ 11580 w 1177209"/>
                <a:gd name="connsiteY0" fmla="*/ 563880 h 563880"/>
                <a:gd name="connsiteX1" fmla="*/ 5865 w 1177209"/>
                <a:gd name="connsiteY1" fmla="*/ 512445 h 563880"/>
                <a:gd name="connsiteX2" fmla="*/ 83970 w 1177209"/>
                <a:gd name="connsiteY2" fmla="*/ 272415 h 563880"/>
                <a:gd name="connsiteX3" fmla="*/ 160170 w 1177209"/>
                <a:gd name="connsiteY3" fmla="*/ 171450 h 563880"/>
                <a:gd name="connsiteX4" fmla="*/ 314475 w 1177209"/>
                <a:gd name="connsiteY4" fmla="*/ 53340 h 563880"/>
                <a:gd name="connsiteX5" fmla="*/ 588795 w 1177209"/>
                <a:gd name="connsiteY5" fmla="*/ 0 h 563880"/>
                <a:gd name="connsiteX6" fmla="*/ 865020 w 1177209"/>
                <a:gd name="connsiteY6" fmla="*/ 53340 h 563880"/>
                <a:gd name="connsiteX7" fmla="*/ 1017420 w 1177209"/>
                <a:gd name="connsiteY7" fmla="*/ 169545 h 563880"/>
                <a:gd name="connsiteX8" fmla="*/ 1087905 w 1177209"/>
                <a:gd name="connsiteY8" fmla="*/ 274320 h 563880"/>
                <a:gd name="connsiteX9" fmla="*/ 1171725 w 1177209"/>
                <a:gd name="connsiteY9" fmla="*/ 512445 h 563880"/>
                <a:gd name="connsiteX10" fmla="*/ 1162200 w 1177209"/>
                <a:gd name="connsiteY10" fmla="*/ 548640 h 563880"/>
                <a:gd name="connsiteX0" fmla="*/ 9573 w 1175202"/>
                <a:gd name="connsiteY0" fmla="*/ 563880 h 563880"/>
                <a:gd name="connsiteX1" fmla="*/ 3858 w 1175202"/>
                <a:gd name="connsiteY1" fmla="*/ 512445 h 563880"/>
                <a:gd name="connsiteX2" fmla="*/ 81963 w 1175202"/>
                <a:gd name="connsiteY2" fmla="*/ 272415 h 563880"/>
                <a:gd name="connsiteX3" fmla="*/ 158163 w 1175202"/>
                <a:gd name="connsiteY3" fmla="*/ 171450 h 563880"/>
                <a:gd name="connsiteX4" fmla="*/ 312468 w 1175202"/>
                <a:gd name="connsiteY4" fmla="*/ 53340 h 563880"/>
                <a:gd name="connsiteX5" fmla="*/ 586788 w 1175202"/>
                <a:gd name="connsiteY5" fmla="*/ 0 h 563880"/>
                <a:gd name="connsiteX6" fmla="*/ 863013 w 1175202"/>
                <a:gd name="connsiteY6" fmla="*/ 53340 h 563880"/>
                <a:gd name="connsiteX7" fmla="*/ 1015413 w 1175202"/>
                <a:gd name="connsiteY7" fmla="*/ 169545 h 563880"/>
                <a:gd name="connsiteX8" fmla="*/ 1085898 w 1175202"/>
                <a:gd name="connsiteY8" fmla="*/ 274320 h 563880"/>
                <a:gd name="connsiteX9" fmla="*/ 1169718 w 1175202"/>
                <a:gd name="connsiteY9" fmla="*/ 512445 h 563880"/>
                <a:gd name="connsiteX10" fmla="*/ 1160193 w 1175202"/>
                <a:gd name="connsiteY10" fmla="*/ 548640 h 563880"/>
                <a:gd name="connsiteX0" fmla="*/ 5846 w 1171475"/>
                <a:gd name="connsiteY0" fmla="*/ 563880 h 568646"/>
                <a:gd name="connsiteX1" fmla="*/ 131 w 1171475"/>
                <a:gd name="connsiteY1" fmla="*/ 512445 h 568646"/>
                <a:gd name="connsiteX2" fmla="*/ 78236 w 1171475"/>
                <a:gd name="connsiteY2" fmla="*/ 272415 h 568646"/>
                <a:gd name="connsiteX3" fmla="*/ 154436 w 1171475"/>
                <a:gd name="connsiteY3" fmla="*/ 171450 h 568646"/>
                <a:gd name="connsiteX4" fmla="*/ 308741 w 1171475"/>
                <a:gd name="connsiteY4" fmla="*/ 53340 h 568646"/>
                <a:gd name="connsiteX5" fmla="*/ 583061 w 1171475"/>
                <a:gd name="connsiteY5" fmla="*/ 0 h 568646"/>
                <a:gd name="connsiteX6" fmla="*/ 859286 w 1171475"/>
                <a:gd name="connsiteY6" fmla="*/ 53340 h 568646"/>
                <a:gd name="connsiteX7" fmla="*/ 1011686 w 1171475"/>
                <a:gd name="connsiteY7" fmla="*/ 169545 h 568646"/>
                <a:gd name="connsiteX8" fmla="*/ 1082171 w 1171475"/>
                <a:gd name="connsiteY8" fmla="*/ 274320 h 568646"/>
                <a:gd name="connsiteX9" fmla="*/ 1165991 w 1171475"/>
                <a:gd name="connsiteY9" fmla="*/ 512445 h 568646"/>
                <a:gd name="connsiteX10" fmla="*/ 1156466 w 1171475"/>
                <a:gd name="connsiteY10" fmla="*/ 548640 h 568646"/>
                <a:gd name="connsiteX0" fmla="*/ 6667 w 1172296"/>
                <a:gd name="connsiteY0" fmla="*/ 563880 h 570623"/>
                <a:gd name="connsiteX1" fmla="*/ 952 w 1172296"/>
                <a:gd name="connsiteY1" fmla="*/ 512445 h 570623"/>
                <a:gd name="connsiteX2" fmla="*/ 79057 w 1172296"/>
                <a:gd name="connsiteY2" fmla="*/ 272415 h 570623"/>
                <a:gd name="connsiteX3" fmla="*/ 155257 w 1172296"/>
                <a:gd name="connsiteY3" fmla="*/ 171450 h 570623"/>
                <a:gd name="connsiteX4" fmla="*/ 309562 w 1172296"/>
                <a:gd name="connsiteY4" fmla="*/ 53340 h 570623"/>
                <a:gd name="connsiteX5" fmla="*/ 583882 w 1172296"/>
                <a:gd name="connsiteY5" fmla="*/ 0 h 570623"/>
                <a:gd name="connsiteX6" fmla="*/ 860107 w 1172296"/>
                <a:gd name="connsiteY6" fmla="*/ 53340 h 570623"/>
                <a:gd name="connsiteX7" fmla="*/ 1012507 w 1172296"/>
                <a:gd name="connsiteY7" fmla="*/ 169545 h 570623"/>
                <a:gd name="connsiteX8" fmla="*/ 1082992 w 1172296"/>
                <a:gd name="connsiteY8" fmla="*/ 274320 h 570623"/>
                <a:gd name="connsiteX9" fmla="*/ 1166812 w 1172296"/>
                <a:gd name="connsiteY9" fmla="*/ 512445 h 570623"/>
                <a:gd name="connsiteX10" fmla="*/ 1157287 w 1172296"/>
                <a:gd name="connsiteY10" fmla="*/ 54864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6667 w 1174719"/>
                <a:gd name="connsiteY0" fmla="*/ 563880 h 570623"/>
                <a:gd name="connsiteX1" fmla="*/ 952 w 1174719"/>
                <a:gd name="connsiteY1" fmla="*/ 512445 h 570623"/>
                <a:gd name="connsiteX2" fmla="*/ 79057 w 1174719"/>
                <a:gd name="connsiteY2" fmla="*/ 272415 h 570623"/>
                <a:gd name="connsiteX3" fmla="*/ 155257 w 1174719"/>
                <a:gd name="connsiteY3" fmla="*/ 171450 h 570623"/>
                <a:gd name="connsiteX4" fmla="*/ 309562 w 1174719"/>
                <a:gd name="connsiteY4" fmla="*/ 53340 h 570623"/>
                <a:gd name="connsiteX5" fmla="*/ 583882 w 1174719"/>
                <a:gd name="connsiteY5" fmla="*/ 0 h 570623"/>
                <a:gd name="connsiteX6" fmla="*/ 860107 w 1174719"/>
                <a:gd name="connsiteY6" fmla="*/ 53340 h 570623"/>
                <a:gd name="connsiteX7" fmla="*/ 1012507 w 1174719"/>
                <a:gd name="connsiteY7" fmla="*/ 169545 h 570623"/>
                <a:gd name="connsiteX8" fmla="*/ 1082992 w 1174719"/>
                <a:gd name="connsiteY8" fmla="*/ 274320 h 570623"/>
                <a:gd name="connsiteX9" fmla="*/ 1166812 w 1174719"/>
                <a:gd name="connsiteY9" fmla="*/ 512445 h 570623"/>
                <a:gd name="connsiteX10" fmla="*/ 1164907 w 1174719"/>
                <a:gd name="connsiteY10" fmla="*/ 533400 h 570623"/>
                <a:gd name="connsiteX0" fmla="*/ 9572 w 1177624"/>
                <a:gd name="connsiteY0" fmla="*/ 571500 h 571500"/>
                <a:gd name="connsiteX1" fmla="*/ 3857 w 1177624"/>
                <a:gd name="connsiteY1" fmla="*/ 512445 h 571500"/>
                <a:gd name="connsiteX2" fmla="*/ 81962 w 1177624"/>
                <a:gd name="connsiteY2" fmla="*/ 272415 h 571500"/>
                <a:gd name="connsiteX3" fmla="*/ 158162 w 1177624"/>
                <a:gd name="connsiteY3" fmla="*/ 171450 h 571500"/>
                <a:gd name="connsiteX4" fmla="*/ 312467 w 1177624"/>
                <a:gd name="connsiteY4" fmla="*/ 53340 h 571500"/>
                <a:gd name="connsiteX5" fmla="*/ 586787 w 1177624"/>
                <a:gd name="connsiteY5" fmla="*/ 0 h 571500"/>
                <a:gd name="connsiteX6" fmla="*/ 863012 w 1177624"/>
                <a:gd name="connsiteY6" fmla="*/ 53340 h 571500"/>
                <a:gd name="connsiteX7" fmla="*/ 1015412 w 1177624"/>
                <a:gd name="connsiteY7" fmla="*/ 169545 h 571500"/>
                <a:gd name="connsiteX8" fmla="*/ 1085897 w 1177624"/>
                <a:gd name="connsiteY8" fmla="*/ 274320 h 571500"/>
                <a:gd name="connsiteX9" fmla="*/ 1169717 w 1177624"/>
                <a:gd name="connsiteY9" fmla="*/ 512445 h 571500"/>
                <a:gd name="connsiteX10" fmla="*/ 1167812 w 1177624"/>
                <a:gd name="connsiteY10" fmla="*/ 533400 h 571500"/>
                <a:gd name="connsiteX0" fmla="*/ 9572 w 1177624"/>
                <a:gd name="connsiteY0" fmla="*/ 571500 h 571500"/>
                <a:gd name="connsiteX1" fmla="*/ 3857 w 1177624"/>
                <a:gd name="connsiteY1" fmla="*/ 512445 h 571500"/>
                <a:gd name="connsiteX2" fmla="*/ 81962 w 1177624"/>
                <a:gd name="connsiteY2" fmla="*/ 272415 h 571500"/>
                <a:gd name="connsiteX3" fmla="*/ 158162 w 1177624"/>
                <a:gd name="connsiteY3" fmla="*/ 171450 h 571500"/>
                <a:gd name="connsiteX4" fmla="*/ 312467 w 1177624"/>
                <a:gd name="connsiteY4" fmla="*/ 53340 h 571500"/>
                <a:gd name="connsiteX5" fmla="*/ 586787 w 1177624"/>
                <a:gd name="connsiteY5" fmla="*/ 0 h 571500"/>
                <a:gd name="connsiteX6" fmla="*/ 863012 w 1177624"/>
                <a:gd name="connsiteY6" fmla="*/ 53340 h 571500"/>
                <a:gd name="connsiteX7" fmla="*/ 1015412 w 1177624"/>
                <a:gd name="connsiteY7" fmla="*/ 169545 h 571500"/>
                <a:gd name="connsiteX8" fmla="*/ 1085897 w 1177624"/>
                <a:gd name="connsiteY8" fmla="*/ 274320 h 571500"/>
                <a:gd name="connsiteX9" fmla="*/ 1169717 w 1177624"/>
                <a:gd name="connsiteY9" fmla="*/ 512445 h 571500"/>
                <a:gd name="connsiteX10" fmla="*/ 1167812 w 1177624"/>
                <a:gd name="connsiteY10" fmla="*/ 533400 h 571500"/>
                <a:gd name="connsiteX0" fmla="*/ 6668 w 1174720"/>
                <a:gd name="connsiteY0" fmla="*/ 571500 h 571500"/>
                <a:gd name="connsiteX1" fmla="*/ 953 w 1174720"/>
                <a:gd name="connsiteY1" fmla="*/ 512445 h 571500"/>
                <a:gd name="connsiteX2" fmla="*/ 79058 w 1174720"/>
                <a:gd name="connsiteY2" fmla="*/ 272415 h 571500"/>
                <a:gd name="connsiteX3" fmla="*/ 155258 w 1174720"/>
                <a:gd name="connsiteY3" fmla="*/ 171450 h 571500"/>
                <a:gd name="connsiteX4" fmla="*/ 309563 w 1174720"/>
                <a:gd name="connsiteY4" fmla="*/ 53340 h 571500"/>
                <a:gd name="connsiteX5" fmla="*/ 583883 w 1174720"/>
                <a:gd name="connsiteY5" fmla="*/ 0 h 571500"/>
                <a:gd name="connsiteX6" fmla="*/ 860108 w 1174720"/>
                <a:gd name="connsiteY6" fmla="*/ 53340 h 571500"/>
                <a:gd name="connsiteX7" fmla="*/ 1012508 w 1174720"/>
                <a:gd name="connsiteY7" fmla="*/ 169545 h 571500"/>
                <a:gd name="connsiteX8" fmla="*/ 1082993 w 1174720"/>
                <a:gd name="connsiteY8" fmla="*/ 274320 h 571500"/>
                <a:gd name="connsiteX9" fmla="*/ 1166813 w 1174720"/>
                <a:gd name="connsiteY9" fmla="*/ 512445 h 571500"/>
                <a:gd name="connsiteX10" fmla="*/ 1164908 w 1174720"/>
                <a:gd name="connsiteY10" fmla="*/ 533400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73978"/>
                <a:gd name="connsiteY0" fmla="*/ 571500 h 571500"/>
                <a:gd name="connsiteX1" fmla="*/ 953 w 1173978"/>
                <a:gd name="connsiteY1" fmla="*/ 512445 h 571500"/>
                <a:gd name="connsiteX2" fmla="*/ 79058 w 1173978"/>
                <a:gd name="connsiteY2" fmla="*/ 272415 h 571500"/>
                <a:gd name="connsiteX3" fmla="*/ 155258 w 1173978"/>
                <a:gd name="connsiteY3" fmla="*/ 171450 h 571500"/>
                <a:gd name="connsiteX4" fmla="*/ 309563 w 1173978"/>
                <a:gd name="connsiteY4" fmla="*/ 53340 h 571500"/>
                <a:gd name="connsiteX5" fmla="*/ 583883 w 1173978"/>
                <a:gd name="connsiteY5" fmla="*/ 0 h 571500"/>
                <a:gd name="connsiteX6" fmla="*/ 860108 w 1173978"/>
                <a:gd name="connsiteY6" fmla="*/ 53340 h 571500"/>
                <a:gd name="connsiteX7" fmla="*/ 1012508 w 1173978"/>
                <a:gd name="connsiteY7" fmla="*/ 169545 h 571500"/>
                <a:gd name="connsiteX8" fmla="*/ 1082993 w 1173978"/>
                <a:gd name="connsiteY8" fmla="*/ 274320 h 571500"/>
                <a:gd name="connsiteX9" fmla="*/ 1166813 w 1173978"/>
                <a:gd name="connsiteY9" fmla="*/ 512445 h 571500"/>
                <a:gd name="connsiteX10" fmla="*/ 1163003 w 1173978"/>
                <a:gd name="connsiteY10" fmla="*/ 542925 h 571500"/>
                <a:gd name="connsiteX0" fmla="*/ 6668 w 1168806"/>
                <a:gd name="connsiteY0" fmla="*/ 571500 h 571500"/>
                <a:gd name="connsiteX1" fmla="*/ 953 w 1168806"/>
                <a:gd name="connsiteY1" fmla="*/ 512445 h 571500"/>
                <a:gd name="connsiteX2" fmla="*/ 79058 w 1168806"/>
                <a:gd name="connsiteY2" fmla="*/ 272415 h 571500"/>
                <a:gd name="connsiteX3" fmla="*/ 155258 w 1168806"/>
                <a:gd name="connsiteY3" fmla="*/ 171450 h 571500"/>
                <a:gd name="connsiteX4" fmla="*/ 309563 w 1168806"/>
                <a:gd name="connsiteY4" fmla="*/ 53340 h 571500"/>
                <a:gd name="connsiteX5" fmla="*/ 583883 w 1168806"/>
                <a:gd name="connsiteY5" fmla="*/ 0 h 571500"/>
                <a:gd name="connsiteX6" fmla="*/ 860108 w 1168806"/>
                <a:gd name="connsiteY6" fmla="*/ 53340 h 571500"/>
                <a:gd name="connsiteX7" fmla="*/ 1012508 w 1168806"/>
                <a:gd name="connsiteY7" fmla="*/ 169545 h 571500"/>
                <a:gd name="connsiteX8" fmla="*/ 1082993 w 1168806"/>
                <a:gd name="connsiteY8" fmla="*/ 274320 h 571500"/>
                <a:gd name="connsiteX9" fmla="*/ 1166813 w 1168806"/>
                <a:gd name="connsiteY9" fmla="*/ 512445 h 571500"/>
                <a:gd name="connsiteX10" fmla="*/ 1163003 w 1168806"/>
                <a:gd name="connsiteY10" fmla="*/ 542925 h 571500"/>
                <a:gd name="connsiteX0" fmla="*/ 17693 w 1179831"/>
                <a:gd name="connsiteY0" fmla="*/ 571500 h 571500"/>
                <a:gd name="connsiteX1" fmla="*/ 548 w 1179831"/>
                <a:gd name="connsiteY1" fmla="*/ 457200 h 571500"/>
                <a:gd name="connsiteX2" fmla="*/ 90083 w 1179831"/>
                <a:gd name="connsiteY2" fmla="*/ 272415 h 571500"/>
                <a:gd name="connsiteX3" fmla="*/ 166283 w 1179831"/>
                <a:gd name="connsiteY3" fmla="*/ 171450 h 571500"/>
                <a:gd name="connsiteX4" fmla="*/ 320588 w 1179831"/>
                <a:gd name="connsiteY4" fmla="*/ 53340 h 571500"/>
                <a:gd name="connsiteX5" fmla="*/ 594908 w 1179831"/>
                <a:gd name="connsiteY5" fmla="*/ 0 h 571500"/>
                <a:gd name="connsiteX6" fmla="*/ 871133 w 1179831"/>
                <a:gd name="connsiteY6" fmla="*/ 53340 h 571500"/>
                <a:gd name="connsiteX7" fmla="*/ 1023533 w 1179831"/>
                <a:gd name="connsiteY7" fmla="*/ 169545 h 571500"/>
                <a:gd name="connsiteX8" fmla="*/ 1094018 w 1179831"/>
                <a:gd name="connsiteY8" fmla="*/ 274320 h 571500"/>
                <a:gd name="connsiteX9" fmla="*/ 1177838 w 1179831"/>
                <a:gd name="connsiteY9" fmla="*/ 512445 h 571500"/>
                <a:gd name="connsiteX10" fmla="*/ 1174028 w 1179831"/>
                <a:gd name="connsiteY10" fmla="*/ 542925 h 571500"/>
                <a:gd name="connsiteX0" fmla="*/ 18865 w 1181003"/>
                <a:gd name="connsiteY0" fmla="*/ 571500 h 571500"/>
                <a:gd name="connsiteX1" fmla="*/ 1720 w 1181003"/>
                <a:gd name="connsiteY1" fmla="*/ 457200 h 571500"/>
                <a:gd name="connsiteX2" fmla="*/ 72205 w 1181003"/>
                <a:gd name="connsiteY2" fmla="*/ 285750 h 571500"/>
                <a:gd name="connsiteX3" fmla="*/ 167455 w 1181003"/>
                <a:gd name="connsiteY3" fmla="*/ 171450 h 571500"/>
                <a:gd name="connsiteX4" fmla="*/ 321760 w 1181003"/>
                <a:gd name="connsiteY4" fmla="*/ 53340 h 571500"/>
                <a:gd name="connsiteX5" fmla="*/ 596080 w 1181003"/>
                <a:gd name="connsiteY5" fmla="*/ 0 h 571500"/>
                <a:gd name="connsiteX6" fmla="*/ 872305 w 1181003"/>
                <a:gd name="connsiteY6" fmla="*/ 53340 h 571500"/>
                <a:gd name="connsiteX7" fmla="*/ 1024705 w 1181003"/>
                <a:gd name="connsiteY7" fmla="*/ 169545 h 571500"/>
                <a:gd name="connsiteX8" fmla="*/ 1095190 w 1181003"/>
                <a:gd name="connsiteY8" fmla="*/ 274320 h 571500"/>
                <a:gd name="connsiteX9" fmla="*/ 1179010 w 1181003"/>
                <a:gd name="connsiteY9" fmla="*/ 512445 h 571500"/>
                <a:gd name="connsiteX10" fmla="*/ 1175200 w 1181003"/>
                <a:gd name="connsiteY10" fmla="*/ 542925 h 571500"/>
                <a:gd name="connsiteX0" fmla="*/ 18230 w 1180368"/>
                <a:gd name="connsiteY0" fmla="*/ 571500 h 571500"/>
                <a:gd name="connsiteX1" fmla="*/ 1085 w 1180368"/>
                <a:gd name="connsiteY1" fmla="*/ 457200 h 571500"/>
                <a:gd name="connsiteX2" fmla="*/ 58235 w 1180368"/>
                <a:gd name="connsiteY2" fmla="*/ 293370 h 571500"/>
                <a:gd name="connsiteX3" fmla="*/ 166820 w 1180368"/>
                <a:gd name="connsiteY3" fmla="*/ 171450 h 571500"/>
                <a:gd name="connsiteX4" fmla="*/ 321125 w 1180368"/>
                <a:gd name="connsiteY4" fmla="*/ 53340 h 571500"/>
                <a:gd name="connsiteX5" fmla="*/ 595445 w 1180368"/>
                <a:gd name="connsiteY5" fmla="*/ 0 h 571500"/>
                <a:gd name="connsiteX6" fmla="*/ 871670 w 1180368"/>
                <a:gd name="connsiteY6" fmla="*/ 53340 h 571500"/>
                <a:gd name="connsiteX7" fmla="*/ 1024070 w 1180368"/>
                <a:gd name="connsiteY7" fmla="*/ 169545 h 571500"/>
                <a:gd name="connsiteX8" fmla="*/ 1094555 w 1180368"/>
                <a:gd name="connsiteY8" fmla="*/ 274320 h 571500"/>
                <a:gd name="connsiteX9" fmla="*/ 1178375 w 1180368"/>
                <a:gd name="connsiteY9" fmla="*/ 512445 h 571500"/>
                <a:gd name="connsiteX10" fmla="*/ 1174565 w 1180368"/>
                <a:gd name="connsiteY10" fmla="*/ 542925 h 571500"/>
                <a:gd name="connsiteX0" fmla="*/ 18230 w 1180368"/>
                <a:gd name="connsiteY0" fmla="*/ 571500 h 571500"/>
                <a:gd name="connsiteX1" fmla="*/ 1085 w 1180368"/>
                <a:gd name="connsiteY1" fmla="*/ 457200 h 571500"/>
                <a:gd name="connsiteX2" fmla="*/ 58235 w 1180368"/>
                <a:gd name="connsiteY2" fmla="*/ 293370 h 571500"/>
                <a:gd name="connsiteX3" fmla="*/ 166820 w 1180368"/>
                <a:gd name="connsiteY3" fmla="*/ 171450 h 571500"/>
                <a:gd name="connsiteX4" fmla="*/ 321125 w 1180368"/>
                <a:gd name="connsiteY4" fmla="*/ 53340 h 571500"/>
                <a:gd name="connsiteX5" fmla="*/ 595445 w 1180368"/>
                <a:gd name="connsiteY5" fmla="*/ 0 h 571500"/>
                <a:gd name="connsiteX6" fmla="*/ 871670 w 1180368"/>
                <a:gd name="connsiteY6" fmla="*/ 53340 h 571500"/>
                <a:gd name="connsiteX7" fmla="*/ 1024070 w 1180368"/>
                <a:gd name="connsiteY7" fmla="*/ 169545 h 571500"/>
                <a:gd name="connsiteX8" fmla="*/ 1128845 w 1180368"/>
                <a:gd name="connsiteY8" fmla="*/ 304800 h 571500"/>
                <a:gd name="connsiteX9" fmla="*/ 1178375 w 1180368"/>
                <a:gd name="connsiteY9" fmla="*/ 512445 h 571500"/>
                <a:gd name="connsiteX10" fmla="*/ 1174565 w 1180368"/>
                <a:gd name="connsiteY10" fmla="*/ 542925 h 571500"/>
                <a:gd name="connsiteX0" fmla="*/ 18230 w 1180368"/>
                <a:gd name="connsiteY0" fmla="*/ 571500 h 571500"/>
                <a:gd name="connsiteX1" fmla="*/ 1085 w 1180368"/>
                <a:gd name="connsiteY1" fmla="*/ 457200 h 571500"/>
                <a:gd name="connsiteX2" fmla="*/ 58235 w 1180368"/>
                <a:gd name="connsiteY2" fmla="*/ 293370 h 571500"/>
                <a:gd name="connsiteX3" fmla="*/ 166820 w 1180368"/>
                <a:gd name="connsiteY3" fmla="*/ 171450 h 571500"/>
                <a:gd name="connsiteX4" fmla="*/ 321125 w 1180368"/>
                <a:gd name="connsiteY4" fmla="*/ 53340 h 571500"/>
                <a:gd name="connsiteX5" fmla="*/ 595445 w 1180368"/>
                <a:gd name="connsiteY5" fmla="*/ 0 h 571500"/>
                <a:gd name="connsiteX6" fmla="*/ 871670 w 1180368"/>
                <a:gd name="connsiteY6" fmla="*/ 53340 h 571500"/>
                <a:gd name="connsiteX7" fmla="*/ 1024070 w 1180368"/>
                <a:gd name="connsiteY7" fmla="*/ 169545 h 571500"/>
                <a:gd name="connsiteX8" fmla="*/ 1128845 w 1180368"/>
                <a:gd name="connsiteY8" fmla="*/ 304800 h 571500"/>
                <a:gd name="connsiteX9" fmla="*/ 1178375 w 1180368"/>
                <a:gd name="connsiteY9" fmla="*/ 512445 h 571500"/>
                <a:gd name="connsiteX10" fmla="*/ 1174565 w 1180368"/>
                <a:gd name="connsiteY10" fmla="*/ 542925 h 571500"/>
                <a:gd name="connsiteX0" fmla="*/ 18230 w 1193615"/>
                <a:gd name="connsiteY0" fmla="*/ 571500 h 571500"/>
                <a:gd name="connsiteX1" fmla="*/ 1085 w 1193615"/>
                <a:gd name="connsiteY1" fmla="*/ 457200 h 571500"/>
                <a:gd name="connsiteX2" fmla="*/ 58235 w 1193615"/>
                <a:gd name="connsiteY2" fmla="*/ 293370 h 571500"/>
                <a:gd name="connsiteX3" fmla="*/ 166820 w 1193615"/>
                <a:gd name="connsiteY3" fmla="*/ 171450 h 571500"/>
                <a:gd name="connsiteX4" fmla="*/ 321125 w 1193615"/>
                <a:gd name="connsiteY4" fmla="*/ 53340 h 571500"/>
                <a:gd name="connsiteX5" fmla="*/ 595445 w 1193615"/>
                <a:gd name="connsiteY5" fmla="*/ 0 h 571500"/>
                <a:gd name="connsiteX6" fmla="*/ 871670 w 1193615"/>
                <a:gd name="connsiteY6" fmla="*/ 53340 h 571500"/>
                <a:gd name="connsiteX7" fmla="*/ 1024070 w 1193615"/>
                <a:gd name="connsiteY7" fmla="*/ 169545 h 571500"/>
                <a:gd name="connsiteX8" fmla="*/ 1128845 w 1193615"/>
                <a:gd name="connsiteY8" fmla="*/ 304800 h 571500"/>
                <a:gd name="connsiteX9" fmla="*/ 1193615 w 1193615"/>
                <a:gd name="connsiteY9" fmla="*/ 499110 h 571500"/>
                <a:gd name="connsiteX10" fmla="*/ 1174565 w 1193615"/>
                <a:gd name="connsiteY10" fmla="*/ 542925 h 571500"/>
                <a:gd name="connsiteX0" fmla="*/ 18230 w 1184090"/>
                <a:gd name="connsiteY0" fmla="*/ 571500 h 571500"/>
                <a:gd name="connsiteX1" fmla="*/ 1085 w 1184090"/>
                <a:gd name="connsiteY1" fmla="*/ 457200 h 571500"/>
                <a:gd name="connsiteX2" fmla="*/ 58235 w 1184090"/>
                <a:gd name="connsiteY2" fmla="*/ 293370 h 571500"/>
                <a:gd name="connsiteX3" fmla="*/ 166820 w 1184090"/>
                <a:gd name="connsiteY3" fmla="*/ 171450 h 571500"/>
                <a:gd name="connsiteX4" fmla="*/ 321125 w 1184090"/>
                <a:gd name="connsiteY4" fmla="*/ 53340 h 571500"/>
                <a:gd name="connsiteX5" fmla="*/ 595445 w 1184090"/>
                <a:gd name="connsiteY5" fmla="*/ 0 h 571500"/>
                <a:gd name="connsiteX6" fmla="*/ 871670 w 1184090"/>
                <a:gd name="connsiteY6" fmla="*/ 53340 h 571500"/>
                <a:gd name="connsiteX7" fmla="*/ 1024070 w 1184090"/>
                <a:gd name="connsiteY7" fmla="*/ 169545 h 571500"/>
                <a:gd name="connsiteX8" fmla="*/ 1128845 w 1184090"/>
                <a:gd name="connsiteY8" fmla="*/ 304800 h 571500"/>
                <a:gd name="connsiteX9" fmla="*/ 1184090 w 1184090"/>
                <a:gd name="connsiteY9" fmla="*/ 501015 h 571500"/>
                <a:gd name="connsiteX10" fmla="*/ 1174565 w 1184090"/>
                <a:gd name="connsiteY10" fmla="*/ 542925 h 571500"/>
                <a:gd name="connsiteX0" fmla="*/ 18230 w 1184090"/>
                <a:gd name="connsiteY0" fmla="*/ 571500 h 571500"/>
                <a:gd name="connsiteX1" fmla="*/ 1085 w 1184090"/>
                <a:gd name="connsiteY1" fmla="*/ 457200 h 571500"/>
                <a:gd name="connsiteX2" fmla="*/ 58235 w 1184090"/>
                <a:gd name="connsiteY2" fmla="*/ 293370 h 571500"/>
                <a:gd name="connsiteX3" fmla="*/ 166820 w 1184090"/>
                <a:gd name="connsiteY3" fmla="*/ 171450 h 571500"/>
                <a:gd name="connsiteX4" fmla="*/ 321125 w 1184090"/>
                <a:gd name="connsiteY4" fmla="*/ 53340 h 571500"/>
                <a:gd name="connsiteX5" fmla="*/ 595445 w 1184090"/>
                <a:gd name="connsiteY5" fmla="*/ 0 h 571500"/>
                <a:gd name="connsiteX6" fmla="*/ 871670 w 1184090"/>
                <a:gd name="connsiteY6" fmla="*/ 53340 h 571500"/>
                <a:gd name="connsiteX7" fmla="*/ 1024070 w 1184090"/>
                <a:gd name="connsiteY7" fmla="*/ 169545 h 571500"/>
                <a:gd name="connsiteX8" fmla="*/ 1128845 w 1184090"/>
                <a:gd name="connsiteY8" fmla="*/ 304800 h 571500"/>
                <a:gd name="connsiteX9" fmla="*/ 1184090 w 1184090"/>
                <a:gd name="connsiteY9" fmla="*/ 501015 h 571500"/>
                <a:gd name="connsiteX10" fmla="*/ 1174565 w 1184090"/>
                <a:gd name="connsiteY10" fmla="*/ 541020 h 571500"/>
                <a:gd name="connsiteX0" fmla="*/ 18230 w 1184090"/>
                <a:gd name="connsiteY0" fmla="*/ 571500 h 571500"/>
                <a:gd name="connsiteX1" fmla="*/ 1085 w 1184090"/>
                <a:gd name="connsiteY1" fmla="*/ 457200 h 571500"/>
                <a:gd name="connsiteX2" fmla="*/ 58235 w 1184090"/>
                <a:gd name="connsiteY2" fmla="*/ 293370 h 571500"/>
                <a:gd name="connsiteX3" fmla="*/ 166820 w 1184090"/>
                <a:gd name="connsiteY3" fmla="*/ 171450 h 571500"/>
                <a:gd name="connsiteX4" fmla="*/ 321125 w 1184090"/>
                <a:gd name="connsiteY4" fmla="*/ 53340 h 571500"/>
                <a:gd name="connsiteX5" fmla="*/ 595445 w 1184090"/>
                <a:gd name="connsiteY5" fmla="*/ 0 h 571500"/>
                <a:gd name="connsiteX6" fmla="*/ 871670 w 1184090"/>
                <a:gd name="connsiteY6" fmla="*/ 53340 h 571500"/>
                <a:gd name="connsiteX7" fmla="*/ 1024070 w 1184090"/>
                <a:gd name="connsiteY7" fmla="*/ 169545 h 571500"/>
                <a:gd name="connsiteX8" fmla="*/ 1128845 w 1184090"/>
                <a:gd name="connsiteY8" fmla="*/ 304800 h 571500"/>
                <a:gd name="connsiteX9" fmla="*/ 1184090 w 1184090"/>
                <a:gd name="connsiteY9" fmla="*/ 501015 h 571500"/>
                <a:gd name="connsiteX10" fmla="*/ 1174565 w 1184090"/>
                <a:gd name="connsiteY10" fmla="*/ 541020 h 571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84090" h="571500">
                  <a:moveTo>
                    <a:pt x="18230" y="571500"/>
                  </a:moveTo>
                  <a:cubicBezTo>
                    <a:pt x="20770" y="567372"/>
                    <a:pt x="-5582" y="503555"/>
                    <a:pt x="1085" y="457200"/>
                  </a:cubicBezTo>
                  <a:cubicBezTo>
                    <a:pt x="7752" y="410845"/>
                    <a:pt x="30613" y="340995"/>
                    <a:pt x="58235" y="293370"/>
                  </a:cubicBezTo>
                  <a:cubicBezTo>
                    <a:pt x="85857" y="245745"/>
                    <a:pt x="123005" y="211455"/>
                    <a:pt x="166820" y="171450"/>
                  </a:cubicBezTo>
                  <a:cubicBezTo>
                    <a:pt x="210635" y="131445"/>
                    <a:pt x="249688" y="81915"/>
                    <a:pt x="321125" y="53340"/>
                  </a:cubicBezTo>
                  <a:cubicBezTo>
                    <a:pt x="392563" y="24765"/>
                    <a:pt x="503688" y="0"/>
                    <a:pt x="595445" y="0"/>
                  </a:cubicBezTo>
                  <a:cubicBezTo>
                    <a:pt x="687202" y="0"/>
                    <a:pt x="800233" y="25083"/>
                    <a:pt x="871670" y="53340"/>
                  </a:cubicBezTo>
                  <a:cubicBezTo>
                    <a:pt x="943107" y="81597"/>
                    <a:pt x="981208" y="127635"/>
                    <a:pt x="1024070" y="169545"/>
                  </a:cubicBezTo>
                  <a:cubicBezTo>
                    <a:pt x="1066933" y="211455"/>
                    <a:pt x="1102175" y="249555"/>
                    <a:pt x="1128845" y="304800"/>
                  </a:cubicBezTo>
                  <a:cubicBezTo>
                    <a:pt x="1155515" y="360045"/>
                    <a:pt x="1175518" y="369570"/>
                    <a:pt x="1184090" y="501015"/>
                  </a:cubicBezTo>
                  <a:cubicBezTo>
                    <a:pt x="1183138" y="560070"/>
                    <a:pt x="1185519" y="545782"/>
                    <a:pt x="1174565" y="541020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  <a:prstDash val="lg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  <p:sp>
          <p:nvSpPr>
            <p:cNvPr id="199" name="Figura a mano libera: forma 198">
              <a:extLst>
                <a:ext uri="{FF2B5EF4-FFF2-40B4-BE49-F238E27FC236}">
                  <a16:creationId xmlns:a16="http://schemas.microsoft.com/office/drawing/2014/main" id="{B0A915CC-A242-4BAD-BFE7-B98266FB0779}"/>
                </a:ext>
              </a:extLst>
            </p:cNvPr>
            <p:cNvSpPr/>
            <p:nvPr/>
          </p:nvSpPr>
          <p:spPr>
            <a:xfrm>
              <a:off x="10520597" y="5194914"/>
              <a:ext cx="1163955" cy="178029"/>
            </a:xfrm>
            <a:custGeom>
              <a:avLst/>
              <a:gdLst>
                <a:gd name="connsiteX0" fmla="*/ 0 w 1173480"/>
                <a:gd name="connsiteY0" fmla="*/ 137169 h 171341"/>
                <a:gd name="connsiteX1" fmla="*/ 87630 w 1173480"/>
                <a:gd name="connsiteY1" fmla="*/ 167649 h 171341"/>
                <a:gd name="connsiteX2" fmla="*/ 160020 w 1173480"/>
                <a:gd name="connsiteY2" fmla="*/ 152409 h 171341"/>
                <a:gd name="connsiteX3" fmla="*/ 308610 w 1173480"/>
                <a:gd name="connsiteY3" fmla="*/ 55254 h 171341"/>
                <a:gd name="connsiteX4" fmla="*/ 586740 w 1173480"/>
                <a:gd name="connsiteY4" fmla="*/ 9 h 171341"/>
                <a:gd name="connsiteX5" fmla="*/ 861060 w 1173480"/>
                <a:gd name="connsiteY5" fmla="*/ 59064 h 171341"/>
                <a:gd name="connsiteX6" fmla="*/ 1017270 w 1173480"/>
                <a:gd name="connsiteY6" fmla="*/ 152409 h 171341"/>
                <a:gd name="connsiteX7" fmla="*/ 1089660 w 1173480"/>
                <a:gd name="connsiteY7" fmla="*/ 169554 h 171341"/>
                <a:gd name="connsiteX8" fmla="*/ 1173480 w 1173480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25739 h 171341"/>
                <a:gd name="connsiteX0" fmla="*/ 0 w 1167765"/>
                <a:gd name="connsiteY0" fmla="*/ 137169 h 171341"/>
                <a:gd name="connsiteX1" fmla="*/ 78105 w 1167765"/>
                <a:gd name="connsiteY1" fmla="*/ 167649 h 171341"/>
                <a:gd name="connsiteX2" fmla="*/ 150495 w 1167765"/>
                <a:gd name="connsiteY2" fmla="*/ 152409 h 171341"/>
                <a:gd name="connsiteX3" fmla="*/ 299085 w 1167765"/>
                <a:gd name="connsiteY3" fmla="*/ 55254 h 171341"/>
                <a:gd name="connsiteX4" fmla="*/ 577215 w 1167765"/>
                <a:gd name="connsiteY4" fmla="*/ 9 h 171341"/>
                <a:gd name="connsiteX5" fmla="*/ 851535 w 1167765"/>
                <a:gd name="connsiteY5" fmla="*/ 59064 h 171341"/>
                <a:gd name="connsiteX6" fmla="*/ 1007745 w 1167765"/>
                <a:gd name="connsiteY6" fmla="*/ 152409 h 171341"/>
                <a:gd name="connsiteX7" fmla="*/ 1080135 w 1167765"/>
                <a:gd name="connsiteY7" fmla="*/ 169554 h 171341"/>
                <a:gd name="connsiteX8" fmla="*/ 1167765 w 1167765"/>
                <a:gd name="connsiteY8" fmla="*/ 112404 h 171341"/>
                <a:gd name="connsiteX0" fmla="*/ 0 w 1160145"/>
                <a:gd name="connsiteY0" fmla="*/ 137169 h 171341"/>
                <a:gd name="connsiteX1" fmla="*/ 78105 w 1160145"/>
                <a:gd name="connsiteY1" fmla="*/ 167649 h 171341"/>
                <a:gd name="connsiteX2" fmla="*/ 150495 w 1160145"/>
                <a:gd name="connsiteY2" fmla="*/ 152409 h 171341"/>
                <a:gd name="connsiteX3" fmla="*/ 299085 w 1160145"/>
                <a:gd name="connsiteY3" fmla="*/ 55254 h 171341"/>
                <a:gd name="connsiteX4" fmla="*/ 577215 w 1160145"/>
                <a:gd name="connsiteY4" fmla="*/ 9 h 171341"/>
                <a:gd name="connsiteX5" fmla="*/ 851535 w 1160145"/>
                <a:gd name="connsiteY5" fmla="*/ 59064 h 171341"/>
                <a:gd name="connsiteX6" fmla="*/ 1007745 w 1160145"/>
                <a:gd name="connsiteY6" fmla="*/ 152409 h 171341"/>
                <a:gd name="connsiteX7" fmla="*/ 1080135 w 1160145"/>
                <a:gd name="connsiteY7" fmla="*/ 169554 h 171341"/>
                <a:gd name="connsiteX8" fmla="*/ 1160145 w 1160145"/>
                <a:gd name="connsiteY8" fmla="*/ 112404 h 171341"/>
                <a:gd name="connsiteX0" fmla="*/ 0 w 1160145"/>
                <a:gd name="connsiteY0" fmla="*/ 137169 h 171341"/>
                <a:gd name="connsiteX1" fmla="*/ 78105 w 1160145"/>
                <a:gd name="connsiteY1" fmla="*/ 167649 h 171341"/>
                <a:gd name="connsiteX2" fmla="*/ 150495 w 1160145"/>
                <a:gd name="connsiteY2" fmla="*/ 152409 h 171341"/>
                <a:gd name="connsiteX3" fmla="*/ 299085 w 1160145"/>
                <a:gd name="connsiteY3" fmla="*/ 55254 h 171341"/>
                <a:gd name="connsiteX4" fmla="*/ 577215 w 1160145"/>
                <a:gd name="connsiteY4" fmla="*/ 9 h 171341"/>
                <a:gd name="connsiteX5" fmla="*/ 851535 w 1160145"/>
                <a:gd name="connsiteY5" fmla="*/ 59064 h 171341"/>
                <a:gd name="connsiteX6" fmla="*/ 1007745 w 1160145"/>
                <a:gd name="connsiteY6" fmla="*/ 152409 h 171341"/>
                <a:gd name="connsiteX7" fmla="*/ 1080135 w 1160145"/>
                <a:gd name="connsiteY7" fmla="*/ 169554 h 171341"/>
                <a:gd name="connsiteX8" fmla="*/ 1160145 w 1160145"/>
                <a:gd name="connsiteY8" fmla="*/ 110499 h 171341"/>
                <a:gd name="connsiteX0" fmla="*/ 0 w 1160145"/>
                <a:gd name="connsiteY0" fmla="*/ 137169 h 171341"/>
                <a:gd name="connsiteX1" fmla="*/ 78105 w 1160145"/>
                <a:gd name="connsiteY1" fmla="*/ 167649 h 171341"/>
                <a:gd name="connsiteX2" fmla="*/ 150495 w 1160145"/>
                <a:gd name="connsiteY2" fmla="*/ 152409 h 171341"/>
                <a:gd name="connsiteX3" fmla="*/ 299085 w 1160145"/>
                <a:gd name="connsiteY3" fmla="*/ 55254 h 171341"/>
                <a:gd name="connsiteX4" fmla="*/ 577215 w 1160145"/>
                <a:gd name="connsiteY4" fmla="*/ 9 h 171341"/>
                <a:gd name="connsiteX5" fmla="*/ 851535 w 1160145"/>
                <a:gd name="connsiteY5" fmla="*/ 59064 h 171341"/>
                <a:gd name="connsiteX6" fmla="*/ 1007745 w 1160145"/>
                <a:gd name="connsiteY6" fmla="*/ 152409 h 171341"/>
                <a:gd name="connsiteX7" fmla="*/ 1080135 w 1160145"/>
                <a:gd name="connsiteY7" fmla="*/ 169554 h 171341"/>
                <a:gd name="connsiteX8" fmla="*/ 1160145 w 1160145"/>
                <a:gd name="connsiteY8" fmla="*/ 110499 h 171341"/>
                <a:gd name="connsiteX0" fmla="*/ 0 w 1158240"/>
                <a:gd name="connsiteY0" fmla="*/ 137169 h 171341"/>
                <a:gd name="connsiteX1" fmla="*/ 78105 w 1158240"/>
                <a:gd name="connsiteY1" fmla="*/ 167649 h 171341"/>
                <a:gd name="connsiteX2" fmla="*/ 150495 w 1158240"/>
                <a:gd name="connsiteY2" fmla="*/ 152409 h 171341"/>
                <a:gd name="connsiteX3" fmla="*/ 299085 w 1158240"/>
                <a:gd name="connsiteY3" fmla="*/ 55254 h 171341"/>
                <a:gd name="connsiteX4" fmla="*/ 577215 w 1158240"/>
                <a:gd name="connsiteY4" fmla="*/ 9 h 171341"/>
                <a:gd name="connsiteX5" fmla="*/ 851535 w 1158240"/>
                <a:gd name="connsiteY5" fmla="*/ 59064 h 171341"/>
                <a:gd name="connsiteX6" fmla="*/ 1007745 w 1158240"/>
                <a:gd name="connsiteY6" fmla="*/ 152409 h 171341"/>
                <a:gd name="connsiteX7" fmla="*/ 1080135 w 1158240"/>
                <a:gd name="connsiteY7" fmla="*/ 169554 h 171341"/>
                <a:gd name="connsiteX8" fmla="*/ 1158240 w 1158240"/>
                <a:gd name="connsiteY8" fmla="*/ 100974 h 171341"/>
                <a:gd name="connsiteX0" fmla="*/ 0 w 1158240"/>
                <a:gd name="connsiteY0" fmla="*/ 137169 h 171341"/>
                <a:gd name="connsiteX1" fmla="*/ 78105 w 1158240"/>
                <a:gd name="connsiteY1" fmla="*/ 167649 h 171341"/>
                <a:gd name="connsiteX2" fmla="*/ 150495 w 1158240"/>
                <a:gd name="connsiteY2" fmla="*/ 152409 h 171341"/>
                <a:gd name="connsiteX3" fmla="*/ 299085 w 1158240"/>
                <a:gd name="connsiteY3" fmla="*/ 55254 h 171341"/>
                <a:gd name="connsiteX4" fmla="*/ 577215 w 1158240"/>
                <a:gd name="connsiteY4" fmla="*/ 9 h 171341"/>
                <a:gd name="connsiteX5" fmla="*/ 851535 w 1158240"/>
                <a:gd name="connsiteY5" fmla="*/ 59064 h 171341"/>
                <a:gd name="connsiteX6" fmla="*/ 1007745 w 1158240"/>
                <a:gd name="connsiteY6" fmla="*/ 152409 h 171341"/>
                <a:gd name="connsiteX7" fmla="*/ 1080135 w 1158240"/>
                <a:gd name="connsiteY7" fmla="*/ 169554 h 171341"/>
                <a:gd name="connsiteX8" fmla="*/ 1158240 w 1158240"/>
                <a:gd name="connsiteY8" fmla="*/ 120024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50495 w 1163955"/>
                <a:gd name="connsiteY2" fmla="*/ 15240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12404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48590 w 1163955"/>
                <a:gd name="connsiteY2" fmla="*/ 139074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12404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48590 w 1163955"/>
                <a:gd name="connsiteY2" fmla="*/ 139074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12404 h 171341"/>
                <a:gd name="connsiteX0" fmla="*/ 0 w 1163955"/>
                <a:gd name="connsiteY0" fmla="*/ 137169 h 171341"/>
                <a:gd name="connsiteX1" fmla="*/ 78105 w 1163955"/>
                <a:gd name="connsiteY1" fmla="*/ 167649 h 171341"/>
                <a:gd name="connsiteX2" fmla="*/ 146685 w 1163955"/>
                <a:gd name="connsiteY2" fmla="*/ 133359 h 171341"/>
                <a:gd name="connsiteX3" fmla="*/ 299085 w 1163955"/>
                <a:gd name="connsiteY3" fmla="*/ 55254 h 171341"/>
                <a:gd name="connsiteX4" fmla="*/ 577215 w 1163955"/>
                <a:gd name="connsiteY4" fmla="*/ 9 h 171341"/>
                <a:gd name="connsiteX5" fmla="*/ 851535 w 1163955"/>
                <a:gd name="connsiteY5" fmla="*/ 59064 h 171341"/>
                <a:gd name="connsiteX6" fmla="*/ 1007745 w 1163955"/>
                <a:gd name="connsiteY6" fmla="*/ 152409 h 171341"/>
                <a:gd name="connsiteX7" fmla="*/ 1080135 w 1163955"/>
                <a:gd name="connsiteY7" fmla="*/ 169554 h 171341"/>
                <a:gd name="connsiteX8" fmla="*/ 1163955 w 1163955"/>
                <a:gd name="connsiteY8" fmla="*/ 112404 h 171341"/>
                <a:gd name="connsiteX0" fmla="*/ 0 w 1163955"/>
                <a:gd name="connsiteY0" fmla="*/ 137169 h 170357"/>
                <a:gd name="connsiteX1" fmla="*/ 78105 w 1163955"/>
                <a:gd name="connsiteY1" fmla="*/ 167649 h 170357"/>
                <a:gd name="connsiteX2" fmla="*/ 146685 w 1163955"/>
                <a:gd name="connsiteY2" fmla="*/ 133359 h 170357"/>
                <a:gd name="connsiteX3" fmla="*/ 299085 w 1163955"/>
                <a:gd name="connsiteY3" fmla="*/ 55254 h 170357"/>
                <a:gd name="connsiteX4" fmla="*/ 577215 w 1163955"/>
                <a:gd name="connsiteY4" fmla="*/ 9 h 170357"/>
                <a:gd name="connsiteX5" fmla="*/ 851535 w 1163955"/>
                <a:gd name="connsiteY5" fmla="*/ 59064 h 170357"/>
                <a:gd name="connsiteX6" fmla="*/ 1011555 w 1163955"/>
                <a:gd name="connsiteY6" fmla="*/ 140979 h 170357"/>
                <a:gd name="connsiteX7" fmla="*/ 1080135 w 1163955"/>
                <a:gd name="connsiteY7" fmla="*/ 169554 h 170357"/>
                <a:gd name="connsiteX8" fmla="*/ 1163955 w 1163955"/>
                <a:gd name="connsiteY8" fmla="*/ 112404 h 170357"/>
                <a:gd name="connsiteX0" fmla="*/ 0 w 1163955"/>
                <a:gd name="connsiteY0" fmla="*/ 137169 h 170656"/>
                <a:gd name="connsiteX1" fmla="*/ 78105 w 1163955"/>
                <a:gd name="connsiteY1" fmla="*/ 167649 h 170656"/>
                <a:gd name="connsiteX2" fmla="*/ 146685 w 1163955"/>
                <a:gd name="connsiteY2" fmla="*/ 133359 h 170656"/>
                <a:gd name="connsiteX3" fmla="*/ 299085 w 1163955"/>
                <a:gd name="connsiteY3" fmla="*/ 55254 h 170656"/>
                <a:gd name="connsiteX4" fmla="*/ 577215 w 1163955"/>
                <a:gd name="connsiteY4" fmla="*/ 9 h 170656"/>
                <a:gd name="connsiteX5" fmla="*/ 851535 w 1163955"/>
                <a:gd name="connsiteY5" fmla="*/ 59064 h 170656"/>
                <a:gd name="connsiteX6" fmla="*/ 1011555 w 1163955"/>
                <a:gd name="connsiteY6" fmla="*/ 140979 h 170656"/>
                <a:gd name="connsiteX7" fmla="*/ 1080135 w 1163955"/>
                <a:gd name="connsiteY7" fmla="*/ 169554 h 170656"/>
                <a:gd name="connsiteX8" fmla="*/ 1163955 w 1163955"/>
                <a:gd name="connsiteY8" fmla="*/ 112404 h 170656"/>
                <a:gd name="connsiteX0" fmla="*/ 0 w 1163955"/>
                <a:gd name="connsiteY0" fmla="*/ 137160 h 170374"/>
                <a:gd name="connsiteX1" fmla="*/ 78105 w 1163955"/>
                <a:gd name="connsiteY1" fmla="*/ 167640 h 170374"/>
                <a:gd name="connsiteX2" fmla="*/ 146685 w 1163955"/>
                <a:gd name="connsiteY2" fmla="*/ 133350 h 170374"/>
                <a:gd name="connsiteX3" fmla="*/ 299085 w 1163955"/>
                <a:gd name="connsiteY3" fmla="*/ 55245 h 170374"/>
                <a:gd name="connsiteX4" fmla="*/ 577215 w 1163955"/>
                <a:gd name="connsiteY4" fmla="*/ 0 h 170374"/>
                <a:gd name="connsiteX5" fmla="*/ 853440 w 1163955"/>
                <a:gd name="connsiteY5" fmla="*/ 55245 h 170374"/>
                <a:gd name="connsiteX6" fmla="*/ 1011555 w 1163955"/>
                <a:gd name="connsiteY6" fmla="*/ 140970 h 170374"/>
                <a:gd name="connsiteX7" fmla="*/ 1080135 w 1163955"/>
                <a:gd name="connsiteY7" fmla="*/ 169545 h 170374"/>
                <a:gd name="connsiteX8" fmla="*/ 1163955 w 1163955"/>
                <a:gd name="connsiteY8" fmla="*/ 112395 h 170374"/>
                <a:gd name="connsiteX0" fmla="*/ 0 w 1163955"/>
                <a:gd name="connsiteY0" fmla="*/ 144780 h 177994"/>
                <a:gd name="connsiteX1" fmla="*/ 78105 w 1163955"/>
                <a:gd name="connsiteY1" fmla="*/ 175260 h 177994"/>
                <a:gd name="connsiteX2" fmla="*/ 146685 w 1163955"/>
                <a:gd name="connsiteY2" fmla="*/ 140970 h 177994"/>
                <a:gd name="connsiteX3" fmla="*/ 299085 w 1163955"/>
                <a:gd name="connsiteY3" fmla="*/ 62865 h 177994"/>
                <a:gd name="connsiteX4" fmla="*/ 581025 w 1163955"/>
                <a:gd name="connsiteY4" fmla="*/ 0 h 177994"/>
                <a:gd name="connsiteX5" fmla="*/ 853440 w 1163955"/>
                <a:gd name="connsiteY5" fmla="*/ 62865 h 177994"/>
                <a:gd name="connsiteX6" fmla="*/ 1011555 w 1163955"/>
                <a:gd name="connsiteY6" fmla="*/ 148590 h 177994"/>
                <a:gd name="connsiteX7" fmla="*/ 1080135 w 1163955"/>
                <a:gd name="connsiteY7" fmla="*/ 177165 h 177994"/>
                <a:gd name="connsiteX8" fmla="*/ 1163955 w 1163955"/>
                <a:gd name="connsiteY8" fmla="*/ 120015 h 177994"/>
                <a:gd name="connsiteX0" fmla="*/ 0 w 1163955"/>
                <a:gd name="connsiteY0" fmla="*/ 144815 h 178029"/>
                <a:gd name="connsiteX1" fmla="*/ 78105 w 1163955"/>
                <a:gd name="connsiteY1" fmla="*/ 175295 h 178029"/>
                <a:gd name="connsiteX2" fmla="*/ 146685 w 1163955"/>
                <a:gd name="connsiteY2" fmla="*/ 141005 h 178029"/>
                <a:gd name="connsiteX3" fmla="*/ 299085 w 1163955"/>
                <a:gd name="connsiteY3" fmla="*/ 55280 h 178029"/>
                <a:gd name="connsiteX4" fmla="*/ 581025 w 1163955"/>
                <a:gd name="connsiteY4" fmla="*/ 35 h 178029"/>
                <a:gd name="connsiteX5" fmla="*/ 853440 w 1163955"/>
                <a:gd name="connsiteY5" fmla="*/ 62900 h 178029"/>
                <a:gd name="connsiteX6" fmla="*/ 1011555 w 1163955"/>
                <a:gd name="connsiteY6" fmla="*/ 148625 h 178029"/>
                <a:gd name="connsiteX7" fmla="*/ 1080135 w 1163955"/>
                <a:gd name="connsiteY7" fmla="*/ 177200 h 178029"/>
                <a:gd name="connsiteX8" fmla="*/ 1163955 w 1163955"/>
                <a:gd name="connsiteY8" fmla="*/ 120050 h 178029"/>
                <a:gd name="connsiteX0" fmla="*/ 0 w 1163955"/>
                <a:gd name="connsiteY0" fmla="*/ 144801 h 178029"/>
                <a:gd name="connsiteX1" fmla="*/ 78105 w 1163955"/>
                <a:gd name="connsiteY1" fmla="*/ 175281 h 178029"/>
                <a:gd name="connsiteX2" fmla="*/ 146685 w 1163955"/>
                <a:gd name="connsiteY2" fmla="*/ 140991 h 178029"/>
                <a:gd name="connsiteX3" fmla="*/ 299085 w 1163955"/>
                <a:gd name="connsiteY3" fmla="*/ 55266 h 178029"/>
                <a:gd name="connsiteX4" fmla="*/ 581025 w 1163955"/>
                <a:gd name="connsiteY4" fmla="*/ 21 h 178029"/>
                <a:gd name="connsiteX5" fmla="*/ 855345 w 1163955"/>
                <a:gd name="connsiteY5" fmla="*/ 60981 h 178029"/>
                <a:gd name="connsiteX6" fmla="*/ 1011555 w 1163955"/>
                <a:gd name="connsiteY6" fmla="*/ 148611 h 178029"/>
                <a:gd name="connsiteX7" fmla="*/ 1080135 w 1163955"/>
                <a:gd name="connsiteY7" fmla="*/ 177186 h 178029"/>
                <a:gd name="connsiteX8" fmla="*/ 1163955 w 1163955"/>
                <a:gd name="connsiteY8" fmla="*/ 120036 h 17802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163955" h="178029">
                  <a:moveTo>
                    <a:pt x="0" y="144801"/>
                  </a:moveTo>
                  <a:cubicBezTo>
                    <a:pt x="24765" y="172106"/>
                    <a:pt x="53658" y="175916"/>
                    <a:pt x="78105" y="175281"/>
                  </a:cubicBezTo>
                  <a:cubicBezTo>
                    <a:pt x="102552" y="174646"/>
                    <a:pt x="109855" y="160993"/>
                    <a:pt x="146685" y="140991"/>
                  </a:cubicBezTo>
                  <a:cubicBezTo>
                    <a:pt x="183515" y="120989"/>
                    <a:pt x="226695" y="78761"/>
                    <a:pt x="299085" y="55266"/>
                  </a:cubicBezTo>
                  <a:cubicBezTo>
                    <a:pt x="371475" y="31771"/>
                    <a:pt x="488315" y="-931"/>
                    <a:pt x="581025" y="21"/>
                  </a:cubicBezTo>
                  <a:cubicBezTo>
                    <a:pt x="673735" y="973"/>
                    <a:pt x="783590" y="36216"/>
                    <a:pt x="855345" y="60981"/>
                  </a:cubicBezTo>
                  <a:cubicBezTo>
                    <a:pt x="927100" y="85746"/>
                    <a:pt x="974090" y="129244"/>
                    <a:pt x="1011555" y="148611"/>
                  </a:cubicBezTo>
                  <a:cubicBezTo>
                    <a:pt x="1049020" y="167978"/>
                    <a:pt x="1054100" y="181631"/>
                    <a:pt x="1080135" y="177186"/>
                  </a:cubicBezTo>
                  <a:cubicBezTo>
                    <a:pt x="1117600" y="176551"/>
                    <a:pt x="1138872" y="160676"/>
                    <a:pt x="1163955" y="120036"/>
                  </a:cubicBezTo>
                </a:path>
              </a:pathLst>
            </a:custGeom>
            <a:noFill/>
            <a:ln w="63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/>
                <a:ea typeface="+mn-ea"/>
                <a:cs typeface="+mn-cs"/>
              </a:endParaRPr>
            </a:p>
          </p:txBody>
        </p:sp>
      </p:grpSp>
      <p:sp>
        <p:nvSpPr>
          <p:cNvPr id="200" name="Figura a mano libera: forma 199">
            <a:extLst>
              <a:ext uri="{FF2B5EF4-FFF2-40B4-BE49-F238E27FC236}">
                <a16:creationId xmlns:a16="http://schemas.microsoft.com/office/drawing/2014/main" id="{8B11A4D9-136E-47BF-9FB9-FFF17FDF020E}"/>
              </a:ext>
            </a:extLst>
          </p:cNvPr>
          <p:cNvSpPr/>
          <p:nvPr/>
        </p:nvSpPr>
        <p:spPr>
          <a:xfrm>
            <a:off x="6794437" y="2302984"/>
            <a:ext cx="1197499" cy="1544833"/>
          </a:xfrm>
          <a:custGeom>
            <a:avLst/>
            <a:gdLst>
              <a:gd name="connsiteX0" fmla="*/ 708 w 1197499"/>
              <a:gd name="connsiteY0" fmla="*/ 869099 h 1544604"/>
              <a:gd name="connsiteX1" fmla="*/ 25421 w 1197499"/>
              <a:gd name="connsiteY1" fmla="*/ 652856 h 1544604"/>
              <a:gd name="connsiteX2" fmla="*/ 78967 w 1197499"/>
              <a:gd name="connsiteY2" fmla="*/ 432494 h 1544604"/>
              <a:gd name="connsiteX3" fmla="*/ 132513 w 1197499"/>
              <a:gd name="connsiteY3" fmla="*/ 282153 h 1544604"/>
              <a:gd name="connsiteX4" fmla="*/ 243724 w 1197499"/>
              <a:gd name="connsiteY4" fmla="*/ 148288 h 1544604"/>
              <a:gd name="connsiteX5" fmla="*/ 597951 w 1197499"/>
              <a:gd name="connsiteY5" fmla="*/ 7 h 1544604"/>
              <a:gd name="connsiteX6" fmla="*/ 976892 w 1197499"/>
              <a:gd name="connsiteY6" fmla="*/ 154467 h 1544604"/>
              <a:gd name="connsiteX7" fmla="*/ 1073686 w 1197499"/>
              <a:gd name="connsiteY7" fmla="*/ 284213 h 1544604"/>
              <a:gd name="connsiteX8" fmla="*/ 1123113 w 1197499"/>
              <a:gd name="connsiteY8" fmla="*/ 436613 h 1544604"/>
              <a:gd name="connsiteX9" fmla="*/ 1172540 w 1197499"/>
              <a:gd name="connsiteY9" fmla="*/ 652856 h 1544604"/>
              <a:gd name="connsiteX10" fmla="*/ 1197254 w 1197499"/>
              <a:gd name="connsiteY10" fmla="*/ 873218 h 1544604"/>
              <a:gd name="connsiteX11" fmla="*/ 1182837 w 1197499"/>
              <a:gd name="connsiteY11" fmla="*/ 1025618 h 1544604"/>
              <a:gd name="connsiteX12" fmla="*/ 1145767 w 1197499"/>
              <a:gd name="connsiteY12" fmla="*/ 1161542 h 1544604"/>
              <a:gd name="connsiteX13" fmla="*/ 1038675 w 1197499"/>
              <a:gd name="connsiteY13" fmla="*/ 1307764 h 1544604"/>
              <a:gd name="connsiteX14" fmla="*/ 600010 w 1197499"/>
              <a:gd name="connsiteY14" fmla="*/ 1544602 h 1544604"/>
              <a:gd name="connsiteX15" fmla="*/ 159286 w 1197499"/>
              <a:gd name="connsiteY15" fmla="*/ 1303645 h 1544604"/>
              <a:gd name="connsiteX16" fmla="*/ 60432 w 1197499"/>
              <a:gd name="connsiteY16" fmla="*/ 1157423 h 1544604"/>
              <a:gd name="connsiteX17" fmla="*/ 11005 w 1197499"/>
              <a:gd name="connsiteY17" fmla="*/ 1029737 h 1544604"/>
              <a:gd name="connsiteX18" fmla="*/ 708 w 1197499"/>
              <a:gd name="connsiteY18" fmla="*/ 869099 h 1544604"/>
              <a:gd name="connsiteX0" fmla="*/ 708 w 1197499"/>
              <a:gd name="connsiteY0" fmla="*/ 869101 h 1544606"/>
              <a:gd name="connsiteX1" fmla="*/ 25421 w 1197499"/>
              <a:gd name="connsiteY1" fmla="*/ 652858 h 1544606"/>
              <a:gd name="connsiteX2" fmla="*/ 78967 w 1197499"/>
              <a:gd name="connsiteY2" fmla="*/ 432496 h 1544606"/>
              <a:gd name="connsiteX3" fmla="*/ 132513 w 1197499"/>
              <a:gd name="connsiteY3" fmla="*/ 282155 h 1544606"/>
              <a:gd name="connsiteX4" fmla="*/ 243724 w 1197499"/>
              <a:gd name="connsiteY4" fmla="*/ 148290 h 1544606"/>
              <a:gd name="connsiteX5" fmla="*/ 597951 w 1197499"/>
              <a:gd name="connsiteY5" fmla="*/ 9 h 1544606"/>
              <a:gd name="connsiteX6" fmla="*/ 976892 w 1197499"/>
              <a:gd name="connsiteY6" fmla="*/ 154469 h 1544606"/>
              <a:gd name="connsiteX7" fmla="*/ 1073686 w 1197499"/>
              <a:gd name="connsiteY7" fmla="*/ 284215 h 1544606"/>
              <a:gd name="connsiteX8" fmla="*/ 1123113 w 1197499"/>
              <a:gd name="connsiteY8" fmla="*/ 436615 h 1544606"/>
              <a:gd name="connsiteX9" fmla="*/ 1172540 w 1197499"/>
              <a:gd name="connsiteY9" fmla="*/ 652858 h 1544606"/>
              <a:gd name="connsiteX10" fmla="*/ 1197254 w 1197499"/>
              <a:gd name="connsiteY10" fmla="*/ 873220 h 1544606"/>
              <a:gd name="connsiteX11" fmla="*/ 1182837 w 1197499"/>
              <a:gd name="connsiteY11" fmla="*/ 1025620 h 1544606"/>
              <a:gd name="connsiteX12" fmla="*/ 1145767 w 1197499"/>
              <a:gd name="connsiteY12" fmla="*/ 1161544 h 1544606"/>
              <a:gd name="connsiteX13" fmla="*/ 1038675 w 1197499"/>
              <a:gd name="connsiteY13" fmla="*/ 1307766 h 1544606"/>
              <a:gd name="connsiteX14" fmla="*/ 600010 w 1197499"/>
              <a:gd name="connsiteY14" fmla="*/ 1544604 h 1544606"/>
              <a:gd name="connsiteX15" fmla="*/ 159286 w 1197499"/>
              <a:gd name="connsiteY15" fmla="*/ 1303647 h 1544606"/>
              <a:gd name="connsiteX16" fmla="*/ 60432 w 1197499"/>
              <a:gd name="connsiteY16" fmla="*/ 1157425 h 1544606"/>
              <a:gd name="connsiteX17" fmla="*/ 11005 w 1197499"/>
              <a:gd name="connsiteY17" fmla="*/ 1029739 h 1544606"/>
              <a:gd name="connsiteX18" fmla="*/ 708 w 1197499"/>
              <a:gd name="connsiteY18" fmla="*/ 869101 h 1544606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13"/>
              <a:gd name="connsiteX1" fmla="*/ 25421 w 1197499"/>
              <a:gd name="connsiteY1" fmla="*/ 652865 h 1544613"/>
              <a:gd name="connsiteX2" fmla="*/ 78967 w 1197499"/>
              <a:gd name="connsiteY2" fmla="*/ 432503 h 1544613"/>
              <a:gd name="connsiteX3" fmla="*/ 132513 w 1197499"/>
              <a:gd name="connsiteY3" fmla="*/ 282162 h 1544613"/>
              <a:gd name="connsiteX4" fmla="*/ 243724 w 1197499"/>
              <a:gd name="connsiteY4" fmla="*/ 148297 h 1544613"/>
              <a:gd name="connsiteX5" fmla="*/ 597951 w 1197499"/>
              <a:gd name="connsiteY5" fmla="*/ 16 h 1544613"/>
              <a:gd name="connsiteX6" fmla="*/ 976892 w 1197499"/>
              <a:gd name="connsiteY6" fmla="*/ 154476 h 1544613"/>
              <a:gd name="connsiteX7" fmla="*/ 1073686 w 1197499"/>
              <a:gd name="connsiteY7" fmla="*/ 284222 h 1544613"/>
              <a:gd name="connsiteX8" fmla="*/ 1123113 w 1197499"/>
              <a:gd name="connsiteY8" fmla="*/ 436622 h 1544613"/>
              <a:gd name="connsiteX9" fmla="*/ 1172540 w 1197499"/>
              <a:gd name="connsiteY9" fmla="*/ 652865 h 1544613"/>
              <a:gd name="connsiteX10" fmla="*/ 1197254 w 1197499"/>
              <a:gd name="connsiteY10" fmla="*/ 873227 h 1544613"/>
              <a:gd name="connsiteX11" fmla="*/ 1182837 w 1197499"/>
              <a:gd name="connsiteY11" fmla="*/ 1025627 h 1544613"/>
              <a:gd name="connsiteX12" fmla="*/ 1145767 w 1197499"/>
              <a:gd name="connsiteY12" fmla="*/ 1161551 h 1544613"/>
              <a:gd name="connsiteX13" fmla="*/ 1038675 w 1197499"/>
              <a:gd name="connsiteY13" fmla="*/ 1307773 h 1544613"/>
              <a:gd name="connsiteX14" fmla="*/ 600010 w 1197499"/>
              <a:gd name="connsiteY14" fmla="*/ 1544611 h 1544613"/>
              <a:gd name="connsiteX15" fmla="*/ 159286 w 1197499"/>
              <a:gd name="connsiteY15" fmla="*/ 1303654 h 1544613"/>
              <a:gd name="connsiteX16" fmla="*/ 60432 w 1197499"/>
              <a:gd name="connsiteY16" fmla="*/ 1157432 h 1544613"/>
              <a:gd name="connsiteX17" fmla="*/ 11005 w 1197499"/>
              <a:gd name="connsiteY17" fmla="*/ 1029746 h 1544613"/>
              <a:gd name="connsiteX18" fmla="*/ 708 w 1197499"/>
              <a:gd name="connsiteY18" fmla="*/ 869108 h 1544613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2"/>
              <a:gd name="connsiteX1" fmla="*/ 25421 w 1197499"/>
              <a:gd name="connsiteY1" fmla="*/ 652865 h 1544642"/>
              <a:gd name="connsiteX2" fmla="*/ 78967 w 1197499"/>
              <a:gd name="connsiteY2" fmla="*/ 432503 h 1544642"/>
              <a:gd name="connsiteX3" fmla="*/ 132513 w 1197499"/>
              <a:gd name="connsiteY3" fmla="*/ 282162 h 1544642"/>
              <a:gd name="connsiteX4" fmla="*/ 243724 w 1197499"/>
              <a:gd name="connsiteY4" fmla="*/ 148297 h 1544642"/>
              <a:gd name="connsiteX5" fmla="*/ 597951 w 1197499"/>
              <a:gd name="connsiteY5" fmla="*/ 16 h 1544642"/>
              <a:gd name="connsiteX6" fmla="*/ 976892 w 1197499"/>
              <a:gd name="connsiteY6" fmla="*/ 154476 h 1544642"/>
              <a:gd name="connsiteX7" fmla="*/ 1073686 w 1197499"/>
              <a:gd name="connsiteY7" fmla="*/ 284222 h 1544642"/>
              <a:gd name="connsiteX8" fmla="*/ 1123113 w 1197499"/>
              <a:gd name="connsiteY8" fmla="*/ 436622 h 1544642"/>
              <a:gd name="connsiteX9" fmla="*/ 1172540 w 1197499"/>
              <a:gd name="connsiteY9" fmla="*/ 652865 h 1544642"/>
              <a:gd name="connsiteX10" fmla="*/ 1197254 w 1197499"/>
              <a:gd name="connsiteY10" fmla="*/ 873227 h 1544642"/>
              <a:gd name="connsiteX11" fmla="*/ 1182837 w 1197499"/>
              <a:gd name="connsiteY11" fmla="*/ 1025627 h 1544642"/>
              <a:gd name="connsiteX12" fmla="*/ 1145767 w 1197499"/>
              <a:gd name="connsiteY12" fmla="*/ 1161551 h 1544642"/>
              <a:gd name="connsiteX13" fmla="*/ 1038675 w 1197499"/>
              <a:gd name="connsiteY13" fmla="*/ 1307773 h 1544642"/>
              <a:gd name="connsiteX14" fmla="*/ 600010 w 1197499"/>
              <a:gd name="connsiteY14" fmla="*/ 1544611 h 1544642"/>
              <a:gd name="connsiteX15" fmla="*/ 159286 w 1197499"/>
              <a:gd name="connsiteY15" fmla="*/ 1303654 h 1544642"/>
              <a:gd name="connsiteX16" fmla="*/ 60432 w 1197499"/>
              <a:gd name="connsiteY16" fmla="*/ 1157432 h 1544642"/>
              <a:gd name="connsiteX17" fmla="*/ 11005 w 1197499"/>
              <a:gd name="connsiteY17" fmla="*/ 1029746 h 1544642"/>
              <a:gd name="connsiteX18" fmla="*/ 708 w 1197499"/>
              <a:gd name="connsiteY18" fmla="*/ 869108 h 1544642"/>
              <a:gd name="connsiteX0" fmla="*/ 708 w 1197499"/>
              <a:gd name="connsiteY0" fmla="*/ 869108 h 1544647"/>
              <a:gd name="connsiteX1" fmla="*/ 25421 w 1197499"/>
              <a:gd name="connsiteY1" fmla="*/ 652865 h 1544647"/>
              <a:gd name="connsiteX2" fmla="*/ 78967 w 1197499"/>
              <a:gd name="connsiteY2" fmla="*/ 432503 h 1544647"/>
              <a:gd name="connsiteX3" fmla="*/ 132513 w 1197499"/>
              <a:gd name="connsiteY3" fmla="*/ 282162 h 1544647"/>
              <a:gd name="connsiteX4" fmla="*/ 243724 w 1197499"/>
              <a:gd name="connsiteY4" fmla="*/ 148297 h 1544647"/>
              <a:gd name="connsiteX5" fmla="*/ 597951 w 1197499"/>
              <a:gd name="connsiteY5" fmla="*/ 16 h 1544647"/>
              <a:gd name="connsiteX6" fmla="*/ 976892 w 1197499"/>
              <a:gd name="connsiteY6" fmla="*/ 154476 h 1544647"/>
              <a:gd name="connsiteX7" fmla="*/ 1073686 w 1197499"/>
              <a:gd name="connsiteY7" fmla="*/ 284222 h 1544647"/>
              <a:gd name="connsiteX8" fmla="*/ 1123113 w 1197499"/>
              <a:gd name="connsiteY8" fmla="*/ 436622 h 1544647"/>
              <a:gd name="connsiteX9" fmla="*/ 1172540 w 1197499"/>
              <a:gd name="connsiteY9" fmla="*/ 652865 h 1544647"/>
              <a:gd name="connsiteX10" fmla="*/ 1197254 w 1197499"/>
              <a:gd name="connsiteY10" fmla="*/ 873227 h 1544647"/>
              <a:gd name="connsiteX11" fmla="*/ 1182837 w 1197499"/>
              <a:gd name="connsiteY11" fmla="*/ 1025627 h 1544647"/>
              <a:gd name="connsiteX12" fmla="*/ 1145767 w 1197499"/>
              <a:gd name="connsiteY12" fmla="*/ 1161551 h 1544647"/>
              <a:gd name="connsiteX13" fmla="*/ 1038675 w 1197499"/>
              <a:gd name="connsiteY13" fmla="*/ 1307773 h 1544647"/>
              <a:gd name="connsiteX14" fmla="*/ 600010 w 1197499"/>
              <a:gd name="connsiteY14" fmla="*/ 1544611 h 1544647"/>
              <a:gd name="connsiteX15" fmla="*/ 159286 w 1197499"/>
              <a:gd name="connsiteY15" fmla="*/ 1303654 h 1544647"/>
              <a:gd name="connsiteX16" fmla="*/ 60432 w 1197499"/>
              <a:gd name="connsiteY16" fmla="*/ 1157432 h 1544647"/>
              <a:gd name="connsiteX17" fmla="*/ 11005 w 1197499"/>
              <a:gd name="connsiteY17" fmla="*/ 1029746 h 1544647"/>
              <a:gd name="connsiteX18" fmla="*/ 708 w 1197499"/>
              <a:gd name="connsiteY18" fmla="*/ 869108 h 1544647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123 h 1544662"/>
              <a:gd name="connsiteX1" fmla="*/ 25421 w 1197499"/>
              <a:gd name="connsiteY1" fmla="*/ 652880 h 1544662"/>
              <a:gd name="connsiteX2" fmla="*/ 78967 w 1197499"/>
              <a:gd name="connsiteY2" fmla="*/ 432518 h 1544662"/>
              <a:gd name="connsiteX3" fmla="*/ 132513 w 1197499"/>
              <a:gd name="connsiteY3" fmla="*/ 282177 h 1544662"/>
              <a:gd name="connsiteX4" fmla="*/ 243724 w 1197499"/>
              <a:gd name="connsiteY4" fmla="*/ 148312 h 1544662"/>
              <a:gd name="connsiteX5" fmla="*/ 597951 w 1197499"/>
              <a:gd name="connsiteY5" fmla="*/ 31 h 1544662"/>
              <a:gd name="connsiteX6" fmla="*/ 969692 w 1197499"/>
              <a:gd name="connsiteY6" fmla="*/ 156891 h 1544662"/>
              <a:gd name="connsiteX7" fmla="*/ 1073686 w 1197499"/>
              <a:gd name="connsiteY7" fmla="*/ 284237 h 1544662"/>
              <a:gd name="connsiteX8" fmla="*/ 1123113 w 1197499"/>
              <a:gd name="connsiteY8" fmla="*/ 436637 h 1544662"/>
              <a:gd name="connsiteX9" fmla="*/ 1172540 w 1197499"/>
              <a:gd name="connsiteY9" fmla="*/ 652880 h 1544662"/>
              <a:gd name="connsiteX10" fmla="*/ 1197254 w 1197499"/>
              <a:gd name="connsiteY10" fmla="*/ 873242 h 1544662"/>
              <a:gd name="connsiteX11" fmla="*/ 1182837 w 1197499"/>
              <a:gd name="connsiteY11" fmla="*/ 1025642 h 1544662"/>
              <a:gd name="connsiteX12" fmla="*/ 1145767 w 1197499"/>
              <a:gd name="connsiteY12" fmla="*/ 1161566 h 1544662"/>
              <a:gd name="connsiteX13" fmla="*/ 1038675 w 1197499"/>
              <a:gd name="connsiteY13" fmla="*/ 1307788 h 1544662"/>
              <a:gd name="connsiteX14" fmla="*/ 600010 w 1197499"/>
              <a:gd name="connsiteY14" fmla="*/ 1544626 h 1544662"/>
              <a:gd name="connsiteX15" fmla="*/ 159286 w 1197499"/>
              <a:gd name="connsiteY15" fmla="*/ 1303669 h 1544662"/>
              <a:gd name="connsiteX16" fmla="*/ 60432 w 1197499"/>
              <a:gd name="connsiteY16" fmla="*/ 1157447 h 1544662"/>
              <a:gd name="connsiteX17" fmla="*/ 11005 w 1197499"/>
              <a:gd name="connsiteY17" fmla="*/ 1029761 h 1544662"/>
              <a:gd name="connsiteX18" fmla="*/ 708 w 1197499"/>
              <a:gd name="connsiteY18" fmla="*/ 869123 h 1544662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099 h 1544638"/>
              <a:gd name="connsiteX1" fmla="*/ 25421 w 1197499"/>
              <a:gd name="connsiteY1" fmla="*/ 652856 h 1544638"/>
              <a:gd name="connsiteX2" fmla="*/ 78967 w 1197499"/>
              <a:gd name="connsiteY2" fmla="*/ 432494 h 1544638"/>
              <a:gd name="connsiteX3" fmla="*/ 132513 w 1197499"/>
              <a:gd name="connsiteY3" fmla="*/ 282153 h 1544638"/>
              <a:gd name="connsiteX4" fmla="*/ 243724 w 1197499"/>
              <a:gd name="connsiteY4" fmla="*/ 148288 h 1544638"/>
              <a:gd name="connsiteX5" fmla="*/ 597951 w 1197499"/>
              <a:gd name="connsiteY5" fmla="*/ 7 h 1544638"/>
              <a:gd name="connsiteX6" fmla="*/ 969692 w 1197499"/>
              <a:gd name="connsiteY6" fmla="*/ 156867 h 1544638"/>
              <a:gd name="connsiteX7" fmla="*/ 1073686 w 1197499"/>
              <a:gd name="connsiteY7" fmla="*/ 284213 h 1544638"/>
              <a:gd name="connsiteX8" fmla="*/ 1123113 w 1197499"/>
              <a:gd name="connsiteY8" fmla="*/ 436613 h 1544638"/>
              <a:gd name="connsiteX9" fmla="*/ 1172540 w 1197499"/>
              <a:gd name="connsiteY9" fmla="*/ 652856 h 1544638"/>
              <a:gd name="connsiteX10" fmla="*/ 1197254 w 1197499"/>
              <a:gd name="connsiteY10" fmla="*/ 873218 h 1544638"/>
              <a:gd name="connsiteX11" fmla="*/ 1182837 w 1197499"/>
              <a:gd name="connsiteY11" fmla="*/ 1025618 h 1544638"/>
              <a:gd name="connsiteX12" fmla="*/ 1145767 w 1197499"/>
              <a:gd name="connsiteY12" fmla="*/ 1161542 h 1544638"/>
              <a:gd name="connsiteX13" fmla="*/ 1038675 w 1197499"/>
              <a:gd name="connsiteY13" fmla="*/ 1307764 h 1544638"/>
              <a:gd name="connsiteX14" fmla="*/ 600010 w 1197499"/>
              <a:gd name="connsiteY14" fmla="*/ 1544602 h 1544638"/>
              <a:gd name="connsiteX15" fmla="*/ 159286 w 1197499"/>
              <a:gd name="connsiteY15" fmla="*/ 1303645 h 1544638"/>
              <a:gd name="connsiteX16" fmla="*/ 60432 w 1197499"/>
              <a:gd name="connsiteY16" fmla="*/ 1157423 h 1544638"/>
              <a:gd name="connsiteX17" fmla="*/ 11005 w 1197499"/>
              <a:gd name="connsiteY17" fmla="*/ 1029737 h 1544638"/>
              <a:gd name="connsiteX18" fmla="*/ 708 w 1197499"/>
              <a:gd name="connsiteY18" fmla="*/ 869099 h 1544638"/>
              <a:gd name="connsiteX0" fmla="*/ 708 w 1197499"/>
              <a:gd name="connsiteY0" fmla="*/ 869276 h 1544815"/>
              <a:gd name="connsiteX1" fmla="*/ 25421 w 1197499"/>
              <a:gd name="connsiteY1" fmla="*/ 653033 h 1544815"/>
              <a:gd name="connsiteX2" fmla="*/ 78967 w 1197499"/>
              <a:gd name="connsiteY2" fmla="*/ 432671 h 1544815"/>
              <a:gd name="connsiteX3" fmla="*/ 132513 w 1197499"/>
              <a:gd name="connsiteY3" fmla="*/ 282330 h 1544815"/>
              <a:gd name="connsiteX4" fmla="*/ 243724 w 1197499"/>
              <a:gd name="connsiteY4" fmla="*/ 148465 h 1544815"/>
              <a:gd name="connsiteX5" fmla="*/ 597951 w 1197499"/>
              <a:gd name="connsiteY5" fmla="*/ 184 h 1544815"/>
              <a:gd name="connsiteX6" fmla="*/ 969692 w 1197499"/>
              <a:gd name="connsiteY6" fmla="*/ 157044 h 1544815"/>
              <a:gd name="connsiteX7" fmla="*/ 1073686 w 1197499"/>
              <a:gd name="connsiteY7" fmla="*/ 284390 h 1544815"/>
              <a:gd name="connsiteX8" fmla="*/ 1123113 w 1197499"/>
              <a:gd name="connsiteY8" fmla="*/ 436790 h 1544815"/>
              <a:gd name="connsiteX9" fmla="*/ 1172540 w 1197499"/>
              <a:gd name="connsiteY9" fmla="*/ 653033 h 1544815"/>
              <a:gd name="connsiteX10" fmla="*/ 1197254 w 1197499"/>
              <a:gd name="connsiteY10" fmla="*/ 873395 h 1544815"/>
              <a:gd name="connsiteX11" fmla="*/ 1182837 w 1197499"/>
              <a:gd name="connsiteY11" fmla="*/ 1025795 h 1544815"/>
              <a:gd name="connsiteX12" fmla="*/ 1145767 w 1197499"/>
              <a:gd name="connsiteY12" fmla="*/ 1161719 h 1544815"/>
              <a:gd name="connsiteX13" fmla="*/ 1038675 w 1197499"/>
              <a:gd name="connsiteY13" fmla="*/ 1307941 h 1544815"/>
              <a:gd name="connsiteX14" fmla="*/ 600010 w 1197499"/>
              <a:gd name="connsiteY14" fmla="*/ 1544779 h 1544815"/>
              <a:gd name="connsiteX15" fmla="*/ 159286 w 1197499"/>
              <a:gd name="connsiteY15" fmla="*/ 1303822 h 1544815"/>
              <a:gd name="connsiteX16" fmla="*/ 60432 w 1197499"/>
              <a:gd name="connsiteY16" fmla="*/ 1157600 h 1544815"/>
              <a:gd name="connsiteX17" fmla="*/ 11005 w 1197499"/>
              <a:gd name="connsiteY17" fmla="*/ 1029914 h 1544815"/>
              <a:gd name="connsiteX18" fmla="*/ 708 w 1197499"/>
              <a:gd name="connsiteY18" fmla="*/ 869276 h 1544815"/>
              <a:gd name="connsiteX0" fmla="*/ 708 w 1197499"/>
              <a:gd name="connsiteY0" fmla="*/ 869351 h 1544890"/>
              <a:gd name="connsiteX1" fmla="*/ 25421 w 1197499"/>
              <a:gd name="connsiteY1" fmla="*/ 653108 h 1544890"/>
              <a:gd name="connsiteX2" fmla="*/ 78967 w 1197499"/>
              <a:gd name="connsiteY2" fmla="*/ 432746 h 1544890"/>
              <a:gd name="connsiteX3" fmla="*/ 132513 w 1197499"/>
              <a:gd name="connsiteY3" fmla="*/ 282405 h 1544890"/>
              <a:gd name="connsiteX4" fmla="*/ 243724 w 1197499"/>
              <a:gd name="connsiteY4" fmla="*/ 148540 h 1544890"/>
              <a:gd name="connsiteX5" fmla="*/ 597951 w 1197499"/>
              <a:gd name="connsiteY5" fmla="*/ 259 h 1544890"/>
              <a:gd name="connsiteX6" fmla="*/ 969692 w 1197499"/>
              <a:gd name="connsiteY6" fmla="*/ 157119 h 1544890"/>
              <a:gd name="connsiteX7" fmla="*/ 1073686 w 1197499"/>
              <a:gd name="connsiteY7" fmla="*/ 284465 h 1544890"/>
              <a:gd name="connsiteX8" fmla="*/ 1123113 w 1197499"/>
              <a:gd name="connsiteY8" fmla="*/ 436865 h 1544890"/>
              <a:gd name="connsiteX9" fmla="*/ 1172540 w 1197499"/>
              <a:gd name="connsiteY9" fmla="*/ 653108 h 1544890"/>
              <a:gd name="connsiteX10" fmla="*/ 1197254 w 1197499"/>
              <a:gd name="connsiteY10" fmla="*/ 873470 h 1544890"/>
              <a:gd name="connsiteX11" fmla="*/ 1182837 w 1197499"/>
              <a:gd name="connsiteY11" fmla="*/ 1025870 h 1544890"/>
              <a:gd name="connsiteX12" fmla="*/ 1145767 w 1197499"/>
              <a:gd name="connsiteY12" fmla="*/ 1161794 h 1544890"/>
              <a:gd name="connsiteX13" fmla="*/ 1038675 w 1197499"/>
              <a:gd name="connsiteY13" fmla="*/ 1308016 h 1544890"/>
              <a:gd name="connsiteX14" fmla="*/ 600010 w 1197499"/>
              <a:gd name="connsiteY14" fmla="*/ 1544854 h 1544890"/>
              <a:gd name="connsiteX15" fmla="*/ 159286 w 1197499"/>
              <a:gd name="connsiteY15" fmla="*/ 1303897 h 1544890"/>
              <a:gd name="connsiteX16" fmla="*/ 60432 w 1197499"/>
              <a:gd name="connsiteY16" fmla="*/ 1157675 h 1544890"/>
              <a:gd name="connsiteX17" fmla="*/ 11005 w 1197499"/>
              <a:gd name="connsiteY17" fmla="*/ 1029989 h 1544890"/>
              <a:gd name="connsiteX18" fmla="*/ 708 w 1197499"/>
              <a:gd name="connsiteY18" fmla="*/ 869351 h 1544890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8967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  <a:gd name="connsiteX0" fmla="*/ 708 w 1197499"/>
              <a:gd name="connsiteY0" fmla="*/ 869294 h 1544833"/>
              <a:gd name="connsiteX1" fmla="*/ 25421 w 1197499"/>
              <a:gd name="connsiteY1" fmla="*/ 653051 h 1544833"/>
              <a:gd name="connsiteX2" fmla="*/ 72436 w 1197499"/>
              <a:gd name="connsiteY2" fmla="*/ 432689 h 1544833"/>
              <a:gd name="connsiteX3" fmla="*/ 132513 w 1197499"/>
              <a:gd name="connsiteY3" fmla="*/ 282348 h 1544833"/>
              <a:gd name="connsiteX4" fmla="*/ 243724 w 1197499"/>
              <a:gd name="connsiteY4" fmla="*/ 148483 h 1544833"/>
              <a:gd name="connsiteX5" fmla="*/ 597951 w 1197499"/>
              <a:gd name="connsiteY5" fmla="*/ 202 h 1544833"/>
              <a:gd name="connsiteX6" fmla="*/ 969692 w 1197499"/>
              <a:gd name="connsiteY6" fmla="*/ 157062 h 1544833"/>
              <a:gd name="connsiteX7" fmla="*/ 1073686 w 1197499"/>
              <a:gd name="connsiteY7" fmla="*/ 284408 h 1544833"/>
              <a:gd name="connsiteX8" fmla="*/ 1123113 w 1197499"/>
              <a:gd name="connsiteY8" fmla="*/ 436808 h 1544833"/>
              <a:gd name="connsiteX9" fmla="*/ 1172540 w 1197499"/>
              <a:gd name="connsiteY9" fmla="*/ 653051 h 1544833"/>
              <a:gd name="connsiteX10" fmla="*/ 1197254 w 1197499"/>
              <a:gd name="connsiteY10" fmla="*/ 873413 h 1544833"/>
              <a:gd name="connsiteX11" fmla="*/ 1182837 w 1197499"/>
              <a:gd name="connsiteY11" fmla="*/ 1025813 h 1544833"/>
              <a:gd name="connsiteX12" fmla="*/ 1145767 w 1197499"/>
              <a:gd name="connsiteY12" fmla="*/ 1161737 h 1544833"/>
              <a:gd name="connsiteX13" fmla="*/ 1038675 w 1197499"/>
              <a:gd name="connsiteY13" fmla="*/ 1307959 h 1544833"/>
              <a:gd name="connsiteX14" fmla="*/ 600010 w 1197499"/>
              <a:gd name="connsiteY14" fmla="*/ 1544797 h 1544833"/>
              <a:gd name="connsiteX15" fmla="*/ 159286 w 1197499"/>
              <a:gd name="connsiteY15" fmla="*/ 1303840 h 1544833"/>
              <a:gd name="connsiteX16" fmla="*/ 60432 w 1197499"/>
              <a:gd name="connsiteY16" fmla="*/ 1157618 h 1544833"/>
              <a:gd name="connsiteX17" fmla="*/ 11005 w 1197499"/>
              <a:gd name="connsiteY17" fmla="*/ 1029932 h 1544833"/>
              <a:gd name="connsiteX18" fmla="*/ 708 w 1197499"/>
              <a:gd name="connsiteY18" fmla="*/ 869294 h 15448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197499" h="1544833">
                <a:moveTo>
                  <a:pt x="708" y="869294"/>
                </a:moveTo>
                <a:cubicBezTo>
                  <a:pt x="3111" y="806481"/>
                  <a:pt x="13466" y="725818"/>
                  <a:pt x="25421" y="653051"/>
                </a:cubicBezTo>
                <a:cubicBezTo>
                  <a:pt x="37376" y="580284"/>
                  <a:pt x="54587" y="494473"/>
                  <a:pt x="72436" y="432689"/>
                </a:cubicBezTo>
                <a:cubicBezTo>
                  <a:pt x="90285" y="370905"/>
                  <a:pt x="103965" y="329716"/>
                  <a:pt x="132513" y="282348"/>
                </a:cubicBezTo>
                <a:cubicBezTo>
                  <a:pt x="161061" y="234980"/>
                  <a:pt x="149675" y="251113"/>
                  <a:pt x="243724" y="148483"/>
                </a:cubicBezTo>
                <a:cubicBezTo>
                  <a:pt x="337773" y="45853"/>
                  <a:pt x="487843" y="5303"/>
                  <a:pt x="597951" y="202"/>
                </a:cubicBezTo>
                <a:cubicBezTo>
                  <a:pt x="708059" y="-4899"/>
                  <a:pt x="903886" y="87688"/>
                  <a:pt x="969692" y="157062"/>
                </a:cubicBezTo>
                <a:cubicBezTo>
                  <a:pt x="1035498" y="226436"/>
                  <a:pt x="1060116" y="256984"/>
                  <a:pt x="1073686" y="284408"/>
                </a:cubicBezTo>
                <a:cubicBezTo>
                  <a:pt x="1087256" y="311832"/>
                  <a:pt x="1106637" y="375367"/>
                  <a:pt x="1123113" y="436808"/>
                </a:cubicBezTo>
                <a:cubicBezTo>
                  <a:pt x="1139589" y="498248"/>
                  <a:pt x="1160183" y="580284"/>
                  <a:pt x="1172540" y="653051"/>
                </a:cubicBezTo>
                <a:cubicBezTo>
                  <a:pt x="1184897" y="725818"/>
                  <a:pt x="1195538" y="811286"/>
                  <a:pt x="1197254" y="873413"/>
                </a:cubicBezTo>
                <a:cubicBezTo>
                  <a:pt x="1198970" y="935540"/>
                  <a:pt x="1191418" y="977759"/>
                  <a:pt x="1182837" y="1025813"/>
                </a:cubicBezTo>
                <a:cubicBezTo>
                  <a:pt x="1174256" y="1073867"/>
                  <a:pt x="1169794" y="1114713"/>
                  <a:pt x="1145767" y="1161737"/>
                </a:cubicBezTo>
                <a:cubicBezTo>
                  <a:pt x="1121740" y="1208761"/>
                  <a:pt x="1123457" y="1221462"/>
                  <a:pt x="1038675" y="1307959"/>
                </a:cubicBezTo>
                <a:cubicBezTo>
                  <a:pt x="953893" y="1394456"/>
                  <a:pt x="808771" y="1547542"/>
                  <a:pt x="600010" y="1544797"/>
                </a:cubicBezTo>
                <a:cubicBezTo>
                  <a:pt x="391249" y="1542052"/>
                  <a:pt x="228621" y="1384846"/>
                  <a:pt x="159286" y="1303840"/>
                </a:cubicBezTo>
                <a:cubicBezTo>
                  <a:pt x="89951" y="1222834"/>
                  <a:pt x="85146" y="1203269"/>
                  <a:pt x="60432" y="1157618"/>
                </a:cubicBezTo>
                <a:cubicBezTo>
                  <a:pt x="35719" y="1111967"/>
                  <a:pt x="19929" y="1075583"/>
                  <a:pt x="11005" y="1029932"/>
                </a:cubicBezTo>
                <a:cubicBezTo>
                  <a:pt x="2081" y="984281"/>
                  <a:pt x="-1695" y="932107"/>
                  <a:pt x="708" y="869294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grpSp>
        <p:nvGrpSpPr>
          <p:cNvPr id="46" name="Gruppo 45">
            <a:extLst>
              <a:ext uri="{FF2B5EF4-FFF2-40B4-BE49-F238E27FC236}">
                <a16:creationId xmlns:a16="http://schemas.microsoft.com/office/drawing/2014/main" id="{83A37D8E-9024-45CC-9AF2-E42502A8F9BA}"/>
              </a:ext>
            </a:extLst>
          </p:cNvPr>
          <p:cNvGrpSpPr/>
          <p:nvPr/>
        </p:nvGrpSpPr>
        <p:grpSpPr>
          <a:xfrm>
            <a:off x="6818631" y="5168037"/>
            <a:ext cx="1156289" cy="1043426"/>
            <a:chOff x="6821025" y="5170364"/>
            <a:chExt cx="1156289" cy="1043426"/>
          </a:xfrm>
        </p:grpSpPr>
        <p:cxnSp>
          <p:nvCxnSpPr>
            <p:cNvPr id="177" name="Connettore diritto 176">
              <a:extLst>
                <a:ext uri="{FF2B5EF4-FFF2-40B4-BE49-F238E27FC236}">
                  <a16:creationId xmlns:a16="http://schemas.microsoft.com/office/drawing/2014/main" id="{D194249C-1252-4E36-A44F-E45AF8D08995}"/>
                </a:ext>
              </a:extLst>
            </p:cNvPr>
            <p:cNvCxnSpPr>
              <a:cxnSpLocks/>
              <a:endCxn id="220" idx="4"/>
            </p:cNvCxnSpPr>
            <p:nvPr/>
          </p:nvCxnSpPr>
          <p:spPr>
            <a:xfrm>
              <a:off x="6821025" y="5193669"/>
              <a:ext cx="571307" cy="1020121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Connettore diritto 180">
              <a:extLst>
                <a:ext uri="{FF2B5EF4-FFF2-40B4-BE49-F238E27FC236}">
                  <a16:creationId xmlns:a16="http://schemas.microsoft.com/office/drawing/2014/main" id="{5466AF2B-07C8-4917-906F-55BA9193C21F}"/>
                </a:ext>
              </a:extLst>
            </p:cNvPr>
            <p:cNvCxnSpPr>
              <a:cxnSpLocks/>
              <a:endCxn id="220" idx="4"/>
            </p:cNvCxnSpPr>
            <p:nvPr/>
          </p:nvCxnSpPr>
          <p:spPr>
            <a:xfrm flipH="1">
              <a:off x="7392332" y="5170364"/>
              <a:ext cx="584982" cy="1043426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7" name="Gruppo 186">
            <a:extLst>
              <a:ext uri="{FF2B5EF4-FFF2-40B4-BE49-F238E27FC236}">
                <a16:creationId xmlns:a16="http://schemas.microsoft.com/office/drawing/2014/main" id="{0BD4A354-0D2B-4291-83F5-82880B491CE7}"/>
              </a:ext>
            </a:extLst>
          </p:cNvPr>
          <p:cNvGrpSpPr/>
          <p:nvPr/>
        </p:nvGrpSpPr>
        <p:grpSpPr>
          <a:xfrm>
            <a:off x="6820136" y="5168535"/>
            <a:ext cx="1156289" cy="1043426"/>
            <a:chOff x="6821025" y="5170364"/>
            <a:chExt cx="1156289" cy="1043426"/>
          </a:xfrm>
        </p:grpSpPr>
        <p:cxnSp>
          <p:nvCxnSpPr>
            <p:cNvPr id="188" name="Connettore diritto 187">
              <a:extLst>
                <a:ext uri="{FF2B5EF4-FFF2-40B4-BE49-F238E27FC236}">
                  <a16:creationId xmlns:a16="http://schemas.microsoft.com/office/drawing/2014/main" id="{D598F5A7-DDC0-47A0-924F-5BDCBE82A233}"/>
                </a:ext>
              </a:extLst>
            </p:cNvPr>
            <p:cNvCxnSpPr>
              <a:cxnSpLocks/>
            </p:cNvCxnSpPr>
            <p:nvPr/>
          </p:nvCxnSpPr>
          <p:spPr>
            <a:xfrm>
              <a:off x="6821025" y="5193669"/>
              <a:ext cx="571307" cy="1020121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Connettore diritto 188">
              <a:extLst>
                <a:ext uri="{FF2B5EF4-FFF2-40B4-BE49-F238E27FC236}">
                  <a16:creationId xmlns:a16="http://schemas.microsoft.com/office/drawing/2014/main" id="{0A648013-B88E-44D7-8327-7C722E99D75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7392332" y="5170364"/>
              <a:ext cx="584982" cy="1043426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6" name="Arco 195">
            <a:extLst>
              <a:ext uri="{FF2B5EF4-FFF2-40B4-BE49-F238E27FC236}">
                <a16:creationId xmlns:a16="http://schemas.microsoft.com/office/drawing/2014/main" id="{A8D79649-A3A3-46A6-B692-1DBCE9E868DC}"/>
              </a:ext>
            </a:extLst>
          </p:cNvPr>
          <p:cNvSpPr/>
          <p:nvPr/>
        </p:nvSpPr>
        <p:spPr>
          <a:xfrm>
            <a:off x="6232563" y="1785132"/>
            <a:ext cx="2326302" cy="2335978"/>
          </a:xfrm>
          <a:prstGeom prst="arc">
            <a:avLst>
              <a:gd name="adj1" fmla="val 15173639"/>
              <a:gd name="adj2" fmla="val 1732094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1" name="Arco 200">
            <a:extLst>
              <a:ext uri="{FF2B5EF4-FFF2-40B4-BE49-F238E27FC236}">
                <a16:creationId xmlns:a16="http://schemas.microsoft.com/office/drawing/2014/main" id="{049B5A92-E41C-4CC8-B2B8-BD2C227B023F}"/>
              </a:ext>
            </a:extLst>
          </p:cNvPr>
          <p:cNvSpPr/>
          <p:nvPr/>
        </p:nvSpPr>
        <p:spPr>
          <a:xfrm>
            <a:off x="6230202" y="1793603"/>
            <a:ext cx="2326302" cy="2335978"/>
          </a:xfrm>
          <a:prstGeom prst="arc">
            <a:avLst>
              <a:gd name="adj1" fmla="val 2453885"/>
              <a:gd name="adj2" fmla="val 8310179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77" name="Arco 76">
            <a:extLst>
              <a:ext uri="{FF2B5EF4-FFF2-40B4-BE49-F238E27FC236}">
                <a16:creationId xmlns:a16="http://schemas.microsoft.com/office/drawing/2014/main" id="{6604F556-AE40-47BA-B0A1-CCC58C842D48}"/>
              </a:ext>
            </a:extLst>
          </p:cNvPr>
          <p:cNvSpPr/>
          <p:nvPr/>
        </p:nvSpPr>
        <p:spPr>
          <a:xfrm>
            <a:off x="6228764" y="1788452"/>
            <a:ext cx="2326303" cy="2340000"/>
          </a:xfrm>
          <a:prstGeom prst="arc">
            <a:avLst>
              <a:gd name="adj1" fmla="val 8300079"/>
              <a:gd name="adj2" fmla="val 15191901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2" name="Arco 201">
            <a:extLst>
              <a:ext uri="{FF2B5EF4-FFF2-40B4-BE49-F238E27FC236}">
                <a16:creationId xmlns:a16="http://schemas.microsoft.com/office/drawing/2014/main" id="{FB69C806-18D6-4C8D-B224-BD808B78F05D}"/>
              </a:ext>
            </a:extLst>
          </p:cNvPr>
          <p:cNvSpPr/>
          <p:nvPr/>
        </p:nvSpPr>
        <p:spPr>
          <a:xfrm flipH="1">
            <a:off x="6232118" y="1787373"/>
            <a:ext cx="2326303" cy="2340000"/>
          </a:xfrm>
          <a:prstGeom prst="arc">
            <a:avLst>
              <a:gd name="adj1" fmla="val 8350398"/>
              <a:gd name="adj2" fmla="val 15096114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205" name="Gruppo 204">
            <a:extLst>
              <a:ext uri="{FF2B5EF4-FFF2-40B4-BE49-F238E27FC236}">
                <a16:creationId xmlns:a16="http://schemas.microsoft.com/office/drawing/2014/main" id="{6F4E5EBA-2BF2-4D66-915E-6ED5CB522C09}"/>
              </a:ext>
            </a:extLst>
          </p:cNvPr>
          <p:cNvGrpSpPr/>
          <p:nvPr/>
        </p:nvGrpSpPr>
        <p:grpSpPr>
          <a:xfrm>
            <a:off x="6220785" y="1784567"/>
            <a:ext cx="2345403" cy="2342091"/>
            <a:chOff x="11659855" y="800548"/>
            <a:chExt cx="2345403" cy="2342091"/>
          </a:xfrm>
        </p:grpSpPr>
        <p:sp>
          <p:nvSpPr>
            <p:cNvPr id="206" name="Arco 205">
              <a:extLst>
                <a:ext uri="{FF2B5EF4-FFF2-40B4-BE49-F238E27FC236}">
                  <a16:creationId xmlns:a16="http://schemas.microsoft.com/office/drawing/2014/main" id="{CAD78242-B576-4DA8-A5FE-4A284C00AE8C}"/>
                </a:ext>
              </a:extLst>
            </p:cNvPr>
            <p:cNvSpPr/>
            <p:nvPr/>
          </p:nvSpPr>
          <p:spPr>
            <a:xfrm>
              <a:off x="11665258" y="802447"/>
              <a:ext cx="2340000" cy="2340000"/>
            </a:xfrm>
            <a:prstGeom prst="arc">
              <a:avLst>
                <a:gd name="adj1" fmla="val 15082998"/>
                <a:gd name="adj2" fmla="val 17325993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207" name="Arco 206">
              <a:extLst>
                <a:ext uri="{FF2B5EF4-FFF2-40B4-BE49-F238E27FC236}">
                  <a16:creationId xmlns:a16="http://schemas.microsoft.com/office/drawing/2014/main" id="{F16E0484-C492-4748-84F0-B3E5D44D6482}"/>
                </a:ext>
              </a:extLst>
            </p:cNvPr>
            <p:cNvSpPr/>
            <p:nvPr/>
          </p:nvSpPr>
          <p:spPr>
            <a:xfrm>
              <a:off x="11659855" y="800548"/>
              <a:ext cx="2340000" cy="2342091"/>
            </a:xfrm>
            <a:prstGeom prst="arc">
              <a:avLst>
                <a:gd name="adj1" fmla="val 2453885"/>
                <a:gd name="adj2" fmla="val 8310179"/>
              </a:avLst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96" name="Connettore diritto 95">
            <a:extLst>
              <a:ext uri="{FF2B5EF4-FFF2-40B4-BE49-F238E27FC236}">
                <a16:creationId xmlns:a16="http://schemas.microsoft.com/office/drawing/2014/main" id="{89C297E0-261D-490D-B085-64347D2C54AB}"/>
              </a:ext>
            </a:extLst>
          </p:cNvPr>
          <p:cNvCxnSpPr>
            <a:cxnSpLocks/>
          </p:cNvCxnSpPr>
          <p:nvPr/>
        </p:nvCxnSpPr>
        <p:spPr>
          <a:xfrm>
            <a:off x="10863514" y="2961347"/>
            <a:ext cx="0" cy="1166153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Connettore diritto 210">
            <a:extLst>
              <a:ext uri="{FF2B5EF4-FFF2-40B4-BE49-F238E27FC236}">
                <a16:creationId xmlns:a16="http://schemas.microsoft.com/office/drawing/2014/main" id="{BC9071A0-492B-4748-8BEA-14BB247D2E63}"/>
              </a:ext>
            </a:extLst>
          </p:cNvPr>
          <p:cNvCxnSpPr>
            <a:cxnSpLocks/>
          </p:cNvCxnSpPr>
          <p:nvPr/>
        </p:nvCxnSpPr>
        <p:spPr>
          <a:xfrm>
            <a:off x="10470839" y="2739827"/>
            <a:ext cx="0" cy="13940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uppo 105">
            <a:extLst>
              <a:ext uri="{FF2B5EF4-FFF2-40B4-BE49-F238E27FC236}">
                <a16:creationId xmlns:a16="http://schemas.microsoft.com/office/drawing/2014/main" id="{0A3F1830-AA87-466C-8EB5-F551FD5E85BD}"/>
              </a:ext>
            </a:extLst>
          </p:cNvPr>
          <p:cNvGrpSpPr/>
          <p:nvPr/>
        </p:nvGrpSpPr>
        <p:grpSpPr>
          <a:xfrm>
            <a:off x="9265629" y="2305594"/>
            <a:ext cx="1595739" cy="1539488"/>
            <a:chOff x="9265629" y="2305594"/>
            <a:chExt cx="1595739" cy="1539488"/>
          </a:xfrm>
        </p:grpSpPr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AFF0C4EF-979F-4804-80C7-7F99785EA2E9}"/>
                </a:ext>
              </a:extLst>
            </p:cNvPr>
            <p:cNvCxnSpPr>
              <a:stCxn id="64" idx="0"/>
            </p:cNvCxnSpPr>
            <p:nvPr/>
          </p:nvCxnSpPr>
          <p:spPr>
            <a:xfrm>
              <a:off x="9694817" y="2305594"/>
              <a:ext cx="1166551" cy="655753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ttore diritto 104">
              <a:extLst>
                <a:ext uri="{FF2B5EF4-FFF2-40B4-BE49-F238E27FC236}">
                  <a16:creationId xmlns:a16="http://schemas.microsoft.com/office/drawing/2014/main" id="{89ED639B-3118-45B6-B3B4-075695B9CE1A}"/>
                </a:ext>
              </a:extLst>
            </p:cNvPr>
            <p:cNvCxnSpPr/>
            <p:nvPr/>
          </p:nvCxnSpPr>
          <p:spPr>
            <a:xfrm flipV="1">
              <a:off x="9265629" y="2961347"/>
              <a:ext cx="1595739" cy="883735"/>
            </a:xfrm>
            <a:prstGeom prst="line">
              <a:avLst/>
            </a:prstGeom>
            <a:ln w="3175">
              <a:solidFill>
                <a:srgbClr val="00B05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7" name="Gruppo 236">
            <a:extLst>
              <a:ext uri="{FF2B5EF4-FFF2-40B4-BE49-F238E27FC236}">
                <a16:creationId xmlns:a16="http://schemas.microsoft.com/office/drawing/2014/main" id="{AC823C5D-DC2C-442E-BD8B-9A757C79318E}"/>
              </a:ext>
            </a:extLst>
          </p:cNvPr>
          <p:cNvGrpSpPr/>
          <p:nvPr/>
        </p:nvGrpSpPr>
        <p:grpSpPr>
          <a:xfrm>
            <a:off x="9267220" y="2305841"/>
            <a:ext cx="1595739" cy="1539488"/>
            <a:chOff x="9265629" y="2305594"/>
            <a:chExt cx="1595739" cy="1539488"/>
          </a:xfrm>
        </p:grpSpPr>
        <p:cxnSp>
          <p:nvCxnSpPr>
            <p:cNvPr id="248" name="Connettore diritto 247">
              <a:extLst>
                <a:ext uri="{FF2B5EF4-FFF2-40B4-BE49-F238E27FC236}">
                  <a16:creationId xmlns:a16="http://schemas.microsoft.com/office/drawing/2014/main" id="{5A021996-D81C-4FEA-B8E8-57A0DBC2BBE3}"/>
                </a:ext>
              </a:extLst>
            </p:cNvPr>
            <p:cNvCxnSpPr/>
            <p:nvPr/>
          </p:nvCxnSpPr>
          <p:spPr>
            <a:xfrm>
              <a:off x="9694817" y="2305594"/>
              <a:ext cx="1166551" cy="655753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Connettore diritto 266">
              <a:extLst>
                <a:ext uri="{FF2B5EF4-FFF2-40B4-BE49-F238E27FC236}">
                  <a16:creationId xmlns:a16="http://schemas.microsoft.com/office/drawing/2014/main" id="{1ED42B19-BBFC-4B34-9F0A-0620F3FE44BC}"/>
                </a:ext>
              </a:extLst>
            </p:cNvPr>
            <p:cNvCxnSpPr/>
            <p:nvPr/>
          </p:nvCxnSpPr>
          <p:spPr>
            <a:xfrm flipV="1">
              <a:off x="9265629" y="2961347"/>
              <a:ext cx="1595739" cy="883735"/>
            </a:xfrm>
            <a:prstGeom prst="line">
              <a:avLst/>
            </a:prstGeom>
            <a:ln w="3175">
              <a:solidFill>
                <a:srgbClr val="00B050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271FA5F-C558-4DF6-AD1F-7EE06BB032A7}"/>
              </a:ext>
            </a:extLst>
          </p:cNvPr>
          <p:cNvCxnSpPr>
            <a:cxnSpLocks/>
          </p:cNvCxnSpPr>
          <p:nvPr/>
        </p:nvCxnSpPr>
        <p:spPr>
          <a:xfrm flipH="1">
            <a:off x="9263501" y="2284253"/>
            <a:ext cx="434097" cy="1574176"/>
          </a:xfrm>
          <a:prstGeom prst="line">
            <a:avLst/>
          </a:prstGeom>
          <a:ln w="31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CFDEA2C3-C4CF-476E-8E3E-7109A0E52016}"/>
              </a:ext>
            </a:extLst>
          </p:cNvPr>
          <p:cNvCxnSpPr>
            <a:cxnSpLocks/>
          </p:cNvCxnSpPr>
          <p:nvPr/>
        </p:nvCxnSpPr>
        <p:spPr>
          <a:xfrm flipH="1">
            <a:off x="9188313" y="3846998"/>
            <a:ext cx="77034" cy="2793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745252CD-3404-4524-8439-1380D2B6365E}"/>
              </a:ext>
            </a:extLst>
          </p:cNvPr>
          <p:cNvCxnSpPr>
            <a:cxnSpLocks/>
          </p:cNvCxnSpPr>
          <p:nvPr/>
        </p:nvCxnSpPr>
        <p:spPr>
          <a:xfrm flipH="1">
            <a:off x="9268688" y="2259273"/>
            <a:ext cx="434097" cy="1574176"/>
          </a:xfrm>
          <a:prstGeom prst="line">
            <a:avLst/>
          </a:prstGeom>
          <a:ln w="3175"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Pulsante di azione: vuoto 19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90E2E66E-A164-48A9-92BB-113903088D3D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CA774372-A780-4080-BB93-D98BA5DCFCDD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42822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2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6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5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2" dur="5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6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0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4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8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2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6"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10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8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2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6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2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4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10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9" fill="hold">
                      <p:stCondLst>
                        <p:cond delay="indefinite"/>
                      </p:stCondLst>
                      <p:childTnLst>
                        <p:par>
                          <p:cTn id="330" fill="hold">
                            <p:stCondLst>
                              <p:cond delay="0"/>
                            </p:stCondLst>
                            <p:childTnLst>
                              <p:par>
                                <p:cTn id="331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2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6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0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4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8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2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6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0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4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4" dur="10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0" dur="1000"/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1" dur="10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6" dur="1000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7" dur="10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2" dur="10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3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8" dur="1000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9" dur="1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1000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5" dur="10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8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9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0" dur="1000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1" dur="10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4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5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6" dur="1000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7" dur="10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0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1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2" dur="1000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3" dur="10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6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7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8" dur="10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29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2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6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0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4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5" dur="500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8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500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2"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3" dur="500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6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7" dur="500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0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1" dur="5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4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5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8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9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>
                      <p:stCondLst>
                        <p:cond delay="indefinite"/>
                      </p:stCondLst>
                      <p:childTnLst>
                        <p:par>
                          <p:cTn id="472" fill="hold">
                            <p:stCondLst>
                              <p:cond delay="0"/>
                            </p:stCondLst>
                            <p:childTnLst>
                              <p:par>
                                <p:cTn id="473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74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6" dur="10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7" dur="10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0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1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3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86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7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8" dur="1000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9" dur="10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2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3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4" dur="1000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95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98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9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0" dur="1000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1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3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4"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5"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6" dur="1000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07" dur="10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9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0"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1"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2" dur="1000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3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5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16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8" dur="10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9" dur="10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2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3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1000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25" dur="10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8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9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0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7" dur="1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8" dur="10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9" fill="hold">
                      <p:stCondLst>
                        <p:cond delay="indefinite"/>
                      </p:stCondLst>
                      <p:childTnLst>
                        <p:par>
                          <p:cTn id="540" fill="hold">
                            <p:stCondLst>
                              <p:cond delay="0"/>
                            </p:stCondLst>
                            <p:childTnLst>
                              <p:par>
                                <p:cTn id="54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2"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3" dur="500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6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7" dur="500"/>
                                        <p:tgtEl>
                                          <p:spTgt spid="2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0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1" dur="500"/>
                                        <p:tgtEl>
                                          <p:spTgt spid="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4" dur="5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5" dur="500"/>
                                        <p:tgtEl>
                                          <p:spTgt spid="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8" dur="5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9" dur="500"/>
                                        <p:tgtEl>
                                          <p:spTgt spid="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2"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3" dur="500"/>
                                        <p:tgtEl>
                                          <p:spTgt spid="2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6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7" dur="500"/>
                                        <p:tgtEl>
                                          <p:spTgt spid="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0"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1" dur="500"/>
                                        <p:tgtEl>
                                          <p:spTgt spid="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4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5" dur="500"/>
                                        <p:tgtEl>
                                          <p:spTgt spid="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8"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9" dur="500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1" fill="hold">
                      <p:stCondLst>
                        <p:cond delay="indefinite"/>
                      </p:stCondLst>
                      <p:childTnLst>
                        <p:par>
                          <p:cTn id="582" fill="hold">
                            <p:stCondLst>
                              <p:cond delay="0"/>
                            </p:stCondLst>
                            <p:childTnLst>
                              <p:par>
                                <p:cTn id="5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5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6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7" fill="hold">
                      <p:stCondLst>
                        <p:cond delay="indefinite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9" fill="hold">
                      <p:stCondLst>
                        <p:cond delay="indefinite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>
                      <p:stCondLst>
                        <p:cond delay="indefinite"/>
                      </p:stCondLst>
                      <p:childTnLst>
                        <p:par>
                          <p:cTn id="614" fill="hold">
                            <p:stCondLst>
                              <p:cond delay="0"/>
                            </p:stCondLst>
                            <p:childTnLst>
                              <p:par>
                                <p:cTn id="6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1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54" grpId="0" animBg="1"/>
      <p:bldP spid="51" grpId="0" animBg="1"/>
      <p:bldP spid="69" grpId="0" animBg="1"/>
      <p:bldP spid="73" grpId="0" animBg="1"/>
      <p:bldP spid="78" grpId="0" animBg="1"/>
      <p:bldP spid="76" grpId="0" animBg="1"/>
      <p:bldP spid="117" grpId="0" animBg="1"/>
      <p:bldP spid="134" grpId="0" animBg="1"/>
      <p:bldP spid="7" grpId="0" animBg="1"/>
      <p:bldP spid="140" grpId="0" animBg="1"/>
      <p:bldP spid="144" grpId="0" animBg="1"/>
      <p:bldP spid="152" grpId="0" animBg="1"/>
      <p:bldP spid="70" grpId="0" animBg="1"/>
      <p:bldP spid="160" grpId="0" animBg="1"/>
      <p:bldP spid="162" grpId="0" animBg="1"/>
      <p:bldP spid="165" grpId="0" animBg="1"/>
      <p:bldP spid="168" grpId="0" animBg="1"/>
      <p:bldP spid="170" grpId="0" animBg="1"/>
      <p:bldP spid="173" grpId="0" animBg="1"/>
      <p:bldP spid="89" grpId="0" animBg="1"/>
      <p:bldP spid="176" grpId="0" animBg="1"/>
      <p:bldP spid="180" grpId="0" animBg="1"/>
      <p:bldP spid="212" grpId="0" animBg="1"/>
      <p:bldP spid="213" grpId="0" animBg="1"/>
      <p:bldP spid="215" grpId="0" animBg="1"/>
      <p:bldP spid="216" grpId="0" animBg="1"/>
      <p:bldP spid="120" grpId="0" animBg="1"/>
      <p:bldP spid="218" grpId="0" animBg="1"/>
      <p:bldP spid="220" grpId="0" animBg="1"/>
      <p:bldP spid="126" grpId="0" animBg="1"/>
      <p:bldP spid="115" grpId="0" animBg="1"/>
      <p:bldP spid="234" grpId="0" animBg="1"/>
      <p:bldP spid="236" grpId="0" animBg="1"/>
      <p:bldP spid="238" grpId="0" animBg="1"/>
      <p:bldP spid="240" grpId="0" animBg="1"/>
      <p:bldP spid="243" grpId="0" animBg="1"/>
      <p:bldP spid="245" grpId="0" animBg="1"/>
      <p:bldP spid="247" grpId="0" animBg="1"/>
      <p:bldP spid="251" grpId="0" animBg="1"/>
      <p:bldP spid="242" grpId="0"/>
      <p:bldP spid="203" grpId="0"/>
      <p:bldP spid="253" grpId="0"/>
      <p:bldP spid="254" grpId="0"/>
      <p:bldP spid="265" grpId="0"/>
      <p:bldP spid="266" grpId="0"/>
      <p:bldP spid="200" grpId="0" animBg="1"/>
      <p:bldP spid="196" grpId="0" animBg="1"/>
      <p:bldP spid="2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1563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8563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01643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8563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88570" y="2958110"/>
            <a:ext cx="34786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391643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7391643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8381643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0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8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02096" y="477336"/>
            <a:ext cx="982728" cy="36490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84745" y="476718"/>
            <a:ext cx="994385" cy="3650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215633" y="2958110"/>
            <a:ext cx="0" cy="11691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14075" y="4128983"/>
            <a:ext cx="1169906" cy="20855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88253" y="4128983"/>
            <a:ext cx="1167380" cy="20844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5563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>
            <a:cxnSpLocks/>
          </p:cNvCxnSpPr>
          <p:nvPr/>
        </p:nvCxnSpPr>
        <p:spPr>
          <a:xfrm flipH="1">
            <a:off x="7380252" y="6214352"/>
            <a:ext cx="13908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42302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(4)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</p:cNvCxnSpPr>
          <p:nvPr/>
        </p:nvCxnSpPr>
        <p:spPr>
          <a:xfrm>
            <a:off x="7385633" y="4128110"/>
            <a:ext cx="0" cy="149172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64345AF-1B89-4BF0-82BC-2B28C2186226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DD0C93B-8F24-4C06-829F-D31DE1F57A9D}"/>
              </a:ext>
            </a:extLst>
          </p:cNvPr>
          <p:cNvCxnSpPr>
            <a:cxnSpLocks/>
          </p:cNvCxnSpPr>
          <p:nvPr/>
        </p:nvCxnSpPr>
        <p:spPr>
          <a:xfrm>
            <a:off x="7385805" y="2958110"/>
            <a:ext cx="0" cy="32553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5056015-AA02-422D-9202-F51F7877F9E3}"/>
              </a:ext>
            </a:extLst>
          </p:cNvPr>
          <p:cNvCxnSpPr>
            <a:cxnSpLocks/>
          </p:cNvCxnSpPr>
          <p:nvPr/>
        </p:nvCxnSpPr>
        <p:spPr>
          <a:xfrm>
            <a:off x="7388745" y="4128744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9E89F90-CDF1-454D-AF99-DD7D0D301255}"/>
              </a:ext>
            </a:extLst>
          </p:cNvPr>
          <p:cNvCxnSpPr>
            <a:cxnSpLocks/>
          </p:cNvCxnSpPr>
          <p:nvPr/>
        </p:nvCxnSpPr>
        <p:spPr>
          <a:xfrm>
            <a:off x="9541689" y="594804"/>
            <a:ext cx="0" cy="35355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6B174A1F-B649-444F-8B36-1EDFA35640E6}"/>
              </a:ext>
            </a:extLst>
          </p:cNvPr>
          <p:cNvCxnSpPr>
            <a:cxnSpLocks/>
          </p:cNvCxnSpPr>
          <p:nvPr/>
        </p:nvCxnSpPr>
        <p:spPr>
          <a:xfrm flipH="1">
            <a:off x="7388570" y="2220772"/>
            <a:ext cx="215568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Arco 95">
            <a:extLst>
              <a:ext uri="{FF2B5EF4-FFF2-40B4-BE49-F238E27FC236}">
                <a16:creationId xmlns:a16="http://schemas.microsoft.com/office/drawing/2014/main" id="{1CEBB651-D46F-4CD6-8B5B-2455E4DDD28B}"/>
              </a:ext>
            </a:extLst>
          </p:cNvPr>
          <p:cNvSpPr/>
          <p:nvPr/>
        </p:nvSpPr>
        <p:spPr>
          <a:xfrm>
            <a:off x="8004627" y="3362117"/>
            <a:ext cx="1537200" cy="1537200"/>
          </a:xfrm>
          <a:prstGeom prst="arc">
            <a:avLst>
              <a:gd name="adj1" fmla="val 21593067"/>
              <a:gd name="adj2" fmla="val 54308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C63F932-6545-44EC-960F-BF21284B941E}"/>
              </a:ext>
            </a:extLst>
          </p:cNvPr>
          <p:cNvCxnSpPr>
            <a:cxnSpLocks/>
            <a:stCxn id="96" idx="2"/>
          </p:cNvCxnSpPr>
          <p:nvPr/>
        </p:nvCxnSpPr>
        <p:spPr>
          <a:xfrm flipH="1">
            <a:off x="5566307" y="4899286"/>
            <a:ext cx="320001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4B05C-9BD8-46E6-A164-B225C51F93E2}"/>
              </a:ext>
            </a:extLst>
          </p:cNvPr>
          <p:cNvCxnSpPr>
            <a:cxnSpLocks/>
          </p:cNvCxnSpPr>
          <p:nvPr/>
        </p:nvCxnSpPr>
        <p:spPr>
          <a:xfrm>
            <a:off x="6641155" y="4126945"/>
            <a:ext cx="0" cy="7723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E963C528-E533-4435-845E-353AB3CA0861}"/>
              </a:ext>
            </a:extLst>
          </p:cNvPr>
          <p:cNvCxnSpPr>
            <a:cxnSpLocks/>
          </p:cNvCxnSpPr>
          <p:nvPr/>
        </p:nvCxnSpPr>
        <p:spPr>
          <a:xfrm>
            <a:off x="8138540" y="4126945"/>
            <a:ext cx="0" cy="7722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177E290F-9F3D-407C-93BA-0C465E1470A3}"/>
              </a:ext>
            </a:extLst>
          </p:cNvPr>
          <p:cNvCxnSpPr>
            <a:cxnSpLocks/>
          </p:cNvCxnSpPr>
          <p:nvPr/>
        </p:nvCxnSpPr>
        <p:spPr>
          <a:xfrm flipH="1">
            <a:off x="7388570" y="2846198"/>
            <a:ext cx="215312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igura a mano libera: forma 44">
            <a:extLst>
              <a:ext uri="{FF2B5EF4-FFF2-40B4-BE49-F238E27FC236}">
                <a16:creationId xmlns:a16="http://schemas.microsoft.com/office/drawing/2014/main" id="{7CF8BA32-D1B2-4E9A-A913-CB0243AE9397}"/>
              </a:ext>
            </a:extLst>
          </p:cNvPr>
          <p:cNvSpPr/>
          <p:nvPr/>
        </p:nvSpPr>
        <p:spPr>
          <a:xfrm>
            <a:off x="6639161" y="2847998"/>
            <a:ext cx="1497600" cy="1283254"/>
          </a:xfrm>
          <a:custGeom>
            <a:avLst/>
            <a:gdLst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4 h 1281955"/>
              <a:gd name="connsiteX1" fmla="*/ 744071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8312" h="1281955">
                <a:moveTo>
                  <a:pt x="0" y="1279714"/>
                </a:moveTo>
                <a:cubicBezTo>
                  <a:pt x="246343" y="639671"/>
                  <a:pt x="463925" y="3461"/>
                  <a:pt x="757492" y="2"/>
                </a:cubicBezTo>
                <a:cubicBezTo>
                  <a:pt x="1058728" y="-1541"/>
                  <a:pt x="1251884" y="641165"/>
                  <a:pt x="1508312" y="1281955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Ovale 111">
            <a:extLst>
              <a:ext uri="{FF2B5EF4-FFF2-40B4-BE49-F238E27FC236}">
                <a16:creationId xmlns:a16="http://schemas.microsoft.com/office/drawing/2014/main" id="{B7334B78-C894-43E6-A18A-AC963A102175}"/>
              </a:ext>
            </a:extLst>
          </p:cNvPr>
          <p:cNvSpPr/>
          <p:nvPr/>
        </p:nvSpPr>
        <p:spPr>
          <a:xfrm>
            <a:off x="6645048" y="2223575"/>
            <a:ext cx="1476000" cy="147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7E2DA54A-5BC7-4A47-8543-2E54F68ACE58}"/>
              </a:ext>
            </a:extLst>
          </p:cNvPr>
          <p:cNvCxnSpPr>
            <a:cxnSpLocks/>
          </p:cNvCxnSpPr>
          <p:nvPr/>
        </p:nvCxnSpPr>
        <p:spPr>
          <a:xfrm>
            <a:off x="6881374" y="3500049"/>
            <a:ext cx="26699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407FAE9-81BD-4598-8B04-77787652F5AE}"/>
              </a:ext>
            </a:extLst>
          </p:cNvPr>
          <p:cNvCxnSpPr>
            <a:cxnSpLocks/>
          </p:cNvCxnSpPr>
          <p:nvPr/>
        </p:nvCxnSpPr>
        <p:spPr>
          <a:xfrm>
            <a:off x="7892183" y="3491728"/>
            <a:ext cx="0" cy="14131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F135F6E4-1017-4707-9211-22D4C0DAAB3C}"/>
              </a:ext>
            </a:extLst>
          </p:cNvPr>
          <p:cNvCxnSpPr/>
          <p:nvPr/>
        </p:nvCxnSpPr>
        <p:spPr>
          <a:xfrm>
            <a:off x="6880529" y="3496284"/>
            <a:ext cx="0" cy="1400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4" name="CasellaDiTesto 313">
            <a:extLst>
              <a:ext uri="{FF2B5EF4-FFF2-40B4-BE49-F238E27FC236}">
                <a16:creationId xmlns:a16="http://schemas.microsoft.com/office/drawing/2014/main" id="{7A07A4EB-04FA-41B8-8D69-5F5D3D123E7A}"/>
              </a:ext>
            </a:extLst>
          </p:cNvPr>
          <p:cNvSpPr txBox="1"/>
          <p:nvPr/>
        </p:nvSpPr>
        <p:spPr>
          <a:xfrm>
            <a:off x="-1" y="1592051"/>
            <a:ext cx="61845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determinare la compenetrazione dei due coni, date le caratteristiche citate, operiamo applicando il concetto di sezione conica mediante </a:t>
            </a:r>
            <a:r>
              <a:rPr lang="it-IT" dirty="0">
                <a:solidFill>
                  <a:srgbClr val="FF0000"/>
                </a:solidFill>
              </a:rPr>
              <a:t>piano frontale</a:t>
            </a:r>
            <a:r>
              <a:rPr lang="it-IT" dirty="0"/>
              <a:t> che taglia il </a:t>
            </a:r>
            <a:r>
              <a:rPr lang="it-IT" dirty="0">
                <a:solidFill>
                  <a:srgbClr val="00B050"/>
                </a:solidFill>
              </a:rPr>
              <a:t>cono verde </a:t>
            </a:r>
            <a:r>
              <a:rPr lang="it-IT" dirty="0"/>
              <a:t>creando una </a:t>
            </a:r>
            <a:r>
              <a:rPr lang="it-IT" dirty="0">
                <a:solidFill>
                  <a:srgbClr val="00B050"/>
                </a:solidFill>
              </a:rPr>
              <a:t>circonferenza</a:t>
            </a:r>
            <a:r>
              <a:rPr lang="it-IT" dirty="0"/>
              <a:t>  mentre la sezione del </a:t>
            </a:r>
            <a:r>
              <a:rPr lang="it-IT" dirty="0">
                <a:solidFill>
                  <a:srgbClr val="0070C0"/>
                </a:solidFill>
              </a:rPr>
              <a:t>cono blu </a:t>
            </a:r>
            <a:r>
              <a:rPr lang="it-IT" dirty="0"/>
              <a:t>genera il </a:t>
            </a:r>
            <a:r>
              <a:rPr lang="it-IT" dirty="0">
                <a:solidFill>
                  <a:srgbClr val="0070C0"/>
                </a:solidFill>
              </a:rPr>
              <a:t>ramo di un’iperbole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id="{22C8B298-2909-4824-8F8A-1CC2CDC6A60E}"/>
              </a:ext>
            </a:extLst>
          </p:cNvPr>
          <p:cNvGrpSpPr/>
          <p:nvPr/>
        </p:nvGrpSpPr>
        <p:grpSpPr>
          <a:xfrm>
            <a:off x="0" y="2956210"/>
            <a:ext cx="5364000" cy="730010"/>
            <a:chOff x="0" y="3246601"/>
            <a:chExt cx="6014725" cy="730010"/>
          </a:xfrm>
        </p:grpSpPr>
        <p:grpSp>
          <p:nvGrpSpPr>
            <p:cNvPr id="316" name="Gruppo 315">
              <a:extLst>
                <a:ext uri="{FF2B5EF4-FFF2-40B4-BE49-F238E27FC236}">
                  <a16:creationId xmlns:a16="http://schemas.microsoft.com/office/drawing/2014/main" id="{AF0838F4-146E-47E3-8791-5BE1AA9EB28C}"/>
                </a:ext>
              </a:extLst>
            </p:cNvPr>
            <p:cNvGrpSpPr/>
            <p:nvPr/>
          </p:nvGrpSpPr>
          <p:grpSpPr>
            <a:xfrm>
              <a:off x="0" y="3330280"/>
              <a:ext cx="6014725" cy="646331"/>
              <a:chOff x="-71223" y="3665059"/>
              <a:chExt cx="5483728" cy="646331"/>
            </a:xfrm>
          </p:grpSpPr>
          <p:sp>
            <p:nvSpPr>
              <p:cNvPr id="318" name="CasellaDiTesto 317">
                <a:extLst>
                  <a:ext uri="{FF2B5EF4-FFF2-40B4-BE49-F238E27FC236}">
                    <a16:creationId xmlns:a16="http://schemas.microsoft.com/office/drawing/2014/main" id="{021C85CC-A894-4410-A134-A53ABAC9201A}"/>
                  </a:ext>
                </a:extLst>
              </p:cNvPr>
              <p:cNvSpPr txBox="1"/>
              <p:nvPr/>
            </p:nvSpPr>
            <p:spPr>
              <a:xfrm>
                <a:off x="-71223" y="3665059"/>
                <a:ext cx="548372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dirty="0"/>
                  <a:t>Così operando e assumendo 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it-IT" dirty="0">
                    <a:solidFill>
                      <a:srgbClr val="FF0000"/>
                    </a:solidFill>
                  </a:rPr>
                  <a:t> (t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1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   p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 </a:t>
                </a:r>
                <a:r>
                  <a:rPr lang="it-IT" dirty="0">
                    <a:solidFill>
                      <a:srgbClr val="FF0000"/>
                    </a:solidFill>
                  </a:rPr>
                  <a:t>; t</a:t>
                </a:r>
                <a:r>
                  <a:rPr lang="it-IT" baseline="-25000" dirty="0">
                    <a:solidFill>
                      <a:srgbClr val="FF0000"/>
                    </a:solidFill>
                  </a:rPr>
                  <a:t>2</a:t>
                </a:r>
                <a:r>
                  <a:rPr lang="it-IT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a</a:t>
                </a:r>
                <a:r>
                  <a:rPr lang="it-IT" dirty="0">
                    <a:solidFill>
                      <a:srgbClr val="FF0000"/>
                    </a:solidFill>
                  </a:rPr>
                  <a:t>) </a:t>
                </a:r>
                <a:r>
                  <a:rPr lang="it-IT" dirty="0"/>
                  <a:t>come piano di sezione otterremo due curve coniche complanari </a:t>
                </a:r>
              </a:p>
            </p:txBody>
          </p:sp>
          <p:sp>
            <p:nvSpPr>
              <p:cNvPr id="319" name="CasellaDiTesto 318">
                <a:extLst>
                  <a:ext uri="{FF2B5EF4-FFF2-40B4-BE49-F238E27FC236}">
                    <a16:creationId xmlns:a16="http://schemas.microsoft.com/office/drawing/2014/main" id="{843865F7-F0E1-4F36-8322-A745090A3D76}"/>
                  </a:ext>
                </a:extLst>
              </p:cNvPr>
              <p:cNvSpPr txBox="1"/>
              <p:nvPr/>
            </p:nvSpPr>
            <p:spPr>
              <a:xfrm>
                <a:off x="3582877" y="3666741"/>
                <a:ext cx="3376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^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</p:grpSp>
        <p:sp>
          <p:nvSpPr>
            <p:cNvPr id="317" name="CasellaDiTesto 316">
              <a:extLst>
                <a:ext uri="{FF2B5EF4-FFF2-40B4-BE49-F238E27FC236}">
                  <a16:creationId xmlns:a16="http://schemas.microsoft.com/office/drawing/2014/main" id="{DB5811EE-3598-48AC-9C93-C9FA0F25377D}"/>
                </a:ext>
              </a:extLst>
            </p:cNvPr>
            <p:cNvSpPr txBox="1"/>
            <p:nvPr/>
          </p:nvSpPr>
          <p:spPr>
            <a:xfrm>
              <a:off x="4726753" y="3246601"/>
              <a:ext cx="317648" cy="369332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it-IT" sz="1800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105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D1388507-2463-4F73-9258-3E42A1B80A84}"/>
              </a:ext>
            </a:extLst>
          </p:cNvPr>
          <p:cNvSpPr txBox="1"/>
          <p:nvPr/>
        </p:nvSpPr>
        <p:spPr>
          <a:xfrm>
            <a:off x="5527912" y="4537814"/>
            <a:ext cx="5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2" name="CasellaDiTesto 61">
            <a:extLst>
              <a:ext uri="{FF2B5EF4-FFF2-40B4-BE49-F238E27FC236}">
                <a16:creationId xmlns:a16="http://schemas.microsoft.com/office/drawing/2014/main" id="{862FA801-C9DF-41EE-9D39-80ABF61D6C29}"/>
              </a:ext>
            </a:extLst>
          </p:cNvPr>
          <p:cNvSpPr txBox="1"/>
          <p:nvPr/>
        </p:nvSpPr>
        <p:spPr>
          <a:xfrm>
            <a:off x="9495451" y="452638"/>
            <a:ext cx="54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t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72C8D65-B0D7-4648-88ED-C210D0747612}"/>
              </a:ext>
            </a:extLst>
          </p:cNvPr>
          <p:cNvSpPr txBox="1"/>
          <p:nvPr/>
        </p:nvSpPr>
        <p:spPr>
          <a:xfrm>
            <a:off x="7740600" y="4892027"/>
            <a:ext cx="4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</a:t>
            </a:r>
          </a:p>
        </p:txBody>
      </p:sp>
      <p:sp>
        <p:nvSpPr>
          <p:cNvPr id="65" name="CasellaDiTesto 64">
            <a:extLst>
              <a:ext uri="{FF2B5EF4-FFF2-40B4-BE49-F238E27FC236}">
                <a16:creationId xmlns:a16="http://schemas.microsoft.com/office/drawing/2014/main" id="{CB319B92-5C78-4A22-8934-764025A27D01}"/>
              </a:ext>
            </a:extLst>
          </p:cNvPr>
          <p:cNvSpPr txBox="1"/>
          <p:nvPr/>
        </p:nvSpPr>
        <p:spPr>
          <a:xfrm>
            <a:off x="7761323" y="3183293"/>
            <a:ext cx="4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</a:t>
            </a:r>
          </a:p>
        </p:txBody>
      </p: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DDE2CE0B-B60B-4EB4-B855-27441BB1A4DA}"/>
              </a:ext>
            </a:extLst>
          </p:cNvPr>
          <p:cNvSpPr txBox="1"/>
          <p:nvPr/>
        </p:nvSpPr>
        <p:spPr>
          <a:xfrm>
            <a:off x="9527024" y="3156960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B’’’</a:t>
            </a:r>
          </a:p>
        </p:txBody>
      </p:sp>
      <p:sp>
        <p:nvSpPr>
          <p:cNvPr id="67" name="CasellaDiTesto 66">
            <a:extLst>
              <a:ext uri="{FF2B5EF4-FFF2-40B4-BE49-F238E27FC236}">
                <a16:creationId xmlns:a16="http://schemas.microsoft.com/office/drawing/2014/main" id="{FD740826-FB0F-457E-B021-967CE79657C2}"/>
              </a:ext>
            </a:extLst>
          </p:cNvPr>
          <p:cNvSpPr txBox="1"/>
          <p:nvPr/>
        </p:nvSpPr>
        <p:spPr>
          <a:xfrm>
            <a:off x="6669718" y="4861973"/>
            <a:ext cx="430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</a:t>
            </a:r>
          </a:p>
        </p:txBody>
      </p:sp>
      <p:sp>
        <p:nvSpPr>
          <p:cNvPr id="68" name="CasellaDiTesto 67">
            <a:extLst>
              <a:ext uri="{FF2B5EF4-FFF2-40B4-BE49-F238E27FC236}">
                <a16:creationId xmlns:a16="http://schemas.microsoft.com/office/drawing/2014/main" id="{F556F9AE-4DFF-48A8-8AA4-34061E0B5481}"/>
              </a:ext>
            </a:extLst>
          </p:cNvPr>
          <p:cNvSpPr txBox="1"/>
          <p:nvPr/>
        </p:nvSpPr>
        <p:spPr>
          <a:xfrm>
            <a:off x="6707731" y="3210120"/>
            <a:ext cx="468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A’’</a:t>
            </a:r>
          </a:p>
        </p:txBody>
      </p:sp>
      <p:sp>
        <p:nvSpPr>
          <p:cNvPr id="69" name="CasellaDiTesto 68">
            <a:extLst>
              <a:ext uri="{FF2B5EF4-FFF2-40B4-BE49-F238E27FC236}">
                <a16:creationId xmlns:a16="http://schemas.microsoft.com/office/drawing/2014/main" id="{F70437A6-9E60-45D3-85FC-E346ABFAFED8}"/>
              </a:ext>
            </a:extLst>
          </p:cNvPr>
          <p:cNvSpPr txBox="1"/>
          <p:nvPr/>
        </p:nvSpPr>
        <p:spPr>
          <a:xfrm>
            <a:off x="9127900" y="3157814"/>
            <a:ext cx="504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A’’’</a:t>
            </a:r>
          </a:p>
        </p:txBody>
      </p:sp>
      <p:sp>
        <p:nvSpPr>
          <p:cNvPr id="70" name="CasellaDiTesto 69">
            <a:extLst>
              <a:ext uri="{FF2B5EF4-FFF2-40B4-BE49-F238E27FC236}">
                <a16:creationId xmlns:a16="http://schemas.microsoft.com/office/drawing/2014/main" id="{130498E5-3D1C-461C-A9A6-24E50AD7BA1A}"/>
              </a:ext>
            </a:extLst>
          </p:cNvPr>
          <p:cNvSpPr txBox="1"/>
          <p:nvPr/>
        </p:nvSpPr>
        <p:spPr>
          <a:xfrm>
            <a:off x="9375542" y="3140530"/>
            <a:ext cx="252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endParaRPr lang="it-IT" dirty="0">
              <a:solidFill>
                <a:srgbClr val="FF0000"/>
              </a:solidFill>
              <a:latin typeface="MS Shell Dlg 2" panose="020B0604030504040204" pitchFamily="34" charset="0"/>
            </a:endParaRPr>
          </a:p>
        </p:txBody>
      </p:sp>
      <p:sp>
        <p:nvSpPr>
          <p:cNvPr id="71" name="CasellaDiTesto 70">
            <a:extLst>
              <a:ext uri="{FF2B5EF4-FFF2-40B4-BE49-F238E27FC236}">
                <a16:creationId xmlns:a16="http://schemas.microsoft.com/office/drawing/2014/main" id="{ACC74DA6-4CAE-422E-A1CA-CB63F4D058E2}"/>
              </a:ext>
            </a:extLst>
          </p:cNvPr>
          <p:cNvSpPr txBox="1"/>
          <p:nvPr/>
        </p:nvSpPr>
        <p:spPr>
          <a:xfrm>
            <a:off x="9243" y="3891173"/>
            <a:ext cx="54420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tagliando il cono </a:t>
            </a:r>
            <a:r>
              <a:rPr lang="it-IT" dirty="0">
                <a:solidFill>
                  <a:srgbClr val="00B050"/>
                </a:solidFill>
              </a:rPr>
              <a:t>verde </a:t>
            </a:r>
            <a:r>
              <a:rPr lang="it-IT" dirty="0"/>
              <a:t>determinerà una circonferenza, come si evidenzia sul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B67A8650-B954-45DD-AABE-0DA0AB79FB84}"/>
              </a:ext>
            </a:extLst>
          </p:cNvPr>
          <p:cNvSpPr txBox="1"/>
          <p:nvPr/>
        </p:nvSpPr>
        <p:spPr>
          <a:xfrm>
            <a:off x="-17953" y="4472062"/>
            <a:ext cx="5495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dirty="0"/>
              <a:t> tagliando il cono </a:t>
            </a:r>
            <a:r>
              <a:rPr lang="it-IT" dirty="0">
                <a:solidFill>
                  <a:srgbClr val="0070C0"/>
                </a:solidFill>
              </a:rPr>
              <a:t>blu </a:t>
            </a:r>
            <a:r>
              <a:rPr lang="it-IT" dirty="0"/>
              <a:t>determinerà il ramo una iperbole come si evidenzia sul piano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2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A309228D-B108-4A27-9765-098BADCDF1FE}"/>
              </a:ext>
            </a:extLst>
          </p:cNvPr>
          <p:cNvSpPr txBox="1"/>
          <p:nvPr/>
        </p:nvSpPr>
        <p:spPr>
          <a:xfrm>
            <a:off x="0" y="5026953"/>
            <a:ext cx="52759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Poiché le due coniche appartengono al medesimo piano si intersecano individuando due punti </a:t>
            </a:r>
            <a:r>
              <a:rPr lang="it-IT" dirty="0">
                <a:solidFill>
                  <a:srgbClr val="FF0000"/>
                </a:solidFill>
              </a:rPr>
              <a:t>A(A’; A’’; A’’’) </a:t>
            </a:r>
            <a:r>
              <a:rPr lang="it-IT" dirty="0"/>
              <a:t>e</a:t>
            </a:r>
            <a:r>
              <a:rPr lang="it-IT" dirty="0">
                <a:solidFill>
                  <a:srgbClr val="FF0000"/>
                </a:solidFill>
              </a:rPr>
              <a:t> B(B’; B’’; B’’’)</a:t>
            </a:r>
          </a:p>
        </p:txBody>
      </p:sp>
      <p:sp>
        <p:nvSpPr>
          <p:cNvPr id="74" name="CasellaDiTesto 73">
            <a:extLst>
              <a:ext uri="{FF2B5EF4-FFF2-40B4-BE49-F238E27FC236}">
                <a16:creationId xmlns:a16="http://schemas.microsoft.com/office/drawing/2014/main" id="{8B79E142-219F-424E-85BC-F5EC4E96F23B}"/>
              </a:ext>
            </a:extLst>
          </p:cNvPr>
          <p:cNvSpPr txBox="1"/>
          <p:nvPr/>
        </p:nvSpPr>
        <p:spPr>
          <a:xfrm>
            <a:off x="0" y="5955398"/>
            <a:ext cx="633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</a:rPr>
              <a:t>A</a:t>
            </a:r>
            <a:r>
              <a:rPr lang="it-IT" dirty="0"/>
              <a:t> e </a:t>
            </a:r>
            <a:r>
              <a:rPr lang="it-IT" dirty="0">
                <a:solidFill>
                  <a:srgbClr val="FF0000"/>
                </a:solidFill>
              </a:rPr>
              <a:t>B</a:t>
            </a:r>
            <a:r>
              <a:rPr lang="it-IT" dirty="0"/>
              <a:t> sono i punti in cui le generatrici dei coni si intersecano determinando la curva di compenetrazione tra i due solidi</a:t>
            </a:r>
          </a:p>
        </p:txBody>
      </p:sp>
      <p:grpSp>
        <p:nvGrpSpPr>
          <p:cNvPr id="75" name="Gruppo 74">
            <a:extLst>
              <a:ext uri="{FF2B5EF4-FFF2-40B4-BE49-F238E27FC236}">
                <a16:creationId xmlns:a16="http://schemas.microsoft.com/office/drawing/2014/main" id="{2C1E4B7F-3819-405E-9C5E-2860866CD93E}"/>
              </a:ext>
            </a:extLst>
          </p:cNvPr>
          <p:cNvGrpSpPr/>
          <p:nvPr/>
        </p:nvGrpSpPr>
        <p:grpSpPr>
          <a:xfrm>
            <a:off x="0" y="405574"/>
            <a:ext cx="6320939" cy="1200329"/>
            <a:chOff x="127138" y="538744"/>
            <a:chExt cx="6320939" cy="1200329"/>
          </a:xfrm>
        </p:grpSpPr>
        <p:sp>
          <p:nvSpPr>
            <p:cNvPr id="76" name="CasellaDiTesto 75">
              <a:extLst>
                <a:ext uri="{FF2B5EF4-FFF2-40B4-BE49-F238E27FC236}">
                  <a16:creationId xmlns:a16="http://schemas.microsoft.com/office/drawing/2014/main" id="{5455D7B4-EB95-4DAD-83EA-0FC014B6D973}"/>
                </a:ext>
              </a:extLst>
            </p:cNvPr>
            <p:cNvSpPr txBox="1"/>
            <p:nvPr/>
          </p:nvSpPr>
          <p:spPr>
            <a:xfrm>
              <a:off x="127138" y="538744"/>
              <a:ext cx="6320939" cy="1200329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it-IT" dirty="0"/>
                <a:t>Sviluppiamo, ora, la stessa ricerca della compenetrazione tra i due coni utilizzando, però, un piano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frontale </a:t>
              </a:r>
              <a:r>
                <a:rPr lang="it-IT" dirty="0"/>
                <a:t>che ha le seguenti caratteristiche descrittive  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 (t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    p</a:t>
              </a:r>
              <a:r>
                <a:rPr lang="it-IT" baseline="-25000" dirty="0">
                  <a:solidFill>
                    <a:srgbClr val="FF0000"/>
                  </a:solidFill>
                </a:rPr>
                <a:t>1</a:t>
              </a:r>
              <a:r>
                <a:rPr lang="it-IT" dirty="0">
                  <a:solidFill>
                    <a:srgbClr val="FF0000"/>
                  </a:solidFill>
                </a:rPr>
                <a:t>; t</a:t>
              </a:r>
              <a:r>
                <a:rPr lang="it-IT" baseline="-25000" dirty="0">
                  <a:solidFill>
                    <a:srgbClr val="FF0000"/>
                  </a:solidFill>
                </a:rPr>
                <a:t>2</a:t>
              </a:r>
              <a:r>
                <a:rPr lang="it-IT" dirty="0">
                  <a:solidFill>
                    <a:srgbClr val="FF0000"/>
                  </a:solidFill>
                  <a:latin typeface="Symbol" panose="05050102010706020507" pitchFamily="18" charset="2"/>
                </a:rPr>
                <a:t>a</a:t>
              </a:r>
              <a:r>
                <a:rPr lang="it-IT" dirty="0">
                  <a:solidFill>
                    <a:srgbClr val="FF0000"/>
                  </a:solidFill>
                </a:rPr>
                <a:t>) </a:t>
              </a:r>
              <a:r>
                <a:rPr lang="it-IT" dirty="0"/>
                <a:t>quindi ortogonale a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1</a:t>
              </a:r>
              <a:r>
                <a:rPr lang="it-IT" dirty="0"/>
                <a:t> e parallelo a </a:t>
              </a:r>
              <a:r>
                <a:rPr lang="it-IT" dirty="0">
                  <a:latin typeface="Symbol" panose="05050102010706020507" pitchFamily="18" charset="2"/>
                </a:rPr>
                <a:t>p</a:t>
              </a:r>
              <a:r>
                <a:rPr lang="it-IT" baseline="-25000" dirty="0"/>
                <a:t>2</a:t>
              </a:r>
            </a:p>
          </p:txBody>
        </p:sp>
        <p:grpSp>
          <p:nvGrpSpPr>
            <p:cNvPr id="77" name="Gruppo 76">
              <a:extLst>
                <a:ext uri="{FF2B5EF4-FFF2-40B4-BE49-F238E27FC236}">
                  <a16:creationId xmlns:a16="http://schemas.microsoft.com/office/drawing/2014/main" id="{9201CF2A-00A2-4EE5-9C74-FAEBCC62ED95}"/>
                </a:ext>
              </a:extLst>
            </p:cNvPr>
            <p:cNvGrpSpPr/>
            <p:nvPr/>
          </p:nvGrpSpPr>
          <p:grpSpPr>
            <a:xfrm>
              <a:off x="5019674" y="958901"/>
              <a:ext cx="965711" cy="499258"/>
              <a:chOff x="2511925" y="1212840"/>
              <a:chExt cx="861751" cy="499258"/>
            </a:xfrm>
          </p:grpSpPr>
          <p:sp>
            <p:nvSpPr>
              <p:cNvPr id="78" name="CasellaDiTesto 77">
                <a:extLst>
                  <a:ext uri="{FF2B5EF4-FFF2-40B4-BE49-F238E27FC236}">
                    <a16:creationId xmlns:a16="http://schemas.microsoft.com/office/drawing/2014/main" id="{1A3112B5-42E8-440F-930E-C39CF7B726D1}"/>
                  </a:ext>
                </a:extLst>
              </p:cNvPr>
              <p:cNvSpPr txBox="1"/>
              <p:nvPr/>
            </p:nvSpPr>
            <p:spPr>
              <a:xfrm>
                <a:off x="2511925" y="1342766"/>
                <a:ext cx="337622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^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  <p:sp>
            <p:nvSpPr>
              <p:cNvPr id="79" name="CasellaDiTesto 78">
                <a:extLst>
                  <a:ext uri="{FF2B5EF4-FFF2-40B4-BE49-F238E27FC236}">
                    <a16:creationId xmlns:a16="http://schemas.microsoft.com/office/drawing/2014/main" id="{1C8FFC64-35B7-4215-B230-CF52B96E0687}"/>
                  </a:ext>
                </a:extLst>
              </p:cNvPr>
              <p:cNvSpPr txBox="1"/>
              <p:nvPr/>
            </p:nvSpPr>
            <p:spPr>
              <a:xfrm>
                <a:off x="3061618" y="1212840"/>
                <a:ext cx="312058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it-IT" sz="1800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¥</a:t>
                </a:r>
                <a:endParaRPr lang="it-IT" sz="105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</p:grpSp>
      </p:grpSp>
      <p:sp>
        <p:nvSpPr>
          <p:cNvPr id="80" name="Pulsante di azione: vuoto 79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D47E3070-4252-4FE2-9749-35385A8FB968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6221E68-5BD6-4A01-AC31-AD8D827A2D58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74889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" grpId="0" animBg="1"/>
      <p:bldP spid="45" grpId="0" animBg="1"/>
      <p:bldP spid="112" grpId="0" animBg="1"/>
      <p:bldP spid="314" grpId="0"/>
      <p:bldP spid="58" grpId="0"/>
      <p:bldP spid="62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1563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8563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01643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8563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03726" y="2958110"/>
            <a:ext cx="3564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391642" y="4551651"/>
            <a:ext cx="13860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7391643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8381643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0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8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02096" y="477336"/>
            <a:ext cx="982728" cy="36490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84745" y="476718"/>
            <a:ext cx="994385" cy="3650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215633" y="2958110"/>
            <a:ext cx="0" cy="11691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14075" y="4128983"/>
            <a:ext cx="1169906" cy="20855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88253" y="4131007"/>
            <a:ext cx="1166218" cy="208242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5563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>
            <a:cxnSpLocks/>
          </p:cNvCxnSpPr>
          <p:nvPr/>
        </p:nvCxnSpPr>
        <p:spPr>
          <a:xfrm flipH="1">
            <a:off x="7380252" y="6214352"/>
            <a:ext cx="13908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42302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(5)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</p:cNvCxnSpPr>
          <p:nvPr/>
        </p:nvCxnSpPr>
        <p:spPr>
          <a:xfrm>
            <a:off x="7385633" y="4128110"/>
            <a:ext cx="0" cy="149172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64345AF-1B89-4BF0-82BC-2B28C2186226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DD0C93B-8F24-4C06-829F-D31DE1F57A9D}"/>
              </a:ext>
            </a:extLst>
          </p:cNvPr>
          <p:cNvCxnSpPr>
            <a:cxnSpLocks/>
          </p:cNvCxnSpPr>
          <p:nvPr/>
        </p:nvCxnSpPr>
        <p:spPr>
          <a:xfrm>
            <a:off x="7385805" y="2958110"/>
            <a:ext cx="0" cy="32553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5056015-AA02-422D-9202-F51F7877F9E3}"/>
              </a:ext>
            </a:extLst>
          </p:cNvPr>
          <p:cNvCxnSpPr>
            <a:cxnSpLocks/>
          </p:cNvCxnSpPr>
          <p:nvPr/>
        </p:nvCxnSpPr>
        <p:spPr>
          <a:xfrm>
            <a:off x="7388745" y="4128744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CC3334F-3208-435F-8249-ACD32FF4ADD2}"/>
              </a:ext>
            </a:extLst>
          </p:cNvPr>
          <p:cNvCxnSpPr>
            <a:cxnSpLocks/>
          </p:cNvCxnSpPr>
          <p:nvPr/>
        </p:nvCxnSpPr>
        <p:spPr>
          <a:xfrm>
            <a:off x="9264034" y="871600"/>
            <a:ext cx="0" cy="32587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rco 69">
            <a:extLst>
              <a:ext uri="{FF2B5EF4-FFF2-40B4-BE49-F238E27FC236}">
                <a16:creationId xmlns:a16="http://schemas.microsoft.com/office/drawing/2014/main" id="{E855134B-C274-4D41-8571-B92011AD16D5}"/>
              </a:ext>
            </a:extLst>
          </p:cNvPr>
          <p:cNvSpPr/>
          <p:nvPr/>
        </p:nvSpPr>
        <p:spPr>
          <a:xfrm>
            <a:off x="8291102" y="3646227"/>
            <a:ext cx="972000" cy="972000"/>
          </a:xfrm>
          <a:prstGeom prst="arc">
            <a:avLst>
              <a:gd name="adj1" fmla="val 21539350"/>
              <a:gd name="adj2" fmla="val 548251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3104F5B-5EFE-40EF-9A8E-A30A57173A66}"/>
              </a:ext>
            </a:extLst>
          </p:cNvPr>
          <p:cNvCxnSpPr>
            <a:cxnSpLocks/>
            <a:stCxn id="70" idx="2"/>
          </p:cNvCxnSpPr>
          <p:nvPr/>
        </p:nvCxnSpPr>
        <p:spPr>
          <a:xfrm flipH="1">
            <a:off x="5566307" y="4618087"/>
            <a:ext cx="31991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A5D41A06-36C8-4F84-A698-0FDCBD89F77D}"/>
              </a:ext>
            </a:extLst>
          </p:cNvPr>
          <p:cNvCxnSpPr/>
          <p:nvPr/>
        </p:nvCxnSpPr>
        <p:spPr>
          <a:xfrm flipH="1">
            <a:off x="7388570" y="3852545"/>
            <a:ext cx="187453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F846DCE-98AE-408A-B14A-DBB7EA8E855D}"/>
              </a:ext>
            </a:extLst>
          </p:cNvPr>
          <p:cNvCxnSpPr/>
          <p:nvPr/>
        </p:nvCxnSpPr>
        <p:spPr>
          <a:xfrm flipV="1">
            <a:off x="7042404" y="4127277"/>
            <a:ext cx="0" cy="490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FAB5942A-1563-4A5E-8856-145261C6C62E}"/>
              </a:ext>
            </a:extLst>
          </p:cNvPr>
          <p:cNvCxnSpPr/>
          <p:nvPr/>
        </p:nvCxnSpPr>
        <p:spPr>
          <a:xfrm flipV="1">
            <a:off x="7750429" y="4127277"/>
            <a:ext cx="0" cy="490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igura a mano libera: forma 75">
            <a:extLst>
              <a:ext uri="{FF2B5EF4-FFF2-40B4-BE49-F238E27FC236}">
                <a16:creationId xmlns:a16="http://schemas.microsoft.com/office/drawing/2014/main" id="{425B5268-04AC-4448-BA37-EA4923F7424B}"/>
              </a:ext>
            </a:extLst>
          </p:cNvPr>
          <p:cNvSpPr/>
          <p:nvPr/>
        </p:nvSpPr>
        <p:spPr>
          <a:xfrm>
            <a:off x="7038975" y="3849959"/>
            <a:ext cx="711200" cy="280716"/>
          </a:xfrm>
          <a:custGeom>
            <a:avLst/>
            <a:gdLst>
              <a:gd name="connsiteX0" fmla="*/ 0 w 711200"/>
              <a:gd name="connsiteY0" fmla="*/ 273050 h 273050"/>
              <a:gd name="connsiteX1" fmla="*/ 349250 w 711200"/>
              <a:gd name="connsiteY1" fmla="*/ 0 h 273050"/>
              <a:gd name="connsiteX2" fmla="*/ 711200 w 711200"/>
              <a:gd name="connsiteY2" fmla="*/ 27305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273050">
                <a:moveTo>
                  <a:pt x="0" y="273050"/>
                </a:moveTo>
                <a:cubicBezTo>
                  <a:pt x="115358" y="136525"/>
                  <a:pt x="230717" y="0"/>
                  <a:pt x="349250" y="0"/>
                </a:cubicBezTo>
                <a:cubicBezTo>
                  <a:pt x="467783" y="0"/>
                  <a:pt x="589491" y="136525"/>
                  <a:pt x="711200" y="273050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C8B3E1B-AB47-4DA4-904A-B70C62D62C50}"/>
              </a:ext>
            </a:extLst>
          </p:cNvPr>
          <p:cNvCxnSpPr>
            <a:cxnSpLocks/>
          </p:cNvCxnSpPr>
          <p:nvPr/>
        </p:nvCxnSpPr>
        <p:spPr>
          <a:xfrm>
            <a:off x="9690788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rco 83">
            <a:extLst>
              <a:ext uri="{FF2B5EF4-FFF2-40B4-BE49-F238E27FC236}">
                <a16:creationId xmlns:a16="http://schemas.microsoft.com/office/drawing/2014/main" id="{685B7F22-F0B2-4463-A168-1D26DFF3D182}"/>
              </a:ext>
            </a:extLst>
          </p:cNvPr>
          <p:cNvSpPr/>
          <p:nvPr/>
        </p:nvSpPr>
        <p:spPr>
          <a:xfrm>
            <a:off x="7855046" y="3208596"/>
            <a:ext cx="1836000" cy="1836000"/>
          </a:xfrm>
          <a:prstGeom prst="arc">
            <a:avLst>
              <a:gd name="adj1" fmla="val 1246"/>
              <a:gd name="adj2" fmla="val 541415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C155ED6-5603-430C-A1FE-44C2383DBE20}"/>
              </a:ext>
            </a:extLst>
          </p:cNvPr>
          <p:cNvCxnSpPr>
            <a:cxnSpLocks/>
          </p:cNvCxnSpPr>
          <p:nvPr/>
        </p:nvCxnSpPr>
        <p:spPr>
          <a:xfrm flipH="1">
            <a:off x="5791200" y="5044596"/>
            <a:ext cx="29697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0AB9C66-50BD-4660-8032-3FF0636E1659}"/>
              </a:ext>
            </a:extLst>
          </p:cNvPr>
          <p:cNvCxnSpPr>
            <a:cxnSpLocks/>
          </p:cNvCxnSpPr>
          <p:nvPr/>
        </p:nvCxnSpPr>
        <p:spPr>
          <a:xfrm>
            <a:off x="8246745" y="4127277"/>
            <a:ext cx="0" cy="9173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BB62488-0FD1-4ADE-928D-97246921B031}"/>
              </a:ext>
            </a:extLst>
          </p:cNvPr>
          <p:cNvCxnSpPr>
            <a:cxnSpLocks/>
          </p:cNvCxnSpPr>
          <p:nvPr/>
        </p:nvCxnSpPr>
        <p:spPr>
          <a:xfrm>
            <a:off x="6532245" y="4126158"/>
            <a:ext cx="0" cy="9173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4A5A5B1A-01E8-41FC-A358-F9A149A0132E}"/>
              </a:ext>
            </a:extLst>
          </p:cNvPr>
          <p:cNvCxnSpPr>
            <a:cxnSpLocks/>
          </p:cNvCxnSpPr>
          <p:nvPr/>
        </p:nvCxnSpPr>
        <p:spPr>
          <a:xfrm flipH="1">
            <a:off x="7388570" y="2301865"/>
            <a:ext cx="230602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igura a mano libera: forma 92">
            <a:extLst>
              <a:ext uri="{FF2B5EF4-FFF2-40B4-BE49-F238E27FC236}">
                <a16:creationId xmlns:a16="http://schemas.microsoft.com/office/drawing/2014/main" id="{3C35B936-090F-4853-8A10-26C58EE439E2}"/>
              </a:ext>
            </a:extLst>
          </p:cNvPr>
          <p:cNvSpPr/>
          <p:nvPr/>
        </p:nvSpPr>
        <p:spPr>
          <a:xfrm>
            <a:off x="6533176" y="2303211"/>
            <a:ext cx="1713255" cy="1827796"/>
          </a:xfrm>
          <a:custGeom>
            <a:avLst/>
            <a:gdLst>
              <a:gd name="connsiteX0" fmla="*/ 0 w 1707931"/>
              <a:gd name="connsiteY0" fmla="*/ 1820917 h 1820917"/>
              <a:gd name="connsiteX1" fmla="*/ 851338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1783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7480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7480 w 1707931"/>
              <a:gd name="connsiteY1" fmla="*/ 0 h 1820917"/>
              <a:gd name="connsiteX2" fmla="*/ 1707931 w 1707931"/>
              <a:gd name="connsiteY2" fmla="*/ 1820917 h 1820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7931" h="1820917">
                <a:moveTo>
                  <a:pt x="0" y="1820917"/>
                </a:moveTo>
                <a:cubicBezTo>
                  <a:pt x="283341" y="910458"/>
                  <a:pt x="600806" y="13285"/>
                  <a:pt x="847480" y="0"/>
                </a:cubicBezTo>
                <a:cubicBezTo>
                  <a:pt x="1103650" y="0"/>
                  <a:pt x="1421962" y="910458"/>
                  <a:pt x="1707931" y="1820917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2D9077C-7065-44EB-A35F-C5A770399665}"/>
              </a:ext>
            </a:extLst>
          </p:cNvPr>
          <p:cNvCxnSpPr>
            <a:cxnSpLocks/>
          </p:cNvCxnSpPr>
          <p:nvPr/>
        </p:nvCxnSpPr>
        <p:spPr>
          <a:xfrm>
            <a:off x="9380922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DBB0638-BDE2-4C3D-A976-9DC9F0718082}"/>
              </a:ext>
            </a:extLst>
          </p:cNvPr>
          <p:cNvCxnSpPr>
            <a:cxnSpLocks/>
          </p:cNvCxnSpPr>
          <p:nvPr/>
        </p:nvCxnSpPr>
        <p:spPr>
          <a:xfrm flipH="1">
            <a:off x="7388570" y="3429000"/>
            <a:ext cx="199235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Arco 106">
            <a:extLst>
              <a:ext uri="{FF2B5EF4-FFF2-40B4-BE49-F238E27FC236}">
                <a16:creationId xmlns:a16="http://schemas.microsoft.com/office/drawing/2014/main" id="{DB9B11AE-69A2-48ED-906B-3DA4417786F8}"/>
              </a:ext>
            </a:extLst>
          </p:cNvPr>
          <p:cNvSpPr/>
          <p:nvPr/>
        </p:nvSpPr>
        <p:spPr>
          <a:xfrm>
            <a:off x="8174606" y="3528671"/>
            <a:ext cx="1206000" cy="1206000"/>
          </a:xfrm>
          <a:prstGeom prst="arc">
            <a:avLst>
              <a:gd name="adj1" fmla="val 21528999"/>
              <a:gd name="adj2" fmla="val 543784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3B750B1-2E0F-48A2-A81F-E6766F0579BD}"/>
              </a:ext>
            </a:extLst>
          </p:cNvPr>
          <p:cNvCxnSpPr>
            <a:cxnSpLocks/>
          </p:cNvCxnSpPr>
          <p:nvPr/>
        </p:nvCxnSpPr>
        <p:spPr>
          <a:xfrm flipH="1">
            <a:off x="5791200" y="4734671"/>
            <a:ext cx="29875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96C4FB2-0E8B-4537-B12B-8D2A243872D4}"/>
              </a:ext>
            </a:extLst>
          </p:cNvPr>
          <p:cNvCxnSpPr>
            <a:cxnSpLocks/>
          </p:cNvCxnSpPr>
          <p:nvPr/>
        </p:nvCxnSpPr>
        <p:spPr>
          <a:xfrm>
            <a:off x="6824090" y="4127277"/>
            <a:ext cx="0" cy="607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8F606C8-F62A-4588-A5A2-DCAB3CB95360}"/>
              </a:ext>
            </a:extLst>
          </p:cNvPr>
          <p:cNvCxnSpPr>
            <a:cxnSpLocks/>
          </p:cNvCxnSpPr>
          <p:nvPr/>
        </p:nvCxnSpPr>
        <p:spPr>
          <a:xfrm>
            <a:off x="7966455" y="4127277"/>
            <a:ext cx="0" cy="607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igura a mano libera: forma 112">
            <a:extLst>
              <a:ext uri="{FF2B5EF4-FFF2-40B4-BE49-F238E27FC236}">
                <a16:creationId xmlns:a16="http://schemas.microsoft.com/office/drawing/2014/main" id="{5219CF55-8468-4B3B-8263-E4835AB05DA3}"/>
              </a:ext>
            </a:extLst>
          </p:cNvPr>
          <p:cNvSpPr/>
          <p:nvPr/>
        </p:nvSpPr>
        <p:spPr>
          <a:xfrm>
            <a:off x="6821805" y="3432135"/>
            <a:ext cx="1146175" cy="701715"/>
          </a:xfrm>
          <a:custGeom>
            <a:avLst/>
            <a:gdLst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175" h="701715">
                <a:moveTo>
                  <a:pt x="0" y="698540"/>
                </a:moveTo>
                <a:cubicBezTo>
                  <a:pt x="167693" y="349025"/>
                  <a:pt x="362056" y="-4299"/>
                  <a:pt x="568325" y="40"/>
                </a:cubicBezTo>
                <a:cubicBezTo>
                  <a:pt x="763164" y="569"/>
                  <a:pt x="952764" y="351142"/>
                  <a:pt x="1146175" y="701715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9274353-58B0-40C0-A0AD-16E46BAD5F41}"/>
              </a:ext>
            </a:extLst>
          </p:cNvPr>
          <p:cNvCxnSpPr>
            <a:cxnSpLocks/>
          </p:cNvCxnSpPr>
          <p:nvPr/>
        </p:nvCxnSpPr>
        <p:spPr>
          <a:xfrm>
            <a:off x="9482522" y="875050"/>
            <a:ext cx="0" cy="32522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o 137">
            <a:extLst>
              <a:ext uri="{FF2B5EF4-FFF2-40B4-BE49-F238E27FC236}">
                <a16:creationId xmlns:a16="http://schemas.microsoft.com/office/drawing/2014/main" id="{79C7AFCC-CAEF-488F-B91E-CFA9FCC8BF9A}"/>
              </a:ext>
            </a:extLst>
          </p:cNvPr>
          <p:cNvSpPr/>
          <p:nvPr/>
        </p:nvSpPr>
        <p:spPr>
          <a:xfrm>
            <a:off x="8060846" y="3416926"/>
            <a:ext cx="1422000" cy="1422000"/>
          </a:xfrm>
          <a:prstGeom prst="arc">
            <a:avLst>
              <a:gd name="adj1" fmla="val 16198"/>
              <a:gd name="adj2" fmla="val 541794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905A5E9-F12A-4507-8334-2CCE866EBAF7}"/>
              </a:ext>
            </a:extLst>
          </p:cNvPr>
          <p:cNvCxnSpPr>
            <a:cxnSpLocks/>
          </p:cNvCxnSpPr>
          <p:nvPr/>
        </p:nvCxnSpPr>
        <p:spPr>
          <a:xfrm flipH="1">
            <a:off x="5566307" y="4838916"/>
            <a:ext cx="31923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D902C963-7D01-4784-9BD5-A6161FA5C6E2}"/>
              </a:ext>
            </a:extLst>
          </p:cNvPr>
          <p:cNvCxnSpPr>
            <a:cxnSpLocks/>
          </p:cNvCxnSpPr>
          <p:nvPr/>
        </p:nvCxnSpPr>
        <p:spPr>
          <a:xfrm>
            <a:off x="6696455" y="4127277"/>
            <a:ext cx="0" cy="7087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248ADCF-5A44-4D95-8DA9-2F50775EB77F}"/>
              </a:ext>
            </a:extLst>
          </p:cNvPr>
          <p:cNvCxnSpPr>
            <a:cxnSpLocks/>
          </p:cNvCxnSpPr>
          <p:nvPr/>
        </p:nvCxnSpPr>
        <p:spPr>
          <a:xfrm>
            <a:off x="8094725" y="4127277"/>
            <a:ext cx="0" cy="7148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FB734D6-7DEE-4166-BAA7-E8E42E69E1B5}"/>
              </a:ext>
            </a:extLst>
          </p:cNvPr>
          <p:cNvCxnSpPr>
            <a:cxnSpLocks/>
            <a:endCxn id="145" idx="1"/>
          </p:cNvCxnSpPr>
          <p:nvPr/>
        </p:nvCxnSpPr>
        <p:spPr>
          <a:xfrm flipH="1" flipV="1">
            <a:off x="7387791" y="3056022"/>
            <a:ext cx="2093826" cy="73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Figura a mano libera: forma 144">
            <a:extLst>
              <a:ext uri="{FF2B5EF4-FFF2-40B4-BE49-F238E27FC236}">
                <a16:creationId xmlns:a16="http://schemas.microsoft.com/office/drawing/2014/main" id="{2F07EADE-C2CA-4D57-839E-8FF91D0DDC78}"/>
              </a:ext>
            </a:extLst>
          </p:cNvPr>
          <p:cNvSpPr/>
          <p:nvPr/>
        </p:nvSpPr>
        <p:spPr>
          <a:xfrm>
            <a:off x="6693969" y="3056021"/>
            <a:ext cx="1399674" cy="1074822"/>
          </a:xfrm>
          <a:custGeom>
            <a:avLst/>
            <a:gdLst>
              <a:gd name="connsiteX0" fmla="*/ 0 w 1399674"/>
              <a:gd name="connsiteY0" fmla="*/ 1074821 h 1074821"/>
              <a:gd name="connsiteX1" fmla="*/ 693822 w 1399674"/>
              <a:gd name="connsiteY1" fmla="*/ 0 h 1074821"/>
              <a:gd name="connsiteX2" fmla="*/ 1399674 w 1399674"/>
              <a:gd name="connsiteY2" fmla="*/ 1072816 h 1074821"/>
              <a:gd name="connsiteX0" fmla="*/ 0 w 1399674"/>
              <a:gd name="connsiteY0" fmla="*/ 1074893 h 1074893"/>
              <a:gd name="connsiteX1" fmla="*/ 693822 w 1399674"/>
              <a:gd name="connsiteY1" fmla="*/ 72 h 1074893"/>
              <a:gd name="connsiteX2" fmla="*/ 1399674 w 1399674"/>
              <a:gd name="connsiteY2" fmla="*/ 1072888 h 1074893"/>
              <a:gd name="connsiteX0" fmla="*/ 0 w 1399674"/>
              <a:gd name="connsiteY0" fmla="*/ 1074893 h 1074893"/>
              <a:gd name="connsiteX1" fmla="*/ 693822 w 1399674"/>
              <a:gd name="connsiteY1" fmla="*/ 72 h 1074893"/>
              <a:gd name="connsiteX2" fmla="*/ 1399674 w 1399674"/>
              <a:gd name="connsiteY2" fmla="*/ 1072888 h 1074893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2 h 1074822"/>
              <a:gd name="connsiteX1" fmla="*/ 693822 w 1399674"/>
              <a:gd name="connsiteY1" fmla="*/ 1 h 1074822"/>
              <a:gd name="connsiteX2" fmla="*/ 1399674 w 1399674"/>
              <a:gd name="connsiteY2" fmla="*/ 1072817 h 107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9674" h="1074822">
                <a:moveTo>
                  <a:pt x="0" y="1074822"/>
                </a:moveTo>
                <a:cubicBezTo>
                  <a:pt x="230271" y="537578"/>
                  <a:pt x="414823" y="2240"/>
                  <a:pt x="693822" y="1"/>
                </a:cubicBezTo>
                <a:cubicBezTo>
                  <a:pt x="969011" y="-333"/>
                  <a:pt x="1163387" y="536242"/>
                  <a:pt x="1399674" y="1072817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9E89F90-CDF1-454D-AF99-DD7D0D301255}"/>
              </a:ext>
            </a:extLst>
          </p:cNvPr>
          <p:cNvCxnSpPr>
            <a:cxnSpLocks/>
          </p:cNvCxnSpPr>
          <p:nvPr/>
        </p:nvCxnSpPr>
        <p:spPr>
          <a:xfrm>
            <a:off x="9541689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Arco 95">
            <a:extLst>
              <a:ext uri="{FF2B5EF4-FFF2-40B4-BE49-F238E27FC236}">
                <a16:creationId xmlns:a16="http://schemas.microsoft.com/office/drawing/2014/main" id="{1CEBB651-D46F-4CD6-8B5B-2455E4DDD28B}"/>
              </a:ext>
            </a:extLst>
          </p:cNvPr>
          <p:cNvSpPr/>
          <p:nvPr/>
        </p:nvSpPr>
        <p:spPr>
          <a:xfrm>
            <a:off x="8004627" y="3362117"/>
            <a:ext cx="1537200" cy="1537200"/>
          </a:xfrm>
          <a:prstGeom prst="arc">
            <a:avLst>
              <a:gd name="adj1" fmla="val 21593067"/>
              <a:gd name="adj2" fmla="val 54308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C63F932-6545-44EC-960F-BF21284B941E}"/>
              </a:ext>
            </a:extLst>
          </p:cNvPr>
          <p:cNvCxnSpPr>
            <a:cxnSpLocks/>
            <a:stCxn id="96" idx="2"/>
          </p:cNvCxnSpPr>
          <p:nvPr/>
        </p:nvCxnSpPr>
        <p:spPr>
          <a:xfrm flipH="1">
            <a:off x="5791200" y="4899286"/>
            <a:ext cx="297512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4B05C-9BD8-46E6-A164-B225C51F93E2}"/>
              </a:ext>
            </a:extLst>
          </p:cNvPr>
          <p:cNvCxnSpPr>
            <a:cxnSpLocks/>
          </p:cNvCxnSpPr>
          <p:nvPr/>
        </p:nvCxnSpPr>
        <p:spPr>
          <a:xfrm>
            <a:off x="6641155" y="4126945"/>
            <a:ext cx="0" cy="7723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E963C528-E533-4435-845E-353AB3CA0861}"/>
              </a:ext>
            </a:extLst>
          </p:cNvPr>
          <p:cNvCxnSpPr>
            <a:cxnSpLocks/>
          </p:cNvCxnSpPr>
          <p:nvPr/>
        </p:nvCxnSpPr>
        <p:spPr>
          <a:xfrm>
            <a:off x="8138540" y="4126945"/>
            <a:ext cx="0" cy="7722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177E290F-9F3D-407C-93BA-0C465E1470A3}"/>
              </a:ext>
            </a:extLst>
          </p:cNvPr>
          <p:cNvCxnSpPr>
            <a:cxnSpLocks/>
          </p:cNvCxnSpPr>
          <p:nvPr/>
        </p:nvCxnSpPr>
        <p:spPr>
          <a:xfrm flipH="1">
            <a:off x="7388570" y="2846198"/>
            <a:ext cx="215312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igura a mano libera: forma 44">
            <a:extLst>
              <a:ext uri="{FF2B5EF4-FFF2-40B4-BE49-F238E27FC236}">
                <a16:creationId xmlns:a16="http://schemas.microsoft.com/office/drawing/2014/main" id="{7CF8BA32-D1B2-4E9A-A913-CB0243AE9397}"/>
              </a:ext>
            </a:extLst>
          </p:cNvPr>
          <p:cNvSpPr/>
          <p:nvPr/>
        </p:nvSpPr>
        <p:spPr>
          <a:xfrm>
            <a:off x="6637659" y="2847999"/>
            <a:ext cx="1498596" cy="1274420"/>
          </a:xfrm>
          <a:custGeom>
            <a:avLst/>
            <a:gdLst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4 h 1281955"/>
              <a:gd name="connsiteX1" fmla="*/ 744071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8312" h="1281955">
                <a:moveTo>
                  <a:pt x="0" y="1279714"/>
                </a:moveTo>
                <a:cubicBezTo>
                  <a:pt x="246343" y="639671"/>
                  <a:pt x="463925" y="3461"/>
                  <a:pt x="757492" y="2"/>
                </a:cubicBezTo>
                <a:cubicBezTo>
                  <a:pt x="1058728" y="-1541"/>
                  <a:pt x="1251884" y="641165"/>
                  <a:pt x="1508312" y="1281955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696AADDE-0BDC-47D9-AC0F-3FB6D0941403}"/>
              </a:ext>
            </a:extLst>
          </p:cNvPr>
          <p:cNvCxnSpPr>
            <a:cxnSpLocks/>
          </p:cNvCxnSpPr>
          <p:nvPr/>
        </p:nvCxnSpPr>
        <p:spPr>
          <a:xfrm>
            <a:off x="9621368" y="875050"/>
            <a:ext cx="0" cy="32552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o 142">
            <a:extLst>
              <a:ext uri="{FF2B5EF4-FFF2-40B4-BE49-F238E27FC236}">
                <a16:creationId xmlns:a16="http://schemas.microsoft.com/office/drawing/2014/main" id="{CA701A3D-A8DC-43D7-AB40-6C10DADE79DF}"/>
              </a:ext>
            </a:extLst>
          </p:cNvPr>
          <p:cNvSpPr/>
          <p:nvPr/>
        </p:nvSpPr>
        <p:spPr>
          <a:xfrm>
            <a:off x="7919689" y="3276431"/>
            <a:ext cx="1702800" cy="1702800"/>
          </a:xfrm>
          <a:prstGeom prst="arc">
            <a:avLst>
              <a:gd name="adj1" fmla="val 5451"/>
              <a:gd name="adj2" fmla="val 54030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058FCB1-8E14-42DD-8BF9-F7E6D000EBED}"/>
              </a:ext>
            </a:extLst>
          </p:cNvPr>
          <p:cNvCxnSpPr>
            <a:cxnSpLocks/>
          </p:cNvCxnSpPr>
          <p:nvPr/>
        </p:nvCxnSpPr>
        <p:spPr>
          <a:xfrm flipH="1">
            <a:off x="5566307" y="4979231"/>
            <a:ext cx="32061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11753C7-A404-4232-B3BA-917D718E46F9}"/>
              </a:ext>
            </a:extLst>
          </p:cNvPr>
          <p:cNvCxnSpPr>
            <a:cxnSpLocks/>
          </p:cNvCxnSpPr>
          <p:nvPr/>
        </p:nvCxnSpPr>
        <p:spPr>
          <a:xfrm flipH="1">
            <a:off x="7384745" y="2557949"/>
            <a:ext cx="223662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E246519-F1D8-441D-A726-6D8B24C6EE2F}"/>
              </a:ext>
            </a:extLst>
          </p:cNvPr>
          <p:cNvCxnSpPr>
            <a:cxnSpLocks/>
          </p:cNvCxnSpPr>
          <p:nvPr/>
        </p:nvCxnSpPr>
        <p:spPr>
          <a:xfrm>
            <a:off x="8208998" y="4129026"/>
            <a:ext cx="0" cy="8502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17801AA6-1435-46D8-944E-ABC82722E7A1}"/>
              </a:ext>
            </a:extLst>
          </p:cNvPr>
          <p:cNvCxnSpPr>
            <a:cxnSpLocks/>
          </p:cNvCxnSpPr>
          <p:nvPr/>
        </p:nvCxnSpPr>
        <p:spPr>
          <a:xfrm>
            <a:off x="6577965" y="4129026"/>
            <a:ext cx="0" cy="8521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igura a mano libera: forma 68">
            <a:extLst>
              <a:ext uri="{FF2B5EF4-FFF2-40B4-BE49-F238E27FC236}">
                <a16:creationId xmlns:a16="http://schemas.microsoft.com/office/drawing/2014/main" id="{2071A318-2F08-4B96-A78E-F2E6561E4DBB}"/>
              </a:ext>
            </a:extLst>
          </p:cNvPr>
          <p:cNvSpPr/>
          <p:nvPr/>
        </p:nvSpPr>
        <p:spPr>
          <a:xfrm>
            <a:off x="6578600" y="2560416"/>
            <a:ext cx="1630218" cy="1570547"/>
          </a:xfrm>
          <a:custGeom>
            <a:avLst/>
            <a:gdLst>
              <a:gd name="connsiteX0" fmla="*/ 0 w 1630218"/>
              <a:gd name="connsiteY0" fmla="*/ 1570182 h 1572491"/>
              <a:gd name="connsiteX1" fmla="*/ 808182 w 1630218"/>
              <a:gd name="connsiteY1" fmla="*/ 0 h 1572491"/>
              <a:gd name="connsiteX2" fmla="*/ 1630218 w 1630218"/>
              <a:gd name="connsiteY2" fmla="*/ 1572491 h 1572491"/>
              <a:gd name="connsiteX0" fmla="*/ 0 w 1630218"/>
              <a:gd name="connsiteY0" fmla="*/ 1572087 h 1574396"/>
              <a:gd name="connsiteX1" fmla="*/ 78532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2087 h 1574396"/>
              <a:gd name="connsiteX1" fmla="*/ 78532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2087 h 1574396"/>
              <a:gd name="connsiteX1" fmla="*/ 81199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3992 h 1576301"/>
              <a:gd name="connsiteX1" fmla="*/ 804372 w 1630218"/>
              <a:gd name="connsiteY1" fmla="*/ 0 h 1576301"/>
              <a:gd name="connsiteX2" fmla="*/ 1630218 w 1630218"/>
              <a:gd name="connsiteY2" fmla="*/ 1576301 h 1576301"/>
              <a:gd name="connsiteX0" fmla="*/ 0 w 1630218"/>
              <a:gd name="connsiteY0" fmla="*/ 1573994 h 1576303"/>
              <a:gd name="connsiteX1" fmla="*/ 804372 w 1630218"/>
              <a:gd name="connsiteY1" fmla="*/ 2 h 1576303"/>
              <a:gd name="connsiteX2" fmla="*/ 1630218 w 1630218"/>
              <a:gd name="connsiteY2" fmla="*/ 1576303 h 1576303"/>
              <a:gd name="connsiteX0" fmla="*/ 0 w 1630218"/>
              <a:gd name="connsiteY0" fmla="*/ 1573994 h 1576303"/>
              <a:gd name="connsiteX1" fmla="*/ 804372 w 1630218"/>
              <a:gd name="connsiteY1" fmla="*/ 2 h 1576303"/>
              <a:gd name="connsiteX2" fmla="*/ 1630218 w 1630218"/>
              <a:gd name="connsiteY2" fmla="*/ 1576303 h 157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0218" h="1576303">
                <a:moveTo>
                  <a:pt x="0" y="1573994"/>
                </a:moveTo>
                <a:cubicBezTo>
                  <a:pt x="268239" y="788710"/>
                  <a:pt x="532669" y="-383"/>
                  <a:pt x="804372" y="2"/>
                </a:cubicBezTo>
                <a:cubicBezTo>
                  <a:pt x="1087505" y="-1546"/>
                  <a:pt x="1355051" y="790250"/>
                  <a:pt x="1630218" y="1576303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C05F71D7-1C4F-4B39-88B3-2AF4FAD1C89D}"/>
              </a:ext>
            </a:extLst>
          </p:cNvPr>
          <p:cNvCxnSpPr>
            <a:cxnSpLocks/>
          </p:cNvCxnSpPr>
          <p:nvPr/>
        </p:nvCxnSpPr>
        <p:spPr>
          <a:xfrm>
            <a:off x="9750658" y="875050"/>
            <a:ext cx="0" cy="32548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AA5584EF-4162-4530-809A-A78177870B4A}"/>
              </a:ext>
            </a:extLst>
          </p:cNvPr>
          <p:cNvSpPr/>
          <p:nvPr/>
        </p:nvSpPr>
        <p:spPr>
          <a:xfrm>
            <a:off x="7790132" y="3148046"/>
            <a:ext cx="1962000" cy="1962000"/>
          </a:xfrm>
          <a:prstGeom prst="arc">
            <a:avLst>
              <a:gd name="adj1" fmla="val 9588"/>
              <a:gd name="adj2" fmla="val 54024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172E8CB-50AF-4720-8139-E6246F55CC7D}"/>
              </a:ext>
            </a:extLst>
          </p:cNvPr>
          <p:cNvCxnSpPr>
            <a:cxnSpLocks/>
          </p:cNvCxnSpPr>
          <p:nvPr/>
        </p:nvCxnSpPr>
        <p:spPr>
          <a:xfrm flipH="1">
            <a:off x="5566307" y="5110046"/>
            <a:ext cx="319913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9F61446C-05E2-4DAE-A00D-DC63A27A4DC2}"/>
              </a:ext>
            </a:extLst>
          </p:cNvPr>
          <p:cNvCxnSpPr>
            <a:cxnSpLocks/>
          </p:cNvCxnSpPr>
          <p:nvPr/>
        </p:nvCxnSpPr>
        <p:spPr>
          <a:xfrm>
            <a:off x="8282939" y="4126945"/>
            <a:ext cx="0" cy="9831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BC558711-5F3C-4A97-B553-00D62A5F04C6}"/>
              </a:ext>
            </a:extLst>
          </p:cNvPr>
          <p:cNvCxnSpPr>
            <a:cxnSpLocks/>
          </p:cNvCxnSpPr>
          <p:nvPr/>
        </p:nvCxnSpPr>
        <p:spPr>
          <a:xfrm>
            <a:off x="6499284" y="4126945"/>
            <a:ext cx="0" cy="9831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9F41CFBF-78DE-4E7A-B86F-E2636DB5B21B}"/>
              </a:ext>
            </a:extLst>
          </p:cNvPr>
          <p:cNvCxnSpPr>
            <a:cxnSpLocks/>
          </p:cNvCxnSpPr>
          <p:nvPr/>
        </p:nvCxnSpPr>
        <p:spPr>
          <a:xfrm flipH="1">
            <a:off x="7384494" y="2091690"/>
            <a:ext cx="2368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igura a mano libera: forma 38">
            <a:extLst>
              <a:ext uri="{FF2B5EF4-FFF2-40B4-BE49-F238E27FC236}">
                <a16:creationId xmlns:a16="http://schemas.microsoft.com/office/drawing/2014/main" id="{F57C38FF-42E8-491F-9E66-EF96E8634C18}"/>
              </a:ext>
            </a:extLst>
          </p:cNvPr>
          <p:cNvSpPr/>
          <p:nvPr/>
        </p:nvSpPr>
        <p:spPr>
          <a:xfrm>
            <a:off x="6502471" y="2094079"/>
            <a:ext cx="1782000" cy="2034832"/>
          </a:xfrm>
          <a:custGeom>
            <a:avLst/>
            <a:gdLst>
              <a:gd name="connsiteX0" fmla="*/ 0 w 1789288"/>
              <a:gd name="connsiteY0" fmla="*/ 2034822 h 2034822"/>
              <a:gd name="connsiteX1" fmla="*/ 889000 w 1789288"/>
              <a:gd name="connsiteY1" fmla="*/ 0 h 2034822"/>
              <a:gd name="connsiteX2" fmla="*/ 1789288 w 1789288"/>
              <a:gd name="connsiteY2" fmla="*/ 2034822 h 2034822"/>
              <a:gd name="connsiteX0" fmla="*/ 0 w 1789288"/>
              <a:gd name="connsiteY0" fmla="*/ 2034824 h 2034824"/>
              <a:gd name="connsiteX1" fmla="*/ 889000 w 1789288"/>
              <a:gd name="connsiteY1" fmla="*/ 2 h 2034824"/>
              <a:gd name="connsiteX2" fmla="*/ 1789288 w 1789288"/>
              <a:gd name="connsiteY2" fmla="*/ 2034824 h 2034824"/>
              <a:gd name="connsiteX0" fmla="*/ 0 w 1789288"/>
              <a:gd name="connsiteY0" fmla="*/ 2034832 h 2034832"/>
              <a:gd name="connsiteX1" fmla="*/ 889000 w 1789288"/>
              <a:gd name="connsiteY1" fmla="*/ 10 h 2034832"/>
              <a:gd name="connsiteX2" fmla="*/ 1789288 w 1789288"/>
              <a:gd name="connsiteY2" fmla="*/ 2034832 h 203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9288" h="2034832">
                <a:moveTo>
                  <a:pt x="0" y="2034832"/>
                </a:moveTo>
                <a:cubicBezTo>
                  <a:pt x="295392" y="1017421"/>
                  <a:pt x="625216" y="-1895"/>
                  <a:pt x="889000" y="10"/>
                </a:cubicBezTo>
                <a:cubicBezTo>
                  <a:pt x="1152784" y="-3800"/>
                  <a:pt x="1488251" y="1017421"/>
                  <a:pt x="1789288" y="2034832"/>
                </a:cubicBezTo>
              </a:path>
            </a:pathLst>
          </a:cu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D7F5CBB7-36D7-46E3-A094-C4B4DEF77192}"/>
              </a:ext>
            </a:extLst>
          </p:cNvPr>
          <p:cNvCxnSpPr>
            <a:cxnSpLocks/>
          </p:cNvCxnSpPr>
          <p:nvPr/>
        </p:nvCxnSpPr>
        <p:spPr>
          <a:xfrm>
            <a:off x="9824085" y="1136650"/>
            <a:ext cx="0" cy="299029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99D039BF-9DF8-490C-A75D-9ED0EFD143CF}"/>
              </a:ext>
            </a:extLst>
          </p:cNvPr>
          <p:cNvCxnSpPr>
            <a:cxnSpLocks/>
          </p:cNvCxnSpPr>
          <p:nvPr/>
        </p:nvCxnSpPr>
        <p:spPr>
          <a:xfrm flipH="1">
            <a:off x="7393215" y="1816725"/>
            <a:ext cx="243037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Arco 173">
            <a:extLst>
              <a:ext uri="{FF2B5EF4-FFF2-40B4-BE49-F238E27FC236}">
                <a16:creationId xmlns:a16="http://schemas.microsoft.com/office/drawing/2014/main" id="{2F8DB13D-C92F-45BF-888F-23778ABB7753}"/>
              </a:ext>
            </a:extLst>
          </p:cNvPr>
          <p:cNvSpPr/>
          <p:nvPr/>
        </p:nvSpPr>
        <p:spPr>
          <a:xfrm>
            <a:off x="7725231" y="3078856"/>
            <a:ext cx="2098800" cy="2098800"/>
          </a:xfrm>
          <a:prstGeom prst="arc">
            <a:avLst>
              <a:gd name="adj1" fmla="val 2837"/>
              <a:gd name="adj2" fmla="val 54300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CDBCB4B-6197-43B9-855D-77124B8EDA25}"/>
              </a:ext>
            </a:extLst>
          </p:cNvPr>
          <p:cNvCxnSpPr>
            <a:cxnSpLocks/>
          </p:cNvCxnSpPr>
          <p:nvPr/>
        </p:nvCxnSpPr>
        <p:spPr>
          <a:xfrm flipH="1">
            <a:off x="5768975" y="5178706"/>
            <a:ext cx="300287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037C5904-CB1F-4BAA-9230-BEF23BD9EA0F}"/>
              </a:ext>
            </a:extLst>
          </p:cNvPr>
          <p:cNvCxnSpPr>
            <a:cxnSpLocks/>
          </p:cNvCxnSpPr>
          <p:nvPr/>
        </p:nvCxnSpPr>
        <p:spPr>
          <a:xfrm>
            <a:off x="8313699" y="4126876"/>
            <a:ext cx="0" cy="10507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86EA850C-A19B-4D3B-A0CE-9C84C51EF712}"/>
              </a:ext>
            </a:extLst>
          </p:cNvPr>
          <p:cNvCxnSpPr>
            <a:cxnSpLocks/>
          </p:cNvCxnSpPr>
          <p:nvPr/>
        </p:nvCxnSpPr>
        <p:spPr>
          <a:xfrm>
            <a:off x="6469380" y="4126876"/>
            <a:ext cx="0" cy="10507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igura a mano libera: forma 66">
            <a:extLst>
              <a:ext uri="{FF2B5EF4-FFF2-40B4-BE49-F238E27FC236}">
                <a16:creationId xmlns:a16="http://schemas.microsoft.com/office/drawing/2014/main" id="{0121FF03-FC81-42B7-83CB-888962CF1E7B}"/>
              </a:ext>
            </a:extLst>
          </p:cNvPr>
          <p:cNvSpPr/>
          <p:nvPr/>
        </p:nvSpPr>
        <p:spPr>
          <a:xfrm>
            <a:off x="6473952" y="1816725"/>
            <a:ext cx="1834896" cy="2313315"/>
          </a:xfrm>
          <a:custGeom>
            <a:avLst/>
            <a:gdLst>
              <a:gd name="connsiteX0" fmla="*/ 0 w 1834896"/>
              <a:gd name="connsiteY0" fmla="*/ 2264664 h 2270760"/>
              <a:gd name="connsiteX1" fmla="*/ 914400 w 1834896"/>
              <a:gd name="connsiteY1" fmla="*/ 0 h 2270760"/>
              <a:gd name="connsiteX2" fmla="*/ 1834896 w 1834896"/>
              <a:gd name="connsiteY2" fmla="*/ 2270760 h 2270760"/>
              <a:gd name="connsiteX0" fmla="*/ 0 w 1834896"/>
              <a:gd name="connsiteY0" fmla="*/ 2264664 h 2270760"/>
              <a:gd name="connsiteX1" fmla="*/ 914400 w 1834896"/>
              <a:gd name="connsiteY1" fmla="*/ 0 h 2270760"/>
              <a:gd name="connsiteX2" fmla="*/ 1834896 w 1834896"/>
              <a:gd name="connsiteY2" fmla="*/ 2270760 h 227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4896" h="2270760">
                <a:moveTo>
                  <a:pt x="0" y="2264664"/>
                </a:moveTo>
                <a:cubicBezTo>
                  <a:pt x="304292" y="1131824"/>
                  <a:pt x="608584" y="-1016"/>
                  <a:pt x="914400" y="0"/>
                </a:cubicBezTo>
                <a:cubicBezTo>
                  <a:pt x="1194816" y="1016"/>
                  <a:pt x="1527556" y="1135888"/>
                  <a:pt x="1834896" y="2270760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96218898-89E0-4E5F-9C08-C02E7B752B91}"/>
              </a:ext>
            </a:extLst>
          </p:cNvPr>
          <p:cNvCxnSpPr>
            <a:cxnSpLocks/>
          </p:cNvCxnSpPr>
          <p:nvPr/>
        </p:nvCxnSpPr>
        <p:spPr>
          <a:xfrm>
            <a:off x="6890999" y="4684286"/>
            <a:ext cx="992261" cy="1718645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0D41FE59-E2DC-4DB4-B6FC-7E306A6E8623}"/>
              </a:ext>
            </a:extLst>
          </p:cNvPr>
          <p:cNvCxnSpPr>
            <a:cxnSpLocks/>
          </p:cNvCxnSpPr>
          <p:nvPr/>
        </p:nvCxnSpPr>
        <p:spPr>
          <a:xfrm>
            <a:off x="6982294" y="3446145"/>
            <a:ext cx="0" cy="13985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DB4D3507-B000-4577-9ABE-53DB4E33FB95}"/>
              </a:ext>
            </a:extLst>
          </p:cNvPr>
          <p:cNvCxnSpPr>
            <a:cxnSpLocks/>
          </p:cNvCxnSpPr>
          <p:nvPr/>
        </p:nvCxnSpPr>
        <p:spPr>
          <a:xfrm>
            <a:off x="6919194" y="3933018"/>
            <a:ext cx="0" cy="8038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DC5E23DF-6C53-4B99-87F0-20154F1A2AAE}"/>
              </a:ext>
            </a:extLst>
          </p:cNvPr>
          <p:cNvCxnSpPr>
            <a:cxnSpLocks/>
          </p:cNvCxnSpPr>
          <p:nvPr/>
        </p:nvCxnSpPr>
        <p:spPr>
          <a:xfrm>
            <a:off x="6891812" y="4133850"/>
            <a:ext cx="0" cy="5589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ttore diritto 63">
            <a:extLst>
              <a:ext uri="{FF2B5EF4-FFF2-40B4-BE49-F238E27FC236}">
                <a16:creationId xmlns:a16="http://schemas.microsoft.com/office/drawing/2014/main" id="{649BD7A8-FE37-47CD-B618-907104899D6D}"/>
              </a:ext>
            </a:extLst>
          </p:cNvPr>
          <p:cNvCxnSpPr>
            <a:cxnSpLocks/>
          </p:cNvCxnSpPr>
          <p:nvPr/>
        </p:nvCxnSpPr>
        <p:spPr>
          <a:xfrm flipV="1">
            <a:off x="6891585" y="476718"/>
            <a:ext cx="497018" cy="364858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FE3D970A-37D8-4192-B2CC-F48D07963B85}"/>
              </a:ext>
            </a:extLst>
          </p:cNvPr>
          <p:cNvCxnSpPr>
            <a:cxnSpLocks/>
          </p:cNvCxnSpPr>
          <p:nvPr/>
        </p:nvCxnSpPr>
        <p:spPr>
          <a:xfrm>
            <a:off x="7015250" y="3208596"/>
            <a:ext cx="0" cy="16924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A7378B4A-AEE2-45FA-9D9F-279A86F0D007}"/>
              </a:ext>
            </a:extLst>
          </p:cNvPr>
          <p:cNvCxnSpPr>
            <a:cxnSpLocks/>
          </p:cNvCxnSpPr>
          <p:nvPr/>
        </p:nvCxnSpPr>
        <p:spPr>
          <a:xfrm>
            <a:off x="7061232" y="2882841"/>
            <a:ext cx="0" cy="209995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97B2D132-8789-4625-ACDC-8C2A2B1ACE5C}"/>
              </a:ext>
            </a:extLst>
          </p:cNvPr>
          <p:cNvCxnSpPr>
            <a:cxnSpLocks/>
          </p:cNvCxnSpPr>
          <p:nvPr/>
        </p:nvCxnSpPr>
        <p:spPr>
          <a:xfrm>
            <a:off x="9871075" y="871600"/>
            <a:ext cx="0" cy="32613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Arco 185">
            <a:extLst>
              <a:ext uri="{FF2B5EF4-FFF2-40B4-BE49-F238E27FC236}">
                <a16:creationId xmlns:a16="http://schemas.microsoft.com/office/drawing/2014/main" id="{EE34CCEF-203C-46EA-B82B-8398071DBA16}"/>
              </a:ext>
            </a:extLst>
          </p:cNvPr>
          <p:cNvSpPr/>
          <p:nvPr/>
        </p:nvSpPr>
        <p:spPr>
          <a:xfrm>
            <a:off x="7675229" y="3027395"/>
            <a:ext cx="2196000" cy="2196000"/>
          </a:xfrm>
          <a:prstGeom prst="arc">
            <a:avLst>
              <a:gd name="adj1" fmla="val 8137"/>
              <a:gd name="adj2" fmla="val 53952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67DCADC-DB2B-48E6-8EB7-4FD52D361C71}"/>
              </a:ext>
            </a:extLst>
          </p:cNvPr>
          <p:cNvCxnSpPr>
            <a:cxnSpLocks/>
          </p:cNvCxnSpPr>
          <p:nvPr/>
        </p:nvCxnSpPr>
        <p:spPr>
          <a:xfrm flipH="1">
            <a:off x="5566307" y="5223395"/>
            <a:ext cx="320553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59653BD4-EF4B-41AC-AC6B-A55C9FEE7B5A}"/>
              </a:ext>
            </a:extLst>
          </p:cNvPr>
          <p:cNvCxnSpPr>
            <a:cxnSpLocks/>
          </p:cNvCxnSpPr>
          <p:nvPr/>
        </p:nvCxnSpPr>
        <p:spPr>
          <a:xfrm flipV="1">
            <a:off x="6452235" y="4126876"/>
            <a:ext cx="0" cy="10965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87F52E78-D58A-4F6D-8A49-23C16B29BFB8}"/>
              </a:ext>
            </a:extLst>
          </p:cNvPr>
          <p:cNvCxnSpPr>
            <a:cxnSpLocks/>
          </p:cNvCxnSpPr>
          <p:nvPr/>
        </p:nvCxnSpPr>
        <p:spPr>
          <a:xfrm flipV="1">
            <a:off x="8331194" y="4120443"/>
            <a:ext cx="0" cy="11029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D26D096E-B915-49F4-BE7C-4CE283D5C6DB}"/>
              </a:ext>
            </a:extLst>
          </p:cNvPr>
          <p:cNvCxnSpPr>
            <a:cxnSpLocks/>
          </p:cNvCxnSpPr>
          <p:nvPr/>
        </p:nvCxnSpPr>
        <p:spPr>
          <a:xfrm flipH="1">
            <a:off x="7380252" y="1647361"/>
            <a:ext cx="249082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igura a mano libera: forma 51">
            <a:extLst>
              <a:ext uri="{FF2B5EF4-FFF2-40B4-BE49-F238E27FC236}">
                <a16:creationId xmlns:a16="http://schemas.microsoft.com/office/drawing/2014/main" id="{72E8B0FC-9593-40B0-920A-6BC758D78232}"/>
              </a:ext>
            </a:extLst>
          </p:cNvPr>
          <p:cNvSpPr/>
          <p:nvPr/>
        </p:nvSpPr>
        <p:spPr>
          <a:xfrm>
            <a:off x="6454588" y="1647265"/>
            <a:ext cx="1875865" cy="2484344"/>
          </a:xfrm>
          <a:custGeom>
            <a:avLst/>
            <a:gdLst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865" h="2484344">
                <a:moveTo>
                  <a:pt x="0" y="2484344"/>
                </a:moveTo>
                <a:cubicBezTo>
                  <a:pt x="309282" y="1242172"/>
                  <a:pt x="698575" y="9525"/>
                  <a:pt x="931209" y="0"/>
                </a:cubicBezTo>
                <a:cubicBezTo>
                  <a:pt x="1165537" y="6350"/>
                  <a:pt x="1559859" y="1242172"/>
                  <a:pt x="1875865" y="2484344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017ACDA8-6AF5-4801-98A1-942057C47A96}"/>
              </a:ext>
            </a:extLst>
          </p:cNvPr>
          <p:cNvCxnSpPr>
            <a:cxnSpLocks/>
          </p:cNvCxnSpPr>
          <p:nvPr/>
        </p:nvCxnSpPr>
        <p:spPr>
          <a:xfrm>
            <a:off x="7099389" y="2608915"/>
            <a:ext cx="0" cy="243456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4E0A430D-9F14-44B8-BFD6-7E6984C70129}"/>
              </a:ext>
            </a:extLst>
          </p:cNvPr>
          <p:cNvCxnSpPr>
            <a:cxnSpLocks/>
          </p:cNvCxnSpPr>
          <p:nvPr/>
        </p:nvCxnSpPr>
        <p:spPr>
          <a:xfrm>
            <a:off x="7204164" y="1826895"/>
            <a:ext cx="0" cy="33965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EE08DE7B-762B-43A4-A182-3C8E9EC26511}"/>
              </a:ext>
            </a:extLst>
          </p:cNvPr>
          <p:cNvCxnSpPr>
            <a:cxnSpLocks/>
          </p:cNvCxnSpPr>
          <p:nvPr/>
        </p:nvCxnSpPr>
        <p:spPr>
          <a:xfrm>
            <a:off x="7175589" y="2038352"/>
            <a:ext cx="0" cy="313930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2B7D6D38-2BBD-4C38-A717-5FD4F92BD6F4}"/>
              </a:ext>
            </a:extLst>
          </p:cNvPr>
          <p:cNvCxnSpPr>
            <a:cxnSpLocks/>
          </p:cNvCxnSpPr>
          <p:nvPr/>
        </p:nvCxnSpPr>
        <p:spPr>
          <a:xfrm>
            <a:off x="7135584" y="2331641"/>
            <a:ext cx="0" cy="27783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8AB27CB6-2882-4150-96C0-8ABE12971809}"/>
              </a:ext>
            </a:extLst>
          </p:cNvPr>
          <p:cNvCxnSpPr>
            <a:cxnSpLocks/>
          </p:cNvCxnSpPr>
          <p:nvPr/>
        </p:nvCxnSpPr>
        <p:spPr>
          <a:xfrm flipV="1">
            <a:off x="7883259" y="4126876"/>
            <a:ext cx="0" cy="227585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Connettore diritto 113">
            <a:extLst>
              <a:ext uri="{FF2B5EF4-FFF2-40B4-BE49-F238E27FC236}">
                <a16:creationId xmlns:a16="http://schemas.microsoft.com/office/drawing/2014/main" id="{39F67F34-6EAD-4611-BA91-AABC251B31DE}"/>
              </a:ext>
            </a:extLst>
          </p:cNvPr>
          <p:cNvCxnSpPr>
            <a:cxnSpLocks/>
          </p:cNvCxnSpPr>
          <p:nvPr/>
        </p:nvCxnSpPr>
        <p:spPr>
          <a:xfrm flipH="1" flipV="1">
            <a:off x="7385063" y="476719"/>
            <a:ext cx="500004" cy="36549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560B05B8-92DA-4B38-9F41-303321B5FC4F}"/>
              </a:ext>
            </a:extLst>
          </p:cNvPr>
          <p:cNvCxnSpPr>
            <a:cxnSpLocks/>
          </p:cNvCxnSpPr>
          <p:nvPr/>
        </p:nvCxnSpPr>
        <p:spPr>
          <a:xfrm>
            <a:off x="7204164" y="1826895"/>
            <a:ext cx="266691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7972235C-D4DD-4FCA-ABA1-D1B74EC70E0A}"/>
              </a:ext>
            </a:extLst>
          </p:cNvPr>
          <p:cNvCxnSpPr>
            <a:cxnSpLocks/>
          </p:cNvCxnSpPr>
          <p:nvPr/>
        </p:nvCxnSpPr>
        <p:spPr>
          <a:xfrm>
            <a:off x="7175588" y="2027767"/>
            <a:ext cx="264799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EA64B352-895F-45D4-8537-C6E448911A59}"/>
              </a:ext>
            </a:extLst>
          </p:cNvPr>
          <p:cNvCxnSpPr>
            <a:cxnSpLocks/>
          </p:cNvCxnSpPr>
          <p:nvPr/>
        </p:nvCxnSpPr>
        <p:spPr>
          <a:xfrm>
            <a:off x="6919827" y="3923904"/>
            <a:ext cx="2460779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EEB71F41-9862-4AE6-A0F3-7413F4D95DE9}"/>
              </a:ext>
            </a:extLst>
          </p:cNvPr>
          <p:cNvCxnSpPr>
            <a:cxnSpLocks/>
          </p:cNvCxnSpPr>
          <p:nvPr/>
        </p:nvCxnSpPr>
        <p:spPr>
          <a:xfrm>
            <a:off x="6979542" y="3474178"/>
            <a:ext cx="250047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DE0055BA-A451-4197-B17E-8F16D102C58D}"/>
              </a:ext>
            </a:extLst>
          </p:cNvPr>
          <p:cNvCxnSpPr>
            <a:cxnSpLocks/>
          </p:cNvCxnSpPr>
          <p:nvPr/>
        </p:nvCxnSpPr>
        <p:spPr>
          <a:xfrm>
            <a:off x="7020007" y="3208596"/>
            <a:ext cx="252168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Connettore diritto 211">
            <a:extLst>
              <a:ext uri="{FF2B5EF4-FFF2-40B4-BE49-F238E27FC236}">
                <a16:creationId xmlns:a16="http://schemas.microsoft.com/office/drawing/2014/main" id="{1E318000-2924-4119-A8A0-D6915323248A}"/>
              </a:ext>
            </a:extLst>
          </p:cNvPr>
          <p:cNvCxnSpPr>
            <a:cxnSpLocks/>
          </p:cNvCxnSpPr>
          <p:nvPr/>
        </p:nvCxnSpPr>
        <p:spPr>
          <a:xfrm>
            <a:off x="7058742" y="2882841"/>
            <a:ext cx="2562626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0778DF5B-97D1-4189-A91B-9EF48882A1B7}"/>
              </a:ext>
            </a:extLst>
          </p:cNvPr>
          <p:cNvCxnSpPr>
            <a:cxnSpLocks/>
          </p:cNvCxnSpPr>
          <p:nvPr/>
        </p:nvCxnSpPr>
        <p:spPr>
          <a:xfrm>
            <a:off x="7097484" y="2608915"/>
            <a:ext cx="259330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Connettore diritto 216">
            <a:extLst>
              <a:ext uri="{FF2B5EF4-FFF2-40B4-BE49-F238E27FC236}">
                <a16:creationId xmlns:a16="http://schemas.microsoft.com/office/drawing/2014/main" id="{81C21295-0BAC-4CF5-B76A-25FDD262D6F9}"/>
              </a:ext>
            </a:extLst>
          </p:cNvPr>
          <p:cNvCxnSpPr>
            <a:cxnSpLocks/>
          </p:cNvCxnSpPr>
          <p:nvPr/>
        </p:nvCxnSpPr>
        <p:spPr>
          <a:xfrm>
            <a:off x="7135164" y="2335973"/>
            <a:ext cx="261549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C7E7434B-1400-429B-9B0D-3167D8C5402E}"/>
              </a:ext>
            </a:extLst>
          </p:cNvPr>
          <p:cNvSpPr txBox="1"/>
          <p:nvPr/>
        </p:nvSpPr>
        <p:spPr>
          <a:xfrm>
            <a:off x="7294140" y="3725677"/>
            <a:ext cx="28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1</a:t>
            </a:r>
            <a:endParaRPr lang="it-IT" sz="800" dirty="0">
              <a:solidFill>
                <a:srgbClr val="FF0000"/>
              </a:solidFill>
            </a:endParaRP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958CEA85-A0D4-425C-9201-EC5E074722E7}"/>
              </a:ext>
            </a:extLst>
          </p:cNvPr>
          <p:cNvSpPr txBox="1"/>
          <p:nvPr/>
        </p:nvSpPr>
        <p:spPr>
          <a:xfrm>
            <a:off x="7325757" y="3311823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292C9D90-C6A9-46F5-8E61-0C3DAEB5675C}"/>
              </a:ext>
            </a:extLst>
          </p:cNvPr>
          <p:cNvSpPr txBox="1"/>
          <p:nvPr/>
        </p:nvSpPr>
        <p:spPr>
          <a:xfrm>
            <a:off x="7313174" y="2953976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224" name="CasellaDiTesto 223">
            <a:extLst>
              <a:ext uri="{FF2B5EF4-FFF2-40B4-BE49-F238E27FC236}">
                <a16:creationId xmlns:a16="http://schemas.microsoft.com/office/drawing/2014/main" id="{392162BF-49D5-4B0D-ACC2-BD9CA5CCFEBF}"/>
              </a:ext>
            </a:extLst>
          </p:cNvPr>
          <p:cNvSpPr txBox="1"/>
          <p:nvPr/>
        </p:nvSpPr>
        <p:spPr>
          <a:xfrm>
            <a:off x="7342802" y="2738841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DBA55AF3-7BD2-41E0-98FE-DA1922635AC8}"/>
              </a:ext>
            </a:extLst>
          </p:cNvPr>
          <p:cNvSpPr txBox="1"/>
          <p:nvPr/>
        </p:nvSpPr>
        <p:spPr>
          <a:xfrm>
            <a:off x="7313588" y="2449658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0A06021F-559B-4935-AB75-D304D31D0047}"/>
              </a:ext>
            </a:extLst>
          </p:cNvPr>
          <p:cNvSpPr txBox="1"/>
          <p:nvPr/>
        </p:nvSpPr>
        <p:spPr>
          <a:xfrm>
            <a:off x="7315129" y="2193627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9838C347-1DDC-4021-A1A6-B1E5BCE2B996}"/>
              </a:ext>
            </a:extLst>
          </p:cNvPr>
          <p:cNvSpPr txBox="1"/>
          <p:nvPr/>
        </p:nvSpPr>
        <p:spPr>
          <a:xfrm>
            <a:off x="7319358" y="1991505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CA3B4663-3323-47C1-B107-EC16FCC4B151}"/>
              </a:ext>
            </a:extLst>
          </p:cNvPr>
          <p:cNvSpPr txBox="1"/>
          <p:nvPr/>
        </p:nvSpPr>
        <p:spPr>
          <a:xfrm>
            <a:off x="7325359" y="1714403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F6B7F5F7-3B3F-4CFF-A2A9-AF514595AAA7}"/>
              </a:ext>
            </a:extLst>
          </p:cNvPr>
          <p:cNvSpPr txBox="1"/>
          <p:nvPr/>
        </p:nvSpPr>
        <p:spPr>
          <a:xfrm>
            <a:off x="7311065" y="1551633"/>
            <a:ext cx="216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26" name="CasellaDiTesto 325">
            <a:extLst>
              <a:ext uri="{FF2B5EF4-FFF2-40B4-BE49-F238E27FC236}">
                <a16:creationId xmlns:a16="http://schemas.microsoft.com/office/drawing/2014/main" id="{C9C5FCFB-6DF1-42B9-BDB3-E344C6BDC581}"/>
              </a:ext>
            </a:extLst>
          </p:cNvPr>
          <p:cNvSpPr txBox="1"/>
          <p:nvPr/>
        </p:nvSpPr>
        <p:spPr>
          <a:xfrm>
            <a:off x="-1" y="442720"/>
            <a:ext cx="6053395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esigenze di leggibilità delle procedure e chiarezza grafica ripetiamo l’operazione descritta precedentemente per ciascun cono iniziando dal </a:t>
            </a:r>
            <a:r>
              <a:rPr lang="it-IT" sz="1700" dirty="0">
                <a:solidFill>
                  <a:srgbClr val="0070C0"/>
                </a:solidFill>
              </a:rPr>
              <a:t>cono di colore blu </a:t>
            </a:r>
            <a:r>
              <a:rPr lang="it-IT" sz="1700" dirty="0"/>
              <a:t>con la base unita a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1</a:t>
            </a:r>
            <a:r>
              <a:rPr lang="it-IT" sz="1700" dirty="0"/>
              <a:t> e l’asse parallelo a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2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01AE017D-4F37-4769-A24A-6A558C4CDC25}"/>
              </a:ext>
            </a:extLst>
          </p:cNvPr>
          <p:cNvSpPr txBox="1"/>
          <p:nvPr/>
        </p:nvSpPr>
        <p:spPr>
          <a:xfrm>
            <a:off x="-94552" y="2628818"/>
            <a:ext cx="5582619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 </a:t>
            </a:r>
            <a:r>
              <a:rPr lang="it-IT" sz="1700" dirty="0"/>
              <a:t>passa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per il punto inferiore della curva di compenetrazione dato dall’intersezione delle generatrici dei due coni nella posizione in scorcio totale su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7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lang="it-IT" sz="1700" dirty="0"/>
              <a:t> determinando il </a:t>
            </a:r>
            <a:r>
              <a:rPr lang="it-IT" sz="1700" dirty="0">
                <a:solidFill>
                  <a:srgbClr val="0070C0"/>
                </a:solidFill>
              </a:rPr>
              <a:t>ramo d’iperbole 1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588BEFCF-2BDD-4552-85F8-D6D5A17017A0}"/>
              </a:ext>
            </a:extLst>
          </p:cNvPr>
          <p:cNvSpPr txBox="1"/>
          <p:nvPr/>
        </p:nvSpPr>
        <p:spPr>
          <a:xfrm>
            <a:off x="5372013" y="4478986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7" name="CasellaDiTesto 176">
            <a:extLst>
              <a:ext uri="{FF2B5EF4-FFF2-40B4-BE49-F238E27FC236}">
                <a16:creationId xmlns:a16="http://schemas.microsoft.com/office/drawing/2014/main" id="{E049F921-F7D1-4F5C-9E27-120ED6955FCE}"/>
              </a:ext>
            </a:extLst>
          </p:cNvPr>
          <p:cNvSpPr txBox="1"/>
          <p:nvPr/>
        </p:nvSpPr>
        <p:spPr>
          <a:xfrm>
            <a:off x="5587507" y="4598438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9AC20CE0-BB3C-43EA-A9DB-7B6EFBCD38B6}"/>
              </a:ext>
            </a:extLst>
          </p:cNvPr>
          <p:cNvSpPr txBox="1"/>
          <p:nvPr/>
        </p:nvSpPr>
        <p:spPr>
          <a:xfrm>
            <a:off x="5372384" y="4701845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79" name="CasellaDiTesto 178">
            <a:extLst>
              <a:ext uri="{FF2B5EF4-FFF2-40B4-BE49-F238E27FC236}">
                <a16:creationId xmlns:a16="http://schemas.microsoft.com/office/drawing/2014/main" id="{9FC1CB29-8C67-4B73-A679-8913D0E38BEE}"/>
              </a:ext>
            </a:extLst>
          </p:cNvPr>
          <p:cNvSpPr txBox="1"/>
          <p:nvPr/>
        </p:nvSpPr>
        <p:spPr>
          <a:xfrm>
            <a:off x="5596619" y="4760873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80" name="CasellaDiTesto 179">
            <a:extLst>
              <a:ext uri="{FF2B5EF4-FFF2-40B4-BE49-F238E27FC236}">
                <a16:creationId xmlns:a16="http://schemas.microsoft.com/office/drawing/2014/main" id="{35A8C8F9-0499-4ECE-9C7C-EF41AA2B15DC}"/>
              </a:ext>
            </a:extLst>
          </p:cNvPr>
          <p:cNvSpPr txBox="1"/>
          <p:nvPr/>
        </p:nvSpPr>
        <p:spPr>
          <a:xfrm>
            <a:off x="5359336" y="485332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4D91BBA1-131F-4BAB-A88F-06CC914023AD}"/>
              </a:ext>
            </a:extLst>
          </p:cNvPr>
          <p:cNvSpPr txBox="1"/>
          <p:nvPr/>
        </p:nvSpPr>
        <p:spPr>
          <a:xfrm>
            <a:off x="5592832" y="4911286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1" name="CasellaDiTesto 190">
            <a:extLst>
              <a:ext uri="{FF2B5EF4-FFF2-40B4-BE49-F238E27FC236}">
                <a16:creationId xmlns:a16="http://schemas.microsoft.com/office/drawing/2014/main" id="{01179C9E-D09D-4851-92F8-10C5AA8701CA}"/>
              </a:ext>
            </a:extLst>
          </p:cNvPr>
          <p:cNvSpPr txBox="1"/>
          <p:nvPr/>
        </p:nvSpPr>
        <p:spPr>
          <a:xfrm>
            <a:off x="5359336" y="4977186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96" name="CasellaDiTesto 195">
            <a:extLst>
              <a:ext uri="{FF2B5EF4-FFF2-40B4-BE49-F238E27FC236}">
                <a16:creationId xmlns:a16="http://schemas.microsoft.com/office/drawing/2014/main" id="{B25B5DFA-9909-4F4D-AB18-0E84300688A0}"/>
              </a:ext>
            </a:extLst>
          </p:cNvPr>
          <p:cNvSpPr txBox="1"/>
          <p:nvPr/>
        </p:nvSpPr>
        <p:spPr>
          <a:xfrm>
            <a:off x="5587638" y="5043926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97" name="CasellaDiTesto 196">
            <a:extLst>
              <a:ext uri="{FF2B5EF4-FFF2-40B4-BE49-F238E27FC236}">
                <a16:creationId xmlns:a16="http://schemas.microsoft.com/office/drawing/2014/main" id="{44864B8F-A01F-4608-855D-0FEA7E3E634A}"/>
              </a:ext>
            </a:extLst>
          </p:cNvPr>
          <p:cNvSpPr txBox="1"/>
          <p:nvPr/>
        </p:nvSpPr>
        <p:spPr>
          <a:xfrm>
            <a:off x="5351184" y="5103093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98" name="CasellaDiTesto 197">
            <a:extLst>
              <a:ext uri="{FF2B5EF4-FFF2-40B4-BE49-F238E27FC236}">
                <a16:creationId xmlns:a16="http://schemas.microsoft.com/office/drawing/2014/main" id="{8419DDD2-2BB5-42E7-BF78-0455A681AD23}"/>
              </a:ext>
            </a:extLst>
          </p:cNvPr>
          <p:cNvSpPr txBox="1"/>
          <p:nvPr/>
        </p:nvSpPr>
        <p:spPr>
          <a:xfrm>
            <a:off x="9119848" y="70290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43CFB460-DDB2-4D5E-9E39-F27DD5CDE0DE}"/>
              </a:ext>
            </a:extLst>
          </p:cNvPr>
          <p:cNvSpPr txBox="1"/>
          <p:nvPr/>
        </p:nvSpPr>
        <p:spPr>
          <a:xfrm>
            <a:off x="9229359" y="97579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3E0FDC34-8E37-4F05-9832-065B2C86B86A}"/>
              </a:ext>
            </a:extLst>
          </p:cNvPr>
          <p:cNvSpPr txBox="1"/>
          <p:nvPr/>
        </p:nvSpPr>
        <p:spPr>
          <a:xfrm>
            <a:off x="9331136" y="703588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126C9519-1E44-44C1-8384-A47D9A0DD452}"/>
              </a:ext>
            </a:extLst>
          </p:cNvPr>
          <p:cNvSpPr txBox="1"/>
          <p:nvPr/>
        </p:nvSpPr>
        <p:spPr>
          <a:xfrm>
            <a:off x="9400980" y="97657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CD45418D-09B6-439A-82A1-0C7BBABEA896}"/>
              </a:ext>
            </a:extLst>
          </p:cNvPr>
          <p:cNvSpPr txBox="1"/>
          <p:nvPr/>
        </p:nvSpPr>
        <p:spPr>
          <a:xfrm>
            <a:off x="9480018" y="70290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A6D83DF6-62F6-4581-87A9-9E36D78AD226}"/>
              </a:ext>
            </a:extLst>
          </p:cNvPr>
          <p:cNvSpPr txBox="1"/>
          <p:nvPr/>
        </p:nvSpPr>
        <p:spPr>
          <a:xfrm>
            <a:off x="9544246" y="974012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7CA46293-B64A-4812-804D-3D231184B84F}"/>
              </a:ext>
            </a:extLst>
          </p:cNvPr>
          <p:cNvSpPr txBox="1"/>
          <p:nvPr/>
        </p:nvSpPr>
        <p:spPr>
          <a:xfrm>
            <a:off x="9598360" y="699437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84234DB0-C320-42FA-A07D-89E455C55E22}"/>
              </a:ext>
            </a:extLst>
          </p:cNvPr>
          <p:cNvSpPr txBox="1"/>
          <p:nvPr/>
        </p:nvSpPr>
        <p:spPr>
          <a:xfrm>
            <a:off x="9672062" y="97237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DCBED60D-A7A6-443D-BB9B-45A28FF019DC}"/>
              </a:ext>
            </a:extLst>
          </p:cNvPr>
          <p:cNvSpPr txBox="1"/>
          <p:nvPr/>
        </p:nvSpPr>
        <p:spPr>
          <a:xfrm>
            <a:off x="9725233" y="702335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6155F875-9D88-4BE7-8BE0-D1C879611C50}"/>
              </a:ext>
            </a:extLst>
          </p:cNvPr>
          <p:cNvSpPr txBox="1"/>
          <p:nvPr/>
        </p:nvSpPr>
        <p:spPr>
          <a:xfrm>
            <a:off x="-43313" y="1744837"/>
            <a:ext cx="6142198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esigenze di leggibilità la scrittura delle tracce dei piani sono state semplificate sia su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1</a:t>
            </a:r>
            <a:r>
              <a:rPr lang="it-IT" sz="1700" dirty="0"/>
              <a:t> dove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;… </a:t>
            </a:r>
            <a:r>
              <a:rPr lang="it-IT" sz="1700" dirty="0"/>
              <a:t>stanno per </a:t>
            </a:r>
            <a:r>
              <a:rPr lang="it-IT" sz="1700" dirty="0">
                <a:solidFill>
                  <a:srgbClr val="FF0000"/>
                </a:solidFill>
              </a:rPr>
              <a:t>t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t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 . . </a:t>
            </a:r>
            <a:r>
              <a:rPr lang="it-IT" sz="1700" dirty="0"/>
              <a:t>che su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3</a:t>
            </a:r>
            <a:r>
              <a:rPr lang="it-IT" sz="1700" dirty="0"/>
              <a:t> dove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;…</a:t>
            </a:r>
            <a:r>
              <a:rPr lang="it-IT" sz="1700" dirty="0"/>
              <a:t> stanno per </a:t>
            </a:r>
            <a:r>
              <a:rPr lang="it-IT" sz="1700" dirty="0">
                <a:solidFill>
                  <a:srgbClr val="FF0000"/>
                </a:solidFill>
              </a:rPr>
              <a:t>t</a:t>
            </a:r>
            <a:r>
              <a:rPr lang="it-IT" sz="1700" baseline="-25000" dirty="0">
                <a:solidFill>
                  <a:srgbClr val="FF0000"/>
                </a:solidFill>
              </a:rPr>
              <a:t>3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t</a:t>
            </a:r>
            <a:r>
              <a:rPr lang="it-IT" sz="1700" baseline="-25000" dirty="0">
                <a:solidFill>
                  <a:srgbClr val="FF0000"/>
                </a:solidFill>
              </a:rPr>
              <a:t>3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;…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CC7C73BB-8F97-4839-A7A3-B4F43BC4D5F6}"/>
              </a:ext>
            </a:extLst>
          </p:cNvPr>
          <p:cNvSpPr txBox="1"/>
          <p:nvPr/>
        </p:nvSpPr>
        <p:spPr>
          <a:xfrm>
            <a:off x="-47354" y="3686718"/>
            <a:ext cx="558261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 piani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,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3</a:t>
            </a:r>
            <a:r>
              <a:rPr lang="it-IT" sz="1700" dirty="0">
                <a:solidFill>
                  <a:srgbClr val="FF0000"/>
                </a:solidFill>
              </a:rPr>
              <a:t>,</a:t>
            </a:r>
            <a:r>
              <a:rPr lang="it-IT" sz="1700" baseline="-25000" dirty="0">
                <a:solidFill>
                  <a:srgbClr val="FF0000"/>
                </a:solidFill>
              </a:rPr>
              <a:t>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4</a:t>
            </a:r>
            <a:r>
              <a:rPr lang="it-IT" sz="1700" dirty="0">
                <a:solidFill>
                  <a:srgbClr val="FF0000"/>
                </a:solidFill>
              </a:rPr>
              <a:t>,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5</a:t>
            </a:r>
            <a:r>
              <a:rPr lang="it-IT" sz="1700" dirty="0">
                <a:solidFill>
                  <a:srgbClr val="FF0000"/>
                </a:solidFill>
              </a:rPr>
              <a:t>,</a:t>
            </a:r>
            <a:r>
              <a:rPr lang="it-IT" sz="1700" baseline="-25000" dirty="0">
                <a:solidFill>
                  <a:srgbClr val="FF0000"/>
                </a:solidFill>
              </a:rPr>
              <a:t> </a:t>
            </a:r>
            <a:r>
              <a:rPr lang="it-IT" sz="1700" dirty="0"/>
              <a:t>con aggetti diversi e sempre maggiori intersecando il cono di colore blu determinano i </a:t>
            </a:r>
            <a:r>
              <a:rPr lang="it-IT" sz="1700" dirty="0">
                <a:solidFill>
                  <a:srgbClr val="0070C0"/>
                </a:solidFill>
              </a:rPr>
              <a:t>rami d’iperboli 2, 3, 4, 5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B6EBE652-D25B-42AD-8DB7-00883ECE8694}"/>
              </a:ext>
            </a:extLst>
          </p:cNvPr>
          <p:cNvSpPr txBox="1"/>
          <p:nvPr/>
        </p:nvSpPr>
        <p:spPr>
          <a:xfrm>
            <a:off x="0" y="4513047"/>
            <a:ext cx="5400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6 </a:t>
            </a:r>
            <a:r>
              <a:rPr lang="it-IT" sz="1700" dirty="0"/>
              <a:t>passa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per il punto superiore della curva di compenetrazione dato dall’intersezione delle generatrici dei due coni nella posizione in scorcio totale su </a:t>
            </a: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7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3</a:t>
            </a:r>
            <a:r>
              <a:rPr lang="it-IT" sz="1700" dirty="0"/>
              <a:t> determinando il </a:t>
            </a:r>
            <a:r>
              <a:rPr lang="it-IT" sz="1700" dirty="0">
                <a:solidFill>
                  <a:srgbClr val="0070C0"/>
                </a:solidFill>
              </a:rPr>
              <a:t>ramo d’iperbole 6</a:t>
            </a: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C565597-1DF1-4E0F-B4F7-CDD81F039D3A}"/>
              </a:ext>
            </a:extLst>
          </p:cNvPr>
          <p:cNvSpPr txBox="1"/>
          <p:nvPr/>
        </p:nvSpPr>
        <p:spPr>
          <a:xfrm>
            <a:off x="-31934" y="5624380"/>
            <a:ext cx="60098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 piani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7</a:t>
            </a:r>
            <a:r>
              <a:rPr lang="it-IT" sz="1700" dirty="0">
                <a:solidFill>
                  <a:srgbClr val="FF0000"/>
                </a:solidFill>
              </a:rPr>
              <a:t>,</a:t>
            </a:r>
            <a:r>
              <a:rPr lang="it-IT" sz="1700" dirty="0"/>
              <a:t>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8 </a:t>
            </a:r>
            <a:r>
              <a:rPr lang="it-IT" sz="1700" dirty="0"/>
              <a:t>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9 </a:t>
            </a:r>
            <a:r>
              <a:rPr lang="it-IT" sz="1700" dirty="0"/>
              <a:t>disegnano i rami </a:t>
            </a:r>
            <a:r>
              <a:rPr lang="it-IT" sz="1700" dirty="0">
                <a:solidFill>
                  <a:srgbClr val="0070C0"/>
                </a:solidFill>
              </a:rPr>
              <a:t>7,</a:t>
            </a:r>
            <a:r>
              <a:rPr lang="it-IT" sz="1700" dirty="0"/>
              <a:t> </a:t>
            </a:r>
            <a:r>
              <a:rPr lang="it-IT" sz="1700" dirty="0">
                <a:solidFill>
                  <a:srgbClr val="0070C0"/>
                </a:solidFill>
              </a:rPr>
              <a:t>8 </a:t>
            </a:r>
            <a:r>
              <a:rPr lang="it-IT" sz="1700" dirty="0"/>
              <a:t>e</a:t>
            </a:r>
            <a:r>
              <a:rPr lang="it-IT" sz="1700" dirty="0">
                <a:solidFill>
                  <a:srgbClr val="0070C0"/>
                </a:solidFill>
              </a:rPr>
              <a:t> 9</a:t>
            </a:r>
            <a:r>
              <a:rPr lang="it-IT" sz="1700" dirty="0"/>
              <a:t> necessari per completare la ricerca della curva di compenetrazione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06BD8FDB-6E98-437F-9307-5981C4074B01}"/>
              </a:ext>
            </a:extLst>
          </p:cNvPr>
          <p:cNvSpPr txBox="1"/>
          <p:nvPr/>
        </p:nvSpPr>
        <p:spPr>
          <a:xfrm>
            <a:off x="-52135" y="6243951"/>
            <a:ext cx="642246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verificare l’andamento curvo dei rami delle iperboli si sono individuate le proiezioni di due generatrici </a:t>
            </a:r>
            <a:r>
              <a:rPr lang="it-IT" sz="1700" dirty="0">
                <a:solidFill>
                  <a:srgbClr val="0070C0"/>
                </a:solidFill>
              </a:rPr>
              <a:t>g</a:t>
            </a:r>
            <a:r>
              <a:rPr lang="it-IT" sz="1700" baseline="-25000" dirty="0">
                <a:solidFill>
                  <a:srgbClr val="0070C0"/>
                </a:solidFill>
              </a:rPr>
              <a:t>1</a:t>
            </a:r>
            <a:r>
              <a:rPr lang="it-IT" sz="1700" dirty="0"/>
              <a:t> e </a:t>
            </a:r>
            <a:r>
              <a:rPr lang="it-IT" sz="1700" dirty="0">
                <a:solidFill>
                  <a:srgbClr val="0070C0"/>
                </a:solidFill>
              </a:rPr>
              <a:t>g</a:t>
            </a:r>
            <a:r>
              <a:rPr lang="it-IT" sz="1700" baseline="-25000" dirty="0">
                <a:solidFill>
                  <a:srgbClr val="0070C0"/>
                </a:solidFill>
              </a:rPr>
              <a:t>2</a:t>
            </a:r>
          </a:p>
        </p:txBody>
      </p: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36D1CAB5-C433-4ACD-BDF3-8924BFB6C09A}"/>
              </a:ext>
            </a:extLst>
          </p:cNvPr>
          <p:cNvCxnSpPr>
            <a:cxnSpLocks/>
          </p:cNvCxnSpPr>
          <p:nvPr/>
        </p:nvCxnSpPr>
        <p:spPr>
          <a:xfrm>
            <a:off x="7883259" y="6402734"/>
            <a:ext cx="89546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Arco 213">
            <a:extLst>
              <a:ext uri="{FF2B5EF4-FFF2-40B4-BE49-F238E27FC236}">
                <a16:creationId xmlns:a16="http://schemas.microsoft.com/office/drawing/2014/main" id="{CDFD6CD4-2831-402B-9F3C-5E968D237E04}"/>
              </a:ext>
            </a:extLst>
          </p:cNvPr>
          <p:cNvSpPr/>
          <p:nvPr/>
        </p:nvSpPr>
        <p:spPr>
          <a:xfrm>
            <a:off x="6499288" y="1867504"/>
            <a:ext cx="4536000" cy="4536000"/>
          </a:xfrm>
          <a:prstGeom prst="arc">
            <a:avLst>
              <a:gd name="adj1" fmla="val 21598743"/>
              <a:gd name="adj2" fmla="val 538454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6" name="Connettore diritto 65">
            <a:extLst>
              <a:ext uri="{FF2B5EF4-FFF2-40B4-BE49-F238E27FC236}">
                <a16:creationId xmlns:a16="http://schemas.microsoft.com/office/drawing/2014/main" id="{BD6B4BA0-6405-45D1-AD7A-76C81562C51E}"/>
              </a:ext>
            </a:extLst>
          </p:cNvPr>
          <p:cNvCxnSpPr>
            <a:cxnSpLocks/>
            <a:stCxn id="214" idx="0"/>
          </p:cNvCxnSpPr>
          <p:nvPr/>
        </p:nvCxnSpPr>
        <p:spPr>
          <a:xfrm flipH="1" flipV="1">
            <a:off x="10194373" y="476718"/>
            <a:ext cx="840915" cy="36579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F9C6E7AD-8F81-438A-82CD-616C56918113}"/>
              </a:ext>
            </a:extLst>
          </p:cNvPr>
          <p:cNvCxnSpPr>
            <a:cxnSpLocks/>
          </p:cNvCxnSpPr>
          <p:nvPr/>
        </p:nvCxnSpPr>
        <p:spPr>
          <a:xfrm>
            <a:off x="6890999" y="4687642"/>
            <a:ext cx="188084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Arco 218">
            <a:extLst>
              <a:ext uri="{FF2B5EF4-FFF2-40B4-BE49-F238E27FC236}">
                <a16:creationId xmlns:a16="http://schemas.microsoft.com/office/drawing/2014/main" id="{AD8DE2E8-6F53-445C-B856-FD6000258886}"/>
              </a:ext>
            </a:extLst>
          </p:cNvPr>
          <p:cNvSpPr/>
          <p:nvPr/>
        </p:nvSpPr>
        <p:spPr>
          <a:xfrm>
            <a:off x="8213647" y="3572361"/>
            <a:ext cx="1116000" cy="1116000"/>
          </a:xfrm>
          <a:prstGeom prst="arc">
            <a:avLst>
              <a:gd name="adj1" fmla="val 21594704"/>
              <a:gd name="adj2" fmla="val 5399021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1B79A491-9CC8-4F41-B659-4C3A4E9B73CE}"/>
              </a:ext>
            </a:extLst>
          </p:cNvPr>
          <p:cNvCxnSpPr>
            <a:cxnSpLocks/>
            <a:stCxn id="219" idx="0"/>
          </p:cNvCxnSpPr>
          <p:nvPr/>
        </p:nvCxnSpPr>
        <p:spPr>
          <a:xfrm flipV="1">
            <a:off x="9329646" y="476719"/>
            <a:ext cx="864727" cy="365278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240113A6-150D-4789-A8B2-4E4D9BE0E300}"/>
              </a:ext>
            </a:extLst>
          </p:cNvPr>
          <p:cNvSpPr txBox="1"/>
          <p:nvPr/>
        </p:nvSpPr>
        <p:spPr>
          <a:xfrm>
            <a:off x="7599492" y="5841053"/>
            <a:ext cx="4870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</a:rPr>
              <a:t>g’</a:t>
            </a:r>
            <a:r>
              <a:rPr lang="it-IT" sz="1200" baseline="-25000" dirty="0">
                <a:solidFill>
                  <a:srgbClr val="0070C0"/>
                </a:solidFill>
              </a:rPr>
              <a:t>2</a:t>
            </a:r>
            <a:endParaRPr lang="it-IT" sz="1200" dirty="0"/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D8B6F570-7A51-4A1D-85A5-E63E43769B0D}"/>
              </a:ext>
            </a:extLst>
          </p:cNvPr>
          <p:cNvSpPr txBox="1"/>
          <p:nvPr/>
        </p:nvSpPr>
        <p:spPr>
          <a:xfrm>
            <a:off x="7045487" y="1332317"/>
            <a:ext cx="39600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</a:rPr>
              <a:t>g’’</a:t>
            </a:r>
            <a:r>
              <a:rPr lang="it-IT" sz="1200" baseline="-25000" dirty="0">
                <a:solidFill>
                  <a:srgbClr val="0070C0"/>
                </a:solidFill>
              </a:rPr>
              <a:t>1</a:t>
            </a:r>
            <a:endParaRPr lang="it-IT" sz="1200" dirty="0"/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89D1B2D4-450F-47E1-B3D3-46F5720CB1F0}"/>
              </a:ext>
            </a:extLst>
          </p:cNvPr>
          <p:cNvSpPr txBox="1"/>
          <p:nvPr/>
        </p:nvSpPr>
        <p:spPr>
          <a:xfrm>
            <a:off x="7320691" y="1324242"/>
            <a:ext cx="41274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</a:rPr>
              <a:t>g’’</a:t>
            </a:r>
            <a:r>
              <a:rPr lang="it-IT" sz="1200" baseline="-25000" dirty="0">
                <a:solidFill>
                  <a:srgbClr val="0070C0"/>
                </a:solidFill>
              </a:rPr>
              <a:t>2</a:t>
            </a:r>
            <a:endParaRPr lang="it-IT" sz="1200" dirty="0"/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8FE7FF0B-09C1-4371-9CF8-9AC6C496FD48}"/>
              </a:ext>
            </a:extLst>
          </p:cNvPr>
          <p:cNvSpPr txBox="1"/>
          <p:nvPr/>
        </p:nvSpPr>
        <p:spPr>
          <a:xfrm>
            <a:off x="7083973" y="5159468"/>
            <a:ext cx="4870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</a:rPr>
              <a:t>g’</a:t>
            </a:r>
            <a:r>
              <a:rPr lang="it-IT" sz="1200" baseline="-25000" dirty="0">
                <a:solidFill>
                  <a:srgbClr val="0070C0"/>
                </a:solidFill>
              </a:rPr>
              <a:t>1</a:t>
            </a:r>
            <a:endParaRPr lang="it-IT" sz="1200" dirty="0"/>
          </a:p>
        </p:txBody>
      </p:sp>
      <p:sp>
        <p:nvSpPr>
          <p:cNvPr id="229" name="CasellaDiTesto 228">
            <a:extLst>
              <a:ext uri="{FF2B5EF4-FFF2-40B4-BE49-F238E27FC236}">
                <a16:creationId xmlns:a16="http://schemas.microsoft.com/office/drawing/2014/main" id="{13C31178-7206-401A-A13C-DCF0ABC7CEED}"/>
              </a:ext>
            </a:extLst>
          </p:cNvPr>
          <p:cNvSpPr txBox="1"/>
          <p:nvPr/>
        </p:nvSpPr>
        <p:spPr>
          <a:xfrm>
            <a:off x="10204994" y="1526511"/>
            <a:ext cx="4870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</a:rPr>
              <a:t>g’’’</a:t>
            </a:r>
            <a:r>
              <a:rPr lang="it-IT" sz="1200" baseline="-25000" dirty="0">
                <a:solidFill>
                  <a:srgbClr val="0070C0"/>
                </a:solidFill>
              </a:rPr>
              <a:t>2</a:t>
            </a:r>
            <a:endParaRPr lang="it-IT" sz="1200" dirty="0"/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2937ECD2-9FBA-4007-A44D-9E87CA6B2E67}"/>
              </a:ext>
            </a:extLst>
          </p:cNvPr>
          <p:cNvSpPr txBox="1"/>
          <p:nvPr/>
        </p:nvSpPr>
        <p:spPr>
          <a:xfrm>
            <a:off x="9847295" y="1511422"/>
            <a:ext cx="487012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rgbClr val="0070C0"/>
                </a:solidFill>
              </a:rPr>
              <a:t>g’’’</a:t>
            </a:r>
            <a:r>
              <a:rPr lang="it-IT" sz="1200" baseline="-25000" dirty="0">
                <a:solidFill>
                  <a:srgbClr val="0070C0"/>
                </a:solidFill>
              </a:rPr>
              <a:t>1</a:t>
            </a:r>
            <a:endParaRPr lang="it-IT" sz="1200" dirty="0"/>
          </a:p>
        </p:txBody>
      </p:sp>
      <p:sp>
        <p:nvSpPr>
          <p:cNvPr id="169" name="Pulsante di azione: vuoto 168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C241AB6C-BE81-41F2-8822-D5E3CDC55B0C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14A2395D-960A-4A35-ABBB-8A479C6CFB8C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6851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8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0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2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7" fill="hold">
                      <p:stCondLst>
                        <p:cond delay="indefinite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>
                      <p:stCondLst>
                        <p:cond delay="indefinite"/>
                      </p:stCondLst>
                      <p:childTnLst>
                        <p:par>
                          <p:cTn id="268" fill="hold">
                            <p:stCondLst>
                              <p:cond delay="0"/>
                            </p:stCondLst>
                            <p:childTnLst>
                              <p:par>
                                <p:cTn id="2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8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2" fill="hold">
                      <p:stCondLst>
                        <p:cond delay="indefinite"/>
                      </p:stCondLst>
                      <p:childTnLst>
                        <p:par>
                          <p:cTn id="313" fill="hold">
                            <p:stCondLst>
                              <p:cond delay="0"/>
                            </p:stCondLst>
                            <p:childTnLst>
                              <p:par>
                                <p:cTn id="3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8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6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4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2" fill="hold">
                      <p:stCondLst>
                        <p:cond delay="indefinite"/>
                      </p:stCondLst>
                      <p:childTnLst>
                        <p:par>
                          <p:cTn id="373" fill="hold">
                            <p:stCondLst>
                              <p:cond delay="0"/>
                            </p:stCondLst>
                            <p:childTnLst>
                              <p:par>
                                <p:cTn id="3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6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9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5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0" fill="hold">
                      <p:stCondLst>
                        <p:cond delay="indefinite"/>
                      </p:stCondLst>
                      <p:childTnLst>
                        <p:par>
                          <p:cTn id="391" fill="hold">
                            <p:stCondLst>
                              <p:cond delay="0"/>
                            </p:stCondLst>
                            <p:childTnLst>
                              <p:par>
                                <p:cTn id="39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6" fill="hold">
                      <p:stCondLst>
                        <p:cond delay="indefinite"/>
                      </p:stCondLst>
                      <p:childTnLst>
                        <p:par>
                          <p:cTn id="397" fill="hold">
                            <p:stCondLst>
                              <p:cond delay="0"/>
                            </p:stCondLst>
                            <p:childTnLst>
                              <p:par>
                                <p:cTn id="39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3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6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>
                      <p:stCondLst>
                        <p:cond delay="indefinite"/>
                      </p:stCondLst>
                      <p:childTnLst>
                        <p:par>
                          <p:cTn id="408" fill="hold">
                            <p:stCondLst>
                              <p:cond delay="0"/>
                            </p:stCondLst>
                            <p:childTnLst>
                              <p:par>
                                <p:cTn id="4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1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8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4" fill="hold">
                            <p:stCondLst>
                              <p:cond delay="500"/>
                            </p:stCondLst>
                            <p:childTnLst>
                              <p:par>
                                <p:cTn id="4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8" fill="hold">
                            <p:stCondLst>
                              <p:cond delay="1000"/>
                            </p:stCondLst>
                            <p:childTnLst>
                              <p:par>
                                <p:cTn id="4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5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9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0" fill="hold">
                            <p:stCondLst>
                              <p:cond delay="2500"/>
                            </p:stCondLst>
                            <p:childTnLst>
                              <p:par>
                                <p:cTn id="4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3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>
                            <p:stCondLst>
                              <p:cond delay="3000"/>
                            </p:stCondLst>
                            <p:childTnLst>
                              <p:par>
                                <p:cTn id="4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7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8" fill="hold">
                            <p:stCondLst>
                              <p:cond delay="3500"/>
                            </p:stCondLst>
                            <p:childTnLst>
                              <p:par>
                                <p:cTn id="4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1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6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2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5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4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8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9" dur="500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0" fill="hold">
                      <p:stCondLst>
                        <p:cond delay="indefinite"/>
                      </p:stCondLst>
                      <p:childTnLst>
                        <p:par>
                          <p:cTn id="491" fill="hold">
                            <p:stCondLst>
                              <p:cond delay="0"/>
                            </p:stCondLst>
                            <p:childTnLst>
                              <p:par>
                                <p:cTn id="4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5" fill="hold">
                            <p:stCondLst>
                              <p:cond delay="500"/>
                            </p:stCondLst>
                            <p:childTnLst>
                              <p:par>
                                <p:cTn id="4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3" fill="hold">
                            <p:stCondLst>
                              <p:cond delay="1500"/>
                            </p:stCondLst>
                            <p:childTnLst>
                              <p:par>
                                <p:cTn id="50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6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7" fill="hold">
                            <p:stCondLst>
                              <p:cond delay="2000"/>
                            </p:stCondLst>
                            <p:childTnLst>
                              <p:par>
                                <p:cTn id="50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0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1" fill="hold">
                            <p:stCondLst>
                              <p:cond delay="2500"/>
                            </p:stCondLst>
                            <p:childTnLst>
                              <p:par>
                                <p:cTn id="5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4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>
                            <p:stCondLst>
                              <p:cond delay="3000"/>
                            </p:stCondLst>
                            <p:childTnLst>
                              <p:par>
                                <p:cTn id="5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8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9" fill="hold">
                            <p:stCondLst>
                              <p:cond delay="3500"/>
                            </p:stCondLst>
                            <p:childTnLst>
                              <p:par>
                                <p:cTn id="5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2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6" grpId="0" animBg="1"/>
      <p:bldP spid="84" grpId="0" animBg="1"/>
      <p:bldP spid="93" grpId="0" animBg="1"/>
      <p:bldP spid="107" grpId="0" animBg="1"/>
      <p:bldP spid="113" grpId="0" animBg="1"/>
      <p:bldP spid="138" grpId="0" animBg="1"/>
      <p:bldP spid="145" grpId="0" animBg="1"/>
      <p:bldP spid="96" grpId="0" animBg="1"/>
      <p:bldP spid="45" grpId="0" animBg="1"/>
      <p:bldP spid="143" grpId="0" animBg="1"/>
      <p:bldP spid="69" grpId="0" animBg="1"/>
      <p:bldP spid="155" grpId="0" animBg="1"/>
      <p:bldP spid="39" grpId="0" animBg="1"/>
      <p:bldP spid="174" grpId="0" animBg="1"/>
      <p:bldP spid="67" grpId="0" animBg="1"/>
      <p:bldP spid="186" grpId="0" animBg="1"/>
      <p:bldP spid="52" grpId="0" animBg="1"/>
      <p:bldP spid="216" grpId="0"/>
      <p:bldP spid="220" grpId="0"/>
      <p:bldP spid="222" grpId="0"/>
      <p:bldP spid="224" grpId="0"/>
      <p:bldP spid="226" grpId="0"/>
      <p:bldP spid="231" grpId="0"/>
      <p:bldP spid="233" grpId="0"/>
      <p:bldP spid="235" grpId="0"/>
      <p:bldP spid="265" grpId="0"/>
      <p:bldP spid="326" grpId="0"/>
      <p:bldP spid="17" grpId="0"/>
      <p:bldP spid="22" grpId="0"/>
      <p:bldP spid="177" grpId="0"/>
      <p:bldP spid="178" grpId="0"/>
      <p:bldP spid="179" grpId="0"/>
      <p:bldP spid="180" grpId="0"/>
      <p:bldP spid="190" grpId="0"/>
      <p:bldP spid="191" grpId="0"/>
      <p:bldP spid="196" grpId="0"/>
      <p:bldP spid="197" grpId="0"/>
      <p:bldP spid="198" grpId="0"/>
      <p:bldP spid="199" grpId="0"/>
      <p:bldP spid="202" grpId="0"/>
      <p:bldP spid="203" grpId="0"/>
      <p:bldP spid="204" grpId="0"/>
      <p:bldP spid="205" grpId="0"/>
      <p:bldP spid="206" grpId="0"/>
      <p:bldP spid="207" grpId="0"/>
      <p:bldP spid="210" grpId="0"/>
      <p:bldP spid="30" grpId="0"/>
      <p:bldP spid="211" grpId="0"/>
      <p:bldP spid="213" grpId="0"/>
      <p:bldP spid="34" grpId="0"/>
      <p:bldP spid="40" grpId="0"/>
      <p:bldP spid="214" grpId="0" animBg="1"/>
      <p:bldP spid="219" grpId="0" animBg="1"/>
      <p:bldP spid="221" grpId="0"/>
      <p:bldP spid="223" grpId="0"/>
      <p:bldP spid="225" grpId="0"/>
      <p:bldP spid="227" grpId="0"/>
      <p:bldP spid="229" grpId="0"/>
      <p:bldP spid="2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1563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8563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01643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8563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88570" y="2958110"/>
            <a:ext cx="34786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391643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7391643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8381643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0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8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02096" y="477336"/>
            <a:ext cx="982728" cy="36490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84745" y="476718"/>
            <a:ext cx="994385" cy="3650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215633" y="2958110"/>
            <a:ext cx="0" cy="11691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14075" y="4128983"/>
            <a:ext cx="1169906" cy="208553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88253" y="4128983"/>
            <a:ext cx="1167380" cy="2084448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5563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>
            <a:cxnSpLocks/>
          </p:cNvCxnSpPr>
          <p:nvPr/>
        </p:nvCxnSpPr>
        <p:spPr>
          <a:xfrm flipH="1">
            <a:off x="7380252" y="6214352"/>
            <a:ext cx="13908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42302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(6)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</p:cNvCxnSpPr>
          <p:nvPr/>
        </p:nvCxnSpPr>
        <p:spPr>
          <a:xfrm>
            <a:off x="7385633" y="4128110"/>
            <a:ext cx="0" cy="149172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64345AF-1B89-4BF0-82BC-2B28C2186226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DD0C93B-8F24-4C06-829F-D31DE1F57A9D}"/>
              </a:ext>
            </a:extLst>
          </p:cNvPr>
          <p:cNvCxnSpPr>
            <a:cxnSpLocks/>
          </p:cNvCxnSpPr>
          <p:nvPr/>
        </p:nvCxnSpPr>
        <p:spPr>
          <a:xfrm>
            <a:off x="7385805" y="2958110"/>
            <a:ext cx="0" cy="32553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5056015-AA02-422D-9202-F51F7877F9E3}"/>
              </a:ext>
            </a:extLst>
          </p:cNvPr>
          <p:cNvCxnSpPr>
            <a:cxnSpLocks/>
          </p:cNvCxnSpPr>
          <p:nvPr/>
        </p:nvCxnSpPr>
        <p:spPr>
          <a:xfrm>
            <a:off x="7388745" y="4128744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CC3334F-3208-435F-8249-ACD32FF4ADD2}"/>
              </a:ext>
            </a:extLst>
          </p:cNvPr>
          <p:cNvCxnSpPr>
            <a:cxnSpLocks/>
          </p:cNvCxnSpPr>
          <p:nvPr/>
        </p:nvCxnSpPr>
        <p:spPr>
          <a:xfrm>
            <a:off x="9264034" y="878889"/>
            <a:ext cx="0" cy="32514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08576B9-5AD5-492B-B17F-BED12D0EA456}"/>
              </a:ext>
            </a:extLst>
          </p:cNvPr>
          <p:cNvCxnSpPr>
            <a:cxnSpLocks/>
          </p:cNvCxnSpPr>
          <p:nvPr/>
        </p:nvCxnSpPr>
        <p:spPr>
          <a:xfrm flipH="1">
            <a:off x="7388570" y="2065656"/>
            <a:ext cx="188008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rco 69">
            <a:extLst>
              <a:ext uri="{FF2B5EF4-FFF2-40B4-BE49-F238E27FC236}">
                <a16:creationId xmlns:a16="http://schemas.microsoft.com/office/drawing/2014/main" id="{E855134B-C274-4D41-8571-B92011AD16D5}"/>
              </a:ext>
            </a:extLst>
          </p:cNvPr>
          <p:cNvSpPr/>
          <p:nvPr/>
        </p:nvSpPr>
        <p:spPr>
          <a:xfrm>
            <a:off x="8291102" y="3646227"/>
            <a:ext cx="972000" cy="972000"/>
          </a:xfrm>
          <a:prstGeom prst="arc">
            <a:avLst>
              <a:gd name="adj1" fmla="val 21539350"/>
              <a:gd name="adj2" fmla="val 548251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3104F5B-5EFE-40EF-9A8E-A30A57173A66}"/>
              </a:ext>
            </a:extLst>
          </p:cNvPr>
          <p:cNvCxnSpPr>
            <a:cxnSpLocks/>
            <a:stCxn id="70" idx="2"/>
          </p:cNvCxnSpPr>
          <p:nvPr/>
        </p:nvCxnSpPr>
        <p:spPr>
          <a:xfrm flipH="1">
            <a:off x="5566307" y="4618087"/>
            <a:ext cx="31991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e 76">
            <a:extLst>
              <a:ext uri="{FF2B5EF4-FFF2-40B4-BE49-F238E27FC236}">
                <a16:creationId xmlns:a16="http://schemas.microsoft.com/office/drawing/2014/main" id="{EFBBFACC-A914-438A-B6C5-2718426573CD}"/>
              </a:ext>
            </a:extLst>
          </p:cNvPr>
          <p:cNvSpPr/>
          <p:nvPr/>
        </p:nvSpPr>
        <p:spPr>
          <a:xfrm>
            <a:off x="6491664" y="2066957"/>
            <a:ext cx="1785600" cy="1785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C8B3E1B-AB47-4DA4-904A-B70C62D62C50}"/>
              </a:ext>
            </a:extLst>
          </p:cNvPr>
          <p:cNvCxnSpPr>
            <a:cxnSpLocks/>
          </p:cNvCxnSpPr>
          <p:nvPr/>
        </p:nvCxnSpPr>
        <p:spPr>
          <a:xfrm>
            <a:off x="9690788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rco 83">
            <a:extLst>
              <a:ext uri="{FF2B5EF4-FFF2-40B4-BE49-F238E27FC236}">
                <a16:creationId xmlns:a16="http://schemas.microsoft.com/office/drawing/2014/main" id="{685B7F22-F0B2-4463-A168-1D26DFF3D182}"/>
              </a:ext>
            </a:extLst>
          </p:cNvPr>
          <p:cNvSpPr/>
          <p:nvPr/>
        </p:nvSpPr>
        <p:spPr>
          <a:xfrm>
            <a:off x="7855046" y="3208596"/>
            <a:ext cx="1836000" cy="1836000"/>
          </a:xfrm>
          <a:prstGeom prst="arc">
            <a:avLst>
              <a:gd name="adj1" fmla="val 1246"/>
              <a:gd name="adj2" fmla="val 541415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C155ED6-5603-430C-A1FE-44C2383DBE20}"/>
              </a:ext>
            </a:extLst>
          </p:cNvPr>
          <p:cNvCxnSpPr>
            <a:cxnSpLocks/>
          </p:cNvCxnSpPr>
          <p:nvPr/>
        </p:nvCxnSpPr>
        <p:spPr>
          <a:xfrm flipH="1">
            <a:off x="5791200" y="5044596"/>
            <a:ext cx="296979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4A5A5B1A-01E8-41FC-A358-F9A149A0132E}"/>
              </a:ext>
            </a:extLst>
          </p:cNvPr>
          <p:cNvCxnSpPr>
            <a:cxnSpLocks/>
          </p:cNvCxnSpPr>
          <p:nvPr/>
        </p:nvCxnSpPr>
        <p:spPr>
          <a:xfrm flipH="1">
            <a:off x="7388570" y="2301865"/>
            <a:ext cx="230602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e 93">
            <a:extLst>
              <a:ext uri="{FF2B5EF4-FFF2-40B4-BE49-F238E27FC236}">
                <a16:creationId xmlns:a16="http://schemas.microsoft.com/office/drawing/2014/main" id="{820975F3-11E5-44DC-9902-1223689F4E06}"/>
              </a:ext>
            </a:extLst>
          </p:cNvPr>
          <p:cNvSpPr/>
          <p:nvPr/>
        </p:nvSpPr>
        <p:spPr>
          <a:xfrm>
            <a:off x="6739036" y="2301454"/>
            <a:ext cx="1296000" cy="129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2D9077C-7065-44EB-A35F-C5A770399665}"/>
              </a:ext>
            </a:extLst>
          </p:cNvPr>
          <p:cNvCxnSpPr>
            <a:cxnSpLocks/>
          </p:cNvCxnSpPr>
          <p:nvPr/>
        </p:nvCxnSpPr>
        <p:spPr>
          <a:xfrm>
            <a:off x="9380922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DFE0DC0E-127F-41CA-81B4-39A0A334F349}"/>
              </a:ext>
            </a:extLst>
          </p:cNvPr>
          <p:cNvCxnSpPr>
            <a:cxnSpLocks/>
          </p:cNvCxnSpPr>
          <p:nvPr/>
        </p:nvCxnSpPr>
        <p:spPr>
          <a:xfrm flipH="1">
            <a:off x="7388570" y="2130415"/>
            <a:ext cx="199235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Arco 106">
            <a:extLst>
              <a:ext uri="{FF2B5EF4-FFF2-40B4-BE49-F238E27FC236}">
                <a16:creationId xmlns:a16="http://schemas.microsoft.com/office/drawing/2014/main" id="{DB9B11AE-69A2-48ED-906B-3DA4417786F8}"/>
              </a:ext>
            </a:extLst>
          </p:cNvPr>
          <p:cNvSpPr/>
          <p:nvPr/>
        </p:nvSpPr>
        <p:spPr>
          <a:xfrm>
            <a:off x="8174606" y="3528671"/>
            <a:ext cx="1206000" cy="1206000"/>
          </a:xfrm>
          <a:prstGeom prst="arc">
            <a:avLst>
              <a:gd name="adj1" fmla="val 21528999"/>
              <a:gd name="adj2" fmla="val 543784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3B750B1-2E0F-48A2-A81F-E6766F0579BD}"/>
              </a:ext>
            </a:extLst>
          </p:cNvPr>
          <p:cNvCxnSpPr>
            <a:cxnSpLocks/>
          </p:cNvCxnSpPr>
          <p:nvPr/>
        </p:nvCxnSpPr>
        <p:spPr>
          <a:xfrm flipH="1">
            <a:off x="5791200" y="4734671"/>
            <a:ext cx="298751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Ovale 116">
            <a:extLst>
              <a:ext uri="{FF2B5EF4-FFF2-40B4-BE49-F238E27FC236}">
                <a16:creationId xmlns:a16="http://schemas.microsoft.com/office/drawing/2014/main" id="{71408583-72E4-4D0F-9797-68CA0A71768D}"/>
              </a:ext>
            </a:extLst>
          </p:cNvPr>
          <p:cNvSpPr/>
          <p:nvPr/>
        </p:nvSpPr>
        <p:spPr>
          <a:xfrm>
            <a:off x="6554741" y="2129822"/>
            <a:ext cx="1659600" cy="1659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9274353-58B0-40C0-A0AD-16E46BAD5F41}"/>
              </a:ext>
            </a:extLst>
          </p:cNvPr>
          <p:cNvCxnSpPr>
            <a:cxnSpLocks/>
          </p:cNvCxnSpPr>
          <p:nvPr/>
        </p:nvCxnSpPr>
        <p:spPr>
          <a:xfrm>
            <a:off x="9482522" y="878889"/>
            <a:ext cx="0" cy="324838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3A59F658-0C25-47F1-9D7C-07D3053C427F}"/>
              </a:ext>
            </a:extLst>
          </p:cNvPr>
          <p:cNvCxnSpPr>
            <a:cxnSpLocks/>
          </p:cNvCxnSpPr>
          <p:nvPr/>
        </p:nvCxnSpPr>
        <p:spPr>
          <a:xfrm flipH="1">
            <a:off x="7395049" y="2186930"/>
            <a:ext cx="208747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o 137">
            <a:extLst>
              <a:ext uri="{FF2B5EF4-FFF2-40B4-BE49-F238E27FC236}">
                <a16:creationId xmlns:a16="http://schemas.microsoft.com/office/drawing/2014/main" id="{79C7AFCC-CAEF-488F-B91E-CFA9FCC8BF9A}"/>
              </a:ext>
            </a:extLst>
          </p:cNvPr>
          <p:cNvSpPr/>
          <p:nvPr/>
        </p:nvSpPr>
        <p:spPr>
          <a:xfrm>
            <a:off x="8060846" y="3416926"/>
            <a:ext cx="1422000" cy="1422000"/>
          </a:xfrm>
          <a:prstGeom prst="arc">
            <a:avLst>
              <a:gd name="adj1" fmla="val 16198"/>
              <a:gd name="adj2" fmla="val 541794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905A5E9-F12A-4507-8334-2CCE866EBAF7}"/>
              </a:ext>
            </a:extLst>
          </p:cNvPr>
          <p:cNvCxnSpPr>
            <a:cxnSpLocks/>
          </p:cNvCxnSpPr>
          <p:nvPr/>
        </p:nvCxnSpPr>
        <p:spPr>
          <a:xfrm flipH="1">
            <a:off x="5566307" y="4838916"/>
            <a:ext cx="31923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1" name="Ovale 150">
            <a:extLst>
              <a:ext uri="{FF2B5EF4-FFF2-40B4-BE49-F238E27FC236}">
                <a16:creationId xmlns:a16="http://schemas.microsoft.com/office/drawing/2014/main" id="{38AAB803-A0E6-47A6-AFA9-8D9C510FC879}"/>
              </a:ext>
            </a:extLst>
          </p:cNvPr>
          <p:cNvSpPr/>
          <p:nvPr/>
        </p:nvSpPr>
        <p:spPr>
          <a:xfrm>
            <a:off x="6609986" y="2185067"/>
            <a:ext cx="1548000" cy="154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9E89F90-CDF1-454D-AF99-DD7D0D301255}"/>
              </a:ext>
            </a:extLst>
          </p:cNvPr>
          <p:cNvCxnSpPr>
            <a:cxnSpLocks/>
          </p:cNvCxnSpPr>
          <p:nvPr/>
        </p:nvCxnSpPr>
        <p:spPr>
          <a:xfrm>
            <a:off x="9541689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6B174A1F-B649-444F-8B36-1EDFA35640E6}"/>
              </a:ext>
            </a:extLst>
          </p:cNvPr>
          <p:cNvCxnSpPr>
            <a:cxnSpLocks/>
          </p:cNvCxnSpPr>
          <p:nvPr/>
        </p:nvCxnSpPr>
        <p:spPr>
          <a:xfrm flipH="1">
            <a:off x="7388570" y="2220772"/>
            <a:ext cx="215568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Arco 95">
            <a:extLst>
              <a:ext uri="{FF2B5EF4-FFF2-40B4-BE49-F238E27FC236}">
                <a16:creationId xmlns:a16="http://schemas.microsoft.com/office/drawing/2014/main" id="{1CEBB651-D46F-4CD6-8B5B-2455E4DDD28B}"/>
              </a:ext>
            </a:extLst>
          </p:cNvPr>
          <p:cNvSpPr/>
          <p:nvPr/>
        </p:nvSpPr>
        <p:spPr>
          <a:xfrm>
            <a:off x="8004627" y="3362117"/>
            <a:ext cx="1537200" cy="1537200"/>
          </a:xfrm>
          <a:prstGeom prst="arc">
            <a:avLst>
              <a:gd name="adj1" fmla="val 21593067"/>
              <a:gd name="adj2" fmla="val 54308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C63F932-6545-44EC-960F-BF21284B941E}"/>
              </a:ext>
            </a:extLst>
          </p:cNvPr>
          <p:cNvCxnSpPr>
            <a:cxnSpLocks/>
            <a:stCxn id="96" idx="2"/>
          </p:cNvCxnSpPr>
          <p:nvPr/>
        </p:nvCxnSpPr>
        <p:spPr>
          <a:xfrm flipH="1">
            <a:off x="5791200" y="4899286"/>
            <a:ext cx="297512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Ovale 111">
            <a:extLst>
              <a:ext uri="{FF2B5EF4-FFF2-40B4-BE49-F238E27FC236}">
                <a16:creationId xmlns:a16="http://schemas.microsoft.com/office/drawing/2014/main" id="{B7334B78-C894-43E6-A18A-AC963A102175}"/>
              </a:ext>
            </a:extLst>
          </p:cNvPr>
          <p:cNvSpPr/>
          <p:nvPr/>
        </p:nvSpPr>
        <p:spPr>
          <a:xfrm>
            <a:off x="6645048" y="2223575"/>
            <a:ext cx="1476000" cy="147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696AADDE-0BDC-47D9-AC0F-3FB6D0941403}"/>
              </a:ext>
            </a:extLst>
          </p:cNvPr>
          <p:cNvCxnSpPr>
            <a:cxnSpLocks/>
          </p:cNvCxnSpPr>
          <p:nvPr/>
        </p:nvCxnSpPr>
        <p:spPr>
          <a:xfrm>
            <a:off x="9621368" y="878889"/>
            <a:ext cx="0" cy="325145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0F65E839-0C5F-4B25-9B64-48ADD699F969}"/>
              </a:ext>
            </a:extLst>
          </p:cNvPr>
          <p:cNvCxnSpPr>
            <a:cxnSpLocks/>
          </p:cNvCxnSpPr>
          <p:nvPr/>
        </p:nvCxnSpPr>
        <p:spPr>
          <a:xfrm flipH="1">
            <a:off x="7393608" y="2264503"/>
            <a:ext cx="2232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o 142">
            <a:extLst>
              <a:ext uri="{FF2B5EF4-FFF2-40B4-BE49-F238E27FC236}">
                <a16:creationId xmlns:a16="http://schemas.microsoft.com/office/drawing/2014/main" id="{CA701A3D-A8DC-43D7-AB40-6C10DADE79DF}"/>
              </a:ext>
            </a:extLst>
          </p:cNvPr>
          <p:cNvSpPr/>
          <p:nvPr/>
        </p:nvSpPr>
        <p:spPr>
          <a:xfrm>
            <a:off x="7919689" y="3276431"/>
            <a:ext cx="1702800" cy="1702800"/>
          </a:xfrm>
          <a:prstGeom prst="arc">
            <a:avLst>
              <a:gd name="adj1" fmla="val 5451"/>
              <a:gd name="adj2" fmla="val 54030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058FCB1-8E14-42DD-8BF9-F7E6D000EBED}"/>
              </a:ext>
            </a:extLst>
          </p:cNvPr>
          <p:cNvCxnSpPr>
            <a:cxnSpLocks/>
          </p:cNvCxnSpPr>
          <p:nvPr/>
        </p:nvCxnSpPr>
        <p:spPr>
          <a:xfrm flipH="1">
            <a:off x="5566307" y="4979231"/>
            <a:ext cx="32061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e 148">
            <a:extLst>
              <a:ext uri="{FF2B5EF4-FFF2-40B4-BE49-F238E27FC236}">
                <a16:creationId xmlns:a16="http://schemas.microsoft.com/office/drawing/2014/main" id="{FC085745-B1C7-4638-AA7C-5CB45C7C47BC}"/>
              </a:ext>
            </a:extLst>
          </p:cNvPr>
          <p:cNvSpPr/>
          <p:nvPr/>
        </p:nvSpPr>
        <p:spPr>
          <a:xfrm>
            <a:off x="6696256" y="2265019"/>
            <a:ext cx="1378800" cy="13788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C05F71D7-1C4F-4B39-88B3-2AF4FAD1C89D}"/>
              </a:ext>
            </a:extLst>
          </p:cNvPr>
          <p:cNvCxnSpPr>
            <a:cxnSpLocks/>
          </p:cNvCxnSpPr>
          <p:nvPr/>
        </p:nvCxnSpPr>
        <p:spPr>
          <a:xfrm>
            <a:off x="9750658" y="878889"/>
            <a:ext cx="0" cy="3251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AA5584EF-4162-4530-809A-A78177870B4A}"/>
              </a:ext>
            </a:extLst>
          </p:cNvPr>
          <p:cNvSpPr/>
          <p:nvPr/>
        </p:nvSpPr>
        <p:spPr>
          <a:xfrm>
            <a:off x="7790132" y="3148046"/>
            <a:ext cx="1962000" cy="1962000"/>
          </a:xfrm>
          <a:prstGeom prst="arc">
            <a:avLst>
              <a:gd name="adj1" fmla="val 9588"/>
              <a:gd name="adj2" fmla="val 54024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172E8CB-50AF-4720-8139-E6246F55CC7D}"/>
              </a:ext>
            </a:extLst>
          </p:cNvPr>
          <p:cNvCxnSpPr>
            <a:cxnSpLocks/>
          </p:cNvCxnSpPr>
          <p:nvPr/>
        </p:nvCxnSpPr>
        <p:spPr>
          <a:xfrm flipH="1">
            <a:off x="5566307" y="5110046"/>
            <a:ext cx="319913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C2642B20-8B35-485D-8925-24E69FD03E5B}"/>
              </a:ext>
            </a:extLst>
          </p:cNvPr>
          <p:cNvCxnSpPr>
            <a:cxnSpLocks/>
          </p:cNvCxnSpPr>
          <p:nvPr/>
        </p:nvCxnSpPr>
        <p:spPr>
          <a:xfrm flipH="1">
            <a:off x="7368546" y="2332944"/>
            <a:ext cx="23833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e 158">
            <a:extLst>
              <a:ext uri="{FF2B5EF4-FFF2-40B4-BE49-F238E27FC236}">
                <a16:creationId xmlns:a16="http://schemas.microsoft.com/office/drawing/2014/main" id="{711D5FF6-7EA6-40A3-A961-75C8E05FBA66}"/>
              </a:ext>
            </a:extLst>
          </p:cNvPr>
          <p:cNvSpPr/>
          <p:nvPr/>
        </p:nvSpPr>
        <p:spPr>
          <a:xfrm>
            <a:off x="6768858" y="2331641"/>
            <a:ext cx="1231200" cy="12312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D7F5CBB7-36D7-46E3-A094-C4B4DEF77192}"/>
              </a:ext>
            </a:extLst>
          </p:cNvPr>
          <p:cNvCxnSpPr>
            <a:cxnSpLocks/>
          </p:cNvCxnSpPr>
          <p:nvPr/>
        </p:nvCxnSpPr>
        <p:spPr>
          <a:xfrm>
            <a:off x="9824085" y="1152100"/>
            <a:ext cx="0" cy="29748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Arco 173">
            <a:extLst>
              <a:ext uri="{FF2B5EF4-FFF2-40B4-BE49-F238E27FC236}">
                <a16:creationId xmlns:a16="http://schemas.microsoft.com/office/drawing/2014/main" id="{2F8DB13D-C92F-45BF-888F-23778ABB7753}"/>
              </a:ext>
            </a:extLst>
          </p:cNvPr>
          <p:cNvSpPr/>
          <p:nvPr/>
        </p:nvSpPr>
        <p:spPr>
          <a:xfrm>
            <a:off x="7725231" y="3078856"/>
            <a:ext cx="2098800" cy="2098800"/>
          </a:xfrm>
          <a:prstGeom prst="arc">
            <a:avLst>
              <a:gd name="adj1" fmla="val 2837"/>
              <a:gd name="adj2" fmla="val 54300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CDBCB4B-6197-43B9-855D-77124B8EDA25}"/>
              </a:ext>
            </a:extLst>
          </p:cNvPr>
          <p:cNvCxnSpPr>
            <a:cxnSpLocks/>
          </p:cNvCxnSpPr>
          <p:nvPr/>
        </p:nvCxnSpPr>
        <p:spPr>
          <a:xfrm flipH="1">
            <a:off x="5791200" y="5178706"/>
            <a:ext cx="298064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1AE41CC9-F0B4-4BDE-8607-266448819D12}"/>
              </a:ext>
            </a:extLst>
          </p:cNvPr>
          <p:cNvCxnSpPr>
            <a:cxnSpLocks/>
          </p:cNvCxnSpPr>
          <p:nvPr/>
        </p:nvCxnSpPr>
        <p:spPr>
          <a:xfrm flipH="1">
            <a:off x="7389777" y="2376879"/>
            <a:ext cx="2437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e 177">
            <a:extLst>
              <a:ext uri="{FF2B5EF4-FFF2-40B4-BE49-F238E27FC236}">
                <a16:creationId xmlns:a16="http://schemas.microsoft.com/office/drawing/2014/main" id="{E9C1DD11-CBA4-45CB-BB33-31FACD8A4D7F}"/>
              </a:ext>
            </a:extLst>
          </p:cNvPr>
          <p:cNvSpPr/>
          <p:nvPr/>
        </p:nvSpPr>
        <p:spPr>
          <a:xfrm>
            <a:off x="6812549" y="2378585"/>
            <a:ext cx="1148400" cy="11484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97B2D132-8789-4625-ACDC-8C2A2B1ACE5C}"/>
              </a:ext>
            </a:extLst>
          </p:cNvPr>
          <p:cNvCxnSpPr>
            <a:cxnSpLocks/>
          </p:cNvCxnSpPr>
          <p:nvPr/>
        </p:nvCxnSpPr>
        <p:spPr>
          <a:xfrm>
            <a:off x="9871075" y="878889"/>
            <a:ext cx="0" cy="325409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Arco 185">
            <a:extLst>
              <a:ext uri="{FF2B5EF4-FFF2-40B4-BE49-F238E27FC236}">
                <a16:creationId xmlns:a16="http://schemas.microsoft.com/office/drawing/2014/main" id="{EE34CCEF-203C-46EA-B82B-8398071DBA16}"/>
              </a:ext>
            </a:extLst>
          </p:cNvPr>
          <p:cNvSpPr/>
          <p:nvPr/>
        </p:nvSpPr>
        <p:spPr>
          <a:xfrm>
            <a:off x="7675229" y="3027395"/>
            <a:ext cx="2196000" cy="2196000"/>
          </a:xfrm>
          <a:prstGeom prst="arc">
            <a:avLst>
              <a:gd name="adj1" fmla="val 8137"/>
              <a:gd name="adj2" fmla="val 539524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67DCADC-DB2B-48E6-8EB7-4FD52D361C71}"/>
              </a:ext>
            </a:extLst>
          </p:cNvPr>
          <p:cNvCxnSpPr>
            <a:cxnSpLocks/>
          </p:cNvCxnSpPr>
          <p:nvPr/>
        </p:nvCxnSpPr>
        <p:spPr>
          <a:xfrm flipH="1">
            <a:off x="5566307" y="5223395"/>
            <a:ext cx="320553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1F64EBFF-9249-49AE-BA96-E03A567556B4}"/>
              </a:ext>
            </a:extLst>
          </p:cNvPr>
          <p:cNvCxnSpPr>
            <a:cxnSpLocks/>
          </p:cNvCxnSpPr>
          <p:nvPr/>
        </p:nvCxnSpPr>
        <p:spPr>
          <a:xfrm flipH="1">
            <a:off x="7380252" y="2404018"/>
            <a:ext cx="249353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e 190">
            <a:extLst>
              <a:ext uri="{FF2B5EF4-FFF2-40B4-BE49-F238E27FC236}">
                <a16:creationId xmlns:a16="http://schemas.microsoft.com/office/drawing/2014/main" id="{05283CBC-B26C-4812-9CA4-FE93674EBECB}"/>
              </a:ext>
            </a:extLst>
          </p:cNvPr>
          <p:cNvSpPr/>
          <p:nvPr/>
        </p:nvSpPr>
        <p:spPr>
          <a:xfrm>
            <a:off x="6836041" y="2400757"/>
            <a:ext cx="1098000" cy="109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AB5A2EBF-B08B-400F-B57E-BB69303B14FC}"/>
              </a:ext>
            </a:extLst>
          </p:cNvPr>
          <p:cNvSpPr txBox="1"/>
          <p:nvPr/>
        </p:nvSpPr>
        <p:spPr>
          <a:xfrm>
            <a:off x="6401332" y="2799162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1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C6C6CBAA-41D5-493F-A3AC-A9325DE9EAEB}"/>
              </a:ext>
            </a:extLst>
          </p:cNvPr>
          <p:cNvSpPr txBox="1"/>
          <p:nvPr/>
        </p:nvSpPr>
        <p:spPr>
          <a:xfrm>
            <a:off x="8114504" y="2812808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2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35241BAB-E02D-4D5E-8E87-80B1B69F171E}"/>
              </a:ext>
            </a:extLst>
          </p:cNvPr>
          <p:cNvSpPr txBox="1"/>
          <p:nvPr/>
        </p:nvSpPr>
        <p:spPr>
          <a:xfrm>
            <a:off x="6508394" y="2810149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3</a:t>
            </a:r>
          </a:p>
        </p:txBody>
      </p:sp>
      <p:sp>
        <p:nvSpPr>
          <p:cNvPr id="225" name="CasellaDiTesto 224">
            <a:extLst>
              <a:ext uri="{FF2B5EF4-FFF2-40B4-BE49-F238E27FC236}">
                <a16:creationId xmlns:a16="http://schemas.microsoft.com/office/drawing/2014/main" id="{D54B0147-4F15-4821-A51F-A2B81BE67D01}"/>
              </a:ext>
            </a:extLst>
          </p:cNvPr>
          <p:cNvSpPr txBox="1"/>
          <p:nvPr/>
        </p:nvSpPr>
        <p:spPr>
          <a:xfrm>
            <a:off x="8018982" y="2808059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4</a:t>
            </a: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0DFA4805-724D-4DE9-B256-12DD1951D419}"/>
              </a:ext>
            </a:extLst>
          </p:cNvPr>
          <p:cNvSpPr txBox="1"/>
          <p:nvPr/>
        </p:nvSpPr>
        <p:spPr>
          <a:xfrm>
            <a:off x="6593757" y="2808059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5</a:t>
            </a:r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41B81CFF-A1A9-4F71-82EC-F6ABDD2C1D90}"/>
              </a:ext>
            </a:extLst>
          </p:cNvPr>
          <p:cNvSpPr txBox="1"/>
          <p:nvPr/>
        </p:nvSpPr>
        <p:spPr>
          <a:xfrm>
            <a:off x="7923589" y="2811880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6</a:t>
            </a:r>
          </a:p>
        </p:txBody>
      </p:sp>
      <p:sp>
        <p:nvSpPr>
          <p:cNvPr id="234" name="CasellaDiTesto 233">
            <a:extLst>
              <a:ext uri="{FF2B5EF4-FFF2-40B4-BE49-F238E27FC236}">
                <a16:creationId xmlns:a16="http://schemas.microsoft.com/office/drawing/2014/main" id="{3D9E4C25-AC23-4DA5-A8B2-C291A9A44FB2}"/>
              </a:ext>
            </a:extLst>
          </p:cNvPr>
          <p:cNvSpPr txBox="1"/>
          <p:nvPr/>
        </p:nvSpPr>
        <p:spPr>
          <a:xfrm>
            <a:off x="6671271" y="2812709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7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D3DC7806-92C1-4671-9D59-4DC4B071EB39}"/>
              </a:ext>
            </a:extLst>
          </p:cNvPr>
          <p:cNvSpPr txBox="1"/>
          <p:nvPr/>
        </p:nvSpPr>
        <p:spPr>
          <a:xfrm>
            <a:off x="7854689" y="2809497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8</a:t>
            </a:r>
          </a:p>
        </p:txBody>
      </p:sp>
      <p:sp>
        <p:nvSpPr>
          <p:cNvPr id="238" name="CasellaDiTesto 237">
            <a:extLst>
              <a:ext uri="{FF2B5EF4-FFF2-40B4-BE49-F238E27FC236}">
                <a16:creationId xmlns:a16="http://schemas.microsoft.com/office/drawing/2014/main" id="{D35A77B3-437C-49B7-9DC6-62E063A446AC}"/>
              </a:ext>
            </a:extLst>
          </p:cNvPr>
          <p:cNvSpPr txBox="1"/>
          <p:nvPr/>
        </p:nvSpPr>
        <p:spPr>
          <a:xfrm>
            <a:off x="6755003" y="2806166"/>
            <a:ext cx="144000" cy="1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00B050"/>
                </a:solidFill>
              </a:rPr>
              <a:t>9</a:t>
            </a:r>
          </a:p>
        </p:txBody>
      </p:sp>
      <p:cxnSp>
        <p:nvCxnSpPr>
          <p:cNvPr id="91" name="Connettore diritto 90">
            <a:extLst>
              <a:ext uri="{FF2B5EF4-FFF2-40B4-BE49-F238E27FC236}">
                <a16:creationId xmlns:a16="http://schemas.microsoft.com/office/drawing/2014/main" id="{1C608172-F74D-4D6C-AE62-F0EA19FE6686}"/>
              </a:ext>
            </a:extLst>
          </p:cNvPr>
          <p:cNvCxnSpPr/>
          <p:nvPr/>
        </p:nvCxnSpPr>
        <p:spPr>
          <a:xfrm>
            <a:off x="6163834" y="2958110"/>
            <a:ext cx="179059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CasellaDiTesto 108">
            <a:extLst>
              <a:ext uri="{FF2B5EF4-FFF2-40B4-BE49-F238E27FC236}">
                <a16:creationId xmlns:a16="http://schemas.microsoft.com/office/drawing/2014/main" id="{888AD6EF-D636-45AA-B624-5BF1D55DFD52}"/>
              </a:ext>
            </a:extLst>
          </p:cNvPr>
          <p:cNvSpPr txBox="1"/>
          <p:nvPr/>
        </p:nvSpPr>
        <p:spPr>
          <a:xfrm>
            <a:off x="5379768" y="4468656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10" name="CasellaDiTesto 109">
            <a:extLst>
              <a:ext uri="{FF2B5EF4-FFF2-40B4-BE49-F238E27FC236}">
                <a16:creationId xmlns:a16="http://schemas.microsoft.com/office/drawing/2014/main" id="{73E3A6F0-C922-4FD3-A63C-2CA2A9E8D5E9}"/>
              </a:ext>
            </a:extLst>
          </p:cNvPr>
          <p:cNvSpPr txBox="1"/>
          <p:nvPr/>
        </p:nvSpPr>
        <p:spPr>
          <a:xfrm>
            <a:off x="5595262" y="4588108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11" name="CasellaDiTesto 110">
            <a:extLst>
              <a:ext uri="{FF2B5EF4-FFF2-40B4-BE49-F238E27FC236}">
                <a16:creationId xmlns:a16="http://schemas.microsoft.com/office/drawing/2014/main" id="{F82810F1-063A-47E7-92CF-365C17BE0869}"/>
              </a:ext>
            </a:extLst>
          </p:cNvPr>
          <p:cNvSpPr txBox="1"/>
          <p:nvPr/>
        </p:nvSpPr>
        <p:spPr>
          <a:xfrm>
            <a:off x="5380139" y="469860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13" name="CasellaDiTesto 112">
            <a:extLst>
              <a:ext uri="{FF2B5EF4-FFF2-40B4-BE49-F238E27FC236}">
                <a16:creationId xmlns:a16="http://schemas.microsoft.com/office/drawing/2014/main" id="{F8507941-81F9-4158-98EA-7F05B4972A54}"/>
              </a:ext>
            </a:extLst>
          </p:cNvPr>
          <p:cNvSpPr txBox="1"/>
          <p:nvPr/>
        </p:nvSpPr>
        <p:spPr>
          <a:xfrm>
            <a:off x="5595582" y="4752906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5F3B701C-60F2-4917-998D-63A0A9746121}"/>
              </a:ext>
            </a:extLst>
          </p:cNvPr>
          <p:cNvSpPr txBox="1"/>
          <p:nvPr/>
        </p:nvSpPr>
        <p:spPr>
          <a:xfrm>
            <a:off x="5367091" y="4833538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15" name="CasellaDiTesto 114">
            <a:extLst>
              <a:ext uri="{FF2B5EF4-FFF2-40B4-BE49-F238E27FC236}">
                <a16:creationId xmlns:a16="http://schemas.microsoft.com/office/drawing/2014/main" id="{BE9C9A60-E07D-4BBD-848C-4184FC0E856E}"/>
              </a:ext>
            </a:extLst>
          </p:cNvPr>
          <p:cNvSpPr txBox="1"/>
          <p:nvPr/>
        </p:nvSpPr>
        <p:spPr>
          <a:xfrm>
            <a:off x="5591795" y="4900956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A5AF7FFA-E35A-4F1A-8B6D-5EEFEA00E2DE}"/>
              </a:ext>
            </a:extLst>
          </p:cNvPr>
          <p:cNvSpPr txBox="1"/>
          <p:nvPr/>
        </p:nvSpPr>
        <p:spPr>
          <a:xfrm>
            <a:off x="5367091" y="4964493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8" name="CasellaDiTesto 117">
            <a:extLst>
              <a:ext uri="{FF2B5EF4-FFF2-40B4-BE49-F238E27FC236}">
                <a16:creationId xmlns:a16="http://schemas.microsoft.com/office/drawing/2014/main" id="{3D9B831D-04B3-4678-A1A4-7E3421A46448}"/>
              </a:ext>
            </a:extLst>
          </p:cNvPr>
          <p:cNvSpPr txBox="1"/>
          <p:nvPr/>
        </p:nvSpPr>
        <p:spPr>
          <a:xfrm>
            <a:off x="5595393" y="5035959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C1CA20CA-2F95-4EAC-9008-D2281EBC2D7E}"/>
              </a:ext>
            </a:extLst>
          </p:cNvPr>
          <p:cNvSpPr txBox="1"/>
          <p:nvPr/>
        </p:nvSpPr>
        <p:spPr>
          <a:xfrm>
            <a:off x="5358939" y="5083311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300E496-D4AF-43C6-80B7-2F532A3ED2F0}"/>
              </a:ext>
            </a:extLst>
          </p:cNvPr>
          <p:cNvSpPr txBox="1"/>
          <p:nvPr/>
        </p:nvSpPr>
        <p:spPr>
          <a:xfrm>
            <a:off x="38462" y="3209126"/>
            <a:ext cx="48915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cono di </a:t>
            </a:r>
            <a:r>
              <a:rPr lang="it-IT" dirty="0">
                <a:solidFill>
                  <a:srgbClr val="00B050"/>
                </a:solidFill>
              </a:rPr>
              <a:t>colore verde </a:t>
            </a:r>
            <a:r>
              <a:rPr lang="it-IT" dirty="0"/>
              <a:t>viene sezionato dagli stessi piani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3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4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5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6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7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8</a:t>
            </a:r>
            <a:r>
              <a:rPr lang="it-IT" dirty="0"/>
              <a:t>;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</a:t>
            </a:r>
            <a:r>
              <a:rPr lang="it-IT" dirty="0"/>
              <a:t> individuati nella pagina precedente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4A18AF10-51A7-4760-8380-E29278604E24}"/>
              </a:ext>
            </a:extLst>
          </p:cNvPr>
          <p:cNvSpPr txBox="1"/>
          <p:nvPr/>
        </p:nvSpPr>
        <p:spPr>
          <a:xfrm>
            <a:off x="-42817" y="1723604"/>
            <a:ext cx="476373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Ricordando le sezioni coniche, in questo caso, il piano di sezione essendo perpendicolare all’asse del solido genera circonferenze concentriche differenziate solamente dal valore numerico dell’aggetto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67AB114-39AA-48A0-9590-A77815477264}"/>
              </a:ext>
            </a:extLst>
          </p:cNvPr>
          <p:cNvSpPr txBox="1"/>
          <p:nvPr/>
        </p:nvSpPr>
        <p:spPr>
          <a:xfrm>
            <a:off x="21205" y="4064802"/>
            <a:ext cx="4577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Il diametro delle circonferenze aumenta, infatti, in relazione al valore dell’aggetto del piano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3C6CC544-30A9-4308-A91A-817004996DFA}"/>
              </a:ext>
            </a:extLst>
          </p:cNvPr>
          <p:cNvSpPr txBox="1"/>
          <p:nvPr/>
        </p:nvSpPr>
        <p:spPr>
          <a:xfrm>
            <a:off x="-5897" y="4933830"/>
            <a:ext cx="49280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questo motivo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1</a:t>
            </a:r>
            <a:r>
              <a:rPr lang="it-IT" dirty="0"/>
              <a:t> genera la circonferenza più grande mentre il piano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baseline="-25000" dirty="0">
                <a:solidFill>
                  <a:srgbClr val="FF0000"/>
                </a:solidFill>
              </a:rPr>
              <a:t>9</a:t>
            </a:r>
            <a:r>
              <a:rPr lang="it-IT" dirty="0"/>
              <a:t> genera la circonferenza più piccola</a:t>
            </a:r>
          </a:p>
        </p:txBody>
      </p:sp>
      <p:sp>
        <p:nvSpPr>
          <p:cNvPr id="120" name="CasellaDiTesto 119">
            <a:extLst>
              <a:ext uri="{FF2B5EF4-FFF2-40B4-BE49-F238E27FC236}">
                <a16:creationId xmlns:a16="http://schemas.microsoft.com/office/drawing/2014/main" id="{06DFAEF4-F107-4354-8056-C89B6EAE80F8}"/>
              </a:ext>
            </a:extLst>
          </p:cNvPr>
          <p:cNvSpPr txBox="1"/>
          <p:nvPr/>
        </p:nvSpPr>
        <p:spPr>
          <a:xfrm>
            <a:off x="-15909" y="403885"/>
            <a:ext cx="5067303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Anche in questa diapositiva per esigenze di leggibilità la scrittura delle tracce dei piani sono state semplificate sia su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1</a:t>
            </a:r>
            <a:r>
              <a:rPr lang="it-IT" sz="1700" dirty="0"/>
              <a:t> dove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;… </a:t>
            </a:r>
            <a:r>
              <a:rPr lang="it-IT" sz="1700" dirty="0"/>
              <a:t>stanno per </a:t>
            </a:r>
            <a:r>
              <a:rPr lang="it-IT" sz="1700" dirty="0">
                <a:solidFill>
                  <a:srgbClr val="FF0000"/>
                </a:solidFill>
              </a:rPr>
              <a:t>t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t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 . . </a:t>
            </a:r>
            <a:r>
              <a:rPr lang="it-IT" sz="1700" dirty="0"/>
              <a:t>che su </a:t>
            </a:r>
            <a:r>
              <a:rPr lang="it-IT" sz="1700" dirty="0">
                <a:latin typeface="Symbol" panose="05050102010706020507" pitchFamily="18" charset="2"/>
              </a:rPr>
              <a:t>p</a:t>
            </a:r>
            <a:r>
              <a:rPr lang="it-IT" sz="1700" baseline="-25000" dirty="0"/>
              <a:t>3</a:t>
            </a:r>
            <a:r>
              <a:rPr lang="it-IT" sz="1700" dirty="0"/>
              <a:t> dove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;…</a:t>
            </a:r>
            <a:r>
              <a:rPr lang="it-IT" sz="1700" dirty="0"/>
              <a:t> stanno per </a:t>
            </a:r>
            <a:r>
              <a:rPr lang="it-IT" sz="1700" dirty="0">
                <a:solidFill>
                  <a:srgbClr val="FF0000"/>
                </a:solidFill>
              </a:rPr>
              <a:t>t</a:t>
            </a:r>
            <a:r>
              <a:rPr lang="it-IT" sz="1700" baseline="-25000" dirty="0">
                <a:solidFill>
                  <a:srgbClr val="FF0000"/>
                </a:solidFill>
              </a:rPr>
              <a:t>3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; t</a:t>
            </a:r>
            <a:r>
              <a:rPr lang="it-IT" sz="1700" baseline="-25000" dirty="0">
                <a:solidFill>
                  <a:srgbClr val="FF0000"/>
                </a:solidFill>
              </a:rPr>
              <a:t>3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;…</a:t>
            </a:r>
          </a:p>
        </p:txBody>
      </p:sp>
      <p:sp>
        <p:nvSpPr>
          <p:cNvPr id="121" name="CasellaDiTesto 120">
            <a:extLst>
              <a:ext uri="{FF2B5EF4-FFF2-40B4-BE49-F238E27FC236}">
                <a16:creationId xmlns:a16="http://schemas.microsoft.com/office/drawing/2014/main" id="{F8FBD302-8837-433A-B1EE-B79B848839A2}"/>
              </a:ext>
            </a:extLst>
          </p:cNvPr>
          <p:cNvSpPr txBox="1"/>
          <p:nvPr/>
        </p:nvSpPr>
        <p:spPr>
          <a:xfrm>
            <a:off x="9119848" y="70290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22" name="CasellaDiTesto 121">
            <a:extLst>
              <a:ext uri="{FF2B5EF4-FFF2-40B4-BE49-F238E27FC236}">
                <a16:creationId xmlns:a16="http://schemas.microsoft.com/office/drawing/2014/main" id="{79248FE7-BFDE-44CD-A49A-9D404360FE04}"/>
              </a:ext>
            </a:extLst>
          </p:cNvPr>
          <p:cNvSpPr txBox="1"/>
          <p:nvPr/>
        </p:nvSpPr>
        <p:spPr>
          <a:xfrm>
            <a:off x="9229359" y="97579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23" name="CasellaDiTesto 122">
            <a:extLst>
              <a:ext uri="{FF2B5EF4-FFF2-40B4-BE49-F238E27FC236}">
                <a16:creationId xmlns:a16="http://schemas.microsoft.com/office/drawing/2014/main" id="{28899B29-0106-4C84-A70B-61DE43313ADD}"/>
              </a:ext>
            </a:extLst>
          </p:cNvPr>
          <p:cNvSpPr txBox="1"/>
          <p:nvPr/>
        </p:nvSpPr>
        <p:spPr>
          <a:xfrm>
            <a:off x="9331136" y="703588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124" name="CasellaDiTesto 123">
            <a:extLst>
              <a:ext uri="{FF2B5EF4-FFF2-40B4-BE49-F238E27FC236}">
                <a16:creationId xmlns:a16="http://schemas.microsoft.com/office/drawing/2014/main" id="{98305D75-7B98-40CC-8039-74A79B375AAC}"/>
              </a:ext>
            </a:extLst>
          </p:cNvPr>
          <p:cNvSpPr txBox="1"/>
          <p:nvPr/>
        </p:nvSpPr>
        <p:spPr>
          <a:xfrm>
            <a:off x="9400980" y="97657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6ECD7615-52D9-4B1A-A81A-EA40816AB1F2}"/>
              </a:ext>
            </a:extLst>
          </p:cNvPr>
          <p:cNvSpPr txBox="1"/>
          <p:nvPr/>
        </p:nvSpPr>
        <p:spPr>
          <a:xfrm>
            <a:off x="9480018" y="70290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831B81DE-9065-4833-A761-F0BAD9879C49}"/>
              </a:ext>
            </a:extLst>
          </p:cNvPr>
          <p:cNvSpPr txBox="1"/>
          <p:nvPr/>
        </p:nvSpPr>
        <p:spPr>
          <a:xfrm>
            <a:off x="9544246" y="974012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C0BA2021-E66A-4AE5-A5A0-25BB85215E38}"/>
              </a:ext>
            </a:extLst>
          </p:cNvPr>
          <p:cNvSpPr txBox="1"/>
          <p:nvPr/>
        </p:nvSpPr>
        <p:spPr>
          <a:xfrm>
            <a:off x="9598360" y="699437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E4BC2AB8-7454-4D85-AF03-03E034F1AE46}"/>
              </a:ext>
            </a:extLst>
          </p:cNvPr>
          <p:cNvSpPr txBox="1"/>
          <p:nvPr/>
        </p:nvSpPr>
        <p:spPr>
          <a:xfrm>
            <a:off x="9672062" y="97237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9ECFB49E-61AC-4C6E-AF52-7F15B7FDCA08}"/>
              </a:ext>
            </a:extLst>
          </p:cNvPr>
          <p:cNvSpPr txBox="1"/>
          <p:nvPr/>
        </p:nvSpPr>
        <p:spPr>
          <a:xfrm>
            <a:off x="9725233" y="702335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9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F6C92E3B-8538-46C9-8A8D-A37CD2E9ED86}"/>
              </a:ext>
            </a:extLst>
          </p:cNvPr>
          <p:cNvCxnSpPr>
            <a:cxnSpLocks/>
          </p:cNvCxnSpPr>
          <p:nvPr/>
        </p:nvCxnSpPr>
        <p:spPr>
          <a:xfrm>
            <a:off x="6489041" y="2956709"/>
            <a:ext cx="0" cy="16628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diritto 129">
            <a:extLst>
              <a:ext uri="{FF2B5EF4-FFF2-40B4-BE49-F238E27FC236}">
                <a16:creationId xmlns:a16="http://schemas.microsoft.com/office/drawing/2014/main" id="{68B4D1A3-4709-4607-98F1-E577BFA81F1B}"/>
              </a:ext>
            </a:extLst>
          </p:cNvPr>
          <p:cNvCxnSpPr>
            <a:cxnSpLocks/>
          </p:cNvCxnSpPr>
          <p:nvPr/>
        </p:nvCxnSpPr>
        <p:spPr>
          <a:xfrm>
            <a:off x="8214341" y="2977055"/>
            <a:ext cx="0" cy="175761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onnettore diritto 130">
            <a:extLst>
              <a:ext uri="{FF2B5EF4-FFF2-40B4-BE49-F238E27FC236}">
                <a16:creationId xmlns:a16="http://schemas.microsoft.com/office/drawing/2014/main" id="{A6382547-D2D5-4392-BDA1-271A5CCE3700}"/>
              </a:ext>
            </a:extLst>
          </p:cNvPr>
          <p:cNvCxnSpPr>
            <a:cxnSpLocks/>
          </p:cNvCxnSpPr>
          <p:nvPr/>
        </p:nvCxnSpPr>
        <p:spPr>
          <a:xfrm>
            <a:off x="6609986" y="2963199"/>
            <a:ext cx="0" cy="1872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Connettore diritto 131">
            <a:extLst>
              <a:ext uri="{FF2B5EF4-FFF2-40B4-BE49-F238E27FC236}">
                <a16:creationId xmlns:a16="http://schemas.microsoft.com/office/drawing/2014/main" id="{D9E54B06-3B8F-4C35-B34A-0E3F0FD8482E}"/>
              </a:ext>
            </a:extLst>
          </p:cNvPr>
          <p:cNvCxnSpPr>
            <a:cxnSpLocks/>
          </p:cNvCxnSpPr>
          <p:nvPr/>
        </p:nvCxnSpPr>
        <p:spPr>
          <a:xfrm>
            <a:off x="8121048" y="2950166"/>
            <a:ext cx="0" cy="1949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973C6F45-4BE6-4D28-BD47-7AE64DBB8137}"/>
              </a:ext>
            </a:extLst>
          </p:cNvPr>
          <p:cNvCxnSpPr>
            <a:cxnSpLocks/>
          </p:cNvCxnSpPr>
          <p:nvPr/>
        </p:nvCxnSpPr>
        <p:spPr>
          <a:xfrm>
            <a:off x="6695289" y="2956709"/>
            <a:ext cx="0" cy="20225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Connettore diritto 136">
            <a:extLst>
              <a:ext uri="{FF2B5EF4-FFF2-40B4-BE49-F238E27FC236}">
                <a16:creationId xmlns:a16="http://schemas.microsoft.com/office/drawing/2014/main" id="{0E451125-3324-4023-A43C-D7F37B4432F5}"/>
              </a:ext>
            </a:extLst>
          </p:cNvPr>
          <p:cNvCxnSpPr>
            <a:cxnSpLocks/>
          </p:cNvCxnSpPr>
          <p:nvPr/>
        </p:nvCxnSpPr>
        <p:spPr>
          <a:xfrm>
            <a:off x="8037662" y="2977055"/>
            <a:ext cx="0" cy="20675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0377E910-FF4B-4543-A0F6-93F7E9F79644}"/>
              </a:ext>
            </a:extLst>
          </p:cNvPr>
          <p:cNvCxnSpPr>
            <a:cxnSpLocks/>
          </p:cNvCxnSpPr>
          <p:nvPr/>
        </p:nvCxnSpPr>
        <p:spPr>
          <a:xfrm>
            <a:off x="6768858" y="2956709"/>
            <a:ext cx="0" cy="215333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03D3C153-61E3-4629-8C8A-E0CF6D807099}"/>
              </a:ext>
            </a:extLst>
          </p:cNvPr>
          <p:cNvCxnSpPr>
            <a:cxnSpLocks/>
          </p:cNvCxnSpPr>
          <p:nvPr/>
        </p:nvCxnSpPr>
        <p:spPr>
          <a:xfrm>
            <a:off x="7964945" y="2916846"/>
            <a:ext cx="0" cy="22670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8417E41E-3484-415E-B6CC-CEE893621A7D}"/>
              </a:ext>
            </a:extLst>
          </p:cNvPr>
          <p:cNvCxnSpPr>
            <a:cxnSpLocks/>
          </p:cNvCxnSpPr>
          <p:nvPr/>
        </p:nvCxnSpPr>
        <p:spPr>
          <a:xfrm>
            <a:off x="6831232" y="2956709"/>
            <a:ext cx="0" cy="226668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CasellaDiTesto 53">
            <a:extLst>
              <a:ext uri="{FF2B5EF4-FFF2-40B4-BE49-F238E27FC236}">
                <a16:creationId xmlns:a16="http://schemas.microsoft.com/office/drawing/2014/main" id="{D97EA7A0-2DA2-4D64-AD19-55D03E7E207B}"/>
              </a:ext>
            </a:extLst>
          </p:cNvPr>
          <p:cNvSpPr txBox="1"/>
          <p:nvPr/>
        </p:nvSpPr>
        <p:spPr>
          <a:xfrm>
            <a:off x="21205" y="5841501"/>
            <a:ext cx="56550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Per verificare la correttezza delle circonferenze di sezione si sono effettuate oltre le proiezioni da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3</a:t>
            </a:r>
            <a:r>
              <a:rPr lang="it-IT" dirty="0"/>
              <a:t> anche le proiezioni da </a:t>
            </a:r>
            <a:r>
              <a:rPr lang="it-IT" dirty="0">
                <a:latin typeface="Symbol" panose="05050102010706020507" pitchFamily="18" charset="2"/>
              </a:rPr>
              <a:t>p</a:t>
            </a:r>
            <a:r>
              <a:rPr lang="it-IT" baseline="-25000" dirty="0"/>
              <a:t>1</a:t>
            </a:r>
          </a:p>
        </p:txBody>
      </p:sp>
      <p:sp>
        <p:nvSpPr>
          <p:cNvPr id="145" name="Pulsante di azione: vuoto 144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56F6622D-33DB-419B-A00B-CEEDE818528E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D885DC8B-D262-48B8-849B-F564234F1983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4934664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500"/>
                            </p:stCondLst>
                            <p:childTnLst>
                              <p:par>
                                <p:cTn id="126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10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500"/>
                            </p:stCondLst>
                            <p:childTnLst>
                              <p:par>
                                <p:cTn id="163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5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4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500"/>
                            </p:stCondLst>
                            <p:childTnLst>
                              <p:par>
                                <p:cTn id="200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2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5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500"/>
                            </p:stCondLst>
                            <p:childTnLst>
                              <p:par>
                                <p:cTn id="237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9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2" fill="hold">
                      <p:stCondLst>
                        <p:cond delay="indefinite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68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>
                            <p:stCondLst>
                              <p:cond delay="500"/>
                            </p:stCondLst>
                            <p:childTnLst>
                              <p:par>
                                <p:cTn id="27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6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8" dur="10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9" dur="10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3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6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5" dur="5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0" fill="hold">
                            <p:stCondLst>
                              <p:cond delay="500"/>
                            </p:stCondLst>
                            <p:childTnLst>
                              <p:par>
                                <p:cTn id="311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3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5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6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2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7" fill="hold">
                            <p:stCondLst>
                              <p:cond delay="500"/>
                            </p:stCondLst>
                            <p:childTnLst>
                              <p:par>
                                <p:cTn id="348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0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1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3" dur="10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4" fill="hold">
                      <p:stCondLst>
                        <p:cond delay="indefinite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1" fill="hold">
                      <p:stCondLst>
                        <p:cond delay="indefinite"/>
                      </p:stCondLst>
                      <p:childTnLst>
                        <p:par>
                          <p:cTn id="362" fill="hold">
                            <p:stCondLst>
                              <p:cond delay="0"/>
                            </p:stCondLst>
                            <p:childTnLst>
                              <p:par>
                                <p:cTn id="3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>
                            <p:stCondLst>
                              <p:cond delay="500"/>
                            </p:stCondLst>
                            <p:childTnLst>
                              <p:par>
                                <p:cTn id="3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2" fill="hold">
                            <p:stCondLst>
                              <p:cond delay="1000"/>
                            </p:stCondLst>
                            <p:childTnLst>
                              <p:par>
                                <p:cTn id="3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6" fill="hold">
                            <p:stCondLst>
                              <p:cond delay="1500"/>
                            </p:stCondLst>
                            <p:childTnLst>
                              <p:par>
                                <p:cTn id="38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0" fill="hold">
                            <p:stCondLst>
                              <p:cond delay="2000"/>
                            </p:stCondLst>
                            <p:childTnLst>
                              <p:par>
                                <p:cTn id="3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4" fill="hold">
                            <p:stCondLst>
                              <p:cond delay="2500"/>
                            </p:stCondLst>
                            <p:childTnLst>
                              <p:par>
                                <p:cTn id="3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2" fill="hold">
                            <p:stCondLst>
                              <p:cond delay="3500"/>
                            </p:stCondLst>
                            <p:childTnLst>
                              <p:par>
                                <p:cTn id="4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5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6" fill="hold">
                            <p:stCondLst>
                              <p:cond delay="4000"/>
                            </p:stCondLst>
                            <p:childTnLst>
                              <p:par>
                                <p:cTn id="40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77" grpId="0" animBg="1"/>
      <p:bldP spid="84" grpId="0" animBg="1"/>
      <p:bldP spid="94" grpId="0" animBg="1"/>
      <p:bldP spid="107" grpId="0" animBg="1"/>
      <p:bldP spid="117" grpId="0" animBg="1"/>
      <p:bldP spid="138" grpId="0" animBg="1"/>
      <p:bldP spid="151" grpId="0" animBg="1"/>
      <p:bldP spid="96" grpId="0" animBg="1"/>
      <p:bldP spid="112" grpId="0" animBg="1"/>
      <p:bldP spid="143" grpId="0" animBg="1"/>
      <p:bldP spid="149" grpId="0" animBg="1"/>
      <p:bldP spid="155" grpId="0" animBg="1"/>
      <p:bldP spid="159" grpId="0" animBg="1"/>
      <p:bldP spid="174" grpId="0" animBg="1"/>
      <p:bldP spid="178" grpId="0" animBg="1"/>
      <p:bldP spid="186" grpId="0" animBg="1"/>
      <p:bldP spid="191" grpId="0" animBg="1"/>
      <p:bldP spid="219" grpId="0"/>
      <p:bldP spid="221" grpId="0"/>
      <p:bldP spid="223" grpId="0"/>
      <p:bldP spid="225" grpId="0"/>
      <p:bldP spid="227" grpId="0"/>
      <p:bldP spid="232" grpId="0"/>
      <p:bldP spid="234" grpId="0"/>
      <p:bldP spid="236" grpId="0"/>
      <p:bldP spid="238" grpId="0"/>
      <p:bldP spid="109" grpId="0"/>
      <p:bldP spid="110" grpId="0"/>
      <p:bldP spid="111" grpId="0"/>
      <p:bldP spid="113" grpId="0"/>
      <p:bldP spid="114" grpId="0"/>
      <p:bldP spid="115" grpId="0"/>
      <p:bldP spid="116" grpId="0"/>
      <p:bldP spid="118" grpId="0"/>
      <p:bldP spid="119" grpId="0"/>
      <p:bldP spid="2" grpId="0"/>
      <p:bldP spid="4" grpId="0"/>
      <p:bldP spid="14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5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D6F130E4-790C-4268-A1B7-F08CF68ACA44}"/>
              </a:ext>
            </a:extLst>
          </p:cNvPr>
          <p:cNvCxnSpPr>
            <a:cxnSpLocks/>
          </p:cNvCxnSpPr>
          <p:nvPr/>
        </p:nvCxnSpPr>
        <p:spPr>
          <a:xfrm>
            <a:off x="0" y="6873934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284D3AB3-F6A1-4C1E-B2F4-EC2F41ECB883}"/>
              </a:ext>
            </a:extLst>
          </p:cNvPr>
          <p:cNvCxnSpPr>
            <a:cxnSpLocks/>
          </p:cNvCxnSpPr>
          <p:nvPr/>
        </p:nvCxnSpPr>
        <p:spPr>
          <a:xfrm>
            <a:off x="5566307" y="4128110"/>
            <a:ext cx="6587231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e 7">
            <a:extLst>
              <a:ext uri="{FF2B5EF4-FFF2-40B4-BE49-F238E27FC236}">
                <a16:creationId xmlns:a16="http://schemas.microsoft.com/office/drawing/2014/main" id="{19876061-7ADA-4CA3-8C78-5323959C1351}"/>
              </a:ext>
            </a:extLst>
          </p:cNvPr>
          <p:cNvSpPr/>
          <p:nvPr/>
        </p:nvSpPr>
        <p:spPr>
          <a:xfrm>
            <a:off x="6215633" y="1788110"/>
            <a:ext cx="2340000" cy="2340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0ECBD86B-1F69-448B-A029-7FF78AA8685A}"/>
              </a:ext>
            </a:extLst>
          </p:cNvPr>
          <p:cNvCxnSpPr>
            <a:cxnSpLocks/>
          </p:cNvCxnSpPr>
          <p:nvPr/>
        </p:nvCxnSpPr>
        <p:spPr>
          <a:xfrm>
            <a:off x="7385633" y="479394"/>
            <a:ext cx="0" cy="36547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D13D92E1-F71E-477C-95A1-01FB3A75F5EA}"/>
              </a:ext>
            </a:extLst>
          </p:cNvPr>
          <p:cNvCxnSpPr>
            <a:cxnSpLocks/>
          </p:cNvCxnSpPr>
          <p:nvPr/>
        </p:nvCxnSpPr>
        <p:spPr>
          <a:xfrm>
            <a:off x="8771145" y="380667"/>
            <a:ext cx="0" cy="6271317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e 22">
            <a:extLst>
              <a:ext uri="{FF2B5EF4-FFF2-40B4-BE49-F238E27FC236}">
                <a16:creationId xmlns:a16="http://schemas.microsoft.com/office/drawing/2014/main" id="{7BB5FDD7-3204-445D-9C4D-31D0E196AA4B}"/>
              </a:ext>
            </a:extLst>
          </p:cNvPr>
          <p:cNvSpPr/>
          <p:nvPr/>
        </p:nvSpPr>
        <p:spPr>
          <a:xfrm>
            <a:off x="6401643" y="4551651"/>
            <a:ext cx="1980000" cy="1980000"/>
          </a:xfrm>
          <a:prstGeom prst="ellipse">
            <a:avLst/>
          </a:pr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33D33DBE-DF92-4850-8F79-09A656CA1298}"/>
              </a:ext>
            </a:extLst>
          </p:cNvPr>
          <p:cNvCxnSpPr>
            <a:cxnSpLocks/>
            <a:stCxn id="8" idx="0"/>
          </p:cNvCxnSpPr>
          <p:nvPr/>
        </p:nvCxnSpPr>
        <p:spPr>
          <a:xfrm>
            <a:off x="7385633" y="1788110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diritto 26">
            <a:extLst>
              <a:ext uri="{FF2B5EF4-FFF2-40B4-BE49-F238E27FC236}">
                <a16:creationId xmlns:a16="http://schemas.microsoft.com/office/drawing/2014/main" id="{CEFF71D8-2FFD-4F41-899E-4C85273BCF3B}"/>
              </a:ext>
            </a:extLst>
          </p:cNvPr>
          <p:cNvCxnSpPr>
            <a:cxnSpLocks/>
          </p:cNvCxnSpPr>
          <p:nvPr/>
        </p:nvCxnSpPr>
        <p:spPr>
          <a:xfrm>
            <a:off x="7388570" y="2958110"/>
            <a:ext cx="3478682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285D624A-E157-46DA-A733-5C7C0BD09191}"/>
              </a:ext>
            </a:extLst>
          </p:cNvPr>
          <p:cNvCxnSpPr>
            <a:cxnSpLocks/>
            <a:stCxn id="23" idx="0"/>
          </p:cNvCxnSpPr>
          <p:nvPr/>
        </p:nvCxnSpPr>
        <p:spPr>
          <a:xfrm>
            <a:off x="7391643" y="455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26414AAA-45FB-461D-9975-0E988168F741}"/>
              </a:ext>
            </a:extLst>
          </p:cNvPr>
          <p:cNvCxnSpPr>
            <a:cxnSpLocks/>
            <a:stCxn id="23" idx="4"/>
          </p:cNvCxnSpPr>
          <p:nvPr/>
        </p:nvCxnSpPr>
        <p:spPr>
          <a:xfrm>
            <a:off x="7391643" y="6531651"/>
            <a:ext cx="136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A5504DD9-E2C6-4723-BE05-136F76FFAE97}"/>
              </a:ext>
            </a:extLst>
          </p:cNvPr>
          <p:cNvCxnSpPr>
            <a:cxnSpLocks/>
            <a:stCxn id="23" idx="6"/>
          </p:cNvCxnSpPr>
          <p:nvPr/>
        </p:nvCxnSpPr>
        <p:spPr>
          <a:xfrm>
            <a:off x="8381643" y="5541651"/>
            <a:ext cx="379977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co 8">
            <a:extLst>
              <a:ext uri="{FF2B5EF4-FFF2-40B4-BE49-F238E27FC236}">
                <a16:creationId xmlns:a16="http://schemas.microsoft.com/office/drawing/2014/main" id="{152BE95B-C3B1-4A25-ADF0-EC16DB2C1792}"/>
              </a:ext>
            </a:extLst>
          </p:cNvPr>
          <p:cNvSpPr/>
          <p:nvPr/>
        </p:nvSpPr>
        <p:spPr>
          <a:xfrm>
            <a:off x="8341212" y="3704607"/>
            <a:ext cx="846000" cy="846000"/>
          </a:xfrm>
          <a:prstGeom prst="arc">
            <a:avLst>
              <a:gd name="adj1" fmla="val 22221"/>
              <a:gd name="adj2" fmla="val 536300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0" name="Arco 19">
            <a:extLst>
              <a:ext uri="{FF2B5EF4-FFF2-40B4-BE49-F238E27FC236}">
                <a16:creationId xmlns:a16="http://schemas.microsoft.com/office/drawing/2014/main" id="{E41B8AD6-50B3-4EA9-9DE3-CB367AD79E7F}"/>
              </a:ext>
            </a:extLst>
          </p:cNvPr>
          <p:cNvSpPr/>
          <p:nvPr/>
        </p:nvSpPr>
        <p:spPr>
          <a:xfrm>
            <a:off x="6372140" y="1724277"/>
            <a:ext cx="4806000" cy="4806000"/>
          </a:xfrm>
          <a:prstGeom prst="arc">
            <a:avLst>
              <a:gd name="adj1" fmla="val 5688"/>
              <a:gd name="adj2" fmla="val 5408858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21" name="Arco 20">
            <a:extLst>
              <a:ext uri="{FF2B5EF4-FFF2-40B4-BE49-F238E27FC236}">
                <a16:creationId xmlns:a16="http://schemas.microsoft.com/office/drawing/2014/main" id="{BFB683D7-CADA-4347-915B-92AC81EF38FD}"/>
              </a:ext>
            </a:extLst>
          </p:cNvPr>
          <p:cNvSpPr/>
          <p:nvPr/>
        </p:nvSpPr>
        <p:spPr>
          <a:xfrm>
            <a:off x="7351827" y="2698443"/>
            <a:ext cx="2844000" cy="2844000"/>
          </a:xfrm>
          <a:prstGeom prst="arc">
            <a:avLst>
              <a:gd name="adj1" fmla="val 5176"/>
              <a:gd name="adj2" fmla="val 540917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E15FE612-E76F-4F6C-971A-CDB70568C338}"/>
              </a:ext>
            </a:extLst>
          </p:cNvPr>
          <p:cNvCxnSpPr>
            <a:stCxn id="21" idx="0"/>
          </p:cNvCxnSpPr>
          <p:nvPr/>
        </p:nvCxnSpPr>
        <p:spPr>
          <a:xfrm flipV="1">
            <a:off x="10195825" y="477336"/>
            <a:ext cx="2" cy="3645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ttore diritto 15">
            <a:extLst>
              <a:ext uri="{FF2B5EF4-FFF2-40B4-BE49-F238E27FC236}">
                <a16:creationId xmlns:a16="http://schemas.microsoft.com/office/drawing/2014/main" id="{6A99DE38-0283-48A8-B8AA-5BBBBBC7D068}"/>
              </a:ext>
            </a:extLst>
          </p:cNvPr>
          <p:cNvCxnSpPr>
            <a:endCxn id="20" idx="0"/>
          </p:cNvCxnSpPr>
          <p:nvPr/>
        </p:nvCxnSpPr>
        <p:spPr>
          <a:xfrm>
            <a:off x="10195825" y="479394"/>
            <a:ext cx="982312" cy="36518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diritto 17">
            <a:extLst>
              <a:ext uri="{FF2B5EF4-FFF2-40B4-BE49-F238E27FC236}">
                <a16:creationId xmlns:a16="http://schemas.microsoft.com/office/drawing/2014/main" id="{9D0F46C2-04B3-49A4-94FD-9062CB52B300}"/>
              </a:ext>
            </a:extLst>
          </p:cNvPr>
          <p:cNvCxnSpPr>
            <a:cxnSpLocks/>
            <a:endCxn id="9" idx="0"/>
          </p:cNvCxnSpPr>
          <p:nvPr/>
        </p:nvCxnSpPr>
        <p:spPr>
          <a:xfrm flipH="1">
            <a:off x="9187203" y="478020"/>
            <a:ext cx="1007170" cy="36523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diritto 23">
            <a:extLst>
              <a:ext uri="{FF2B5EF4-FFF2-40B4-BE49-F238E27FC236}">
                <a16:creationId xmlns:a16="http://schemas.microsoft.com/office/drawing/2014/main" id="{F80D83BA-E59A-4E6B-B783-A32707678C04}"/>
              </a:ext>
            </a:extLst>
          </p:cNvPr>
          <p:cNvCxnSpPr>
            <a:cxnSpLocks/>
          </p:cNvCxnSpPr>
          <p:nvPr/>
        </p:nvCxnSpPr>
        <p:spPr>
          <a:xfrm>
            <a:off x="8771145" y="1786718"/>
            <a:ext cx="2090171" cy="117139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ttore diritto 27">
            <a:extLst>
              <a:ext uri="{FF2B5EF4-FFF2-40B4-BE49-F238E27FC236}">
                <a16:creationId xmlns:a16="http://schemas.microsoft.com/office/drawing/2014/main" id="{56D8CA82-C53D-4A89-ABD7-5BFC78029326}"/>
              </a:ext>
            </a:extLst>
          </p:cNvPr>
          <p:cNvCxnSpPr>
            <a:cxnSpLocks/>
          </p:cNvCxnSpPr>
          <p:nvPr/>
        </p:nvCxnSpPr>
        <p:spPr>
          <a:xfrm flipV="1">
            <a:off x="8771145" y="2958111"/>
            <a:ext cx="2095325" cy="116653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B1561873-4C3D-4465-9829-C123E14AFC5D}"/>
              </a:ext>
            </a:extLst>
          </p:cNvPr>
          <p:cNvCxnSpPr>
            <a:cxnSpLocks/>
            <a:stCxn id="23" idx="2"/>
          </p:cNvCxnSpPr>
          <p:nvPr/>
        </p:nvCxnSpPr>
        <p:spPr>
          <a:xfrm flipV="1">
            <a:off x="640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ttore diritto 35">
            <a:extLst>
              <a:ext uri="{FF2B5EF4-FFF2-40B4-BE49-F238E27FC236}">
                <a16:creationId xmlns:a16="http://schemas.microsoft.com/office/drawing/2014/main" id="{822EFD78-F08D-4A7E-8953-3967067406F8}"/>
              </a:ext>
            </a:extLst>
          </p:cNvPr>
          <p:cNvCxnSpPr>
            <a:cxnSpLocks/>
            <a:stCxn id="23" idx="6"/>
          </p:cNvCxnSpPr>
          <p:nvPr/>
        </p:nvCxnSpPr>
        <p:spPr>
          <a:xfrm flipV="1">
            <a:off x="8381643" y="4130341"/>
            <a:ext cx="0" cy="14113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D914BB9A-6ECB-4782-8BE9-E605622C93DB}"/>
              </a:ext>
            </a:extLst>
          </p:cNvPr>
          <p:cNvCxnSpPr>
            <a:cxnSpLocks/>
          </p:cNvCxnSpPr>
          <p:nvPr/>
        </p:nvCxnSpPr>
        <p:spPr>
          <a:xfrm flipH="1">
            <a:off x="7391908" y="479394"/>
            <a:ext cx="281172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ttore diritto 41">
            <a:extLst>
              <a:ext uri="{FF2B5EF4-FFF2-40B4-BE49-F238E27FC236}">
                <a16:creationId xmlns:a16="http://schemas.microsoft.com/office/drawing/2014/main" id="{BA2B4168-A60C-4729-BDE2-A850225FCF1D}"/>
              </a:ext>
            </a:extLst>
          </p:cNvPr>
          <p:cNvCxnSpPr>
            <a:cxnSpLocks/>
          </p:cNvCxnSpPr>
          <p:nvPr/>
        </p:nvCxnSpPr>
        <p:spPr>
          <a:xfrm flipH="1">
            <a:off x="6402096" y="477336"/>
            <a:ext cx="982728" cy="36490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ttore diritto 43">
            <a:extLst>
              <a:ext uri="{FF2B5EF4-FFF2-40B4-BE49-F238E27FC236}">
                <a16:creationId xmlns:a16="http://schemas.microsoft.com/office/drawing/2014/main" id="{F68E6981-43C5-41AA-9338-1BE08FA9A856}"/>
              </a:ext>
            </a:extLst>
          </p:cNvPr>
          <p:cNvCxnSpPr>
            <a:cxnSpLocks/>
          </p:cNvCxnSpPr>
          <p:nvPr/>
        </p:nvCxnSpPr>
        <p:spPr>
          <a:xfrm>
            <a:off x="7384745" y="476718"/>
            <a:ext cx="994385" cy="36500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nettore diritto 45">
            <a:extLst>
              <a:ext uri="{FF2B5EF4-FFF2-40B4-BE49-F238E27FC236}">
                <a16:creationId xmlns:a16="http://schemas.microsoft.com/office/drawing/2014/main" id="{03D96C29-56FE-438C-83D5-1329B0917226}"/>
              </a:ext>
            </a:extLst>
          </p:cNvPr>
          <p:cNvCxnSpPr>
            <a:cxnSpLocks/>
            <a:stCxn id="8" idx="2"/>
          </p:cNvCxnSpPr>
          <p:nvPr/>
        </p:nvCxnSpPr>
        <p:spPr>
          <a:xfrm>
            <a:off x="6215633" y="2958110"/>
            <a:ext cx="0" cy="1169167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36590BC-3270-4E34-A04A-555647531E02}"/>
              </a:ext>
            </a:extLst>
          </p:cNvPr>
          <p:cNvCxnSpPr/>
          <p:nvPr/>
        </p:nvCxnSpPr>
        <p:spPr>
          <a:xfrm>
            <a:off x="10861966" y="2958110"/>
            <a:ext cx="0" cy="1176052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Arco 54">
            <a:extLst>
              <a:ext uri="{FF2B5EF4-FFF2-40B4-BE49-F238E27FC236}">
                <a16:creationId xmlns:a16="http://schemas.microsoft.com/office/drawing/2014/main" id="{B74C1805-8CA2-4D56-84B0-636C2F116C00}"/>
              </a:ext>
            </a:extLst>
          </p:cNvPr>
          <p:cNvSpPr/>
          <p:nvPr/>
        </p:nvSpPr>
        <p:spPr>
          <a:xfrm>
            <a:off x="6685732" y="2038352"/>
            <a:ext cx="4176000" cy="4176000"/>
          </a:xfrm>
          <a:prstGeom prst="arc">
            <a:avLst>
              <a:gd name="adj1" fmla="val 9160"/>
              <a:gd name="adj2" fmla="val 5405008"/>
            </a:avLst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9" name="Connettore diritto 58">
            <a:extLst>
              <a:ext uri="{FF2B5EF4-FFF2-40B4-BE49-F238E27FC236}">
                <a16:creationId xmlns:a16="http://schemas.microsoft.com/office/drawing/2014/main" id="{A96781E0-A96A-4770-ADC0-294D5083249C}"/>
              </a:ext>
            </a:extLst>
          </p:cNvPr>
          <p:cNvCxnSpPr>
            <a:cxnSpLocks/>
          </p:cNvCxnSpPr>
          <p:nvPr/>
        </p:nvCxnSpPr>
        <p:spPr>
          <a:xfrm>
            <a:off x="6215633" y="4126876"/>
            <a:ext cx="1168348" cy="2087644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diritto 60">
            <a:extLst>
              <a:ext uri="{FF2B5EF4-FFF2-40B4-BE49-F238E27FC236}">
                <a16:creationId xmlns:a16="http://schemas.microsoft.com/office/drawing/2014/main" id="{D8436F14-E318-4D69-A5DF-E8EB101F2AC0}"/>
              </a:ext>
            </a:extLst>
          </p:cNvPr>
          <p:cNvCxnSpPr>
            <a:cxnSpLocks/>
          </p:cNvCxnSpPr>
          <p:nvPr/>
        </p:nvCxnSpPr>
        <p:spPr>
          <a:xfrm flipH="1">
            <a:off x="7388253" y="4126876"/>
            <a:ext cx="1167380" cy="2086555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A7096D8E-ACD9-48D6-AADA-81BD36ADCB1E}"/>
              </a:ext>
            </a:extLst>
          </p:cNvPr>
          <p:cNvCxnSpPr>
            <a:stCxn id="8" idx="6"/>
          </p:cNvCxnSpPr>
          <p:nvPr/>
        </p:nvCxnSpPr>
        <p:spPr>
          <a:xfrm>
            <a:off x="8555633" y="2958110"/>
            <a:ext cx="0" cy="117000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27E062E8-863D-40BC-B2B0-368B92808DD3}"/>
              </a:ext>
            </a:extLst>
          </p:cNvPr>
          <p:cNvCxnSpPr>
            <a:cxnSpLocks/>
          </p:cNvCxnSpPr>
          <p:nvPr/>
        </p:nvCxnSpPr>
        <p:spPr>
          <a:xfrm flipH="1">
            <a:off x="7380252" y="6214352"/>
            <a:ext cx="13908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FD633326-44FE-4A96-A95A-10C61C787F0A}"/>
              </a:ext>
            </a:extLst>
          </p:cNvPr>
          <p:cNvCxnSpPr>
            <a:cxnSpLocks/>
            <a:endCxn id="23" idx="6"/>
          </p:cNvCxnSpPr>
          <p:nvPr/>
        </p:nvCxnSpPr>
        <p:spPr>
          <a:xfrm>
            <a:off x="7342302" y="5541651"/>
            <a:ext cx="1039341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Titolo 3">
            <a:extLst>
              <a:ext uri="{FF2B5EF4-FFF2-40B4-BE49-F238E27FC236}">
                <a16:creationId xmlns:a16="http://schemas.microsoft.com/office/drawing/2014/main" id="{E8F12483-AF7D-4AF7-9F42-9286601297D8}"/>
              </a:ext>
            </a:extLst>
          </p:cNvPr>
          <p:cNvSpPr txBox="1">
            <a:spLocks/>
          </p:cNvSpPr>
          <p:nvPr/>
        </p:nvSpPr>
        <p:spPr>
          <a:xfrm>
            <a:off x="-13886" y="21319"/>
            <a:ext cx="12168000" cy="360000"/>
          </a:xfrm>
          <a:prstGeom prst="rect">
            <a:avLst/>
          </a:prstGeom>
          <a:ln w="3175"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700" b="0" i="0" u="none" strike="noStrike" kern="1200" cap="none" spc="0" normalizeH="0" baseline="0" noProof="0" dirty="0">
                <a:ln>
                  <a:noFill/>
                </a:ln>
                <a:solidFill>
                  <a:srgbClr val="0066FF"/>
                </a:solidFill>
                <a:effectLst/>
                <a:uLnTx/>
                <a:uFillTx/>
                <a:latin typeface="Comic Sans MS" panose="030F0702030302020204" pitchFamily="66" charset="0"/>
                <a:ea typeface="+mj-ea"/>
                <a:cs typeface="+mj-cs"/>
              </a:rPr>
              <a:t>GEOMETRIA DESCRITTIVA DINAMICA–COMPENETRAZIONE DI SOLIDI DI ROTAZIONE (7)</a:t>
            </a:r>
            <a:endParaRPr kumimoji="0" lang="it-IT" sz="1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j-ea"/>
              <a:cs typeface="+mj-cs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DE3F03FA-25D1-4E04-8FC6-DE112B8D838B}"/>
              </a:ext>
            </a:extLst>
          </p:cNvPr>
          <p:cNvCxnSpPr>
            <a:cxnSpLocks/>
          </p:cNvCxnSpPr>
          <p:nvPr/>
        </p:nvCxnSpPr>
        <p:spPr>
          <a:xfrm>
            <a:off x="7385633" y="4128110"/>
            <a:ext cx="0" cy="149172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564345AF-1B89-4BF0-82BC-2B28C2186226}"/>
              </a:ext>
            </a:extLst>
          </p:cNvPr>
          <p:cNvSpPr txBox="1"/>
          <p:nvPr/>
        </p:nvSpPr>
        <p:spPr>
          <a:xfrm>
            <a:off x="11608929" y="3774162"/>
            <a:ext cx="46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/>
                <a:ea typeface="+mn-ea"/>
                <a:cs typeface="+mn-cs"/>
              </a:rPr>
              <a:t>lt</a:t>
            </a:r>
          </a:p>
        </p:txBody>
      </p: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5DD0C93B-8F24-4C06-829F-D31DE1F57A9D}"/>
              </a:ext>
            </a:extLst>
          </p:cNvPr>
          <p:cNvCxnSpPr>
            <a:cxnSpLocks/>
          </p:cNvCxnSpPr>
          <p:nvPr/>
        </p:nvCxnSpPr>
        <p:spPr>
          <a:xfrm>
            <a:off x="7385805" y="2958110"/>
            <a:ext cx="0" cy="3255321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55056015-AA02-422D-9202-F51F7877F9E3}"/>
              </a:ext>
            </a:extLst>
          </p:cNvPr>
          <p:cNvCxnSpPr>
            <a:cxnSpLocks/>
          </p:cNvCxnSpPr>
          <p:nvPr/>
        </p:nvCxnSpPr>
        <p:spPr>
          <a:xfrm>
            <a:off x="7388745" y="4128744"/>
            <a:ext cx="13824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ttore diritto 18">
            <a:extLst>
              <a:ext uri="{FF2B5EF4-FFF2-40B4-BE49-F238E27FC236}">
                <a16:creationId xmlns:a16="http://schemas.microsoft.com/office/drawing/2014/main" id="{1CC3334F-3208-435F-8249-ACD32FF4ADD2}"/>
              </a:ext>
            </a:extLst>
          </p:cNvPr>
          <p:cNvCxnSpPr>
            <a:cxnSpLocks/>
          </p:cNvCxnSpPr>
          <p:nvPr/>
        </p:nvCxnSpPr>
        <p:spPr>
          <a:xfrm>
            <a:off x="9264034" y="871600"/>
            <a:ext cx="0" cy="32587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nettore diritto 33">
            <a:extLst>
              <a:ext uri="{FF2B5EF4-FFF2-40B4-BE49-F238E27FC236}">
                <a16:creationId xmlns:a16="http://schemas.microsoft.com/office/drawing/2014/main" id="{408576B9-5AD5-492B-B17F-BED12D0EA456}"/>
              </a:ext>
            </a:extLst>
          </p:cNvPr>
          <p:cNvCxnSpPr>
            <a:cxnSpLocks/>
          </p:cNvCxnSpPr>
          <p:nvPr/>
        </p:nvCxnSpPr>
        <p:spPr>
          <a:xfrm flipH="1">
            <a:off x="7388570" y="2065656"/>
            <a:ext cx="188008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Arco 69">
            <a:extLst>
              <a:ext uri="{FF2B5EF4-FFF2-40B4-BE49-F238E27FC236}">
                <a16:creationId xmlns:a16="http://schemas.microsoft.com/office/drawing/2014/main" id="{E855134B-C274-4D41-8571-B92011AD16D5}"/>
              </a:ext>
            </a:extLst>
          </p:cNvPr>
          <p:cNvSpPr/>
          <p:nvPr/>
        </p:nvSpPr>
        <p:spPr>
          <a:xfrm>
            <a:off x="8291102" y="3646227"/>
            <a:ext cx="972000" cy="972000"/>
          </a:xfrm>
          <a:prstGeom prst="arc">
            <a:avLst>
              <a:gd name="adj1" fmla="val 21539350"/>
              <a:gd name="adj2" fmla="val 548251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C3104F5B-5EFE-40EF-9A8E-A30A57173A66}"/>
              </a:ext>
            </a:extLst>
          </p:cNvPr>
          <p:cNvCxnSpPr>
            <a:cxnSpLocks/>
            <a:stCxn id="70" idx="2"/>
          </p:cNvCxnSpPr>
          <p:nvPr/>
        </p:nvCxnSpPr>
        <p:spPr>
          <a:xfrm flipH="1">
            <a:off x="5579495" y="4618087"/>
            <a:ext cx="318594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A5D41A06-36C8-4F84-A698-0FDCBD89F77D}"/>
              </a:ext>
            </a:extLst>
          </p:cNvPr>
          <p:cNvCxnSpPr/>
          <p:nvPr/>
        </p:nvCxnSpPr>
        <p:spPr>
          <a:xfrm flipH="1">
            <a:off x="7388570" y="3852545"/>
            <a:ext cx="18745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1F846DCE-98AE-408A-B14A-DBB7EA8E855D}"/>
              </a:ext>
            </a:extLst>
          </p:cNvPr>
          <p:cNvCxnSpPr/>
          <p:nvPr/>
        </p:nvCxnSpPr>
        <p:spPr>
          <a:xfrm flipV="1">
            <a:off x="7042404" y="4127277"/>
            <a:ext cx="0" cy="490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FAB5942A-1563-4A5E-8856-145261C6C62E}"/>
              </a:ext>
            </a:extLst>
          </p:cNvPr>
          <p:cNvCxnSpPr/>
          <p:nvPr/>
        </p:nvCxnSpPr>
        <p:spPr>
          <a:xfrm flipV="1">
            <a:off x="7750429" y="4127277"/>
            <a:ext cx="0" cy="490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Figura a mano libera: forma 75">
            <a:extLst>
              <a:ext uri="{FF2B5EF4-FFF2-40B4-BE49-F238E27FC236}">
                <a16:creationId xmlns:a16="http://schemas.microsoft.com/office/drawing/2014/main" id="{425B5268-04AC-4448-BA37-EA4923F7424B}"/>
              </a:ext>
            </a:extLst>
          </p:cNvPr>
          <p:cNvSpPr/>
          <p:nvPr/>
        </p:nvSpPr>
        <p:spPr>
          <a:xfrm>
            <a:off x="7038975" y="3849959"/>
            <a:ext cx="711200" cy="280716"/>
          </a:xfrm>
          <a:custGeom>
            <a:avLst/>
            <a:gdLst>
              <a:gd name="connsiteX0" fmla="*/ 0 w 711200"/>
              <a:gd name="connsiteY0" fmla="*/ 273050 h 273050"/>
              <a:gd name="connsiteX1" fmla="*/ 349250 w 711200"/>
              <a:gd name="connsiteY1" fmla="*/ 0 h 273050"/>
              <a:gd name="connsiteX2" fmla="*/ 711200 w 711200"/>
              <a:gd name="connsiteY2" fmla="*/ 273050 h 273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11200" h="273050">
                <a:moveTo>
                  <a:pt x="0" y="273050"/>
                </a:moveTo>
                <a:cubicBezTo>
                  <a:pt x="115358" y="136525"/>
                  <a:pt x="230717" y="0"/>
                  <a:pt x="349250" y="0"/>
                </a:cubicBezTo>
                <a:cubicBezTo>
                  <a:pt x="467783" y="0"/>
                  <a:pt x="589491" y="136525"/>
                  <a:pt x="711200" y="273050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7" name="Ovale 76">
            <a:extLst>
              <a:ext uri="{FF2B5EF4-FFF2-40B4-BE49-F238E27FC236}">
                <a16:creationId xmlns:a16="http://schemas.microsoft.com/office/drawing/2014/main" id="{EFBBFACC-A914-438A-B6C5-2718426573CD}"/>
              </a:ext>
            </a:extLst>
          </p:cNvPr>
          <p:cNvSpPr/>
          <p:nvPr/>
        </p:nvSpPr>
        <p:spPr>
          <a:xfrm>
            <a:off x="6491664" y="2066957"/>
            <a:ext cx="1785600" cy="1785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82" name="Connettore diritto 81">
            <a:extLst>
              <a:ext uri="{FF2B5EF4-FFF2-40B4-BE49-F238E27FC236}">
                <a16:creationId xmlns:a16="http://schemas.microsoft.com/office/drawing/2014/main" id="{8C8B3E1B-AB47-4DA4-904A-B70C62D62C50}"/>
              </a:ext>
            </a:extLst>
          </p:cNvPr>
          <p:cNvCxnSpPr>
            <a:cxnSpLocks/>
          </p:cNvCxnSpPr>
          <p:nvPr/>
        </p:nvCxnSpPr>
        <p:spPr>
          <a:xfrm>
            <a:off x="9690788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Arco 83">
            <a:extLst>
              <a:ext uri="{FF2B5EF4-FFF2-40B4-BE49-F238E27FC236}">
                <a16:creationId xmlns:a16="http://schemas.microsoft.com/office/drawing/2014/main" id="{685B7F22-F0B2-4463-A168-1D26DFF3D182}"/>
              </a:ext>
            </a:extLst>
          </p:cNvPr>
          <p:cNvSpPr/>
          <p:nvPr/>
        </p:nvSpPr>
        <p:spPr>
          <a:xfrm>
            <a:off x="7855046" y="3208596"/>
            <a:ext cx="1836000" cy="1836000"/>
          </a:xfrm>
          <a:prstGeom prst="arc">
            <a:avLst>
              <a:gd name="adj1" fmla="val 1246"/>
              <a:gd name="adj2" fmla="val 541415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85" name="Connettore diritto 84">
            <a:extLst>
              <a:ext uri="{FF2B5EF4-FFF2-40B4-BE49-F238E27FC236}">
                <a16:creationId xmlns:a16="http://schemas.microsoft.com/office/drawing/2014/main" id="{6C155ED6-5603-430C-A1FE-44C2383DBE20}"/>
              </a:ext>
            </a:extLst>
          </p:cNvPr>
          <p:cNvCxnSpPr>
            <a:cxnSpLocks/>
          </p:cNvCxnSpPr>
          <p:nvPr/>
        </p:nvCxnSpPr>
        <p:spPr>
          <a:xfrm flipH="1">
            <a:off x="5838092" y="5044596"/>
            <a:ext cx="292290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60AB9C66-50BD-4660-8032-3FF0636E1659}"/>
              </a:ext>
            </a:extLst>
          </p:cNvPr>
          <p:cNvCxnSpPr>
            <a:cxnSpLocks/>
          </p:cNvCxnSpPr>
          <p:nvPr/>
        </p:nvCxnSpPr>
        <p:spPr>
          <a:xfrm>
            <a:off x="8246745" y="4127277"/>
            <a:ext cx="0" cy="9173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DBB62488-0FD1-4ADE-928D-97246921B031}"/>
              </a:ext>
            </a:extLst>
          </p:cNvPr>
          <p:cNvCxnSpPr>
            <a:cxnSpLocks/>
          </p:cNvCxnSpPr>
          <p:nvPr/>
        </p:nvCxnSpPr>
        <p:spPr>
          <a:xfrm>
            <a:off x="6532245" y="4126158"/>
            <a:ext cx="0" cy="9173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Connettore diritto 87">
            <a:extLst>
              <a:ext uri="{FF2B5EF4-FFF2-40B4-BE49-F238E27FC236}">
                <a16:creationId xmlns:a16="http://schemas.microsoft.com/office/drawing/2014/main" id="{4A5A5B1A-01E8-41FC-A358-F9A149A0132E}"/>
              </a:ext>
            </a:extLst>
          </p:cNvPr>
          <p:cNvCxnSpPr>
            <a:cxnSpLocks/>
          </p:cNvCxnSpPr>
          <p:nvPr/>
        </p:nvCxnSpPr>
        <p:spPr>
          <a:xfrm flipH="1">
            <a:off x="7388570" y="2301865"/>
            <a:ext cx="230602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Figura a mano libera: forma 92">
            <a:extLst>
              <a:ext uri="{FF2B5EF4-FFF2-40B4-BE49-F238E27FC236}">
                <a16:creationId xmlns:a16="http://schemas.microsoft.com/office/drawing/2014/main" id="{3C35B936-090F-4853-8A10-26C58EE439E2}"/>
              </a:ext>
            </a:extLst>
          </p:cNvPr>
          <p:cNvSpPr/>
          <p:nvPr/>
        </p:nvSpPr>
        <p:spPr>
          <a:xfrm>
            <a:off x="6533176" y="2303211"/>
            <a:ext cx="1713255" cy="1827796"/>
          </a:xfrm>
          <a:custGeom>
            <a:avLst/>
            <a:gdLst>
              <a:gd name="connsiteX0" fmla="*/ 0 w 1707931"/>
              <a:gd name="connsiteY0" fmla="*/ 1820917 h 1820917"/>
              <a:gd name="connsiteX1" fmla="*/ 851338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1783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3682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7480 w 1707931"/>
              <a:gd name="connsiteY1" fmla="*/ 0 h 1820917"/>
              <a:gd name="connsiteX2" fmla="*/ 1707931 w 1707931"/>
              <a:gd name="connsiteY2" fmla="*/ 1820917 h 1820917"/>
              <a:gd name="connsiteX0" fmla="*/ 0 w 1707931"/>
              <a:gd name="connsiteY0" fmla="*/ 1820917 h 1820917"/>
              <a:gd name="connsiteX1" fmla="*/ 847480 w 1707931"/>
              <a:gd name="connsiteY1" fmla="*/ 0 h 1820917"/>
              <a:gd name="connsiteX2" fmla="*/ 1707931 w 1707931"/>
              <a:gd name="connsiteY2" fmla="*/ 1820917 h 18209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07931" h="1820917">
                <a:moveTo>
                  <a:pt x="0" y="1820917"/>
                </a:moveTo>
                <a:cubicBezTo>
                  <a:pt x="283341" y="910458"/>
                  <a:pt x="600806" y="13285"/>
                  <a:pt x="847480" y="0"/>
                </a:cubicBezTo>
                <a:cubicBezTo>
                  <a:pt x="1103650" y="0"/>
                  <a:pt x="1421962" y="910458"/>
                  <a:pt x="1707931" y="1820917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94" name="Ovale 93">
            <a:extLst>
              <a:ext uri="{FF2B5EF4-FFF2-40B4-BE49-F238E27FC236}">
                <a16:creationId xmlns:a16="http://schemas.microsoft.com/office/drawing/2014/main" id="{820975F3-11E5-44DC-9902-1223689F4E06}"/>
              </a:ext>
            </a:extLst>
          </p:cNvPr>
          <p:cNvSpPr/>
          <p:nvPr/>
        </p:nvSpPr>
        <p:spPr>
          <a:xfrm>
            <a:off x="6739036" y="2301454"/>
            <a:ext cx="1296000" cy="129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00" name="Connettore diritto 99">
            <a:extLst>
              <a:ext uri="{FF2B5EF4-FFF2-40B4-BE49-F238E27FC236}">
                <a16:creationId xmlns:a16="http://schemas.microsoft.com/office/drawing/2014/main" id="{72D9077C-7065-44EB-A35F-C5A770399665}"/>
              </a:ext>
            </a:extLst>
          </p:cNvPr>
          <p:cNvCxnSpPr>
            <a:cxnSpLocks/>
          </p:cNvCxnSpPr>
          <p:nvPr/>
        </p:nvCxnSpPr>
        <p:spPr>
          <a:xfrm>
            <a:off x="9380922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DFE0DC0E-127F-41CA-81B4-39A0A334F349}"/>
              </a:ext>
            </a:extLst>
          </p:cNvPr>
          <p:cNvCxnSpPr>
            <a:cxnSpLocks/>
          </p:cNvCxnSpPr>
          <p:nvPr/>
        </p:nvCxnSpPr>
        <p:spPr>
          <a:xfrm flipH="1">
            <a:off x="7388570" y="2130415"/>
            <a:ext cx="199235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0DBB0638-BDE2-4C3D-A976-9DC9F0718082}"/>
              </a:ext>
            </a:extLst>
          </p:cNvPr>
          <p:cNvCxnSpPr>
            <a:cxnSpLocks/>
          </p:cNvCxnSpPr>
          <p:nvPr/>
        </p:nvCxnSpPr>
        <p:spPr>
          <a:xfrm flipH="1">
            <a:off x="7388570" y="3429000"/>
            <a:ext cx="199235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Arco 106">
            <a:extLst>
              <a:ext uri="{FF2B5EF4-FFF2-40B4-BE49-F238E27FC236}">
                <a16:creationId xmlns:a16="http://schemas.microsoft.com/office/drawing/2014/main" id="{DB9B11AE-69A2-48ED-906B-3DA4417786F8}"/>
              </a:ext>
            </a:extLst>
          </p:cNvPr>
          <p:cNvSpPr/>
          <p:nvPr/>
        </p:nvSpPr>
        <p:spPr>
          <a:xfrm>
            <a:off x="8174606" y="3528671"/>
            <a:ext cx="1206000" cy="1206000"/>
          </a:xfrm>
          <a:prstGeom prst="arc">
            <a:avLst>
              <a:gd name="adj1" fmla="val 21528999"/>
              <a:gd name="adj2" fmla="val 543784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03B750B1-2E0F-48A2-A81F-E6766F0579BD}"/>
              </a:ext>
            </a:extLst>
          </p:cNvPr>
          <p:cNvCxnSpPr>
            <a:cxnSpLocks/>
          </p:cNvCxnSpPr>
          <p:nvPr/>
        </p:nvCxnSpPr>
        <p:spPr>
          <a:xfrm flipH="1">
            <a:off x="5813913" y="4734671"/>
            <a:ext cx="296480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Connettore diritto 109">
            <a:extLst>
              <a:ext uri="{FF2B5EF4-FFF2-40B4-BE49-F238E27FC236}">
                <a16:creationId xmlns:a16="http://schemas.microsoft.com/office/drawing/2014/main" id="{896C4FB2-0E8B-4537-B12B-8D2A243872D4}"/>
              </a:ext>
            </a:extLst>
          </p:cNvPr>
          <p:cNvCxnSpPr>
            <a:cxnSpLocks/>
          </p:cNvCxnSpPr>
          <p:nvPr/>
        </p:nvCxnSpPr>
        <p:spPr>
          <a:xfrm>
            <a:off x="6824090" y="4127277"/>
            <a:ext cx="0" cy="607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C8F606C8-F62A-4588-A5A2-DCAB3CB95360}"/>
              </a:ext>
            </a:extLst>
          </p:cNvPr>
          <p:cNvCxnSpPr>
            <a:cxnSpLocks/>
          </p:cNvCxnSpPr>
          <p:nvPr/>
        </p:nvCxnSpPr>
        <p:spPr>
          <a:xfrm>
            <a:off x="7966455" y="4127277"/>
            <a:ext cx="0" cy="60739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Figura a mano libera: forma 112">
            <a:extLst>
              <a:ext uri="{FF2B5EF4-FFF2-40B4-BE49-F238E27FC236}">
                <a16:creationId xmlns:a16="http://schemas.microsoft.com/office/drawing/2014/main" id="{5219CF55-8468-4B3B-8263-E4835AB05DA3}"/>
              </a:ext>
            </a:extLst>
          </p:cNvPr>
          <p:cNvSpPr/>
          <p:nvPr/>
        </p:nvSpPr>
        <p:spPr>
          <a:xfrm>
            <a:off x="6821805" y="3432135"/>
            <a:ext cx="1146175" cy="701715"/>
          </a:xfrm>
          <a:custGeom>
            <a:avLst/>
            <a:gdLst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500 h 701675"/>
              <a:gd name="connsiteX1" fmla="*/ 568325 w 1146175"/>
              <a:gd name="connsiteY1" fmla="*/ 0 h 701675"/>
              <a:gd name="connsiteX2" fmla="*/ 1146175 w 1146175"/>
              <a:gd name="connsiteY2" fmla="*/ 701675 h 701675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665 h 701840"/>
              <a:gd name="connsiteX1" fmla="*/ 568325 w 1146175"/>
              <a:gd name="connsiteY1" fmla="*/ 165 h 701840"/>
              <a:gd name="connsiteX2" fmla="*/ 1146175 w 1146175"/>
              <a:gd name="connsiteY2" fmla="*/ 701840 h 701840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  <a:gd name="connsiteX0" fmla="*/ 0 w 1146175"/>
              <a:gd name="connsiteY0" fmla="*/ 698540 h 701715"/>
              <a:gd name="connsiteX1" fmla="*/ 568325 w 1146175"/>
              <a:gd name="connsiteY1" fmla="*/ 40 h 701715"/>
              <a:gd name="connsiteX2" fmla="*/ 1146175 w 1146175"/>
              <a:gd name="connsiteY2" fmla="*/ 701715 h 701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46175" h="701715">
                <a:moveTo>
                  <a:pt x="0" y="698540"/>
                </a:moveTo>
                <a:cubicBezTo>
                  <a:pt x="167693" y="349025"/>
                  <a:pt x="362056" y="-4299"/>
                  <a:pt x="568325" y="40"/>
                </a:cubicBezTo>
                <a:cubicBezTo>
                  <a:pt x="763164" y="569"/>
                  <a:pt x="952764" y="351142"/>
                  <a:pt x="1146175" y="701715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7" name="Ovale 116">
            <a:extLst>
              <a:ext uri="{FF2B5EF4-FFF2-40B4-BE49-F238E27FC236}">
                <a16:creationId xmlns:a16="http://schemas.microsoft.com/office/drawing/2014/main" id="{71408583-72E4-4D0F-9797-68CA0A71768D}"/>
              </a:ext>
            </a:extLst>
          </p:cNvPr>
          <p:cNvSpPr/>
          <p:nvPr/>
        </p:nvSpPr>
        <p:spPr>
          <a:xfrm>
            <a:off x="6554741" y="2129822"/>
            <a:ext cx="1659600" cy="16596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B9274353-58B0-40C0-A0AD-16E46BAD5F41}"/>
              </a:ext>
            </a:extLst>
          </p:cNvPr>
          <p:cNvCxnSpPr>
            <a:cxnSpLocks/>
          </p:cNvCxnSpPr>
          <p:nvPr/>
        </p:nvCxnSpPr>
        <p:spPr>
          <a:xfrm>
            <a:off x="9482522" y="875050"/>
            <a:ext cx="0" cy="325222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3A59F658-0C25-47F1-9D7C-07D3053C427F}"/>
              </a:ext>
            </a:extLst>
          </p:cNvPr>
          <p:cNvCxnSpPr>
            <a:cxnSpLocks/>
          </p:cNvCxnSpPr>
          <p:nvPr/>
        </p:nvCxnSpPr>
        <p:spPr>
          <a:xfrm flipH="1">
            <a:off x="7395049" y="2186930"/>
            <a:ext cx="2087474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Arco 137">
            <a:extLst>
              <a:ext uri="{FF2B5EF4-FFF2-40B4-BE49-F238E27FC236}">
                <a16:creationId xmlns:a16="http://schemas.microsoft.com/office/drawing/2014/main" id="{79C7AFCC-CAEF-488F-B91E-CFA9FCC8BF9A}"/>
              </a:ext>
            </a:extLst>
          </p:cNvPr>
          <p:cNvSpPr/>
          <p:nvPr/>
        </p:nvSpPr>
        <p:spPr>
          <a:xfrm>
            <a:off x="8060846" y="3416926"/>
            <a:ext cx="1422000" cy="1422000"/>
          </a:xfrm>
          <a:prstGeom prst="arc">
            <a:avLst>
              <a:gd name="adj1" fmla="val 16198"/>
              <a:gd name="adj2" fmla="val 5417942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36" name="Connettore diritto 135">
            <a:extLst>
              <a:ext uri="{FF2B5EF4-FFF2-40B4-BE49-F238E27FC236}">
                <a16:creationId xmlns:a16="http://schemas.microsoft.com/office/drawing/2014/main" id="{2905A5E9-F12A-4507-8334-2CCE866EBAF7}"/>
              </a:ext>
            </a:extLst>
          </p:cNvPr>
          <p:cNvCxnSpPr>
            <a:cxnSpLocks/>
          </p:cNvCxnSpPr>
          <p:nvPr/>
        </p:nvCxnSpPr>
        <p:spPr>
          <a:xfrm flipH="1">
            <a:off x="5610648" y="4838916"/>
            <a:ext cx="314796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Connettore diritto 143">
            <a:extLst>
              <a:ext uri="{FF2B5EF4-FFF2-40B4-BE49-F238E27FC236}">
                <a16:creationId xmlns:a16="http://schemas.microsoft.com/office/drawing/2014/main" id="{D902C963-7D01-4784-9BD5-A6161FA5C6E2}"/>
              </a:ext>
            </a:extLst>
          </p:cNvPr>
          <p:cNvCxnSpPr>
            <a:cxnSpLocks/>
          </p:cNvCxnSpPr>
          <p:nvPr/>
        </p:nvCxnSpPr>
        <p:spPr>
          <a:xfrm>
            <a:off x="6696455" y="4127277"/>
            <a:ext cx="0" cy="7087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diritto 145">
            <a:extLst>
              <a:ext uri="{FF2B5EF4-FFF2-40B4-BE49-F238E27FC236}">
                <a16:creationId xmlns:a16="http://schemas.microsoft.com/office/drawing/2014/main" id="{F248ADCF-5A44-4D95-8DA9-2F50775EB77F}"/>
              </a:ext>
            </a:extLst>
          </p:cNvPr>
          <p:cNvCxnSpPr>
            <a:cxnSpLocks/>
          </p:cNvCxnSpPr>
          <p:nvPr/>
        </p:nvCxnSpPr>
        <p:spPr>
          <a:xfrm>
            <a:off x="8094725" y="4127277"/>
            <a:ext cx="0" cy="7148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DFB734D6-7DEE-4166-BAA7-E8E42E69E1B5}"/>
              </a:ext>
            </a:extLst>
          </p:cNvPr>
          <p:cNvCxnSpPr>
            <a:cxnSpLocks/>
            <a:endCxn id="145" idx="1"/>
          </p:cNvCxnSpPr>
          <p:nvPr/>
        </p:nvCxnSpPr>
        <p:spPr>
          <a:xfrm flipH="1" flipV="1">
            <a:off x="7387791" y="3056022"/>
            <a:ext cx="2093826" cy="73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5" name="Figura a mano libera: forma 144">
            <a:extLst>
              <a:ext uri="{FF2B5EF4-FFF2-40B4-BE49-F238E27FC236}">
                <a16:creationId xmlns:a16="http://schemas.microsoft.com/office/drawing/2014/main" id="{2F07EADE-C2CA-4D57-839E-8FF91D0DDC78}"/>
              </a:ext>
            </a:extLst>
          </p:cNvPr>
          <p:cNvSpPr/>
          <p:nvPr/>
        </p:nvSpPr>
        <p:spPr>
          <a:xfrm>
            <a:off x="6693969" y="3056021"/>
            <a:ext cx="1399674" cy="1074822"/>
          </a:xfrm>
          <a:custGeom>
            <a:avLst/>
            <a:gdLst>
              <a:gd name="connsiteX0" fmla="*/ 0 w 1399674"/>
              <a:gd name="connsiteY0" fmla="*/ 1074821 h 1074821"/>
              <a:gd name="connsiteX1" fmla="*/ 693822 w 1399674"/>
              <a:gd name="connsiteY1" fmla="*/ 0 h 1074821"/>
              <a:gd name="connsiteX2" fmla="*/ 1399674 w 1399674"/>
              <a:gd name="connsiteY2" fmla="*/ 1072816 h 1074821"/>
              <a:gd name="connsiteX0" fmla="*/ 0 w 1399674"/>
              <a:gd name="connsiteY0" fmla="*/ 1074893 h 1074893"/>
              <a:gd name="connsiteX1" fmla="*/ 693822 w 1399674"/>
              <a:gd name="connsiteY1" fmla="*/ 72 h 1074893"/>
              <a:gd name="connsiteX2" fmla="*/ 1399674 w 1399674"/>
              <a:gd name="connsiteY2" fmla="*/ 1072888 h 1074893"/>
              <a:gd name="connsiteX0" fmla="*/ 0 w 1399674"/>
              <a:gd name="connsiteY0" fmla="*/ 1074893 h 1074893"/>
              <a:gd name="connsiteX1" fmla="*/ 693822 w 1399674"/>
              <a:gd name="connsiteY1" fmla="*/ 72 h 1074893"/>
              <a:gd name="connsiteX2" fmla="*/ 1399674 w 1399674"/>
              <a:gd name="connsiteY2" fmla="*/ 1072888 h 1074893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8 h 1074828"/>
              <a:gd name="connsiteX1" fmla="*/ 693822 w 1399674"/>
              <a:gd name="connsiteY1" fmla="*/ 7 h 1074828"/>
              <a:gd name="connsiteX2" fmla="*/ 1399674 w 1399674"/>
              <a:gd name="connsiteY2" fmla="*/ 1072823 h 1074828"/>
              <a:gd name="connsiteX0" fmla="*/ 0 w 1399674"/>
              <a:gd name="connsiteY0" fmla="*/ 1074822 h 1074822"/>
              <a:gd name="connsiteX1" fmla="*/ 693822 w 1399674"/>
              <a:gd name="connsiteY1" fmla="*/ 1 h 1074822"/>
              <a:gd name="connsiteX2" fmla="*/ 1399674 w 1399674"/>
              <a:gd name="connsiteY2" fmla="*/ 1072817 h 10748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99674" h="1074822">
                <a:moveTo>
                  <a:pt x="0" y="1074822"/>
                </a:moveTo>
                <a:cubicBezTo>
                  <a:pt x="230271" y="537578"/>
                  <a:pt x="414823" y="2240"/>
                  <a:pt x="693822" y="1"/>
                </a:cubicBezTo>
                <a:cubicBezTo>
                  <a:pt x="969011" y="-333"/>
                  <a:pt x="1163387" y="536242"/>
                  <a:pt x="1399674" y="1072817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1" name="Ovale 150">
            <a:extLst>
              <a:ext uri="{FF2B5EF4-FFF2-40B4-BE49-F238E27FC236}">
                <a16:creationId xmlns:a16="http://schemas.microsoft.com/office/drawing/2014/main" id="{38AAB803-A0E6-47A6-AFA9-8D9C510FC879}"/>
              </a:ext>
            </a:extLst>
          </p:cNvPr>
          <p:cNvSpPr/>
          <p:nvPr/>
        </p:nvSpPr>
        <p:spPr>
          <a:xfrm>
            <a:off x="6609986" y="2185067"/>
            <a:ext cx="1548000" cy="154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C9E89F90-CDF1-454D-AF99-DD7D0D301255}"/>
              </a:ext>
            </a:extLst>
          </p:cNvPr>
          <p:cNvCxnSpPr>
            <a:cxnSpLocks/>
          </p:cNvCxnSpPr>
          <p:nvPr/>
        </p:nvCxnSpPr>
        <p:spPr>
          <a:xfrm>
            <a:off x="9541689" y="1152100"/>
            <a:ext cx="0" cy="29782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ttore diritto 94">
            <a:extLst>
              <a:ext uri="{FF2B5EF4-FFF2-40B4-BE49-F238E27FC236}">
                <a16:creationId xmlns:a16="http://schemas.microsoft.com/office/drawing/2014/main" id="{6B174A1F-B649-444F-8B36-1EDFA35640E6}"/>
              </a:ext>
            </a:extLst>
          </p:cNvPr>
          <p:cNvCxnSpPr>
            <a:cxnSpLocks/>
          </p:cNvCxnSpPr>
          <p:nvPr/>
        </p:nvCxnSpPr>
        <p:spPr>
          <a:xfrm flipH="1">
            <a:off x="7388570" y="2220772"/>
            <a:ext cx="215568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Arco 95">
            <a:extLst>
              <a:ext uri="{FF2B5EF4-FFF2-40B4-BE49-F238E27FC236}">
                <a16:creationId xmlns:a16="http://schemas.microsoft.com/office/drawing/2014/main" id="{1CEBB651-D46F-4CD6-8B5B-2455E4DDD28B}"/>
              </a:ext>
            </a:extLst>
          </p:cNvPr>
          <p:cNvSpPr/>
          <p:nvPr/>
        </p:nvSpPr>
        <p:spPr>
          <a:xfrm>
            <a:off x="8004627" y="3362117"/>
            <a:ext cx="1537200" cy="1537200"/>
          </a:xfrm>
          <a:prstGeom prst="arc">
            <a:avLst>
              <a:gd name="adj1" fmla="val 21593067"/>
              <a:gd name="adj2" fmla="val 5430876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8C63F932-6545-44EC-960F-BF21284B941E}"/>
              </a:ext>
            </a:extLst>
          </p:cNvPr>
          <p:cNvCxnSpPr>
            <a:cxnSpLocks/>
            <a:stCxn id="96" idx="2"/>
          </p:cNvCxnSpPr>
          <p:nvPr/>
        </p:nvCxnSpPr>
        <p:spPr>
          <a:xfrm flipH="1">
            <a:off x="5838092" y="4899286"/>
            <a:ext cx="2928232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diritto 102">
            <a:extLst>
              <a:ext uri="{FF2B5EF4-FFF2-40B4-BE49-F238E27FC236}">
                <a16:creationId xmlns:a16="http://schemas.microsoft.com/office/drawing/2014/main" id="{2874B05C-9BD8-46E6-A164-B225C51F93E2}"/>
              </a:ext>
            </a:extLst>
          </p:cNvPr>
          <p:cNvCxnSpPr>
            <a:cxnSpLocks/>
          </p:cNvCxnSpPr>
          <p:nvPr/>
        </p:nvCxnSpPr>
        <p:spPr>
          <a:xfrm>
            <a:off x="6641155" y="4126945"/>
            <a:ext cx="0" cy="7723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Connettore diritto 104">
            <a:extLst>
              <a:ext uri="{FF2B5EF4-FFF2-40B4-BE49-F238E27FC236}">
                <a16:creationId xmlns:a16="http://schemas.microsoft.com/office/drawing/2014/main" id="{E963C528-E533-4435-845E-353AB3CA0861}"/>
              </a:ext>
            </a:extLst>
          </p:cNvPr>
          <p:cNvCxnSpPr>
            <a:cxnSpLocks/>
          </p:cNvCxnSpPr>
          <p:nvPr/>
        </p:nvCxnSpPr>
        <p:spPr>
          <a:xfrm>
            <a:off x="8138540" y="4126945"/>
            <a:ext cx="0" cy="7722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177E290F-9F3D-407C-93BA-0C465E1470A3}"/>
              </a:ext>
            </a:extLst>
          </p:cNvPr>
          <p:cNvCxnSpPr>
            <a:cxnSpLocks/>
          </p:cNvCxnSpPr>
          <p:nvPr/>
        </p:nvCxnSpPr>
        <p:spPr>
          <a:xfrm flipH="1">
            <a:off x="7388570" y="2846198"/>
            <a:ext cx="215312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igura a mano libera: forma 44">
            <a:extLst>
              <a:ext uri="{FF2B5EF4-FFF2-40B4-BE49-F238E27FC236}">
                <a16:creationId xmlns:a16="http://schemas.microsoft.com/office/drawing/2014/main" id="{7CF8BA32-D1B2-4E9A-A913-CB0243AE9397}"/>
              </a:ext>
            </a:extLst>
          </p:cNvPr>
          <p:cNvSpPr/>
          <p:nvPr/>
        </p:nvSpPr>
        <p:spPr>
          <a:xfrm>
            <a:off x="6637659" y="2847999"/>
            <a:ext cx="1498596" cy="1274420"/>
          </a:xfrm>
          <a:custGeom>
            <a:avLst/>
            <a:gdLst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2 h 1281953"/>
              <a:gd name="connsiteX1" fmla="*/ 744071 w 1508312"/>
              <a:gd name="connsiteY1" fmla="*/ 0 h 1281953"/>
              <a:gd name="connsiteX2" fmla="*/ 1508312 w 1508312"/>
              <a:gd name="connsiteY2" fmla="*/ 1281953 h 1281953"/>
              <a:gd name="connsiteX0" fmla="*/ 0 w 1508312"/>
              <a:gd name="connsiteY0" fmla="*/ 1279714 h 1281955"/>
              <a:gd name="connsiteX1" fmla="*/ 744071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  <a:gd name="connsiteX0" fmla="*/ 0 w 1508312"/>
              <a:gd name="connsiteY0" fmla="*/ 1279714 h 1281955"/>
              <a:gd name="connsiteX1" fmla="*/ 757492 w 1508312"/>
              <a:gd name="connsiteY1" fmla="*/ 2 h 1281955"/>
              <a:gd name="connsiteX2" fmla="*/ 1508312 w 1508312"/>
              <a:gd name="connsiteY2" fmla="*/ 1281955 h 1281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08312" h="1281955">
                <a:moveTo>
                  <a:pt x="0" y="1279714"/>
                </a:moveTo>
                <a:cubicBezTo>
                  <a:pt x="246343" y="639671"/>
                  <a:pt x="463925" y="3461"/>
                  <a:pt x="757492" y="2"/>
                </a:cubicBezTo>
                <a:cubicBezTo>
                  <a:pt x="1058728" y="-1541"/>
                  <a:pt x="1251884" y="641165"/>
                  <a:pt x="1508312" y="1281955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2" name="Ovale 111">
            <a:extLst>
              <a:ext uri="{FF2B5EF4-FFF2-40B4-BE49-F238E27FC236}">
                <a16:creationId xmlns:a16="http://schemas.microsoft.com/office/drawing/2014/main" id="{B7334B78-C894-43E6-A18A-AC963A102175}"/>
              </a:ext>
            </a:extLst>
          </p:cNvPr>
          <p:cNvSpPr/>
          <p:nvPr/>
        </p:nvSpPr>
        <p:spPr>
          <a:xfrm>
            <a:off x="6645048" y="2223575"/>
            <a:ext cx="1476000" cy="1476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41" name="Connettore diritto 140">
            <a:extLst>
              <a:ext uri="{FF2B5EF4-FFF2-40B4-BE49-F238E27FC236}">
                <a16:creationId xmlns:a16="http://schemas.microsoft.com/office/drawing/2014/main" id="{696AADDE-0BDC-47D9-AC0F-3FB6D0941403}"/>
              </a:ext>
            </a:extLst>
          </p:cNvPr>
          <p:cNvCxnSpPr>
            <a:cxnSpLocks/>
          </p:cNvCxnSpPr>
          <p:nvPr/>
        </p:nvCxnSpPr>
        <p:spPr>
          <a:xfrm>
            <a:off x="9621368" y="875050"/>
            <a:ext cx="0" cy="325529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Connettore diritto 141">
            <a:extLst>
              <a:ext uri="{FF2B5EF4-FFF2-40B4-BE49-F238E27FC236}">
                <a16:creationId xmlns:a16="http://schemas.microsoft.com/office/drawing/2014/main" id="{0F65E839-0C5F-4B25-9B64-48ADD699F969}"/>
              </a:ext>
            </a:extLst>
          </p:cNvPr>
          <p:cNvCxnSpPr>
            <a:cxnSpLocks/>
          </p:cNvCxnSpPr>
          <p:nvPr/>
        </p:nvCxnSpPr>
        <p:spPr>
          <a:xfrm flipH="1">
            <a:off x="7393608" y="2264503"/>
            <a:ext cx="2232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3" name="Arco 142">
            <a:extLst>
              <a:ext uri="{FF2B5EF4-FFF2-40B4-BE49-F238E27FC236}">
                <a16:creationId xmlns:a16="http://schemas.microsoft.com/office/drawing/2014/main" id="{CA701A3D-A8DC-43D7-AB40-6C10DADE79DF}"/>
              </a:ext>
            </a:extLst>
          </p:cNvPr>
          <p:cNvSpPr/>
          <p:nvPr/>
        </p:nvSpPr>
        <p:spPr>
          <a:xfrm>
            <a:off x="7919689" y="3276431"/>
            <a:ext cx="1702800" cy="1702800"/>
          </a:xfrm>
          <a:prstGeom prst="arc">
            <a:avLst>
              <a:gd name="adj1" fmla="val 5451"/>
              <a:gd name="adj2" fmla="val 54030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8058FCB1-8E14-42DD-8BF9-F7E6D000EBED}"/>
              </a:ext>
            </a:extLst>
          </p:cNvPr>
          <p:cNvCxnSpPr>
            <a:cxnSpLocks/>
          </p:cNvCxnSpPr>
          <p:nvPr/>
        </p:nvCxnSpPr>
        <p:spPr>
          <a:xfrm flipH="1">
            <a:off x="5579495" y="4979231"/>
            <a:ext cx="319293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Ovale 148">
            <a:extLst>
              <a:ext uri="{FF2B5EF4-FFF2-40B4-BE49-F238E27FC236}">
                <a16:creationId xmlns:a16="http://schemas.microsoft.com/office/drawing/2014/main" id="{FC085745-B1C7-4638-AA7C-5CB45C7C47BC}"/>
              </a:ext>
            </a:extLst>
          </p:cNvPr>
          <p:cNvSpPr/>
          <p:nvPr/>
        </p:nvSpPr>
        <p:spPr>
          <a:xfrm>
            <a:off x="6701512" y="2265019"/>
            <a:ext cx="1368000" cy="1368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711753C7-A404-4232-B3BA-917D718E46F9}"/>
              </a:ext>
            </a:extLst>
          </p:cNvPr>
          <p:cNvCxnSpPr>
            <a:cxnSpLocks/>
          </p:cNvCxnSpPr>
          <p:nvPr/>
        </p:nvCxnSpPr>
        <p:spPr>
          <a:xfrm flipH="1">
            <a:off x="7384745" y="2557949"/>
            <a:ext cx="2236624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E246519-F1D8-441D-A726-6D8B24C6EE2F}"/>
              </a:ext>
            </a:extLst>
          </p:cNvPr>
          <p:cNvCxnSpPr>
            <a:cxnSpLocks/>
          </p:cNvCxnSpPr>
          <p:nvPr/>
        </p:nvCxnSpPr>
        <p:spPr>
          <a:xfrm>
            <a:off x="8208998" y="4129026"/>
            <a:ext cx="0" cy="8502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17801AA6-1435-46D8-944E-ABC82722E7A1}"/>
              </a:ext>
            </a:extLst>
          </p:cNvPr>
          <p:cNvCxnSpPr>
            <a:cxnSpLocks/>
          </p:cNvCxnSpPr>
          <p:nvPr/>
        </p:nvCxnSpPr>
        <p:spPr>
          <a:xfrm>
            <a:off x="6577965" y="4129026"/>
            <a:ext cx="0" cy="8521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Figura a mano libera: forma 68">
            <a:extLst>
              <a:ext uri="{FF2B5EF4-FFF2-40B4-BE49-F238E27FC236}">
                <a16:creationId xmlns:a16="http://schemas.microsoft.com/office/drawing/2014/main" id="{2071A318-2F08-4B96-A78E-F2E6561E4DBB}"/>
              </a:ext>
            </a:extLst>
          </p:cNvPr>
          <p:cNvSpPr/>
          <p:nvPr/>
        </p:nvSpPr>
        <p:spPr>
          <a:xfrm>
            <a:off x="6578600" y="2560416"/>
            <a:ext cx="1630218" cy="1570547"/>
          </a:xfrm>
          <a:custGeom>
            <a:avLst/>
            <a:gdLst>
              <a:gd name="connsiteX0" fmla="*/ 0 w 1630218"/>
              <a:gd name="connsiteY0" fmla="*/ 1570182 h 1572491"/>
              <a:gd name="connsiteX1" fmla="*/ 808182 w 1630218"/>
              <a:gd name="connsiteY1" fmla="*/ 0 h 1572491"/>
              <a:gd name="connsiteX2" fmla="*/ 1630218 w 1630218"/>
              <a:gd name="connsiteY2" fmla="*/ 1572491 h 1572491"/>
              <a:gd name="connsiteX0" fmla="*/ 0 w 1630218"/>
              <a:gd name="connsiteY0" fmla="*/ 1572087 h 1574396"/>
              <a:gd name="connsiteX1" fmla="*/ 78532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2087 h 1574396"/>
              <a:gd name="connsiteX1" fmla="*/ 78532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2087 h 1574396"/>
              <a:gd name="connsiteX1" fmla="*/ 811992 w 1630218"/>
              <a:gd name="connsiteY1" fmla="*/ 0 h 1574396"/>
              <a:gd name="connsiteX2" fmla="*/ 1630218 w 1630218"/>
              <a:gd name="connsiteY2" fmla="*/ 1574396 h 1574396"/>
              <a:gd name="connsiteX0" fmla="*/ 0 w 1630218"/>
              <a:gd name="connsiteY0" fmla="*/ 1573992 h 1576301"/>
              <a:gd name="connsiteX1" fmla="*/ 804372 w 1630218"/>
              <a:gd name="connsiteY1" fmla="*/ 0 h 1576301"/>
              <a:gd name="connsiteX2" fmla="*/ 1630218 w 1630218"/>
              <a:gd name="connsiteY2" fmla="*/ 1576301 h 1576301"/>
              <a:gd name="connsiteX0" fmla="*/ 0 w 1630218"/>
              <a:gd name="connsiteY0" fmla="*/ 1573994 h 1576303"/>
              <a:gd name="connsiteX1" fmla="*/ 804372 w 1630218"/>
              <a:gd name="connsiteY1" fmla="*/ 2 h 1576303"/>
              <a:gd name="connsiteX2" fmla="*/ 1630218 w 1630218"/>
              <a:gd name="connsiteY2" fmla="*/ 1576303 h 1576303"/>
              <a:gd name="connsiteX0" fmla="*/ 0 w 1630218"/>
              <a:gd name="connsiteY0" fmla="*/ 1573994 h 1576303"/>
              <a:gd name="connsiteX1" fmla="*/ 804372 w 1630218"/>
              <a:gd name="connsiteY1" fmla="*/ 2 h 1576303"/>
              <a:gd name="connsiteX2" fmla="*/ 1630218 w 1630218"/>
              <a:gd name="connsiteY2" fmla="*/ 1576303 h 15763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30218" h="1576303">
                <a:moveTo>
                  <a:pt x="0" y="1573994"/>
                </a:moveTo>
                <a:cubicBezTo>
                  <a:pt x="268239" y="788710"/>
                  <a:pt x="532669" y="-383"/>
                  <a:pt x="804372" y="2"/>
                </a:cubicBezTo>
                <a:cubicBezTo>
                  <a:pt x="1087505" y="-1546"/>
                  <a:pt x="1355051" y="790250"/>
                  <a:pt x="1630218" y="1576303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C05F71D7-1C4F-4B39-88B3-2AF4FAD1C89D}"/>
              </a:ext>
            </a:extLst>
          </p:cNvPr>
          <p:cNvCxnSpPr>
            <a:cxnSpLocks/>
          </p:cNvCxnSpPr>
          <p:nvPr/>
        </p:nvCxnSpPr>
        <p:spPr>
          <a:xfrm>
            <a:off x="9745402" y="875050"/>
            <a:ext cx="0" cy="325483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5" name="Arco 154">
            <a:extLst>
              <a:ext uri="{FF2B5EF4-FFF2-40B4-BE49-F238E27FC236}">
                <a16:creationId xmlns:a16="http://schemas.microsoft.com/office/drawing/2014/main" id="{AA5584EF-4162-4530-809A-A78177870B4A}"/>
              </a:ext>
            </a:extLst>
          </p:cNvPr>
          <p:cNvSpPr/>
          <p:nvPr/>
        </p:nvSpPr>
        <p:spPr>
          <a:xfrm>
            <a:off x="7785242" y="3148046"/>
            <a:ext cx="1962000" cy="1962000"/>
          </a:xfrm>
          <a:prstGeom prst="arc">
            <a:avLst>
              <a:gd name="adj1" fmla="val 9588"/>
              <a:gd name="adj2" fmla="val 5402469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172E8CB-50AF-4720-8139-E6246F55CC7D}"/>
              </a:ext>
            </a:extLst>
          </p:cNvPr>
          <p:cNvCxnSpPr>
            <a:cxnSpLocks/>
          </p:cNvCxnSpPr>
          <p:nvPr/>
        </p:nvCxnSpPr>
        <p:spPr>
          <a:xfrm flipH="1">
            <a:off x="5610648" y="5110046"/>
            <a:ext cx="315479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9F61446C-05E2-4DAE-A00D-DC63A27A4DC2}"/>
              </a:ext>
            </a:extLst>
          </p:cNvPr>
          <p:cNvCxnSpPr>
            <a:cxnSpLocks/>
          </p:cNvCxnSpPr>
          <p:nvPr/>
        </p:nvCxnSpPr>
        <p:spPr>
          <a:xfrm>
            <a:off x="8282939" y="4126945"/>
            <a:ext cx="0" cy="9831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BC558711-5F3C-4A97-B553-00D62A5F04C6}"/>
              </a:ext>
            </a:extLst>
          </p:cNvPr>
          <p:cNvCxnSpPr>
            <a:cxnSpLocks/>
          </p:cNvCxnSpPr>
          <p:nvPr/>
        </p:nvCxnSpPr>
        <p:spPr>
          <a:xfrm>
            <a:off x="6499284" y="4126945"/>
            <a:ext cx="0" cy="9831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9F41CFBF-78DE-4E7A-B86F-E2636DB5B21B}"/>
              </a:ext>
            </a:extLst>
          </p:cNvPr>
          <p:cNvCxnSpPr>
            <a:cxnSpLocks/>
          </p:cNvCxnSpPr>
          <p:nvPr/>
        </p:nvCxnSpPr>
        <p:spPr>
          <a:xfrm flipH="1">
            <a:off x="7384494" y="2091690"/>
            <a:ext cx="2368800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igura a mano libera: forma 38">
            <a:extLst>
              <a:ext uri="{FF2B5EF4-FFF2-40B4-BE49-F238E27FC236}">
                <a16:creationId xmlns:a16="http://schemas.microsoft.com/office/drawing/2014/main" id="{F57C38FF-42E8-491F-9E66-EF96E8634C18}"/>
              </a:ext>
            </a:extLst>
          </p:cNvPr>
          <p:cNvSpPr/>
          <p:nvPr/>
        </p:nvSpPr>
        <p:spPr>
          <a:xfrm>
            <a:off x="6502471" y="2094079"/>
            <a:ext cx="1782000" cy="2034832"/>
          </a:xfrm>
          <a:custGeom>
            <a:avLst/>
            <a:gdLst>
              <a:gd name="connsiteX0" fmla="*/ 0 w 1789288"/>
              <a:gd name="connsiteY0" fmla="*/ 2034822 h 2034822"/>
              <a:gd name="connsiteX1" fmla="*/ 889000 w 1789288"/>
              <a:gd name="connsiteY1" fmla="*/ 0 h 2034822"/>
              <a:gd name="connsiteX2" fmla="*/ 1789288 w 1789288"/>
              <a:gd name="connsiteY2" fmla="*/ 2034822 h 2034822"/>
              <a:gd name="connsiteX0" fmla="*/ 0 w 1789288"/>
              <a:gd name="connsiteY0" fmla="*/ 2034824 h 2034824"/>
              <a:gd name="connsiteX1" fmla="*/ 889000 w 1789288"/>
              <a:gd name="connsiteY1" fmla="*/ 2 h 2034824"/>
              <a:gd name="connsiteX2" fmla="*/ 1789288 w 1789288"/>
              <a:gd name="connsiteY2" fmla="*/ 2034824 h 2034824"/>
              <a:gd name="connsiteX0" fmla="*/ 0 w 1789288"/>
              <a:gd name="connsiteY0" fmla="*/ 2034832 h 2034832"/>
              <a:gd name="connsiteX1" fmla="*/ 889000 w 1789288"/>
              <a:gd name="connsiteY1" fmla="*/ 10 h 2034832"/>
              <a:gd name="connsiteX2" fmla="*/ 1789288 w 1789288"/>
              <a:gd name="connsiteY2" fmla="*/ 2034832 h 2034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789288" h="2034832">
                <a:moveTo>
                  <a:pt x="0" y="2034832"/>
                </a:moveTo>
                <a:cubicBezTo>
                  <a:pt x="295392" y="1017421"/>
                  <a:pt x="625216" y="-1895"/>
                  <a:pt x="889000" y="10"/>
                </a:cubicBezTo>
                <a:cubicBezTo>
                  <a:pt x="1152784" y="-3800"/>
                  <a:pt x="1488251" y="1017421"/>
                  <a:pt x="1789288" y="2034832"/>
                </a:cubicBezTo>
              </a:path>
            </a:pathLst>
          </a:custGeom>
          <a:noFill/>
          <a:ln w="31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C2642B20-8B35-485D-8925-24E69FD03E5B}"/>
              </a:ext>
            </a:extLst>
          </p:cNvPr>
          <p:cNvCxnSpPr>
            <a:cxnSpLocks/>
          </p:cNvCxnSpPr>
          <p:nvPr/>
        </p:nvCxnSpPr>
        <p:spPr>
          <a:xfrm flipH="1">
            <a:off x="7368546" y="2332944"/>
            <a:ext cx="2383309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Ovale 158">
            <a:extLst>
              <a:ext uri="{FF2B5EF4-FFF2-40B4-BE49-F238E27FC236}">
                <a16:creationId xmlns:a16="http://schemas.microsoft.com/office/drawing/2014/main" id="{711D5FF6-7EA6-40A3-A961-75C8E05FBA66}"/>
              </a:ext>
            </a:extLst>
          </p:cNvPr>
          <p:cNvSpPr/>
          <p:nvPr/>
        </p:nvSpPr>
        <p:spPr>
          <a:xfrm>
            <a:off x="6768858" y="2331641"/>
            <a:ext cx="1231200" cy="12312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2" name="Connettore diritto 171">
            <a:extLst>
              <a:ext uri="{FF2B5EF4-FFF2-40B4-BE49-F238E27FC236}">
                <a16:creationId xmlns:a16="http://schemas.microsoft.com/office/drawing/2014/main" id="{D7F5CBB7-36D7-46E3-A094-C4B4DEF77192}"/>
              </a:ext>
            </a:extLst>
          </p:cNvPr>
          <p:cNvCxnSpPr>
            <a:cxnSpLocks/>
          </p:cNvCxnSpPr>
          <p:nvPr/>
        </p:nvCxnSpPr>
        <p:spPr>
          <a:xfrm>
            <a:off x="9824085" y="1152100"/>
            <a:ext cx="0" cy="297484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99D039BF-9DF8-490C-A75D-9ED0EFD143CF}"/>
              </a:ext>
            </a:extLst>
          </p:cNvPr>
          <p:cNvCxnSpPr>
            <a:cxnSpLocks/>
          </p:cNvCxnSpPr>
          <p:nvPr/>
        </p:nvCxnSpPr>
        <p:spPr>
          <a:xfrm flipH="1">
            <a:off x="7383048" y="1859692"/>
            <a:ext cx="2430372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Arco 173">
            <a:extLst>
              <a:ext uri="{FF2B5EF4-FFF2-40B4-BE49-F238E27FC236}">
                <a16:creationId xmlns:a16="http://schemas.microsoft.com/office/drawing/2014/main" id="{2F8DB13D-C92F-45BF-888F-23778ABB7753}"/>
              </a:ext>
            </a:extLst>
          </p:cNvPr>
          <p:cNvSpPr/>
          <p:nvPr/>
        </p:nvSpPr>
        <p:spPr>
          <a:xfrm>
            <a:off x="7725231" y="3078856"/>
            <a:ext cx="2098800" cy="2098800"/>
          </a:xfrm>
          <a:prstGeom prst="arc">
            <a:avLst>
              <a:gd name="adj1" fmla="val 2837"/>
              <a:gd name="adj2" fmla="val 5430050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FCDBCB4B-6197-43B9-855D-77124B8EDA25}"/>
              </a:ext>
            </a:extLst>
          </p:cNvPr>
          <p:cNvCxnSpPr>
            <a:cxnSpLocks/>
          </p:cNvCxnSpPr>
          <p:nvPr/>
        </p:nvCxnSpPr>
        <p:spPr>
          <a:xfrm flipH="1">
            <a:off x="5838092" y="5178706"/>
            <a:ext cx="2933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037C5904-CB1F-4BAA-9230-BEF23BD9EA0F}"/>
              </a:ext>
            </a:extLst>
          </p:cNvPr>
          <p:cNvCxnSpPr>
            <a:cxnSpLocks/>
          </p:cNvCxnSpPr>
          <p:nvPr/>
        </p:nvCxnSpPr>
        <p:spPr>
          <a:xfrm>
            <a:off x="8313699" y="4126876"/>
            <a:ext cx="0" cy="10507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Connettore diritto 175">
            <a:extLst>
              <a:ext uri="{FF2B5EF4-FFF2-40B4-BE49-F238E27FC236}">
                <a16:creationId xmlns:a16="http://schemas.microsoft.com/office/drawing/2014/main" id="{86EA850C-A19B-4D3B-A0CE-9C84C51EF712}"/>
              </a:ext>
            </a:extLst>
          </p:cNvPr>
          <p:cNvCxnSpPr>
            <a:cxnSpLocks/>
          </p:cNvCxnSpPr>
          <p:nvPr/>
        </p:nvCxnSpPr>
        <p:spPr>
          <a:xfrm>
            <a:off x="6469380" y="4126876"/>
            <a:ext cx="0" cy="105078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Figura a mano libera: forma 66">
            <a:extLst>
              <a:ext uri="{FF2B5EF4-FFF2-40B4-BE49-F238E27FC236}">
                <a16:creationId xmlns:a16="http://schemas.microsoft.com/office/drawing/2014/main" id="{0121FF03-FC81-42B7-83CB-888962CF1E7B}"/>
              </a:ext>
            </a:extLst>
          </p:cNvPr>
          <p:cNvSpPr/>
          <p:nvPr/>
        </p:nvSpPr>
        <p:spPr>
          <a:xfrm>
            <a:off x="6473952" y="1859280"/>
            <a:ext cx="1834896" cy="2270760"/>
          </a:xfrm>
          <a:custGeom>
            <a:avLst/>
            <a:gdLst>
              <a:gd name="connsiteX0" fmla="*/ 0 w 1834896"/>
              <a:gd name="connsiteY0" fmla="*/ 2264664 h 2270760"/>
              <a:gd name="connsiteX1" fmla="*/ 914400 w 1834896"/>
              <a:gd name="connsiteY1" fmla="*/ 0 h 2270760"/>
              <a:gd name="connsiteX2" fmla="*/ 1834896 w 1834896"/>
              <a:gd name="connsiteY2" fmla="*/ 2270760 h 2270760"/>
              <a:gd name="connsiteX0" fmla="*/ 0 w 1834896"/>
              <a:gd name="connsiteY0" fmla="*/ 2264664 h 2270760"/>
              <a:gd name="connsiteX1" fmla="*/ 914400 w 1834896"/>
              <a:gd name="connsiteY1" fmla="*/ 0 h 2270760"/>
              <a:gd name="connsiteX2" fmla="*/ 1834896 w 1834896"/>
              <a:gd name="connsiteY2" fmla="*/ 2270760 h 2270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34896" h="2270760">
                <a:moveTo>
                  <a:pt x="0" y="2264664"/>
                </a:moveTo>
                <a:cubicBezTo>
                  <a:pt x="304292" y="1131824"/>
                  <a:pt x="608584" y="-1016"/>
                  <a:pt x="914400" y="0"/>
                </a:cubicBezTo>
                <a:cubicBezTo>
                  <a:pt x="1194816" y="1016"/>
                  <a:pt x="1527556" y="1135888"/>
                  <a:pt x="1834896" y="2270760"/>
                </a:cubicBezTo>
              </a:path>
            </a:pathLst>
          </a:custGeom>
          <a:noFill/>
          <a:ln w="31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77" name="Connettore diritto 176">
            <a:extLst>
              <a:ext uri="{FF2B5EF4-FFF2-40B4-BE49-F238E27FC236}">
                <a16:creationId xmlns:a16="http://schemas.microsoft.com/office/drawing/2014/main" id="{1AE41CC9-F0B4-4BDE-8607-266448819D12}"/>
              </a:ext>
            </a:extLst>
          </p:cNvPr>
          <p:cNvCxnSpPr>
            <a:cxnSpLocks/>
          </p:cNvCxnSpPr>
          <p:nvPr/>
        </p:nvCxnSpPr>
        <p:spPr>
          <a:xfrm flipH="1">
            <a:off x="7389777" y="2379507"/>
            <a:ext cx="2437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Ovale 177">
            <a:extLst>
              <a:ext uri="{FF2B5EF4-FFF2-40B4-BE49-F238E27FC236}">
                <a16:creationId xmlns:a16="http://schemas.microsoft.com/office/drawing/2014/main" id="{E9C1DD11-CBA4-45CB-BB33-31FACD8A4D7F}"/>
              </a:ext>
            </a:extLst>
          </p:cNvPr>
          <p:cNvSpPr/>
          <p:nvPr/>
        </p:nvSpPr>
        <p:spPr>
          <a:xfrm>
            <a:off x="6820433" y="2381213"/>
            <a:ext cx="1134000" cy="1134000"/>
          </a:xfrm>
          <a:prstGeom prst="ellipse">
            <a:avLst/>
          </a:prstGeom>
          <a:noFill/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97B2D132-8789-4625-ACDC-8C2A2B1ACE5C}"/>
              </a:ext>
            </a:extLst>
          </p:cNvPr>
          <p:cNvCxnSpPr>
            <a:cxnSpLocks/>
          </p:cNvCxnSpPr>
          <p:nvPr/>
        </p:nvCxnSpPr>
        <p:spPr>
          <a:xfrm>
            <a:off x="9871075" y="879716"/>
            <a:ext cx="0" cy="3253272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Arco 185">
            <a:extLst>
              <a:ext uri="{FF2B5EF4-FFF2-40B4-BE49-F238E27FC236}">
                <a16:creationId xmlns:a16="http://schemas.microsoft.com/office/drawing/2014/main" id="{EE34CCEF-203C-46EA-B82B-8398071DBA16}"/>
              </a:ext>
            </a:extLst>
          </p:cNvPr>
          <p:cNvSpPr/>
          <p:nvPr/>
        </p:nvSpPr>
        <p:spPr>
          <a:xfrm>
            <a:off x="7675229" y="3027395"/>
            <a:ext cx="2196000" cy="2196000"/>
          </a:xfrm>
          <a:prstGeom prst="arc">
            <a:avLst>
              <a:gd name="adj1" fmla="val 8137"/>
              <a:gd name="adj2" fmla="val 5395240"/>
            </a:avLst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B67DCADC-DB2B-48E6-8EB7-4FD52D361C71}"/>
              </a:ext>
            </a:extLst>
          </p:cNvPr>
          <p:cNvCxnSpPr>
            <a:cxnSpLocks/>
          </p:cNvCxnSpPr>
          <p:nvPr/>
        </p:nvCxnSpPr>
        <p:spPr>
          <a:xfrm flipH="1">
            <a:off x="5579495" y="5223395"/>
            <a:ext cx="31968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59653BD4-EF4B-41AC-AC6B-A55C9FEE7B5A}"/>
              </a:ext>
            </a:extLst>
          </p:cNvPr>
          <p:cNvCxnSpPr>
            <a:cxnSpLocks/>
          </p:cNvCxnSpPr>
          <p:nvPr/>
        </p:nvCxnSpPr>
        <p:spPr>
          <a:xfrm flipV="1">
            <a:off x="6452235" y="4126876"/>
            <a:ext cx="0" cy="10965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87F52E78-D58A-4F6D-8A49-23C16B29BFB8}"/>
              </a:ext>
            </a:extLst>
          </p:cNvPr>
          <p:cNvCxnSpPr>
            <a:cxnSpLocks/>
          </p:cNvCxnSpPr>
          <p:nvPr/>
        </p:nvCxnSpPr>
        <p:spPr>
          <a:xfrm flipV="1">
            <a:off x="8331194" y="4120443"/>
            <a:ext cx="0" cy="110295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D26D096E-B915-49F4-BE7C-4CE283D5C6DB}"/>
              </a:ext>
            </a:extLst>
          </p:cNvPr>
          <p:cNvCxnSpPr>
            <a:cxnSpLocks/>
          </p:cNvCxnSpPr>
          <p:nvPr/>
        </p:nvCxnSpPr>
        <p:spPr>
          <a:xfrm flipH="1">
            <a:off x="7380252" y="1647361"/>
            <a:ext cx="2490823" cy="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igura a mano libera: forma 51">
            <a:extLst>
              <a:ext uri="{FF2B5EF4-FFF2-40B4-BE49-F238E27FC236}">
                <a16:creationId xmlns:a16="http://schemas.microsoft.com/office/drawing/2014/main" id="{72E8B0FC-9593-40B0-920A-6BC758D78232}"/>
              </a:ext>
            </a:extLst>
          </p:cNvPr>
          <p:cNvSpPr/>
          <p:nvPr/>
        </p:nvSpPr>
        <p:spPr>
          <a:xfrm>
            <a:off x="6454588" y="1647265"/>
            <a:ext cx="1875865" cy="2484344"/>
          </a:xfrm>
          <a:custGeom>
            <a:avLst/>
            <a:gdLst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  <a:gd name="connsiteX0" fmla="*/ 0 w 1875865"/>
              <a:gd name="connsiteY0" fmla="*/ 2484344 h 2484344"/>
              <a:gd name="connsiteX1" fmla="*/ 931209 w 1875865"/>
              <a:gd name="connsiteY1" fmla="*/ 0 h 2484344"/>
              <a:gd name="connsiteX2" fmla="*/ 1875865 w 1875865"/>
              <a:gd name="connsiteY2" fmla="*/ 2484344 h 2484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75865" h="2484344">
                <a:moveTo>
                  <a:pt x="0" y="2484344"/>
                </a:moveTo>
                <a:cubicBezTo>
                  <a:pt x="309282" y="1242172"/>
                  <a:pt x="698575" y="9525"/>
                  <a:pt x="931209" y="0"/>
                </a:cubicBezTo>
                <a:cubicBezTo>
                  <a:pt x="1165537" y="6350"/>
                  <a:pt x="1559859" y="1242172"/>
                  <a:pt x="1875865" y="2484344"/>
                </a:cubicBezTo>
              </a:path>
            </a:pathLst>
          </a:cu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1F64EBFF-9249-49AE-BA96-E03A567556B4}"/>
              </a:ext>
            </a:extLst>
          </p:cNvPr>
          <p:cNvCxnSpPr>
            <a:cxnSpLocks/>
          </p:cNvCxnSpPr>
          <p:nvPr/>
        </p:nvCxnSpPr>
        <p:spPr>
          <a:xfrm flipH="1">
            <a:off x="7380252" y="2406646"/>
            <a:ext cx="249353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Ovale 190">
            <a:extLst>
              <a:ext uri="{FF2B5EF4-FFF2-40B4-BE49-F238E27FC236}">
                <a16:creationId xmlns:a16="http://schemas.microsoft.com/office/drawing/2014/main" id="{05283CBC-B26C-4812-9CA4-FE93674EBECB}"/>
              </a:ext>
            </a:extLst>
          </p:cNvPr>
          <p:cNvSpPr/>
          <p:nvPr/>
        </p:nvSpPr>
        <p:spPr>
          <a:xfrm>
            <a:off x="6846553" y="2406013"/>
            <a:ext cx="1080000" cy="1080000"/>
          </a:xfrm>
          <a:prstGeom prst="ellipse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18" name="Figura a mano libera: forma 217">
            <a:extLst>
              <a:ext uri="{FF2B5EF4-FFF2-40B4-BE49-F238E27FC236}">
                <a16:creationId xmlns:a16="http://schemas.microsoft.com/office/drawing/2014/main" id="{4EDF7E5B-2CE7-4A94-B367-EE388D66E533}"/>
              </a:ext>
            </a:extLst>
          </p:cNvPr>
          <p:cNvSpPr/>
          <p:nvPr/>
        </p:nvSpPr>
        <p:spPr>
          <a:xfrm>
            <a:off x="6804927" y="2303292"/>
            <a:ext cx="1171705" cy="1552438"/>
          </a:xfrm>
          <a:custGeom>
            <a:avLst/>
            <a:gdLst>
              <a:gd name="connsiteX0" fmla="*/ 582668 w 1171705"/>
              <a:gd name="connsiteY0" fmla="*/ 13 h 1552317"/>
              <a:gd name="connsiteX1" fmla="*/ 301816 w 1171705"/>
              <a:gd name="connsiteY1" fmla="*/ 93630 h 1552317"/>
              <a:gd name="connsiteX2" fmla="*/ 214730 w 1171705"/>
              <a:gd name="connsiteY2" fmla="*/ 178539 h 1552317"/>
              <a:gd name="connsiteX3" fmla="*/ 92810 w 1171705"/>
              <a:gd name="connsiteY3" fmla="*/ 363596 h 1552317"/>
              <a:gd name="connsiteX4" fmla="*/ 18788 w 1171705"/>
              <a:gd name="connsiteY4" fmla="*/ 581310 h 1552317"/>
              <a:gd name="connsiteX5" fmla="*/ 3548 w 1171705"/>
              <a:gd name="connsiteY5" fmla="*/ 759836 h 1552317"/>
              <a:gd name="connsiteX6" fmla="*/ 1370 w 1171705"/>
              <a:gd name="connsiteY6" fmla="*/ 849099 h 1552317"/>
              <a:gd name="connsiteX7" fmla="*/ 20965 w 1171705"/>
              <a:gd name="connsiteY7" fmla="*/ 962310 h 1552317"/>
              <a:gd name="connsiteX8" fmla="*/ 49268 w 1171705"/>
              <a:gd name="connsiteY8" fmla="*/ 1075522 h 1552317"/>
              <a:gd name="connsiteX9" fmla="*/ 79748 w 1171705"/>
              <a:gd name="connsiteY9" fmla="*/ 1197442 h 1552317"/>
              <a:gd name="connsiteX10" fmla="*/ 121113 w 1171705"/>
              <a:gd name="connsiteY10" fmla="*/ 1288882 h 1552317"/>
              <a:gd name="connsiteX11" fmla="*/ 238679 w 1171705"/>
              <a:gd name="connsiteY11" fmla="*/ 1417333 h 1552317"/>
              <a:gd name="connsiteX12" fmla="*/ 573959 w 1171705"/>
              <a:gd name="connsiteY12" fmla="*/ 1552316 h 1552317"/>
              <a:gd name="connsiteX13" fmla="*/ 922302 w 1171705"/>
              <a:gd name="connsiteY13" fmla="*/ 1415156 h 1552317"/>
              <a:gd name="connsiteX14" fmla="*/ 1052930 w 1171705"/>
              <a:gd name="connsiteY14" fmla="*/ 1275819 h 1552317"/>
              <a:gd name="connsiteX15" fmla="*/ 1094296 w 1171705"/>
              <a:gd name="connsiteY15" fmla="*/ 1193087 h 1552317"/>
              <a:gd name="connsiteX16" fmla="*/ 1131308 w 1171705"/>
              <a:gd name="connsiteY16" fmla="*/ 1055927 h 1552317"/>
              <a:gd name="connsiteX17" fmla="*/ 1153079 w 1171705"/>
              <a:gd name="connsiteY17" fmla="*/ 957956 h 1552317"/>
              <a:gd name="connsiteX18" fmla="*/ 1170496 w 1171705"/>
              <a:gd name="connsiteY18" fmla="*/ 833859 h 1552317"/>
              <a:gd name="connsiteX19" fmla="*/ 1168319 w 1171705"/>
              <a:gd name="connsiteY19" fmla="*/ 744596 h 1552317"/>
              <a:gd name="connsiteX20" fmla="*/ 1153079 w 1171705"/>
              <a:gd name="connsiteY20" fmla="*/ 605259 h 1552317"/>
              <a:gd name="connsiteX21" fmla="*/ 1068170 w 1171705"/>
              <a:gd name="connsiteY21" fmla="*/ 344002 h 1552317"/>
              <a:gd name="connsiteX22" fmla="*/ 963668 w 1171705"/>
              <a:gd name="connsiteY22" fmla="*/ 187247 h 1552317"/>
              <a:gd name="connsiteX23" fmla="*/ 872228 w 1171705"/>
              <a:gd name="connsiteY23" fmla="*/ 100162 h 1552317"/>
              <a:gd name="connsiteX24" fmla="*/ 582668 w 1171705"/>
              <a:gd name="connsiteY24" fmla="*/ 13 h 1552317"/>
              <a:gd name="connsiteX0" fmla="*/ 582668 w 1171705"/>
              <a:gd name="connsiteY0" fmla="*/ 15 h 1552319"/>
              <a:gd name="connsiteX1" fmla="*/ 301816 w 1171705"/>
              <a:gd name="connsiteY1" fmla="*/ 93632 h 1552319"/>
              <a:gd name="connsiteX2" fmla="*/ 214730 w 1171705"/>
              <a:gd name="connsiteY2" fmla="*/ 178541 h 1552319"/>
              <a:gd name="connsiteX3" fmla="*/ 92810 w 1171705"/>
              <a:gd name="connsiteY3" fmla="*/ 363598 h 1552319"/>
              <a:gd name="connsiteX4" fmla="*/ 18788 w 1171705"/>
              <a:gd name="connsiteY4" fmla="*/ 581312 h 1552319"/>
              <a:gd name="connsiteX5" fmla="*/ 3548 w 1171705"/>
              <a:gd name="connsiteY5" fmla="*/ 759838 h 1552319"/>
              <a:gd name="connsiteX6" fmla="*/ 1370 w 1171705"/>
              <a:gd name="connsiteY6" fmla="*/ 849101 h 1552319"/>
              <a:gd name="connsiteX7" fmla="*/ 20965 w 1171705"/>
              <a:gd name="connsiteY7" fmla="*/ 962312 h 1552319"/>
              <a:gd name="connsiteX8" fmla="*/ 49268 w 1171705"/>
              <a:gd name="connsiteY8" fmla="*/ 1075524 h 1552319"/>
              <a:gd name="connsiteX9" fmla="*/ 79748 w 1171705"/>
              <a:gd name="connsiteY9" fmla="*/ 1197444 h 1552319"/>
              <a:gd name="connsiteX10" fmla="*/ 121113 w 1171705"/>
              <a:gd name="connsiteY10" fmla="*/ 1288884 h 1552319"/>
              <a:gd name="connsiteX11" fmla="*/ 238679 w 1171705"/>
              <a:gd name="connsiteY11" fmla="*/ 1417335 h 1552319"/>
              <a:gd name="connsiteX12" fmla="*/ 573959 w 1171705"/>
              <a:gd name="connsiteY12" fmla="*/ 1552318 h 1552319"/>
              <a:gd name="connsiteX13" fmla="*/ 922302 w 1171705"/>
              <a:gd name="connsiteY13" fmla="*/ 1415158 h 1552319"/>
              <a:gd name="connsiteX14" fmla="*/ 1052930 w 1171705"/>
              <a:gd name="connsiteY14" fmla="*/ 1275821 h 1552319"/>
              <a:gd name="connsiteX15" fmla="*/ 1094296 w 1171705"/>
              <a:gd name="connsiteY15" fmla="*/ 1193089 h 1552319"/>
              <a:gd name="connsiteX16" fmla="*/ 1131308 w 1171705"/>
              <a:gd name="connsiteY16" fmla="*/ 1055929 h 1552319"/>
              <a:gd name="connsiteX17" fmla="*/ 1153079 w 1171705"/>
              <a:gd name="connsiteY17" fmla="*/ 957958 h 1552319"/>
              <a:gd name="connsiteX18" fmla="*/ 1170496 w 1171705"/>
              <a:gd name="connsiteY18" fmla="*/ 833861 h 1552319"/>
              <a:gd name="connsiteX19" fmla="*/ 1168319 w 1171705"/>
              <a:gd name="connsiteY19" fmla="*/ 744598 h 1552319"/>
              <a:gd name="connsiteX20" fmla="*/ 1153079 w 1171705"/>
              <a:gd name="connsiteY20" fmla="*/ 605261 h 1552319"/>
              <a:gd name="connsiteX21" fmla="*/ 1068170 w 1171705"/>
              <a:gd name="connsiteY21" fmla="*/ 344004 h 1552319"/>
              <a:gd name="connsiteX22" fmla="*/ 963668 w 1171705"/>
              <a:gd name="connsiteY22" fmla="*/ 187249 h 1552319"/>
              <a:gd name="connsiteX23" fmla="*/ 872228 w 1171705"/>
              <a:gd name="connsiteY23" fmla="*/ 100164 h 1552319"/>
              <a:gd name="connsiteX24" fmla="*/ 582668 w 1171705"/>
              <a:gd name="connsiteY24" fmla="*/ 15 h 1552319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5 h 1552344"/>
              <a:gd name="connsiteX1" fmla="*/ 301816 w 1171705"/>
              <a:gd name="connsiteY1" fmla="*/ 93632 h 1552344"/>
              <a:gd name="connsiteX2" fmla="*/ 214730 w 1171705"/>
              <a:gd name="connsiteY2" fmla="*/ 178541 h 1552344"/>
              <a:gd name="connsiteX3" fmla="*/ 92810 w 1171705"/>
              <a:gd name="connsiteY3" fmla="*/ 363598 h 1552344"/>
              <a:gd name="connsiteX4" fmla="*/ 18788 w 1171705"/>
              <a:gd name="connsiteY4" fmla="*/ 581312 h 1552344"/>
              <a:gd name="connsiteX5" fmla="*/ 3548 w 1171705"/>
              <a:gd name="connsiteY5" fmla="*/ 759838 h 1552344"/>
              <a:gd name="connsiteX6" fmla="*/ 1370 w 1171705"/>
              <a:gd name="connsiteY6" fmla="*/ 849101 h 1552344"/>
              <a:gd name="connsiteX7" fmla="*/ 20965 w 1171705"/>
              <a:gd name="connsiteY7" fmla="*/ 962312 h 1552344"/>
              <a:gd name="connsiteX8" fmla="*/ 49268 w 1171705"/>
              <a:gd name="connsiteY8" fmla="*/ 1075524 h 1552344"/>
              <a:gd name="connsiteX9" fmla="*/ 79748 w 1171705"/>
              <a:gd name="connsiteY9" fmla="*/ 1197444 h 1552344"/>
              <a:gd name="connsiteX10" fmla="*/ 121113 w 1171705"/>
              <a:gd name="connsiteY10" fmla="*/ 1288884 h 1552344"/>
              <a:gd name="connsiteX11" fmla="*/ 238679 w 1171705"/>
              <a:gd name="connsiteY11" fmla="*/ 1417335 h 1552344"/>
              <a:gd name="connsiteX12" fmla="*/ 573959 w 1171705"/>
              <a:gd name="connsiteY12" fmla="*/ 1552318 h 1552344"/>
              <a:gd name="connsiteX13" fmla="*/ 922302 w 1171705"/>
              <a:gd name="connsiteY13" fmla="*/ 1415158 h 1552344"/>
              <a:gd name="connsiteX14" fmla="*/ 1052930 w 1171705"/>
              <a:gd name="connsiteY14" fmla="*/ 1275821 h 1552344"/>
              <a:gd name="connsiteX15" fmla="*/ 1094296 w 1171705"/>
              <a:gd name="connsiteY15" fmla="*/ 1193089 h 1552344"/>
              <a:gd name="connsiteX16" fmla="*/ 1131308 w 1171705"/>
              <a:gd name="connsiteY16" fmla="*/ 1055929 h 1552344"/>
              <a:gd name="connsiteX17" fmla="*/ 1153079 w 1171705"/>
              <a:gd name="connsiteY17" fmla="*/ 957958 h 1552344"/>
              <a:gd name="connsiteX18" fmla="*/ 1170496 w 1171705"/>
              <a:gd name="connsiteY18" fmla="*/ 833861 h 1552344"/>
              <a:gd name="connsiteX19" fmla="*/ 1168319 w 1171705"/>
              <a:gd name="connsiteY19" fmla="*/ 744598 h 1552344"/>
              <a:gd name="connsiteX20" fmla="*/ 1153079 w 1171705"/>
              <a:gd name="connsiteY20" fmla="*/ 605261 h 1552344"/>
              <a:gd name="connsiteX21" fmla="*/ 1068170 w 1171705"/>
              <a:gd name="connsiteY21" fmla="*/ 344004 h 1552344"/>
              <a:gd name="connsiteX22" fmla="*/ 963668 w 1171705"/>
              <a:gd name="connsiteY22" fmla="*/ 187249 h 1552344"/>
              <a:gd name="connsiteX23" fmla="*/ 872228 w 1171705"/>
              <a:gd name="connsiteY23" fmla="*/ 100164 h 1552344"/>
              <a:gd name="connsiteX24" fmla="*/ 582668 w 1171705"/>
              <a:gd name="connsiteY24" fmla="*/ 15 h 1552344"/>
              <a:gd name="connsiteX0" fmla="*/ 582668 w 1171705"/>
              <a:gd name="connsiteY0" fmla="*/ 126 h 1552455"/>
              <a:gd name="connsiteX1" fmla="*/ 301816 w 1171705"/>
              <a:gd name="connsiteY1" fmla="*/ 93743 h 1552455"/>
              <a:gd name="connsiteX2" fmla="*/ 214730 w 1171705"/>
              <a:gd name="connsiteY2" fmla="*/ 178652 h 1552455"/>
              <a:gd name="connsiteX3" fmla="*/ 92810 w 1171705"/>
              <a:gd name="connsiteY3" fmla="*/ 363709 h 1552455"/>
              <a:gd name="connsiteX4" fmla="*/ 18788 w 1171705"/>
              <a:gd name="connsiteY4" fmla="*/ 581423 h 1552455"/>
              <a:gd name="connsiteX5" fmla="*/ 3548 w 1171705"/>
              <a:gd name="connsiteY5" fmla="*/ 759949 h 1552455"/>
              <a:gd name="connsiteX6" fmla="*/ 1370 w 1171705"/>
              <a:gd name="connsiteY6" fmla="*/ 849212 h 1552455"/>
              <a:gd name="connsiteX7" fmla="*/ 20965 w 1171705"/>
              <a:gd name="connsiteY7" fmla="*/ 962423 h 1552455"/>
              <a:gd name="connsiteX8" fmla="*/ 49268 w 1171705"/>
              <a:gd name="connsiteY8" fmla="*/ 1075635 h 1552455"/>
              <a:gd name="connsiteX9" fmla="*/ 79748 w 1171705"/>
              <a:gd name="connsiteY9" fmla="*/ 1197555 h 1552455"/>
              <a:gd name="connsiteX10" fmla="*/ 121113 w 1171705"/>
              <a:gd name="connsiteY10" fmla="*/ 1288995 h 1552455"/>
              <a:gd name="connsiteX11" fmla="*/ 238679 w 1171705"/>
              <a:gd name="connsiteY11" fmla="*/ 1417446 h 1552455"/>
              <a:gd name="connsiteX12" fmla="*/ 573959 w 1171705"/>
              <a:gd name="connsiteY12" fmla="*/ 1552429 h 1552455"/>
              <a:gd name="connsiteX13" fmla="*/ 922302 w 1171705"/>
              <a:gd name="connsiteY13" fmla="*/ 1415269 h 1552455"/>
              <a:gd name="connsiteX14" fmla="*/ 1052930 w 1171705"/>
              <a:gd name="connsiteY14" fmla="*/ 1275932 h 1552455"/>
              <a:gd name="connsiteX15" fmla="*/ 1094296 w 1171705"/>
              <a:gd name="connsiteY15" fmla="*/ 1193200 h 1552455"/>
              <a:gd name="connsiteX16" fmla="*/ 1131308 w 1171705"/>
              <a:gd name="connsiteY16" fmla="*/ 1056040 h 1552455"/>
              <a:gd name="connsiteX17" fmla="*/ 1153079 w 1171705"/>
              <a:gd name="connsiteY17" fmla="*/ 958069 h 1552455"/>
              <a:gd name="connsiteX18" fmla="*/ 1170496 w 1171705"/>
              <a:gd name="connsiteY18" fmla="*/ 833972 h 1552455"/>
              <a:gd name="connsiteX19" fmla="*/ 1168319 w 1171705"/>
              <a:gd name="connsiteY19" fmla="*/ 744709 h 1552455"/>
              <a:gd name="connsiteX20" fmla="*/ 1153079 w 1171705"/>
              <a:gd name="connsiteY20" fmla="*/ 605372 h 1552455"/>
              <a:gd name="connsiteX21" fmla="*/ 1068170 w 1171705"/>
              <a:gd name="connsiteY21" fmla="*/ 344115 h 1552455"/>
              <a:gd name="connsiteX22" fmla="*/ 963668 w 1171705"/>
              <a:gd name="connsiteY22" fmla="*/ 187360 h 1552455"/>
              <a:gd name="connsiteX23" fmla="*/ 872228 w 1171705"/>
              <a:gd name="connsiteY23" fmla="*/ 100275 h 1552455"/>
              <a:gd name="connsiteX24" fmla="*/ 582668 w 1171705"/>
              <a:gd name="connsiteY24" fmla="*/ 126 h 1552455"/>
              <a:gd name="connsiteX0" fmla="*/ 582668 w 1171705"/>
              <a:gd name="connsiteY0" fmla="*/ 126 h 1552455"/>
              <a:gd name="connsiteX1" fmla="*/ 301816 w 1171705"/>
              <a:gd name="connsiteY1" fmla="*/ 93743 h 1552455"/>
              <a:gd name="connsiteX2" fmla="*/ 214730 w 1171705"/>
              <a:gd name="connsiteY2" fmla="*/ 178652 h 1552455"/>
              <a:gd name="connsiteX3" fmla="*/ 92810 w 1171705"/>
              <a:gd name="connsiteY3" fmla="*/ 363709 h 1552455"/>
              <a:gd name="connsiteX4" fmla="*/ 18788 w 1171705"/>
              <a:gd name="connsiteY4" fmla="*/ 581423 h 1552455"/>
              <a:gd name="connsiteX5" fmla="*/ 3548 w 1171705"/>
              <a:gd name="connsiteY5" fmla="*/ 759949 h 1552455"/>
              <a:gd name="connsiteX6" fmla="*/ 1370 w 1171705"/>
              <a:gd name="connsiteY6" fmla="*/ 849212 h 1552455"/>
              <a:gd name="connsiteX7" fmla="*/ 20965 w 1171705"/>
              <a:gd name="connsiteY7" fmla="*/ 962423 h 1552455"/>
              <a:gd name="connsiteX8" fmla="*/ 41648 w 1171705"/>
              <a:gd name="connsiteY8" fmla="*/ 1073730 h 1552455"/>
              <a:gd name="connsiteX9" fmla="*/ 79748 w 1171705"/>
              <a:gd name="connsiteY9" fmla="*/ 1197555 h 1552455"/>
              <a:gd name="connsiteX10" fmla="*/ 121113 w 1171705"/>
              <a:gd name="connsiteY10" fmla="*/ 1288995 h 1552455"/>
              <a:gd name="connsiteX11" fmla="*/ 238679 w 1171705"/>
              <a:gd name="connsiteY11" fmla="*/ 1417446 h 1552455"/>
              <a:gd name="connsiteX12" fmla="*/ 573959 w 1171705"/>
              <a:gd name="connsiteY12" fmla="*/ 1552429 h 1552455"/>
              <a:gd name="connsiteX13" fmla="*/ 922302 w 1171705"/>
              <a:gd name="connsiteY13" fmla="*/ 1415269 h 1552455"/>
              <a:gd name="connsiteX14" fmla="*/ 1052930 w 1171705"/>
              <a:gd name="connsiteY14" fmla="*/ 1275932 h 1552455"/>
              <a:gd name="connsiteX15" fmla="*/ 1094296 w 1171705"/>
              <a:gd name="connsiteY15" fmla="*/ 1193200 h 1552455"/>
              <a:gd name="connsiteX16" fmla="*/ 1131308 w 1171705"/>
              <a:gd name="connsiteY16" fmla="*/ 1056040 h 1552455"/>
              <a:gd name="connsiteX17" fmla="*/ 1153079 w 1171705"/>
              <a:gd name="connsiteY17" fmla="*/ 958069 h 1552455"/>
              <a:gd name="connsiteX18" fmla="*/ 1170496 w 1171705"/>
              <a:gd name="connsiteY18" fmla="*/ 833972 h 1552455"/>
              <a:gd name="connsiteX19" fmla="*/ 1168319 w 1171705"/>
              <a:gd name="connsiteY19" fmla="*/ 744709 h 1552455"/>
              <a:gd name="connsiteX20" fmla="*/ 1153079 w 1171705"/>
              <a:gd name="connsiteY20" fmla="*/ 605372 h 1552455"/>
              <a:gd name="connsiteX21" fmla="*/ 1068170 w 1171705"/>
              <a:gd name="connsiteY21" fmla="*/ 344115 h 1552455"/>
              <a:gd name="connsiteX22" fmla="*/ 963668 w 1171705"/>
              <a:gd name="connsiteY22" fmla="*/ 187360 h 1552455"/>
              <a:gd name="connsiteX23" fmla="*/ 872228 w 1171705"/>
              <a:gd name="connsiteY23" fmla="*/ 100275 h 1552455"/>
              <a:gd name="connsiteX24" fmla="*/ 582668 w 1171705"/>
              <a:gd name="connsiteY24" fmla="*/ 126 h 1552455"/>
              <a:gd name="connsiteX0" fmla="*/ 582668 w 1171705"/>
              <a:gd name="connsiteY0" fmla="*/ 126 h 1552455"/>
              <a:gd name="connsiteX1" fmla="*/ 301816 w 1171705"/>
              <a:gd name="connsiteY1" fmla="*/ 93743 h 1552455"/>
              <a:gd name="connsiteX2" fmla="*/ 214730 w 1171705"/>
              <a:gd name="connsiteY2" fmla="*/ 178652 h 1552455"/>
              <a:gd name="connsiteX3" fmla="*/ 92810 w 1171705"/>
              <a:gd name="connsiteY3" fmla="*/ 363709 h 1552455"/>
              <a:gd name="connsiteX4" fmla="*/ 18788 w 1171705"/>
              <a:gd name="connsiteY4" fmla="*/ 581423 h 1552455"/>
              <a:gd name="connsiteX5" fmla="*/ 3548 w 1171705"/>
              <a:gd name="connsiteY5" fmla="*/ 759949 h 1552455"/>
              <a:gd name="connsiteX6" fmla="*/ 1370 w 1171705"/>
              <a:gd name="connsiteY6" fmla="*/ 849212 h 1552455"/>
              <a:gd name="connsiteX7" fmla="*/ 20965 w 1171705"/>
              <a:gd name="connsiteY7" fmla="*/ 962423 h 1552455"/>
              <a:gd name="connsiteX8" fmla="*/ 41648 w 1171705"/>
              <a:gd name="connsiteY8" fmla="*/ 1073730 h 1552455"/>
              <a:gd name="connsiteX9" fmla="*/ 74033 w 1171705"/>
              <a:gd name="connsiteY9" fmla="*/ 1197555 h 1552455"/>
              <a:gd name="connsiteX10" fmla="*/ 121113 w 1171705"/>
              <a:gd name="connsiteY10" fmla="*/ 1288995 h 1552455"/>
              <a:gd name="connsiteX11" fmla="*/ 238679 w 1171705"/>
              <a:gd name="connsiteY11" fmla="*/ 1417446 h 1552455"/>
              <a:gd name="connsiteX12" fmla="*/ 573959 w 1171705"/>
              <a:gd name="connsiteY12" fmla="*/ 1552429 h 1552455"/>
              <a:gd name="connsiteX13" fmla="*/ 922302 w 1171705"/>
              <a:gd name="connsiteY13" fmla="*/ 1415269 h 1552455"/>
              <a:gd name="connsiteX14" fmla="*/ 1052930 w 1171705"/>
              <a:gd name="connsiteY14" fmla="*/ 1275932 h 1552455"/>
              <a:gd name="connsiteX15" fmla="*/ 1094296 w 1171705"/>
              <a:gd name="connsiteY15" fmla="*/ 1193200 h 1552455"/>
              <a:gd name="connsiteX16" fmla="*/ 1131308 w 1171705"/>
              <a:gd name="connsiteY16" fmla="*/ 1056040 h 1552455"/>
              <a:gd name="connsiteX17" fmla="*/ 1153079 w 1171705"/>
              <a:gd name="connsiteY17" fmla="*/ 958069 h 1552455"/>
              <a:gd name="connsiteX18" fmla="*/ 1170496 w 1171705"/>
              <a:gd name="connsiteY18" fmla="*/ 833972 h 1552455"/>
              <a:gd name="connsiteX19" fmla="*/ 1168319 w 1171705"/>
              <a:gd name="connsiteY19" fmla="*/ 744709 h 1552455"/>
              <a:gd name="connsiteX20" fmla="*/ 1153079 w 1171705"/>
              <a:gd name="connsiteY20" fmla="*/ 605372 h 1552455"/>
              <a:gd name="connsiteX21" fmla="*/ 1068170 w 1171705"/>
              <a:gd name="connsiteY21" fmla="*/ 344115 h 1552455"/>
              <a:gd name="connsiteX22" fmla="*/ 963668 w 1171705"/>
              <a:gd name="connsiteY22" fmla="*/ 187360 h 1552455"/>
              <a:gd name="connsiteX23" fmla="*/ 872228 w 1171705"/>
              <a:gd name="connsiteY23" fmla="*/ 100275 h 1552455"/>
              <a:gd name="connsiteX24" fmla="*/ 582668 w 1171705"/>
              <a:gd name="connsiteY24" fmla="*/ 126 h 1552455"/>
              <a:gd name="connsiteX0" fmla="*/ 582668 w 1171705"/>
              <a:gd name="connsiteY0" fmla="*/ 126 h 1552437"/>
              <a:gd name="connsiteX1" fmla="*/ 301816 w 1171705"/>
              <a:gd name="connsiteY1" fmla="*/ 93743 h 1552437"/>
              <a:gd name="connsiteX2" fmla="*/ 214730 w 1171705"/>
              <a:gd name="connsiteY2" fmla="*/ 178652 h 1552437"/>
              <a:gd name="connsiteX3" fmla="*/ 92810 w 1171705"/>
              <a:gd name="connsiteY3" fmla="*/ 363709 h 1552437"/>
              <a:gd name="connsiteX4" fmla="*/ 18788 w 1171705"/>
              <a:gd name="connsiteY4" fmla="*/ 581423 h 1552437"/>
              <a:gd name="connsiteX5" fmla="*/ 3548 w 1171705"/>
              <a:gd name="connsiteY5" fmla="*/ 759949 h 1552437"/>
              <a:gd name="connsiteX6" fmla="*/ 1370 w 1171705"/>
              <a:gd name="connsiteY6" fmla="*/ 849212 h 1552437"/>
              <a:gd name="connsiteX7" fmla="*/ 20965 w 1171705"/>
              <a:gd name="connsiteY7" fmla="*/ 962423 h 1552437"/>
              <a:gd name="connsiteX8" fmla="*/ 41648 w 1171705"/>
              <a:gd name="connsiteY8" fmla="*/ 1073730 h 1552437"/>
              <a:gd name="connsiteX9" fmla="*/ 74033 w 1171705"/>
              <a:gd name="connsiteY9" fmla="*/ 1197555 h 1552437"/>
              <a:gd name="connsiteX10" fmla="*/ 121113 w 1171705"/>
              <a:gd name="connsiteY10" fmla="*/ 1288995 h 1552437"/>
              <a:gd name="connsiteX11" fmla="*/ 238679 w 1171705"/>
              <a:gd name="connsiteY11" fmla="*/ 1417446 h 1552437"/>
              <a:gd name="connsiteX12" fmla="*/ 573959 w 1171705"/>
              <a:gd name="connsiteY12" fmla="*/ 1552429 h 1552437"/>
              <a:gd name="connsiteX13" fmla="*/ 918492 w 1171705"/>
              <a:gd name="connsiteY13" fmla="*/ 1411459 h 1552437"/>
              <a:gd name="connsiteX14" fmla="*/ 1052930 w 1171705"/>
              <a:gd name="connsiteY14" fmla="*/ 1275932 h 1552437"/>
              <a:gd name="connsiteX15" fmla="*/ 1094296 w 1171705"/>
              <a:gd name="connsiteY15" fmla="*/ 1193200 h 1552437"/>
              <a:gd name="connsiteX16" fmla="*/ 1131308 w 1171705"/>
              <a:gd name="connsiteY16" fmla="*/ 1056040 h 1552437"/>
              <a:gd name="connsiteX17" fmla="*/ 1153079 w 1171705"/>
              <a:gd name="connsiteY17" fmla="*/ 958069 h 1552437"/>
              <a:gd name="connsiteX18" fmla="*/ 1170496 w 1171705"/>
              <a:gd name="connsiteY18" fmla="*/ 833972 h 1552437"/>
              <a:gd name="connsiteX19" fmla="*/ 1168319 w 1171705"/>
              <a:gd name="connsiteY19" fmla="*/ 744709 h 1552437"/>
              <a:gd name="connsiteX20" fmla="*/ 1153079 w 1171705"/>
              <a:gd name="connsiteY20" fmla="*/ 605372 h 1552437"/>
              <a:gd name="connsiteX21" fmla="*/ 1068170 w 1171705"/>
              <a:gd name="connsiteY21" fmla="*/ 344115 h 1552437"/>
              <a:gd name="connsiteX22" fmla="*/ 963668 w 1171705"/>
              <a:gd name="connsiteY22" fmla="*/ 187360 h 1552437"/>
              <a:gd name="connsiteX23" fmla="*/ 872228 w 1171705"/>
              <a:gd name="connsiteY23" fmla="*/ 100275 h 1552437"/>
              <a:gd name="connsiteX24" fmla="*/ 582668 w 1171705"/>
              <a:gd name="connsiteY24" fmla="*/ 126 h 1552437"/>
              <a:gd name="connsiteX0" fmla="*/ 582668 w 1171705"/>
              <a:gd name="connsiteY0" fmla="*/ 126 h 1552437"/>
              <a:gd name="connsiteX1" fmla="*/ 301816 w 1171705"/>
              <a:gd name="connsiteY1" fmla="*/ 93743 h 1552437"/>
              <a:gd name="connsiteX2" fmla="*/ 214730 w 1171705"/>
              <a:gd name="connsiteY2" fmla="*/ 178652 h 1552437"/>
              <a:gd name="connsiteX3" fmla="*/ 92810 w 1171705"/>
              <a:gd name="connsiteY3" fmla="*/ 363709 h 1552437"/>
              <a:gd name="connsiteX4" fmla="*/ 18788 w 1171705"/>
              <a:gd name="connsiteY4" fmla="*/ 581423 h 1552437"/>
              <a:gd name="connsiteX5" fmla="*/ 3548 w 1171705"/>
              <a:gd name="connsiteY5" fmla="*/ 759949 h 1552437"/>
              <a:gd name="connsiteX6" fmla="*/ 1370 w 1171705"/>
              <a:gd name="connsiteY6" fmla="*/ 849212 h 1552437"/>
              <a:gd name="connsiteX7" fmla="*/ 20965 w 1171705"/>
              <a:gd name="connsiteY7" fmla="*/ 962423 h 1552437"/>
              <a:gd name="connsiteX8" fmla="*/ 41648 w 1171705"/>
              <a:gd name="connsiteY8" fmla="*/ 1073730 h 1552437"/>
              <a:gd name="connsiteX9" fmla="*/ 74033 w 1171705"/>
              <a:gd name="connsiteY9" fmla="*/ 1197555 h 1552437"/>
              <a:gd name="connsiteX10" fmla="*/ 121113 w 1171705"/>
              <a:gd name="connsiteY10" fmla="*/ 1288995 h 1552437"/>
              <a:gd name="connsiteX11" fmla="*/ 238679 w 1171705"/>
              <a:gd name="connsiteY11" fmla="*/ 1417446 h 1552437"/>
              <a:gd name="connsiteX12" fmla="*/ 573959 w 1171705"/>
              <a:gd name="connsiteY12" fmla="*/ 1552429 h 1552437"/>
              <a:gd name="connsiteX13" fmla="*/ 918492 w 1171705"/>
              <a:gd name="connsiteY13" fmla="*/ 1411459 h 1552437"/>
              <a:gd name="connsiteX14" fmla="*/ 1049120 w 1171705"/>
              <a:gd name="connsiteY14" fmla="*/ 1281647 h 1552437"/>
              <a:gd name="connsiteX15" fmla="*/ 1094296 w 1171705"/>
              <a:gd name="connsiteY15" fmla="*/ 1193200 h 1552437"/>
              <a:gd name="connsiteX16" fmla="*/ 1131308 w 1171705"/>
              <a:gd name="connsiteY16" fmla="*/ 1056040 h 1552437"/>
              <a:gd name="connsiteX17" fmla="*/ 1153079 w 1171705"/>
              <a:gd name="connsiteY17" fmla="*/ 958069 h 1552437"/>
              <a:gd name="connsiteX18" fmla="*/ 1170496 w 1171705"/>
              <a:gd name="connsiteY18" fmla="*/ 833972 h 1552437"/>
              <a:gd name="connsiteX19" fmla="*/ 1168319 w 1171705"/>
              <a:gd name="connsiteY19" fmla="*/ 744709 h 1552437"/>
              <a:gd name="connsiteX20" fmla="*/ 1153079 w 1171705"/>
              <a:gd name="connsiteY20" fmla="*/ 605372 h 1552437"/>
              <a:gd name="connsiteX21" fmla="*/ 1068170 w 1171705"/>
              <a:gd name="connsiteY21" fmla="*/ 344115 h 1552437"/>
              <a:gd name="connsiteX22" fmla="*/ 963668 w 1171705"/>
              <a:gd name="connsiteY22" fmla="*/ 187360 h 1552437"/>
              <a:gd name="connsiteX23" fmla="*/ 872228 w 1171705"/>
              <a:gd name="connsiteY23" fmla="*/ 100275 h 1552437"/>
              <a:gd name="connsiteX24" fmla="*/ 582668 w 1171705"/>
              <a:gd name="connsiteY24" fmla="*/ 126 h 1552437"/>
              <a:gd name="connsiteX0" fmla="*/ 582668 w 1171705"/>
              <a:gd name="connsiteY0" fmla="*/ 126 h 1552437"/>
              <a:gd name="connsiteX1" fmla="*/ 301816 w 1171705"/>
              <a:gd name="connsiteY1" fmla="*/ 93743 h 1552437"/>
              <a:gd name="connsiteX2" fmla="*/ 214730 w 1171705"/>
              <a:gd name="connsiteY2" fmla="*/ 178652 h 1552437"/>
              <a:gd name="connsiteX3" fmla="*/ 92810 w 1171705"/>
              <a:gd name="connsiteY3" fmla="*/ 363709 h 1552437"/>
              <a:gd name="connsiteX4" fmla="*/ 18788 w 1171705"/>
              <a:gd name="connsiteY4" fmla="*/ 581423 h 1552437"/>
              <a:gd name="connsiteX5" fmla="*/ 3548 w 1171705"/>
              <a:gd name="connsiteY5" fmla="*/ 759949 h 1552437"/>
              <a:gd name="connsiteX6" fmla="*/ 1370 w 1171705"/>
              <a:gd name="connsiteY6" fmla="*/ 849212 h 1552437"/>
              <a:gd name="connsiteX7" fmla="*/ 20965 w 1171705"/>
              <a:gd name="connsiteY7" fmla="*/ 962423 h 1552437"/>
              <a:gd name="connsiteX8" fmla="*/ 41648 w 1171705"/>
              <a:gd name="connsiteY8" fmla="*/ 1073730 h 1552437"/>
              <a:gd name="connsiteX9" fmla="*/ 74033 w 1171705"/>
              <a:gd name="connsiteY9" fmla="*/ 1197555 h 1552437"/>
              <a:gd name="connsiteX10" fmla="*/ 121113 w 1171705"/>
              <a:gd name="connsiteY10" fmla="*/ 1288995 h 1552437"/>
              <a:gd name="connsiteX11" fmla="*/ 238679 w 1171705"/>
              <a:gd name="connsiteY11" fmla="*/ 1417446 h 1552437"/>
              <a:gd name="connsiteX12" fmla="*/ 573959 w 1171705"/>
              <a:gd name="connsiteY12" fmla="*/ 1552429 h 1552437"/>
              <a:gd name="connsiteX13" fmla="*/ 918492 w 1171705"/>
              <a:gd name="connsiteY13" fmla="*/ 1411459 h 1552437"/>
              <a:gd name="connsiteX14" fmla="*/ 1049120 w 1171705"/>
              <a:gd name="connsiteY14" fmla="*/ 1281647 h 1552437"/>
              <a:gd name="connsiteX15" fmla="*/ 1088581 w 1171705"/>
              <a:gd name="connsiteY15" fmla="*/ 1193200 h 1552437"/>
              <a:gd name="connsiteX16" fmla="*/ 1131308 w 1171705"/>
              <a:gd name="connsiteY16" fmla="*/ 1056040 h 1552437"/>
              <a:gd name="connsiteX17" fmla="*/ 1153079 w 1171705"/>
              <a:gd name="connsiteY17" fmla="*/ 958069 h 1552437"/>
              <a:gd name="connsiteX18" fmla="*/ 1170496 w 1171705"/>
              <a:gd name="connsiteY18" fmla="*/ 833972 h 1552437"/>
              <a:gd name="connsiteX19" fmla="*/ 1168319 w 1171705"/>
              <a:gd name="connsiteY19" fmla="*/ 744709 h 1552437"/>
              <a:gd name="connsiteX20" fmla="*/ 1153079 w 1171705"/>
              <a:gd name="connsiteY20" fmla="*/ 605372 h 1552437"/>
              <a:gd name="connsiteX21" fmla="*/ 1068170 w 1171705"/>
              <a:gd name="connsiteY21" fmla="*/ 344115 h 1552437"/>
              <a:gd name="connsiteX22" fmla="*/ 963668 w 1171705"/>
              <a:gd name="connsiteY22" fmla="*/ 187360 h 1552437"/>
              <a:gd name="connsiteX23" fmla="*/ 872228 w 1171705"/>
              <a:gd name="connsiteY23" fmla="*/ 100275 h 1552437"/>
              <a:gd name="connsiteX24" fmla="*/ 582668 w 1171705"/>
              <a:gd name="connsiteY24" fmla="*/ 126 h 1552437"/>
              <a:gd name="connsiteX0" fmla="*/ 582668 w 1171705"/>
              <a:gd name="connsiteY0" fmla="*/ 126 h 1552437"/>
              <a:gd name="connsiteX1" fmla="*/ 301816 w 1171705"/>
              <a:gd name="connsiteY1" fmla="*/ 93743 h 1552437"/>
              <a:gd name="connsiteX2" fmla="*/ 214730 w 1171705"/>
              <a:gd name="connsiteY2" fmla="*/ 178652 h 1552437"/>
              <a:gd name="connsiteX3" fmla="*/ 92810 w 1171705"/>
              <a:gd name="connsiteY3" fmla="*/ 363709 h 1552437"/>
              <a:gd name="connsiteX4" fmla="*/ 18788 w 1171705"/>
              <a:gd name="connsiteY4" fmla="*/ 581423 h 1552437"/>
              <a:gd name="connsiteX5" fmla="*/ 3548 w 1171705"/>
              <a:gd name="connsiteY5" fmla="*/ 759949 h 1552437"/>
              <a:gd name="connsiteX6" fmla="*/ 1370 w 1171705"/>
              <a:gd name="connsiteY6" fmla="*/ 849212 h 1552437"/>
              <a:gd name="connsiteX7" fmla="*/ 20965 w 1171705"/>
              <a:gd name="connsiteY7" fmla="*/ 962423 h 1552437"/>
              <a:gd name="connsiteX8" fmla="*/ 41648 w 1171705"/>
              <a:gd name="connsiteY8" fmla="*/ 1073730 h 1552437"/>
              <a:gd name="connsiteX9" fmla="*/ 74033 w 1171705"/>
              <a:gd name="connsiteY9" fmla="*/ 1197555 h 1552437"/>
              <a:gd name="connsiteX10" fmla="*/ 121113 w 1171705"/>
              <a:gd name="connsiteY10" fmla="*/ 1288995 h 1552437"/>
              <a:gd name="connsiteX11" fmla="*/ 238679 w 1171705"/>
              <a:gd name="connsiteY11" fmla="*/ 1417446 h 1552437"/>
              <a:gd name="connsiteX12" fmla="*/ 573959 w 1171705"/>
              <a:gd name="connsiteY12" fmla="*/ 1552429 h 1552437"/>
              <a:gd name="connsiteX13" fmla="*/ 918492 w 1171705"/>
              <a:gd name="connsiteY13" fmla="*/ 1411459 h 1552437"/>
              <a:gd name="connsiteX14" fmla="*/ 1045310 w 1171705"/>
              <a:gd name="connsiteY14" fmla="*/ 1281647 h 1552437"/>
              <a:gd name="connsiteX15" fmla="*/ 1088581 w 1171705"/>
              <a:gd name="connsiteY15" fmla="*/ 1193200 h 1552437"/>
              <a:gd name="connsiteX16" fmla="*/ 1131308 w 1171705"/>
              <a:gd name="connsiteY16" fmla="*/ 1056040 h 1552437"/>
              <a:gd name="connsiteX17" fmla="*/ 1153079 w 1171705"/>
              <a:gd name="connsiteY17" fmla="*/ 958069 h 1552437"/>
              <a:gd name="connsiteX18" fmla="*/ 1170496 w 1171705"/>
              <a:gd name="connsiteY18" fmla="*/ 833972 h 1552437"/>
              <a:gd name="connsiteX19" fmla="*/ 1168319 w 1171705"/>
              <a:gd name="connsiteY19" fmla="*/ 744709 h 1552437"/>
              <a:gd name="connsiteX20" fmla="*/ 1153079 w 1171705"/>
              <a:gd name="connsiteY20" fmla="*/ 605372 h 1552437"/>
              <a:gd name="connsiteX21" fmla="*/ 1068170 w 1171705"/>
              <a:gd name="connsiteY21" fmla="*/ 344115 h 1552437"/>
              <a:gd name="connsiteX22" fmla="*/ 963668 w 1171705"/>
              <a:gd name="connsiteY22" fmla="*/ 187360 h 1552437"/>
              <a:gd name="connsiteX23" fmla="*/ 872228 w 1171705"/>
              <a:gd name="connsiteY23" fmla="*/ 100275 h 1552437"/>
              <a:gd name="connsiteX24" fmla="*/ 582668 w 1171705"/>
              <a:gd name="connsiteY24" fmla="*/ 126 h 1552437"/>
              <a:gd name="connsiteX0" fmla="*/ 582668 w 1171705"/>
              <a:gd name="connsiteY0" fmla="*/ 126 h 1552438"/>
              <a:gd name="connsiteX1" fmla="*/ 301816 w 1171705"/>
              <a:gd name="connsiteY1" fmla="*/ 93743 h 1552438"/>
              <a:gd name="connsiteX2" fmla="*/ 214730 w 1171705"/>
              <a:gd name="connsiteY2" fmla="*/ 178652 h 1552438"/>
              <a:gd name="connsiteX3" fmla="*/ 92810 w 1171705"/>
              <a:gd name="connsiteY3" fmla="*/ 363709 h 1552438"/>
              <a:gd name="connsiteX4" fmla="*/ 18788 w 1171705"/>
              <a:gd name="connsiteY4" fmla="*/ 581423 h 1552438"/>
              <a:gd name="connsiteX5" fmla="*/ 3548 w 1171705"/>
              <a:gd name="connsiteY5" fmla="*/ 759949 h 1552438"/>
              <a:gd name="connsiteX6" fmla="*/ 1370 w 1171705"/>
              <a:gd name="connsiteY6" fmla="*/ 849212 h 1552438"/>
              <a:gd name="connsiteX7" fmla="*/ 20965 w 1171705"/>
              <a:gd name="connsiteY7" fmla="*/ 962423 h 1552438"/>
              <a:gd name="connsiteX8" fmla="*/ 41648 w 1171705"/>
              <a:gd name="connsiteY8" fmla="*/ 1073730 h 1552438"/>
              <a:gd name="connsiteX9" fmla="*/ 74033 w 1171705"/>
              <a:gd name="connsiteY9" fmla="*/ 1197555 h 1552438"/>
              <a:gd name="connsiteX10" fmla="*/ 121113 w 1171705"/>
              <a:gd name="connsiteY10" fmla="*/ 1288995 h 1552438"/>
              <a:gd name="connsiteX11" fmla="*/ 238679 w 1171705"/>
              <a:gd name="connsiteY11" fmla="*/ 1417446 h 1552438"/>
              <a:gd name="connsiteX12" fmla="*/ 573959 w 1171705"/>
              <a:gd name="connsiteY12" fmla="*/ 1552429 h 1552438"/>
              <a:gd name="connsiteX13" fmla="*/ 918492 w 1171705"/>
              <a:gd name="connsiteY13" fmla="*/ 1411459 h 1552438"/>
              <a:gd name="connsiteX14" fmla="*/ 1045310 w 1171705"/>
              <a:gd name="connsiteY14" fmla="*/ 1281647 h 1552438"/>
              <a:gd name="connsiteX15" fmla="*/ 1088581 w 1171705"/>
              <a:gd name="connsiteY15" fmla="*/ 1193200 h 1552438"/>
              <a:gd name="connsiteX16" fmla="*/ 1131308 w 1171705"/>
              <a:gd name="connsiteY16" fmla="*/ 1056040 h 1552438"/>
              <a:gd name="connsiteX17" fmla="*/ 1153079 w 1171705"/>
              <a:gd name="connsiteY17" fmla="*/ 958069 h 1552438"/>
              <a:gd name="connsiteX18" fmla="*/ 1170496 w 1171705"/>
              <a:gd name="connsiteY18" fmla="*/ 833972 h 1552438"/>
              <a:gd name="connsiteX19" fmla="*/ 1168319 w 1171705"/>
              <a:gd name="connsiteY19" fmla="*/ 744709 h 1552438"/>
              <a:gd name="connsiteX20" fmla="*/ 1153079 w 1171705"/>
              <a:gd name="connsiteY20" fmla="*/ 605372 h 1552438"/>
              <a:gd name="connsiteX21" fmla="*/ 1068170 w 1171705"/>
              <a:gd name="connsiteY21" fmla="*/ 344115 h 1552438"/>
              <a:gd name="connsiteX22" fmla="*/ 963668 w 1171705"/>
              <a:gd name="connsiteY22" fmla="*/ 187360 h 1552438"/>
              <a:gd name="connsiteX23" fmla="*/ 872228 w 1171705"/>
              <a:gd name="connsiteY23" fmla="*/ 100275 h 1552438"/>
              <a:gd name="connsiteX24" fmla="*/ 582668 w 1171705"/>
              <a:gd name="connsiteY24" fmla="*/ 126 h 1552438"/>
              <a:gd name="connsiteX0" fmla="*/ 582668 w 1171705"/>
              <a:gd name="connsiteY0" fmla="*/ 126 h 1552438"/>
              <a:gd name="connsiteX1" fmla="*/ 301816 w 1171705"/>
              <a:gd name="connsiteY1" fmla="*/ 93743 h 1552438"/>
              <a:gd name="connsiteX2" fmla="*/ 214730 w 1171705"/>
              <a:gd name="connsiteY2" fmla="*/ 178652 h 1552438"/>
              <a:gd name="connsiteX3" fmla="*/ 87095 w 1171705"/>
              <a:gd name="connsiteY3" fmla="*/ 357994 h 1552438"/>
              <a:gd name="connsiteX4" fmla="*/ 18788 w 1171705"/>
              <a:gd name="connsiteY4" fmla="*/ 581423 h 1552438"/>
              <a:gd name="connsiteX5" fmla="*/ 3548 w 1171705"/>
              <a:gd name="connsiteY5" fmla="*/ 759949 h 1552438"/>
              <a:gd name="connsiteX6" fmla="*/ 1370 w 1171705"/>
              <a:gd name="connsiteY6" fmla="*/ 849212 h 1552438"/>
              <a:gd name="connsiteX7" fmla="*/ 20965 w 1171705"/>
              <a:gd name="connsiteY7" fmla="*/ 962423 h 1552438"/>
              <a:gd name="connsiteX8" fmla="*/ 41648 w 1171705"/>
              <a:gd name="connsiteY8" fmla="*/ 1073730 h 1552438"/>
              <a:gd name="connsiteX9" fmla="*/ 74033 w 1171705"/>
              <a:gd name="connsiteY9" fmla="*/ 1197555 h 1552438"/>
              <a:gd name="connsiteX10" fmla="*/ 121113 w 1171705"/>
              <a:gd name="connsiteY10" fmla="*/ 1288995 h 1552438"/>
              <a:gd name="connsiteX11" fmla="*/ 238679 w 1171705"/>
              <a:gd name="connsiteY11" fmla="*/ 1417446 h 1552438"/>
              <a:gd name="connsiteX12" fmla="*/ 573959 w 1171705"/>
              <a:gd name="connsiteY12" fmla="*/ 1552429 h 1552438"/>
              <a:gd name="connsiteX13" fmla="*/ 918492 w 1171705"/>
              <a:gd name="connsiteY13" fmla="*/ 1411459 h 1552438"/>
              <a:gd name="connsiteX14" fmla="*/ 1045310 w 1171705"/>
              <a:gd name="connsiteY14" fmla="*/ 1281647 h 1552438"/>
              <a:gd name="connsiteX15" fmla="*/ 1088581 w 1171705"/>
              <a:gd name="connsiteY15" fmla="*/ 1193200 h 1552438"/>
              <a:gd name="connsiteX16" fmla="*/ 1131308 w 1171705"/>
              <a:gd name="connsiteY16" fmla="*/ 1056040 h 1552438"/>
              <a:gd name="connsiteX17" fmla="*/ 1153079 w 1171705"/>
              <a:gd name="connsiteY17" fmla="*/ 958069 h 1552438"/>
              <a:gd name="connsiteX18" fmla="*/ 1170496 w 1171705"/>
              <a:gd name="connsiteY18" fmla="*/ 833972 h 1552438"/>
              <a:gd name="connsiteX19" fmla="*/ 1168319 w 1171705"/>
              <a:gd name="connsiteY19" fmla="*/ 744709 h 1552438"/>
              <a:gd name="connsiteX20" fmla="*/ 1153079 w 1171705"/>
              <a:gd name="connsiteY20" fmla="*/ 605372 h 1552438"/>
              <a:gd name="connsiteX21" fmla="*/ 1068170 w 1171705"/>
              <a:gd name="connsiteY21" fmla="*/ 344115 h 1552438"/>
              <a:gd name="connsiteX22" fmla="*/ 963668 w 1171705"/>
              <a:gd name="connsiteY22" fmla="*/ 187360 h 1552438"/>
              <a:gd name="connsiteX23" fmla="*/ 872228 w 1171705"/>
              <a:gd name="connsiteY23" fmla="*/ 100275 h 1552438"/>
              <a:gd name="connsiteX24" fmla="*/ 582668 w 1171705"/>
              <a:gd name="connsiteY24" fmla="*/ 126 h 1552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171705" h="1552438">
                <a:moveTo>
                  <a:pt x="582668" y="126"/>
                </a:moveTo>
                <a:cubicBezTo>
                  <a:pt x="448411" y="-3140"/>
                  <a:pt x="354431" y="57458"/>
                  <a:pt x="301816" y="93743"/>
                </a:cubicBezTo>
                <a:cubicBezTo>
                  <a:pt x="249201" y="130028"/>
                  <a:pt x="250517" y="134610"/>
                  <a:pt x="214730" y="178652"/>
                </a:cubicBezTo>
                <a:cubicBezTo>
                  <a:pt x="178943" y="222694"/>
                  <a:pt x="119752" y="290866"/>
                  <a:pt x="87095" y="357994"/>
                </a:cubicBezTo>
                <a:cubicBezTo>
                  <a:pt x="54438" y="425123"/>
                  <a:pt x="32713" y="514430"/>
                  <a:pt x="18788" y="581423"/>
                </a:cubicBezTo>
                <a:cubicBezTo>
                  <a:pt x="4863" y="648416"/>
                  <a:pt x="6451" y="715318"/>
                  <a:pt x="3548" y="759949"/>
                </a:cubicBezTo>
                <a:cubicBezTo>
                  <a:pt x="645" y="804581"/>
                  <a:pt x="-1533" y="815466"/>
                  <a:pt x="1370" y="849212"/>
                </a:cubicBezTo>
                <a:cubicBezTo>
                  <a:pt x="4273" y="882958"/>
                  <a:pt x="14252" y="925003"/>
                  <a:pt x="20965" y="962423"/>
                </a:cubicBezTo>
                <a:cubicBezTo>
                  <a:pt x="27678" y="999843"/>
                  <a:pt x="32803" y="1034541"/>
                  <a:pt x="41648" y="1073730"/>
                </a:cubicBezTo>
                <a:cubicBezTo>
                  <a:pt x="50493" y="1112919"/>
                  <a:pt x="60789" y="1161678"/>
                  <a:pt x="74033" y="1197555"/>
                </a:cubicBezTo>
                <a:cubicBezTo>
                  <a:pt x="87277" y="1233432"/>
                  <a:pt x="93672" y="1252347"/>
                  <a:pt x="121113" y="1288995"/>
                </a:cubicBezTo>
                <a:cubicBezTo>
                  <a:pt x="148554" y="1325643"/>
                  <a:pt x="168920" y="1361293"/>
                  <a:pt x="238679" y="1417446"/>
                </a:cubicBezTo>
                <a:cubicBezTo>
                  <a:pt x="308438" y="1473599"/>
                  <a:pt x="460657" y="1553427"/>
                  <a:pt x="573959" y="1552429"/>
                </a:cubicBezTo>
                <a:cubicBezTo>
                  <a:pt x="687261" y="1551431"/>
                  <a:pt x="839934" y="1456589"/>
                  <a:pt x="918492" y="1411459"/>
                </a:cubicBezTo>
                <a:cubicBezTo>
                  <a:pt x="997050" y="1366329"/>
                  <a:pt x="1016962" y="1318023"/>
                  <a:pt x="1045310" y="1281647"/>
                </a:cubicBezTo>
                <a:cubicBezTo>
                  <a:pt x="1073658" y="1245271"/>
                  <a:pt x="1074248" y="1230801"/>
                  <a:pt x="1088581" y="1193200"/>
                </a:cubicBezTo>
                <a:cubicBezTo>
                  <a:pt x="1102914" y="1155599"/>
                  <a:pt x="1120558" y="1095228"/>
                  <a:pt x="1131308" y="1056040"/>
                </a:cubicBezTo>
                <a:cubicBezTo>
                  <a:pt x="1142058" y="1016852"/>
                  <a:pt x="1146548" y="995080"/>
                  <a:pt x="1153079" y="958069"/>
                </a:cubicBezTo>
                <a:cubicBezTo>
                  <a:pt x="1159610" y="921058"/>
                  <a:pt x="1167956" y="869532"/>
                  <a:pt x="1170496" y="833972"/>
                </a:cubicBezTo>
                <a:cubicBezTo>
                  <a:pt x="1173036" y="798412"/>
                  <a:pt x="1171222" y="782809"/>
                  <a:pt x="1168319" y="744709"/>
                </a:cubicBezTo>
                <a:cubicBezTo>
                  <a:pt x="1165416" y="706609"/>
                  <a:pt x="1169770" y="672138"/>
                  <a:pt x="1153079" y="605372"/>
                </a:cubicBezTo>
                <a:cubicBezTo>
                  <a:pt x="1136388" y="538606"/>
                  <a:pt x="1095384" y="405076"/>
                  <a:pt x="1068170" y="344115"/>
                </a:cubicBezTo>
                <a:cubicBezTo>
                  <a:pt x="1040956" y="283154"/>
                  <a:pt x="996325" y="228000"/>
                  <a:pt x="963668" y="187360"/>
                </a:cubicBezTo>
                <a:cubicBezTo>
                  <a:pt x="931011" y="146720"/>
                  <a:pt x="927382" y="136197"/>
                  <a:pt x="872228" y="100275"/>
                </a:cubicBezTo>
                <a:cubicBezTo>
                  <a:pt x="817074" y="64353"/>
                  <a:pt x="716925" y="3392"/>
                  <a:pt x="582668" y="126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52EE8CC-89A8-475D-9060-FC1B4B525498}"/>
              </a:ext>
            </a:extLst>
          </p:cNvPr>
          <p:cNvCxnSpPr>
            <a:cxnSpLocks/>
          </p:cNvCxnSpPr>
          <p:nvPr/>
        </p:nvCxnSpPr>
        <p:spPr>
          <a:xfrm>
            <a:off x="7035419" y="3716671"/>
            <a:ext cx="23502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E70DFA00-5CF1-4064-B48F-17C17922420D}"/>
              </a:ext>
            </a:extLst>
          </p:cNvPr>
          <p:cNvCxnSpPr>
            <a:cxnSpLocks/>
          </p:cNvCxnSpPr>
          <p:nvPr/>
        </p:nvCxnSpPr>
        <p:spPr>
          <a:xfrm>
            <a:off x="6922409" y="3585961"/>
            <a:ext cx="2568733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Connettore diritto 271">
            <a:extLst>
              <a:ext uri="{FF2B5EF4-FFF2-40B4-BE49-F238E27FC236}">
                <a16:creationId xmlns:a16="http://schemas.microsoft.com/office/drawing/2014/main" id="{3083234D-2C4B-436F-AABC-38E7B897DF2F}"/>
              </a:ext>
            </a:extLst>
          </p:cNvPr>
          <p:cNvCxnSpPr>
            <a:cxnSpLocks/>
          </p:cNvCxnSpPr>
          <p:nvPr/>
        </p:nvCxnSpPr>
        <p:spPr>
          <a:xfrm>
            <a:off x="6842650" y="3367973"/>
            <a:ext cx="277871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Connettore diritto 273">
            <a:extLst>
              <a:ext uri="{FF2B5EF4-FFF2-40B4-BE49-F238E27FC236}">
                <a16:creationId xmlns:a16="http://schemas.microsoft.com/office/drawing/2014/main" id="{FD459911-A267-4C46-8858-8FCE6A719413}"/>
              </a:ext>
            </a:extLst>
          </p:cNvPr>
          <p:cNvCxnSpPr>
            <a:cxnSpLocks/>
          </p:cNvCxnSpPr>
          <p:nvPr/>
        </p:nvCxnSpPr>
        <p:spPr>
          <a:xfrm>
            <a:off x="6821131" y="3257565"/>
            <a:ext cx="286965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101E7B2A-D443-44E8-A95A-A5C3684959EC}"/>
              </a:ext>
            </a:extLst>
          </p:cNvPr>
          <p:cNvCxnSpPr>
            <a:cxnSpLocks/>
          </p:cNvCxnSpPr>
          <p:nvPr/>
        </p:nvCxnSpPr>
        <p:spPr>
          <a:xfrm>
            <a:off x="6799028" y="3147823"/>
            <a:ext cx="295163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070FB1ED-66B4-4CA4-B859-094FA74809CB}"/>
              </a:ext>
            </a:extLst>
          </p:cNvPr>
          <p:cNvCxnSpPr>
            <a:cxnSpLocks/>
          </p:cNvCxnSpPr>
          <p:nvPr/>
        </p:nvCxnSpPr>
        <p:spPr>
          <a:xfrm>
            <a:off x="6814565" y="2891608"/>
            <a:ext cx="300946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nettore diritto 281">
            <a:extLst>
              <a:ext uri="{FF2B5EF4-FFF2-40B4-BE49-F238E27FC236}">
                <a16:creationId xmlns:a16="http://schemas.microsoft.com/office/drawing/2014/main" id="{F938287B-52DA-433A-AF67-86CB261360D5}"/>
              </a:ext>
            </a:extLst>
          </p:cNvPr>
          <p:cNvCxnSpPr>
            <a:cxnSpLocks/>
          </p:cNvCxnSpPr>
          <p:nvPr/>
        </p:nvCxnSpPr>
        <p:spPr>
          <a:xfrm>
            <a:off x="6893176" y="2660951"/>
            <a:ext cx="29308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nettore diritto 285">
            <a:extLst>
              <a:ext uri="{FF2B5EF4-FFF2-40B4-BE49-F238E27FC236}">
                <a16:creationId xmlns:a16="http://schemas.microsoft.com/office/drawing/2014/main" id="{23A302DE-CDED-4846-8CF7-D204152A4AA6}"/>
              </a:ext>
            </a:extLst>
          </p:cNvPr>
          <p:cNvCxnSpPr>
            <a:cxnSpLocks/>
          </p:cNvCxnSpPr>
          <p:nvPr/>
        </p:nvCxnSpPr>
        <p:spPr>
          <a:xfrm>
            <a:off x="7106441" y="2395875"/>
            <a:ext cx="2644217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7E2DA54A-5BC7-4A47-8543-2E54F68ACE58}"/>
              </a:ext>
            </a:extLst>
          </p:cNvPr>
          <p:cNvCxnSpPr>
            <a:cxnSpLocks/>
          </p:cNvCxnSpPr>
          <p:nvPr/>
        </p:nvCxnSpPr>
        <p:spPr>
          <a:xfrm>
            <a:off x="6877444" y="3498120"/>
            <a:ext cx="26699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0" name="Figura a mano libera: forma 299">
            <a:extLst>
              <a:ext uri="{FF2B5EF4-FFF2-40B4-BE49-F238E27FC236}">
                <a16:creationId xmlns:a16="http://schemas.microsoft.com/office/drawing/2014/main" id="{F8EB6284-B968-44AE-803A-1C64E6683497}"/>
              </a:ext>
            </a:extLst>
          </p:cNvPr>
          <p:cNvSpPr/>
          <p:nvPr/>
        </p:nvSpPr>
        <p:spPr>
          <a:xfrm>
            <a:off x="9261566" y="2301240"/>
            <a:ext cx="571693" cy="1554480"/>
          </a:xfrm>
          <a:custGeom>
            <a:avLst/>
            <a:gdLst>
              <a:gd name="connsiteX0" fmla="*/ 433251 w 571335"/>
              <a:gd name="connsiteY0" fmla="*/ 0 h 1554480"/>
              <a:gd name="connsiteX1" fmla="*/ 507274 w 571335"/>
              <a:gd name="connsiteY1" fmla="*/ 130629 h 1554480"/>
              <a:gd name="connsiteX2" fmla="*/ 568234 w 571335"/>
              <a:gd name="connsiteY2" fmla="*/ 372291 h 1554480"/>
              <a:gd name="connsiteX3" fmla="*/ 557348 w 571335"/>
              <a:gd name="connsiteY3" fmla="*/ 600891 h 1554480"/>
              <a:gd name="connsiteX4" fmla="*/ 513805 w 571335"/>
              <a:gd name="connsiteY4" fmla="*/ 764177 h 1554480"/>
              <a:gd name="connsiteX5" fmla="*/ 489857 w 571335"/>
              <a:gd name="connsiteY5" fmla="*/ 849086 h 1554480"/>
              <a:gd name="connsiteX6" fmla="*/ 431074 w 571335"/>
              <a:gd name="connsiteY6" fmla="*/ 960120 h 1554480"/>
              <a:gd name="connsiteX7" fmla="*/ 363583 w 571335"/>
              <a:gd name="connsiteY7" fmla="*/ 1068977 h 1554480"/>
              <a:gd name="connsiteX8" fmla="*/ 283028 w 571335"/>
              <a:gd name="connsiteY8" fmla="*/ 1199606 h 1554480"/>
              <a:gd name="connsiteX9" fmla="*/ 224245 w 571335"/>
              <a:gd name="connsiteY9" fmla="*/ 1280160 h 1554480"/>
              <a:gd name="connsiteX10" fmla="*/ 121920 w 571335"/>
              <a:gd name="connsiteY10" fmla="*/ 1419497 h 1554480"/>
              <a:gd name="connsiteX11" fmla="*/ 0 w 571335"/>
              <a:gd name="connsiteY11" fmla="*/ 1554480 h 1554480"/>
              <a:gd name="connsiteX0" fmla="*/ 433251 w 571693"/>
              <a:gd name="connsiteY0" fmla="*/ 0 h 1554480"/>
              <a:gd name="connsiteX1" fmla="*/ 507274 w 571693"/>
              <a:gd name="connsiteY1" fmla="*/ 130629 h 1554480"/>
              <a:gd name="connsiteX2" fmla="*/ 568234 w 571693"/>
              <a:gd name="connsiteY2" fmla="*/ 372291 h 1554480"/>
              <a:gd name="connsiteX3" fmla="*/ 557348 w 571693"/>
              <a:gd name="connsiteY3" fmla="*/ 600891 h 1554480"/>
              <a:gd name="connsiteX4" fmla="*/ 513805 w 571693"/>
              <a:gd name="connsiteY4" fmla="*/ 764177 h 1554480"/>
              <a:gd name="connsiteX5" fmla="*/ 489857 w 571693"/>
              <a:gd name="connsiteY5" fmla="*/ 849086 h 1554480"/>
              <a:gd name="connsiteX6" fmla="*/ 431074 w 571693"/>
              <a:gd name="connsiteY6" fmla="*/ 960120 h 1554480"/>
              <a:gd name="connsiteX7" fmla="*/ 363583 w 571693"/>
              <a:gd name="connsiteY7" fmla="*/ 1068977 h 1554480"/>
              <a:gd name="connsiteX8" fmla="*/ 283028 w 571693"/>
              <a:gd name="connsiteY8" fmla="*/ 1199606 h 1554480"/>
              <a:gd name="connsiteX9" fmla="*/ 224245 w 571693"/>
              <a:gd name="connsiteY9" fmla="*/ 1280160 h 1554480"/>
              <a:gd name="connsiteX10" fmla="*/ 121920 w 571693"/>
              <a:gd name="connsiteY10" fmla="*/ 1419497 h 1554480"/>
              <a:gd name="connsiteX11" fmla="*/ 0 w 571693"/>
              <a:gd name="connsiteY11" fmla="*/ 1554480 h 1554480"/>
              <a:gd name="connsiteX0" fmla="*/ 433251 w 571693"/>
              <a:gd name="connsiteY0" fmla="*/ 0 h 1554480"/>
              <a:gd name="connsiteX1" fmla="*/ 507274 w 571693"/>
              <a:gd name="connsiteY1" fmla="*/ 130629 h 1554480"/>
              <a:gd name="connsiteX2" fmla="*/ 568234 w 571693"/>
              <a:gd name="connsiteY2" fmla="*/ 372291 h 1554480"/>
              <a:gd name="connsiteX3" fmla="*/ 557348 w 571693"/>
              <a:gd name="connsiteY3" fmla="*/ 600891 h 1554480"/>
              <a:gd name="connsiteX4" fmla="*/ 513805 w 571693"/>
              <a:gd name="connsiteY4" fmla="*/ 764177 h 1554480"/>
              <a:gd name="connsiteX5" fmla="*/ 478971 w 571693"/>
              <a:gd name="connsiteY5" fmla="*/ 844731 h 1554480"/>
              <a:gd name="connsiteX6" fmla="*/ 431074 w 571693"/>
              <a:gd name="connsiteY6" fmla="*/ 960120 h 1554480"/>
              <a:gd name="connsiteX7" fmla="*/ 363583 w 571693"/>
              <a:gd name="connsiteY7" fmla="*/ 1068977 h 1554480"/>
              <a:gd name="connsiteX8" fmla="*/ 283028 w 571693"/>
              <a:gd name="connsiteY8" fmla="*/ 1199606 h 1554480"/>
              <a:gd name="connsiteX9" fmla="*/ 224245 w 571693"/>
              <a:gd name="connsiteY9" fmla="*/ 1280160 h 1554480"/>
              <a:gd name="connsiteX10" fmla="*/ 121920 w 571693"/>
              <a:gd name="connsiteY10" fmla="*/ 1419497 h 1554480"/>
              <a:gd name="connsiteX11" fmla="*/ 0 w 571693"/>
              <a:gd name="connsiteY11" fmla="*/ 1554480 h 1554480"/>
              <a:gd name="connsiteX0" fmla="*/ 433251 w 571693"/>
              <a:gd name="connsiteY0" fmla="*/ 0 h 1554480"/>
              <a:gd name="connsiteX1" fmla="*/ 507274 w 571693"/>
              <a:gd name="connsiteY1" fmla="*/ 130629 h 1554480"/>
              <a:gd name="connsiteX2" fmla="*/ 568234 w 571693"/>
              <a:gd name="connsiteY2" fmla="*/ 372291 h 1554480"/>
              <a:gd name="connsiteX3" fmla="*/ 557348 w 571693"/>
              <a:gd name="connsiteY3" fmla="*/ 600891 h 1554480"/>
              <a:gd name="connsiteX4" fmla="*/ 513805 w 571693"/>
              <a:gd name="connsiteY4" fmla="*/ 764177 h 1554480"/>
              <a:gd name="connsiteX5" fmla="*/ 480876 w 571693"/>
              <a:gd name="connsiteY5" fmla="*/ 850446 h 1554480"/>
              <a:gd name="connsiteX6" fmla="*/ 431074 w 571693"/>
              <a:gd name="connsiteY6" fmla="*/ 960120 h 1554480"/>
              <a:gd name="connsiteX7" fmla="*/ 363583 w 571693"/>
              <a:gd name="connsiteY7" fmla="*/ 1068977 h 1554480"/>
              <a:gd name="connsiteX8" fmla="*/ 283028 w 571693"/>
              <a:gd name="connsiteY8" fmla="*/ 1199606 h 1554480"/>
              <a:gd name="connsiteX9" fmla="*/ 224245 w 571693"/>
              <a:gd name="connsiteY9" fmla="*/ 1280160 h 1554480"/>
              <a:gd name="connsiteX10" fmla="*/ 121920 w 571693"/>
              <a:gd name="connsiteY10" fmla="*/ 1419497 h 1554480"/>
              <a:gd name="connsiteX11" fmla="*/ 0 w 571693"/>
              <a:gd name="connsiteY11" fmla="*/ 1554480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71693" h="1554480">
                <a:moveTo>
                  <a:pt x="433251" y="0"/>
                </a:moveTo>
                <a:cubicBezTo>
                  <a:pt x="459014" y="34290"/>
                  <a:pt x="484777" y="68581"/>
                  <a:pt x="507274" y="130629"/>
                </a:cubicBezTo>
                <a:cubicBezTo>
                  <a:pt x="529771" y="192677"/>
                  <a:pt x="559888" y="293914"/>
                  <a:pt x="568234" y="372291"/>
                </a:cubicBezTo>
                <a:cubicBezTo>
                  <a:pt x="576580" y="450668"/>
                  <a:pt x="568596" y="533400"/>
                  <a:pt x="557348" y="600891"/>
                </a:cubicBezTo>
                <a:cubicBezTo>
                  <a:pt x="546100" y="668382"/>
                  <a:pt x="526550" y="722585"/>
                  <a:pt x="513805" y="764177"/>
                </a:cubicBezTo>
                <a:cubicBezTo>
                  <a:pt x="501060" y="805769"/>
                  <a:pt x="494664" y="817789"/>
                  <a:pt x="480876" y="850446"/>
                </a:cubicBezTo>
                <a:cubicBezTo>
                  <a:pt x="467088" y="883103"/>
                  <a:pt x="450623" y="923698"/>
                  <a:pt x="431074" y="960120"/>
                </a:cubicBezTo>
                <a:cubicBezTo>
                  <a:pt x="411525" y="996542"/>
                  <a:pt x="363583" y="1068977"/>
                  <a:pt x="363583" y="1068977"/>
                </a:cubicBezTo>
                <a:cubicBezTo>
                  <a:pt x="338909" y="1108891"/>
                  <a:pt x="306251" y="1164409"/>
                  <a:pt x="283028" y="1199606"/>
                </a:cubicBezTo>
                <a:cubicBezTo>
                  <a:pt x="259805" y="1234803"/>
                  <a:pt x="224245" y="1280160"/>
                  <a:pt x="224245" y="1280160"/>
                </a:cubicBezTo>
                <a:cubicBezTo>
                  <a:pt x="197394" y="1316808"/>
                  <a:pt x="159294" y="1373777"/>
                  <a:pt x="121920" y="1419497"/>
                </a:cubicBezTo>
                <a:cubicBezTo>
                  <a:pt x="84546" y="1465217"/>
                  <a:pt x="42273" y="1509848"/>
                  <a:pt x="0" y="1554480"/>
                </a:cubicBezTo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02" name="Connettore diritto 301">
            <a:extLst>
              <a:ext uri="{FF2B5EF4-FFF2-40B4-BE49-F238E27FC236}">
                <a16:creationId xmlns:a16="http://schemas.microsoft.com/office/drawing/2014/main" id="{565CE7FF-2F9E-41D5-AE78-B69F8C457198}"/>
              </a:ext>
            </a:extLst>
          </p:cNvPr>
          <p:cNvCxnSpPr>
            <a:cxnSpLocks/>
          </p:cNvCxnSpPr>
          <p:nvPr/>
        </p:nvCxnSpPr>
        <p:spPr>
          <a:xfrm>
            <a:off x="7037559" y="3710955"/>
            <a:ext cx="0" cy="102562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Connettore diritto 302">
            <a:extLst>
              <a:ext uri="{FF2B5EF4-FFF2-40B4-BE49-F238E27FC236}">
                <a16:creationId xmlns:a16="http://schemas.microsoft.com/office/drawing/2014/main" id="{994F6434-9BA1-40AE-8FD2-E351CC53E697}"/>
              </a:ext>
            </a:extLst>
          </p:cNvPr>
          <p:cNvCxnSpPr/>
          <p:nvPr/>
        </p:nvCxnSpPr>
        <p:spPr>
          <a:xfrm>
            <a:off x="7726487" y="3714991"/>
            <a:ext cx="1524" cy="101393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Connettore diritto 309">
            <a:extLst>
              <a:ext uri="{FF2B5EF4-FFF2-40B4-BE49-F238E27FC236}">
                <a16:creationId xmlns:a16="http://schemas.microsoft.com/office/drawing/2014/main" id="{49E1AE06-3812-4CD3-AC8D-95E0BE1DFFC0}"/>
              </a:ext>
            </a:extLst>
          </p:cNvPr>
          <p:cNvCxnSpPr>
            <a:cxnSpLocks/>
          </p:cNvCxnSpPr>
          <p:nvPr/>
        </p:nvCxnSpPr>
        <p:spPr>
          <a:xfrm>
            <a:off x="7851400" y="3576239"/>
            <a:ext cx="0" cy="12651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9B569F73-5127-40FE-ACD7-F5D739B73607}"/>
              </a:ext>
            </a:extLst>
          </p:cNvPr>
          <p:cNvCxnSpPr>
            <a:cxnSpLocks/>
          </p:cNvCxnSpPr>
          <p:nvPr/>
        </p:nvCxnSpPr>
        <p:spPr>
          <a:xfrm>
            <a:off x="6923709" y="3581727"/>
            <a:ext cx="0" cy="125426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793C1DEB-8EA0-495F-B6A3-0A1D142EC184}"/>
              </a:ext>
            </a:extLst>
          </p:cNvPr>
          <p:cNvCxnSpPr>
            <a:cxnSpLocks/>
          </p:cNvCxnSpPr>
          <p:nvPr/>
        </p:nvCxnSpPr>
        <p:spPr>
          <a:xfrm>
            <a:off x="7976956" y="3130516"/>
            <a:ext cx="0" cy="197949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F407FAE9-81BD-4598-8B04-77787652F5AE}"/>
              </a:ext>
            </a:extLst>
          </p:cNvPr>
          <p:cNvCxnSpPr>
            <a:cxnSpLocks/>
          </p:cNvCxnSpPr>
          <p:nvPr/>
        </p:nvCxnSpPr>
        <p:spPr>
          <a:xfrm>
            <a:off x="7896041" y="3491728"/>
            <a:ext cx="0" cy="141313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A5A60473-5291-47CE-A004-21B0C647FD71}"/>
              </a:ext>
            </a:extLst>
          </p:cNvPr>
          <p:cNvCxnSpPr>
            <a:cxnSpLocks/>
          </p:cNvCxnSpPr>
          <p:nvPr/>
        </p:nvCxnSpPr>
        <p:spPr>
          <a:xfrm>
            <a:off x="7681584" y="2406013"/>
            <a:ext cx="0" cy="26957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Connettore diritto 270">
            <a:extLst>
              <a:ext uri="{FF2B5EF4-FFF2-40B4-BE49-F238E27FC236}">
                <a16:creationId xmlns:a16="http://schemas.microsoft.com/office/drawing/2014/main" id="{419931CF-E850-4D5F-A178-A8BE974B9AC6}"/>
              </a:ext>
            </a:extLst>
          </p:cNvPr>
          <p:cNvCxnSpPr>
            <a:cxnSpLocks/>
          </p:cNvCxnSpPr>
          <p:nvPr/>
        </p:nvCxnSpPr>
        <p:spPr>
          <a:xfrm>
            <a:off x="7103685" y="2395541"/>
            <a:ext cx="0" cy="271447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F135F6E4-1017-4707-9211-22D4C0DAAB3C}"/>
              </a:ext>
            </a:extLst>
          </p:cNvPr>
          <p:cNvCxnSpPr/>
          <p:nvPr/>
        </p:nvCxnSpPr>
        <p:spPr>
          <a:xfrm>
            <a:off x="6872885" y="3496284"/>
            <a:ext cx="0" cy="14001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CDC36C21-8CB1-40F6-B103-49A89E309CEF}"/>
              </a:ext>
            </a:extLst>
          </p:cNvPr>
          <p:cNvCxnSpPr>
            <a:cxnSpLocks/>
          </p:cNvCxnSpPr>
          <p:nvPr/>
        </p:nvCxnSpPr>
        <p:spPr>
          <a:xfrm>
            <a:off x="7932268" y="3360212"/>
            <a:ext cx="0" cy="16171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6AE40FC5-9E9B-458D-AAF4-1E6BD2338ED4}"/>
              </a:ext>
            </a:extLst>
          </p:cNvPr>
          <p:cNvCxnSpPr>
            <a:cxnSpLocks/>
          </p:cNvCxnSpPr>
          <p:nvPr/>
        </p:nvCxnSpPr>
        <p:spPr>
          <a:xfrm>
            <a:off x="6840039" y="3367161"/>
            <a:ext cx="0" cy="160612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1EE27447-7640-491C-BF3B-C5AD538FDAE8}"/>
              </a:ext>
            </a:extLst>
          </p:cNvPr>
          <p:cNvCxnSpPr>
            <a:cxnSpLocks/>
          </p:cNvCxnSpPr>
          <p:nvPr/>
        </p:nvCxnSpPr>
        <p:spPr>
          <a:xfrm>
            <a:off x="6813511" y="3257565"/>
            <a:ext cx="0" cy="17859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FCDB1BBC-9540-462C-A49F-AC00DC8FC806}"/>
              </a:ext>
            </a:extLst>
          </p:cNvPr>
          <p:cNvCxnSpPr>
            <a:cxnSpLocks/>
          </p:cNvCxnSpPr>
          <p:nvPr/>
        </p:nvCxnSpPr>
        <p:spPr>
          <a:xfrm>
            <a:off x="6803100" y="3148534"/>
            <a:ext cx="0" cy="19595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nettore diritto 280">
            <a:extLst>
              <a:ext uri="{FF2B5EF4-FFF2-40B4-BE49-F238E27FC236}">
                <a16:creationId xmlns:a16="http://schemas.microsoft.com/office/drawing/2014/main" id="{B21B1FE2-2310-4BEE-86F4-7ADDDADE0444}"/>
              </a:ext>
            </a:extLst>
          </p:cNvPr>
          <p:cNvCxnSpPr>
            <a:cxnSpLocks/>
          </p:cNvCxnSpPr>
          <p:nvPr/>
        </p:nvCxnSpPr>
        <p:spPr>
          <a:xfrm>
            <a:off x="7964994" y="3254934"/>
            <a:ext cx="0" cy="178473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Connettore diritto 291">
            <a:extLst>
              <a:ext uri="{FF2B5EF4-FFF2-40B4-BE49-F238E27FC236}">
                <a16:creationId xmlns:a16="http://schemas.microsoft.com/office/drawing/2014/main" id="{62EC3B0D-5AF8-4015-89FD-EAC4769909C8}"/>
              </a:ext>
            </a:extLst>
          </p:cNvPr>
          <p:cNvCxnSpPr>
            <a:cxnSpLocks/>
          </p:cNvCxnSpPr>
          <p:nvPr/>
        </p:nvCxnSpPr>
        <p:spPr>
          <a:xfrm>
            <a:off x="6819712" y="2889125"/>
            <a:ext cx="0" cy="230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9A600BA2-51A8-4B52-BCE4-EB9428E88014}"/>
              </a:ext>
            </a:extLst>
          </p:cNvPr>
          <p:cNvCxnSpPr>
            <a:cxnSpLocks/>
          </p:cNvCxnSpPr>
          <p:nvPr/>
        </p:nvCxnSpPr>
        <p:spPr>
          <a:xfrm>
            <a:off x="7953792" y="2889437"/>
            <a:ext cx="0" cy="228821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Connettore diritto 300">
            <a:extLst>
              <a:ext uri="{FF2B5EF4-FFF2-40B4-BE49-F238E27FC236}">
                <a16:creationId xmlns:a16="http://schemas.microsoft.com/office/drawing/2014/main" id="{E65A1165-2C23-4919-9F02-D13A1243B802}"/>
              </a:ext>
            </a:extLst>
          </p:cNvPr>
          <p:cNvCxnSpPr>
            <a:cxnSpLocks/>
          </p:cNvCxnSpPr>
          <p:nvPr/>
        </p:nvCxnSpPr>
        <p:spPr>
          <a:xfrm>
            <a:off x="6900053" y="2660951"/>
            <a:ext cx="0" cy="2517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" name="Connettore diritto 311">
            <a:extLst>
              <a:ext uri="{FF2B5EF4-FFF2-40B4-BE49-F238E27FC236}">
                <a16:creationId xmlns:a16="http://schemas.microsoft.com/office/drawing/2014/main" id="{3B51941A-B192-4429-AF82-BA9BBF176A4E}"/>
              </a:ext>
            </a:extLst>
          </p:cNvPr>
          <p:cNvCxnSpPr>
            <a:cxnSpLocks/>
          </p:cNvCxnSpPr>
          <p:nvPr/>
        </p:nvCxnSpPr>
        <p:spPr>
          <a:xfrm>
            <a:off x="7872516" y="2660951"/>
            <a:ext cx="0" cy="251775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Figura a mano libera: forma 105">
            <a:extLst>
              <a:ext uri="{FF2B5EF4-FFF2-40B4-BE49-F238E27FC236}">
                <a16:creationId xmlns:a16="http://schemas.microsoft.com/office/drawing/2014/main" id="{82FA3842-D927-404B-8B6C-F3D1F06804C3}"/>
              </a:ext>
            </a:extLst>
          </p:cNvPr>
          <p:cNvSpPr/>
          <p:nvPr/>
        </p:nvSpPr>
        <p:spPr>
          <a:xfrm>
            <a:off x="6797180" y="4614934"/>
            <a:ext cx="1175382" cy="570541"/>
          </a:xfrm>
          <a:custGeom>
            <a:avLst/>
            <a:gdLst>
              <a:gd name="connsiteX0" fmla="*/ 582993 w 1173663"/>
              <a:gd name="connsiteY0" fmla="*/ 3 h 570240"/>
              <a:gd name="connsiteX1" fmla="*/ 228663 w 1173663"/>
              <a:gd name="connsiteY1" fmla="*/ 114303 h 570240"/>
              <a:gd name="connsiteX2" fmla="*/ 116268 w 1173663"/>
              <a:gd name="connsiteY2" fmla="*/ 220983 h 570240"/>
              <a:gd name="connsiteX3" fmla="*/ 76263 w 1173663"/>
              <a:gd name="connsiteY3" fmla="*/ 281943 h 570240"/>
              <a:gd name="connsiteX4" fmla="*/ 47688 w 1173663"/>
              <a:gd name="connsiteY4" fmla="*/ 360048 h 570240"/>
              <a:gd name="connsiteX5" fmla="*/ 11493 w 1173663"/>
              <a:gd name="connsiteY5" fmla="*/ 426723 h 570240"/>
              <a:gd name="connsiteX6" fmla="*/ 63 w 1173663"/>
              <a:gd name="connsiteY6" fmla="*/ 491493 h 570240"/>
              <a:gd name="connsiteX7" fmla="*/ 15303 w 1173663"/>
              <a:gd name="connsiteY7" fmla="*/ 560073 h 570240"/>
              <a:gd name="connsiteX8" fmla="*/ 91503 w 1173663"/>
              <a:gd name="connsiteY8" fmla="*/ 556263 h 570240"/>
              <a:gd name="connsiteX9" fmla="*/ 215328 w 1173663"/>
              <a:gd name="connsiteY9" fmla="*/ 510543 h 570240"/>
              <a:gd name="connsiteX10" fmla="*/ 304863 w 1173663"/>
              <a:gd name="connsiteY10" fmla="*/ 491493 h 570240"/>
              <a:gd name="connsiteX11" fmla="*/ 582993 w 1173663"/>
              <a:gd name="connsiteY11" fmla="*/ 428628 h 570240"/>
              <a:gd name="connsiteX12" fmla="*/ 880173 w 1173663"/>
              <a:gd name="connsiteY12" fmla="*/ 489588 h 570240"/>
              <a:gd name="connsiteX13" fmla="*/ 969708 w 1173663"/>
              <a:gd name="connsiteY13" fmla="*/ 512448 h 570240"/>
              <a:gd name="connsiteX14" fmla="*/ 1070673 w 1173663"/>
              <a:gd name="connsiteY14" fmla="*/ 560073 h 570240"/>
              <a:gd name="connsiteX15" fmla="*/ 1156398 w 1173663"/>
              <a:gd name="connsiteY15" fmla="*/ 563883 h 570240"/>
              <a:gd name="connsiteX16" fmla="*/ 1173543 w 1173663"/>
              <a:gd name="connsiteY16" fmla="*/ 487683 h 570240"/>
              <a:gd name="connsiteX17" fmla="*/ 1162113 w 1173663"/>
              <a:gd name="connsiteY17" fmla="*/ 426723 h 570240"/>
              <a:gd name="connsiteX18" fmla="*/ 1127823 w 1173663"/>
              <a:gd name="connsiteY18" fmla="*/ 361953 h 570240"/>
              <a:gd name="connsiteX19" fmla="*/ 1095438 w 1173663"/>
              <a:gd name="connsiteY19" fmla="*/ 287658 h 570240"/>
              <a:gd name="connsiteX20" fmla="*/ 1049718 w 1173663"/>
              <a:gd name="connsiteY20" fmla="*/ 220983 h 570240"/>
              <a:gd name="connsiteX21" fmla="*/ 935418 w 1173663"/>
              <a:gd name="connsiteY21" fmla="*/ 118113 h 570240"/>
              <a:gd name="connsiteX22" fmla="*/ 582993 w 1173663"/>
              <a:gd name="connsiteY22" fmla="*/ 3 h 570240"/>
              <a:gd name="connsiteX0" fmla="*/ 582993 w 1173663"/>
              <a:gd name="connsiteY0" fmla="*/ 173 h 570410"/>
              <a:gd name="connsiteX1" fmla="*/ 228663 w 1173663"/>
              <a:gd name="connsiteY1" fmla="*/ 114473 h 570410"/>
              <a:gd name="connsiteX2" fmla="*/ 116268 w 1173663"/>
              <a:gd name="connsiteY2" fmla="*/ 221153 h 570410"/>
              <a:gd name="connsiteX3" fmla="*/ 76263 w 1173663"/>
              <a:gd name="connsiteY3" fmla="*/ 282113 h 570410"/>
              <a:gd name="connsiteX4" fmla="*/ 47688 w 1173663"/>
              <a:gd name="connsiteY4" fmla="*/ 360218 h 570410"/>
              <a:gd name="connsiteX5" fmla="*/ 11493 w 1173663"/>
              <a:gd name="connsiteY5" fmla="*/ 426893 h 570410"/>
              <a:gd name="connsiteX6" fmla="*/ 63 w 1173663"/>
              <a:gd name="connsiteY6" fmla="*/ 491663 h 570410"/>
              <a:gd name="connsiteX7" fmla="*/ 15303 w 1173663"/>
              <a:gd name="connsiteY7" fmla="*/ 560243 h 570410"/>
              <a:gd name="connsiteX8" fmla="*/ 91503 w 1173663"/>
              <a:gd name="connsiteY8" fmla="*/ 556433 h 570410"/>
              <a:gd name="connsiteX9" fmla="*/ 215328 w 1173663"/>
              <a:gd name="connsiteY9" fmla="*/ 510713 h 570410"/>
              <a:gd name="connsiteX10" fmla="*/ 304863 w 1173663"/>
              <a:gd name="connsiteY10" fmla="*/ 491663 h 570410"/>
              <a:gd name="connsiteX11" fmla="*/ 582993 w 1173663"/>
              <a:gd name="connsiteY11" fmla="*/ 428798 h 570410"/>
              <a:gd name="connsiteX12" fmla="*/ 880173 w 1173663"/>
              <a:gd name="connsiteY12" fmla="*/ 489758 h 570410"/>
              <a:gd name="connsiteX13" fmla="*/ 969708 w 1173663"/>
              <a:gd name="connsiteY13" fmla="*/ 512618 h 570410"/>
              <a:gd name="connsiteX14" fmla="*/ 1070673 w 1173663"/>
              <a:gd name="connsiteY14" fmla="*/ 560243 h 570410"/>
              <a:gd name="connsiteX15" fmla="*/ 1156398 w 1173663"/>
              <a:gd name="connsiteY15" fmla="*/ 564053 h 570410"/>
              <a:gd name="connsiteX16" fmla="*/ 1173543 w 1173663"/>
              <a:gd name="connsiteY16" fmla="*/ 487853 h 570410"/>
              <a:gd name="connsiteX17" fmla="*/ 1162113 w 1173663"/>
              <a:gd name="connsiteY17" fmla="*/ 426893 h 570410"/>
              <a:gd name="connsiteX18" fmla="*/ 1127823 w 1173663"/>
              <a:gd name="connsiteY18" fmla="*/ 362123 h 570410"/>
              <a:gd name="connsiteX19" fmla="*/ 1095438 w 1173663"/>
              <a:gd name="connsiteY19" fmla="*/ 287828 h 570410"/>
              <a:gd name="connsiteX20" fmla="*/ 1049718 w 1173663"/>
              <a:gd name="connsiteY20" fmla="*/ 221153 h 570410"/>
              <a:gd name="connsiteX21" fmla="*/ 935418 w 1173663"/>
              <a:gd name="connsiteY21" fmla="*/ 118283 h 570410"/>
              <a:gd name="connsiteX22" fmla="*/ 582993 w 1173663"/>
              <a:gd name="connsiteY22" fmla="*/ 173 h 570410"/>
              <a:gd name="connsiteX0" fmla="*/ 582993 w 1173663"/>
              <a:gd name="connsiteY0" fmla="*/ 4 h 570241"/>
              <a:gd name="connsiteX1" fmla="*/ 228663 w 1173663"/>
              <a:gd name="connsiteY1" fmla="*/ 114304 h 570241"/>
              <a:gd name="connsiteX2" fmla="*/ 116268 w 1173663"/>
              <a:gd name="connsiteY2" fmla="*/ 220984 h 570241"/>
              <a:gd name="connsiteX3" fmla="*/ 76263 w 1173663"/>
              <a:gd name="connsiteY3" fmla="*/ 281944 h 570241"/>
              <a:gd name="connsiteX4" fmla="*/ 47688 w 1173663"/>
              <a:gd name="connsiteY4" fmla="*/ 360049 h 570241"/>
              <a:gd name="connsiteX5" fmla="*/ 11493 w 1173663"/>
              <a:gd name="connsiteY5" fmla="*/ 426724 h 570241"/>
              <a:gd name="connsiteX6" fmla="*/ 63 w 1173663"/>
              <a:gd name="connsiteY6" fmla="*/ 491494 h 570241"/>
              <a:gd name="connsiteX7" fmla="*/ 15303 w 1173663"/>
              <a:gd name="connsiteY7" fmla="*/ 560074 h 570241"/>
              <a:gd name="connsiteX8" fmla="*/ 91503 w 1173663"/>
              <a:gd name="connsiteY8" fmla="*/ 556264 h 570241"/>
              <a:gd name="connsiteX9" fmla="*/ 215328 w 1173663"/>
              <a:gd name="connsiteY9" fmla="*/ 510544 h 570241"/>
              <a:gd name="connsiteX10" fmla="*/ 304863 w 1173663"/>
              <a:gd name="connsiteY10" fmla="*/ 491494 h 570241"/>
              <a:gd name="connsiteX11" fmla="*/ 582993 w 1173663"/>
              <a:gd name="connsiteY11" fmla="*/ 428629 h 570241"/>
              <a:gd name="connsiteX12" fmla="*/ 880173 w 1173663"/>
              <a:gd name="connsiteY12" fmla="*/ 489589 h 570241"/>
              <a:gd name="connsiteX13" fmla="*/ 969708 w 1173663"/>
              <a:gd name="connsiteY13" fmla="*/ 512449 h 570241"/>
              <a:gd name="connsiteX14" fmla="*/ 1070673 w 1173663"/>
              <a:gd name="connsiteY14" fmla="*/ 560074 h 570241"/>
              <a:gd name="connsiteX15" fmla="*/ 1156398 w 1173663"/>
              <a:gd name="connsiteY15" fmla="*/ 563884 h 570241"/>
              <a:gd name="connsiteX16" fmla="*/ 1173543 w 1173663"/>
              <a:gd name="connsiteY16" fmla="*/ 487684 h 570241"/>
              <a:gd name="connsiteX17" fmla="*/ 1162113 w 1173663"/>
              <a:gd name="connsiteY17" fmla="*/ 426724 h 570241"/>
              <a:gd name="connsiteX18" fmla="*/ 1127823 w 1173663"/>
              <a:gd name="connsiteY18" fmla="*/ 361954 h 570241"/>
              <a:gd name="connsiteX19" fmla="*/ 1095438 w 1173663"/>
              <a:gd name="connsiteY19" fmla="*/ 287659 h 570241"/>
              <a:gd name="connsiteX20" fmla="*/ 1049718 w 1173663"/>
              <a:gd name="connsiteY20" fmla="*/ 220984 h 570241"/>
              <a:gd name="connsiteX21" fmla="*/ 935418 w 1173663"/>
              <a:gd name="connsiteY21" fmla="*/ 118114 h 570241"/>
              <a:gd name="connsiteX22" fmla="*/ 582993 w 1173663"/>
              <a:gd name="connsiteY22" fmla="*/ 4 h 570241"/>
              <a:gd name="connsiteX0" fmla="*/ 582993 w 1173663"/>
              <a:gd name="connsiteY0" fmla="*/ 4 h 570241"/>
              <a:gd name="connsiteX1" fmla="*/ 228663 w 1173663"/>
              <a:gd name="connsiteY1" fmla="*/ 114304 h 570241"/>
              <a:gd name="connsiteX2" fmla="*/ 116268 w 1173663"/>
              <a:gd name="connsiteY2" fmla="*/ 220984 h 570241"/>
              <a:gd name="connsiteX3" fmla="*/ 76263 w 1173663"/>
              <a:gd name="connsiteY3" fmla="*/ 281944 h 570241"/>
              <a:gd name="connsiteX4" fmla="*/ 47688 w 1173663"/>
              <a:gd name="connsiteY4" fmla="*/ 360049 h 570241"/>
              <a:gd name="connsiteX5" fmla="*/ 11493 w 1173663"/>
              <a:gd name="connsiteY5" fmla="*/ 426724 h 570241"/>
              <a:gd name="connsiteX6" fmla="*/ 63 w 1173663"/>
              <a:gd name="connsiteY6" fmla="*/ 491494 h 570241"/>
              <a:gd name="connsiteX7" fmla="*/ 15303 w 1173663"/>
              <a:gd name="connsiteY7" fmla="*/ 560074 h 570241"/>
              <a:gd name="connsiteX8" fmla="*/ 91503 w 1173663"/>
              <a:gd name="connsiteY8" fmla="*/ 556264 h 570241"/>
              <a:gd name="connsiteX9" fmla="*/ 215328 w 1173663"/>
              <a:gd name="connsiteY9" fmla="*/ 510544 h 570241"/>
              <a:gd name="connsiteX10" fmla="*/ 304863 w 1173663"/>
              <a:gd name="connsiteY10" fmla="*/ 491494 h 570241"/>
              <a:gd name="connsiteX11" fmla="*/ 582993 w 1173663"/>
              <a:gd name="connsiteY11" fmla="*/ 428629 h 570241"/>
              <a:gd name="connsiteX12" fmla="*/ 880173 w 1173663"/>
              <a:gd name="connsiteY12" fmla="*/ 489589 h 570241"/>
              <a:gd name="connsiteX13" fmla="*/ 969708 w 1173663"/>
              <a:gd name="connsiteY13" fmla="*/ 512449 h 570241"/>
              <a:gd name="connsiteX14" fmla="*/ 1070673 w 1173663"/>
              <a:gd name="connsiteY14" fmla="*/ 560074 h 570241"/>
              <a:gd name="connsiteX15" fmla="*/ 1156398 w 1173663"/>
              <a:gd name="connsiteY15" fmla="*/ 563884 h 570241"/>
              <a:gd name="connsiteX16" fmla="*/ 1173543 w 1173663"/>
              <a:gd name="connsiteY16" fmla="*/ 487684 h 570241"/>
              <a:gd name="connsiteX17" fmla="*/ 1162113 w 1173663"/>
              <a:gd name="connsiteY17" fmla="*/ 426724 h 570241"/>
              <a:gd name="connsiteX18" fmla="*/ 1127823 w 1173663"/>
              <a:gd name="connsiteY18" fmla="*/ 361954 h 570241"/>
              <a:gd name="connsiteX19" fmla="*/ 1095438 w 1173663"/>
              <a:gd name="connsiteY19" fmla="*/ 287659 h 570241"/>
              <a:gd name="connsiteX20" fmla="*/ 1049718 w 1173663"/>
              <a:gd name="connsiteY20" fmla="*/ 220984 h 570241"/>
              <a:gd name="connsiteX21" fmla="*/ 935418 w 1173663"/>
              <a:gd name="connsiteY21" fmla="*/ 118114 h 570241"/>
              <a:gd name="connsiteX22" fmla="*/ 582993 w 1173663"/>
              <a:gd name="connsiteY22" fmla="*/ 4 h 570241"/>
              <a:gd name="connsiteX0" fmla="*/ 584963 w 1175633"/>
              <a:gd name="connsiteY0" fmla="*/ 4 h 570241"/>
              <a:gd name="connsiteX1" fmla="*/ 230633 w 1175633"/>
              <a:gd name="connsiteY1" fmla="*/ 114304 h 570241"/>
              <a:gd name="connsiteX2" fmla="*/ 118238 w 1175633"/>
              <a:gd name="connsiteY2" fmla="*/ 220984 h 570241"/>
              <a:gd name="connsiteX3" fmla="*/ 78233 w 1175633"/>
              <a:gd name="connsiteY3" fmla="*/ 281944 h 570241"/>
              <a:gd name="connsiteX4" fmla="*/ 49658 w 1175633"/>
              <a:gd name="connsiteY4" fmla="*/ 360049 h 570241"/>
              <a:gd name="connsiteX5" fmla="*/ 13463 w 1175633"/>
              <a:gd name="connsiteY5" fmla="*/ 426724 h 570241"/>
              <a:gd name="connsiteX6" fmla="*/ 2033 w 1175633"/>
              <a:gd name="connsiteY6" fmla="*/ 491494 h 570241"/>
              <a:gd name="connsiteX7" fmla="*/ 17273 w 1175633"/>
              <a:gd name="connsiteY7" fmla="*/ 560074 h 570241"/>
              <a:gd name="connsiteX8" fmla="*/ 93473 w 1175633"/>
              <a:gd name="connsiteY8" fmla="*/ 556264 h 570241"/>
              <a:gd name="connsiteX9" fmla="*/ 217298 w 1175633"/>
              <a:gd name="connsiteY9" fmla="*/ 510544 h 570241"/>
              <a:gd name="connsiteX10" fmla="*/ 306833 w 1175633"/>
              <a:gd name="connsiteY10" fmla="*/ 491494 h 570241"/>
              <a:gd name="connsiteX11" fmla="*/ 584963 w 1175633"/>
              <a:gd name="connsiteY11" fmla="*/ 428629 h 570241"/>
              <a:gd name="connsiteX12" fmla="*/ 882143 w 1175633"/>
              <a:gd name="connsiteY12" fmla="*/ 489589 h 570241"/>
              <a:gd name="connsiteX13" fmla="*/ 971678 w 1175633"/>
              <a:gd name="connsiteY13" fmla="*/ 512449 h 570241"/>
              <a:gd name="connsiteX14" fmla="*/ 1072643 w 1175633"/>
              <a:gd name="connsiteY14" fmla="*/ 560074 h 570241"/>
              <a:gd name="connsiteX15" fmla="*/ 1158368 w 1175633"/>
              <a:gd name="connsiteY15" fmla="*/ 563884 h 570241"/>
              <a:gd name="connsiteX16" fmla="*/ 1175513 w 1175633"/>
              <a:gd name="connsiteY16" fmla="*/ 487684 h 570241"/>
              <a:gd name="connsiteX17" fmla="*/ 1164083 w 1175633"/>
              <a:gd name="connsiteY17" fmla="*/ 426724 h 570241"/>
              <a:gd name="connsiteX18" fmla="*/ 1129793 w 1175633"/>
              <a:gd name="connsiteY18" fmla="*/ 361954 h 570241"/>
              <a:gd name="connsiteX19" fmla="*/ 1097408 w 1175633"/>
              <a:gd name="connsiteY19" fmla="*/ 287659 h 570241"/>
              <a:gd name="connsiteX20" fmla="*/ 1051688 w 1175633"/>
              <a:gd name="connsiteY20" fmla="*/ 220984 h 570241"/>
              <a:gd name="connsiteX21" fmla="*/ 937388 w 1175633"/>
              <a:gd name="connsiteY21" fmla="*/ 118114 h 570241"/>
              <a:gd name="connsiteX22" fmla="*/ 584963 w 1175633"/>
              <a:gd name="connsiteY22" fmla="*/ 4 h 570241"/>
              <a:gd name="connsiteX0" fmla="*/ 584963 w 1175633"/>
              <a:gd name="connsiteY0" fmla="*/ 4 h 573367"/>
              <a:gd name="connsiteX1" fmla="*/ 230633 w 1175633"/>
              <a:gd name="connsiteY1" fmla="*/ 114304 h 573367"/>
              <a:gd name="connsiteX2" fmla="*/ 118238 w 1175633"/>
              <a:gd name="connsiteY2" fmla="*/ 220984 h 573367"/>
              <a:gd name="connsiteX3" fmla="*/ 78233 w 1175633"/>
              <a:gd name="connsiteY3" fmla="*/ 281944 h 573367"/>
              <a:gd name="connsiteX4" fmla="*/ 49658 w 1175633"/>
              <a:gd name="connsiteY4" fmla="*/ 360049 h 573367"/>
              <a:gd name="connsiteX5" fmla="*/ 13463 w 1175633"/>
              <a:gd name="connsiteY5" fmla="*/ 426724 h 573367"/>
              <a:gd name="connsiteX6" fmla="*/ 2033 w 1175633"/>
              <a:gd name="connsiteY6" fmla="*/ 491494 h 573367"/>
              <a:gd name="connsiteX7" fmla="*/ 17273 w 1175633"/>
              <a:gd name="connsiteY7" fmla="*/ 560074 h 573367"/>
              <a:gd name="connsiteX8" fmla="*/ 93473 w 1175633"/>
              <a:gd name="connsiteY8" fmla="*/ 556264 h 573367"/>
              <a:gd name="connsiteX9" fmla="*/ 217298 w 1175633"/>
              <a:gd name="connsiteY9" fmla="*/ 510544 h 573367"/>
              <a:gd name="connsiteX10" fmla="*/ 306833 w 1175633"/>
              <a:gd name="connsiteY10" fmla="*/ 491494 h 573367"/>
              <a:gd name="connsiteX11" fmla="*/ 584963 w 1175633"/>
              <a:gd name="connsiteY11" fmla="*/ 428629 h 573367"/>
              <a:gd name="connsiteX12" fmla="*/ 882143 w 1175633"/>
              <a:gd name="connsiteY12" fmla="*/ 489589 h 573367"/>
              <a:gd name="connsiteX13" fmla="*/ 971678 w 1175633"/>
              <a:gd name="connsiteY13" fmla="*/ 512449 h 573367"/>
              <a:gd name="connsiteX14" fmla="*/ 1072643 w 1175633"/>
              <a:gd name="connsiteY14" fmla="*/ 560074 h 573367"/>
              <a:gd name="connsiteX15" fmla="*/ 1158368 w 1175633"/>
              <a:gd name="connsiteY15" fmla="*/ 563884 h 573367"/>
              <a:gd name="connsiteX16" fmla="*/ 1175513 w 1175633"/>
              <a:gd name="connsiteY16" fmla="*/ 487684 h 573367"/>
              <a:gd name="connsiteX17" fmla="*/ 1164083 w 1175633"/>
              <a:gd name="connsiteY17" fmla="*/ 426724 h 573367"/>
              <a:gd name="connsiteX18" fmla="*/ 1129793 w 1175633"/>
              <a:gd name="connsiteY18" fmla="*/ 361954 h 573367"/>
              <a:gd name="connsiteX19" fmla="*/ 1097408 w 1175633"/>
              <a:gd name="connsiteY19" fmla="*/ 287659 h 573367"/>
              <a:gd name="connsiteX20" fmla="*/ 1051688 w 1175633"/>
              <a:gd name="connsiteY20" fmla="*/ 220984 h 573367"/>
              <a:gd name="connsiteX21" fmla="*/ 937388 w 1175633"/>
              <a:gd name="connsiteY21" fmla="*/ 118114 h 573367"/>
              <a:gd name="connsiteX22" fmla="*/ 584963 w 1175633"/>
              <a:gd name="connsiteY22" fmla="*/ 4 h 573367"/>
              <a:gd name="connsiteX0" fmla="*/ 584963 w 1175633"/>
              <a:gd name="connsiteY0" fmla="*/ 4 h 573367"/>
              <a:gd name="connsiteX1" fmla="*/ 230633 w 1175633"/>
              <a:gd name="connsiteY1" fmla="*/ 114304 h 573367"/>
              <a:gd name="connsiteX2" fmla="*/ 118238 w 1175633"/>
              <a:gd name="connsiteY2" fmla="*/ 220984 h 573367"/>
              <a:gd name="connsiteX3" fmla="*/ 78233 w 1175633"/>
              <a:gd name="connsiteY3" fmla="*/ 281944 h 573367"/>
              <a:gd name="connsiteX4" fmla="*/ 49658 w 1175633"/>
              <a:gd name="connsiteY4" fmla="*/ 360049 h 573367"/>
              <a:gd name="connsiteX5" fmla="*/ 13463 w 1175633"/>
              <a:gd name="connsiteY5" fmla="*/ 426724 h 573367"/>
              <a:gd name="connsiteX6" fmla="*/ 2033 w 1175633"/>
              <a:gd name="connsiteY6" fmla="*/ 491494 h 573367"/>
              <a:gd name="connsiteX7" fmla="*/ 17273 w 1175633"/>
              <a:gd name="connsiteY7" fmla="*/ 560074 h 573367"/>
              <a:gd name="connsiteX8" fmla="*/ 93473 w 1175633"/>
              <a:gd name="connsiteY8" fmla="*/ 556264 h 573367"/>
              <a:gd name="connsiteX9" fmla="*/ 217298 w 1175633"/>
              <a:gd name="connsiteY9" fmla="*/ 510544 h 573367"/>
              <a:gd name="connsiteX10" fmla="*/ 306833 w 1175633"/>
              <a:gd name="connsiteY10" fmla="*/ 491494 h 573367"/>
              <a:gd name="connsiteX11" fmla="*/ 584963 w 1175633"/>
              <a:gd name="connsiteY11" fmla="*/ 428629 h 573367"/>
              <a:gd name="connsiteX12" fmla="*/ 882143 w 1175633"/>
              <a:gd name="connsiteY12" fmla="*/ 489589 h 573367"/>
              <a:gd name="connsiteX13" fmla="*/ 971678 w 1175633"/>
              <a:gd name="connsiteY13" fmla="*/ 512449 h 573367"/>
              <a:gd name="connsiteX14" fmla="*/ 1072643 w 1175633"/>
              <a:gd name="connsiteY14" fmla="*/ 560074 h 573367"/>
              <a:gd name="connsiteX15" fmla="*/ 1158368 w 1175633"/>
              <a:gd name="connsiteY15" fmla="*/ 563884 h 573367"/>
              <a:gd name="connsiteX16" fmla="*/ 1175513 w 1175633"/>
              <a:gd name="connsiteY16" fmla="*/ 487684 h 573367"/>
              <a:gd name="connsiteX17" fmla="*/ 1164083 w 1175633"/>
              <a:gd name="connsiteY17" fmla="*/ 426724 h 573367"/>
              <a:gd name="connsiteX18" fmla="*/ 1129793 w 1175633"/>
              <a:gd name="connsiteY18" fmla="*/ 361954 h 573367"/>
              <a:gd name="connsiteX19" fmla="*/ 1097408 w 1175633"/>
              <a:gd name="connsiteY19" fmla="*/ 287659 h 573367"/>
              <a:gd name="connsiteX20" fmla="*/ 1051688 w 1175633"/>
              <a:gd name="connsiteY20" fmla="*/ 220984 h 573367"/>
              <a:gd name="connsiteX21" fmla="*/ 937388 w 1175633"/>
              <a:gd name="connsiteY21" fmla="*/ 118114 h 573367"/>
              <a:gd name="connsiteX22" fmla="*/ 584963 w 1175633"/>
              <a:gd name="connsiteY22" fmla="*/ 4 h 573367"/>
              <a:gd name="connsiteX0" fmla="*/ 584963 w 1175633"/>
              <a:gd name="connsiteY0" fmla="*/ 4 h 573367"/>
              <a:gd name="connsiteX1" fmla="*/ 230633 w 1175633"/>
              <a:gd name="connsiteY1" fmla="*/ 114304 h 573367"/>
              <a:gd name="connsiteX2" fmla="*/ 118238 w 1175633"/>
              <a:gd name="connsiteY2" fmla="*/ 220984 h 573367"/>
              <a:gd name="connsiteX3" fmla="*/ 78233 w 1175633"/>
              <a:gd name="connsiteY3" fmla="*/ 281944 h 573367"/>
              <a:gd name="connsiteX4" fmla="*/ 49658 w 1175633"/>
              <a:gd name="connsiteY4" fmla="*/ 360049 h 573367"/>
              <a:gd name="connsiteX5" fmla="*/ 13463 w 1175633"/>
              <a:gd name="connsiteY5" fmla="*/ 426724 h 573367"/>
              <a:gd name="connsiteX6" fmla="*/ 2033 w 1175633"/>
              <a:gd name="connsiteY6" fmla="*/ 491494 h 573367"/>
              <a:gd name="connsiteX7" fmla="*/ 17273 w 1175633"/>
              <a:gd name="connsiteY7" fmla="*/ 560074 h 573367"/>
              <a:gd name="connsiteX8" fmla="*/ 93473 w 1175633"/>
              <a:gd name="connsiteY8" fmla="*/ 556264 h 573367"/>
              <a:gd name="connsiteX9" fmla="*/ 217298 w 1175633"/>
              <a:gd name="connsiteY9" fmla="*/ 510544 h 573367"/>
              <a:gd name="connsiteX10" fmla="*/ 306833 w 1175633"/>
              <a:gd name="connsiteY10" fmla="*/ 491494 h 573367"/>
              <a:gd name="connsiteX11" fmla="*/ 584963 w 1175633"/>
              <a:gd name="connsiteY11" fmla="*/ 428629 h 573367"/>
              <a:gd name="connsiteX12" fmla="*/ 882143 w 1175633"/>
              <a:gd name="connsiteY12" fmla="*/ 489589 h 573367"/>
              <a:gd name="connsiteX13" fmla="*/ 971678 w 1175633"/>
              <a:gd name="connsiteY13" fmla="*/ 512449 h 573367"/>
              <a:gd name="connsiteX14" fmla="*/ 1072643 w 1175633"/>
              <a:gd name="connsiteY14" fmla="*/ 560074 h 573367"/>
              <a:gd name="connsiteX15" fmla="*/ 1158368 w 1175633"/>
              <a:gd name="connsiteY15" fmla="*/ 563884 h 573367"/>
              <a:gd name="connsiteX16" fmla="*/ 1175513 w 1175633"/>
              <a:gd name="connsiteY16" fmla="*/ 487684 h 573367"/>
              <a:gd name="connsiteX17" fmla="*/ 1164083 w 1175633"/>
              <a:gd name="connsiteY17" fmla="*/ 426724 h 573367"/>
              <a:gd name="connsiteX18" fmla="*/ 1129793 w 1175633"/>
              <a:gd name="connsiteY18" fmla="*/ 361954 h 573367"/>
              <a:gd name="connsiteX19" fmla="*/ 1097408 w 1175633"/>
              <a:gd name="connsiteY19" fmla="*/ 287659 h 573367"/>
              <a:gd name="connsiteX20" fmla="*/ 1051688 w 1175633"/>
              <a:gd name="connsiteY20" fmla="*/ 220984 h 573367"/>
              <a:gd name="connsiteX21" fmla="*/ 937388 w 1175633"/>
              <a:gd name="connsiteY21" fmla="*/ 118114 h 573367"/>
              <a:gd name="connsiteX22" fmla="*/ 584963 w 1175633"/>
              <a:gd name="connsiteY22" fmla="*/ 4 h 573367"/>
              <a:gd name="connsiteX0" fmla="*/ 584963 w 1175633"/>
              <a:gd name="connsiteY0" fmla="*/ 4 h 573215"/>
              <a:gd name="connsiteX1" fmla="*/ 230633 w 1175633"/>
              <a:gd name="connsiteY1" fmla="*/ 114304 h 573215"/>
              <a:gd name="connsiteX2" fmla="*/ 118238 w 1175633"/>
              <a:gd name="connsiteY2" fmla="*/ 220984 h 573215"/>
              <a:gd name="connsiteX3" fmla="*/ 78233 w 1175633"/>
              <a:gd name="connsiteY3" fmla="*/ 281944 h 573215"/>
              <a:gd name="connsiteX4" fmla="*/ 49658 w 1175633"/>
              <a:gd name="connsiteY4" fmla="*/ 360049 h 573215"/>
              <a:gd name="connsiteX5" fmla="*/ 13463 w 1175633"/>
              <a:gd name="connsiteY5" fmla="*/ 426724 h 573215"/>
              <a:gd name="connsiteX6" fmla="*/ 2033 w 1175633"/>
              <a:gd name="connsiteY6" fmla="*/ 491494 h 573215"/>
              <a:gd name="connsiteX7" fmla="*/ 17273 w 1175633"/>
              <a:gd name="connsiteY7" fmla="*/ 560074 h 573215"/>
              <a:gd name="connsiteX8" fmla="*/ 93473 w 1175633"/>
              <a:gd name="connsiteY8" fmla="*/ 556264 h 573215"/>
              <a:gd name="connsiteX9" fmla="*/ 221108 w 1175633"/>
              <a:gd name="connsiteY9" fmla="*/ 514354 h 573215"/>
              <a:gd name="connsiteX10" fmla="*/ 306833 w 1175633"/>
              <a:gd name="connsiteY10" fmla="*/ 491494 h 573215"/>
              <a:gd name="connsiteX11" fmla="*/ 584963 w 1175633"/>
              <a:gd name="connsiteY11" fmla="*/ 428629 h 573215"/>
              <a:gd name="connsiteX12" fmla="*/ 882143 w 1175633"/>
              <a:gd name="connsiteY12" fmla="*/ 489589 h 573215"/>
              <a:gd name="connsiteX13" fmla="*/ 971678 w 1175633"/>
              <a:gd name="connsiteY13" fmla="*/ 512449 h 573215"/>
              <a:gd name="connsiteX14" fmla="*/ 1072643 w 1175633"/>
              <a:gd name="connsiteY14" fmla="*/ 560074 h 573215"/>
              <a:gd name="connsiteX15" fmla="*/ 1158368 w 1175633"/>
              <a:gd name="connsiteY15" fmla="*/ 563884 h 573215"/>
              <a:gd name="connsiteX16" fmla="*/ 1175513 w 1175633"/>
              <a:gd name="connsiteY16" fmla="*/ 487684 h 573215"/>
              <a:gd name="connsiteX17" fmla="*/ 1164083 w 1175633"/>
              <a:gd name="connsiteY17" fmla="*/ 426724 h 573215"/>
              <a:gd name="connsiteX18" fmla="*/ 1129793 w 1175633"/>
              <a:gd name="connsiteY18" fmla="*/ 361954 h 573215"/>
              <a:gd name="connsiteX19" fmla="*/ 1097408 w 1175633"/>
              <a:gd name="connsiteY19" fmla="*/ 287659 h 573215"/>
              <a:gd name="connsiteX20" fmla="*/ 1051688 w 1175633"/>
              <a:gd name="connsiteY20" fmla="*/ 220984 h 573215"/>
              <a:gd name="connsiteX21" fmla="*/ 937388 w 1175633"/>
              <a:gd name="connsiteY21" fmla="*/ 118114 h 573215"/>
              <a:gd name="connsiteX22" fmla="*/ 584963 w 1175633"/>
              <a:gd name="connsiteY22" fmla="*/ 4 h 573215"/>
              <a:gd name="connsiteX0" fmla="*/ 584963 w 1175633"/>
              <a:gd name="connsiteY0" fmla="*/ 4 h 570241"/>
              <a:gd name="connsiteX1" fmla="*/ 230633 w 1175633"/>
              <a:gd name="connsiteY1" fmla="*/ 114304 h 570241"/>
              <a:gd name="connsiteX2" fmla="*/ 118238 w 1175633"/>
              <a:gd name="connsiteY2" fmla="*/ 220984 h 570241"/>
              <a:gd name="connsiteX3" fmla="*/ 78233 w 1175633"/>
              <a:gd name="connsiteY3" fmla="*/ 281944 h 570241"/>
              <a:gd name="connsiteX4" fmla="*/ 49658 w 1175633"/>
              <a:gd name="connsiteY4" fmla="*/ 360049 h 570241"/>
              <a:gd name="connsiteX5" fmla="*/ 13463 w 1175633"/>
              <a:gd name="connsiteY5" fmla="*/ 426724 h 570241"/>
              <a:gd name="connsiteX6" fmla="*/ 2033 w 1175633"/>
              <a:gd name="connsiteY6" fmla="*/ 491494 h 570241"/>
              <a:gd name="connsiteX7" fmla="*/ 17273 w 1175633"/>
              <a:gd name="connsiteY7" fmla="*/ 560074 h 570241"/>
              <a:gd name="connsiteX8" fmla="*/ 102998 w 1175633"/>
              <a:gd name="connsiteY8" fmla="*/ 560074 h 570241"/>
              <a:gd name="connsiteX9" fmla="*/ 221108 w 1175633"/>
              <a:gd name="connsiteY9" fmla="*/ 514354 h 570241"/>
              <a:gd name="connsiteX10" fmla="*/ 306833 w 1175633"/>
              <a:gd name="connsiteY10" fmla="*/ 491494 h 570241"/>
              <a:gd name="connsiteX11" fmla="*/ 584963 w 1175633"/>
              <a:gd name="connsiteY11" fmla="*/ 428629 h 570241"/>
              <a:gd name="connsiteX12" fmla="*/ 882143 w 1175633"/>
              <a:gd name="connsiteY12" fmla="*/ 489589 h 570241"/>
              <a:gd name="connsiteX13" fmla="*/ 971678 w 1175633"/>
              <a:gd name="connsiteY13" fmla="*/ 512449 h 570241"/>
              <a:gd name="connsiteX14" fmla="*/ 1072643 w 1175633"/>
              <a:gd name="connsiteY14" fmla="*/ 560074 h 570241"/>
              <a:gd name="connsiteX15" fmla="*/ 1158368 w 1175633"/>
              <a:gd name="connsiteY15" fmla="*/ 563884 h 570241"/>
              <a:gd name="connsiteX16" fmla="*/ 1175513 w 1175633"/>
              <a:gd name="connsiteY16" fmla="*/ 487684 h 570241"/>
              <a:gd name="connsiteX17" fmla="*/ 1164083 w 1175633"/>
              <a:gd name="connsiteY17" fmla="*/ 426724 h 570241"/>
              <a:gd name="connsiteX18" fmla="*/ 1129793 w 1175633"/>
              <a:gd name="connsiteY18" fmla="*/ 361954 h 570241"/>
              <a:gd name="connsiteX19" fmla="*/ 1097408 w 1175633"/>
              <a:gd name="connsiteY19" fmla="*/ 287659 h 570241"/>
              <a:gd name="connsiteX20" fmla="*/ 1051688 w 1175633"/>
              <a:gd name="connsiteY20" fmla="*/ 220984 h 570241"/>
              <a:gd name="connsiteX21" fmla="*/ 937388 w 1175633"/>
              <a:gd name="connsiteY21" fmla="*/ 118114 h 570241"/>
              <a:gd name="connsiteX22" fmla="*/ 584963 w 1175633"/>
              <a:gd name="connsiteY22" fmla="*/ 4 h 570241"/>
              <a:gd name="connsiteX0" fmla="*/ 584963 w 1175633"/>
              <a:gd name="connsiteY0" fmla="*/ 4 h 570241"/>
              <a:gd name="connsiteX1" fmla="*/ 230633 w 1175633"/>
              <a:gd name="connsiteY1" fmla="*/ 114304 h 570241"/>
              <a:gd name="connsiteX2" fmla="*/ 118238 w 1175633"/>
              <a:gd name="connsiteY2" fmla="*/ 220984 h 570241"/>
              <a:gd name="connsiteX3" fmla="*/ 78233 w 1175633"/>
              <a:gd name="connsiteY3" fmla="*/ 281944 h 570241"/>
              <a:gd name="connsiteX4" fmla="*/ 49658 w 1175633"/>
              <a:gd name="connsiteY4" fmla="*/ 360049 h 570241"/>
              <a:gd name="connsiteX5" fmla="*/ 13463 w 1175633"/>
              <a:gd name="connsiteY5" fmla="*/ 426724 h 570241"/>
              <a:gd name="connsiteX6" fmla="*/ 2033 w 1175633"/>
              <a:gd name="connsiteY6" fmla="*/ 491494 h 570241"/>
              <a:gd name="connsiteX7" fmla="*/ 17273 w 1175633"/>
              <a:gd name="connsiteY7" fmla="*/ 560074 h 570241"/>
              <a:gd name="connsiteX8" fmla="*/ 102998 w 1175633"/>
              <a:gd name="connsiteY8" fmla="*/ 560074 h 570241"/>
              <a:gd name="connsiteX9" fmla="*/ 221108 w 1175633"/>
              <a:gd name="connsiteY9" fmla="*/ 514354 h 570241"/>
              <a:gd name="connsiteX10" fmla="*/ 306833 w 1175633"/>
              <a:gd name="connsiteY10" fmla="*/ 491494 h 570241"/>
              <a:gd name="connsiteX11" fmla="*/ 584963 w 1175633"/>
              <a:gd name="connsiteY11" fmla="*/ 428629 h 570241"/>
              <a:gd name="connsiteX12" fmla="*/ 882143 w 1175633"/>
              <a:gd name="connsiteY12" fmla="*/ 489589 h 570241"/>
              <a:gd name="connsiteX13" fmla="*/ 971678 w 1175633"/>
              <a:gd name="connsiteY13" fmla="*/ 512449 h 570241"/>
              <a:gd name="connsiteX14" fmla="*/ 1072643 w 1175633"/>
              <a:gd name="connsiteY14" fmla="*/ 560074 h 570241"/>
              <a:gd name="connsiteX15" fmla="*/ 1158368 w 1175633"/>
              <a:gd name="connsiteY15" fmla="*/ 563884 h 570241"/>
              <a:gd name="connsiteX16" fmla="*/ 1175513 w 1175633"/>
              <a:gd name="connsiteY16" fmla="*/ 487684 h 570241"/>
              <a:gd name="connsiteX17" fmla="*/ 1164083 w 1175633"/>
              <a:gd name="connsiteY17" fmla="*/ 426724 h 570241"/>
              <a:gd name="connsiteX18" fmla="*/ 1129793 w 1175633"/>
              <a:gd name="connsiteY18" fmla="*/ 361954 h 570241"/>
              <a:gd name="connsiteX19" fmla="*/ 1097408 w 1175633"/>
              <a:gd name="connsiteY19" fmla="*/ 287659 h 570241"/>
              <a:gd name="connsiteX20" fmla="*/ 1051688 w 1175633"/>
              <a:gd name="connsiteY20" fmla="*/ 220984 h 570241"/>
              <a:gd name="connsiteX21" fmla="*/ 937388 w 1175633"/>
              <a:gd name="connsiteY21" fmla="*/ 118114 h 570241"/>
              <a:gd name="connsiteX22" fmla="*/ 584963 w 1175633"/>
              <a:gd name="connsiteY22" fmla="*/ 4 h 570241"/>
              <a:gd name="connsiteX0" fmla="*/ 582994 w 1173664"/>
              <a:gd name="connsiteY0" fmla="*/ 4 h 570241"/>
              <a:gd name="connsiteX1" fmla="*/ 228664 w 1173664"/>
              <a:gd name="connsiteY1" fmla="*/ 114304 h 570241"/>
              <a:gd name="connsiteX2" fmla="*/ 116269 w 1173664"/>
              <a:gd name="connsiteY2" fmla="*/ 220984 h 570241"/>
              <a:gd name="connsiteX3" fmla="*/ 76264 w 1173664"/>
              <a:gd name="connsiteY3" fmla="*/ 281944 h 570241"/>
              <a:gd name="connsiteX4" fmla="*/ 47689 w 1173664"/>
              <a:gd name="connsiteY4" fmla="*/ 360049 h 570241"/>
              <a:gd name="connsiteX5" fmla="*/ 11494 w 1173664"/>
              <a:gd name="connsiteY5" fmla="*/ 426724 h 570241"/>
              <a:gd name="connsiteX6" fmla="*/ 64 w 1173664"/>
              <a:gd name="connsiteY6" fmla="*/ 491494 h 570241"/>
              <a:gd name="connsiteX7" fmla="*/ 15304 w 1173664"/>
              <a:gd name="connsiteY7" fmla="*/ 558169 h 570241"/>
              <a:gd name="connsiteX8" fmla="*/ 101029 w 1173664"/>
              <a:gd name="connsiteY8" fmla="*/ 560074 h 570241"/>
              <a:gd name="connsiteX9" fmla="*/ 219139 w 1173664"/>
              <a:gd name="connsiteY9" fmla="*/ 514354 h 570241"/>
              <a:gd name="connsiteX10" fmla="*/ 304864 w 1173664"/>
              <a:gd name="connsiteY10" fmla="*/ 491494 h 570241"/>
              <a:gd name="connsiteX11" fmla="*/ 582994 w 1173664"/>
              <a:gd name="connsiteY11" fmla="*/ 428629 h 570241"/>
              <a:gd name="connsiteX12" fmla="*/ 880174 w 1173664"/>
              <a:gd name="connsiteY12" fmla="*/ 489589 h 570241"/>
              <a:gd name="connsiteX13" fmla="*/ 969709 w 1173664"/>
              <a:gd name="connsiteY13" fmla="*/ 512449 h 570241"/>
              <a:gd name="connsiteX14" fmla="*/ 1070674 w 1173664"/>
              <a:gd name="connsiteY14" fmla="*/ 560074 h 570241"/>
              <a:gd name="connsiteX15" fmla="*/ 1156399 w 1173664"/>
              <a:gd name="connsiteY15" fmla="*/ 563884 h 570241"/>
              <a:gd name="connsiteX16" fmla="*/ 1173544 w 1173664"/>
              <a:gd name="connsiteY16" fmla="*/ 487684 h 570241"/>
              <a:gd name="connsiteX17" fmla="*/ 1162114 w 1173664"/>
              <a:gd name="connsiteY17" fmla="*/ 426724 h 570241"/>
              <a:gd name="connsiteX18" fmla="*/ 1127824 w 1173664"/>
              <a:gd name="connsiteY18" fmla="*/ 361954 h 570241"/>
              <a:gd name="connsiteX19" fmla="*/ 1095439 w 1173664"/>
              <a:gd name="connsiteY19" fmla="*/ 287659 h 570241"/>
              <a:gd name="connsiteX20" fmla="*/ 1049719 w 1173664"/>
              <a:gd name="connsiteY20" fmla="*/ 220984 h 570241"/>
              <a:gd name="connsiteX21" fmla="*/ 935419 w 1173664"/>
              <a:gd name="connsiteY21" fmla="*/ 118114 h 570241"/>
              <a:gd name="connsiteX22" fmla="*/ 582994 w 1173664"/>
              <a:gd name="connsiteY22" fmla="*/ 4 h 570241"/>
              <a:gd name="connsiteX0" fmla="*/ 585906 w 1176576"/>
              <a:gd name="connsiteY0" fmla="*/ 4 h 570241"/>
              <a:gd name="connsiteX1" fmla="*/ 231576 w 1176576"/>
              <a:gd name="connsiteY1" fmla="*/ 114304 h 570241"/>
              <a:gd name="connsiteX2" fmla="*/ 119181 w 1176576"/>
              <a:gd name="connsiteY2" fmla="*/ 220984 h 570241"/>
              <a:gd name="connsiteX3" fmla="*/ 79176 w 1176576"/>
              <a:gd name="connsiteY3" fmla="*/ 281944 h 570241"/>
              <a:gd name="connsiteX4" fmla="*/ 50601 w 1176576"/>
              <a:gd name="connsiteY4" fmla="*/ 360049 h 570241"/>
              <a:gd name="connsiteX5" fmla="*/ 14406 w 1176576"/>
              <a:gd name="connsiteY5" fmla="*/ 426724 h 570241"/>
              <a:gd name="connsiteX6" fmla="*/ 2976 w 1176576"/>
              <a:gd name="connsiteY6" fmla="*/ 491494 h 570241"/>
              <a:gd name="connsiteX7" fmla="*/ 18216 w 1176576"/>
              <a:gd name="connsiteY7" fmla="*/ 558169 h 570241"/>
              <a:gd name="connsiteX8" fmla="*/ 103941 w 1176576"/>
              <a:gd name="connsiteY8" fmla="*/ 560074 h 570241"/>
              <a:gd name="connsiteX9" fmla="*/ 222051 w 1176576"/>
              <a:gd name="connsiteY9" fmla="*/ 514354 h 570241"/>
              <a:gd name="connsiteX10" fmla="*/ 307776 w 1176576"/>
              <a:gd name="connsiteY10" fmla="*/ 491494 h 570241"/>
              <a:gd name="connsiteX11" fmla="*/ 585906 w 1176576"/>
              <a:gd name="connsiteY11" fmla="*/ 428629 h 570241"/>
              <a:gd name="connsiteX12" fmla="*/ 883086 w 1176576"/>
              <a:gd name="connsiteY12" fmla="*/ 489589 h 570241"/>
              <a:gd name="connsiteX13" fmla="*/ 972621 w 1176576"/>
              <a:gd name="connsiteY13" fmla="*/ 512449 h 570241"/>
              <a:gd name="connsiteX14" fmla="*/ 1073586 w 1176576"/>
              <a:gd name="connsiteY14" fmla="*/ 560074 h 570241"/>
              <a:gd name="connsiteX15" fmla="*/ 1159311 w 1176576"/>
              <a:gd name="connsiteY15" fmla="*/ 563884 h 570241"/>
              <a:gd name="connsiteX16" fmla="*/ 1176456 w 1176576"/>
              <a:gd name="connsiteY16" fmla="*/ 487684 h 570241"/>
              <a:gd name="connsiteX17" fmla="*/ 1165026 w 1176576"/>
              <a:gd name="connsiteY17" fmla="*/ 426724 h 570241"/>
              <a:gd name="connsiteX18" fmla="*/ 1130736 w 1176576"/>
              <a:gd name="connsiteY18" fmla="*/ 361954 h 570241"/>
              <a:gd name="connsiteX19" fmla="*/ 1098351 w 1176576"/>
              <a:gd name="connsiteY19" fmla="*/ 287659 h 570241"/>
              <a:gd name="connsiteX20" fmla="*/ 1052631 w 1176576"/>
              <a:gd name="connsiteY20" fmla="*/ 220984 h 570241"/>
              <a:gd name="connsiteX21" fmla="*/ 938331 w 1176576"/>
              <a:gd name="connsiteY21" fmla="*/ 118114 h 570241"/>
              <a:gd name="connsiteX22" fmla="*/ 585906 w 1176576"/>
              <a:gd name="connsiteY22" fmla="*/ 4 h 570241"/>
              <a:gd name="connsiteX0" fmla="*/ 585906 w 1176576"/>
              <a:gd name="connsiteY0" fmla="*/ 0 h 570237"/>
              <a:gd name="connsiteX1" fmla="*/ 243006 w 1176576"/>
              <a:gd name="connsiteY1" fmla="*/ 118110 h 570237"/>
              <a:gd name="connsiteX2" fmla="*/ 119181 w 1176576"/>
              <a:gd name="connsiteY2" fmla="*/ 220980 h 570237"/>
              <a:gd name="connsiteX3" fmla="*/ 79176 w 1176576"/>
              <a:gd name="connsiteY3" fmla="*/ 281940 h 570237"/>
              <a:gd name="connsiteX4" fmla="*/ 50601 w 1176576"/>
              <a:gd name="connsiteY4" fmla="*/ 360045 h 570237"/>
              <a:gd name="connsiteX5" fmla="*/ 14406 w 1176576"/>
              <a:gd name="connsiteY5" fmla="*/ 426720 h 570237"/>
              <a:gd name="connsiteX6" fmla="*/ 2976 w 1176576"/>
              <a:gd name="connsiteY6" fmla="*/ 491490 h 570237"/>
              <a:gd name="connsiteX7" fmla="*/ 18216 w 1176576"/>
              <a:gd name="connsiteY7" fmla="*/ 558165 h 570237"/>
              <a:gd name="connsiteX8" fmla="*/ 103941 w 1176576"/>
              <a:gd name="connsiteY8" fmla="*/ 560070 h 570237"/>
              <a:gd name="connsiteX9" fmla="*/ 222051 w 1176576"/>
              <a:gd name="connsiteY9" fmla="*/ 514350 h 570237"/>
              <a:gd name="connsiteX10" fmla="*/ 307776 w 1176576"/>
              <a:gd name="connsiteY10" fmla="*/ 491490 h 570237"/>
              <a:gd name="connsiteX11" fmla="*/ 585906 w 1176576"/>
              <a:gd name="connsiteY11" fmla="*/ 428625 h 570237"/>
              <a:gd name="connsiteX12" fmla="*/ 883086 w 1176576"/>
              <a:gd name="connsiteY12" fmla="*/ 489585 h 570237"/>
              <a:gd name="connsiteX13" fmla="*/ 972621 w 1176576"/>
              <a:gd name="connsiteY13" fmla="*/ 512445 h 570237"/>
              <a:gd name="connsiteX14" fmla="*/ 1073586 w 1176576"/>
              <a:gd name="connsiteY14" fmla="*/ 560070 h 570237"/>
              <a:gd name="connsiteX15" fmla="*/ 1159311 w 1176576"/>
              <a:gd name="connsiteY15" fmla="*/ 563880 h 570237"/>
              <a:gd name="connsiteX16" fmla="*/ 1176456 w 1176576"/>
              <a:gd name="connsiteY16" fmla="*/ 487680 h 570237"/>
              <a:gd name="connsiteX17" fmla="*/ 1165026 w 1176576"/>
              <a:gd name="connsiteY17" fmla="*/ 426720 h 570237"/>
              <a:gd name="connsiteX18" fmla="*/ 1130736 w 1176576"/>
              <a:gd name="connsiteY18" fmla="*/ 361950 h 570237"/>
              <a:gd name="connsiteX19" fmla="*/ 1098351 w 1176576"/>
              <a:gd name="connsiteY19" fmla="*/ 287655 h 570237"/>
              <a:gd name="connsiteX20" fmla="*/ 1052631 w 1176576"/>
              <a:gd name="connsiteY20" fmla="*/ 220980 h 570237"/>
              <a:gd name="connsiteX21" fmla="*/ 938331 w 1176576"/>
              <a:gd name="connsiteY21" fmla="*/ 118110 h 570237"/>
              <a:gd name="connsiteX22" fmla="*/ 585906 w 1176576"/>
              <a:gd name="connsiteY22" fmla="*/ 0 h 570237"/>
              <a:gd name="connsiteX0" fmla="*/ 582970 w 1173640"/>
              <a:gd name="connsiteY0" fmla="*/ 0 h 570237"/>
              <a:gd name="connsiteX1" fmla="*/ 240070 w 1173640"/>
              <a:gd name="connsiteY1" fmla="*/ 118110 h 570237"/>
              <a:gd name="connsiteX2" fmla="*/ 116245 w 1173640"/>
              <a:gd name="connsiteY2" fmla="*/ 220980 h 570237"/>
              <a:gd name="connsiteX3" fmla="*/ 76240 w 1173640"/>
              <a:gd name="connsiteY3" fmla="*/ 281940 h 570237"/>
              <a:gd name="connsiteX4" fmla="*/ 47665 w 1173640"/>
              <a:gd name="connsiteY4" fmla="*/ 360045 h 570237"/>
              <a:gd name="connsiteX5" fmla="*/ 15280 w 1173640"/>
              <a:gd name="connsiteY5" fmla="*/ 426720 h 570237"/>
              <a:gd name="connsiteX6" fmla="*/ 40 w 1173640"/>
              <a:gd name="connsiteY6" fmla="*/ 491490 h 570237"/>
              <a:gd name="connsiteX7" fmla="*/ 15280 w 1173640"/>
              <a:gd name="connsiteY7" fmla="*/ 558165 h 570237"/>
              <a:gd name="connsiteX8" fmla="*/ 101005 w 1173640"/>
              <a:gd name="connsiteY8" fmla="*/ 560070 h 570237"/>
              <a:gd name="connsiteX9" fmla="*/ 219115 w 1173640"/>
              <a:gd name="connsiteY9" fmla="*/ 514350 h 570237"/>
              <a:gd name="connsiteX10" fmla="*/ 304840 w 1173640"/>
              <a:gd name="connsiteY10" fmla="*/ 491490 h 570237"/>
              <a:gd name="connsiteX11" fmla="*/ 582970 w 1173640"/>
              <a:gd name="connsiteY11" fmla="*/ 428625 h 570237"/>
              <a:gd name="connsiteX12" fmla="*/ 880150 w 1173640"/>
              <a:gd name="connsiteY12" fmla="*/ 489585 h 570237"/>
              <a:gd name="connsiteX13" fmla="*/ 969685 w 1173640"/>
              <a:gd name="connsiteY13" fmla="*/ 512445 h 570237"/>
              <a:gd name="connsiteX14" fmla="*/ 1070650 w 1173640"/>
              <a:gd name="connsiteY14" fmla="*/ 560070 h 570237"/>
              <a:gd name="connsiteX15" fmla="*/ 1156375 w 1173640"/>
              <a:gd name="connsiteY15" fmla="*/ 563880 h 570237"/>
              <a:gd name="connsiteX16" fmla="*/ 1173520 w 1173640"/>
              <a:gd name="connsiteY16" fmla="*/ 487680 h 570237"/>
              <a:gd name="connsiteX17" fmla="*/ 1162090 w 1173640"/>
              <a:gd name="connsiteY17" fmla="*/ 426720 h 570237"/>
              <a:gd name="connsiteX18" fmla="*/ 1127800 w 1173640"/>
              <a:gd name="connsiteY18" fmla="*/ 361950 h 570237"/>
              <a:gd name="connsiteX19" fmla="*/ 1095415 w 1173640"/>
              <a:gd name="connsiteY19" fmla="*/ 287655 h 570237"/>
              <a:gd name="connsiteX20" fmla="*/ 1049695 w 1173640"/>
              <a:gd name="connsiteY20" fmla="*/ 220980 h 570237"/>
              <a:gd name="connsiteX21" fmla="*/ 935395 w 1173640"/>
              <a:gd name="connsiteY21" fmla="*/ 118110 h 570237"/>
              <a:gd name="connsiteX22" fmla="*/ 582970 w 1173640"/>
              <a:gd name="connsiteY22" fmla="*/ 0 h 570237"/>
              <a:gd name="connsiteX0" fmla="*/ 582970 w 1173640"/>
              <a:gd name="connsiteY0" fmla="*/ 0 h 570237"/>
              <a:gd name="connsiteX1" fmla="*/ 240070 w 1173640"/>
              <a:gd name="connsiteY1" fmla="*/ 118110 h 570237"/>
              <a:gd name="connsiteX2" fmla="*/ 116245 w 1173640"/>
              <a:gd name="connsiteY2" fmla="*/ 220980 h 570237"/>
              <a:gd name="connsiteX3" fmla="*/ 76240 w 1173640"/>
              <a:gd name="connsiteY3" fmla="*/ 281940 h 570237"/>
              <a:gd name="connsiteX4" fmla="*/ 38140 w 1173640"/>
              <a:gd name="connsiteY4" fmla="*/ 360045 h 570237"/>
              <a:gd name="connsiteX5" fmla="*/ 15280 w 1173640"/>
              <a:gd name="connsiteY5" fmla="*/ 426720 h 570237"/>
              <a:gd name="connsiteX6" fmla="*/ 40 w 1173640"/>
              <a:gd name="connsiteY6" fmla="*/ 491490 h 570237"/>
              <a:gd name="connsiteX7" fmla="*/ 15280 w 1173640"/>
              <a:gd name="connsiteY7" fmla="*/ 558165 h 570237"/>
              <a:gd name="connsiteX8" fmla="*/ 101005 w 1173640"/>
              <a:gd name="connsiteY8" fmla="*/ 560070 h 570237"/>
              <a:gd name="connsiteX9" fmla="*/ 219115 w 1173640"/>
              <a:gd name="connsiteY9" fmla="*/ 514350 h 570237"/>
              <a:gd name="connsiteX10" fmla="*/ 304840 w 1173640"/>
              <a:gd name="connsiteY10" fmla="*/ 491490 h 570237"/>
              <a:gd name="connsiteX11" fmla="*/ 582970 w 1173640"/>
              <a:gd name="connsiteY11" fmla="*/ 428625 h 570237"/>
              <a:gd name="connsiteX12" fmla="*/ 880150 w 1173640"/>
              <a:gd name="connsiteY12" fmla="*/ 489585 h 570237"/>
              <a:gd name="connsiteX13" fmla="*/ 969685 w 1173640"/>
              <a:gd name="connsiteY13" fmla="*/ 512445 h 570237"/>
              <a:gd name="connsiteX14" fmla="*/ 1070650 w 1173640"/>
              <a:gd name="connsiteY14" fmla="*/ 560070 h 570237"/>
              <a:gd name="connsiteX15" fmla="*/ 1156375 w 1173640"/>
              <a:gd name="connsiteY15" fmla="*/ 563880 h 570237"/>
              <a:gd name="connsiteX16" fmla="*/ 1173520 w 1173640"/>
              <a:gd name="connsiteY16" fmla="*/ 487680 h 570237"/>
              <a:gd name="connsiteX17" fmla="*/ 1162090 w 1173640"/>
              <a:gd name="connsiteY17" fmla="*/ 426720 h 570237"/>
              <a:gd name="connsiteX18" fmla="*/ 1127800 w 1173640"/>
              <a:gd name="connsiteY18" fmla="*/ 361950 h 570237"/>
              <a:gd name="connsiteX19" fmla="*/ 1095415 w 1173640"/>
              <a:gd name="connsiteY19" fmla="*/ 287655 h 570237"/>
              <a:gd name="connsiteX20" fmla="*/ 1049695 w 1173640"/>
              <a:gd name="connsiteY20" fmla="*/ 220980 h 570237"/>
              <a:gd name="connsiteX21" fmla="*/ 935395 w 1173640"/>
              <a:gd name="connsiteY21" fmla="*/ 118110 h 570237"/>
              <a:gd name="connsiteX22" fmla="*/ 582970 w 1173640"/>
              <a:gd name="connsiteY22" fmla="*/ 0 h 570237"/>
              <a:gd name="connsiteX0" fmla="*/ 587020 w 1177690"/>
              <a:gd name="connsiteY0" fmla="*/ 0 h 570237"/>
              <a:gd name="connsiteX1" fmla="*/ 244120 w 1177690"/>
              <a:gd name="connsiteY1" fmla="*/ 118110 h 570237"/>
              <a:gd name="connsiteX2" fmla="*/ 120295 w 1177690"/>
              <a:gd name="connsiteY2" fmla="*/ 220980 h 570237"/>
              <a:gd name="connsiteX3" fmla="*/ 80290 w 1177690"/>
              <a:gd name="connsiteY3" fmla="*/ 281940 h 570237"/>
              <a:gd name="connsiteX4" fmla="*/ 42190 w 1177690"/>
              <a:gd name="connsiteY4" fmla="*/ 360045 h 570237"/>
              <a:gd name="connsiteX5" fmla="*/ 19330 w 1177690"/>
              <a:gd name="connsiteY5" fmla="*/ 426720 h 570237"/>
              <a:gd name="connsiteX6" fmla="*/ 4090 w 1177690"/>
              <a:gd name="connsiteY6" fmla="*/ 491490 h 570237"/>
              <a:gd name="connsiteX7" fmla="*/ 19330 w 1177690"/>
              <a:gd name="connsiteY7" fmla="*/ 558165 h 570237"/>
              <a:gd name="connsiteX8" fmla="*/ 105055 w 1177690"/>
              <a:gd name="connsiteY8" fmla="*/ 560070 h 570237"/>
              <a:gd name="connsiteX9" fmla="*/ 223165 w 1177690"/>
              <a:gd name="connsiteY9" fmla="*/ 514350 h 570237"/>
              <a:gd name="connsiteX10" fmla="*/ 308890 w 1177690"/>
              <a:gd name="connsiteY10" fmla="*/ 491490 h 570237"/>
              <a:gd name="connsiteX11" fmla="*/ 587020 w 1177690"/>
              <a:gd name="connsiteY11" fmla="*/ 428625 h 570237"/>
              <a:gd name="connsiteX12" fmla="*/ 884200 w 1177690"/>
              <a:gd name="connsiteY12" fmla="*/ 489585 h 570237"/>
              <a:gd name="connsiteX13" fmla="*/ 973735 w 1177690"/>
              <a:gd name="connsiteY13" fmla="*/ 512445 h 570237"/>
              <a:gd name="connsiteX14" fmla="*/ 1074700 w 1177690"/>
              <a:gd name="connsiteY14" fmla="*/ 560070 h 570237"/>
              <a:gd name="connsiteX15" fmla="*/ 1160425 w 1177690"/>
              <a:gd name="connsiteY15" fmla="*/ 563880 h 570237"/>
              <a:gd name="connsiteX16" fmla="*/ 1177570 w 1177690"/>
              <a:gd name="connsiteY16" fmla="*/ 487680 h 570237"/>
              <a:gd name="connsiteX17" fmla="*/ 1166140 w 1177690"/>
              <a:gd name="connsiteY17" fmla="*/ 426720 h 570237"/>
              <a:gd name="connsiteX18" fmla="*/ 1131850 w 1177690"/>
              <a:gd name="connsiteY18" fmla="*/ 361950 h 570237"/>
              <a:gd name="connsiteX19" fmla="*/ 1099465 w 1177690"/>
              <a:gd name="connsiteY19" fmla="*/ 287655 h 570237"/>
              <a:gd name="connsiteX20" fmla="*/ 1053745 w 1177690"/>
              <a:gd name="connsiteY20" fmla="*/ 220980 h 570237"/>
              <a:gd name="connsiteX21" fmla="*/ 939445 w 1177690"/>
              <a:gd name="connsiteY21" fmla="*/ 118110 h 570237"/>
              <a:gd name="connsiteX22" fmla="*/ 587020 w 1177690"/>
              <a:gd name="connsiteY22" fmla="*/ 0 h 570237"/>
              <a:gd name="connsiteX0" fmla="*/ 588609 w 1179279"/>
              <a:gd name="connsiteY0" fmla="*/ 0 h 570237"/>
              <a:gd name="connsiteX1" fmla="*/ 245709 w 1179279"/>
              <a:gd name="connsiteY1" fmla="*/ 118110 h 570237"/>
              <a:gd name="connsiteX2" fmla="*/ 121884 w 1179279"/>
              <a:gd name="connsiteY2" fmla="*/ 220980 h 570237"/>
              <a:gd name="connsiteX3" fmla="*/ 81879 w 1179279"/>
              <a:gd name="connsiteY3" fmla="*/ 281940 h 570237"/>
              <a:gd name="connsiteX4" fmla="*/ 43779 w 1179279"/>
              <a:gd name="connsiteY4" fmla="*/ 360045 h 570237"/>
              <a:gd name="connsiteX5" fmla="*/ 20919 w 1179279"/>
              <a:gd name="connsiteY5" fmla="*/ 426720 h 570237"/>
              <a:gd name="connsiteX6" fmla="*/ 3774 w 1179279"/>
              <a:gd name="connsiteY6" fmla="*/ 506730 h 570237"/>
              <a:gd name="connsiteX7" fmla="*/ 20919 w 1179279"/>
              <a:gd name="connsiteY7" fmla="*/ 558165 h 570237"/>
              <a:gd name="connsiteX8" fmla="*/ 106644 w 1179279"/>
              <a:gd name="connsiteY8" fmla="*/ 560070 h 570237"/>
              <a:gd name="connsiteX9" fmla="*/ 224754 w 1179279"/>
              <a:gd name="connsiteY9" fmla="*/ 514350 h 570237"/>
              <a:gd name="connsiteX10" fmla="*/ 310479 w 1179279"/>
              <a:gd name="connsiteY10" fmla="*/ 491490 h 570237"/>
              <a:gd name="connsiteX11" fmla="*/ 588609 w 1179279"/>
              <a:gd name="connsiteY11" fmla="*/ 428625 h 570237"/>
              <a:gd name="connsiteX12" fmla="*/ 885789 w 1179279"/>
              <a:gd name="connsiteY12" fmla="*/ 489585 h 570237"/>
              <a:gd name="connsiteX13" fmla="*/ 975324 w 1179279"/>
              <a:gd name="connsiteY13" fmla="*/ 512445 h 570237"/>
              <a:gd name="connsiteX14" fmla="*/ 1076289 w 1179279"/>
              <a:gd name="connsiteY14" fmla="*/ 560070 h 570237"/>
              <a:gd name="connsiteX15" fmla="*/ 1162014 w 1179279"/>
              <a:gd name="connsiteY15" fmla="*/ 563880 h 570237"/>
              <a:gd name="connsiteX16" fmla="*/ 1179159 w 1179279"/>
              <a:gd name="connsiteY16" fmla="*/ 487680 h 570237"/>
              <a:gd name="connsiteX17" fmla="*/ 1167729 w 1179279"/>
              <a:gd name="connsiteY17" fmla="*/ 426720 h 570237"/>
              <a:gd name="connsiteX18" fmla="*/ 1133439 w 1179279"/>
              <a:gd name="connsiteY18" fmla="*/ 361950 h 570237"/>
              <a:gd name="connsiteX19" fmla="*/ 1101054 w 1179279"/>
              <a:gd name="connsiteY19" fmla="*/ 287655 h 570237"/>
              <a:gd name="connsiteX20" fmla="*/ 1055334 w 1179279"/>
              <a:gd name="connsiteY20" fmla="*/ 220980 h 570237"/>
              <a:gd name="connsiteX21" fmla="*/ 941034 w 1179279"/>
              <a:gd name="connsiteY21" fmla="*/ 118110 h 570237"/>
              <a:gd name="connsiteX22" fmla="*/ 588609 w 1179279"/>
              <a:gd name="connsiteY22" fmla="*/ 0 h 570237"/>
              <a:gd name="connsiteX0" fmla="*/ 588609 w 1179279"/>
              <a:gd name="connsiteY0" fmla="*/ 0 h 570237"/>
              <a:gd name="connsiteX1" fmla="*/ 245709 w 1179279"/>
              <a:gd name="connsiteY1" fmla="*/ 118110 h 570237"/>
              <a:gd name="connsiteX2" fmla="*/ 121884 w 1179279"/>
              <a:gd name="connsiteY2" fmla="*/ 220980 h 570237"/>
              <a:gd name="connsiteX3" fmla="*/ 81879 w 1179279"/>
              <a:gd name="connsiteY3" fmla="*/ 281940 h 570237"/>
              <a:gd name="connsiteX4" fmla="*/ 43779 w 1179279"/>
              <a:gd name="connsiteY4" fmla="*/ 360045 h 570237"/>
              <a:gd name="connsiteX5" fmla="*/ 20919 w 1179279"/>
              <a:gd name="connsiteY5" fmla="*/ 426720 h 570237"/>
              <a:gd name="connsiteX6" fmla="*/ 3774 w 1179279"/>
              <a:gd name="connsiteY6" fmla="*/ 491490 h 570237"/>
              <a:gd name="connsiteX7" fmla="*/ 20919 w 1179279"/>
              <a:gd name="connsiteY7" fmla="*/ 558165 h 570237"/>
              <a:gd name="connsiteX8" fmla="*/ 106644 w 1179279"/>
              <a:gd name="connsiteY8" fmla="*/ 560070 h 570237"/>
              <a:gd name="connsiteX9" fmla="*/ 224754 w 1179279"/>
              <a:gd name="connsiteY9" fmla="*/ 514350 h 570237"/>
              <a:gd name="connsiteX10" fmla="*/ 310479 w 1179279"/>
              <a:gd name="connsiteY10" fmla="*/ 491490 h 570237"/>
              <a:gd name="connsiteX11" fmla="*/ 588609 w 1179279"/>
              <a:gd name="connsiteY11" fmla="*/ 428625 h 570237"/>
              <a:gd name="connsiteX12" fmla="*/ 885789 w 1179279"/>
              <a:gd name="connsiteY12" fmla="*/ 489585 h 570237"/>
              <a:gd name="connsiteX13" fmla="*/ 975324 w 1179279"/>
              <a:gd name="connsiteY13" fmla="*/ 512445 h 570237"/>
              <a:gd name="connsiteX14" fmla="*/ 1076289 w 1179279"/>
              <a:gd name="connsiteY14" fmla="*/ 560070 h 570237"/>
              <a:gd name="connsiteX15" fmla="*/ 1162014 w 1179279"/>
              <a:gd name="connsiteY15" fmla="*/ 563880 h 570237"/>
              <a:gd name="connsiteX16" fmla="*/ 1179159 w 1179279"/>
              <a:gd name="connsiteY16" fmla="*/ 487680 h 570237"/>
              <a:gd name="connsiteX17" fmla="*/ 1167729 w 1179279"/>
              <a:gd name="connsiteY17" fmla="*/ 426720 h 570237"/>
              <a:gd name="connsiteX18" fmla="*/ 1133439 w 1179279"/>
              <a:gd name="connsiteY18" fmla="*/ 361950 h 570237"/>
              <a:gd name="connsiteX19" fmla="*/ 1101054 w 1179279"/>
              <a:gd name="connsiteY19" fmla="*/ 287655 h 570237"/>
              <a:gd name="connsiteX20" fmla="*/ 1055334 w 1179279"/>
              <a:gd name="connsiteY20" fmla="*/ 220980 h 570237"/>
              <a:gd name="connsiteX21" fmla="*/ 941034 w 1179279"/>
              <a:gd name="connsiteY21" fmla="*/ 118110 h 570237"/>
              <a:gd name="connsiteX22" fmla="*/ 588609 w 1179279"/>
              <a:gd name="connsiteY22" fmla="*/ 0 h 570237"/>
              <a:gd name="connsiteX0" fmla="*/ 587789 w 1178459"/>
              <a:gd name="connsiteY0" fmla="*/ 0 h 570237"/>
              <a:gd name="connsiteX1" fmla="*/ 244889 w 1178459"/>
              <a:gd name="connsiteY1" fmla="*/ 118110 h 570237"/>
              <a:gd name="connsiteX2" fmla="*/ 121064 w 1178459"/>
              <a:gd name="connsiteY2" fmla="*/ 220980 h 570237"/>
              <a:gd name="connsiteX3" fmla="*/ 81059 w 1178459"/>
              <a:gd name="connsiteY3" fmla="*/ 281940 h 570237"/>
              <a:gd name="connsiteX4" fmla="*/ 42959 w 1178459"/>
              <a:gd name="connsiteY4" fmla="*/ 360045 h 570237"/>
              <a:gd name="connsiteX5" fmla="*/ 20099 w 1178459"/>
              <a:gd name="connsiteY5" fmla="*/ 426720 h 570237"/>
              <a:gd name="connsiteX6" fmla="*/ 2954 w 1178459"/>
              <a:gd name="connsiteY6" fmla="*/ 491490 h 570237"/>
              <a:gd name="connsiteX7" fmla="*/ 20099 w 1178459"/>
              <a:gd name="connsiteY7" fmla="*/ 558165 h 570237"/>
              <a:gd name="connsiteX8" fmla="*/ 105824 w 1178459"/>
              <a:gd name="connsiteY8" fmla="*/ 560070 h 570237"/>
              <a:gd name="connsiteX9" fmla="*/ 223934 w 1178459"/>
              <a:gd name="connsiteY9" fmla="*/ 514350 h 570237"/>
              <a:gd name="connsiteX10" fmla="*/ 309659 w 1178459"/>
              <a:gd name="connsiteY10" fmla="*/ 491490 h 570237"/>
              <a:gd name="connsiteX11" fmla="*/ 587789 w 1178459"/>
              <a:gd name="connsiteY11" fmla="*/ 428625 h 570237"/>
              <a:gd name="connsiteX12" fmla="*/ 884969 w 1178459"/>
              <a:gd name="connsiteY12" fmla="*/ 489585 h 570237"/>
              <a:gd name="connsiteX13" fmla="*/ 974504 w 1178459"/>
              <a:gd name="connsiteY13" fmla="*/ 512445 h 570237"/>
              <a:gd name="connsiteX14" fmla="*/ 1075469 w 1178459"/>
              <a:gd name="connsiteY14" fmla="*/ 560070 h 570237"/>
              <a:gd name="connsiteX15" fmla="*/ 1161194 w 1178459"/>
              <a:gd name="connsiteY15" fmla="*/ 563880 h 570237"/>
              <a:gd name="connsiteX16" fmla="*/ 1178339 w 1178459"/>
              <a:gd name="connsiteY16" fmla="*/ 487680 h 570237"/>
              <a:gd name="connsiteX17" fmla="*/ 1166909 w 1178459"/>
              <a:gd name="connsiteY17" fmla="*/ 426720 h 570237"/>
              <a:gd name="connsiteX18" fmla="*/ 1132619 w 1178459"/>
              <a:gd name="connsiteY18" fmla="*/ 361950 h 570237"/>
              <a:gd name="connsiteX19" fmla="*/ 1100234 w 1178459"/>
              <a:gd name="connsiteY19" fmla="*/ 287655 h 570237"/>
              <a:gd name="connsiteX20" fmla="*/ 1054514 w 1178459"/>
              <a:gd name="connsiteY20" fmla="*/ 220980 h 570237"/>
              <a:gd name="connsiteX21" fmla="*/ 940214 w 1178459"/>
              <a:gd name="connsiteY21" fmla="*/ 118110 h 570237"/>
              <a:gd name="connsiteX22" fmla="*/ 587789 w 1178459"/>
              <a:gd name="connsiteY22" fmla="*/ 0 h 570237"/>
              <a:gd name="connsiteX0" fmla="*/ 587789 w 1178459"/>
              <a:gd name="connsiteY0" fmla="*/ 0 h 570237"/>
              <a:gd name="connsiteX1" fmla="*/ 244889 w 1178459"/>
              <a:gd name="connsiteY1" fmla="*/ 118110 h 570237"/>
              <a:gd name="connsiteX2" fmla="*/ 121064 w 1178459"/>
              <a:gd name="connsiteY2" fmla="*/ 220980 h 570237"/>
              <a:gd name="connsiteX3" fmla="*/ 81059 w 1178459"/>
              <a:gd name="connsiteY3" fmla="*/ 281940 h 570237"/>
              <a:gd name="connsiteX4" fmla="*/ 42959 w 1178459"/>
              <a:gd name="connsiteY4" fmla="*/ 360045 h 570237"/>
              <a:gd name="connsiteX5" fmla="*/ 20099 w 1178459"/>
              <a:gd name="connsiteY5" fmla="*/ 426720 h 570237"/>
              <a:gd name="connsiteX6" fmla="*/ 2954 w 1178459"/>
              <a:gd name="connsiteY6" fmla="*/ 491490 h 570237"/>
              <a:gd name="connsiteX7" fmla="*/ 20099 w 1178459"/>
              <a:gd name="connsiteY7" fmla="*/ 558165 h 570237"/>
              <a:gd name="connsiteX8" fmla="*/ 105824 w 1178459"/>
              <a:gd name="connsiteY8" fmla="*/ 552450 h 570237"/>
              <a:gd name="connsiteX9" fmla="*/ 223934 w 1178459"/>
              <a:gd name="connsiteY9" fmla="*/ 514350 h 570237"/>
              <a:gd name="connsiteX10" fmla="*/ 309659 w 1178459"/>
              <a:gd name="connsiteY10" fmla="*/ 491490 h 570237"/>
              <a:gd name="connsiteX11" fmla="*/ 587789 w 1178459"/>
              <a:gd name="connsiteY11" fmla="*/ 428625 h 570237"/>
              <a:gd name="connsiteX12" fmla="*/ 884969 w 1178459"/>
              <a:gd name="connsiteY12" fmla="*/ 489585 h 570237"/>
              <a:gd name="connsiteX13" fmla="*/ 974504 w 1178459"/>
              <a:gd name="connsiteY13" fmla="*/ 512445 h 570237"/>
              <a:gd name="connsiteX14" fmla="*/ 1075469 w 1178459"/>
              <a:gd name="connsiteY14" fmla="*/ 560070 h 570237"/>
              <a:gd name="connsiteX15" fmla="*/ 1161194 w 1178459"/>
              <a:gd name="connsiteY15" fmla="*/ 563880 h 570237"/>
              <a:gd name="connsiteX16" fmla="*/ 1178339 w 1178459"/>
              <a:gd name="connsiteY16" fmla="*/ 487680 h 570237"/>
              <a:gd name="connsiteX17" fmla="*/ 1166909 w 1178459"/>
              <a:gd name="connsiteY17" fmla="*/ 426720 h 570237"/>
              <a:gd name="connsiteX18" fmla="*/ 1132619 w 1178459"/>
              <a:gd name="connsiteY18" fmla="*/ 361950 h 570237"/>
              <a:gd name="connsiteX19" fmla="*/ 1100234 w 1178459"/>
              <a:gd name="connsiteY19" fmla="*/ 287655 h 570237"/>
              <a:gd name="connsiteX20" fmla="*/ 1054514 w 1178459"/>
              <a:gd name="connsiteY20" fmla="*/ 220980 h 570237"/>
              <a:gd name="connsiteX21" fmla="*/ 940214 w 1178459"/>
              <a:gd name="connsiteY21" fmla="*/ 118110 h 570237"/>
              <a:gd name="connsiteX22" fmla="*/ 587789 w 1178459"/>
              <a:gd name="connsiteY22" fmla="*/ 0 h 570237"/>
              <a:gd name="connsiteX0" fmla="*/ 587837 w 1178507"/>
              <a:gd name="connsiteY0" fmla="*/ 0 h 570237"/>
              <a:gd name="connsiteX1" fmla="*/ 244937 w 1178507"/>
              <a:gd name="connsiteY1" fmla="*/ 118110 h 570237"/>
              <a:gd name="connsiteX2" fmla="*/ 121112 w 1178507"/>
              <a:gd name="connsiteY2" fmla="*/ 220980 h 570237"/>
              <a:gd name="connsiteX3" fmla="*/ 81107 w 1178507"/>
              <a:gd name="connsiteY3" fmla="*/ 281940 h 570237"/>
              <a:gd name="connsiteX4" fmla="*/ 43007 w 1178507"/>
              <a:gd name="connsiteY4" fmla="*/ 360045 h 570237"/>
              <a:gd name="connsiteX5" fmla="*/ 20147 w 1178507"/>
              <a:gd name="connsiteY5" fmla="*/ 426720 h 570237"/>
              <a:gd name="connsiteX6" fmla="*/ 3002 w 1178507"/>
              <a:gd name="connsiteY6" fmla="*/ 491490 h 570237"/>
              <a:gd name="connsiteX7" fmla="*/ 20147 w 1178507"/>
              <a:gd name="connsiteY7" fmla="*/ 558165 h 570237"/>
              <a:gd name="connsiteX8" fmla="*/ 107777 w 1178507"/>
              <a:gd name="connsiteY8" fmla="*/ 561975 h 570237"/>
              <a:gd name="connsiteX9" fmla="*/ 223982 w 1178507"/>
              <a:gd name="connsiteY9" fmla="*/ 514350 h 570237"/>
              <a:gd name="connsiteX10" fmla="*/ 309707 w 1178507"/>
              <a:gd name="connsiteY10" fmla="*/ 491490 h 570237"/>
              <a:gd name="connsiteX11" fmla="*/ 587837 w 1178507"/>
              <a:gd name="connsiteY11" fmla="*/ 428625 h 570237"/>
              <a:gd name="connsiteX12" fmla="*/ 885017 w 1178507"/>
              <a:gd name="connsiteY12" fmla="*/ 489585 h 570237"/>
              <a:gd name="connsiteX13" fmla="*/ 974552 w 1178507"/>
              <a:gd name="connsiteY13" fmla="*/ 512445 h 570237"/>
              <a:gd name="connsiteX14" fmla="*/ 1075517 w 1178507"/>
              <a:gd name="connsiteY14" fmla="*/ 560070 h 570237"/>
              <a:gd name="connsiteX15" fmla="*/ 1161242 w 1178507"/>
              <a:gd name="connsiteY15" fmla="*/ 563880 h 570237"/>
              <a:gd name="connsiteX16" fmla="*/ 1178387 w 1178507"/>
              <a:gd name="connsiteY16" fmla="*/ 487680 h 570237"/>
              <a:gd name="connsiteX17" fmla="*/ 1166957 w 1178507"/>
              <a:gd name="connsiteY17" fmla="*/ 426720 h 570237"/>
              <a:gd name="connsiteX18" fmla="*/ 1132667 w 1178507"/>
              <a:gd name="connsiteY18" fmla="*/ 361950 h 570237"/>
              <a:gd name="connsiteX19" fmla="*/ 1100282 w 1178507"/>
              <a:gd name="connsiteY19" fmla="*/ 287655 h 570237"/>
              <a:gd name="connsiteX20" fmla="*/ 1054562 w 1178507"/>
              <a:gd name="connsiteY20" fmla="*/ 220980 h 570237"/>
              <a:gd name="connsiteX21" fmla="*/ 940262 w 1178507"/>
              <a:gd name="connsiteY21" fmla="*/ 118110 h 570237"/>
              <a:gd name="connsiteX22" fmla="*/ 587837 w 1178507"/>
              <a:gd name="connsiteY22" fmla="*/ 0 h 570237"/>
              <a:gd name="connsiteX0" fmla="*/ 587560 w 1178230"/>
              <a:gd name="connsiteY0" fmla="*/ 0 h 570237"/>
              <a:gd name="connsiteX1" fmla="*/ 244660 w 1178230"/>
              <a:gd name="connsiteY1" fmla="*/ 118110 h 570237"/>
              <a:gd name="connsiteX2" fmla="*/ 120835 w 1178230"/>
              <a:gd name="connsiteY2" fmla="*/ 220980 h 570237"/>
              <a:gd name="connsiteX3" fmla="*/ 80830 w 1178230"/>
              <a:gd name="connsiteY3" fmla="*/ 281940 h 570237"/>
              <a:gd name="connsiteX4" fmla="*/ 42730 w 1178230"/>
              <a:gd name="connsiteY4" fmla="*/ 360045 h 570237"/>
              <a:gd name="connsiteX5" fmla="*/ 19870 w 1178230"/>
              <a:gd name="connsiteY5" fmla="*/ 426720 h 570237"/>
              <a:gd name="connsiteX6" fmla="*/ 2725 w 1178230"/>
              <a:gd name="connsiteY6" fmla="*/ 491490 h 570237"/>
              <a:gd name="connsiteX7" fmla="*/ 19870 w 1178230"/>
              <a:gd name="connsiteY7" fmla="*/ 558165 h 570237"/>
              <a:gd name="connsiteX8" fmla="*/ 96070 w 1178230"/>
              <a:gd name="connsiteY8" fmla="*/ 563880 h 570237"/>
              <a:gd name="connsiteX9" fmla="*/ 223705 w 1178230"/>
              <a:gd name="connsiteY9" fmla="*/ 514350 h 570237"/>
              <a:gd name="connsiteX10" fmla="*/ 309430 w 1178230"/>
              <a:gd name="connsiteY10" fmla="*/ 491490 h 570237"/>
              <a:gd name="connsiteX11" fmla="*/ 587560 w 1178230"/>
              <a:gd name="connsiteY11" fmla="*/ 428625 h 570237"/>
              <a:gd name="connsiteX12" fmla="*/ 884740 w 1178230"/>
              <a:gd name="connsiteY12" fmla="*/ 489585 h 570237"/>
              <a:gd name="connsiteX13" fmla="*/ 974275 w 1178230"/>
              <a:gd name="connsiteY13" fmla="*/ 512445 h 570237"/>
              <a:gd name="connsiteX14" fmla="*/ 1075240 w 1178230"/>
              <a:gd name="connsiteY14" fmla="*/ 560070 h 570237"/>
              <a:gd name="connsiteX15" fmla="*/ 1160965 w 1178230"/>
              <a:gd name="connsiteY15" fmla="*/ 563880 h 570237"/>
              <a:gd name="connsiteX16" fmla="*/ 1178110 w 1178230"/>
              <a:gd name="connsiteY16" fmla="*/ 487680 h 570237"/>
              <a:gd name="connsiteX17" fmla="*/ 1166680 w 1178230"/>
              <a:gd name="connsiteY17" fmla="*/ 426720 h 570237"/>
              <a:gd name="connsiteX18" fmla="*/ 1132390 w 1178230"/>
              <a:gd name="connsiteY18" fmla="*/ 361950 h 570237"/>
              <a:gd name="connsiteX19" fmla="*/ 1100005 w 1178230"/>
              <a:gd name="connsiteY19" fmla="*/ 287655 h 570237"/>
              <a:gd name="connsiteX20" fmla="*/ 1054285 w 1178230"/>
              <a:gd name="connsiteY20" fmla="*/ 220980 h 570237"/>
              <a:gd name="connsiteX21" fmla="*/ 939985 w 1178230"/>
              <a:gd name="connsiteY21" fmla="*/ 118110 h 570237"/>
              <a:gd name="connsiteX22" fmla="*/ 587560 w 1178230"/>
              <a:gd name="connsiteY22" fmla="*/ 0 h 570237"/>
              <a:gd name="connsiteX0" fmla="*/ 587560 w 1178230"/>
              <a:gd name="connsiteY0" fmla="*/ 0 h 570237"/>
              <a:gd name="connsiteX1" fmla="*/ 244660 w 1178230"/>
              <a:gd name="connsiteY1" fmla="*/ 118110 h 570237"/>
              <a:gd name="connsiteX2" fmla="*/ 120835 w 1178230"/>
              <a:gd name="connsiteY2" fmla="*/ 220980 h 570237"/>
              <a:gd name="connsiteX3" fmla="*/ 80830 w 1178230"/>
              <a:gd name="connsiteY3" fmla="*/ 281940 h 570237"/>
              <a:gd name="connsiteX4" fmla="*/ 42730 w 1178230"/>
              <a:gd name="connsiteY4" fmla="*/ 360045 h 570237"/>
              <a:gd name="connsiteX5" fmla="*/ 19870 w 1178230"/>
              <a:gd name="connsiteY5" fmla="*/ 426720 h 570237"/>
              <a:gd name="connsiteX6" fmla="*/ 2725 w 1178230"/>
              <a:gd name="connsiteY6" fmla="*/ 491490 h 570237"/>
              <a:gd name="connsiteX7" fmla="*/ 19870 w 1178230"/>
              <a:gd name="connsiteY7" fmla="*/ 558165 h 570237"/>
              <a:gd name="connsiteX8" fmla="*/ 96070 w 1178230"/>
              <a:gd name="connsiteY8" fmla="*/ 563880 h 570237"/>
              <a:gd name="connsiteX9" fmla="*/ 223705 w 1178230"/>
              <a:gd name="connsiteY9" fmla="*/ 514350 h 570237"/>
              <a:gd name="connsiteX10" fmla="*/ 309430 w 1178230"/>
              <a:gd name="connsiteY10" fmla="*/ 491490 h 570237"/>
              <a:gd name="connsiteX11" fmla="*/ 587560 w 1178230"/>
              <a:gd name="connsiteY11" fmla="*/ 428625 h 570237"/>
              <a:gd name="connsiteX12" fmla="*/ 884740 w 1178230"/>
              <a:gd name="connsiteY12" fmla="*/ 489585 h 570237"/>
              <a:gd name="connsiteX13" fmla="*/ 974275 w 1178230"/>
              <a:gd name="connsiteY13" fmla="*/ 512445 h 570237"/>
              <a:gd name="connsiteX14" fmla="*/ 1075240 w 1178230"/>
              <a:gd name="connsiteY14" fmla="*/ 560070 h 570237"/>
              <a:gd name="connsiteX15" fmla="*/ 1160965 w 1178230"/>
              <a:gd name="connsiteY15" fmla="*/ 563880 h 570237"/>
              <a:gd name="connsiteX16" fmla="*/ 1178110 w 1178230"/>
              <a:gd name="connsiteY16" fmla="*/ 487680 h 570237"/>
              <a:gd name="connsiteX17" fmla="*/ 1166680 w 1178230"/>
              <a:gd name="connsiteY17" fmla="*/ 426720 h 570237"/>
              <a:gd name="connsiteX18" fmla="*/ 1132390 w 1178230"/>
              <a:gd name="connsiteY18" fmla="*/ 361950 h 570237"/>
              <a:gd name="connsiteX19" fmla="*/ 1100005 w 1178230"/>
              <a:gd name="connsiteY19" fmla="*/ 287655 h 570237"/>
              <a:gd name="connsiteX20" fmla="*/ 1054285 w 1178230"/>
              <a:gd name="connsiteY20" fmla="*/ 220980 h 570237"/>
              <a:gd name="connsiteX21" fmla="*/ 939985 w 1178230"/>
              <a:gd name="connsiteY21" fmla="*/ 118110 h 570237"/>
              <a:gd name="connsiteX22" fmla="*/ 587560 w 1178230"/>
              <a:gd name="connsiteY22" fmla="*/ 0 h 570237"/>
              <a:gd name="connsiteX0" fmla="*/ 587560 w 1178230"/>
              <a:gd name="connsiteY0" fmla="*/ 0 h 572608"/>
              <a:gd name="connsiteX1" fmla="*/ 244660 w 1178230"/>
              <a:gd name="connsiteY1" fmla="*/ 118110 h 572608"/>
              <a:gd name="connsiteX2" fmla="*/ 120835 w 1178230"/>
              <a:gd name="connsiteY2" fmla="*/ 220980 h 572608"/>
              <a:gd name="connsiteX3" fmla="*/ 80830 w 1178230"/>
              <a:gd name="connsiteY3" fmla="*/ 281940 h 572608"/>
              <a:gd name="connsiteX4" fmla="*/ 42730 w 1178230"/>
              <a:gd name="connsiteY4" fmla="*/ 360045 h 572608"/>
              <a:gd name="connsiteX5" fmla="*/ 19870 w 1178230"/>
              <a:gd name="connsiteY5" fmla="*/ 426720 h 572608"/>
              <a:gd name="connsiteX6" fmla="*/ 2725 w 1178230"/>
              <a:gd name="connsiteY6" fmla="*/ 491490 h 572608"/>
              <a:gd name="connsiteX7" fmla="*/ 19870 w 1178230"/>
              <a:gd name="connsiteY7" fmla="*/ 558165 h 572608"/>
              <a:gd name="connsiteX8" fmla="*/ 96070 w 1178230"/>
              <a:gd name="connsiteY8" fmla="*/ 563880 h 572608"/>
              <a:gd name="connsiteX9" fmla="*/ 223705 w 1178230"/>
              <a:gd name="connsiteY9" fmla="*/ 514350 h 572608"/>
              <a:gd name="connsiteX10" fmla="*/ 309430 w 1178230"/>
              <a:gd name="connsiteY10" fmla="*/ 491490 h 572608"/>
              <a:gd name="connsiteX11" fmla="*/ 587560 w 1178230"/>
              <a:gd name="connsiteY11" fmla="*/ 428625 h 572608"/>
              <a:gd name="connsiteX12" fmla="*/ 884740 w 1178230"/>
              <a:gd name="connsiteY12" fmla="*/ 489585 h 572608"/>
              <a:gd name="connsiteX13" fmla="*/ 974275 w 1178230"/>
              <a:gd name="connsiteY13" fmla="*/ 512445 h 572608"/>
              <a:gd name="connsiteX14" fmla="*/ 1075240 w 1178230"/>
              <a:gd name="connsiteY14" fmla="*/ 560070 h 572608"/>
              <a:gd name="connsiteX15" fmla="*/ 1160965 w 1178230"/>
              <a:gd name="connsiteY15" fmla="*/ 563880 h 572608"/>
              <a:gd name="connsiteX16" fmla="*/ 1178110 w 1178230"/>
              <a:gd name="connsiteY16" fmla="*/ 487680 h 572608"/>
              <a:gd name="connsiteX17" fmla="*/ 1166680 w 1178230"/>
              <a:gd name="connsiteY17" fmla="*/ 426720 h 572608"/>
              <a:gd name="connsiteX18" fmla="*/ 1132390 w 1178230"/>
              <a:gd name="connsiteY18" fmla="*/ 361950 h 572608"/>
              <a:gd name="connsiteX19" fmla="*/ 1100005 w 1178230"/>
              <a:gd name="connsiteY19" fmla="*/ 287655 h 572608"/>
              <a:gd name="connsiteX20" fmla="*/ 1054285 w 1178230"/>
              <a:gd name="connsiteY20" fmla="*/ 220980 h 572608"/>
              <a:gd name="connsiteX21" fmla="*/ 939985 w 1178230"/>
              <a:gd name="connsiteY21" fmla="*/ 118110 h 572608"/>
              <a:gd name="connsiteX22" fmla="*/ 587560 w 1178230"/>
              <a:gd name="connsiteY22" fmla="*/ 0 h 572608"/>
              <a:gd name="connsiteX0" fmla="*/ 587560 w 1178230"/>
              <a:gd name="connsiteY0" fmla="*/ 0 h 569908"/>
              <a:gd name="connsiteX1" fmla="*/ 244660 w 1178230"/>
              <a:gd name="connsiteY1" fmla="*/ 118110 h 569908"/>
              <a:gd name="connsiteX2" fmla="*/ 120835 w 1178230"/>
              <a:gd name="connsiteY2" fmla="*/ 220980 h 569908"/>
              <a:gd name="connsiteX3" fmla="*/ 80830 w 1178230"/>
              <a:gd name="connsiteY3" fmla="*/ 281940 h 569908"/>
              <a:gd name="connsiteX4" fmla="*/ 42730 w 1178230"/>
              <a:gd name="connsiteY4" fmla="*/ 360045 h 569908"/>
              <a:gd name="connsiteX5" fmla="*/ 19870 w 1178230"/>
              <a:gd name="connsiteY5" fmla="*/ 426720 h 569908"/>
              <a:gd name="connsiteX6" fmla="*/ 2725 w 1178230"/>
              <a:gd name="connsiteY6" fmla="*/ 491490 h 569908"/>
              <a:gd name="connsiteX7" fmla="*/ 19870 w 1178230"/>
              <a:gd name="connsiteY7" fmla="*/ 558165 h 569908"/>
              <a:gd name="connsiteX8" fmla="*/ 96070 w 1178230"/>
              <a:gd name="connsiteY8" fmla="*/ 563880 h 569908"/>
              <a:gd name="connsiteX9" fmla="*/ 223705 w 1178230"/>
              <a:gd name="connsiteY9" fmla="*/ 514350 h 569908"/>
              <a:gd name="connsiteX10" fmla="*/ 309430 w 1178230"/>
              <a:gd name="connsiteY10" fmla="*/ 491490 h 569908"/>
              <a:gd name="connsiteX11" fmla="*/ 587560 w 1178230"/>
              <a:gd name="connsiteY11" fmla="*/ 428625 h 569908"/>
              <a:gd name="connsiteX12" fmla="*/ 884740 w 1178230"/>
              <a:gd name="connsiteY12" fmla="*/ 489585 h 569908"/>
              <a:gd name="connsiteX13" fmla="*/ 974275 w 1178230"/>
              <a:gd name="connsiteY13" fmla="*/ 520056 h 569908"/>
              <a:gd name="connsiteX14" fmla="*/ 1075240 w 1178230"/>
              <a:gd name="connsiteY14" fmla="*/ 560070 h 569908"/>
              <a:gd name="connsiteX15" fmla="*/ 1160965 w 1178230"/>
              <a:gd name="connsiteY15" fmla="*/ 563880 h 569908"/>
              <a:gd name="connsiteX16" fmla="*/ 1178110 w 1178230"/>
              <a:gd name="connsiteY16" fmla="*/ 487680 h 569908"/>
              <a:gd name="connsiteX17" fmla="*/ 1166680 w 1178230"/>
              <a:gd name="connsiteY17" fmla="*/ 426720 h 569908"/>
              <a:gd name="connsiteX18" fmla="*/ 1132390 w 1178230"/>
              <a:gd name="connsiteY18" fmla="*/ 361950 h 569908"/>
              <a:gd name="connsiteX19" fmla="*/ 1100005 w 1178230"/>
              <a:gd name="connsiteY19" fmla="*/ 287655 h 569908"/>
              <a:gd name="connsiteX20" fmla="*/ 1054285 w 1178230"/>
              <a:gd name="connsiteY20" fmla="*/ 220980 h 569908"/>
              <a:gd name="connsiteX21" fmla="*/ 939985 w 1178230"/>
              <a:gd name="connsiteY21" fmla="*/ 118110 h 569908"/>
              <a:gd name="connsiteX22" fmla="*/ 587560 w 1178230"/>
              <a:gd name="connsiteY22" fmla="*/ 0 h 569908"/>
              <a:gd name="connsiteX0" fmla="*/ 587560 w 1178224"/>
              <a:gd name="connsiteY0" fmla="*/ 0 h 569908"/>
              <a:gd name="connsiteX1" fmla="*/ 244660 w 1178224"/>
              <a:gd name="connsiteY1" fmla="*/ 118110 h 569908"/>
              <a:gd name="connsiteX2" fmla="*/ 120835 w 1178224"/>
              <a:gd name="connsiteY2" fmla="*/ 220980 h 569908"/>
              <a:gd name="connsiteX3" fmla="*/ 80830 w 1178224"/>
              <a:gd name="connsiteY3" fmla="*/ 281940 h 569908"/>
              <a:gd name="connsiteX4" fmla="*/ 42730 w 1178224"/>
              <a:gd name="connsiteY4" fmla="*/ 360045 h 569908"/>
              <a:gd name="connsiteX5" fmla="*/ 19870 w 1178224"/>
              <a:gd name="connsiteY5" fmla="*/ 426720 h 569908"/>
              <a:gd name="connsiteX6" fmla="*/ 2725 w 1178224"/>
              <a:gd name="connsiteY6" fmla="*/ 491490 h 569908"/>
              <a:gd name="connsiteX7" fmla="*/ 19870 w 1178224"/>
              <a:gd name="connsiteY7" fmla="*/ 558165 h 569908"/>
              <a:gd name="connsiteX8" fmla="*/ 96070 w 1178224"/>
              <a:gd name="connsiteY8" fmla="*/ 563880 h 569908"/>
              <a:gd name="connsiteX9" fmla="*/ 223705 w 1178224"/>
              <a:gd name="connsiteY9" fmla="*/ 514350 h 569908"/>
              <a:gd name="connsiteX10" fmla="*/ 309430 w 1178224"/>
              <a:gd name="connsiteY10" fmla="*/ 491490 h 569908"/>
              <a:gd name="connsiteX11" fmla="*/ 587560 w 1178224"/>
              <a:gd name="connsiteY11" fmla="*/ 428625 h 569908"/>
              <a:gd name="connsiteX12" fmla="*/ 884740 w 1178224"/>
              <a:gd name="connsiteY12" fmla="*/ 489585 h 569908"/>
              <a:gd name="connsiteX13" fmla="*/ 974275 w 1178224"/>
              <a:gd name="connsiteY13" fmla="*/ 520056 h 569908"/>
              <a:gd name="connsiteX14" fmla="*/ 1075240 w 1178224"/>
              <a:gd name="connsiteY14" fmla="*/ 560070 h 569908"/>
              <a:gd name="connsiteX15" fmla="*/ 1160965 w 1178224"/>
              <a:gd name="connsiteY15" fmla="*/ 563880 h 569908"/>
              <a:gd name="connsiteX16" fmla="*/ 1178110 w 1178224"/>
              <a:gd name="connsiteY16" fmla="*/ 487680 h 569908"/>
              <a:gd name="connsiteX17" fmla="*/ 1166680 w 1178224"/>
              <a:gd name="connsiteY17" fmla="*/ 426720 h 569908"/>
              <a:gd name="connsiteX18" fmla="*/ 1134289 w 1178224"/>
              <a:gd name="connsiteY18" fmla="*/ 361950 h 569908"/>
              <a:gd name="connsiteX19" fmla="*/ 1100005 w 1178224"/>
              <a:gd name="connsiteY19" fmla="*/ 287655 h 569908"/>
              <a:gd name="connsiteX20" fmla="*/ 1054285 w 1178224"/>
              <a:gd name="connsiteY20" fmla="*/ 220980 h 569908"/>
              <a:gd name="connsiteX21" fmla="*/ 939985 w 1178224"/>
              <a:gd name="connsiteY21" fmla="*/ 118110 h 569908"/>
              <a:gd name="connsiteX22" fmla="*/ 587560 w 1178224"/>
              <a:gd name="connsiteY22" fmla="*/ 0 h 569908"/>
              <a:gd name="connsiteX0" fmla="*/ 587560 w 1176365"/>
              <a:gd name="connsiteY0" fmla="*/ 0 h 569908"/>
              <a:gd name="connsiteX1" fmla="*/ 244660 w 1176365"/>
              <a:gd name="connsiteY1" fmla="*/ 118110 h 569908"/>
              <a:gd name="connsiteX2" fmla="*/ 120835 w 1176365"/>
              <a:gd name="connsiteY2" fmla="*/ 220980 h 569908"/>
              <a:gd name="connsiteX3" fmla="*/ 80830 w 1176365"/>
              <a:gd name="connsiteY3" fmla="*/ 281940 h 569908"/>
              <a:gd name="connsiteX4" fmla="*/ 42730 w 1176365"/>
              <a:gd name="connsiteY4" fmla="*/ 360045 h 569908"/>
              <a:gd name="connsiteX5" fmla="*/ 19870 w 1176365"/>
              <a:gd name="connsiteY5" fmla="*/ 426720 h 569908"/>
              <a:gd name="connsiteX6" fmla="*/ 2725 w 1176365"/>
              <a:gd name="connsiteY6" fmla="*/ 491490 h 569908"/>
              <a:gd name="connsiteX7" fmla="*/ 19870 w 1176365"/>
              <a:gd name="connsiteY7" fmla="*/ 558165 h 569908"/>
              <a:gd name="connsiteX8" fmla="*/ 96070 w 1176365"/>
              <a:gd name="connsiteY8" fmla="*/ 563880 h 569908"/>
              <a:gd name="connsiteX9" fmla="*/ 223705 w 1176365"/>
              <a:gd name="connsiteY9" fmla="*/ 514350 h 569908"/>
              <a:gd name="connsiteX10" fmla="*/ 309430 w 1176365"/>
              <a:gd name="connsiteY10" fmla="*/ 491490 h 569908"/>
              <a:gd name="connsiteX11" fmla="*/ 587560 w 1176365"/>
              <a:gd name="connsiteY11" fmla="*/ 428625 h 569908"/>
              <a:gd name="connsiteX12" fmla="*/ 884740 w 1176365"/>
              <a:gd name="connsiteY12" fmla="*/ 489585 h 569908"/>
              <a:gd name="connsiteX13" fmla="*/ 974275 w 1176365"/>
              <a:gd name="connsiteY13" fmla="*/ 520056 h 569908"/>
              <a:gd name="connsiteX14" fmla="*/ 1075240 w 1176365"/>
              <a:gd name="connsiteY14" fmla="*/ 560070 h 569908"/>
              <a:gd name="connsiteX15" fmla="*/ 1160965 w 1176365"/>
              <a:gd name="connsiteY15" fmla="*/ 563880 h 569908"/>
              <a:gd name="connsiteX16" fmla="*/ 1176212 w 1176365"/>
              <a:gd name="connsiteY16" fmla="*/ 487680 h 569908"/>
              <a:gd name="connsiteX17" fmla="*/ 1166680 w 1176365"/>
              <a:gd name="connsiteY17" fmla="*/ 426720 h 569908"/>
              <a:gd name="connsiteX18" fmla="*/ 1134289 w 1176365"/>
              <a:gd name="connsiteY18" fmla="*/ 361950 h 569908"/>
              <a:gd name="connsiteX19" fmla="*/ 1100005 w 1176365"/>
              <a:gd name="connsiteY19" fmla="*/ 287655 h 569908"/>
              <a:gd name="connsiteX20" fmla="*/ 1054285 w 1176365"/>
              <a:gd name="connsiteY20" fmla="*/ 220980 h 569908"/>
              <a:gd name="connsiteX21" fmla="*/ 939985 w 1176365"/>
              <a:gd name="connsiteY21" fmla="*/ 118110 h 569908"/>
              <a:gd name="connsiteX22" fmla="*/ 587560 w 1176365"/>
              <a:gd name="connsiteY22" fmla="*/ 0 h 569908"/>
              <a:gd name="connsiteX0" fmla="*/ 587560 w 1176348"/>
              <a:gd name="connsiteY0" fmla="*/ 0 h 569908"/>
              <a:gd name="connsiteX1" fmla="*/ 244660 w 1176348"/>
              <a:gd name="connsiteY1" fmla="*/ 118110 h 569908"/>
              <a:gd name="connsiteX2" fmla="*/ 120835 w 1176348"/>
              <a:gd name="connsiteY2" fmla="*/ 220980 h 569908"/>
              <a:gd name="connsiteX3" fmla="*/ 80830 w 1176348"/>
              <a:gd name="connsiteY3" fmla="*/ 281940 h 569908"/>
              <a:gd name="connsiteX4" fmla="*/ 42730 w 1176348"/>
              <a:gd name="connsiteY4" fmla="*/ 360045 h 569908"/>
              <a:gd name="connsiteX5" fmla="*/ 19870 w 1176348"/>
              <a:gd name="connsiteY5" fmla="*/ 426720 h 569908"/>
              <a:gd name="connsiteX6" fmla="*/ 2725 w 1176348"/>
              <a:gd name="connsiteY6" fmla="*/ 491490 h 569908"/>
              <a:gd name="connsiteX7" fmla="*/ 19870 w 1176348"/>
              <a:gd name="connsiteY7" fmla="*/ 558165 h 569908"/>
              <a:gd name="connsiteX8" fmla="*/ 96070 w 1176348"/>
              <a:gd name="connsiteY8" fmla="*/ 563880 h 569908"/>
              <a:gd name="connsiteX9" fmla="*/ 223705 w 1176348"/>
              <a:gd name="connsiteY9" fmla="*/ 514350 h 569908"/>
              <a:gd name="connsiteX10" fmla="*/ 309430 w 1176348"/>
              <a:gd name="connsiteY10" fmla="*/ 491490 h 569908"/>
              <a:gd name="connsiteX11" fmla="*/ 587560 w 1176348"/>
              <a:gd name="connsiteY11" fmla="*/ 428625 h 569908"/>
              <a:gd name="connsiteX12" fmla="*/ 884740 w 1176348"/>
              <a:gd name="connsiteY12" fmla="*/ 489585 h 569908"/>
              <a:gd name="connsiteX13" fmla="*/ 974275 w 1176348"/>
              <a:gd name="connsiteY13" fmla="*/ 520056 h 569908"/>
              <a:gd name="connsiteX14" fmla="*/ 1075240 w 1176348"/>
              <a:gd name="connsiteY14" fmla="*/ 560070 h 569908"/>
              <a:gd name="connsiteX15" fmla="*/ 1160965 w 1176348"/>
              <a:gd name="connsiteY15" fmla="*/ 563880 h 569908"/>
              <a:gd name="connsiteX16" fmla="*/ 1176212 w 1176348"/>
              <a:gd name="connsiteY16" fmla="*/ 487680 h 569908"/>
              <a:gd name="connsiteX17" fmla="*/ 1166680 w 1176348"/>
              <a:gd name="connsiteY17" fmla="*/ 426720 h 569908"/>
              <a:gd name="connsiteX18" fmla="*/ 1138087 w 1176348"/>
              <a:gd name="connsiteY18" fmla="*/ 360048 h 569908"/>
              <a:gd name="connsiteX19" fmla="*/ 1100005 w 1176348"/>
              <a:gd name="connsiteY19" fmla="*/ 287655 h 569908"/>
              <a:gd name="connsiteX20" fmla="*/ 1054285 w 1176348"/>
              <a:gd name="connsiteY20" fmla="*/ 220980 h 569908"/>
              <a:gd name="connsiteX21" fmla="*/ 939985 w 1176348"/>
              <a:gd name="connsiteY21" fmla="*/ 118110 h 569908"/>
              <a:gd name="connsiteX22" fmla="*/ 587560 w 1176348"/>
              <a:gd name="connsiteY22" fmla="*/ 0 h 569908"/>
              <a:gd name="connsiteX0" fmla="*/ 587560 w 1176348"/>
              <a:gd name="connsiteY0" fmla="*/ 0 h 569908"/>
              <a:gd name="connsiteX1" fmla="*/ 244660 w 1176348"/>
              <a:gd name="connsiteY1" fmla="*/ 118110 h 569908"/>
              <a:gd name="connsiteX2" fmla="*/ 120835 w 1176348"/>
              <a:gd name="connsiteY2" fmla="*/ 220980 h 569908"/>
              <a:gd name="connsiteX3" fmla="*/ 80830 w 1176348"/>
              <a:gd name="connsiteY3" fmla="*/ 281940 h 569908"/>
              <a:gd name="connsiteX4" fmla="*/ 42730 w 1176348"/>
              <a:gd name="connsiteY4" fmla="*/ 360045 h 569908"/>
              <a:gd name="connsiteX5" fmla="*/ 19870 w 1176348"/>
              <a:gd name="connsiteY5" fmla="*/ 426720 h 569908"/>
              <a:gd name="connsiteX6" fmla="*/ 2725 w 1176348"/>
              <a:gd name="connsiteY6" fmla="*/ 491490 h 569908"/>
              <a:gd name="connsiteX7" fmla="*/ 19870 w 1176348"/>
              <a:gd name="connsiteY7" fmla="*/ 558165 h 569908"/>
              <a:gd name="connsiteX8" fmla="*/ 96070 w 1176348"/>
              <a:gd name="connsiteY8" fmla="*/ 563880 h 569908"/>
              <a:gd name="connsiteX9" fmla="*/ 223705 w 1176348"/>
              <a:gd name="connsiteY9" fmla="*/ 514350 h 569908"/>
              <a:gd name="connsiteX10" fmla="*/ 309430 w 1176348"/>
              <a:gd name="connsiteY10" fmla="*/ 491490 h 569908"/>
              <a:gd name="connsiteX11" fmla="*/ 587560 w 1176348"/>
              <a:gd name="connsiteY11" fmla="*/ 428625 h 569908"/>
              <a:gd name="connsiteX12" fmla="*/ 884740 w 1176348"/>
              <a:gd name="connsiteY12" fmla="*/ 489585 h 569908"/>
              <a:gd name="connsiteX13" fmla="*/ 974275 w 1176348"/>
              <a:gd name="connsiteY13" fmla="*/ 520056 h 569908"/>
              <a:gd name="connsiteX14" fmla="*/ 1075240 w 1176348"/>
              <a:gd name="connsiteY14" fmla="*/ 560070 h 569908"/>
              <a:gd name="connsiteX15" fmla="*/ 1160965 w 1176348"/>
              <a:gd name="connsiteY15" fmla="*/ 563880 h 569908"/>
              <a:gd name="connsiteX16" fmla="*/ 1176212 w 1176348"/>
              <a:gd name="connsiteY16" fmla="*/ 487680 h 569908"/>
              <a:gd name="connsiteX17" fmla="*/ 1166680 w 1176348"/>
              <a:gd name="connsiteY17" fmla="*/ 426720 h 569908"/>
              <a:gd name="connsiteX18" fmla="*/ 1138087 w 1176348"/>
              <a:gd name="connsiteY18" fmla="*/ 360048 h 569908"/>
              <a:gd name="connsiteX19" fmla="*/ 1100005 w 1176348"/>
              <a:gd name="connsiteY19" fmla="*/ 287655 h 569908"/>
              <a:gd name="connsiteX20" fmla="*/ 1054285 w 1176348"/>
              <a:gd name="connsiteY20" fmla="*/ 220980 h 569908"/>
              <a:gd name="connsiteX21" fmla="*/ 939985 w 1176348"/>
              <a:gd name="connsiteY21" fmla="*/ 118110 h 569908"/>
              <a:gd name="connsiteX22" fmla="*/ 587560 w 1176348"/>
              <a:gd name="connsiteY22" fmla="*/ 0 h 569908"/>
              <a:gd name="connsiteX0" fmla="*/ 587560 w 1176348"/>
              <a:gd name="connsiteY0" fmla="*/ 0 h 569908"/>
              <a:gd name="connsiteX1" fmla="*/ 244660 w 1176348"/>
              <a:gd name="connsiteY1" fmla="*/ 118110 h 569908"/>
              <a:gd name="connsiteX2" fmla="*/ 120835 w 1176348"/>
              <a:gd name="connsiteY2" fmla="*/ 220980 h 569908"/>
              <a:gd name="connsiteX3" fmla="*/ 80830 w 1176348"/>
              <a:gd name="connsiteY3" fmla="*/ 281940 h 569908"/>
              <a:gd name="connsiteX4" fmla="*/ 42730 w 1176348"/>
              <a:gd name="connsiteY4" fmla="*/ 360045 h 569908"/>
              <a:gd name="connsiteX5" fmla="*/ 19870 w 1176348"/>
              <a:gd name="connsiteY5" fmla="*/ 426720 h 569908"/>
              <a:gd name="connsiteX6" fmla="*/ 2725 w 1176348"/>
              <a:gd name="connsiteY6" fmla="*/ 491490 h 569908"/>
              <a:gd name="connsiteX7" fmla="*/ 19870 w 1176348"/>
              <a:gd name="connsiteY7" fmla="*/ 558165 h 569908"/>
              <a:gd name="connsiteX8" fmla="*/ 96070 w 1176348"/>
              <a:gd name="connsiteY8" fmla="*/ 563880 h 569908"/>
              <a:gd name="connsiteX9" fmla="*/ 219907 w 1176348"/>
              <a:gd name="connsiteY9" fmla="*/ 521961 h 569908"/>
              <a:gd name="connsiteX10" fmla="*/ 309430 w 1176348"/>
              <a:gd name="connsiteY10" fmla="*/ 491490 h 569908"/>
              <a:gd name="connsiteX11" fmla="*/ 587560 w 1176348"/>
              <a:gd name="connsiteY11" fmla="*/ 428625 h 569908"/>
              <a:gd name="connsiteX12" fmla="*/ 884740 w 1176348"/>
              <a:gd name="connsiteY12" fmla="*/ 489585 h 569908"/>
              <a:gd name="connsiteX13" fmla="*/ 974275 w 1176348"/>
              <a:gd name="connsiteY13" fmla="*/ 520056 h 569908"/>
              <a:gd name="connsiteX14" fmla="*/ 1075240 w 1176348"/>
              <a:gd name="connsiteY14" fmla="*/ 560070 h 569908"/>
              <a:gd name="connsiteX15" fmla="*/ 1160965 w 1176348"/>
              <a:gd name="connsiteY15" fmla="*/ 563880 h 569908"/>
              <a:gd name="connsiteX16" fmla="*/ 1176212 w 1176348"/>
              <a:gd name="connsiteY16" fmla="*/ 487680 h 569908"/>
              <a:gd name="connsiteX17" fmla="*/ 1166680 w 1176348"/>
              <a:gd name="connsiteY17" fmla="*/ 426720 h 569908"/>
              <a:gd name="connsiteX18" fmla="*/ 1138087 w 1176348"/>
              <a:gd name="connsiteY18" fmla="*/ 360048 h 569908"/>
              <a:gd name="connsiteX19" fmla="*/ 1100005 w 1176348"/>
              <a:gd name="connsiteY19" fmla="*/ 287655 h 569908"/>
              <a:gd name="connsiteX20" fmla="*/ 1054285 w 1176348"/>
              <a:gd name="connsiteY20" fmla="*/ 220980 h 569908"/>
              <a:gd name="connsiteX21" fmla="*/ 939985 w 1176348"/>
              <a:gd name="connsiteY21" fmla="*/ 118110 h 569908"/>
              <a:gd name="connsiteX22" fmla="*/ 587560 w 1176348"/>
              <a:gd name="connsiteY22" fmla="*/ 0 h 569908"/>
              <a:gd name="connsiteX0" fmla="*/ 587560 w 1176348"/>
              <a:gd name="connsiteY0" fmla="*/ 0 h 569830"/>
              <a:gd name="connsiteX1" fmla="*/ 244660 w 1176348"/>
              <a:gd name="connsiteY1" fmla="*/ 118110 h 569830"/>
              <a:gd name="connsiteX2" fmla="*/ 120835 w 1176348"/>
              <a:gd name="connsiteY2" fmla="*/ 220980 h 569830"/>
              <a:gd name="connsiteX3" fmla="*/ 80830 w 1176348"/>
              <a:gd name="connsiteY3" fmla="*/ 281940 h 569830"/>
              <a:gd name="connsiteX4" fmla="*/ 42730 w 1176348"/>
              <a:gd name="connsiteY4" fmla="*/ 360045 h 569830"/>
              <a:gd name="connsiteX5" fmla="*/ 19870 w 1176348"/>
              <a:gd name="connsiteY5" fmla="*/ 426720 h 569830"/>
              <a:gd name="connsiteX6" fmla="*/ 2725 w 1176348"/>
              <a:gd name="connsiteY6" fmla="*/ 491490 h 569830"/>
              <a:gd name="connsiteX7" fmla="*/ 19870 w 1176348"/>
              <a:gd name="connsiteY7" fmla="*/ 558165 h 569830"/>
              <a:gd name="connsiteX8" fmla="*/ 96070 w 1176348"/>
              <a:gd name="connsiteY8" fmla="*/ 563880 h 569830"/>
              <a:gd name="connsiteX9" fmla="*/ 219907 w 1176348"/>
              <a:gd name="connsiteY9" fmla="*/ 521961 h 569830"/>
              <a:gd name="connsiteX10" fmla="*/ 309430 w 1176348"/>
              <a:gd name="connsiteY10" fmla="*/ 491490 h 569830"/>
              <a:gd name="connsiteX11" fmla="*/ 587560 w 1176348"/>
              <a:gd name="connsiteY11" fmla="*/ 428625 h 569830"/>
              <a:gd name="connsiteX12" fmla="*/ 884740 w 1176348"/>
              <a:gd name="connsiteY12" fmla="*/ 489585 h 569830"/>
              <a:gd name="connsiteX13" fmla="*/ 974275 w 1176348"/>
              <a:gd name="connsiteY13" fmla="*/ 521959 h 569830"/>
              <a:gd name="connsiteX14" fmla="*/ 1075240 w 1176348"/>
              <a:gd name="connsiteY14" fmla="*/ 560070 h 569830"/>
              <a:gd name="connsiteX15" fmla="*/ 1160965 w 1176348"/>
              <a:gd name="connsiteY15" fmla="*/ 563880 h 569830"/>
              <a:gd name="connsiteX16" fmla="*/ 1176212 w 1176348"/>
              <a:gd name="connsiteY16" fmla="*/ 487680 h 569830"/>
              <a:gd name="connsiteX17" fmla="*/ 1166680 w 1176348"/>
              <a:gd name="connsiteY17" fmla="*/ 426720 h 569830"/>
              <a:gd name="connsiteX18" fmla="*/ 1138087 w 1176348"/>
              <a:gd name="connsiteY18" fmla="*/ 360048 h 569830"/>
              <a:gd name="connsiteX19" fmla="*/ 1100005 w 1176348"/>
              <a:gd name="connsiteY19" fmla="*/ 287655 h 569830"/>
              <a:gd name="connsiteX20" fmla="*/ 1054285 w 1176348"/>
              <a:gd name="connsiteY20" fmla="*/ 220980 h 569830"/>
              <a:gd name="connsiteX21" fmla="*/ 939985 w 1176348"/>
              <a:gd name="connsiteY21" fmla="*/ 118110 h 569830"/>
              <a:gd name="connsiteX22" fmla="*/ 587560 w 1176348"/>
              <a:gd name="connsiteY22" fmla="*/ 0 h 569830"/>
              <a:gd name="connsiteX0" fmla="*/ 582807 w 1171595"/>
              <a:gd name="connsiteY0" fmla="*/ 0 h 569830"/>
              <a:gd name="connsiteX1" fmla="*/ 239907 w 1171595"/>
              <a:gd name="connsiteY1" fmla="*/ 118110 h 569830"/>
              <a:gd name="connsiteX2" fmla="*/ 116082 w 1171595"/>
              <a:gd name="connsiteY2" fmla="*/ 220980 h 569830"/>
              <a:gd name="connsiteX3" fmla="*/ 76077 w 1171595"/>
              <a:gd name="connsiteY3" fmla="*/ 281940 h 569830"/>
              <a:gd name="connsiteX4" fmla="*/ 37977 w 1171595"/>
              <a:gd name="connsiteY4" fmla="*/ 360045 h 569830"/>
              <a:gd name="connsiteX5" fmla="*/ 15117 w 1171595"/>
              <a:gd name="connsiteY5" fmla="*/ 426720 h 569830"/>
              <a:gd name="connsiteX6" fmla="*/ 3669 w 1171595"/>
              <a:gd name="connsiteY6" fmla="*/ 487684 h 569830"/>
              <a:gd name="connsiteX7" fmla="*/ 15117 w 1171595"/>
              <a:gd name="connsiteY7" fmla="*/ 558165 h 569830"/>
              <a:gd name="connsiteX8" fmla="*/ 91317 w 1171595"/>
              <a:gd name="connsiteY8" fmla="*/ 563880 h 569830"/>
              <a:gd name="connsiteX9" fmla="*/ 215154 w 1171595"/>
              <a:gd name="connsiteY9" fmla="*/ 521961 h 569830"/>
              <a:gd name="connsiteX10" fmla="*/ 304677 w 1171595"/>
              <a:gd name="connsiteY10" fmla="*/ 491490 h 569830"/>
              <a:gd name="connsiteX11" fmla="*/ 582807 w 1171595"/>
              <a:gd name="connsiteY11" fmla="*/ 428625 h 569830"/>
              <a:gd name="connsiteX12" fmla="*/ 879987 w 1171595"/>
              <a:gd name="connsiteY12" fmla="*/ 489585 h 569830"/>
              <a:gd name="connsiteX13" fmla="*/ 969522 w 1171595"/>
              <a:gd name="connsiteY13" fmla="*/ 521959 h 569830"/>
              <a:gd name="connsiteX14" fmla="*/ 1070487 w 1171595"/>
              <a:gd name="connsiteY14" fmla="*/ 560070 h 569830"/>
              <a:gd name="connsiteX15" fmla="*/ 1156212 w 1171595"/>
              <a:gd name="connsiteY15" fmla="*/ 563880 h 569830"/>
              <a:gd name="connsiteX16" fmla="*/ 1171459 w 1171595"/>
              <a:gd name="connsiteY16" fmla="*/ 487680 h 569830"/>
              <a:gd name="connsiteX17" fmla="*/ 1161927 w 1171595"/>
              <a:gd name="connsiteY17" fmla="*/ 426720 h 569830"/>
              <a:gd name="connsiteX18" fmla="*/ 1133334 w 1171595"/>
              <a:gd name="connsiteY18" fmla="*/ 360048 h 569830"/>
              <a:gd name="connsiteX19" fmla="*/ 1095252 w 1171595"/>
              <a:gd name="connsiteY19" fmla="*/ 287655 h 569830"/>
              <a:gd name="connsiteX20" fmla="*/ 1049532 w 1171595"/>
              <a:gd name="connsiteY20" fmla="*/ 220980 h 569830"/>
              <a:gd name="connsiteX21" fmla="*/ 935232 w 1171595"/>
              <a:gd name="connsiteY21" fmla="*/ 118110 h 569830"/>
              <a:gd name="connsiteX22" fmla="*/ 582807 w 1171595"/>
              <a:gd name="connsiteY22" fmla="*/ 0 h 5698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171595" h="569830">
                <a:moveTo>
                  <a:pt x="582807" y="0"/>
                </a:moveTo>
                <a:cubicBezTo>
                  <a:pt x="466920" y="0"/>
                  <a:pt x="308169" y="71755"/>
                  <a:pt x="239907" y="118110"/>
                </a:cubicBezTo>
                <a:cubicBezTo>
                  <a:pt x="171645" y="164465"/>
                  <a:pt x="143387" y="193675"/>
                  <a:pt x="116082" y="220980"/>
                </a:cubicBezTo>
                <a:cubicBezTo>
                  <a:pt x="88777" y="248285"/>
                  <a:pt x="89094" y="258763"/>
                  <a:pt x="76077" y="281940"/>
                </a:cubicBezTo>
                <a:cubicBezTo>
                  <a:pt x="63060" y="305117"/>
                  <a:pt x="48137" y="335915"/>
                  <a:pt x="37977" y="360045"/>
                </a:cubicBezTo>
                <a:cubicBezTo>
                  <a:pt x="27817" y="384175"/>
                  <a:pt x="20835" y="405447"/>
                  <a:pt x="15117" y="426720"/>
                </a:cubicBezTo>
                <a:cubicBezTo>
                  <a:pt x="9399" y="447993"/>
                  <a:pt x="11289" y="442917"/>
                  <a:pt x="3669" y="487684"/>
                </a:cubicBezTo>
                <a:cubicBezTo>
                  <a:pt x="-3951" y="532451"/>
                  <a:pt x="509" y="545466"/>
                  <a:pt x="15117" y="558165"/>
                </a:cubicBezTo>
                <a:cubicBezTo>
                  <a:pt x="29725" y="570864"/>
                  <a:pt x="57978" y="569914"/>
                  <a:pt x="91317" y="563880"/>
                </a:cubicBezTo>
                <a:cubicBezTo>
                  <a:pt x="124656" y="557846"/>
                  <a:pt x="179594" y="534026"/>
                  <a:pt x="215154" y="521961"/>
                </a:cubicBezTo>
                <a:cubicBezTo>
                  <a:pt x="250714" y="509896"/>
                  <a:pt x="243402" y="507046"/>
                  <a:pt x="304677" y="491490"/>
                </a:cubicBezTo>
                <a:cubicBezTo>
                  <a:pt x="365953" y="475934"/>
                  <a:pt x="475492" y="428942"/>
                  <a:pt x="582807" y="428625"/>
                </a:cubicBezTo>
                <a:cubicBezTo>
                  <a:pt x="690122" y="428308"/>
                  <a:pt x="815535" y="474029"/>
                  <a:pt x="879987" y="489585"/>
                </a:cubicBezTo>
                <a:cubicBezTo>
                  <a:pt x="944440" y="505141"/>
                  <a:pt x="937772" y="510212"/>
                  <a:pt x="969522" y="521959"/>
                </a:cubicBezTo>
                <a:cubicBezTo>
                  <a:pt x="1001272" y="533706"/>
                  <a:pt x="1039372" y="553083"/>
                  <a:pt x="1070487" y="560070"/>
                </a:cubicBezTo>
                <a:cubicBezTo>
                  <a:pt x="1101602" y="567057"/>
                  <a:pt x="1139383" y="575945"/>
                  <a:pt x="1156212" y="563880"/>
                </a:cubicBezTo>
                <a:cubicBezTo>
                  <a:pt x="1173041" y="551815"/>
                  <a:pt x="1170507" y="510540"/>
                  <a:pt x="1171459" y="487680"/>
                </a:cubicBezTo>
                <a:cubicBezTo>
                  <a:pt x="1172411" y="464820"/>
                  <a:pt x="1168281" y="447992"/>
                  <a:pt x="1161927" y="426720"/>
                </a:cubicBezTo>
                <a:cubicBezTo>
                  <a:pt x="1155573" y="405448"/>
                  <a:pt x="1144446" y="383225"/>
                  <a:pt x="1133334" y="360048"/>
                </a:cubicBezTo>
                <a:cubicBezTo>
                  <a:pt x="1122222" y="336871"/>
                  <a:pt x="1109219" y="310833"/>
                  <a:pt x="1095252" y="287655"/>
                </a:cubicBezTo>
                <a:cubicBezTo>
                  <a:pt x="1081285" y="264477"/>
                  <a:pt x="1076202" y="249237"/>
                  <a:pt x="1049532" y="220980"/>
                </a:cubicBezTo>
                <a:cubicBezTo>
                  <a:pt x="1022862" y="192723"/>
                  <a:pt x="1004153" y="158427"/>
                  <a:pt x="935232" y="118110"/>
                </a:cubicBezTo>
                <a:cubicBezTo>
                  <a:pt x="866311" y="77793"/>
                  <a:pt x="698694" y="0"/>
                  <a:pt x="582807" y="0"/>
                </a:cubicBezTo>
                <a:close/>
              </a:path>
            </a:pathLst>
          </a:cu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315" name="CasellaDiTesto 314">
            <a:extLst>
              <a:ext uri="{FF2B5EF4-FFF2-40B4-BE49-F238E27FC236}">
                <a16:creationId xmlns:a16="http://schemas.microsoft.com/office/drawing/2014/main" id="{61EB6E94-172D-483F-9949-DEB3803B32B0}"/>
              </a:ext>
            </a:extLst>
          </p:cNvPr>
          <p:cNvSpPr txBox="1"/>
          <p:nvPr/>
        </p:nvSpPr>
        <p:spPr>
          <a:xfrm>
            <a:off x="-14209" y="5874974"/>
            <a:ext cx="622800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FF0000"/>
                </a:solidFill>
              </a:rPr>
              <a:t>Unendo, infine, tutti questi punti sui tre piani di proiezione si ottengono le immagini della curva di compenetrazione tra i due solidi su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,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 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sz="17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25" name="CasellaDiTesto 324">
            <a:extLst>
              <a:ext uri="{FF2B5EF4-FFF2-40B4-BE49-F238E27FC236}">
                <a16:creationId xmlns:a16="http://schemas.microsoft.com/office/drawing/2014/main" id="{694C700F-BAC1-46E8-BFAB-B99F53E8340E}"/>
              </a:ext>
            </a:extLst>
          </p:cNvPr>
          <p:cNvSpPr txBox="1"/>
          <p:nvPr/>
        </p:nvSpPr>
        <p:spPr>
          <a:xfrm>
            <a:off x="9190046" y="3754832"/>
            <a:ext cx="28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1’’’</a:t>
            </a:r>
          </a:p>
        </p:txBody>
      </p:sp>
      <p:sp>
        <p:nvSpPr>
          <p:cNvPr id="72" name="CasellaDiTesto 71">
            <a:extLst>
              <a:ext uri="{FF2B5EF4-FFF2-40B4-BE49-F238E27FC236}">
                <a16:creationId xmlns:a16="http://schemas.microsoft.com/office/drawing/2014/main" id="{E9621379-4E6E-4335-8A03-1E21E880E83A}"/>
              </a:ext>
            </a:extLst>
          </p:cNvPr>
          <p:cNvSpPr txBox="1"/>
          <p:nvPr/>
        </p:nvSpPr>
        <p:spPr>
          <a:xfrm>
            <a:off x="-26087" y="1709489"/>
            <a:ext cx="63418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Per maggiore leggibilità ed economia grafica i punti verranno indicati con i numeri del piano di sezione</a:t>
            </a:r>
          </a:p>
        </p:txBody>
      </p:sp>
      <p:sp>
        <p:nvSpPr>
          <p:cNvPr id="324" name="CasellaDiTesto 323">
            <a:extLst>
              <a:ext uri="{FF2B5EF4-FFF2-40B4-BE49-F238E27FC236}">
                <a16:creationId xmlns:a16="http://schemas.microsoft.com/office/drawing/2014/main" id="{E03D5B8D-2B6A-4BF9-B754-72DA67172984}"/>
              </a:ext>
            </a:extLst>
          </p:cNvPr>
          <p:cNvSpPr txBox="1"/>
          <p:nvPr/>
        </p:nvSpPr>
        <p:spPr>
          <a:xfrm>
            <a:off x="0" y="2251866"/>
            <a:ext cx="593334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1</a:t>
            </a:r>
            <a:r>
              <a:rPr lang="it-IT" sz="1700" dirty="0">
                <a:solidFill>
                  <a:srgbClr val="FF0000"/>
                </a:solidFill>
              </a:rPr>
              <a:t> </a:t>
            </a:r>
            <a:r>
              <a:rPr lang="it-IT" sz="1700" dirty="0"/>
              <a:t>determina una circonferenza tangente al ramo dell’iperbole quindi  il punto  </a:t>
            </a:r>
            <a:r>
              <a:rPr lang="it-IT" sz="1700" dirty="0">
                <a:solidFill>
                  <a:srgbClr val="FF0000"/>
                </a:solidFill>
              </a:rPr>
              <a:t>1’; 1’’; 1’’’ </a:t>
            </a:r>
            <a:endParaRPr lang="it-IT" sz="1700" dirty="0"/>
          </a:p>
        </p:txBody>
      </p:sp>
      <p:sp>
        <p:nvSpPr>
          <p:cNvPr id="328" name="CasellaDiTesto 327">
            <a:extLst>
              <a:ext uri="{FF2B5EF4-FFF2-40B4-BE49-F238E27FC236}">
                <a16:creationId xmlns:a16="http://schemas.microsoft.com/office/drawing/2014/main" id="{5995B1AE-5557-4733-9EAE-BEC3B198C278}"/>
              </a:ext>
            </a:extLst>
          </p:cNvPr>
          <p:cNvSpPr txBox="1"/>
          <p:nvPr/>
        </p:nvSpPr>
        <p:spPr>
          <a:xfrm>
            <a:off x="-1" y="2791262"/>
            <a:ext cx="60552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 piani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2</a:t>
            </a:r>
            <a:r>
              <a:rPr lang="it-IT" sz="1700" dirty="0">
                <a:solidFill>
                  <a:srgbClr val="FF0000"/>
                </a:solidFill>
              </a:rPr>
              <a:t>,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3</a:t>
            </a:r>
            <a:r>
              <a:rPr lang="it-IT" sz="1700" dirty="0">
                <a:solidFill>
                  <a:srgbClr val="FF0000"/>
                </a:solidFill>
              </a:rPr>
              <a:t>,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4</a:t>
            </a:r>
            <a:r>
              <a:rPr lang="it-IT" sz="1700" dirty="0">
                <a:solidFill>
                  <a:srgbClr val="FF0000"/>
                </a:solidFill>
              </a:rPr>
              <a:t>,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5 </a:t>
            </a:r>
            <a:r>
              <a:rPr lang="it-IT" sz="1700" dirty="0"/>
              <a:t>determinano due intersezioni simmetriche rispetto all’asse per cui avremmo le proiezioni doppie per i punti </a:t>
            </a:r>
            <a:r>
              <a:rPr lang="it-IT" sz="1700" dirty="0">
                <a:solidFill>
                  <a:srgbClr val="FF0000"/>
                </a:solidFill>
              </a:rPr>
              <a:t>2; 3; 4; 5</a:t>
            </a:r>
          </a:p>
        </p:txBody>
      </p:sp>
      <p:sp>
        <p:nvSpPr>
          <p:cNvPr id="329" name="CasellaDiTesto 328">
            <a:extLst>
              <a:ext uri="{FF2B5EF4-FFF2-40B4-BE49-F238E27FC236}">
                <a16:creationId xmlns:a16="http://schemas.microsoft.com/office/drawing/2014/main" id="{2C35BAB2-EBD9-45CE-A76A-A0DA7F73F98F}"/>
              </a:ext>
            </a:extLst>
          </p:cNvPr>
          <p:cNvSpPr txBox="1"/>
          <p:nvPr/>
        </p:nvSpPr>
        <p:spPr>
          <a:xfrm>
            <a:off x="0" y="3601609"/>
            <a:ext cx="554382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6</a:t>
            </a:r>
            <a:r>
              <a:rPr lang="it-IT" sz="1700" dirty="0">
                <a:solidFill>
                  <a:srgbClr val="FF0000"/>
                </a:solidFill>
              </a:rPr>
              <a:t> </a:t>
            </a:r>
            <a:r>
              <a:rPr lang="it-IT" sz="1700" dirty="0"/>
              <a:t>determina una circonferenza secante il ramo dell’iperbole nel punto </a:t>
            </a:r>
            <a:r>
              <a:rPr lang="it-IT" sz="1700" dirty="0">
                <a:solidFill>
                  <a:srgbClr val="FF0000"/>
                </a:solidFill>
              </a:rPr>
              <a:t>6’; 6’’; 6’’’ </a:t>
            </a:r>
            <a:r>
              <a:rPr lang="it-IT" sz="1700" dirty="0"/>
              <a:t>e tangente al vertice nel punto </a:t>
            </a:r>
            <a:r>
              <a:rPr lang="it-IT" sz="1700" dirty="0">
                <a:solidFill>
                  <a:srgbClr val="FF0000"/>
                </a:solidFill>
              </a:rPr>
              <a:t>6</a:t>
            </a:r>
            <a:r>
              <a:rPr lang="it-IT" sz="1700" baseline="-25000" dirty="0">
                <a:solidFill>
                  <a:srgbClr val="FF0000"/>
                </a:solidFill>
              </a:rPr>
              <a:t>a</a:t>
            </a:r>
            <a:r>
              <a:rPr lang="it-IT" sz="1700" dirty="0">
                <a:solidFill>
                  <a:srgbClr val="FF0000"/>
                </a:solidFill>
              </a:rPr>
              <a:t>’; 6</a:t>
            </a:r>
            <a:r>
              <a:rPr lang="it-IT" sz="1700" baseline="-25000" dirty="0">
                <a:solidFill>
                  <a:srgbClr val="FF0000"/>
                </a:solidFill>
              </a:rPr>
              <a:t>a</a:t>
            </a:r>
            <a:r>
              <a:rPr lang="it-IT" sz="1700" dirty="0">
                <a:solidFill>
                  <a:srgbClr val="FF0000"/>
                </a:solidFill>
              </a:rPr>
              <a:t>’’; 6</a:t>
            </a:r>
            <a:r>
              <a:rPr lang="it-IT" sz="1700" baseline="-25000" dirty="0">
                <a:solidFill>
                  <a:srgbClr val="FF0000"/>
                </a:solidFill>
              </a:rPr>
              <a:t>a</a:t>
            </a:r>
            <a:r>
              <a:rPr lang="it-IT" sz="1700" dirty="0">
                <a:solidFill>
                  <a:srgbClr val="FF0000"/>
                </a:solidFill>
              </a:rPr>
              <a:t>’’’</a:t>
            </a:r>
          </a:p>
        </p:txBody>
      </p:sp>
      <p:cxnSp>
        <p:nvCxnSpPr>
          <p:cNvPr id="202" name="Connettore diritto 201">
            <a:extLst>
              <a:ext uri="{FF2B5EF4-FFF2-40B4-BE49-F238E27FC236}">
                <a16:creationId xmlns:a16="http://schemas.microsoft.com/office/drawing/2014/main" id="{91E0FAF7-C8E1-4AE4-BD83-FD99C37545C5}"/>
              </a:ext>
            </a:extLst>
          </p:cNvPr>
          <p:cNvCxnSpPr>
            <a:cxnSpLocks/>
          </p:cNvCxnSpPr>
          <p:nvPr/>
        </p:nvCxnSpPr>
        <p:spPr>
          <a:xfrm>
            <a:off x="7351827" y="2958110"/>
            <a:ext cx="114293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1AD803D7-1CDC-40EA-B157-23D6EF38E85D}"/>
              </a:ext>
            </a:extLst>
          </p:cNvPr>
          <p:cNvSpPr txBox="1"/>
          <p:nvPr/>
        </p:nvSpPr>
        <p:spPr>
          <a:xfrm>
            <a:off x="7791005" y="312261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6’’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CA7508AF-F7B5-4B1C-AEAF-1F167E8A89B9}"/>
              </a:ext>
            </a:extLst>
          </p:cNvPr>
          <p:cNvSpPr txBox="1"/>
          <p:nvPr/>
        </p:nvSpPr>
        <p:spPr>
          <a:xfrm>
            <a:off x="7583891" y="3553637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F2657650-7BAA-4654-B58B-C47C073B2CD4}"/>
              </a:ext>
            </a:extLst>
          </p:cNvPr>
          <p:cNvSpPr txBox="1"/>
          <p:nvPr/>
        </p:nvSpPr>
        <p:spPr>
          <a:xfrm>
            <a:off x="7270444" y="2145872"/>
            <a:ext cx="324000" cy="18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  <a:r>
              <a:rPr lang="it-IT" sz="800" baseline="-25000" dirty="0">
                <a:solidFill>
                  <a:srgbClr val="FF0000"/>
                </a:solidFill>
              </a:rPr>
              <a:t>a</a:t>
            </a:r>
            <a:r>
              <a:rPr lang="it-IT" sz="800" dirty="0">
                <a:solidFill>
                  <a:srgbClr val="FF0000"/>
                </a:solidFill>
              </a:rPr>
              <a:t>’’</a:t>
            </a:r>
          </a:p>
        </p:txBody>
      </p:sp>
      <p:sp>
        <p:nvSpPr>
          <p:cNvPr id="206" name="CasellaDiTesto 205">
            <a:extLst>
              <a:ext uri="{FF2B5EF4-FFF2-40B4-BE49-F238E27FC236}">
                <a16:creationId xmlns:a16="http://schemas.microsoft.com/office/drawing/2014/main" id="{43978A61-68F8-4930-BB05-F18C57856A14}"/>
              </a:ext>
            </a:extLst>
          </p:cNvPr>
          <p:cNvSpPr txBox="1"/>
          <p:nvPr/>
        </p:nvSpPr>
        <p:spPr>
          <a:xfrm>
            <a:off x="7686008" y="3425189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07" name="CasellaDiTesto 206">
            <a:extLst>
              <a:ext uri="{FF2B5EF4-FFF2-40B4-BE49-F238E27FC236}">
                <a16:creationId xmlns:a16="http://schemas.microsoft.com/office/drawing/2014/main" id="{69B8FE97-F4C9-4176-85DC-C20EB56EF39E}"/>
              </a:ext>
            </a:extLst>
          </p:cNvPr>
          <p:cNvSpPr txBox="1"/>
          <p:nvPr/>
        </p:nvSpPr>
        <p:spPr>
          <a:xfrm>
            <a:off x="7784054" y="302888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</a:t>
            </a:r>
          </a:p>
        </p:txBody>
      </p:sp>
      <p:sp>
        <p:nvSpPr>
          <p:cNvPr id="208" name="CasellaDiTesto 207">
            <a:extLst>
              <a:ext uri="{FF2B5EF4-FFF2-40B4-BE49-F238E27FC236}">
                <a16:creationId xmlns:a16="http://schemas.microsoft.com/office/drawing/2014/main" id="{ED560114-ECF0-44A7-9A6F-71212B3E718D}"/>
              </a:ext>
            </a:extLst>
          </p:cNvPr>
          <p:cNvSpPr txBox="1"/>
          <p:nvPr/>
        </p:nvSpPr>
        <p:spPr>
          <a:xfrm>
            <a:off x="7767524" y="281393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</a:t>
            </a:r>
          </a:p>
        </p:txBody>
      </p:sp>
      <p:sp>
        <p:nvSpPr>
          <p:cNvPr id="209" name="CasellaDiTesto 208">
            <a:extLst>
              <a:ext uri="{FF2B5EF4-FFF2-40B4-BE49-F238E27FC236}">
                <a16:creationId xmlns:a16="http://schemas.microsoft.com/office/drawing/2014/main" id="{95DE89A8-555F-4030-8F13-180BACFBD53D}"/>
              </a:ext>
            </a:extLst>
          </p:cNvPr>
          <p:cNvSpPr txBox="1"/>
          <p:nvPr/>
        </p:nvSpPr>
        <p:spPr>
          <a:xfrm>
            <a:off x="7743189" y="3342100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210" name="CasellaDiTesto 209">
            <a:extLst>
              <a:ext uri="{FF2B5EF4-FFF2-40B4-BE49-F238E27FC236}">
                <a16:creationId xmlns:a16="http://schemas.microsoft.com/office/drawing/2014/main" id="{DA781E1C-FD09-4272-BB14-78CB34550F9D}"/>
              </a:ext>
            </a:extLst>
          </p:cNvPr>
          <p:cNvSpPr txBox="1"/>
          <p:nvPr/>
        </p:nvSpPr>
        <p:spPr>
          <a:xfrm>
            <a:off x="7742932" y="323437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5’’</a:t>
            </a:r>
          </a:p>
        </p:txBody>
      </p:sp>
      <p:sp>
        <p:nvSpPr>
          <p:cNvPr id="211" name="CasellaDiTesto 210">
            <a:extLst>
              <a:ext uri="{FF2B5EF4-FFF2-40B4-BE49-F238E27FC236}">
                <a16:creationId xmlns:a16="http://schemas.microsoft.com/office/drawing/2014/main" id="{43B102AE-D32F-47F4-8A92-F5030A44755C}"/>
              </a:ext>
            </a:extLst>
          </p:cNvPr>
          <p:cNvSpPr txBox="1"/>
          <p:nvPr/>
        </p:nvSpPr>
        <p:spPr>
          <a:xfrm>
            <a:off x="7264679" y="370675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1’’</a:t>
            </a:r>
          </a:p>
        </p:txBody>
      </p:sp>
      <p:sp>
        <p:nvSpPr>
          <p:cNvPr id="212" name="CasellaDiTesto 211">
            <a:extLst>
              <a:ext uri="{FF2B5EF4-FFF2-40B4-BE49-F238E27FC236}">
                <a16:creationId xmlns:a16="http://schemas.microsoft.com/office/drawing/2014/main" id="{66A37E90-A916-46AC-ABA5-A017B52A2270}"/>
              </a:ext>
            </a:extLst>
          </p:cNvPr>
          <p:cNvSpPr txBox="1"/>
          <p:nvPr/>
        </p:nvSpPr>
        <p:spPr>
          <a:xfrm>
            <a:off x="6952526" y="3564375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2’’</a:t>
            </a:r>
          </a:p>
        </p:txBody>
      </p:sp>
      <p:sp>
        <p:nvSpPr>
          <p:cNvPr id="213" name="CasellaDiTesto 212">
            <a:extLst>
              <a:ext uri="{FF2B5EF4-FFF2-40B4-BE49-F238E27FC236}">
                <a16:creationId xmlns:a16="http://schemas.microsoft.com/office/drawing/2014/main" id="{30BEC047-E239-48AA-A1DA-EBCAFFF4235C}"/>
              </a:ext>
            </a:extLst>
          </p:cNvPr>
          <p:cNvSpPr txBox="1"/>
          <p:nvPr/>
        </p:nvSpPr>
        <p:spPr>
          <a:xfrm>
            <a:off x="6835910" y="344226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3’’</a:t>
            </a:r>
          </a:p>
        </p:txBody>
      </p:sp>
      <p:sp>
        <p:nvSpPr>
          <p:cNvPr id="214" name="CasellaDiTesto 213">
            <a:extLst>
              <a:ext uri="{FF2B5EF4-FFF2-40B4-BE49-F238E27FC236}">
                <a16:creationId xmlns:a16="http://schemas.microsoft.com/office/drawing/2014/main" id="{6B8BEA70-B288-4CB2-B98E-D47AE7A862E2}"/>
              </a:ext>
            </a:extLst>
          </p:cNvPr>
          <p:cNvSpPr txBox="1"/>
          <p:nvPr/>
        </p:nvSpPr>
        <p:spPr>
          <a:xfrm>
            <a:off x="6789196" y="336482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4’’</a:t>
            </a:r>
          </a:p>
        </p:txBody>
      </p:sp>
      <p:sp>
        <p:nvSpPr>
          <p:cNvPr id="215" name="CasellaDiTesto 214">
            <a:extLst>
              <a:ext uri="{FF2B5EF4-FFF2-40B4-BE49-F238E27FC236}">
                <a16:creationId xmlns:a16="http://schemas.microsoft.com/office/drawing/2014/main" id="{5ADA9D28-01DE-4DF1-A092-917F351CD69E}"/>
              </a:ext>
            </a:extLst>
          </p:cNvPr>
          <p:cNvSpPr txBox="1"/>
          <p:nvPr/>
        </p:nvSpPr>
        <p:spPr>
          <a:xfrm>
            <a:off x="6769103" y="3239601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5’’</a:t>
            </a:r>
          </a:p>
        </p:txBody>
      </p:sp>
      <p:sp>
        <p:nvSpPr>
          <p:cNvPr id="216" name="CasellaDiTesto 215">
            <a:extLst>
              <a:ext uri="{FF2B5EF4-FFF2-40B4-BE49-F238E27FC236}">
                <a16:creationId xmlns:a16="http://schemas.microsoft.com/office/drawing/2014/main" id="{1377AD2C-8EE0-429A-82B7-154E127A5A49}"/>
              </a:ext>
            </a:extLst>
          </p:cNvPr>
          <p:cNvSpPr txBox="1"/>
          <p:nvPr/>
        </p:nvSpPr>
        <p:spPr>
          <a:xfrm>
            <a:off x="6709937" y="310889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6’’</a:t>
            </a:r>
          </a:p>
        </p:txBody>
      </p: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9472E602-13B0-40F3-9BB8-723D3A5B90D9}"/>
              </a:ext>
            </a:extLst>
          </p:cNvPr>
          <p:cNvSpPr txBox="1"/>
          <p:nvPr/>
        </p:nvSpPr>
        <p:spPr>
          <a:xfrm>
            <a:off x="9315876" y="3624959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2’’’</a:t>
            </a:r>
          </a:p>
        </p:txBody>
      </p:sp>
      <p:sp>
        <p:nvSpPr>
          <p:cNvPr id="227" name="CasellaDiTesto 226">
            <a:extLst>
              <a:ext uri="{FF2B5EF4-FFF2-40B4-BE49-F238E27FC236}">
                <a16:creationId xmlns:a16="http://schemas.microsoft.com/office/drawing/2014/main" id="{42A8C225-6615-49C5-BE6D-54FE087479FB}"/>
              </a:ext>
            </a:extLst>
          </p:cNvPr>
          <p:cNvSpPr txBox="1"/>
          <p:nvPr/>
        </p:nvSpPr>
        <p:spPr>
          <a:xfrm>
            <a:off x="9470306" y="3390184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4’’’</a:t>
            </a:r>
          </a:p>
        </p:txBody>
      </p:sp>
      <p:sp>
        <p:nvSpPr>
          <p:cNvPr id="230" name="CasellaDiTesto 229">
            <a:extLst>
              <a:ext uri="{FF2B5EF4-FFF2-40B4-BE49-F238E27FC236}">
                <a16:creationId xmlns:a16="http://schemas.microsoft.com/office/drawing/2014/main" id="{39B63F6E-441A-4827-AC84-8A5EE611EA0F}"/>
              </a:ext>
            </a:extLst>
          </p:cNvPr>
          <p:cNvSpPr txBox="1"/>
          <p:nvPr/>
        </p:nvSpPr>
        <p:spPr>
          <a:xfrm>
            <a:off x="9417852" y="3484163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3’’’</a:t>
            </a:r>
          </a:p>
        </p:txBody>
      </p:sp>
      <p:sp>
        <p:nvSpPr>
          <p:cNvPr id="231" name="CasellaDiTesto 230">
            <a:extLst>
              <a:ext uri="{FF2B5EF4-FFF2-40B4-BE49-F238E27FC236}">
                <a16:creationId xmlns:a16="http://schemas.microsoft.com/office/drawing/2014/main" id="{EC2403B6-7E1B-44D0-9959-07BD1590E34A}"/>
              </a:ext>
            </a:extLst>
          </p:cNvPr>
          <p:cNvSpPr txBox="1"/>
          <p:nvPr/>
        </p:nvSpPr>
        <p:spPr>
          <a:xfrm>
            <a:off x="9610945" y="2152412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  <a:r>
              <a:rPr lang="it-IT" sz="800" baseline="-25000" dirty="0">
                <a:solidFill>
                  <a:srgbClr val="FF0000"/>
                </a:solidFill>
              </a:rPr>
              <a:t>a</a:t>
            </a:r>
            <a:r>
              <a:rPr lang="it-IT" sz="800" dirty="0">
                <a:solidFill>
                  <a:srgbClr val="FF0000"/>
                </a:solidFill>
              </a:rPr>
              <a:t>’’’</a:t>
            </a:r>
          </a:p>
        </p:txBody>
      </p:sp>
      <p:sp>
        <p:nvSpPr>
          <p:cNvPr id="232" name="CasellaDiTesto 231">
            <a:extLst>
              <a:ext uri="{FF2B5EF4-FFF2-40B4-BE49-F238E27FC236}">
                <a16:creationId xmlns:a16="http://schemas.microsoft.com/office/drawing/2014/main" id="{6BD5D018-1616-469B-82B7-2E5B72014862}"/>
              </a:ext>
            </a:extLst>
          </p:cNvPr>
          <p:cNvSpPr txBox="1"/>
          <p:nvPr/>
        </p:nvSpPr>
        <p:spPr>
          <a:xfrm>
            <a:off x="9558592" y="3282676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5’’’</a:t>
            </a:r>
          </a:p>
        </p:txBody>
      </p:sp>
      <p:sp>
        <p:nvSpPr>
          <p:cNvPr id="233" name="CasellaDiTesto 232">
            <a:extLst>
              <a:ext uri="{FF2B5EF4-FFF2-40B4-BE49-F238E27FC236}">
                <a16:creationId xmlns:a16="http://schemas.microsoft.com/office/drawing/2014/main" id="{2C07B066-3709-4F7A-A62B-6D3753632CAD}"/>
              </a:ext>
            </a:extLst>
          </p:cNvPr>
          <p:cNvSpPr txBox="1"/>
          <p:nvPr/>
        </p:nvSpPr>
        <p:spPr>
          <a:xfrm>
            <a:off x="9613637" y="3153968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6’’’</a:t>
            </a:r>
          </a:p>
        </p:txBody>
      </p:sp>
      <p:sp>
        <p:nvSpPr>
          <p:cNvPr id="234" name="CasellaDiTesto 233">
            <a:extLst>
              <a:ext uri="{FF2B5EF4-FFF2-40B4-BE49-F238E27FC236}">
                <a16:creationId xmlns:a16="http://schemas.microsoft.com/office/drawing/2014/main" id="{6B7BB20A-FAE4-426D-8A9B-075D5E84A694}"/>
              </a:ext>
            </a:extLst>
          </p:cNvPr>
          <p:cNvSpPr txBox="1"/>
          <p:nvPr/>
        </p:nvSpPr>
        <p:spPr>
          <a:xfrm>
            <a:off x="9675811" y="3035025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7’’’</a:t>
            </a:r>
          </a:p>
        </p:txBody>
      </p:sp>
      <p:sp>
        <p:nvSpPr>
          <p:cNvPr id="235" name="CasellaDiTesto 234">
            <a:extLst>
              <a:ext uri="{FF2B5EF4-FFF2-40B4-BE49-F238E27FC236}">
                <a16:creationId xmlns:a16="http://schemas.microsoft.com/office/drawing/2014/main" id="{D8A3E585-0EA3-4F4A-9457-8760BCCDAC47}"/>
              </a:ext>
            </a:extLst>
          </p:cNvPr>
          <p:cNvSpPr txBox="1"/>
          <p:nvPr/>
        </p:nvSpPr>
        <p:spPr>
          <a:xfrm>
            <a:off x="6743209" y="302366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</a:t>
            </a:r>
          </a:p>
        </p:txBody>
      </p:sp>
      <p:sp>
        <p:nvSpPr>
          <p:cNvPr id="236" name="CasellaDiTesto 235">
            <a:extLst>
              <a:ext uri="{FF2B5EF4-FFF2-40B4-BE49-F238E27FC236}">
                <a16:creationId xmlns:a16="http://schemas.microsoft.com/office/drawing/2014/main" id="{D1479053-CD9A-4CAB-8421-54908D85389A}"/>
              </a:ext>
            </a:extLst>
          </p:cNvPr>
          <p:cNvSpPr txBox="1"/>
          <p:nvPr/>
        </p:nvSpPr>
        <p:spPr>
          <a:xfrm>
            <a:off x="7510524" y="236695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</a:t>
            </a:r>
          </a:p>
        </p:txBody>
      </p:sp>
      <p:sp>
        <p:nvSpPr>
          <p:cNvPr id="237" name="CasellaDiTesto 236">
            <a:extLst>
              <a:ext uri="{FF2B5EF4-FFF2-40B4-BE49-F238E27FC236}">
                <a16:creationId xmlns:a16="http://schemas.microsoft.com/office/drawing/2014/main" id="{BCE64DAB-A27D-4287-8FAE-3991CD143D35}"/>
              </a:ext>
            </a:extLst>
          </p:cNvPr>
          <p:cNvSpPr txBox="1"/>
          <p:nvPr/>
        </p:nvSpPr>
        <p:spPr>
          <a:xfrm>
            <a:off x="7006010" y="234843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</a:t>
            </a:r>
          </a:p>
        </p:txBody>
      </p:sp>
      <p:sp>
        <p:nvSpPr>
          <p:cNvPr id="239" name="CasellaDiTesto 238">
            <a:extLst>
              <a:ext uri="{FF2B5EF4-FFF2-40B4-BE49-F238E27FC236}">
                <a16:creationId xmlns:a16="http://schemas.microsoft.com/office/drawing/2014/main" id="{3DC300BE-AA60-4C45-A2C4-05871A69E75D}"/>
              </a:ext>
            </a:extLst>
          </p:cNvPr>
          <p:cNvSpPr txBox="1"/>
          <p:nvPr/>
        </p:nvSpPr>
        <p:spPr>
          <a:xfrm>
            <a:off x="9676956" y="2281084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7’’’</a:t>
            </a:r>
          </a:p>
        </p:txBody>
      </p:sp>
      <p:sp>
        <p:nvSpPr>
          <p:cNvPr id="240" name="CasellaDiTesto 239">
            <a:extLst>
              <a:ext uri="{FF2B5EF4-FFF2-40B4-BE49-F238E27FC236}">
                <a16:creationId xmlns:a16="http://schemas.microsoft.com/office/drawing/2014/main" id="{D72015AE-B971-4866-A4ED-179F215B7200}"/>
              </a:ext>
            </a:extLst>
          </p:cNvPr>
          <p:cNvSpPr txBox="1"/>
          <p:nvPr/>
        </p:nvSpPr>
        <p:spPr>
          <a:xfrm>
            <a:off x="7673779" y="258649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</a:t>
            </a:r>
          </a:p>
        </p:txBody>
      </p:sp>
      <p:sp>
        <p:nvSpPr>
          <p:cNvPr id="241" name="CasellaDiTesto 240">
            <a:extLst>
              <a:ext uri="{FF2B5EF4-FFF2-40B4-BE49-F238E27FC236}">
                <a16:creationId xmlns:a16="http://schemas.microsoft.com/office/drawing/2014/main" id="{46EEAFB5-1D9F-4FE2-BCDF-CFE12A806A4B}"/>
              </a:ext>
            </a:extLst>
          </p:cNvPr>
          <p:cNvSpPr txBox="1"/>
          <p:nvPr/>
        </p:nvSpPr>
        <p:spPr>
          <a:xfrm>
            <a:off x="6826116" y="2562997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</a:t>
            </a: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5FE0F3AE-AB49-4EAE-836E-76A49407CFB9}"/>
              </a:ext>
            </a:extLst>
          </p:cNvPr>
          <p:cNvSpPr txBox="1"/>
          <p:nvPr/>
        </p:nvSpPr>
        <p:spPr>
          <a:xfrm>
            <a:off x="6740755" y="279519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</a:t>
            </a:r>
          </a:p>
        </p:txBody>
      </p:sp>
      <p:sp>
        <p:nvSpPr>
          <p:cNvPr id="251" name="CasellaDiTesto 250">
            <a:extLst>
              <a:ext uri="{FF2B5EF4-FFF2-40B4-BE49-F238E27FC236}">
                <a16:creationId xmlns:a16="http://schemas.microsoft.com/office/drawing/2014/main" id="{48AFE373-E146-4E16-A014-8D0B755740B5}"/>
              </a:ext>
            </a:extLst>
          </p:cNvPr>
          <p:cNvSpPr txBox="1"/>
          <p:nvPr/>
        </p:nvSpPr>
        <p:spPr>
          <a:xfrm>
            <a:off x="9766060" y="2557760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8’’’</a:t>
            </a:r>
          </a:p>
        </p:txBody>
      </p:sp>
      <p:sp>
        <p:nvSpPr>
          <p:cNvPr id="252" name="CasellaDiTesto 251">
            <a:extLst>
              <a:ext uri="{FF2B5EF4-FFF2-40B4-BE49-F238E27FC236}">
                <a16:creationId xmlns:a16="http://schemas.microsoft.com/office/drawing/2014/main" id="{F4E307AA-54DE-47E3-A4B9-1075621D2358}"/>
              </a:ext>
            </a:extLst>
          </p:cNvPr>
          <p:cNvSpPr txBox="1"/>
          <p:nvPr/>
        </p:nvSpPr>
        <p:spPr>
          <a:xfrm>
            <a:off x="9755161" y="2807368"/>
            <a:ext cx="360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8’’’</a:t>
            </a:r>
          </a:p>
        </p:txBody>
      </p:sp>
      <p:sp>
        <p:nvSpPr>
          <p:cNvPr id="40" name="CasellaDiTesto 39">
            <a:extLst>
              <a:ext uri="{FF2B5EF4-FFF2-40B4-BE49-F238E27FC236}">
                <a16:creationId xmlns:a16="http://schemas.microsoft.com/office/drawing/2014/main" id="{4ECE55DE-4EE0-4BB1-8F75-C968573D8FF7}"/>
              </a:ext>
            </a:extLst>
          </p:cNvPr>
          <p:cNvSpPr txBox="1"/>
          <p:nvPr/>
        </p:nvSpPr>
        <p:spPr>
          <a:xfrm>
            <a:off x="0" y="4398334"/>
            <a:ext cx="5338030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 piani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7</a:t>
            </a:r>
            <a:r>
              <a:rPr lang="it-IT" sz="1700" dirty="0"/>
              <a:t> e </a:t>
            </a:r>
            <a:r>
              <a:rPr lang="it-IT" sz="17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solidFill>
                  <a:srgbClr val="FF0000"/>
                </a:solidFill>
              </a:rPr>
              <a:t>8</a:t>
            </a:r>
            <a:r>
              <a:rPr lang="it-IT" sz="1700" dirty="0"/>
              <a:t> generano, data la particolare posizione una doppia intersezione tra la circonferenza e il ramo dell’iperbole</a:t>
            </a:r>
          </a:p>
        </p:txBody>
      </p:sp>
      <p:sp>
        <p:nvSpPr>
          <p:cNvPr id="253" name="CasellaDiTesto 252">
            <a:extLst>
              <a:ext uri="{FF2B5EF4-FFF2-40B4-BE49-F238E27FC236}">
                <a16:creationId xmlns:a16="http://schemas.microsoft.com/office/drawing/2014/main" id="{8BC531DA-4762-488A-9452-61B376AB87BC}"/>
              </a:ext>
            </a:extLst>
          </p:cNvPr>
          <p:cNvSpPr txBox="1"/>
          <p:nvPr/>
        </p:nvSpPr>
        <p:spPr>
          <a:xfrm>
            <a:off x="-46086" y="5218995"/>
            <a:ext cx="55963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Il piano </a:t>
            </a:r>
            <a:r>
              <a:rPr lang="it-IT" sz="1700" dirty="0">
                <a:latin typeface="Symbol" panose="05050102010706020507" pitchFamily="18" charset="2"/>
              </a:rPr>
              <a:t>a</a:t>
            </a:r>
            <a:r>
              <a:rPr lang="it-IT" sz="1700" baseline="-25000" dirty="0">
                <a:latin typeface="Symbol" panose="05050102010706020507" pitchFamily="18" charset="2"/>
              </a:rPr>
              <a:t>9</a:t>
            </a:r>
            <a:r>
              <a:rPr lang="it-IT" sz="1700" baseline="-25000" dirty="0">
                <a:solidFill>
                  <a:srgbClr val="FF0000"/>
                </a:solidFill>
              </a:rPr>
              <a:t> </a:t>
            </a:r>
            <a:r>
              <a:rPr lang="it-IT" sz="1700" dirty="0"/>
              <a:t>di colore nero genera, infine, due coniche di colore nero, distinte che non hanno punti in comune </a:t>
            </a:r>
          </a:p>
        </p:txBody>
      </p:sp>
      <p:sp>
        <p:nvSpPr>
          <p:cNvPr id="254" name="CasellaDiTesto 253">
            <a:extLst>
              <a:ext uri="{FF2B5EF4-FFF2-40B4-BE49-F238E27FC236}">
                <a16:creationId xmlns:a16="http://schemas.microsoft.com/office/drawing/2014/main" id="{E5EDF190-9820-463C-A79A-7FE0EBEAA2FC}"/>
              </a:ext>
            </a:extLst>
          </p:cNvPr>
          <p:cNvSpPr txBox="1"/>
          <p:nvPr/>
        </p:nvSpPr>
        <p:spPr>
          <a:xfrm>
            <a:off x="7260814" y="445020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1’</a:t>
            </a:r>
          </a:p>
        </p:txBody>
      </p:sp>
      <p:sp>
        <p:nvSpPr>
          <p:cNvPr id="255" name="CasellaDiTesto 254">
            <a:extLst>
              <a:ext uri="{FF2B5EF4-FFF2-40B4-BE49-F238E27FC236}">
                <a16:creationId xmlns:a16="http://schemas.microsoft.com/office/drawing/2014/main" id="{15B11E6B-52DD-45D6-AD4B-992766DAC42E}"/>
              </a:ext>
            </a:extLst>
          </p:cNvPr>
          <p:cNvSpPr txBox="1"/>
          <p:nvPr/>
        </p:nvSpPr>
        <p:spPr>
          <a:xfrm>
            <a:off x="6771569" y="4685711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256" name="CasellaDiTesto 255">
            <a:extLst>
              <a:ext uri="{FF2B5EF4-FFF2-40B4-BE49-F238E27FC236}">
                <a16:creationId xmlns:a16="http://schemas.microsoft.com/office/drawing/2014/main" id="{18B6EC62-835D-46B4-9CBA-DC47AF5A881C}"/>
              </a:ext>
            </a:extLst>
          </p:cNvPr>
          <p:cNvSpPr txBox="1"/>
          <p:nvPr/>
        </p:nvSpPr>
        <p:spPr>
          <a:xfrm>
            <a:off x="6884019" y="457746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265" name="CasellaDiTesto 264">
            <a:extLst>
              <a:ext uri="{FF2B5EF4-FFF2-40B4-BE49-F238E27FC236}">
                <a16:creationId xmlns:a16="http://schemas.microsoft.com/office/drawing/2014/main" id="{AE9818F6-C461-4619-8393-383FC76772C9}"/>
              </a:ext>
            </a:extLst>
          </p:cNvPr>
          <p:cNvSpPr txBox="1"/>
          <p:nvPr/>
        </p:nvSpPr>
        <p:spPr>
          <a:xfrm>
            <a:off x="7262042" y="4990046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</a:t>
            </a:r>
            <a:r>
              <a:rPr lang="it-IT" sz="800" baseline="-25000" dirty="0">
                <a:solidFill>
                  <a:srgbClr val="FF0000"/>
                </a:solidFill>
              </a:rPr>
              <a:t>a</a:t>
            </a:r>
            <a:r>
              <a:rPr lang="it-IT" sz="800" dirty="0">
                <a:solidFill>
                  <a:srgbClr val="FF0000"/>
                </a:solidFill>
              </a:rPr>
              <a:t>’</a:t>
            </a:r>
          </a:p>
        </p:txBody>
      </p:sp>
      <p:sp>
        <p:nvSpPr>
          <p:cNvPr id="266" name="CasellaDiTesto 265">
            <a:extLst>
              <a:ext uri="{FF2B5EF4-FFF2-40B4-BE49-F238E27FC236}">
                <a16:creationId xmlns:a16="http://schemas.microsoft.com/office/drawing/2014/main" id="{635E28A0-0E61-41BC-8D4F-DD7A8B297955}"/>
              </a:ext>
            </a:extLst>
          </p:cNvPr>
          <p:cNvSpPr txBox="1"/>
          <p:nvPr/>
        </p:nvSpPr>
        <p:spPr>
          <a:xfrm>
            <a:off x="6700774" y="4777465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284" name="CasellaDiTesto 283">
            <a:extLst>
              <a:ext uri="{FF2B5EF4-FFF2-40B4-BE49-F238E27FC236}">
                <a16:creationId xmlns:a16="http://schemas.microsoft.com/office/drawing/2014/main" id="{7B94A751-4CC9-4A5A-B824-A84A7159A38D}"/>
              </a:ext>
            </a:extLst>
          </p:cNvPr>
          <p:cNvSpPr txBox="1"/>
          <p:nvPr/>
        </p:nvSpPr>
        <p:spPr>
          <a:xfrm>
            <a:off x="6636757" y="493975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</a:t>
            </a:r>
          </a:p>
        </p:txBody>
      </p: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8733649E-E5F7-42A8-9861-AC3B0AEEE10D}"/>
              </a:ext>
            </a:extLst>
          </p:cNvPr>
          <p:cNvSpPr txBox="1"/>
          <p:nvPr/>
        </p:nvSpPr>
        <p:spPr>
          <a:xfrm>
            <a:off x="6778637" y="5121621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</a:t>
            </a:r>
          </a:p>
        </p:txBody>
      </p:sp>
      <p:sp>
        <p:nvSpPr>
          <p:cNvPr id="295" name="CasellaDiTesto 294">
            <a:extLst>
              <a:ext uri="{FF2B5EF4-FFF2-40B4-BE49-F238E27FC236}">
                <a16:creationId xmlns:a16="http://schemas.microsoft.com/office/drawing/2014/main" id="{16ED085F-0995-44E2-ABDA-3193719E0874}"/>
              </a:ext>
            </a:extLst>
          </p:cNvPr>
          <p:cNvSpPr txBox="1"/>
          <p:nvPr/>
        </p:nvSpPr>
        <p:spPr>
          <a:xfrm>
            <a:off x="6659067" y="486028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</a:t>
            </a:r>
          </a:p>
        </p:txBody>
      </p:sp>
      <p:sp>
        <p:nvSpPr>
          <p:cNvPr id="298" name="CasellaDiTesto 297">
            <a:extLst>
              <a:ext uri="{FF2B5EF4-FFF2-40B4-BE49-F238E27FC236}">
                <a16:creationId xmlns:a16="http://schemas.microsoft.com/office/drawing/2014/main" id="{9F3E679D-67DD-4253-A922-86D827E37ABC}"/>
              </a:ext>
            </a:extLst>
          </p:cNvPr>
          <p:cNvSpPr txBox="1"/>
          <p:nvPr/>
        </p:nvSpPr>
        <p:spPr>
          <a:xfrm>
            <a:off x="6614952" y="5019680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</a:t>
            </a:r>
          </a:p>
        </p:txBody>
      </p:sp>
      <p:sp>
        <p:nvSpPr>
          <p:cNvPr id="299" name="CasellaDiTesto 298">
            <a:extLst>
              <a:ext uri="{FF2B5EF4-FFF2-40B4-BE49-F238E27FC236}">
                <a16:creationId xmlns:a16="http://schemas.microsoft.com/office/drawing/2014/main" id="{FF9C5C7F-8C10-4636-8432-314D7EBE794C}"/>
              </a:ext>
            </a:extLst>
          </p:cNvPr>
          <p:cNvSpPr txBox="1"/>
          <p:nvPr/>
        </p:nvSpPr>
        <p:spPr>
          <a:xfrm>
            <a:off x="6993035" y="505343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</a:t>
            </a:r>
          </a:p>
        </p:txBody>
      </p:sp>
      <p:sp>
        <p:nvSpPr>
          <p:cNvPr id="323" name="CasellaDiTesto 322">
            <a:extLst>
              <a:ext uri="{FF2B5EF4-FFF2-40B4-BE49-F238E27FC236}">
                <a16:creationId xmlns:a16="http://schemas.microsoft.com/office/drawing/2014/main" id="{46412C7D-4BAC-4DF8-BC8C-1C235E15526F}"/>
              </a:ext>
            </a:extLst>
          </p:cNvPr>
          <p:cNvSpPr txBox="1"/>
          <p:nvPr/>
        </p:nvSpPr>
        <p:spPr>
          <a:xfrm>
            <a:off x="6658360" y="511046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</a:t>
            </a:r>
          </a:p>
        </p:txBody>
      </p:sp>
      <p:sp>
        <p:nvSpPr>
          <p:cNvPr id="326" name="CasellaDiTesto 325">
            <a:extLst>
              <a:ext uri="{FF2B5EF4-FFF2-40B4-BE49-F238E27FC236}">
                <a16:creationId xmlns:a16="http://schemas.microsoft.com/office/drawing/2014/main" id="{8055BBCD-293F-4B4C-B2D2-D40BCCC534A8}"/>
              </a:ext>
            </a:extLst>
          </p:cNvPr>
          <p:cNvSpPr txBox="1"/>
          <p:nvPr/>
        </p:nvSpPr>
        <p:spPr>
          <a:xfrm>
            <a:off x="7743988" y="4678405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3’</a:t>
            </a:r>
          </a:p>
        </p:txBody>
      </p:sp>
      <p:sp>
        <p:nvSpPr>
          <p:cNvPr id="327" name="CasellaDiTesto 326">
            <a:extLst>
              <a:ext uri="{FF2B5EF4-FFF2-40B4-BE49-F238E27FC236}">
                <a16:creationId xmlns:a16="http://schemas.microsoft.com/office/drawing/2014/main" id="{38C891F4-5833-4184-9241-3F7D5B3A705A}"/>
              </a:ext>
            </a:extLst>
          </p:cNvPr>
          <p:cNvSpPr txBox="1"/>
          <p:nvPr/>
        </p:nvSpPr>
        <p:spPr>
          <a:xfrm>
            <a:off x="7633393" y="4580025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2’</a:t>
            </a:r>
          </a:p>
        </p:txBody>
      </p:sp>
      <p:sp>
        <p:nvSpPr>
          <p:cNvPr id="330" name="CasellaDiTesto 329">
            <a:extLst>
              <a:ext uri="{FF2B5EF4-FFF2-40B4-BE49-F238E27FC236}">
                <a16:creationId xmlns:a16="http://schemas.microsoft.com/office/drawing/2014/main" id="{707D6E65-329B-4EF7-A2E3-BCA747FED0C2}"/>
              </a:ext>
            </a:extLst>
          </p:cNvPr>
          <p:cNvSpPr txBox="1"/>
          <p:nvPr/>
        </p:nvSpPr>
        <p:spPr>
          <a:xfrm>
            <a:off x="7791304" y="4757840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4’</a:t>
            </a:r>
          </a:p>
        </p:txBody>
      </p:sp>
      <p:sp>
        <p:nvSpPr>
          <p:cNvPr id="331" name="CasellaDiTesto 330">
            <a:extLst>
              <a:ext uri="{FF2B5EF4-FFF2-40B4-BE49-F238E27FC236}">
                <a16:creationId xmlns:a16="http://schemas.microsoft.com/office/drawing/2014/main" id="{D1956D01-AE1F-401A-B69F-41688465202F}"/>
              </a:ext>
            </a:extLst>
          </p:cNvPr>
          <p:cNvSpPr txBox="1"/>
          <p:nvPr/>
        </p:nvSpPr>
        <p:spPr>
          <a:xfrm>
            <a:off x="7877989" y="4912253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6’</a:t>
            </a:r>
          </a:p>
        </p:txBody>
      </p:sp>
      <p:sp>
        <p:nvSpPr>
          <p:cNvPr id="332" name="CasellaDiTesto 331">
            <a:extLst>
              <a:ext uri="{FF2B5EF4-FFF2-40B4-BE49-F238E27FC236}">
                <a16:creationId xmlns:a16="http://schemas.microsoft.com/office/drawing/2014/main" id="{4CC7167A-7418-418D-B815-D0CB867AEFF3}"/>
              </a:ext>
            </a:extLst>
          </p:cNvPr>
          <p:cNvSpPr txBox="1"/>
          <p:nvPr/>
        </p:nvSpPr>
        <p:spPr>
          <a:xfrm>
            <a:off x="7834290" y="5121620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</a:t>
            </a:r>
          </a:p>
        </p:txBody>
      </p:sp>
      <p:sp>
        <p:nvSpPr>
          <p:cNvPr id="333" name="CasellaDiTesto 332">
            <a:extLst>
              <a:ext uri="{FF2B5EF4-FFF2-40B4-BE49-F238E27FC236}">
                <a16:creationId xmlns:a16="http://schemas.microsoft.com/office/drawing/2014/main" id="{28D529F1-3EA2-4896-B9CF-ADAC2607AA93}"/>
              </a:ext>
            </a:extLst>
          </p:cNvPr>
          <p:cNvSpPr txBox="1"/>
          <p:nvPr/>
        </p:nvSpPr>
        <p:spPr>
          <a:xfrm>
            <a:off x="7835196" y="4834898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5’</a:t>
            </a:r>
          </a:p>
        </p:txBody>
      </p:sp>
      <p:sp>
        <p:nvSpPr>
          <p:cNvPr id="334" name="CasellaDiTesto 333">
            <a:extLst>
              <a:ext uri="{FF2B5EF4-FFF2-40B4-BE49-F238E27FC236}">
                <a16:creationId xmlns:a16="http://schemas.microsoft.com/office/drawing/2014/main" id="{D62F91B7-DC8A-426B-97DF-3D34C16595BE}"/>
              </a:ext>
            </a:extLst>
          </p:cNvPr>
          <p:cNvSpPr txBox="1"/>
          <p:nvPr/>
        </p:nvSpPr>
        <p:spPr>
          <a:xfrm>
            <a:off x="7548522" y="5051034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</a:t>
            </a:r>
          </a:p>
        </p:txBody>
      </p:sp>
      <p:sp>
        <p:nvSpPr>
          <p:cNvPr id="336" name="CasellaDiTesto 335">
            <a:extLst>
              <a:ext uri="{FF2B5EF4-FFF2-40B4-BE49-F238E27FC236}">
                <a16:creationId xmlns:a16="http://schemas.microsoft.com/office/drawing/2014/main" id="{2C300F43-A5B9-4F56-94BE-6ED58FF6033B}"/>
              </a:ext>
            </a:extLst>
          </p:cNvPr>
          <p:cNvSpPr txBox="1"/>
          <p:nvPr/>
        </p:nvSpPr>
        <p:spPr>
          <a:xfrm>
            <a:off x="7732776" y="5121620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8’</a:t>
            </a:r>
          </a:p>
        </p:txBody>
      </p:sp>
      <p:sp>
        <p:nvSpPr>
          <p:cNvPr id="337" name="CasellaDiTesto 336">
            <a:extLst>
              <a:ext uri="{FF2B5EF4-FFF2-40B4-BE49-F238E27FC236}">
                <a16:creationId xmlns:a16="http://schemas.microsoft.com/office/drawing/2014/main" id="{F0AAF372-D904-470D-B073-4D0B25A3C6A8}"/>
              </a:ext>
            </a:extLst>
          </p:cNvPr>
          <p:cNvSpPr txBox="1"/>
          <p:nvPr/>
        </p:nvSpPr>
        <p:spPr>
          <a:xfrm>
            <a:off x="5395154" y="4473052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38" name="CasellaDiTesto 337">
            <a:extLst>
              <a:ext uri="{FF2B5EF4-FFF2-40B4-BE49-F238E27FC236}">
                <a16:creationId xmlns:a16="http://schemas.microsoft.com/office/drawing/2014/main" id="{759512ED-AA5D-4AFD-8717-257C9079B631}"/>
              </a:ext>
            </a:extLst>
          </p:cNvPr>
          <p:cNvSpPr txBox="1"/>
          <p:nvPr/>
        </p:nvSpPr>
        <p:spPr>
          <a:xfrm>
            <a:off x="5610648" y="459250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39" name="CasellaDiTesto 338">
            <a:extLst>
              <a:ext uri="{FF2B5EF4-FFF2-40B4-BE49-F238E27FC236}">
                <a16:creationId xmlns:a16="http://schemas.microsoft.com/office/drawing/2014/main" id="{35BFD83D-5732-4BF0-83AE-D2FA57324C3C}"/>
              </a:ext>
            </a:extLst>
          </p:cNvPr>
          <p:cNvSpPr txBox="1"/>
          <p:nvPr/>
        </p:nvSpPr>
        <p:spPr>
          <a:xfrm>
            <a:off x="5395525" y="469201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40" name="CasellaDiTesto 339">
            <a:extLst>
              <a:ext uri="{FF2B5EF4-FFF2-40B4-BE49-F238E27FC236}">
                <a16:creationId xmlns:a16="http://schemas.microsoft.com/office/drawing/2014/main" id="{B0054223-6C64-43FB-818A-EA809213FED2}"/>
              </a:ext>
            </a:extLst>
          </p:cNvPr>
          <p:cNvSpPr txBox="1"/>
          <p:nvPr/>
        </p:nvSpPr>
        <p:spPr>
          <a:xfrm>
            <a:off x="5619760" y="4757302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41" name="CasellaDiTesto 340">
            <a:extLst>
              <a:ext uri="{FF2B5EF4-FFF2-40B4-BE49-F238E27FC236}">
                <a16:creationId xmlns:a16="http://schemas.microsoft.com/office/drawing/2014/main" id="{66D6DEB2-C162-4B3A-9479-624865D0A5D4}"/>
              </a:ext>
            </a:extLst>
          </p:cNvPr>
          <p:cNvSpPr txBox="1"/>
          <p:nvPr/>
        </p:nvSpPr>
        <p:spPr>
          <a:xfrm>
            <a:off x="5382477" y="483793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42" name="CasellaDiTesto 341">
            <a:extLst>
              <a:ext uri="{FF2B5EF4-FFF2-40B4-BE49-F238E27FC236}">
                <a16:creationId xmlns:a16="http://schemas.microsoft.com/office/drawing/2014/main" id="{5BDEEF96-60EA-43F5-AD82-5FB9A9E65DDD}"/>
              </a:ext>
            </a:extLst>
          </p:cNvPr>
          <p:cNvSpPr txBox="1"/>
          <p:nvPr/>
        </p:nvSpPr>
        <p:spPr>
          <a:xfrm>
            <a:off x="5615973" y="4905352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43" name="CasellaDiTesto 342">
            <a:extLst>
              <a:ext uri="{FF2B5EF4-FFF2-40B4-BE49-F238E27FC236}">
                <a16:creationId xmlns:a16="http://schemas.microsoft.com/office/drawing/2014/main" id="{3A6B1CDC-EB39-4A16-AC64-780380AA929B}"/>
              </a:ext>
            </a:extLst>
          </p:cNvPr>
          <p:cNvSpPr txBox="1"/>
          <p:nvPr/>
        </p:nvSpPr>
        <p:spPr>
          <a:xfrm>
            <a:off x="5382477" y="4968889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44" name="CasellaDiTesto 343">
            <a:extLst>
              <a:ext uri="{FF2B5EF4-FFF2-40B4-BE49-F238E27FC236}">
                <a16:creationId xmlns:a16="http://schemas.microsoft.com/office/drawing/2014/main" id="{EF4AF346-AC9E-4366-8886-3B0DAC939B6B}"/>
              </a:ext>
            </a:extLst>
          </p:cNvPr>
          <p:cNvSpPr txBox="1"/>
          <p:nvPr/>
        </p:nvSpPr>
        <p:spPr>
          <a:xfrm>
            <a:off x="5610779" y="5040355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45" name="CasellaDiTesto 344">
            <a:extLst>
              <a:ext uri="{FF2B5EF4-FFF2-40B4-BE49-F238E27FC236}">
                <a16:creationId xmlns:a16="http://schemas.microsoft.com/office/drawing/2014/main" id="{D38FE294-E9F7-4347-8D17-CC85D6EEA776}"/>
              </a:ext>
            </a:extLst>
          </p:cNvPr>
          <p:cNvSpPr txBox="1"/>
          <p:nvPr/>
        </p:nvSpPr>
        <p:spPr>
          <a:xfrm>
            <a:off x="5374325" y="5087707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Symbol" panose="05050102010706020507" pitchFamily="18" charset="2"/>
              </a:rPr>
              <a:t>a</a:t>
            </a:r>
            <a:r>
              <a:rPr lang="it-IT" sz="1000" baseline="-25000" dirty="0"/>
              <a:t>9</a:t>
            </a:r>
          </a:p>
        </p:txBody>
      </p:sp>
      <p:sp>
        <p:nvSpPr>
          <p:cNvPr id="346" name="CasellaDiTesto 345">
            <a:extLst>
              <a:ext uri="{FF2B5EF4-FFF2-40B4-BE49-F238E27FC236}">
                <a16:creationId xmlns:a16="http://schemas.microsoft.com/office/drawing/2014/main" id="{6FA1A6D6-8883-443C-A356-BCC952B0DE8A}"/>
              </a:ext>
            </a:extLst>
          </p:cNvPr>
          <p:cNvSpPr txBox="1"/>
          <p:nvPr/>
        </p:nvSpPr>
        <p:spPr>
          <a:xfrm>
            <a:off x="9119848" y="72488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7" name="CasellaDiTesto 346">
            <a:extLst>
              <a:ext uri="{FF2B5EF4-FFF2-40B4-BE49-F238E27FC236}">
                <a16:creationId xmlns:a16="http://schemas.microsoft.com/office/drawing/2014/main" id="{D3D41027-5077-4AF8-A81B-703B0A521A0B}"/>
              </a:ext>
            </a:extLst>
          </p:cNvPr>
          <p:cNvSpPr txBox="1"/>
          <p:nvPr/>
        </p:nvSpPr>
        <p:spPr>
          <a:xfrm>
            <a:off x="9229359" y="99777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48" name="CasellaDiTesto 347">
            <a:extLst>
              <a:ext uri="{FF2B5EF4-FFF2-40B4-BE49-F238E27FC236}">
                <a16:creationId xmlns:a16="http://schemas.microsoft.com/office/drawing/2014/main" id="{C536CB99-2D5A-4E49-9A01-EDB7F8299702}"/>
              </a:ext>
            </a:extLst>
          </p:cNvPr>
          <p:cNvSpPr txBox="1"/>
          <p:nvPr/>
        </p:nvSpPr>
        <p:spPr>
          <a:xfrm>
            <a:off x="9331136" y="725568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349" name="CasellaDiTesto 348">
            <a:extLst>
              <a:ext uri="{FF2B5EF4-FFF2-40B4-BE49-F238E27FC236}">
                <a16:creationId xmlns:a16="http://schemas.microsoft.com/office/drawing/2014/main" id="{AC44C9B2-BD1F-4DA4-A645-6DDF5E7D2718}"/>
              </a:ext>
            </a:extLst>
          </p:cNvPr>
          <p:cNvSpPr txBox="1"/>
          <p:nvPr/>
        </p:nvSpPr>
        <p:spPr>
          <a:xfrm>
            <a:off x="9400980" y="99855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350" name="CasellaDiTesto 349">
            <a:extLst>
              <a:ext uri="{FF2B5EF4-FFF2-40B4-BE49-F238E27FC236}">
                <a16:creationId xmlns:a16="http://schemas.microsoft.com/office/drawing/2014/main" id="{FFD63973-8A93-4D32-B89B-6F863FE4AFFE}"/>
              </a:ext>
            </a:extLst>
          </p:cNvPr>
          <p:cNvSpPr txBox="1"/>
          <p:nvPr/>
        </p:nvSpPr>
        <p:spPr>
          <a:xfrm>
            <a:off x="9480018" y="724884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51" name="CasellaDiTesto 350">
            <a:extLst>
              <a:ext uri="{FF2B5EF4-FFF2-40B4-BE49-F238E27FC236}">
                <a16:creationId xmlns:a16="http://schemas.microsoft.com/office/drawing/2014/main" id="{C503C6D1-A97D-4D5A-BE68-5632AB50EBF2}"/>
              </a:ext>
            </a:extLst>
          </p:cNvPr>
          <p:cNvSpPr txBox="1"/>
          <p:nvPr/>
        </p:nvSpPr>
        <p:spPr>
          <a:xfrm>
            <a:off x="9544246" y="995992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52" name="CasellaDiTesto 351">
            <a:extLst>
              <a:ext uri="{FF2B5EF4-FFF2-40B4-BE49-F238E27FC236}">
                <a16:creationId xmlns:a16="http://schemas.microsoft.com/office/drawing/2014/main" id="{A11834AE-45C6-4616-9DDA-178B64FA4A24}"/>
              </a:ext>
            </a:extLst>
          </p:cNvPr>
          <p:cNvSpPr txBox="1"/>
          <p:nvPr/>
        </p:nvSpPr>
        <p:spPr>
          <a:xfrm>
            <a:off x="9598360" y="721417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53" name="CasellaDiTesto 352">
            <a:extLst>
              <a:ext uri="{FF2B5EF4-FFF2-40B4-BE49-F238E27FC236}">
                <a16:creationId xmlns:a16="http://schemas.microsoft.com/office/drawing/2014/main" id="{3C95DCCC-0315-47B3-957A-68AA99E31969}"/>
              </a:ext>
            </a:extLst>
          </p:cNvPr>
          <p:cNvSpPr txBox="1"/>
          <p:nvPr/>
        </p:nvSpPr>
        <p:spPr>
          <a:xfrm>
            <a:off x="9672062" y="994350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solidFill>
                  <a:srgbClr val="FF0000"/>
                </a:solidFill>
                <a:latin typeface="Symbol" panose="05050102010706020507" pitchFamily="18" charset="2"/>
              </a:rPr>
              <a:t>a</a:t>
            </a:r>
            <a:r>
              <a:rPr lang="it-IT" sz="1000" baseline="-25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54" name="CasellaDiTesto 353">
            <a:extLst>
              <a:ext uri="{FF2B5EF4-FFF2-40B4-BE49-F238E27FC236}">
                <a16:creationId xmlns:a16="http://schemas.microsoft.com/office/drawing/2014/main" id="{2BBEAA39-DDDC-4076-BFD7-DB9B5EE6A7D0}"/>
              </a:ext>
            </a:extLst>
          </p:cNvPr>
          <p:cNvSpPr txBox="1"/>
          <p:nvPr/>
        </p:nvSpPr>
        <p:spPr>
          <a:xfrm>
            <a:off x="9725233" y="724315"/>
            <a:ext cx="396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Symbol" panose="05050102010706020507" pitchFamily="18" charset="2"/>
              </a:rPr>
              <a:t>a</a:t>
            </a:r>
            <a:r>
              <a:rPr lang="it-IT" sz="1000" baseline="-25000" dirty="0"/>
              <a:t>9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B91518EF-E877-4FEF-8413-CDDBEF7A67DA}"/>
              </a:ext>
            </a:extLst>
          </p:cNvPr>
          <p:cNvSpPr txBox="1"/>
          <p:nvPr/>
        </p:nvSpPr>
        <p:spPr>
          <a:xfrm>
            <a:off x="-14209" y="394422"/>
            <a:ext cx="7117894" cy="14003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/>
              <a:t>Sovrapponendo i risultati delle operazioni delle due diapositive precedenti e dissolvendo, per economia grafica e leggibilità, le rette di proiezione sia della circonferenza che dell’iperbole si può procedere alla ricerca della curva di compenetrazione intersecando le curve complanari dei due coni già definite</a:t>
            </a:r>
          </a:p>
        </p:txBody>
      </p:sp>
      <p:sp>
        <p:nvSpPr>
          <p:cNvPr id="243" name="CasellaDiTesto 242">
            <a:extLst>
              <a:ext uri="{FF2B5EF4-FFF2-40B4-BE49-F238E27FC236}">
                <a16:creationId xmlns:a16="http://schemas.microsoft.com/office/drawing/2014/main" id="{08AC4A74-A756-4BF3-90BA-5C74B2308C9B}"/>
              </a:ext>
            </a:extLst>
          </p:cNvPr>
          <p:cNvSpPr txBox="1"/>
          <p:nvPr/>
        </p:nvSpPr>
        <p:spPr>
          <a:xfrm>
            <a:off x="7888485" y="4993582"/>
            <a:ext cx="3107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rgbClr val="FF0000"/>
                </a:solidFill>
              </a:rPr>
              <a:t>7’</a:t>
            </a:r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7C67808F-B555-43DA-A154-B412A0380376}"/>
              </a:ext>
            </a:extLst>
          </p:cNvPr>
          <p:cNvCxnSpPr>
            <a:cxnSpLocks/>
          </p:cNvCxnSpPr>
          <p:nvPr/>
        </p:nvCxnSpPr>
        <p:spPr>
          <a:xfrm flipH="1">
            <a:off x="6491665" y="4618087"/>
            <a:ext cx="1792806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83D37601-D488-47A2-940A-22AF3A6EE9E8}"/>
              </a:ext>
            </a:extLst>
          </p:cNvPr>
          <p:cNvCxnSpPr>
            <a:cxnSpLocks/>
          </p:cNvCxnSpPr>
          <p:nvPr/>
        </p:nvCxnSpPr>
        <p:spPr>
          <a:xfrm flipH="1">
            <a:off x="6727141" y="5044596"/>
            <a:ext cx="13212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Connettore diritto 243">
            <a:extLst>
              <a:ext uri="{FF2B5EF4-FFF2-40B4-BE49-F238E27FC236}">
                <a16:creationId xmlns:a16="http://schemas.microsoft.com/office/drawing/2014/main" id="{A69C391B-C114-4026-BCAC-4426E882710E}"/>
              </a:ext>
            </a:extLst>
          </p:cNvPr>
          <p:cNvCxnSpPr>
            <a:cxnSpLocks/>
          </p:cNvCxnSpPr>
          <p:nvPr/>
        </p:nvCxnSpPr>
        <p:spPr>
          <a:xfrm flipH="1">
            <a:off x="6554741" y="4734671"/>
            <a:ext cx="1654077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EE00D1F5-C8E8-430A-88CA-8262398DB3A6}"/>
              </a:ext>
            </a:extLst>
          </p:cNvPr>
          <p:cNvCxnSpPr>
            <a:cxnSpLocks/>
          </p:cNvCxnSpPr>
          <p:nvPr/>
        </p:nvCxnSpPr>
        <p:spPr>
          <a:xfrm flipH="1">
            <a:off x="6615465" y="4838916"/>
            <a:ext cx="15408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1B5F4C9F-A6EB-44F2-A143-EF3BF06502F2}"/>
              </a:ext>
            </a:extLst>
          </p:cNvPr>
          <p:cNvCxnSpPr>
            <a:cxnSpLocks/>
          </p:cNvCxnSpPr>
          <p:nvPr/>
        </p:nvCxnSpPr>
        <p:spPr>
          <a:xfrm flipH="1">
            <a:off x="6642680" y="4899286"/>
            <a:ext cx="1493575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Connettore diritto 246">
            <a:extLst>
              <a:ext uri="{FF2B5EF4-FFF2-40B4-BE49-F238E27FC236}">
                <a16:creationId xmlns:a16="http://schemas.microsoft.com/office/drawing/2014/main" id="{30516303-F355-4C6C-96B5-61CB515598F8}"/>
              </a:ext>
            </a:extLst>
          </p:cNvPr>
          <p:cNvCxnSpPr>
            <a:cxnSpLocks/>
          </p:cNvCxnSpPr>
          <p:nvPr/>
        </p:nvCxnSpPr>
        <p:spPr>
          <a:xfrm flipH="1">
            <a:off x="6695566" y="4979231"/>
            <a:ext cx="1386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722E947E-60E7-40CF-A9D1-BF18EA76988B}"/>
              </a:ext>
            </a:extLst>
          </p:cNvPr>
          <p:cNvCxnSpPr>
            <a:cxnSpLocks/>
          </p:cNvCxnSpPr>
          <p:nvPr/>
        </p:nvCxnSpPr>
        <p:spPr>
          <a:xfrm flipH="1">
            <a:off x="6766828" y="5110046"/>
            <a:ext cx="12420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3930BB7C-6459-4BEE-956D-6DB51F439687}"/>
              </a:ext>
            </a:extLst>
          </p:cNvPr>
          <p:cNvCxnSpPr>
            <a:cxnSpLocks/>
          </p:cNvCxnSpPr>
          <p:nvPr/>
        </p:nvCxnSpPr>
        <p:spPr>
          <a:xfrm flipH="1">
            <a:off x="6801490" y="5178706"/>
            <a:ext cx="11628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6D06F1B4-30EB-4090-B963-780A1317C3AC}"/>
              </a:ext>
            </a:extLst>
          </p:cNvPr>
          <p:cNvCxnSpPr>
            <a:cxnSpLocks/>
          </p:cNvCxnSpPr>
          <p:nvPr/>
        </p:nvCxnSpPr>
        <p:spPr>
          <a:xfrm flipH="1">
            <a:off x="6833866" y="5223395"/>
            <a:ext cx="1108800" cy="0"/>
          </a:xfrm>
          <a:prstGeom prst="line">
            <a:avLst/>
          </a:prstGeom>
          <a:ln w="31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8" name="Pulsante di azione: vuoto 237">
            <a:hlinkClick r:id="rId2" action="ppaction://hlinksldjump" highlightClick="1"/>
            <a:extLst>
              <a:ext uri="{FF2B5EF4-FFF2-40B4-BE49-F238E27FC236}">
                <a16:creationId xmlns:a16="http://schemas.microsoft.com/office/drawing/2014/main" id="{B12088D6-9BE7-452B-9508-F51FEB15A77D}"/>
              </a:ext>
            </a:extLst>
          </p:cNvPr>
          <p:cNvSpPr/>
          <p:nvPr/>
        </p:nvSpPr>
        <p:spPr>
          <a:xfrm>
            <a:off x="10812000" y="20667"/>
            <a:ext cx="1368000" cy="360000"/>
          </a:xfrm>
          <a:prstGeom prst="actionButtonBlank">
            <a:avLst/>
          </a:prstGeom>
          <a:solidFill>
            <a:srgbClr val="00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omic Sans MS"/>
                <a:ea typeface="+mn-ea"/>
                <a:cs typeface="+mn-cs"/>
                <a:hlinkClick r:id="rId2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Torna a indice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cxnSp>
        <p:nvCxnSpPr>
          <p:cNvPr id="258" name="Connettore diritto 257">
            <a:extLst>
              <a:ext uri="{FF2B5EF4-FFF2-40B4-BE49-F238E27FC236}">
                <a16:creationId xmlns:a16="http://schemas.microsoft.com/office/drawing/2014/main" id="{78B854C1-0F24-4121-9BFD-16C382C59CA7}"/>
              </a:ext>
            </a:extLst>
          </p:cNvPr>
          <p:cNvCxnSpPr>
            <a:cxnSpLocks/>
          </p:cNvCxnSpPr>
          <p:nvPr/>
        </p:nvCxnSpPr>
        <p:spPr>
          <a:xfrm>
            <a:off x="12000" y="6847641"/>
            <a:ext cx="12192000" cy="0"/>
          </a:xfrm>
          <a:prstGeom prst="line">
            <a:avLst/>
          </a:prstGeom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511470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2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6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/>
                                        <p:tgtEl>
                                          <p:spTgt spid="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1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2" presetClass="exit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0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1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4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7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8" dur="500" fill="hold"/>
                                        <p:tgtEl>
                                          <p:spTgt spid="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9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1" dur="500"/>
                                        <p:tgtEl>
                                          <p:spTgt spid="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5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1" dur="500" fill="hold"/>
                                        <p:tgtEl>
                                          <p:spTgt spid="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2" fill="hold">
                      <p:stCondLst>
                        <p:cond delay="indefinite"/>
                      </p:stCondLst>
                      <p:childTnLst>
                        <p:par>
                          <p:cTn id="323" fill="hold">
                            <p:stCondLst>
                              <p:cond delay="0"/>
                            </p:stCondLst>
                            <p:childTnLst>
                              <p:par>
                                <p:cTn id="3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4" fill="hold">
                      <p:stCondLst>
                        <p:cond delay="indefinite"/>
                      </p:stCondLst>
                      <p:childTnLst>
                        <p:par>
                          <p:cTn id="335" fill="hold">
                            <p:stCondLst>
                              <p:cond delay="0"/>
                            </p:stCondLst>
                            <p:childTnLst>
                              <p:par>
                                <p:cTn id="3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2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3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6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9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7" fill="hold">
                      <p:stCondLst>
                        <p:cond delay="indefinite"/>
                      </p:stCondLst>
                      <p:childTnLst>
                        <p:par>
                          <p:cTn id="368" fill="hold">
                            <p:stCondLst>
                              <p:cond delay="0"/>
                            </p:stCondLst>
                            <p:childTnLst>
                              <p:par>
                                <p:cTn id="36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6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7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8" dur="500" fill="hold"/>
                                        <p:tgtEl>
                                          <p:spTgt spid="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9" fill="hold">
                      <p:stCondLst>
                        <p:cond delay="indefinite"/>
                      </p:stCondLst>
                      <p:childTnLst>
                        <p:par>
                          <p:cTn id="390" fill="hold">
                            <p:stCondLst>
                              <p:cond delay="0"/>
                            </p:stCondLst>
                            <p:childTnLst>
                              <p:par>
                                <p:cTn id="39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4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8" dur="500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2" dur="500" fill="hold"/>
                                        <p:tgtEl>
                                          <p:spTgt spid="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7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0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2" fill="hold">
                      <p:stCondLst>
                        <p:cond delay="indefinite"/>
                      </p:stCondLst>
                      <p:childTnLst>
                        <p:par>
                          <p:cTn id="423" fill="hold">
                            <p:stCondLst>
                              <p:cond delay="0"/>
                            </p:stCondLst>
                            <p:childTnLst>
                              <p:par>
                                <p:cTn id="4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8" fill="hold">
                      <p:stCondLst>
                        <p:cond delay="indefinite"/>
                      </p:stCondLst>
                      <p:childTnLst>
                        <p:par>
                          <p:cTn id="429" fill="hold">
                            <p:stCondLst>
                              <p:cond delay="0"/>
                            </p:stCondLst>
                            <p:childTnLst>
                              <p:par>
                                <p:cTn id="4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5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6" dur="500" fill="hold"/>
                                        <p:tgtEl>
                                          <p:spTgt spid="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7" fill="hold">
                      <p:stCondLst>
                        <p:cond delay="indefinite"/>
                      </p:stCondLst>
                      <p:childTnLst>
                        <p:par>
                          <p:cTn id="438" fill="hold">
                            <p:stCondLst>
                              <p:cond delay="0"/>
                            </p:stCondLst>
                            <p:childTnLst>
                              <p:par>
                                <p:cTn id="4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7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8" dur="500" fill="hold"/>
                                        <p:tgtEl>
                                          <p:spTgt spid="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>
                      <p:stCondLst>
                        <p:cond delay="indefinite"/>
                      </p:stCondLst>
                      <p:childTnLst>
                        <p:par>
                          <p:cTn id="450" fill="hold">
                            <p:stCondLst>
                              <p:cond delay="0"/>
                            </p:stCondLst>
                            <p:childTnLst>
                              <p:par>
                                <p:cTn id="45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1" dur="500"/>
                                        <p:tgtEl>
                                          <p:spTgt spid="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7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 fill="hold"/>
                                        <p:tgtEl>
                                          <p:spTgt spid="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1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 fill="hold"/>
                                        <p:tgtEl>
                                          <p:spTgt spid="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3" fill="hold">
                      <p:stCondLst>
                        <p:cond delay="indefinite"/>
                      </p:stCondLst>
                      <p:childTnLst>
                        <p:par>
                          <p:cTn id="474" fill="hold">
                            <p:stCondLst>
                              <p:cond delay="0"/>
                            </p:stCondLst>
                            <p:childTnLst>
                              <p:par>
                                <p:cTn id="47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7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0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2" fill="hold">
                      <p:stCondLst>
                        <p:cond delay="indefinite"/>
                      </p:stCondLst>
                      <p:childTnLst>
                        <p:par>
                          <p:cTn id="483" fill="hold">
                            <p:stCondLst>
                              <p:cond delay="0"/>
                            </p:stCondLst>
                            <p:childTnLst>
                              <p:par>
                                <p:cTn id="48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6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7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0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1" dur="500" fill="hold"/>
                                        <p:tgtEl>
                                          <p:spTgt spid="2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9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1" fill="hold">
                      <p:stCondLst>
                        <p:cond delay="indefinite"/>
                      </p:stCondLst>
                      <p:childTnLst>
                        <p:par>
                          <p:cTn id="502" fill="hold">
                            <p:stCondLst>
                              <p:cond delay="0"/>
                            </p:stCondLst>
                            <p:childTnLst>
                              <p:par>
                                <p:cTn id="5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1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5" fill="hold">
                      <p:stCondLst>
                        <p:cond delay="indefinite"/>
                      </p:stCondLst>
                      <p:childTnLst>
                        <p:par>
                          <p:cTn id="516" fill="hold">
                            <p:stCondLst>
                              <p:cond delay="0"/>
                            </p:stCondLst>
                            <p:childTnLst>
                              <p:par>
                                <p:cTn id="5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9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1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2" dur="500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5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6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9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5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9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>
                      <p:stCondLst>
                        <p:cond delay="indefinite"/>
                      </p:stCondLst>
                      <p:childTnLst>
                        <p:par>
                          <p:cTn id="552" fill="hold">
                            <p:stCondLst>
                              <p:cond delay="0"/>
                            </p:stCondLst>
                            <p:childTnLst>
                              <p:par>
                                <p:cTn id="5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5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8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9" dur="500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>
                      <p:stCondLst>
                        <p:cond delay="indefinite"/>
                      </p:stCondLst>
                      <p:childTnLst>
                        <p:par>
                          <p:cTn id="561" fill="hold">
                            <p:stCondLst>
                              <p:cond delay="0"/>
                            </p:stCondLst>
                            <p:childTnLst>
                              <p:par>
                                <p:cTn id="56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4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5" dur="500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8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9" dur="5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2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5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8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9" dur="500" fill="hold"/>
                                        <p:tgtEl>
                                          <p:spTgt spid="2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2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3" dur="500" fill="hold"/>
                                        <p:tgtEl>
                                          <p:spTgt spid="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>
                      <p:stCondLst>
                        <p:cond delay="indefinite"/>
                      </p:stCondLst>
                      <p:childTnLst>
                        <p:par>
                          <p:cTn id="585" fill="hold">
                            <p:stCondLst>
                              <p:cond delay="0"/>
                            </p:stCondLst>
                            <p:childTnLst>
                              <p:par>
                                <p:cTn id="5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8" dur="500"/>
                                        <p:tgtEl>
                                          <p:spTgt spid="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1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2" dur="500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3" fill="hold">
                      <p:stCondLst>
                        <p:cond delay="indefinite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0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1" dur="500" fill="hold"/>
                                        <p:tgtEl>
                                          <p:spTgt spid="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>
                      <p:stCondLst>
                        <p:cond delay="indefinite"/>
                      </p:stCondLst>
                      <p:childTnLst>
                        <p:par>
                          <p:cTn id="603" fill="hold">
                            <p:stCondLst>
                              <p:cond delay="0"/>
                            </p:stCondLst>
                            <p:childTnLst>
                              <p:par>
                                <p:cTn id="60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6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9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2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3" dur="500" fill="hold"/>
                                        <p:tgtEl>
                                          <p:spTgt spid="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4" fill="hold">
                      <p:stCondLst>
                        <p:cond delay="indefinite"/>
                      </p:stCondLst>
                      <p:childTnLst>
                        <p:par>
                          <p:cTn id="615" fill="hold">
                            <p:stCondLst>
                              <p:cond delay="0"/>
                            </p:stCondLst>
                            <p:childTnLst>
                              <p:par>
                                <p:cTn id="61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8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9" dur="50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2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3" dur="500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6" dur="500"/>
                                        <p:tgtEl>
                                          <p:spTgt spid="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9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2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3" dur="500" fill="hold"/>
                                        <p:tgtEl>
                                          <p:spTgt spid="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6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7" dur="500" fill="hold"/>
                                        <p:tgtEl>
                                          <p:spTgt spid="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8" fill="hold">
                      <p:stCondLst>
                        <p:cond delay="indefinite"/>
                      </p:stCondLst>
                      <p:childTnLst>
                        <p:par>
                          <p:cTn id="639" fill="hold">
                            <p:stCondLst>
                              <p:cond delay="0"/>
                            </p:stCondLst>
                            <p:childTnLst>
                              <p:par>
                                <p:cTn id="64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8" dur="500"/>
                                        <p:tgtEl>
                                          <p:spTgt spid="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1" dur="500"/>
                                        <p:tgtEl>
                                          <p:spTgt spid="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2" fill="hold">
                      <p:stCondLst>
                        <p:cond delay="indefinite"/>
                      </p:stCondLst>
                      <p:childTnLst>
                        <p:par>
                          <p:cTn id="653" fill="hold">
                            <p:stCondLst>
                              <p:cond delay="0"/>
                            </p:stCondLst>
                            <p:childTnLst>
                              <p:par>
                                <p:cTn id="6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6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7" dur="500" fill="hold"/>
                                        <p:tgtEl>
                                          <p:spTgt spid="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0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1" dur="500" fill="hold"/>
                                        <p:tgtEl>
                                          <p:spTgt spid="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2" fill="hold">
                      <p:stCondLst>
                        <p:cond delay="indefinite"/>
                      </p:stCondLst>
                      <p:childTnLst>
                        <p:par>
                          <p:cTn id="663" fill="hold">
                            <p:stCondLst>
                              <p:cond delay="0"/>
                            </p:stCondLst>
                            <p:childTnLst>
                              <p:par>
                                <p:cTn id="6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6" dur="500"/>
                                        <p:tgtEl>
                                          <p:spTgt spid="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9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0" dur="500" fill="hold"/>
                                        <p:tgtEl>
                                          <p:spTgt spid="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1" fill="hold">
                      <p:stCondLst>
                        <p:cond delay="indefinite"/>
                      </p:stCondLst>
                      <p:childTnLst>
                        <p:par>
                          <p:cTn id="672" fill="hold">
                            <p:stCondLst>
                              <p:cond delay="0"/>
                            </p:stCondLst>
                            <p:childTnLst>
                              <p:par>
                                <p:cTn id="6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5" dur="500"/>
                                        <p:tgtEl>
                                          <p:spTgt spid="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8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9" dur="500" fill="hold"/>
                                        <p:tgtEl>
                                          <p:spTgt spid="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0" fill="hold">
                      <p:stCondLst>
                        <p:cond delay="indefinite"/>
                      </p:stCondLst>
                      <p:childTnLst>
                        <p:par>
                          <p:cTn id="681" fill="hold">
                            <p:stCondLst>
                              <p:cond delay="0"/>
                            </p:stCondLst>
                            <p:childTnLst>
                              <p:par>
                                <p:cTn id="6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4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5" dur="500" fill="hold"/>
                                        <p:tgtEl>
                                          <p:spTgt spid="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>
                      <p:stCondLst>
                        <p:cond delay="indefinite"/>
                      </p:stCondLst>
                      <p:childTnLst>
                        <p:par>
                          <p:cTn id="687" fill="hold">
                            <p:stCondLst>
                              <p:cond delay="0"/>
                            </p:stCondLst>
                            <p:childTnLst>
                              <p:par>
                                <p:cTn id="68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3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4" dur="5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5" fill="hold">
                      <p:stCondLst>
                        <p:cond delay="indefinite"/>
                      </p:stCondLst>
                      <p:childTnLst>
                        <p:par>
                          <p:cTn id="696" fill="hold">
                            <p:stCondLst>
                              <p:cond delay="0"/>
                            </p:stCondLst>
                            <p:childTnLst>
                              <p:par>
                                <p:cTn id="6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9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2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5" dur="500"/>
                                        <p:tgtEl>
                                          <p:spTgt spid="3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6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7" dur="500" fill="hold"/>
                                        <p:tgtEl>
                                          <p:spTgt spid="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8" fill="hold">
                      <p:stCondLst>
                        <p:cond delay="indefinite"/>
                      </p:stCondLst>
                      <p:childTnLst>
                        <p:par>
                          <p:cTn id="709" fill="hold">
                            <p:stCondLst>
                              <p:cond delay="0"/>
                            </p:stCondLst>
                            <p:childTnLst>
                              <p:par>
                                <p:cTn id="7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3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5" fill="hold">
                      <p:stCondLst>
                        <p:cond delay="indefinite"/>
                      </p:stCondLst>
                      <p:childTnLst>
                        <p:par>
                          <p:cTn id="716" fill="hold">
                            <p:stCondLst>
                              <p:cond delay="0"/>
                            </p:stCondLst>
                            <p:childTnLst>
                              <p:par>
                                <p:cTn id="7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9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0" dur="5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2" fill="hold">
                      <p:stCondLst>
                        <p:cond delay="indefinite"/>
                      </p:stCondLst>
                      <p:childTnLst>
                        <p:par>
                          <p:cTn id="723" fill="hold">
                            <p:stCondLst>
                              <p:cond delay="0"/>
                            </p:stCondLst>
                            <p:childTnLst>
                              <p:par>
                                <p:cTn id="7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6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7" dur="5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8" fill="hold">
                      <p:stCondLst>
                        <p:cond delay="indefinite"/>
                      </p:stCondLst>
                      <p:childTnLst>
                        <p:par>
                          <p:cTn id="729" fill="hold">
                            <p:stCondLst>
                              <p:cond delay="0"/>
                            </p:stCondLst>
                            <p:childTnLst>
                              <p:par>
                                <p:cTn id="7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2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3" dur="20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4" dur="20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5" fill="hold">
                      <p:stCondLst>
                        <p:cond delay="indefinite"/>
                      </p:stCondLst>
                      <p:childTnLst>
                        <p:par>
                          <p:cTn id="736" fill="hold">
                            <p:stCondLst>
                              <p:cond delay="0"/>
                            </p:stCondLst>
                            <p:childTnLst>
                              <p:par>
                                <p:cTn id="7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9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0" dur="20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1" dur="20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2" fill="hold">
                      <p:stCondLst>
                        <p:cond delay="indefinite"/>
                      </p:stCondLst>
                      <p:childTnLst>
                        <p:par>
                          <p:cTn id="743" fill="hold">
                            <p:stCondLst>
                              <p:cond delay="0"/>
                            </p:stCondLst>
                            <p:childTnLst>
                              <p:par>
                                <p:cTn id="7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6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7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8" dur="2000"/>
                                        <p:tgtEl>
                                          <p:spTgt spid="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 animBg="1"/>
      <p:bldP spid="84" grpId="0" animBg="1"/>
      <p:bldP spid="107" grpId="0" animBg="1"/>
      <p:bldP spid="138" grpId="0" animBg="1"/>
      <p:bldP spid="96" grpId="0" animBg="1"/>
      <p:bldP spid="143" grpId="0" animBg="1"/>
      <p:bldP spid="155" grpId="0" animBg="1"/>
      <p:bldP spid="174" grpId="0" animBg="1"/>
      <p:bldP spid="186" grpId="0" animBg="1"/>
      <p:bldP spid="52" grpId="0" animBg="1"/>
      <p:bldP spid="191" grpId="0" animBg="1"/>
      <p:bldP spid="218" grpId="0" animBg="1"/>
      <p:bldP spid="300" grpId="0" animBg="1"/>
      <p:bldP spid="106" grpId="0" animBg="1"/>
      <p:bldP spid="315" grpId="0"/>
      <p:bldP spid="325" grpId="0"/>
      <p:bldP spid="72" grpId="0"/>
      <p:bldP spid="324" grpId="0"/>
      <p:bldP spid="328" grpId="0"/>
      <p:bldP spid="329" grpId="0"/>
      <p:bldP spid="203" grpId="0"/>
      <p:bldP spid="204" grpId="0"/>
      <p:bldP spid="205" grpId="0"/>
      <p:bldP spid="206" grpId="0"/>
      <p:bldP spid="207" grpId="0"/>
      <p:bldP spid="208" grpId="0"/>
      <p:bldP spid="209" grpId="0"/>
      <p:bldP spid="210" grpId="0"/>
      <p:bldP spid="211" grpId="0"/>
      <p:bldP spid="212" grpId="0"/>
      <p:bldP spid="213" grpId="0"/>
      <p:bldP spid="214" grpId="0"/>
      <p:bldP spid="215" grpId="0"/>
      <p:bldP spid="216" grpId="0"/>
      <p:bldP spid="226" grpId="0"/>
      <p:bldP spid="227" grpId="0"/>
      <p:bldP spid="230" grpId="0"/>
      <p:bldP spid="231" grpId="0"/>
      <p:bldP spid="232" grpId="0"/>
      <p:bldP spid="233" grpId="0"/>
      <p:bldP spid="234" grpId="0"/>
      <p:bldP spid="235" grpId="0"/>
      <p:bldP spid="236" grpId="0"/>
      <p:bldP spid="237" grpId="0"/>
      <p:bldP spid="239" grpId="0"/>
      <p:bldP spid="240" grpId="0"/>
      <p:bldP spid="241" grpId="0"/>
      <p:bldP spid="250" grpId="0"/>
      <p:bldP spid="251" grpId="0"/>
      <p:bldP spid="252" grpId="0"/>
      <p:bldP spid="40" grpId="0"/>
      <p:bldP spid="253" grpId="0"/>
      <p:bldP spid="254" grpId="0"/>
      <p:bldP spid="255" grpId="0"/>
      <p:bldP spid="256" grpId="0"/>
      <p:bldP spid="265" grpId="0"/>
      <p:bldP spid="266" grpId="0"/>
      <p:bldP spid="284" grpId="0"/>
      <p:bldP spid="294" grpId="0"/>
      <p:bldP spid="295" grpId="0"/>
      <p:bldP spid="298" grpId="0"/>
      <p:bldP spid="299" grpId="0"/>
      <p:bldP spid="323" grpId="0"/>
      <p:bldP spid="326" grpId="0"/>
      <p:bldP spid="327" grpId="0"/>
      <p:bldP spid="330" grpId="0"/>
      <p:bldP spid="331" grpId="0"/>
      <p:bldP spid="332" grpId="0"/>
      <p:bldP spid="333" grpId="0"/>
      <p:bldP spid="334" grpId="0"/>
      <p:bldP spid="336" grpId="0"/>
      <p:bldP spid="337" grpId="0"/>
      <p:bldP spid="338" grpId="0"/>
      <p:bldP spid="339" grpId="0"/>
      <p:bldP spid="340" grpId="0"/>
      <p:bldP spid="341" grpId="0"/>
      <p:bldP spid="342" grpId="0"/>
      <p:bldP spid="343" grpId="0"/>
      <p:bldP spid="344" grpId="0"/>
      <p:bldP spid="345" grpId="0"/>
      <p:bldP spid="346" grpId="0"/>
      <p:bldP spid="347" grpId="0"/>
      <p:bldP spid="348" grpId="0"/>
      <p:bldP spid="349" grpId="0"/>
      <p:bldP spid="350" grpId="0"/>
      <p:bldP spid="351" grpId="0"/>
      <p:bldP spid="352" grpId="0"/>
      <p:bldP spid="353" grpId="0"/>
      <p:bldP spid="354" grpId="0"/>
      <p:bldP spid="2" grpId="0"/>
      <p:bldP spid="243" grpId="0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zato 3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2855</Words>
  <Application>Microsoft Office PowerPoint</Application>
  <PresentationFormat>Widescreen</PresentationFormat>
  <Paragraphs>450</Paragraphs>
  <Slides>15</Slides>
  <Notes>1</Notes>
  <HiddenSlides>3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MS Shell Dlg 2</vt:lpstr>
      <vt:lpstr>Symbol</vt:lpstr>
      <vt:lpstr>1_Tema di Office</vt:lpstr>
      <vt:lpstr>2_Tema di Office</vt:lpstr>
      <vt:lpstr>Geometria descrittiva dinamica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 Fragassi</dc:creator>
  <cp:lastModifiedBy>Elio Fragassi</cp:lastModifiedBy>
  <cp:revision>146</cp:revision>
  <dcterms:created xsi:type="dcterms:W3CDTF">2021-12-04T12:20:48Z</dcterms:created>
  <dcterms:modified xsi:type="dcterms:W3CDTF">2022-01-03T19:17:48Z</dcterms:modified>
</cp:coreProperties>
</file>