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68" r:id="rId3"/>
    <p:sldId id="277" r:id="rId4"/>
    <p:sldId id="278" r:id="rId5"/>
    <p:sldId id="279" r:id="rId6"/>
    <p:sldId id="280" r:id="rId7"/>
    <p:sldId id="281" r:id="rId8"/>
    <p:sldId id="283" r:id="rId9"/>
    <p:sldId id="282" r:id="rId10"/>
    <p:sldId id="289" r:id="rId11"/>
    <p:sldId id="288"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4660"/>
  </p:normalViewPr>
  <p:slideViewPr>
    <p:cSldViewPr snapToGrid="0">
      <p:cViewPr varScale="1">
        <p:scale>
          <a:sx n="79" d="100"/>
          <a:sy n="79" d="100"/>
        </p:scale>
        <p:origin x="82" y="182"/>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A61E5-25EA-4CC4-8648-1E5EA754B84F}" type="datetimeFigureOut">
              <a:rPr lang="it-IT" smtClean="0"/>
              <a:t>16/12/2021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9258A-BB33-4F03-A637-3DE8C703CF39}" type="slidenum">
              <a:rPr lang="it-IT" smtClean="0"/>
              <a:t>‹N›</a:t>
            </a:fld>
            <a:endParaRPr lang="it-IT"/>
          </a:p>
        </p:txBody>
      </p:sp>
    </p:spTree>
    <p:extLst>
      <p:ext uri="{BB962C8B-B14F-4D97-AF65-F5344CB8AC3E}">
        <p14:creationId xmlns:p14="http://schemas.microsoft.com/office/powerpoint/2010/main" val="22631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9E635-4B89-4698-92C2-4071089677A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82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26C2D-875C-43FD-938B-A828F89930B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2AD11A5-DC51-4307-8CEF-A0049071F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6BA5C4D-3715-4630-B1FA-272E6963DC63}"/>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B68A11C0-F336-4A66-96F0-4379F999B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5C9B2AB-2C6F-4665-B66A-C1E85405B071}"/>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1353240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709D29-68B6-42DB-93A9-1FAFA2CC29A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3EE0A8-883F-44B7-B4F7-8DEAEDD481F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2B0CF3-2FF5-467F-8356-005675C33DE5}"/>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B3B0E9AF-A9B9-4468-B65B-2CA7CFC4676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170903-6092-4185-AF38-FD23437F8FFD}"/>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84385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7007F0A-A0F3-4669-A96C-96C3B52B22A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7FD37B2-E4E9-4E03-8DDE-2A79AA809F3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00468F-1003-4B2F-93A1-4199743610FF}"/>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7B0310D2-DCB4-43F6-9B05-9832ABEE5B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D022B9-C229-4CB9-8AF8-3FD6E4D3FA01}"/>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779490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26C2D-875C-43FD-938B-A828F89930B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2AD11A5-DC51-4307-8CEF-A0049071F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6BA5C4D-3715-4630-B1FA-272E6963DC63}"/>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B68A11C0-F336-4A66-96F0-4379F999B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5C9B2AB-2C6F-4665-B66A-C1E85405B071}"/>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123257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B9B440-9BF2-41E4-AA85-0126694CF9E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D551CE-C2CC-45F6-8973-D5EC452EDBB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558032-E976-4FB0-B934-CA5BA5CE3E22}"/>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BFE16336-061C-4A20-9515-B9FEF4E68C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DF2540-55D1-4A3B-A64F-E77DFF5C711F}"/>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180935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B73B89-B010-47A1-8B02-1419EF221B2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327A388-2D0D-47C4-BAF4-F754EA804B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56316C0-CA9A-49E3-ACA4-430AB3DBFBCC}"/>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825E0827-1D43-436A-A9DE-1EB9FE78A9D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122CC1-50F7-40E1-B132-635B23A6376B}"/>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365059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DE858C-ECE7-4F90-93CE-830C131914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7A11BC9-4B61-487A-ADE8-2507A24FB46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61A783E-3154-4F80-903E-4121F88DC46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C486A67-F0F1-4F87-8671-CAD7DC585986}"/>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6" name="Segnaposto piè di pagina 5">
            <a:extLst>
              <a:ext uri="{FF2B5EF4-FFF2-40B4-BE49-F238E27FC236}">
                <a16:creationId xmlns:a16="http://schemas.microsoft.com/office/drawing/2014/main" id="{CD8B3CD8-E83F-4077-9399-A9D30649C7C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FE2E317-2C62-4904-BC0D-4B9F3AF2BFD5}"/>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1478433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08B162-F8AC-43DD-A8B9-9D422222CE6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D9C8BC1-0051-4B00-BAA0-610E6D978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5494DF1-F2A5-427F-87B2-561AB9876B6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2C15058-C4FD-48F9-A9E8-429522384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A09602E-08CA-4EFE-B5F1-11A62885D08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FD3455E-C60A-451B-8F9A-438017986E3F}"/>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8" name="Segnaposto piè di pagina 7">
            <a:extLst>
              <a:ext uri="{FF2B5EF4-FFF2-40B4-BE49-F238E27FC236}">
                <a16:creationId xmlns:a16="http://schemas.microsoft.com/office/drawing/2014/main" id="{AF1D1DFE-0EF5-4A3B-B950-99085D17EE0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25F8875-B6AD-45F0-8AE3-4887FCA05A9C}"/>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353793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FDE3DF-5754-427B-864F-96C4BB790DC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AC8E78E-E3FD-40A6-B844-4B60F4E37EF1}"/>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4" name="Segnaposto piè di pagina 3">
            <a:extLst>
              <a:ext uri="{FF2B5EF4-FFF2-40B4-BE49-F238E27FC236}">
                <a16:creationId xmlns:a16="http://schemas.microsoft.com/office/drawing/2014/main" id="{5C2F6BFD-FA94-4710-BCD0-DA8878AC6B5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628CD1A-C205-4092-A5F2-0B61CEE57208}"/>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1676630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56159F1-529A-4394-8D20-940AA66F5BD1}"/>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3" name="Segnaposto piè di pagina 2">
            <a:extLst>
              <a:ext uri="{FF2B5EF4-FFF2-40B4-BE49-F238E27FC236}">
                <a16:creationId xmlns:a16="http://schemas.microsoft.com/office/drawing/2014/main" id="{C50000DF-D239-4BFD-A43B-3BAC0EA1306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0AFA905-1981-4D2C-A714-532B060B88C6}"/>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2800729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BEBD3D-6732-4D5A-B0CB-1C6B33279E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C96B0C-B691-47CB-AF7E-97DA88AEB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BE1D196-280B-4757-B205-B978FC067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B90C7B-369B-47B8-9E9F-9569B23C44A2}"/>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6" name="Segnaposto piè di pagina 5">
            <a:extLst>
              <a:ext uri="{FF2B5EF4-FFF2-40B4-BE49-F238E27FC236}">
                <a16:creationId xmlns:a16="http://schemas.microsoft.com/office/drawing/2014/main" id="{911F8648-8479-481E-8BA2-2A80E3D6A9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2852960-A791-4B66-8A12-D3F669327C98}"/>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148162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B9B440-9BF2-41E4-AA85-0126694CF9E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D551CE-C2CC-45F6-8973-D5EC452EDBB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558032-E976-4FB0-B934-CA5BA5CE3E22}"/>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BFE16336-061C-4A20-9515-B9FEF4E68C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DF2540-55D1-4A3B-A64F-E77DFF5C711F}"/>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2345197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4EEE4-5C42-4B2A-B6AD-7EBD6175536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07BAD52-8E3A-4E68-BB04-9C6A7B5B9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A2EE327-6191-4AC8-9386-DD8810239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867D26-369E-44AD-8B43-5DAF68BFC1D7}"/>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6" name="Segnaposto piè di pagina 5">
            <a:extLst>
              <a:ext uri="{FF2B5EF4-FFF2-40B4-BE49-F238E27FC236}">
                <a16:creationId xmlns:a16="http://schemas.microsoft.com/office/drawing/2014/main" id="{9613DE60-D772-4C13-AADF-886349290A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C95381-4F26-46AA-8AB3-EDC0DF17FD21}"/>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3518898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709D29-68B6-42DB-93A9-1FAFA2CC29A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3EE0A8-883F-44B7-B4F7-8DEAEDD481F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2B0CF3-2FF5-467F-8356-005675C33DE5}"/>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B3B0E9AF-A9B9-4468-B65B-2CA7CFC4676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170903-6092-4185-AF38-FD23437F8FFD}"/>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2452684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7007F0A-A0F3-4669-A96C-96C3B52B22A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7FD37B2-E4E9-4E03-8DDE-2A79AA809F3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00468F-1003-4B2F-93A1-4199743610FF}"/>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7B0310D2-DCB4-43F6-9B05-9832ABEE5B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D022B9-C229-4CB9-8AF8-3FD6E4D3FA01}"/>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262059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B73B89-B010-47A1-8B02-1419EF221B2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327A388-2D0D-47C4-BAF4-F754EA804B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56316C0-CA9A-49E3-ACA4-430AB3DBFBCC}"/>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825E0827-1D43-436A-A9DE-1EB9FE78A9D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122CC1-50F7-40E1-B132-635B23A6376B}"/>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3670658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DE858C-ECE7-4F90-93CE-830C131914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7A11BC9-4B61-487A-ADE8-2507A24FB46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61A783E-3154-4F80-903E-4121F88DC46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C486A67-F0F1-4F87-8671-CAD7DC585986}"/>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6" name="Segnaposto piè di pagina 5">
            <a:extLst>
              <a:ext uri="{FF2B5EF4-FFF2-40B4-BE49-F238E27FC236}">
                <a16:creationId xmlns:a16="http://schemas.microsoft.com/office/drawing/2014/main" id="{CD8B3CD8-E83F-4077-9399-A9D30649C7C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FE2E317-2C62-4904-BC0D-4B9F3AF2BFD5}"/>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392183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08B162-F8AC-43DD-A8B9-9D422222CE6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D9C8BC1-0051-4B00-BAA0-610E6D978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5494DF1-F2A5-427F-87B2-561AB9876B6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2C15058-C4FD-48F9-A9E8-429522384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A09602E-08CA-4EFE-B5F1-11A62885D08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FD3455E-C60A-451B-8F9A-438017986E3F}"/>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8" name="Segnaposto piè di pagina 7">
            <a:extLst>
              <a:ext uri="{FF2B5EF4-FFF2-40B4-BE49-F238E27FC236}">
                <a16:creationId xmlns:a16="http://schemas.microsoft.com/office/drawing/2014/main" id="{AF1D1DFE-0EF5-4A3B-B950-99085D17EE0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25F8875-B6AD-45F0-8AE3-4887FCA05A9C}"/>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3863487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FDE3DF-5754-427B-864F-96C4BB790DC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AC8E78E-E3FD-40A6-B844-4B60F4E37EF1}"/>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4" name="Segnaposto piè di pagina 3">
            <a:extLst>
              <a:ext uri="{FF2B5EF4-FFF2-40B4-BE49-F238E27FC236}">
                <a16:creationId xmlns:a16="http://schemas.microsoft.com/office/drawing/2014/main" id="{5C2F6BFD-FA94-4710-BCD0-DA8878AC6B5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628CD1A-C205-4092-A5F2-0B61CEE57208}"/>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2069689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56159F1-529A-4394-8D20-940AA66F5BD1}"/>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3" name="Segnaposto piè di pagina 2">
            <a:extLst>
              <a:ext uri="{FF2B5EF4-FFF2-40B4-BE49-F238E27FC236}">
                <a16:creationId xmlns:a16="http://schemas.microsoft.com/office/drawing/2014/main" id="{C50000DF-D239-4BFD-A43B-3BAC0EA1306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0AFA905-1981-4D2C-A714-532B060B88C6}"/>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226699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BEBD3D-6732-4D5A-B0CB-1C6B33279E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C96B0C-B691-47CB-AF7E-97DA88AEB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BE1D196-280B-4757-B205-B978FC067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B90C7B-369B-47B8-9E9F-9569B23C44A2}"/>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6" name="Segnaposto piè di pagina 5">
            <a:extLst>
              <a:ext uri="{FF2B5EF4-FFF2-40B4-BE49-F238E27FC236}">
                <a16:creationId xmlns:a16="http://schemas.microsoft.com/office/drawing/2014/main" id="{911F8648-8479-481E-8BA2-2A80E3D6A9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2852960-A791-4B66-8A12-D3F669327C98}"/>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142415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4EEE4-5C42-4B2A-B6AD-7EBD6175536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07BAD52-8E3A-4E68-BB04-9C6A7B5B9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A2EE327-6191-4AC8-9386-DD8810239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867D26-369E-44AD-8B43-5DAF68BFC1D7}"/>
              </a:ext>
            </a:extLst>
          </p:cNvPr>
          <p:cNvSpPr>
            <a:spLocks noGrp="1"/>
          </p:cNvSpPr>
          <p:nvPr>
            <p:ph type="dt" sz="half" idx="10"/>
          </p:nvPr>
        </p:nvSpPr>
        <p:spPr/>
        <p:txBody>
          <a:bodyPr/>
          <a:lstStyle/>
          <a:p>
            <a:fld id="{96392C4B-5F6B-41B1-B710-8AC021E15CCB}" type="datetimeFigureOut">
              <a:rPr lang="it-IT" smtClean="0"/>
              <a:t>16/12/2021</a:t>
            </a:fld>
            <a:endParaRPr lang="it-IT"/>
          </a:p>
        </p:txBody>
      </p:sp>
      <p:sp>
        <p:nvSpPr>
          <p:cNvPr id="6" name="Segnaposto piè di pagina 5">
            <a:extLst>
              <a:ext uri="{FF2B5EF4-FFF2-40B4-BE49-F238E27FC236}">
                <a16:creationId xmlns:a16="http://schemas.microsoft.com/office/drawing/2014/main" id="{9613DE60-D772-4C13-AADF-886349290A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C95381-4F26-46AA-8AB3-EDC0DF17FD21}"/>
              </a:ext>
            </a:extLst>
          </p:cNvPr>
          <p:cNvSpPr>
            <a:spLocks noGrp="1"/>
          </p:cNvSpPr>
          <p:nvPr>
            <p:ph type="sldNum" sz="quarter" idx="12"/>
          </p:nvPr>
        </p:nvSpPr>
        <p:spPr/>
        <p:txBody>
          <a:bodyPr/>
          <a:lstStyle/>
          <a:p>
            <a:fld id="{1C37B7EA-93C2-46E2-8238-8B63F03314B1}" type="slidenum">
              <a:rPr lang="it-IT" smtClean="0"/>
              <a:t>‹N›</a:t>
            </a:fld>
            <a:endParaRPr lang="it-IT"/>
          </a:p>
        </p:txBody>
      </p:sp>
    </p:spTree>
    <p:extLst>
      <p:ext uri="{BB962C8B-B14F-4D97-AF65-F5344CB8AC3E}">
        <p14:creationId xmlns:p14="http://schemas.microsoft.com/office/powerpoint/2010/main" val="139094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24F050D-E238-40F7-A74C-0C6EFC168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659AA1-8C0D-447D-AE8A-88E4E422E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517BBC-C1E7-40E0-8FE4-A9AE31E5D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566AE519-5B1F-4375-9B00-1F59BE0E7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DA8F588-81B3-4253-A301-E3EE0420A0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7B7EA-93C2-46E2-8238-8B63F03314B1}" type="slidenum">
              <a:rPr lang="it-IT" smtClean="0"/>
              <a:t>‹N›</a:t>
            </a:fld>
            <a:endParaRPr lang="it-IT"/>
          </a:p>
        </p:txBody>
      </p:sp>
    </p:spTree>
    <p:extLst>
      <p:ext uri="{BB962C8B-B14F-4D97-AF65-F5344CB8AC3E}">
        <p14:creationId xmlns:p14="http://schemas.microsoft.com/office/powerpoint/2010/main" val="1384682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24F050D-E238-40F7-A74C-0C6EFC168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659AA1-8C0D-447D-AE8A-88E4E422E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517BBC-C1E7-40E0-8FE4-A9AE31E5D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92C4B-5F6B-41B1-B710-8AC021E15CCB}" type="datetimeFigureOut">
              <a:rPr lang="it-IT" smtClean="0"/>
              <a:t>16/12/2021</a:t>
            </a:fld>
            <a:endParaRPr lang="it-IT"/>
          </a:p>
        </p:txBody>
      </p:sp>
      <p:sp>
        <p:nvSpPr>
          <p:cNvPr id="5" name="Segnaposto piè di pagina 4">
            <a:extLst>
              <a:ext uri="{FF2B5EF4-FFF2-40B4-BE49-F238E27FC236}">
                <a16:creationId xmlns:a16="http://schemas.microsoft.com/office/drawing/2014/main" id="{566AE519-5B1F-4375-9B00-1F59BE0E7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DA8F588-81B3-4253-A301-E3EE0420A0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7B7EA-93C2-46E2-8238-8B63F03314B1}" type="slidenum">
              <a:rPr lang="it-IT" smtClean="0"/>
              <a:t>‹N›</a:t>
            </a:fld>
            <a:endParaRPr lang="it-IT"/>
          </a:p>
        </p:txBody>
      </p:sp>
    </p:spTree>
    <p:extLst>
      <p:ext uri="{BB962C8B-B14F-4D97-AF65-F5344CB8AC3E}">
        <p14:creationId xmlns:p14="http://schemas.microsoft.com/office/powerpoint/2010/main" val="573166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slide" Target="slide6.xml"/><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slide" Target="slide7.xml"/><Relationship Id="rId11" Type="http://schemas.openxmlformats.org/officeDocument/2006/relationships/image" Target="../media/image1.png"/><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eliofragassi.i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C382C28B-ACD0-456E-B237-4AD143714A82}"/>
              </a:ext>
            </a:extLst>
          </p:cNvPr>
          <p:cNvSpPr txBox="1">
            <a:spLocks noChangeArrowheads="1"/>
          </p:cNvSpPr>
          <p:nvPr/>
        </p:nvSpPr>
        <p:spPr>
          <a:xfrm>
            <a:off x="12000" y="491906"/>
            <a:ext cx="12168000" cy="354013"/>
          </a:xfrm>
          <a:prstGeom prst="rect">
            <a:avLst/>
          </a:prstGeom>
          <a:noFill/>
          <a:ln>
            <a:solidFill>
              <a:srgbClr val="0066FF"/>
            </a:solidFill>
          </a:ln>
        </p:spPr>
        <p:txBody>
          <a:body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rPr>
              <a:t>Indagine insiemistica sulla doppia proiezione ortogonale di </a:t>
            </a:r>
            <a:r>
              <a:rPr kumimoji="0" lang="it-IT" sz="2000" b="0" i="0" u="none" strike="noStrike" kern="0" cap="none" spc="0" normalizeH="0" baseline="0" noProof="0" dirty="0" err="1">
                <a:ln>
                  <a:noFill/>
                </a:ln>
                <a:solidFill>
                  <a:srgbClr val="0066FF"/>
                </a:solidFill>
                <a:effectLst/>
                <a:uLnTx/>
                <a:uFillTx/>
                <a:latin typeface="Comic Sans MS" pitchFamily="66" charset="0"/>
                <a:ea typeface="+mn-ea"/>
                <a:cs typeface="Arial" panose="020B0604020202020204" pitchFamily="34" charset="0"/>
              </a:rPr>
              <a:t>Monge</a:t>
            </a:r>
            <a:endPar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endParaRPr>
          </a:p>
        </p:txBody>
      </p:sp>
      <p:sp>
        <p:nvSpPr>
          <p:cNvPr id="4" name="CasellaDiTesto 3">
            <a:extLst>
              <a:ext uri="{FF2B5EF4-FFF2-40B4-BE49-F238E27FC236}">
                <a16:creationId xmlns:a16="http://schemas.microsoft.com/office/drawing/2014/main" id="{8C40EFF9-23D5-475F-BB91-AD787EC78C92}"/>
              </a:ext>
            </a:extLst>
          </p:cNvPr>
          <p:cNvSpPr txBox="1"/>
          <p:nvPr/>
        </p:nvSpPr>
        <p:spPr>
          <a:xfrm>
            <a:off x="12000" y="887763"/>
            <a:ext cx="12168000" cy="400110"/>
          </a:xfrm>
          <a:prstGeom prst="rect">
            <a:avLst/>
          </a:prstGeom>
          <a:no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COMPENETRAZIONE  DI  SOLIDI  DI ROTAZIONE</a:t>
            </a:r>
          </a:p>
        </p:txBody>
      </p:sp>
      <p:sp>
        <p:nvSpPr>
          <p:cNvPr id="5" name="Rectangle 5">
            <a:extLst>
              <a:ext uri="{FF2B5EF4-FFF2-40B4-BE49-F238E27FC236}">
                <a16:creationId xmlns:a16="http://schemas.microsoft.com/office/drawing/2014/main" id="{BCDCB798-6E65-434E-B020-C0252A6E6CEA}"/>
              </a:ext>
            </a:extLst>
          </p:cNvPr>
          <p:cNvSpPr>
            <a:spLocks noChangeArrowheads="1"/>
          </p:cNvSpPr>
          <p:nvPr/>
        </p:nvSpPr>
        <p:spPr bwMode="auto">
          <a:xfrm>
            <a:off x="8929005" y="1705926"/>
            <a:ext cx="3240000" cy="4824000"/>
          </a:xfrm>
          <a:prstGeom prst="rect">
            <a:avLst/>
          </a:prstGeom>
          <a:solidFill>
            <a:srgbClr val="E5E5E3"/>
          </a:solidFill>
          <a:ln w="3175" algn="ctr">
            <a:solidFill>
              <a:srgbClr val="0066FF"/>
            </a:solidFill>
            <a:miter lim="800000"/>
            <a:headEnd/>
            <a:tailEnd/>
          </a:ln>
        </p:spPr>
        <p:txBody>
          <a:bodyPr wrap="square" lIns="0"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Il disegno di copertina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 è stato eseguito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nell’a. s. 1993/94 </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da </a:t>
            </a:r>
            <a:r>
              <a:rPr kumimoji="0" lang="it-IT" sz="1600" b="1"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Liberatore Christian</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della classe 4°A</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 dell’Istituto Statale d’Arte</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 «</a:t>
            </a:r>
            <a:r>
              <a:rPr kumimoji="0" lang="it-IT" sz="1600" b="1"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G. Mazara</a:t>
            </a: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 di </a:t>
            </a:r>
            <a:r>
              <a:rPr kumimoji="0" lang="it-IT" sz="1600" b="1"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Sulmona</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1"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1"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per la materia </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 Teoria e applicazioni di geometria descrittiva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 </a:t>
            </a: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del vecchio ordinamento</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Insegnante: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itchFamily="66" charset="0"/>
                <a:ea typeface="+mn-ea"/>
                <a:cs typeface="Times New Roman" pitchFamily="18" charset="0"/>
              </a:rPr>
              <a:t> Prof. Elio </a:t>
            </a:r>
            <a:r>
              <a:rPr kumimoji="0" lang="it-IT" sz="1600" b="0" i="0" u="none" strike="noStrike" kern="1200" cap="none" spc="0" normalizeH="0" baseline="0" noProof="0" dirty="0" err="1">
                <a:ln>
                  <a:noFill/>
                </a:ln>
                <a:solidFill>
                  <a:srgbClr val="0066FF"/>
                </a:solidFill>
                <a:effectLst/>
                <a:uLnTx/>
                <a:uFillTx/>
                <a:latin typeface="Comic Sans MS" pitchFamily="66" charset="0"/>
                <a:cs typeface="Times New Roman" pitchFamily="18" charset="0"/>
              </a:rPr>
              <a:t>Fragassi</a:t>
            </a:r>
            <a:endParaRPr kumimoji="0" lang="it-IT" sz="1600" b="0" i="0" u="none" strike="noStrike" kern="1200" cap="none" spc="0" normalizeH="0" baseline="0" noProof="0" dirty="0">
              <a:ln>
                <a:noFill/>
              </a:ln>
              <a:solidFill>
                <a:srgbClr val="0066FF"/>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8" name="Text Box 9">
            <a:extLst>
              <a:ext uri="{FF2B5EF4-FFF2-40B4-BE49-F238E27FC236}">
                <a16:creationId xmlns:a16="http://schemas.microsoft.com/office/drawing/2014/main" id="{9AD71F2D-FF28-4FAB-990D-809FFADB9282}"/>
              </a:ext>
            </a:extLst>
          </p:cNvPr>
          <p:cNvSpPr txBox="1">
            <a:spLocks noChangeArrowheads="1"/>
          </p:cNvSpPr>
          <p:nvPr/>
        </p:nvSpPr>
        <p:spPr bwMode="auto">
          <a:xfrm>
            <a:off x="18636" y="6565339"/>
            <a:ext cx="6048000" cy="252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300" b="1" i="0" u="none" strike="noStrike" kern="0" cap="none" spc="0" normalizeH="0" baseline="0" noProof="0" dirty="0">
                <a:ln>
                  <a:noFill/>
                </a:ln>
                <a:solidFill>
                  <a:prstClr val="black"/>
                </a:solidFill>
                <a:effectLst/>
                <a:uLnTx/>
                <a:uFillTx/>
                <a:latin typeface="Comic Sans MS" panose="030F0702030302020204" pitchFamily="66" charset="0"/>
                <a:ea typeface="+mn-ea"/>
                <a:cs typeface="Courier New" panose="02070309020205020404" pitchFamily="49" charset="0"/>
              </a:rPr>
              <a:t>Il materiale può essere riprodotto citando la fonte</a:t>
            </a:r>
          </a:p>
        </p:txBody>
      </p:sp>
      <p:sp>
        <p:nvSpPr>
          <p:cNvPr id="9" name="Text Box 6">
            <a:extLst>
              <a:ext uri="{FF2B5EF4-FFF2-40B4-BE49-F238E27FC236}">
                <a16:creationId xmlns:a16="http://schemas.microsoft.com/office/drawing/2014/main" id="{D7E934DE-214E-491F-AE64-092AABB50E77}"/>
              </a:ext>
            </a:extLst>
          </p:cNvPr>
          <p:cNvSpPr txBox="1">
            <a:spLocks noChangeArrowheads="1"/>
          </p:cNvSpPr>
          <p:nvPr/>
        </p:nvSpPr>
        <p:spPr bwMode="auto">
          <a:xfrm>
            <a:off x="6128502" y="6567701"/>
            <a:ext cx="6048000" cy="252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600" b="1" i="0" u="none" strike="noStrike" kern="0" cap="none" spc="0" normalizeH="0" baseline="0" noProof="0" dirty="0">
                <a:ln>
                  <a:noFill/>
                </a:ln>
                <a:solidFill>
                  <a:srgbClr val="C00000"/>
                </a:solidFill>
                <a:effectLst/>
                <a:uLnTx/>
                <a:uFillTx/>
                <a:latin typeface="Comic Sans MS" panose="030F0702030302020204" pitchFamily="66" charset="0"/>
                <a:ea typeface="+mn-ea"/>
                <a:cs typeface="Courier New" panose="02070309020205020404" pitchFamily="49" charset="0"/>
              </a:rPr>
              <a:t>Autore   Prof. Arch. Elio Fragassi</a:t>
            </a:r>
          </a:p>
        </p:txBody>
      </p:sp>
      <p:cxnSp>
        <p:nvCxnSpPr>
          <p:cNvPr id="10" name="Connettore diritto 9">
            <a:extLst>
              <a:ext uri="{FF2B5EF4-FFF2-40B4-BE49-F238E27FC236}">
                <a16:creationId xmlns:a16="http://schemas.microsoft.com/office/drawing/2014/main" id="{1C8C9BC4-89A5-47DE-A85B-0E5D24B9E4F5}"/>
              </a:ext>
            </a:extLst>
          </p:cNvPr>
          <p:cNvCxnSpPr>
            <a:cxnSpLocks/>
          </p:cNvCxnSpPr>
          <p:nvPr/>
        </p:nvCxnSpPr>
        <p:spPr>
          <a:xfrm>
            <a:off x="1103265" y="6858000"/>
            <a:ext cx="9144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F3B465C2-9476-4834-A0C3-FE16EC2A0C53}"/>
              </a:ext>
            </a:extLst>
          </p:cNvPr>
          <p:cNvSpPr txBox="1"/>
          <p:nvPr/>
        </p:nvSpPr>
        <p:spPr>
          <a:xfrm>
            <a:off x="2507645" y="1716810"/>
            <a:ext cx="64213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Indice</a:t>
            </a:r>
          </a:p>
        </p:txBody>
      </p:sp>
      <p:sp>
        <p:nvSpPr>
          <p:cNvPr id="18" name="CasellaDiTesto 17">
            <a:extLst>
              <a:ext uri="{FF2B5EF4-FFF2-40B4-BE49-F238E27FC236}">
                <a16:creationId xmlns:a16="http://schemas.microsoft.com/office/drawing/2014/main" id="{7534B261-35E0-4C14-819B-EF864955DEA1}"/>
              </a:ext>
            </a:extLst>
          </p:cNvPr>
          <p:cNvSpPr txBox="1"/>
          <p:nvPr/>
        </p:nvSpPr>
        <p:spPr>
          <a:xfrm>
            <a:off x="12000" y="1320452"/>
            <a:ext cx="12168000" cy="338554"/>
          </a:xfrm>
          <a:prstGeom prst="rect">
            <a:avLst/>
          </a:prstGeom>
          <a:noFill/>
          <a:ln>
            <a:solidFill>
              <a:srgbClr val="0066F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COMPENETRAZIONE  DI DUE  CONI  CON  GLI  ASSI  PERPENDICOLARI APPARTENENTI AD UN PIANO DI PROFILO</a:t>
            </a:r>
            <a:endParaRPr kumimoji="0" lang="it-IT" sz="1600" b="0" i="0" u="none" strike="noStrike" kern="1200" cap="none" spc="0" normalizeH="0" baseline="-25000" noProof="0" dirty="0">
              <a:ln>
                <a:noFill/>
              </a:ln>
              <a:solidFill>
                <a:srgbClr val="0066FF"/>
              </a:solidFill>
              <a:effectLst/>
              <a:uLnTx/>
              <a:uFillTx/>
              <a:latin typeface="Comic Sans MS" panose="030F0702030302020204" pitchFamily="66" charset="0"/>
              <a:ea typeface="+mn-ea"/>
              <a:cs typeface="+mn-cs"/>
            </a:endParaRPr>
          </a:p>
        </p:txBody>
      </p:sp>
      <p:cxnSp>
        <p:nvCxnSpPr>
          <p:cNvPr id="19" name="Connettore diritto 18">
            <a:extLst>
              <a:ext uri="{FF2B5EF4-FFF2-40B4-BE49-F238E27FC236}">
                <a16:creationId xmlns:a16="http://schemas.microsoft.com/office/drawing/2014/main" id="{7EF729A0-843B-473C-8263-824F68FA78F6}"/>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Pulsante di azione: vuoto 20">
            <a:hlinkClick r:id="rId3" action="ppaction://hlinksldjump" highlightClick="1"/>
            <a:extLst>
              <a:ext uri="{FF2B5EF4-FFF2-40B4-BE49-F238E27FC236}">
                <a16:creationId xmlns:a16="http://schemas.microsoft.com/office/drawing/2014/main" id="{77E0723C-F78A-46C6-898B-FC983A9E004F}"/>
              </a:ext>
            </a:extLst>
          </p:cNvPr>
          <p:cNvSpPr/>
          <p:nvPr/>
        </p:nvSpPr>
        <p:spPr>
          <a:xfrm>
            <a:off x="2582311" y="2440867"/>
            <a:ext cx="396000" cy="252000"/>
          </a:xfrm>
          <a:prstGeom prst="actionButtonBlank">
            <a:avLst/>
          </a:prstGeom>
          <a:no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1</a:t>
            </a:r>
          </a:p>
        </p:txBody>
      </p:sp>
      <p:sp>
        <p:nvSpPr>
          <p:cNvPr id="22" name="Pulsante di azione: vuoto 21">
            <a:hlinkClick r:id="rId4" action="ppaction://hlinksldjump" highlightClick="1"/>
            <a:extLst>
              <a:ext uri="{FF2B5EF4-FFF2-40B4-BE49-F238E27FC236}">
                <a16:creationId xmlns:a16="http://schemas.microsoft.com/office/drawing/2014/main" id="{115994FE-9BC6-42C0-9718-93489CE46826}"/>
              </a:ext>
            </a:extLst>
          </p:cNvPr>
          <p:cNvSpPr/>
          <p:nvPr/>
        </p:nvSpPr>
        <p:spPr>
          <a:xfrm>
            <a:off x="2582939" y="2884283"/>
            <a:ext cx="396000" cy="252000"/>
          </a:xfrm>
          <a:prstGeom prst="actionButtonBlank">
            <a:avLst/>
          </a:prstGeom>
          <a:no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2</a:t>
            </a:r>
          </a:p>
        </p:txBody>
      </p:sp>
      <p:sp>
        <p:nvSpPr>
          <p:cNvPr id="23" name="Pulsante di azione: vuoto 22">
            <a:hlinkClick r:id="rId5" action="ppaction://hlinksldjump" highlightClick="1"/>
            <a:extLst>
              <a:ext uri="{FF2B5EF4-FFF2-40B4-BE49-F238E27FC236}">
                <a16:creationId xmlns:a16="http://schemas.microsoft.com/office/drawing/2014/main" id="{F6FD3DF0-B1D6-47A4-AA1F-30C678147F5A}"/>
              </a:ext>
            </a:extLst>
          </p:cNvPr>
          <p:cNvSpPr/>
          <p:nvPr/>
        </p:nvSpPr>
        <p:spPr>
          <a:xfrm>
            <a:off x="2581271" y="3349310"/>
            <a:ext cx="396000" cy="252000"/>
          </a:xfrm>
          <a:prstGeom prst="actionButtonBlank">
            <a:avLst/>
          </a:prstGeom>
          <a:no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0066FF"/>
                </a:solidFill>
                <a:latin typeface="Comic Sans MS" panose="030F0702030302020204" pitchFamily="66" charset="0"/>
              </a:rPr>
              <a:t>3</a:t>
            </a:r>
            <a:endParaRPr kumimoji="0" lang="it-IT" sz="14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endParaRPr>
          </a:p>
        </p:txBody>
      </p:sp>
      <p:sp>
        <p:nvSpPr>
          <p:cNvPr id="25" name="Pulsante di azione: vuoto 24">
            <a:hlinkClick r:id="rId6" action="ppaction://hlinksldjump" highlightClick="1"/>
            <a:extLst>
              <a:ext uri="{FF2B5EF4-FFF2-40B4-BE49-F238E27FC236}">
                <a16:creationId xmlns:a16="http://schemas.microsoft.com/office/drawing/2014/main" id="{9B0F6EDE-4505-49FD-A28C-001E61C0FA2E}"/>
              </a:ext>
            </a:extLst>
          </p:cNvPr>
          <p:cNvSpPr/>
          <p:nvPr/>
        </p:nvSpPr>
        <p:spPr>
          <a:xfrm>
            <a:off x="2583507" y="4630223"/>
            <a:ext cx="396000" cy="252000"/>
          </a:xfrm>
          <a:prstGeom prst="actionButtonBlank">
            <a:avLst/>
          </a:prstGeom>
          <a:no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6</a:t>
            </a:r>
          </a:p>
        </p:txBody>
      </p:sp>
      <p:sp>
        <p:nvSpPr>
          <p:cNvPr id="26" name="Pulsante di azione: vuoto 25">
            <a:hlinkClick r:id="rId7" action="ppaction://hlinksldjump" highlightClick="1"/>
            <a:extLst>
              <a:ext uri="{FF2B5EF4-FFF2-40B4-BE49-F238E27FC236}">
                <a16:creationId xmlns:a16="http://schemas.microsoft.com/office/drawing/2014/main" id="{F5A9625F-B032-4410-B90E-21176569E59A}"/>
              </a:ext>
            </a:extLst>
          </p:cNvPr>
          <p:cNvSpPr/>
          <p:nvPr/>
        </p:nvSpPr>
        <p:spPr>
          <a:xfrm>
            <a:off x="2577153" y="4221400"/>
            <a:ext cx="396000" cy="252000"/>
          </a:xfrm>
          <a:prstGeom prst="actionButtonBlank">
            <a:avLst/>
          </a:prstGeom>
          <a:no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5</a:t>
            </a:r>
          </a:p>
        </p:txBody>
      </p:sp>
      <p:sp>
        <p:nvSpPr>
          <p:cNvPr id="28" name="Pulsante di azione: vuoto 27">
            <a:hlinkClick r:id="rId8" action="ppaction://hlinksldjump" highlightClick="1"/>
            <a:extLst>
              <a:ext uri="{FF2B5EF4-FFF2-40B4-BE49-F238E27FC236}">
                <a16:creationId xmlns:a16="http://schemas.microsoft.com/office/drawing/2014/main" id="{9E557CB7-2236-4578-BFB1-9570E85154D7}"/>
              </a:ext>
            </a:extLst>
          </p:cNvPr>
          <p:cNvSpPr/>
          <p:nvPr/>
        </p:nvSpPr>
        <p:spPr>
          <a:xfrm>
            <a:off x="2581271" y="3783592"/>
            <a:ext cx="396000" cy="252000"/>
          </a:xfrm>
          <a:prstGeom prst="actionButtonBlank">
            <a:avLst/>
          </a:prstGeom>
          <a:no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4</a:t>
            </a:r>
          </a:p>
        </p:txBody>
      </p:sp>
      <p:sp>
        <p:nvSpPr>
          <p:cNvPr id="29" name="CasellaDiTesto 28">
            <a:extLst>
              <a:ext uri="{FF2B5EF4-FFF2-40B4-BE49-F238E27FC236}">
                <a16:creationId xmlns:a16="http://schemas.microsoft.com/office/drawing/2014/main" id="{65A9C577-2EE5-4204-B15C-8DBAF6180F56}"/>
              </a:ext>
            </a:extLst>
          </p:cNvPr>
          <p:cNvSpPr txBox="1"/>
          <p:nvPr/>
        </p:nvSpPr>
        <p:spPr>
          <a:xfrm>
            <a:off x="2500798" y="6052931"/>
            <a:ext cx="642820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Per accedere alle pagine selezionare il numero</a:t>
            </a:r>
          </a:p>
        </p:txBody>
      </p:sp>
      <p:sp>
        <p:nvSpPr>
          <p:cNvPr id="14" name="CasellaDiTesto 13">
            <a:extLst>
              <a:ext uri="{FF2B5EF4-FFF2-40B4-BE49-F238E27FC236}">
                <a16:creationId xmlns:a16="http://schemas.microsoft.com/office/drawing/2014/main" id="{7054C449-2E74-46B3-975E-3689782E74A3}"/>
              </a:ext>
            </a:extLst>
          </p:cNvPr>
          <p:cNvSpPr txBox="1"/>
          <p:nvPr/>
        </p:nvSpPr>
        <p:spPr>
          <a:xfrm>
            <a:off x="2985135" y="2438984"/>
            <a:ext cx="3835248" cy="2520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Solidi della composizione</a:t>
            </a:r>
          </a:p>
        </p:txBody>
      </p:sp>
      <p:sp>
        <p:nvSpPr>
          <p:cNvPr id="36" name="CasellaDiTesto 35">
            <a:extLst>
              <a:ext uri="{FF2B5EF4-FFF2-40B4-BE49-F238E27FC236}">
                <a16:creationId xmlns:a16="http://schemas.microsoft.com/office/drawing/2014/main" id="{B4827ED8-6A8F-40FA-BBDA-C503BBB7EB3C}"/>
              </a:ext>
            </a:extLst>
          </p:cNvPr>
          <p:cNvSpPr txBox="1"/>
          <p:nvPr/>
        </p:nvSpPr>
        <p:spPr>
          <a:xfrm>
            <a:off x="2984877" y="2880049"/>
            <a:ext cx="4783314" cy="2520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Ricerca della procedura mediante il concetto di sezione</a:t>
            </a:r>
          </a:p>
        </p:txBody>
      </p:sp>
      <p:sp>
        <p:nvSpPr>
          <p:cNvPr id="37" name="CasellaDiTesto 36">
            <a:extLst>
              <a:ext uri="{FF2B5EF4-FFF2-40B4-BE49-F238E27FC236}">
                <a16:creationId xmlns:a16="http://schemas.microsoft.com/office/drawing/2014/main" id="{24EF6444-896A-4922-9DC2-4CB31B8BD82B}"/>
              </a:ext>
            </a:extLst>
          </p:cNvPr>
          <p:cNvSpPr txBox="1"/>
          <p:nvPr/>
        </p:nvSpPr>
        <p:spPr>
          <a:xfrm>
            <a:off x="2989508" y="5509473"/>
            <a:ext cx="5619800" cy="2520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Scomposizione dei solidi con ricerca del solido risultante</a:t>
            </a:r>
          </a:p>
        </p:txBody>
      </p:sp>
      <p:sp>
        <p:nvSpPr>
          <p:cNvPr id="38" name="CasellaDiTesto 37">
            <a:extLst>
              <a:ext uri="{FF2B5EF4-FFF2-40B4-BE49-F238E27FC236}">
                <a16:creationId xmlns:a16="http://schemas.microsoft.com/office/drawing/2014/main" id="{16D764E0-1A81-4E81-805E-5C701A79F7E1}"/>
              </a:ext>
            </a:extLst>
          </p:cNvPr>
          <p:cNvSpPr txBox="1"/>
          <p:nvPr/>
        </p:nvSpPr>
        <p:spPr>
          <a:xfrm>
            <a:off x="2977385" y="3346930"/>
            <a:ext cx="5894610" cy="2520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Applicazione della procedura al cono con asse ortogonale all’asse </a:t>
            </a:r>
            <a:r>
              <a:rPr kumimoji="0" lang="it-IT" sz="1400" b="0" i="0" u="none" strike="noStrike" kern="1200" cap="none" spc="0" normalizeH="0" baseline="0" noProof="0" dirty="0">
                <a:ln>
                  <a:noFill/>
                </a:ln>
                <a:solidFill>
                  <a:srgbClr val="0000FF"/>
                </a:solidFill>
                <a:effectLst/>
                <a:uLnTx/>
                <a:uFillTx/>
                <a:latin typeface="Symbol" panose="05050102010706020507" pitchFamily="18" charset="2"/>
              </a:rPr>
              <a:t>p</a:t>
            </a:r>
            <a:r>
              <a:rPr kumimoji="0" lang="it-IT" sz="1400" b="0" i="0" u="none" strike="noStrike" kern="1200" cap="none" spc="0" normalizeH="0" baseline="-25000" noProof="0" dirty="0">
                <a:ln>
                  <a:noFill/>
                </a:ln>
                <a:solidFill>
                  <a:srgbClr val="0000FF"/>
                </a:solidFill>
                <a:effectLst/>
                <a:uLnTx/>
                <a:uFillTx/>
                <a:latin typeface="Comic Sans MS" panose="030F0702030302020204" pitchFamily="66" charset="0"/>
                <a:ea typeface="+mn-ea"/>
                <a:cs typeface="+mn-cs"/>
              </a:rPr>
              <a:t>1</a:t>
            </a:r>
          </a:p>
        </p:txBody>
      </p:sp>
      <p:sp>
        <p:nvSpPr>
          <p:cNvPr id="39" name="CasellaDiTesto 38">
            <a:extLst>
              <a:ext uri="{FF2B5EF4-FFF2-40B4-BE49-F238E27FC236}">
                <a16:creationId xmlns:a16="http://schemas.microsoft.com/office/drawing/2014/main" id="{3DF9B911-BA0A-4BDA-98A5-29A01C522335}"/>
              </a:ext>
            </a:extLst>
          </p:cNvPr>
          <p:cNvSpPr txBox="1"/>
          <p:nvPr/>
        </p:nvSpPr>
        <p:spPr>
          <a:xfrm>
            <a:off x="2986139" y="5061976"/>
            <a:ext cx="3600000" cy="2520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Immagine di sintesi della composizione</a:t>
            </a:r>
          </a:p>
        </p:txBody>
      </p:sp>
      <p:sp>
        <p:nvSpPr>
          <p:cNvPr id="40" name="CasellaDiTesto 39">
            <a:extLst>
              <a:ext uri="{FF2B5EF4-FFF2-40B4-BE49-F238E27FC236}">
                <a16:creationId xmlns:a16="http://schemas.microsoft.com/office/drawing/2014/main" id="{C5DA7AA4-27A5-4021-AC86-8B26057CB63C}"/>
              </a:ext>
            </a:extLst>
          </p:cNvPr>
          <p:cNvSpPr txBox="1"/>
          <p:nvPr/>
        </p:nvSpPr>
        <p:spPr>
          <a:xfrm>
            <a:off x="2975371" y="4222514"/>
            <a:ext cx="5886861" cy="2520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Somma delle operazioni e ricerca della curva di compenetrazione</a:t>
            </a:r>
          </a:p>
        </p:txBody>
      </p:sp>
      <p:sp>
        <p:nvSpPr>
          <p:cNvPr id="13" name="Titolo 12">
            <a:extLst>
              <a:ext uri="{FF2B5EF4-FFF2-40B4-BE49-F238E27FC236}">
                <a16:creationId xmlns:a16="http://schemas.microsoft.com/office/drawing/2014/main" id="{5228088B-0BA8-46AA-B589-31D74B8A7B82}"/>
              </a:ext>
            </a:extLst>
          </p:cNvPr>
          <p:cNvSpPr>
            <a:spLocks noGrp="1"/>
          </p:cNvSpPr>
          <p:nvPr>
            <p:ph type="title"/>
          </p:nvPr>
        </p:nvSpPr>
        <p:spPr>
          <a:xfrm>
            <a:off x="12000" y="21998"/>
            <a:ext cx="12168000" cy="396000"/>
          </a:xfrm>
          <a:ln>
            <a:solidFill>
              <a:srgbClr val="0066FF"/>
            </a:solidFill>
          </a:ln>
        </p:spPr>
        <p:txBody>
          <a:bodyPr>
            <a:normAutofit fontScale="90000"/>
          </a:bodyPr>
          <a:lstStyle/>
          <a:p>
            <a:pPr algn="ctr"/>
            <a:r>
              <a:rPr kumimoji="0" lang="it-IT" sz="3200" b="0" i="0" u="none" strike="noStrike" kern="0" cap="none" spc="0" normalizeH="0" baseline="0" noProof="0" dirty="0">
                <a:ln>
                  <a:noFill/>
                </a:ln>
                <a:solidFill>
                  <a:srgbClr val="0066FF"/>
                </a:solidFill>
                <a:effectLst/>
                <a:uLnTx/>
                <a:uFillTx/>
                <a:latin typeface="Comic Sans MS" pitchFamily="66" charset="0"/>
                <a:ea typeface="+mj-ea"/>
                <a:cs typeface="+mj-cs"/>
              </a:rPr>
              <a:t>Geometria descrittiva dinamica</a:t>
            </a:r>
            <a:endParaRPr lang="it-IT" dirty="0"/>
          </a:p>
        </p:txBody>
      </p:sp>
      <p:sp>
        <p:nvSpPr>
          <p:cNvPr id="27" name="Pulsante di azione: vuoto 26">
            <a:hlinkClick r:id="rId9" action="ppaction://hlinksldjump" highlightClick="1"/>
            <a:extLst>
              <a:ext uri="{FF2B5EF4-FFF2-40B4-BE49-F238E27FC236}">
                <a16:creationId xmlns:a16="http://schemas.microsoft.com/office/drawing/2014/main" id="{55348141-FD08-4B9D-A06B-8632AF39023A}"/>
              </a:ext>
            </a:extLst>
          </p:cNvPr>
          <p:cNvSpPr/>
          <p:nvPr/>
        </p:nvSpPr>
        <p:spPr>
          <a:xfrm>
            <a:off x="2589861" y="5512023"/>
            <a:ext cx="396000" cy="252000"/>
          </a:xfrm>
          <a:prstGeom prst="actionButtonBlank">
            <a:avLst/>
          </a:prstGeom>
          <a:no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8</a:t>
            </a:r>
          </a:p>
        </p:txBody>
      </p:sp>
      <p:sp>
        <p:nvSpPr>
          <p:cNvPr id="30" name="Pulsante di azione: vuoto 29">
            <a:hlinkClick r:id="rId10" action="ppaction://hlinksldjump" highlightClick="1"/>
            <a:extLst>
              <a:ext uri="{FF2B5EF4-FFF2-40B4-BE49-F238E27FC236}">
                <a16:creationId xmlns:a16="http://schemas.microsoft.com/office/drawing/2014/main" id="{8FAF0FBE-0FC1-40A7-A138-2904DF81AACA}"/>
              </a:ext>
            </a:extLst>
          </p:cNvPr>
          <p:cNvSpPr/>
          <p:nvPr/>
        </p:nvSpPr>
        <p:spPr>
          <a:xfrm>
            <a:off x="2583507" y="5064455"/>
            <a:ext cx="396000" cy="252000"/>
          </a:xfrm>
          <a:prstGeom prst="actionButtonBlank">
            <a:avLst/>
          </a:prstGeom>
          <a:no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66FF"/>
                </a:solidFill>
                <a:effectLst/>
                <a:uLnTx/>
                <a:uFillTx/>
                <a:latin typeface="Comic Sans MS" panose="030F0702030302020204" pitchFamily="66" charset="0"/>
                <a:ea typeface="+mn-ea"/>
                <a:cs typeface="+mn-cs"/>
              </a:rPr>
              <a:t>7</a:t>
            </a:r>
          </a:p>
        </p:txBody>
      </p:sp>
      <p:sp>
        <p:nvSpPr>
          <p:cNvPr id="31" name="CasellaDiTesto 30">
            <a:extLst>
              <a:ext uri="{FF2B5EF4-FFF2-40B4-BE49-F238E27FC236}">
                <a16:creationId xmlns:a16="http://schemas.microsoft.com/office/drawing/2014/main" id="{6E38D5CB-77C5-4421-9B83-762CB0F6A108}"/>
              </a:ext>
            </a:extLst>
          </p:cNvPr>
          <p:cNvSpPr txBox="1"/>
          <p:nvPr/>
        </p:nvSpPr>
        <p:spPr>
          <a:xfrm>
            <a:off x="2978170" y="3781975"/>
            <a:ext cx="5894610" cy="2520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Applicazione della procedura al cono con asse ortogonale all’asse </a:t>
            </a:r>
            <a:r>
              <a:rPr kumimoji="0" lang="it-IT" sz="1400" b="0" i="0" u="none" strike="noStrike" kern="1200" cap="none" spc="0" normalizeH="0" baseline="0" noProof="0" dirty="0">
                <a:ln>
                  <a:noFill/>
                </a:ln>
                <a:solidFill>
                  <a:srgbClr val="0000FF"/>
                </a:solidFill>
                <a:effectLst/>
                <a:uLnTx/>
                <a:uFillTx/>
                <a:latin typeface="Symbol" panose="05050102010706020507" pitchFamily="18" charset="2"/>
              </a:rPr>
              <a:t>p</a:t>
            </a:r>
            <a:r>
              <a:rPr kumimoji="0" lang="it-IT" sz="1400" b="0" i="0" u="none" strike="noStrike" kern="1200" cap="none" spc="0" normalizeH="0" baseline="-25000" noProof="0" dirty="0">
                <a:ln>
                  <a:noFill/>
                </a:ln>
                <a:solidFill>
                  <a:srgbClr val="0000FF"/>
                </a:solidFill>
                <a:effectLst/>
                <a:uLnTx/>
                <a:uFillTx/>
                <a:latin typeface="Comic Sans MS" panose="030F0702030302020204" pitchFamily="66" charset="0"/>
                <a:ea typeface="+mn-ea"/>
                <a:cs typeface="+mn-cs"/>
              </a:rPr>
              <a:t>2</a:t>
            </a:r>
          </a:p>
        </p:txBody>
      </p:sp>
      <p:sp>
        <p:nvSpPr>
          <p:cNvPr id="32" name="CasellaDiTesto 31">
            <a:extLst>
              <a:ext uri="{FF2B5EF4-FFF2-40B4-BE49-F238E27FC236}">
                <a16:creationId xmlns:a16="http://schemas.microsoft.com/office/drawing/2014/main" id="{D866B954-0BE2-482B-9367-B7B192B17AE0}"/>
              </a:ext>
            </a:extLst>
          </p:cNvPr>
          <p:cNvSpPr txBox="1"/>
          <p:nvPr/>
        </p:nvSpPr>
        <p:spPr>
          <a:xfrm>
            <a:off x="2983062" y="4620986"/>
            <a:ext cx="5886919" cy="2520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Evidenziazione</a:t>
            </a:r>
            <a:r>
              <a:rPr kumimoji="0" lang="it-IT" sz="1400" b="0" i="0" u="none" strike="noStrike" kern="1200" cap="none" spc="0" normalizeH="0" noProof="0" dirty="0">
                <a:ln>
                  <a:noFill/>
                </a:ln>
                <a:solidFill>
                  <a:srgbClr val="0000FF"/>
                </a:solidFill>
                <a:effectLst/>
                <a:uLnTx/>
                <a:uFillTx/>
                <a:latin typeface="Comic Sans MS" panose="030F0702030302020204" pitchFamily="66" charset="0"/>
                <a:ea typeface="+mn-ea"/>
                <a:cs typeface="+mn-cs"/>
              </a:rPr>
              <a:t> della curva di compenetrazione</a:t>
            </a:r>
            <a:endPar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endParaRPr>
          </a:p>
        </p:txBody>
      </p:sp>
      <p:cxnSp>
        <p:nvCxnSpPr>
          <p:cNvPr id="33" name="Connettore diritto 32">
            <a:extLst>
              <a:ext uri="{FF2B5EF4-FFF2-40B4-BE49-F238E27FC236}">
                <a16:creationId xmlns:a16="http://schemas.microsoft.com/office/drawing/2014/main" id="{731AE01D-EC9F-4B25-86C0-D083BDD64115}"/>
              </a:ext>
            </a:extLst>
          </p:cNvPr>
          <p:cNvCxnSpPr>
            <a:cxnSpLocks/>
          </p:cNvCxnSpPr>
          <p:nvPr/>
        </p:nvCxnSpPr>
        <p:spPr>
          <a:xfrm>
            <a:off x="35664" y="686095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Immagine 5">
            <a:extLst>
              <a:ext uri="{FF2B5EF4-FFF2-40B4-BE49-F238E27FC236}">
                <a16:creationId xmlns:a16="http://schemas.microsoft.com/office/drawing/2014/main" id="{F1310B8F-A930-442B-8CA6-1163133B3E87}"/>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8494" y="1691876"/>
            <a:ext cx="2469151" cy="4860000"/>
          </a:xfrm>
          <a:prstGeom prst="rect">
            <a:avLst/>
          </a:prstGeom>
          <a:ln>
            <a:solidFill>
              <a:srgbClr val="0066FF"/>
            </a:solidFill>
          </a:ln>
        </p:spPr>
      </p:pic>
    </p:spTree>
    <p:extLst>
      <p:ext uri="{BB962C8B-B14F-4D97-AF65-F5344CB8AC3E}">
        <p14:creationId xmlns:p14="http://schemas.microsoft.com/office/powerpoint/2010/main" val="4257761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000" fill="hold"/>
                                        <p:tgtEl>
                                          <p:spTgt spid="14"/>
                                        </p:tgtEl>
                                        <p:attrNameLst>
                                          <p:attrName>ppt_x</p:attrName>
                                        </p:attrNameLst>
                                      </p:cBhvr>
                                      <p:tavLst>
                                        <p:tav tm="0">
                                          <p:val>
                                            <p:strVal val="0-#ppt_w/2"/>
                                          </p:val>
                                        </p:tav>
                                        <p:tav tm="100000">
                                          <p:val>
                                            <p:strVal val="#ppt_x"/>
                                          </p:val>
                                        </p:tav>
                                      </p:tavLst>
                                    </p:anim>
                                    <p:anim calcmode="lin" valueType="num">
                                      <p:cBhvr additive="base">
                                        <p:cTn id="43" dur="10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1000" fill="hold"/>
                                        <p:tgtEl>
                                          <p:spTgt spid="36"/>
                                        </p:tgtEl>
                                        <p:attrNameLst>
                                          <p:attrName>ppt_x</p:attrName>
                                        </p:attrNameLst>
                                      </p:cBhvr>
                                      <p:tavLst>
                                        <p:tav tm="0">
                                          <p:val>
                                            <p:strVal val="0-#ppt_w/2"/>
                                          </p:val>
                                        </p:tav>
                                        <p:tav tm="100000">
                                          <p:val>
                                            <p:strVal val="#ppt_x"/>
                                          </p:val>
                                        </p:tav>
                                      </p:tavLst>
                                    </p:anim>
                                    <p:anim calcmode="lin" valueType="num">
                                      <p:cBhvr additive="base">
                                        <p:cTn id="53" dur="1000" fill="hold"/>
                                        <p:tgtEl>
                                          <p:spTgt spid="36"/>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8"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1000" fill="hold"/>
                                        <p:tgtEl>
                                          <p:spTgt spid="38"/>
                                        </p:tgtEl>
                                        <p:attrNameLst>
                                          <p:attrName>ppt_x</p:attrName>
                                        </p:attrNameLst>
                                      </p:cBhvr>
                                      <p:tavLst>
                                        <p:tav tm="0">
                                          <p:val>
                                            <p:strVal val="0-#ppt_w/2"/>
                                          </p:val>
                                        </p:tav>
                                        <p:tav tm="100000">
                                          <p:val>
                                            <p:strVal val="#ppt_x"/>
                                          </p:val>
                                        </p:tav>
                                      </p:tavLst>
                                    </p:anim>
                                    <p:anim calcmode="lin" valueType="num">
                                      <p:cBhvr additive="base">
                                        <p:cTn id="63" dur="1000" fill="hold"/>
                                        <p:tgtEl>
                                          <p:spTgt spid="38"/>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1000" fill="hold"/>
                                        <p:tgtEl>
                                          <p:spTgt spid="31"/>
                                        </p:tgtEl>
                                        <p:attrNameLst>
                                          <p:attrName>ppt_x</p:attrName>
                                        </p:attrNameLst>
                                      </p:cBhvr>
                                      <p:tavLst>
                                        <p:tav tm="0">
                                          <p:val>
                                            <p:strVal val="0-#ppt_w/2"/>
                                          </p:val>
                                        </p:tav>
                                        <p:tav tm="100000">
                                          <p:val>
                                            <p:strVal val="#ppt_x"/>
                                          </p:val>
                                        </p:tav>
                                      </p:tavLst>
                                    </p:anim>
                                    <p:anim calcmode="lin" valueType="num">
                                      <p:cBhvr additive="base">
                                        <p:cTn id="73" dur="1000" fill="hold"/>
                                        <p:tgtEl>
                                          <p:spTgt spid="31"/>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par>
                          <p:cTn id="79" fill="hold">
                            <p:stCondLst>
                              <p:cond delay="7000"/>
                            </p:stCondLst>
                            <p:childTnLst>
                              <p:par>
                                <p:cTn id="80" presetID="2" presetClass="entr" presetSubtype="8"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1000" fill="hold"/>
                                        <p:tgtEl>
                                          <p:spTgt spid="40"/>
                                        </p:tgtEl>
                                        <p:attrNameLst>
                                          <p:attrName>ppt_x</p:attrName>
                                        </p:attrNameLst>
                                      </p:cBhvr>
                                      <p:tavLst>
                                        <p:tav tm="0">
                                          <p:val>
                                            <p:strVal val="0-#ppt_w/2"/>
                                          </p:val>
                                        </p:tav>
                                        <p:tav tm="100000">
                                          <p:val>
                                            <p:strVal val="#ppt_x"/>
                                          </p:val>
                                        </p:tav>
                                      </p:tavLst>
                                    </p:anim>
                                    <p:anim calcmode="lin" valueType="num">
                                      <p:cBhvr additive="base">
                                        <p:cTn id="83" dur="1000" fill="hold"/>
                                        <p:tgtEl>
                                          <p:spTgt spid="40"/>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8"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1000" fill="hold"/>
                                        <p:tgtEl>
                                          <p:spTgt spid="32"/>
                                        </p:tgtEl>
                                        <p:attrNameLst>
                                          <p:attrName>ppt_x</p:attrName>
                                        </p:attrNameLst>
                                      </p:cBhvr>
                                      <p:tavLst>
                                        <p:tav tm="0">
                                          <p:val>
                                            <p:strVal val="0-#ppt_w/2"/>
                                          </p:val>
                                        </p:tav>
                                        <p:tav tm="100000">
                                          <p:val>
                                            <p:strVal val="#ppt_x"/>
                                          </p:val>
                                        </p:tav>
                                      </p:tavLst>
                                    </p:anim>
                                    <p:anim calcmode="lin" valueType="num">
                                      <p:cBhvr additive="base">
                                        <p:cTn id="93" dur="1000" fill="hold"/>
                                        <p:tgtEl>
                                          <p:spTgt spid="32"/>
                                        </p:tgtEl>
                                        <p:attrNameLst>
                                          <p:attrName>ppt_y</p:attrName>
                                        </p:attrNameLst>
                                      </p:cBhvr>
                                      <p:tavLst>
                                        <p:tav tm="0">
                                          <p:val>
                                            <p:strVal val="#ppt_y"/>
                                          </p:val>
                                        </p:tav>
                                        <p:tav tm="100000">
                                          <p:val>
                                            <p:strVal val="#ppt_y"/>
                                          </p:val>
                                        </p:tav>
                                      </p:tavLst>
                                    </p:anim>
                                  </p:childTnLst>
                                </p:cTn>
                              </p:par>
                            </p:childTnLst>
                          </p:cTn>
                        </p:par>
                        <p:par>
                          <p:cTn id="94" fill="hold">
                            <p:stCondLst>
                              <p:cond delay="9500"/>
                            </p:stCondLst>
                            <p:childTnLst>
                              <p:par>
                                <p:cTn id="95" presetID="2" presetClass="entr" presetSubtype="4"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1000" fill="hold"/>
                                        <p:tgtEl>
                                          <p:spTgt spid="39"/>
                                        </p:tgtEl>
                                        <p:attrNameLst>
                                          <p:attrName>ppt_x</p:attrName>
                                        </p:attrNameLst>
                                      </p:cBhvr>
                                      <p:tavLst>
                                        <p:tav tm="0">
                                          <p:val>
                                            <p:strVal val="0-#ppt_w/2"/>
                                          </p:val>
                                        </p:tav>
                                        <p:tav tm="100000">
                                          <p:val>
                                            <p:strVal val="#ppt_x"/>
                                          </p:val>
                                        </p:tav>
                                      </p:tavLst>
                                    </p:anim>
                                    <p:anim calcmode="lin" valueType="num">
                                      <p:cBhvr additive="base">
                                        <p:cTn id="103" dur="1000" fill="hold"/>
                                        <p:tgtEl>
                                          <p:spTgt spid="39"/>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 presetClass="entr" presetSubtype="4"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11500"/>
                            </p:stCondLst>
                            <p:childTnLst>
                              <p:par>
                                <p:cTn id="110" presetID="2" presetClass="entr" presetSubtype="8"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1000" fill="hold"/>
                                        <p:tgtEl>
                                          <p:spTgt spid="37"/>
                                        </p:tgtEl>
                                        <p:attrNameLst>
                                          <p:attrName>ppt_x</p:attrName>
                                        </p:attrNameLst>
                                      </p:cBhvr>
                                      <p:tavLst>
                                        <p:tav tm="0">
                                          <p:val>
                                            <p:strVal val="0-#ppt_w/2"/>
                                          </p:val>
                                        </p:tav>
                                        <p:tav tm="100000">
                                          <p:val>
                                            <p:strVal val="#ppt_x"/>
                                          </p:val>
                                        </p:tav>
                                      </p:tavLst>
                                    </p:anim>
                                    <p:anim calcmode="lin" valueType="num">
                                      <p:cBhvr additive="base">
                                        <p:cTn id="113" dur="1000" fill="hold"/>
                                        <p:tgtEl>
                                          <p:spTgt spid="37"/>
                                        </p:tgtEl>
                                        <p:attrNameLst>
                                          <p:attrName>ppt_y</p:attrName>
                                        </p:attrNameLst>
                                      </p:cBhvr>
                                      <p:tavLst>
                                        <p:tav tm="0">
                                          <p:val>
                                            <p:strVal val="#ppt_y"/>
                                          </p:val>
                                        </p:tav>
                                        <p:tav tm="100000">
                                          <p:val>
                                            <p:strVal val="#ppt_y"/>
                                          </p:val>
                                        </p:tav>
                                      </p:tavLst>
                                    </p:anim>
                                  </p:childTnLst>
                                </p:cTn>
                              </p:par>
                            </p:childTnLst>
                          </p:cTn>
                        </p:par>
                        <p:par>
                          <p:cTn id="114" fill="hold">
                            <p:stCondLst>
                              <p:cond delay="12500"/>
                            </p:stCondLst>
                            <p:childTnLst>
                              <p:par>
                                <p:cTn id="115" presetID="2" presetClass="entr" presetSubtype="4"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ppt_x"/>
                                          </p:val>
                                        </p:tav>
                                        <p:tav tm="100000">
                                          <p:val>
                                            <p:strVal val="#ppt_x"/>
                                          </p:val>
                                        </p:tav>
                                      </p:tavLst>
                                    </p:anim>
                                    <p:anim calcmode="lin" valueType="num">
                                      <p:cBhvr additive="base">
                                        <p:cTn id="1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P spid="18" grpId="0" animBg="1"/>
      <p:bldP spid="21" grpId="0" animBg="1"/>
      <p:bldP spid="22" grpId="0" animBg="1"/>
      <p:bldP spid="23" grpId="0" animBg="1"/>
      <p:bldP spid="25" grpId="0" animBg="1"/>
      <p:bldP spid="26" grpId="0" animBg="1"/>
      <p:bldP spid="28" grpId="0" animBg="1"/>
      <p:bldP spid="29" grpId="0"/>
      <p:bldP spid="14" grpId="0"/>
      <p:bldP spid="36" grpId="0"/>
      <p:bldP spid="37" grpId="0"/>
      <p:bldP spid="38" grpId="0"/>
      <p:bldP spid="39" grpId="0"/>
      <p:bldP spid="40" grpId="0"/>
      <p:bldP spid="27" grpId="0" animBg="1"/>
      <p:bldP spid="30" grpId="0" animBg="1"/>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3D926A7-4B13-4A61-A6AA-7B5FCB91E59F}"/>
              </a:ext>
            </a:extLst>
          </p:cNvPr>
          <p:cNvSpPr>
            <a:spLocks noChangeArrowheads="1"/>
          </p:cNvSpPr>
          <p:nvPr/>
        </p:nvSpPr>
        <p:spPr bwMode="auto">
          <a:xfrm>
            <a:off x="12000" y="2819400"/>
            <a:ext cx="12168000" cy="1263872"/>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altLang="it-IT" sz="2100"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Per maggiore completezza ed approfondimento degli argomenti si può consultare il seguente sito</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altLang="it-IT" sz="2100"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https://www.eliofragassi.it/</a:t>
            </a:r>
            <a:endParaRPr kumimoji="0" lang="it-IT" altLang="it-IT" sz="2400"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altLang="it-IT" sz="1013"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p:txBody>
      </p:sp>
      <p:cxnSp>
        <p:nvCxnSpPr>
          <p:cNvPr id="3" name="Connettore diritto 2">
            <a:extLst>
              <a:ext uri="{FF2B5EF4-FFF2-40B4-BE49-F238E27FC236}">
                <a16:creationId xmlns:a16="http://schemas.microsoft.com/office/drawing/2014/main" id="{D6F130E4-790C-4268-A1B7-F08CF68ACA44}"/>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Pulsante di azione: vuoto 3">
            <a:hlinkClick r:id="rId3" action="ppaction://hlinksldjump" highlightClick="1"/>
            <a:extLst>
              <a:ext uri="{FF2B5EF4-FFF2-40B4-BE49-F238E27FC236}">
                <a16:creationId xmlns:a16="http://schemas.microsoft.com/office/drawing/2014/main" id="{D648E477-D426-48F2-90E9-55B271C2F355}"/>
              </a:ext>
            </a:extLst>
          </p:cNvPr>
          <p:cNvSpPr/>
          <p:nvPr/>
        </p:nvSpPr>
        <p:spPr>
          <a:xfrm>
            <a:off x="10812000" y="20667"/>
            <a:ext cx="1368000" cy="360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5" name="Connettore diritto 4">
            <a:extLst>
              <a:ext uri="{FF2B5EF4-FFF2-40B4-BE49-F238E27FC236}">
                <a16:creationId xmlns:a16="http://schemas.microsoft.com/office/drawing/2014/main" id="{E86F4C7B-1E2F-459B-99F5-4E69E0608F88}"/>
              </a:ext>
            </a:extLst>
          </p:cNvPr>
          <p:cNvCxnSpPr>
            <a:cxnSpLocks/>
          </p:cNvCxnSpPr>
          <p:nvPr/>
        </p:nvCxnSpPr>
        <p:spPr>
          <a:xfrm>
            <a:off x="25937" y="686095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6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D6F130E4-790C-4268-A1B7-F08CF68ACA44}"/>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284D3AB3-F6A1-4C1E-B2F4-EC2F41ECB883}"/>
              </a:ext>
            </a:extLst>
          </p:cNvPr>
          <p:cNvCxnSpPr>
            <a:cxnSpLocks/>
          </p:cNvCxnSpPr>
          <p:nvPr/>
        </p:nvCxnSpPr>
        <p:spPr>
          <a:xfrm>
            <a:off x="5566307" y="4128110"/>
            <a:ext cx="65872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19876061-7ADA-4CA3-8C78-5323959C1351}"/>
              </a:ext>
            </a:extLst>
          </p:cNvPr>
          <p:cNvSpPr/>
          <p:nvPr/>
        </p:nvSpPr>
        <p:spPr>
          <a:xfrm>
            <a:off x="6223253" y="1788110"/>
            <a:ext cx="2340000" cy="23400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diritto 11">
            <a:extLst>
              <a:ext uri="{FF2B5EF4-FFF2-40B4-BE49-F238E27FC236}">
                <a16:creationId xmlns:a16="http://schemas.microsoft.com/office/drawing/2014/main" id="{0ECBD86B-1F69-448B-A029-7FF78AA8685A}"/>
              </a:ext>
            </a:extLst>
          </p:cNvPr>
          <p:cNvCxnSpPr>
            <a:cxnSpLocks/>
          </p:cNvCxnSpPr>
          <p:nvPr/>
        </p:nvCxnSpPr>
        <p:spPr>
          <a:xfrm>
            <a:off x="7393253" y="479394"/>
            <a:ext cx="0" cy="3654768"/>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3D92E1-F71E-477C-95A1-01FB3A75F5EA}"/>
              </a:ext>
            </a:extLst>
          </p:cNvPr>
          <p:cNvCxnSpPr>
            <a:cxnSpLocks/>
          </p:cNvCxnSpPr>
          <p:nvPr/>
        </p:nvCxnSpPr>
        <p:spPr>
          <a:xfrm>
            <a:off x="8771145" y="380667"/>
            <a:ext cx="0" cy="627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7BB5FDD7-3204-445D-9C4D-31D0E196AA4B}"/>
              </a:ext>
            </a:extLst>
          </p:cNvPr>
          <p:cNvSpPr/>
          <p:nvPr/>
        </p:nvSpPr>
        <p:spPr>
          <a:xfrm>
            <a:off x="6411168" y="4551651"/>
            <a:ext cx="1980000" cy="19800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diritto 24">
            <a:extLst>
              <a:ext uri="{FF2B5EF4-FFF2-40B4-BE49-F238E27FC236}">
                <a16:creationId xmlns:a16="http://schemas.microsoft.com/office/drawing/2014/main" id="{33D33DBE-DF92-4850-8F79-09A656CA1298}"/>
              </a:ext>
            </a:extLst>
          </p:cNvPr>
          <p:cNvCxnSpPr>
            <a:cxnSpLocks/>
            <a:stCxn id="8" idx="0"/>
          </p:cNvCxnSpPr>
          <p:nvPr/>
        </p:nvCxnSpPr>
        <p:spPr>
          <a:xfrm>
            <a:off x="7393253" y="1788110"/>
            <a:ext cx="13824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CEFF71D8-2FFD-4F41-899E-4C85273BCF3B}"/>
              </a:ext>
            </a:extLst>
          </p:cNvPr>
          <p:cNvCxnSpPr>
            <a:cxnSpLocks/>
          </p:cNvCxnSpPr>
          <p:nvPr/>
        </p:nvCxnSpPr>
        <p:spPr>
          <a:xfrm>
            <a:off x="7388570" y="2958110"/>
            <a:ext cx="347868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285D624A-E157-46DA-A733-5C7C0BD09191}"/>
              </a:ext>
            </a:extLst>
          </p:cNvPr>
          <p:cNvCxnSpPr>
            <a:cxnSpLocks/>
            <a:stCxn id="23" idx="0"/>
          </p:cNvCxnSpPr>
          <p:nvPr/>
        </p:nvCxnSpPr>
        <p:spPr>
          <a:xfrm>
            <a:off x="7401168" y="455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6414AAA-45FB-461D-9975-0E988168F741}"/>
              </a:ext>
            </a:extLst>
          </p:cNvPr>
          <p:cNvCxnSpPr>
            <a:cxnSpLocks/>
            <a:stCxn id="23" idx="4"/>
          </p:cNvCxnSpPr>
          <p:nvPr/>
        </p:nvCxnSpPr>
        <p:spPr>
          <a:xfrm>
            <a:off x="7401168" y="653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A5504DD9-E2C6-4723-BE05-136F76FFAE97}"/>
              </a:ext>
            </a:extLst>
          </p:cNvPr>
          <p:cNvCxnSpPr>
            <a:cxnSpLocks/>
            <a:stCxn id="23" idx="6"/>
          </p:cNvCxnSpPr>
          <p:nvPr/>
        </p:nvCxnSpPr>
        <p:spPr>
          <a:xfrm>
            <a:off x="8391168" y="5541651"/>
            <a:ext cx="37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Arco 8">
            <a:extLst>
              <a:ext uri="{FF2B5EF4-FFF2-40B4-BE49-F238E27FC236}">
                <a16:creationId xmlns:a16="http://schemas.microsoft.com/office/drawing/2014/main" id="{152BE95B-C3B1-4A25-ADF0-EC16DB2C1792}"/>
              </a:ext>
            </a:extLst>
          </p:cNvPr>
          <p:cNvSpPr/>
          <p:nvPr/>
        </p:nvSpPr>
        <p:spPr>
          <a:xfrm>
            <a:off x="8341212" y="3704607"/>
            <a:ext cx="846000" cy="846000"/>
          </a:xfrm>
          <a:prstGeom prst="arc">
            <a:avLst>
              <a:gd name="adj1" fmla="val 22221"/>
              <a:gd name="adj2" fmla="val 536300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Arco 19">
            <a:extLst>
              <a:ext uri="{FF2B5EF4-FFF2-40B4-BE49-F238E27FC236}">
                <a16:creationId xmlns:a16="http://schemas.microsoft.com/office/drawing/2014/main" id="{E41B8AD6-50B3-4EA9-9DE3-CB367AD79E7F}"/>
              </a:ext>
            </a:extLst>
          </p:cNvPr>
          <p:cNvSpPr/>
          <p:nvPr/>
        </p:nvSpPr>
        <p:spPr>
          <a:xfrm>
            <a:off x="6372140" y="1724277"/>
            <a:ext cx="4806000" cy="4806000"/>
          </a:xfrm>
          <a:prstGeom prst="arc">
            <a:avLst>
              <a:gd name="adj1" fmla="val 5688"/>
              <a:gd name="adj2" fmla="val 5408858"/>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Arco 20">
            <a:extLst>
              <a:ext uri="{FF2B5EF4-FFF2-40B4-BE49-F238E27FC236}">
                <a16:creationId xmlns:a16="http://schemas.microsoft.com/office/drawing/2014/main" id="{BFB683D7-CADA-4347-915B-92AC81EF38FD}"/>
              </a:ext>
            </a:extLst>
          </p:cNvPr>
          <p:cNvSpPr/>
          <p:nvPr/>
        </p:nvSpPr>
        <p:spPr>
          <a:xfrm>
            <a:off x="7351827" y="2698443"/>
            <a:ext cx="2844000" cy="2844000"/>
          </a:xfrm>
          <a:prstGeom prst="arc">
            <a:avLst>
              <a:gd name="adj1" fmla="val 5176"/>
              <a:gd name="adj2" fmla="val 540917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E15FE612-E76F-4F6C-971A-CDB70568C338}"/>
              </a:ext>
            </a:extLst>
          </p:cNvPr>
          <p:cNvCxnSpPr>
            <a:stCxn id="21" idx="0"/>
          </p:cNvCxnSpPr>
          <p:nvPr/>
        </p:nvCxnSpPr>
        <p:spPr>
          <a:xfrm flipV="1">
            <a:off x="10195825" y="477336"/>
            <a:ext cx="2" cy="36452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A99DE38-0283-48A8-B8AA-5BBBBBC7D068}"/>
              </a:ext>
            </a:extLst>
          </p:cNvPr>
          <p:cNvCxnSpPr>
            <a:endCxn id="20" idx="0"/>
          </p:cNvCxnSpPr>
          <p:nvPr/>
        </p:nvCxnSpPr>
        <p:spPr>
          <a:xfrm>
            <a:off x="10195825" y="479394"/>
            <a:ext cx="982312" cy="36518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D0F46C2-04B3-49A4-94FD-9062CB52B300}"/>
              </a:ext>
            </a:extLst>
          </p:cNvPr>
          <p:cNvCxnSpPr>
            <a:cxnSpLocks/>
            <a:endCxn id="9" idx="0"/>
          </p:cNvCxnSpPr>
          <p:nvPr/>
        </p:nvCxnSpPr>
        <p:spPr>
          <a:xfrm flipH="1">
            <a:off x="9187203" y="478020"/>
            <a:ext cx="1007170" cy="365232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F80D83BA-E59A-4E6B-B783-A32707678C04}"/>
              </a:ext>
            </a:extLst>
          </p:cNvPr>
          <p:cNvCxnSpPr>
            <a:cxnSpLocks/>
          </p:cNvCxnSpPr>
          <p:nvPr/>
        </p:nvCxnSpPr>
        <p:spPr>
          <a:xfrm>
            <a:off x="8771145" y="1786718"/>
            <a:ext cx="2090171" cy="11713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56D8CA82-C53D-4A89-ABD7-5BFC78029326}"/>
              </a:ext>
            </a:extLst>
          </p:cNvPr>
          <p:cNvCxnSpPr>
            <a:cxnSpLocks/>
          </p:cNvCxnSpPr>
          <p:nvPr/>
        </p:nvCxnSpPr>
        <p:spPr>
          <a:xfrm flipV="1">
            <a:off x="8771145" y="2958111"/>
            <a:ext cx="2095325" cy="116653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B1561873-4C3D-4465-9829-C123E14AFC5D}"/>
              </a:ext>
            </a:extLst>
          </p:cNvPr>
          <p:cNvCxnSpPr>
            <a:stCxn id="23" idx="2"/>
          </p:cNvCxnSpPr>
          <p:nvPr/>
        </p:nvCxnSpPr>
        <p:spPr>
          <a:xfrm flipV="1">
            <a:off x="641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822EFD78-F08D-4A7E-8953-3967067406F8}"/>
              </a:ext>
            </a:extLst>
          </p:cNvPr>
          <p:cNvCxnSpPr>
            <a:cxnSpLocks/>
            <a:stCxn id="23" idx="6"/>
          </p:cNvCxnSpPr>
          <p:nvPr/>
        </p:nvCxnSpPr>
        <p:spPr>
          <a:xfrm flipV="1">
            <a:off x="839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D914BB9A-6ECB-4782-8BE9-E605622C93DB}"/>
              </a:ext>
            </a:extLst>
          </p:cNvPr>
          <p:cNvCxnSpPr>
            <a:cxnSpLocks/>
          </p:cNvCxnSpPr>
          <p:nvPr/>
        </p:nvCxnSpPr>
        <p:spPr>
          <a:xfrm flipH="1">
            <a:off x="7391908" y="479394"/>
            <a:ext cx="281172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BA2B4168-A60C-4729-BDE2-A850225FCF1D}"/>
              </a:ext>
            </a:extLst>
          </p:cNvPr>
          <p:cNvCxnSpPr>
            <a:cxnSpLocks/>
          </p:cNvCxnSpPr>
          <p:nvPr/>
        </p:nvCxnSpPr>
        <p:spPr>
          <a:xfrm flipH="1">
            <a:off x="6411168" y="477336"/>
            <a:ext cx="981275"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F68E6981-43C5-41AA-9338-1BE08FA9A856}"/>
              </a:ext>
            </a:extLst>
          </p:cNvPr>
          <p:cNvCxnSpPr>
            <a:cxnSpLocks/>
          </p:cNvCxnSpPr>
          <p:nvPr/>
        </p:nvCxnSpPr>
        <p:spPr>
          <a:xfrm>
            <a:off x="7392365" y="476718"/>
            <a:ext cx="997796" cy="365744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03D96C29-56FE-438C-83D5-1329B0917226}"/>
              </a:ext>
            </a:extLst>
          </p:cNvPr>
          <p:cNvCxnSpPr>
            <a:stCxn id="8" idx="2"/>
          </p:cNvCxnSpPr>
          <p:nvPr/>
        </p:nvCxnSpPr>
        <p:spPr>
          <a:xfrm>
            <a:off x="6223253" y="2958110"/>
            <a:ext cx="0" cy="1178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636590BC-3270-4E34-A04A-555647531E02}"/>
              </a:ext>
            </a:extLst>
          </p:cNvPr>
          <p:cNvCxnSpPr/>
          <p:nvPr/>
        </p:nvCxnSpPr>
        <p:spPr>
          <a:xfrm>
            <a:off x="10861966" y="2958110"/>
            <a:ext cx="0" cy="11760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Arco 54">
            <a:extLst>
              <a:ext uri="{FF2B5EF4-FFF2-40B4-BE49-F238E27FC236}">
                <a16:creationId xmlns:a16="http://schemas.microsoft.com/office/drawing/2014/main" id="{B74C1805-8CA2-4D56-84B0-636C2F116C00}"/>
              </a:ext>
            </a:extLst>
          </p:cNvPr>
          <p:cNvSpPr/>
          <p:nvPr/>
        </p:nvSpPr>
        <p:spPr>
          <a:xfrm>
            <a:off x="6685732" y="2038352"/>
            <a:ext cx="4176000" cy="4176000"/>
          </a:xfrm>
          <a:prstGeom prst="arc">
            <a:avLst>
              <a:gd name="adj1" fmla="val 9160"/>
              <a:gd name="adj2" fmla="val 540500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9" name="Connettore diritto 58">
            <a:extLst>
              <a:ext uri="{FF2B5EF4-FFF2-40B4-BE49-F238E27FC236}">
                <a16:creationId xmlns:a16="http://schemas.microsoft.com/office/drawing/2014/main" id="{A96781E0-A96A-4770-ADC0-294D5083249C}"/>
              </a:ext>
            </a:extLst>
          </p:cNvPr>
          <p:cNvCxnSpPr>
            <a:cxnSpLocks/>
          </p:cNvCxnSpPr>
          <p:nvPr/>
        </p:nvCxnSpPr>
        <p:spPr>
          <a:xfrm>
            <a:off x="6223253" y="4130341"/>
            <a:ext cx="1168655" cy="208401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D8436F14-E318-4D69-A5DF-E8EB101F2AC0}"/>
              </a:ext>
            </a:extLst>
          </p:cNvPr>
          <p:cNvCxnSpPr>
            <a:cxnSpLocks/>
          </p:cNvCxnSpPr>
          <p:nvPr/>
        </p:nvCxnSpPr>
        <p:spPr>
          <a:xfrm flipH="1">
            <a:off x="7393789" y="4131257"/>
            <a:ext cx="1169463" cy="20830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7096D8E-ACD9-48D6-AADA-81BD36ADCB1E}"/>
              </a:ext>
            </a:extLst>
          </p:cNvPr>
          <p:cNvCxnSpPr>
            <a:stCxn id="8" idx="6"/>
          </p:cNvCxnSpPr>
          <p:nvPr/>
        </p:nvCxnSpPr>
        <p:spPr>
          <a:xfrm>
            <a:off x="8563253" y="2958110"/>
            <a:ext cx="0" cy="1170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27E062E8-863D-40BC-B2B0-368B92808DD3}"/>
              </a:ext>
            </a:extLst>
          </p:cNvPr>
          <p:cNvCxnSpPr/>
          <p:nvPr/>
        </p:nvCxnSpPr>
        <p:spPr>
          <a:xfrm flipH="1">
            <a:off x="7393253" y="6214352"/>
            <a:ext cx="13778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FD633326-44FE-4A96-A95A-10C61C787F0A}"/>
              </a:ext>
            </a:extLst>
          </p:cNvPr>
          <p:cNvCxnSpPr>
            <a:cxnSpLocks/>
            <a:endCxn id="23" idx="6"/>
          </p:cNvCxnSpPr>
          <p:nvPr/>
        </p:nvCxnSpPr>
        <p:spPr>
          <a:xfrm>
            <a:off x="7351827" y="5541651"/>
            <a:ext cx="1039341"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228" name="Titolo 3">
            <a:extLst>
              <a:ext uri="{FF2B5EF4-FFF2-40B4-BE49-F238E27FC236}">
                <a16:creationId xmlns:a16="http://schemas.microsoft.com/office/drawing/2014/main" id="{E8F12483-AF7D-4AF7-9F42-9286601297D8}"/>
              </a:ext>
            </a:extLst>
          </p:cNvPr>
          <p:cNvSpPr txBox="1">
            <a:spLocks/>
          </p:cNvSpPr>
          <p:nvPr/>
        </p:nvSpPr>
        <p:spPr>
          <a:xfrm>
            <a:off x="-13886" y="21319"/>
            <a:ext cx="12168000" cy="360000"/>
          </a:xfrm>
          <a:prstGeom prst="rect">
            <a:avLst/>
          </a:prstGeom>
          <a:ln w="3175">
            <a:solidFill>
              <a:schemeClr val="accent1"/>
            </a:solid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700">
                <a:solidFill>
                  <a:srgbClr val="0066FF"/>
                </a:solidFill>
                <a:latin typeface="Comic Sans MS" panose="030F0702030302020204" pitchFamily="66" charset="0"/>
              </a:rPr>
              <a:t>GEOMETRIA DESCRITTIVA DINAMICA–COMPENETRAZIONE DI SOLIDI DI ROTAZIONE (Dati)</a:t>
            </a:r>
            <a:endParaRPr lang="it-IT" sz="1700" dirty="0"/>
          </a:p>
        </p:txBody>
      </p:sp>
      <p:cxnSp>
        <p:nvCxnSpPr>
          <p:cNvPr id="26" name="Connettore diritto 25">
            <a:extLst>
              <a:ext uri="{FF2B5EF4-FFF2-40B4-BE49-F238E27FC236}">
                <a16:creationId xmlns:a16="http://schemas.microsoft.com/office/drawing/2014/main" id="{DE3F03FA-25D1-4E04-8FC6-DE112B8D838B}"/>
              </a:ext>
            </a:extLst>
          </p:cNvPr>
          <p:cNvCxnSpPr>
            <a:cxnSpLocks/>
            <a:stCxn id="8" idx="4"/>
          </p:cNvCxnSpPr>
          <p:nvPr/>
        </p:nvCxnSpPr>
        <p:spPr>
          <a:xfrm>
            <a:off x="7393253" y="4128110"/>
            <a:ext cx="0" cy="1491728"/>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2DCE838F-19C0-4DCA-960A-E6487DC105C6}"/>
              </a:ext>
            </a:extLst>
          </p:cNvPr>
          <p:cNvSpPr txBox="1"/>
          <p:nvPr/>
        </p:nvSpPr>
        <p:spPr>
          <a:xfrm>
            <a:off x="0" y="414572"/>
            <a:ext cx="5688825" cy="1200329"/>
          </a:xfrm>
          <a:prstGeom prst="rect">
            <a:avLst/>
          </a:prstGeom>
          <a:noFill/>
        </p:spPr>
        <p:txBody>
          <a:bodyPr wrap="square" rtlCol="0">
            <a:spAutoFit/>
          </a:bodyPr>
          <a:lstStyle/>
          <a:p>
            <a:r>
              <a:rPr lang="it-IT" dirty="0"/>
              <a:t>La composizione è costituita da due coni circolari retti con le basi unite ai piani di proiezione e gli ortogonali tra loro appartenenti ad un piano di profilo come precisato di seguito</a:t>
            </a:r>
          </a:p>
        </p:txBody>
      </p:sp>
      <p:sp>
        <p:nvSpPr>
          <p:cNvPr id="4" name="CasellaDiTesto 3">
            <a:extLst>
              <a:ext uri="{FF2B5EF4-FFF2-40B4-BE49-F238E27FC236}">
                <a16:creationId xmlns:a16="http://schemas.microsoft.com/office/drawing/2014/main" id="{0137B4EB-8835-4075-BDDB-C4574D049BF4}"/>
              </a:ext>
            </a:extLst>
          </p:cNvPr>
          <p:cNvSpPr txBox="1"/>
          <p:nvPr/>
        </p:nvSpPr>
        <p:spPr>
          <a:xfrm>
            <a:off x="7007184" y="356386"/>
            <a:ext cx="443884" cy="369332"/>
          </a:xfrm>
          <a:prstGeom prst="rect">
            <a:avLst/>
          </a:prstGeom>
          <a:noFill/>
          <a:ln>
            <a:noFill/>
          </a:ln>
        </p:spPr>
        <p:txBody>
          <a:bodyPr wrap="square" rtlCol="0">
            <a:spAutoFit/>
          </a:bodyPr>
          <a:lstStyle/>
          <a:p>
            <a:r>
              <a:rPr lang="it-IT" dirty="0">
                <a:solidFill>
                  <a:srgbClr val="0070C0"/>
                </a:solidFill>
              </a:rPr>
              <a:t>V’’</a:t>
            </a:r>
          </a:p>
        </p:txBody>
      </p:sp>
      <p:sp>
        <p:nvSpPr>
          <p:cNvPr id="40" name="CasellaDiTesto 39">
            <a:extLst>
              <a:ext uri="{FF2B5EF4-FFF2-40B4-BE49-F238E27FC236}">
                <a16:creationId xmlns:a16="http://schemas.microsoft.com/office/drawing/2014/main" id="{C381E148-B6DB-4801-B2BE-2716BEE1D3FB}"/>
              </a:ext>
            </a:extLst>
          </p:cNvPr>
          <p:cNvSpPr txBox="1"/>
          <p:nvPr/>
        </p:nvSpPr>
        <p:spPr>
          <a:xfrm>
            <a:off x="10170369" y="364606"/>
            <a:ext cx="468000" cy="369332"/>
          </a:xfrm>
          <a:prstGeom prst="rect">
            <a:avLst/>
          </a:prstGeom>
          <a:noFill/>
          <a:ln>
            <a:noFill/>
          </a:ln>
        </p:spPr>
        <p:txBody>
          <a:bodyPr wrap="square" rtlCol="0">
            <a:spAutoFit/>
          </a:bodyPr>
          <a:lstStyle/>
          <a:p>
            <a:r>
              <a:rPr lang="it-IT" dirty="0">
                <a:solidFill>
                  <a:srgbClr val="0070C0"/>
                </a:solidFill>
              </a:rPr>
              <a:t>V’’’</a:t>
            </a:r>
          </a:p>
        </p:txBody>
      </p:sp>
      <p:sp>
        <p:nvSpPr>
          <p:cNvPr id="45" name="CasellaDiTesto 44">
            <a:extLst>
              <a:ext uri="{FF2B5EF4-FFF2-40B4-BE49-F238E27FC236}">
                <a16:creationId xmlns:a16="http://schemas.microsoft.com/office/drawing/2014/main" id="{212503C3-72D9-4E8F-BAEA-54B9C48995AF}"/>
              </a:ext>
            </a:extLst>
          </p:cNvPr>
          <p:cNvSpPr txBox="1"/>
          <p:nvPr/>
        </p:nvSpPr>
        <p:spPr>
          <a:xfrm>
            <a:off x="10808609" y="2799035"/>
            <a:ext cx="468000" cy="360000"/>
          </a:xfrm>
          <a:prstGeom prst="rect">
            <a:avLst/>
          </a:prstGeom>
          <a:noFill/>
        </p:spPr>
        <p:txBody>
          <a:bodyPr wrap="square" rtlCol="0">
            <a:spAutoFit/>
          </a:bodyPr>
          <a:lstStyle/>
          <a:p>
            <a:r>
              <a:rPr lang="it-IT" dirty="0">
                <a:solidFill>
                  <a:srgbClr val="00B050"/>
                </a:solidFill>
              </a:rPr>
              <a:t>V’’’</a:t>
            </a:r>
          </a:p>
        </p:txBody>
      </p:sp>
      <p:sp>
        <p:nvSpPr>
          <p:cNvPr id="47" name="CasellaDiTesto 46">
            <a:extLst>
              <a:ext uri="{FF2B5EF4-FFF2-40B4-BE49-F238E27FC236}">
                <a16:creationId xmlns:a16="http://schemas.microsoft.com/office/drawing/2014/main" id="{B3BD8193-9035-4926-9279-DF6FAF6B6BBF}"/>
              </a:ext>
            </a:extLst>
          </p:cNvPr>
          <p:cNvSpPr txBox="1"/>
          <p:nvPr/>
        </p:nvSpPr>
        <p:spPr>
          <a:xfrm>
            <a:off x="7256008" y="6165139"/>
            <a:ext cx="443884" cy="360000"/>
          </a:xfrm>
          <a:prstGeom prst="rect">
            <a:avLst/>
          </a:prstGeom>
          <a:noFill/>
        </p:spPr>
        <p:txBody>
          <a:bodyPr wrap="square" rtlCol="0">
            <a:spAutoFit/>
          </a:bodyPr>
          <a:lstStyle/>
          <a:p>
            <a:r>
              <a:rPr lang="it-IT" dirty="0">
                <a:solidFill>
                  <a:srgbClr val="00B050"/>
                </a:solidFill>
              </a:rPr>
              <a:t>V’</a:t>
            </a:r>
          </a:p>
        </p:txBody>
      </p:sp>
      <p:sp>
        <p:nvSpPr>
          <p:cNvPr id="48" name="CasellaDiTesto 47">
            <a:extLst>
              <a:ext uri="{FF2B5EF4-FFF2-40B4-BE49-F238E27FC236}">
                <a16:creationId xmlns:a16="http://schemas.microsoft.com/office/drawing/2014/main" id="{DDD8B3EE-A0C2-4409-B2E1-80000AF90CBD}"/>
              </a:ext>
            </a:extLst>
          </p:cNvPr>
          <p:cNvSpPr txBox="1"/>
          <p:nvPr/>
        </p:nvSpPr>
        <p:spPr>
          <a:xfrm>
            <a:off x="6997791" y="2667957"/>
            <a:ext cx="443884" cy="360000"/>
          </a:xfrm>
          <a:prstGeom prst="rect">
            <a:avLst/>
          </a:prstGeom>
          <a:noFill/>
        </p:spPr>
        <p:txBody>
          <a:bodyPr wrap="square" rtlCol="0">
            <a:spAutoFit/>
          </a:bodyPr>
          <a:lstStyle/>
          <a:p>
            <a:r>
              <a:rPr lang="it-IT" dirty="0">
                <a:solidFill>
                  <a:srgbClr val="00B050"/>
                </a:solidFill>
              </a:rPr>
              <a:t>V’’</a:t>
            </a:r>
          </a:p>
        </p:txBody>
      </p:sp>
      <p:sp>
        <p:nvSpPr>
          <p:cNvPr id="49" name="CasellaDiTesto 48">
            <a:extLst>
              <a:ext uri="{FF2B5EF4-FFF2-40B4-BE49-F238E27FC236}">
                <a16:creationId xmlns:a16="http://schemas.microsoft.com/office/drawing/2014/main" id="{D85889EB-15AA-4738-9031-C94A354F6F55}"/>
              </a:ext>
            </a:extLst>
          </p:cNvPr>
          <p:cNvSpPr txBox="1"/>
          <p:nvPr/>
        </p:nvSpPr>
        <p:spPr>
          <a:xfrm>
            <a:off x="7080586" y="5258733"/>
            <a:ext cx="443884" cy="369332"/>
          </a:xfrm>
          <a:prstGeom prst="rect">
            <a:avLst/>
          </a:prstGeom>
          <a:noFill/>
          <a:ln>
            <a:noFill/>
          </a:ln>
        </p:spPr>
        <p:txBody>
          <a:bodyPr wrap="square" rtlCol="0">
            <a:spAutoFit/>
          </a:bodyPr>
          <a:lstStyle/>
          <a:p>
            <a:r>
              <a:rPr lang="it-IT" dirty="0">
                <a:solidFill>
                  <a:srgbClr val="0070C0"/>
                </a:solidFill>
              </a:rPr>
              <a:t>V’</a:t>
            </a:r>
          </a:p>
        </p:txBody>
      </p:sp>
      <p:sp>
        <p:nvSpPr>
          <p:cNvPr id="51" name="CasellaDiTesto 50">
            <a:extLst>
              <a:ext uri="{FF2B5EF4-FFF2-40B4-BE49-F238E27FC236}">
                <a16:creationId xmlns:a16="http://schemas.microsoft.com/office/drawing/2014/main" id="{564345AF-1B89-4BF0-82BC-2B28C2186226}"/>
              </a:ext>
            </a:extLst>
          </p:cNvPr>
          <p:cNvSpPr txBox="1"/>
          <p:nvPr/>
        </p:nvSpPr>
        <p:spPr>
          <a:xfrm>
            <a:off x="11608929" y="3774162"/>
            <a:ext cx="468000" cy="369332"/>
          </a:xfrm>
          <a:prstGeom prst="rect">
            <a:avLst/>
          </a:prstGeom>
          <a:noFill/>
        </p:spPr>
        <p:txBody>
          <a:bodyPr wrap="square" rtlCol="0">
            <a:spAutoFit/>
          </a:bodyPr>
          <a:lstStyle/>
          <a:p>
            <a:r>
              <a:rPr lang="it-IT" dirty="0"/>
              <a:t>lt</a:t>
            </a:r>
          </a:p>
        </p:txBody>
      </p:sp>
      <p:sp>
        <p:nvSpPr>
          <p:cNvPr id="7" name="CasellaDiTesto 6">
            <a:extLst>
              <a:ext uri="{FF2B5EF4-FFF2-40B4-BE49-F238E27FC236}">
                <a16:creationId xmlns:a16="http://schemas.microsoft.com/office/drawing/2014/main" id="{6637FA1F-DDD3-4905-9B53-5FA7CAD31C93}"/>
              </a:ext>
            </a:extLst>
          </p:cNvPr>
          <p:cNvSpPr txBox="1"/>
          <p:nvPr/>
        </p:nvSpPr>
        <p:spPr>
          <a:xfrm>
            <a:off x="0" y="1696630"/>
            <a:ext cx="5375233" cy="646331"/>
          </a:xfrm>
          <a:prstGeom prst="rect">
            <a:avLst/>
          </a:prstGeom>
          <a:noFill/>
        </p:spPr>
        <p:txBody>
          <a:bodyPr wrap="square" rtlCol="0">
            <a:spAutoFit/>
          </a:bodyPr>
          <a:lstStyle/>
          <a:p>
            <a:r>
              <a:rPr lang="it-IT" dirty="0">
                <a:solidFill>
                  <a:srgbClr val="0070C0"/>
                </a:solidFill>
              </a:rPr>
              <a:t>Il cono di colore blu ha la base circolare unita a </a:t>
            </a:r>
            <a:r>
              <a:rPr lang="it-IT" dirty="0">
                <a:solidFill>
                  <a:srgbClr val="0070C0"/>
                </a:solidFill>
                <a:latin typeface="Symbol" panose="05050102010706020507" pitchFamily="18" charset="2"/>
              </a:rPr>
              <a:t>p</a:t>
            </a:r>
            <a:r>
              <a:rPr lang="it-IT" baseline="-25000" dirty="0">
                <a:solidFill>
                  <a:srgbClr val="0070C0"/>
                </a:solidFill>
              </a:rPr>
              <a:t>1</a:t>
            </a:r>
            <a:r>
              <a:rPr lang="it-IT" dirty="0">
                <a:solidFill>
                  <a:srgbClr val="0070C0"/>
                </a:solidFill>
              </a:rPr>
              <a:t> mentre l’asse è parallelo a </a:t>
            </a:r>
            <a:r>
              <a:rPr lang="it-IT" dirty="0">
                <a:solidFill>
                  <a:srgbClr val="0070C0"/>
                </a:solidFill>
                <a:latin typeface="Symbol" panose="05050102010706020507" pitchFamily="18" charset="2"/>
              </a:rPr>
              <a:t>p</a:t>
            </a:r>
            <a:r>
              <a:rPr lang="it-IT" baseline="-25000" dirty="0">
                <a:solidFill>
                  <a:srgbClr val="0070C0"/>
                </a:solidFill>
              </a:rPr>
              <a:t>2</a:t>
            </a:r>
            <a:r>
              <a:rPr lang="it-IT" dirty="0">
                <a:solidFill>
                  <a:srgbClr val="0070C0"/>
                </a:solidFill>
              </a:rPr>
              <a:t> e ortogonale a </a:t>
            </a:r>
            <a:r>
              <a:rPr lang="it-IT" dirty="0">
                <a:solidFill>
                  <a:srgbClr val="0070C0"/>
                </a:solidFill>
                <a:latin typeface="Symbol" panose="05050102010706020507" pitchFamily="18" charset="2"/>
              </a:rPr>
              <a:t>p</a:t>
            </a:r>
            <a:r>
              <a:rPr lang="it-IT" baseline="-25000" dirty="0">
                <a:solidFill>
                  <a:srgbClr val="0070C0"/>
                </a:solidFill>
              </a:rPr>
              <a:t>1</a:t>
            </a:r>
          </a:p>
        </p:txBody>
      </p:sp>
      <p:sp>
        <p:nvSpPr>
          <p:cNvPr id="52" name="CasellaDiTesto 51">
            <a:extLst>
              <a:ext uri="{FF2B5EF4-FFF2-40B4-BE49-F238E27FC236}">
                <a16:creationId xmlns:a16="http://schemas.microsoft.com/office/drawing/2014/main" id="{F07AA654-EDAA-495E-B647-1A90D477FB76}"/>
              </a:ext>
            </a:extLst>
          </p:cNvPr>
          <p:cNvSpPr txBox="1"/>
          <p:nvPr/>
        </p:nvSpPr>
        <p:spPr>
          <a:xfrm>
            <a:off x="-57283" y="2475869"/>
            <a:ext cx="5557348" cy="646331"/>
          </a:xfrm>
          <a:prstGeom prst="rect">
            <a:avLst/>
          </a:prstGeom>
          <a:noFill/>
        </p:spPr>
        <p:txBody>
          <a:bodyPr wrap="square" rtlCol="0">
            <a:spAutoFit/>
          </a:bodyPr>
          <a:lstStyle/>
          <a:p>
            <a:r>
              <a:rPr lang="it-IT" dirty="0">
                <a:solidFill>
                  <a:srgbClr val="00B050"/>
                </a:solidFill>
              </a:rPr>
              <a:t>Il cono di colore verde ha la base circolare unita a </a:t>
            </a:r>
            <a:r>
              <a:rPr lang="it-IT" dirty="0">
                <a:solidFill>
                  <a:srgbClr val="00B050"/>
                </a:solidFill>
                <a:latin typeface="Symbol" panose="05050102010706020507" pitchFamily="18" charset="2"/>
              </a:rPr>
              <a:t>p</a:t>
            </a:r>
            <a:r>
              <a:rPr lang="it-IT" baseline="-25000" dirty="0">
                <a:solidFill>
                  <a:srgbClr val="00B050"/>
                </a:solidFill>
              </a:rPr>
              <a:t>2</a:t>
            </a:r>
            <a:r>
              <a:rPr lang="it-IT" dirty="0">
                <a:solidFill>
                  <a:srgbClr val="00B050"/>
                </a:solidFill>
              </a:rPr>
              <a:t> mentre l’asse è parallelo a </a:t>
            </a:r>
            <a:r>
              <a:rPr lang="it-IT" dirty="0">
                <a:solidFill>
                  <a:srgbClr val="00B050"/>
                </a:solidFill>
                <a:latin typeface="Symbol" panose="05050102010706020507" pitchFamily="18" charset="2"/>
              </a:rPr>
              <a:t>p</a:t>
            </a:r>
            <a:r>
              <a:rPr lang="it-IT" baseline="-25000" dirty="0">
                <a:solidFill>
                  <a:srgbClr val="00B050"/>
                </a:solidFill>
              </a:rPr>
              <a:t>1</a:t>
            </a:r>
            <a:r>
              <a:rPr lang="it-IT" dirty="0">
                <a:solidFill>
                  <a:srgbClr val="00B050"/>
                </a:solidFill>
              </a:rPr>
              <a:t> e ortogonale a </a:t>
            </a:r>
            <a:r>
              <a:rPr lang="it-IT" dirty="0">
                <a:solidFill>
                  <a:srgbClr val="00B050"/>
                </a:solidFill>
                <a:latin typeface="Symbol" panose="05050102010706020507" pitchFamily="18" charset="2"/>
              </a:rPr>
              <a:t>p</a:t>
            </a:r>
            <a:r>
              <a:rPr lang="it-IT" baseline="-25000" dirty="0">
                <a:solidFill>
                  <a:srgbClr val="00B050"/>
                </a:solidFill>
              </a:rPr>
              <a:t>2</a:t>
            </a:r>
          </a:p>
        </p:txBody>
      </p:sp>
      <p:sp>
        <p:nvSpPr>
          <p:cNvPr id="14" name="CasellaDiTesto 13">
            <a:extLst>
              <a:ext uri="{FF2B5EF4-FFF2-40B4-BE49-F238E27FC236}">
                <a16:creationId xmlns:a16="http://schemas.microsoft.com/office/drawing/2014/main" id="{B297E563-BEE8-434B-A485-06DF640DDC18}"/>
              </a:ext>
            </a:extLst>
          </p:cNvPr>
          <p:cNvSpPr txBox="1"/>
          <p:nvPr/>
        </p:nvSpPr>
        <p:spPr>
          <a:xfrm>
            <a:off x="-24038" y="4302663"/>
            <a:ext cx="5186433" cy="1477328"/>
          </a:xfrm>
          <a:prstGeom prst="rect">
            <a:avLst/>
          </a:prstGeom>
          <a:noFill/>
        </p:spPr>
        <p:txBody>
          <a:bodyPr wrap="square" rtlCol="0">
            <a:spAutoFit/>
          </a:bodyPr>
          <a:lstStyle/>
          <a:p>
            <a:r>
              <a:rPr lang="it-IT" dirty="0"/>
              <a:t>Si precisa che gli assi sono tra loro ortogonali e, quindi, appartenenti entrambi ad un piano di profilo che contiene i vertici V(V’;V’’; V’’’) dei due coni oltre al punto P(P’; P’’; P’’’)  d’intersezione degli assi</a:t>
            </a:r>
          </a:p>
        </p:txBody>
      </p:sp>
      <p:sp>
        <p:nvSpPr>
          <p:cNvPr id="17" name="CasellaDiTesto 16">
            <a:extLst>
              <a:ext uri="{FF2B5EF4-FFF2-40B4-BE49-F238E27FC236}">
                <a16:creationId xmlns:a16="http://schemas.microsoft.com/office/drawing/2014/main" id="{7A2360C4-F582-4381-9DB9-394740BD1908}"/>
              </a:ext>
            </a:extLst>
          </p:cNvPr>
          <p:cNvSpPr txBox="1"/>
          <p:nvPr/>
        </p:nvSpPr>
        <p:spPr>
          <a:xfrm>
            <a:off x="-24037" y="6051047"/>
            <a:ext cx="5663313" cy="646331"/>
          </a:xfrm>
          <a:prstGeom prst="rect">
            <a:avLst/>
          </a:prstGeom>
          <a:noFill/>
        </p:spPr>
        <p:txBody>
          <a:bodyPr wrap="square" rtlCol="0">
            <a:spAutoFit/>
          </a:bodyPr>
          <a:lstStyle/>
          <a:p>
            <a:r>
              <a:rPr lang="it-IT" dirty="0"/>
              <a:t>Si precisa, inoltre, che il vertice del cono verde appartiene alla falda del cono blu</a:t>
            </a:r>
          </a:p>
        </p:txBody>
      </p:sp>
      <p:sp>
        <p:nvSpPr>
          <p:cNvPr id="53" name="CasellaDiTesto 52">
            <a:extLst>
              <a:ext uri="{FF2B5EF4-FFF2-40B4-BE49-F238E27FC236}">
                <a16:creationId xmlns:a16="http://schemas.microsoft.com/office/drawing/2014/main" id="{9FF2BAEE-96B0-4A1A-96D5-627A3B6DE51B}"/>
              </a:ext>
            </a:extLst>
          </p:cNvPr>
          <p:cNvSpPr txBox="1"/>
          <p:nvPr/>
        </p:nvSpPr>
        <p:spPr>
          <a:xfrm>
            <a:off x="10124169" y="2784351"/>
            <a:ext cx="468000" cy="369332"/>
          </a:xfrm>
          <a:prstGeom prst="rect">
            <a:avLst/>
          </a:prstGeom>
          <a:noFill/>
        </p:spPr>
        <p:txBody>
          <a:bodyPr wrap="square" rtlCol="0">
            <a:spAutoFit/>
          </a:bodyPr>
          <a:lstStyle/>
          <a:p>
            <a:r>
              <a:rPr lang="it-IT" dirty="0"/>
              <a:t>P’’’</a:t>
            </a:r>
          </a:p>
        </p:txBody>
      </p:sp>
      <p:sp>
        <p:nvSpPr>
          <p:cNvPr id="54" name="CasellaDiTesto 53">
            <a:extLst>
              <a:ext uri="{FF2B5EF4-FFF2-40B4-BE49-F238E27FC236}">
                <a16:creationId xmlns:a16="http://schemas.microsoft.com/office/drawing/2014/main" id="{FBE1C565-6E4E-4F18-9A01-2AAD4A6D4B7E}"/>
              </a:ext>
            </a:extLst>
          </p:cNvPr>
          <p:cNvSpPr txBox="1"/>
          <p:nvPr/>
        </p:nvSpPr>
        <p:spPr>
          <a:xfrm>
            <a:off x="7321389" y="2683320"/>
            <a:ext cx="443884" cy="369332"/>
          </a:xfrm>
          <a:prstGeom prst="rect">
            <a:avLst/>
          </a:prstGeom>
          <a:noFill/>
        </p:spPr>
        <p:txBody>
          <a:bodyPr wrap="square" rtlCol="0">
            <a:spAutoFit/>
          </a:bodyPr>
          <a:lstStyle/>
          <a:p>
            <a:r>
              <a:rPr lang="it-IT" dirty="0"/>
              <a:t>P’’</a:t>
            </a:r>
          </a:p>
        </p:txBody>
      </p:sp>
      <p:sp>
        <p:nvSpPr>
          <p:cNvPr id="56" name="CasellaDiTesto 55">
            <a:extLst>
              <a:ext uri="{FF2B5EF4-FFF2-40B4-BE49-F238E27FC236}">
                <a16:creationId xmlns:a16="http://schemas.microsoft.com/office/drawing/2014/main" id="{5D6EE858-4F2A-49C9-9885-C80B93FEFAC8}"/>
              </a:ext>
            </a:extLst>
          </p:cNvPr>
          <p:cNvSpPr txBox="1"/>
          <p:nvPr/>
        </p:nvSpPr>
        <p:spPr>
          <a:xfrm>
            <a:off x="7388570" y="5266960"/>
            <a:ext cx="443884" cy="369332"/>
          </a:xfrm>
          <a:prstGeom prst="rect">
            <a:avLst/>
          </a:prstGeom>
          <a:noFill/>
          <a:ln>
            <a:noFill/>
          </a:ln>
        </p:spPr>
        <p:txBody>
          <a:bodyPr wrap="square" rtlCol="0">
            <a:spAutoFit/>
          </a:bodyPr>
          <a:lstStyle/>
          <a:p>
            <a:r>
              <a:rPr lang="it-IT" dirty="0"/>
              <a:t>P’</a:t>
            </a:r>
          </a:p>
        </p:txBody>
      </p:sp>
      <p:sp>
        <p:nvSpPr>
          <p:cNvPr id="57" name="CasellaDiTesto 56">
            <a:extLst>
              <a:ext uri="{FF2B5EF4-FFF2-40B4-BE49-F238E27FC236}">
                <a16:creationId xmlns:a16="http://schemas.microsoft.com/office/drawing/2014/main" id="{44D387D5-9B12-47E1-9861-7CE5204A0501}"/>
              </a:ext>
            </a:extLst>
          </p:cNvPr>
          <p:cNvSpPr txBox="1"/>
          <p:nvPr/>
        </p:nvSpPr>
        <p:spPr>
          <a:xfrm>
            <a:off x="7164030" y="2666152"/>
            <a:ext cx="395056" cy="369332"/>
          </a:xfrm>
          <a:prstGeom prst="rect">
            <a:avLst/>
          </a:prstGeom>
          <a:noFill/>
        </p:spPr>
        <p:txBody>
          <a:bodyPr wrap="square">
            <a:spAutoFit/>
          </a:bodyPr>
          <a:lstStyle/>
          <a:p>
            <a:r>
              <a:rPr lang="it-IT" sz="1800" dirty="0">
                <a:latin typeface="Symbol" panose="05050102010706020507" pitchFamily="18" charset="2"/>
              </a:rPr>
              <a:t>º</a:t>
            </a:r>
            <a:endParaRPr lang="it-IT" sz="1050" dirty="0">
              <a:latin typeface="MS Shell Dlg 2" panose="020B0604030504040204" pitchFamily="34" charset="0"/>
            </a:endParaRPr>
          </a:p>
        </p:txBody>
      </p:sp>
      <p:sp>
        <p:nvSpPr>
          <p:cNvPr id="58" name="CasellaDiTesto 57">
            <a:extLst>
              <a:ext uri="{FF2B5EF4-FFF2-40B4-BE49-F238E27FC236}">
                <a16:creationId xmlns:a16="http://schemas.microsoft.com/office/drawing/2014/main" id="{88D7FBDE-ABAA-43AF-B10A-47549C48BF5C}"/>
              </a:ext>
            </a:extLst>
          </p:cNvPr>
          <p:cNvSpPr txBox="1"/>
          <p:nvPr/>
        </p:nvSpPr>
        <p:spPr>
          <a:xfrm>
            <a:off x="7252982" y="5250506"/>
            <a:ext cx="395056" cy="369332"/>
          </a:xfrm>
          <a:prstGeom prst="rect">
            <a:avLst/>
          </a:prstGeom>
          <a:noFill/>
        </p:spPr>
        <p:txBody>
          <a:bodyPr wrap="square">
            <a:spAutoFit/>
          </a:bodyPr>
          <a:lstStyle/>
          <a:p>
            <a:r>
              <a:rPr lang="it-IT" sz="1800" dirty="0">
                <a:latin typeface="Symbol" panose="05050102010706020507" pitchFamily="18" charset="2"/>
              </a:rPr>
              <a:t>º</a:t>
            </a:r>
            <a:endParaRPr lang="it-IT" sz="1050" dirty="0">
              <a:latin typeface="MS Shell Dlg 2" panose="020B0604030504040204" pitchFamily="34" charset="0"/>
            </a:endParaRPr>
          </a:p>
        </p:txBody>
      </p:sp>
      <p:sp>
        <p:nvSpPr>
          <p:cNvPr id="22" name="CasellaDiTesto 21">
            <a:extLst>
              <a:ext uri="{FF2B5EF4-FFF2-40B4-BE49-F238E27FC236}">
                <a16:creationId xmlns:a16="http://schemas.microsoft.com/office/drawing/2014/main" id="{17C4EF16-E9E5-4F32-B358-5A4021E9E0AD}"/>
              </a:ext>
            </a:extLst>
          </p:cNvPr>
          <p:cNvSpPr txBox="1"/>
          <p:nvPr/>
        </p:nvSpPr>
        <p:spPr>
          <a:xfrm>
            <a:off x="-57283" y="3153683"/>
            <a:ext cx="5407394" cy="923330"/>
          </a:xfrm>
          <a:prstGeom prst="rect">
            <a:avLst/>
          </a:prstGeom>
          <a:noFill/>
        </p:spPr>
        <p:txBody>
          <a:bodyPr wrap="square" rtlCol="0">
            <a:spAutoFit/>
          </a:bodyPr>
          <a:lstStyle/>
          <a:p>
            <a:r>
              <a:rPr lang="it-IT" dirty="0"/>
              <a:t>Per una lettura più completa si esegue anche il ribaltamento della composizione sul piano laterale </a:t>
            </a:r>
            <a:r>
              <a:rPr lang="it-IT" dirty="0">
                <a:latin typeface="Symbol" panose="05050102010706020507" pitchFamily="18" charset="2"/>
              </a:rPr>
              <a:t>p</a:t>
            </a:r>
            <a:r>
              <a:rPr lang="it-IT" baseline="-25000" dirty="0"/>
              <a:t>3</a:t>
            </a:r>
          </a:p>
        </p:txBody>
      </p:sp>
      <p:cxnSp>
        <p:nvCxnSpPr>
          <p:cNvPr id="60" name="Connettore diritto 59">
            <a:extLst>
              <a:ext uri="{FF2B5EF4-FFF2-40B4-BE49-F238E27FC236}">
                <a16:creationId xmlns:a16="http://schemas.microsoft.com/office/drawing/2014/main" id="{5DD0C93B-8F24-4C06-829F-D31DE1F57A9D}"/>
              </a:ext>
            </a:extLst>
          </p:cNvPr>
          <p:cNvCxnSpPr/>
          <p:nvPr/>
        </p:nvCxnSpPr>
        <p:spPr>
          <a:xfrm>
            <a:off x="7393425" y="2958110"/>
            <a:ext cx="0" cy="3276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55056015-AA02-422D-9202-F51F7877F9E3}"/>
              </a:ext>
            </a:extLst>
          </p:cNvPr>
          <p:cNvCxnSpPr>
            <a:cxnSpLocks/>
          </p:cNvCxnSpPr>
          <p:nvPr/>
        </p:nvCxnSpPr>
        <p:spPr>
          <a:xfrm>
            <a:off x="7388745" y="4128744"/>
            <a:ext cx="13824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97" name="Gruppo 196">
            <a:extLst>
              <a:ext uri="{FF2B5EF4-FFF2-40B4-BE49-F238E27FC236}">
                <a16:creationId xmlns:a16="http://schemas.microsoft.com/office/drawing/2014/main" id="{5AD33C4D-52E6-4881-87E1-A032EB97762F}"/>
              </a:ext>
            </a:extLst>
          </p:cNvPr>
          <p:cNvGrpSpPr/>
          <p:nvPr/>
        </p:nvGrpSpPr>
        <p:grpSpPr>
          <a:xfrm>
            <a:off x="7333536" y="2910277"/>
            <a:ext cx="108000" cy="108000"/>
            <a:chOff x="7193876" y="3067400"/>
            <a:chExt cx="108000" cy="108000"/>
          </a:xfrm>
        </p:grpSpPr>
        <p:cxnSp>
          <p:nvCxnSpPr>
            <p:cNvPr id="10" name="Connettore diritto 9">
              <a:extLst>
                <a:ext uri="{FF2B5EF4-FFF2-40B4-BE49-F238E27FC236}">
                  <a16:creationId xmlns:a16="http://schemas.microsoft.com/office/drawing/2014/main" id="{FDF4F4ED-FCF2-4C89-9880-2E68C81A16C9}"/>
                </a:ext>
              </a:extLst>
            </p:cNvPr>
            <p:cNvCxnSpPr>
              <a:cxnSpLocks/>
            </p:cNvCxnSpPr>
            <p:nvPr/>
          </p:nvCxnSpPr>
          <p:spPr>
            <a:xfrm>
              <a:off x="7193876" y="3116004"/>
              <a:ext cx="108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Connettore diritto 193">
              <a:extLst>
                <a:ext uri="{FF2B5EF4-FFF2-40B4-BE49-F238E27FC236}">
                  <a16:creationId xmlns:a16="http://schemas.microsoft.com/office/drawing/2014/main" id="{8256ECFE-44DF-4786-997D-D253A85641A5}"/>
                </a:ext>
              </a:extLst>
            </p:cNvPr>
            <p:cNvCxnSpPr/>
            <p:nvPr/>
          </p:nvCxnSpPr>
          <p:spPr>
            <a:xfrm>
              <a:off x="7253271" y="3067400"/>
              <a:ext cx="0" cy="108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1" name="Gruppo 70">
            <a:extLst>
              <a:ext uri="{FF2B5EF4-FFF2-40B4-BE49-F238E27FC236}">
                <a16:creationId xmlns:a16="http://schemas.microsoft.com/office/drawing/2014/main" id="{10B140A3-BBF6-42BB-AE73-AFE02F60D8A5}"/>
              </a:ext>
            </a:extLst>
          </p:cNvPr>
          <p:cNvGrpSpPr/>
          <p:nvPr/>
        </p:nvGrpSpPr>
        <p:grpSpPr>
          <a:xfrm>
            <a:off x="7338700" y="5485764"/>
            <a:ext cx="108000" cy="108000"/>
            <a:chOff x="7193876" y="3059780"/>
            <a:chExt cx="108000" cy="108000"/>
          </a:xfrm>
        </p:grpSpPr>
        <p:cxnSp>
          <p:nvCxnSpPr>
            <p:cNvPr id="72" name="Connettore diritto 71">
              <a:extLst>
                <a:ext uri="{FF2B5EF4-FFF2-40B4-BE49-F238E27FC236}">
                  <a16:creationId xmlns:a16="http://schemas.microsoft.com/office/drawing/2014/main" id="{9F5C0E76-06C7-486E-B05B-492E152918AA}"/>
                </a:ext>
              </a:extLst>
            </p:cNvPr>
            <p:cNvCxnSpPr>
              <a:cxnSpLocks/>
            </p:cNvCxnSpPr>
            <p:nvPr/>
          </p:nvCxnSpPr>
          <p:spPr>
            <a:xfrm>
              <a:off x="7193876" y="3116004"/>
              <a:ext cx="108000"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80EAF924-619E-4F9F-84A4-13EDD4E5A539}"/>
                </a:ext>
              </a:extLst>
            </p:cNvPr>
            <p:cNvCxnSpPr/>
            <p:nvPr/>
          </p:nvCxnSpPr>
          <p:spPr>
            <a:xfrm>
              <a:off x="7247556" y="3059780"/>
              <a:ext cx="0" cy="10800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2" name="Pulsante di azione: vuoto 61">
            <a:hlinkClick r:id="rId2" action="ppaction://hlinksldjump" highlightClick="1"/>
            <a:extLst>
              <a:ext uri="{FF2B5EF4-FFF2-40B4-BE49-F238E27FC236}">
                <a16:creationId xmlns:a16="http://schemas.microsoft.com/office/drawing/2014/main" id="{D53312BE-1A04-4778-8F00-93D6E55EAECF}"/>
              </a:ext>
            </a:extLst>
          </p:cNvPr>
          <p:cNvSpPr/>
          <p:nvPr/>
        </p:nvSpPr>
        <p:spPr>
          <a:xfrm>
            <a:off x="10812000" y="20667"/>
            <a:ext cx="1368000" cy="360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64" name="Connettore diritto 63">
            <a:extLst>
              <a:ext uri="{FF2B5EF4-FFF2-40B4-BE49-F238E27FC236}">
                <a16:creationId xmlns:a16="http://schemas.microsoft.com/office/drawing/2014/main" id="{2AD58BC3-6D8B-4878-BA2E-23469D274631}"/>
              </a:ext>
            </a:extLst>
          </p:cNvPr>
          <p:cNvCxnSpPr>
            <a:cxnSpLocks/>
          </p:cNvCxnSpPr>
          <p:nvPr/>
        </p:nvCxnSpPr>
        <p:spPr>
          <a:xfrm>
            <a:off x="-22704" y="6870686"/>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10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par>
                                <p:cTn id="23" presetID="2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2" presetClass="entr" presetSubtype="4"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fill="hold"/>
                                        <p:tgtEl>
                                          <p:spTgt spid="49"/>
                                        </p:tgtEl>
                                        <p:attrNameLst>
                                          <p:attrName>ppt_x</p:attrName>
                                        </p:attrNameLst>
                                      </p:cBhvr>
                                      <p:tavLst>
                                        <p:tav tm="0">
                                          <p:val>
                                            <p:strVal val="#ppt_x"/>
                                          </p:val>
                                        </p:tav>
                                        <p:tav tm="100000">
                                          <p:val>
                                            <p:strVal val="#ppt_x"/>
                                          </p:val>
                                        </p:tav>
                                      </p:tavLst>
                                    </p:anim>
                                    <p:anim calcmode="lin" valueType="num">
                                      <p:cBhvr additive="base">
                                        <p:cTn id="41" dur="500" fill="hold"/>
                                        <p:tgtEl>
                                          <p:spTgt spid="4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22" presetClass="entr" presetSubtype="1"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par>
                                <p:cTn id="60" presetID="22" presetClass="entr" presetSubtype="1"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par>
                                <p:cTn id="63" presetID="22" presetClass="entr" presetSubtype="1"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up)">
                                      <p:cBhvr>
                                        <p:cTn id="65" dur="500"/>
                                        <p:tgtEl>
                                          <p:spTgt spid="59"/>
                                        </p:tgtEl>
                                      </p:cBhvr>
                                    </p:animEffect>
                                  </p:childTnLst>
                                </p:cTn>
                              </p:par>
                              <p:par>
                                <p:cTn id="66" presetID="22" presetClass="entr" presetSubtype="1"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up)">
                                      <p:cBhvr>
                                        <p:cTn id="68" dur="500"/>
                                        <p:tgtEl>
                                          <p:spTgt spid="61"/>
                                        </p:tgtEl>
                                      </p:cBhvr>
                                    </p:animEffect>
                                  </p:childTnLst>
                                </p:cTn>
                              </p:par>
                              <p:par>
                                <p:cTn id="69" presetID="22" presetClass="entr" presetSubtype="1"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up)">
                                      <p:cBhvr>
                                        <p:cTn id="71" dur="500"/>
                                        <p:tgtEl>
                                          <p:spTgt spid="60"/>
                                        </p:tgtEl>
                                      </p:cBhvr>
                                    </p:animEffect>
                                  </p:childTnLst>
                                </p:cTn>
                              </p:par>
                              <p:par>
                                <p:cTn id="72" presetID="2" presetClass="entr" presetSubtype="1"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 calcmode="lin" valueType="num">
                                      <p:cBhvr additive="base">
                                        <p:cTn id="74" dur="500" fill="hold"/>
                                        <p:tgtEl>
                                          <p:spTgt spid="48"/>
                                        </p:tgtEl>
                                        <p:attrNameLst>
                                          <p:attrName>ppt_x</p:attrName>
                                        </p:attrNameLst>
                                      </p:cBhvr>
                                      <p:tavLst>
                                        <p:tav tm="0">
                                          <p:val>
                                            <p:strVal val="#ppt_x"/>
                                          </p:val>
                                        </p:tav>
                                        <p:tav tm="100000">
                                          <p:val>
                                            <p:strVal val="#ppt_x"/>
                                          </p:val>
                                        </p:tav>
                                      </p:tavLst>
                                    </p:anim>
                                    <p:anim calcmode="lin" valueType="num">
                                      <p:cBhvr additive="base">
                                        <p:cTn id="75" dur="500" fill="hold"/>
                                        <p:tgtEl>
                                          <p:spTgt spid="48"/>
                                        </p:tgtEl>
                                        <p:attrNameLst>
                                          <p:attrName>ppt_y</p:attrName>
                                        </p:attrNameLst>
                                      </p:cBhvr>
                                      <p:tavLst>
                                        <p:tav tm="0">
                                          <p:val>
                                            <p:strVal val="0-#ppt_h/2"/>
                                          </p:val>
                                        </p:tav>
                                        <p:tav tm="100000">
                                          <p:val>
                                            <p:strVal val="#ppt_y"/>
                                          </p:val>
                                        </p:tav>
                                      </p:tavLst>
                                    </p:anim>
                                  </p:childTnLst>
                                </p:cTn>
                              </p:par>
                              <p:par>
                                <p:cTn id="76" presetID="2" presetClass="entr" presetSubtype="1"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500" fill="hold"/>
                                        <p:tgtEl>
                                          <p:spTgt spid="47"/>
                                        </p:tgtEl>
                                        <p:attrNameLst>
                                          <p:attrName>ppt_x</p:attrName>
                                        </p:attrNameLst>
                                      </p:cBhvr>
                                      <p:tavLst>
                                        <p:tav tm="0">
                                          <p:val>
                                            <p:strVal val="#ppt_x"/>
                                          </p:val>
                                        </p:tav>
                                        <p:tav tm="100000">
                                          <p:val>
                                            <p:strVal val="#ppt_x"/>
                                          </p:val>
                                        </p:tav>
                                      </p:tavLst>
                                    </p:anim>
                                    <p:anim calcmode="lin" valueType="num">
                                      <p:cBhvr additive="base">
                                        <p:cTn id="79"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anim calcmode="lin" valueType="num">
                                      <p:cBhvr>
                                        <p:cTn id="85" dur="500" fill="hold"/>
                                        <p:tgtEl>
                                          <p:spTgt spid="22"/>
                                        </p:tgtEl>
                                        <p:attrNameLst>
                                          <p:attrName>ppt_x</p:attrName>
                                        </p:attrNameLst>
                                      </p:cBhvr>
                                      <p:tavLst>
                                        <p:tav tm="0">
                                          <p:val>
                                            <p:strVal val="#ppt_x"/>
                                          </p:val>
                                        </p:tav>
                                        <p:tav tm="100000">
                                          <p:val>
                                            <p:strVal val="#ppt_x"/>
                                          </p:val>
                                        </p:tav>
                                      </p:tavLst>
                                    </p:anim>
                                    <p:anim calcmode="lin" valueType="num">
                                      <p:cBhvr>
                                        <p:cTn id="8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down)">
                                      <p:cBhvr>
                                        <p:cTn id="91" dur="500"/>
                                        <p:tgtEl>
                                          <p:spTgt spid="31"/>
                                        </p:tgtEl>
                                      </p:cBhvr>
                                    </p:animEffect>
                                  </p:childTnLst>
                                </p:cTn>
                              </p:par>
                              <p:par>
                                <p:cTn id="92" presetID="22" presetClass="entr" presetSubtype="8"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left)">
                                      <p:cBhvr>
                                        <p:cTn id="94" dur="500"/>
                                        <p:tgtEl>
                                          <p:spTgt spid="41"/>
                                        </p:tgtEl>
                                      </p:cBhvr>
                                    </p:animEffect>
                                  </p:childTnLst>
                                </p:cTn>
                              </p:par>
                              <p:par>
                                <p:cTn id="95" presetID="22" presetClass="entr" presetSubtype="4"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down)">
                                      <p:cBhvr>
                                        <p:cTn id="97" dur="500"/>
                                        <p:tgtEl>
                                          <p:spTgt spid="35"/>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wipe(down)">
                                      <p:cBhvr>
                                        <p:cTn id="100" dur="500"/>
                                        <p:tgtEl>
                                          <p:spTgt spid="9"/>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down)">
                                      <p:cBhvr>
                                        <p:cTn id="103" dur="500"/>
                                        <p:tgtEl>
                                          <p:spTgt spid="21"/>
                                        </p:tgtEl>
                                      </p:cBhvr>
                                    </p:animEffect>
                                  </p:childTnLst>
                                </p:cTn>
                              </p:par>
                              <p:par>
                                <p:cTn id="104" presetID="22" presetClass="entr" presetSubtype="4"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down)">
                                      <p:cBhvr>
                                        <p:cTn id="106" dur="500"/>
                                        <p:tgtEl>
                                          <p:spTgt spid="33"/>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down)">
                                      <p:cBhvr>
                                        <p:cTn id="109" dur="500"/>
                                        <p:tgtEl>
                                          <p:spTgt spid="20"/>
                                        </p:tgtEl>
                                      </p:cBhvr>
                                    </p:animEffect>
                                  </p:childTnLst>
                                </p:cTn>
                              </p:par>
                              <p:par>
                                <p:cTn id="110" presetID="22" presetClass="entr" presetSubtype="4" fill="hold"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wipe(down)">
                                      <p:cBhvr>
                                        <p:cTn id="112" dur="500"/>
                                        <p:tgtEl>
                                          <p:spTgt spid="18"/>
                                        </p:tgtEl>
                                      </p:cBhvr>
                                    </p:animEffect>
                                  </p:childTnLst>
                                </p:cTn>
                              </p:par>
                              <p:par>
                                <p:cTn id="113" presetID="22" presetClass="entr" presetSubtype="4" fill="hold" nodeType="with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down)">
                                      <p:cBhvr>
                                        <p:cTn id="115" dur="500"/>
                                        <p:tgtEl>
                                          <p:spTgt spid="16"/>
                                        </p:tgtEl>
                                      </p:cBhvr>
                                    </p:animEffect>
                                  </p:childTnLst>
                                </p:cTn>
                              </p:par>
                              <p:par>
                                <p:cTn id="116" presetID="22" presetClass="entr" presetSubtype="4" fill="hold" nodeType="with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wipe(down)">
                                      <p:cBhvr>
                                        <p:cTn id="118" dur="500"/>
                                        <p:tgtEl>
                                          <p:spTgt spid="13"/>
                                        </p:tgtEl>
                                      </p:cBhvr>
                                    </p:animEffect>
                                  </p:childTnLst>
                                </p:cTn>
                              </p:par>
                              <p:par>
                                <p:cTn id="119" presetID="22" presetClass="entr" presetSubtype="8"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par>
                                <p:cTn id="122" presetID="2" presetClass="entr" presetSubtype="8" fill="hold" grpId="0" nodeType="withEffect">
                                  <p:stCondLst>
                                    <p:cond delay="0"/>
                                  </p:stCondLst>
                                  <p:childTnLst>
                                    <p:set>
                                      <p:cBhvr>
                                        <p:cTn id="123" dur="1" fill="hold">
                                          <p:stCondLst>
                                            <p:cond delay="0"/>
                                          </p:stCondLst>
                                        </p:cTn>
                                        <p:tgtEl>
                                          <p:spTgt spid="40"/>
                                        </p:tgtEl>
                                        <p:attrNameLst>
                                          <p:attrName>style.visibility</p:attrName>
                                        </p:attrNameLst>
                                      </p:cBhvr>
                                      <p:to>
                                        <p:strVal val="visible"/>
                                      </p:to>
                                    </p:set>
                                    <p:anim calcmode="lin" valueType="num">
                                      <p:cBhvr additive="base">
                                        <p:cTn id="124" dur="500" fill="hold"/>
                                        <p:tgtEl>
                                          <p:spTgt spid="40"/>
                                        </p:tgtEl>
                                        <p:attrNameLst>
                                          <p:attrName>ppt_x</p:attrName>
                                        </p:attrNameLst>
                                      </p:cBhvr>
                                      <p:tavLst>
                                        <p:tav tm="0">
                                          <p:val>
                                            <p:strVal val="0-#ppt_w/2"/>
                                          </p:val>
                                        </p:tav>
                                        <p:tav tm="100000">
                                          <p:val>
                                            <p:strVal val="#ppt_x"/>
                                          </p:val>
                                        </p:tav>
                                      </p:tavLst>
                                    </p:anim>
                                    <p:anim calcmode="lin" valueType="num">
                                      <p:cBhvr additive="base">
                                        <p:cTn id="125"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left)">
                                      <p:cBhvr>
                                        <p:cTn id="130" dur="500"/>
                                        <p:tgtEl>
                                          <p:spTgt spid="43"/>
                                        </p:tgtEl>
                                      </p:cBhvr>
                                    </p:animEffect>
                                  </p:childTnLst>
                                </p:cTn>
                              </p:par>
                              <p:par>
                                <p:cTn id="131" presetID="22" presetClass="entr" presetSubtype="8" fill="hold" nodeType="with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wipe(left)">
                                      <p:cBhvr>
                                        <p:cTn id="133" dur="500"/>
                                        <p:tgtEl>
                                          <p:spTgt spid="25"/>
                                        </p:tgtEl>
                                      </p:cBhvr>
                                    </p:animEffect>
                                  </p:childTnLst>
                                </p:cTn>
                              </p:par>
                              <p:par>
                                <p:cTn id="134" presetID="22" presetClass="entr" presetSubtype="8" fill="hold" nodeType="with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wipe(left)">
                                      <p:cBhvr>
                                        <p:cTn id="136" dur="500"/>
                                        <p:tgtEl>
                                          <p:spTgt spid="63"/>
                                        </p:tgtEl>
                                      </p:cBhvr>
                                    </p:animEffect>
                                  </p:childTnLst>
                                </p:cTn>
                              </p:par>
                              <p:par>
                                <p:cTn id="137" presetID="22" presetClass="entr" presetSubtype="8" fill="hold"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500"/>
                                        <p:tgtEl>
                                          <p:spTgt spid="28"/>
                                        </p:tgtEl>
                                      </p:cBhvr>
                                    </p:animEffect>
                                  </p:childTnLst>
                                </p:cTn>
                              </p:par>
                              <p:par>
                                <p:cTn id="140" presetID="22" presetClass="entr" presetSubtype="8" fill="hold" nodeType="withEffect">
                                  <p:stCondLst>
                                    <p:cond delay="0"/>
                                  </p:stCondLst>
                                  <p:childTnLst>
                                    <p:set>
                                      <p:cBhvr>
                                        <p:cTn id="141" dur="1" fill="hold">
                                          <p:stCondLst>
                                            <p:cond delay="0"/>
                                          </p:stCondLst>
                                        </p:cTn>
                                        <p:tgtEl>
                                          <p:spTgt spid="27"/>
                                        </p:tgtEl>
                                        <p:attrNameLst>
                                          <p:attrName>style.visibility</p:attrName>
                                        </p:attrNameLst>
                                      </p:cBhvr>
                                      <p:to>
                                        <p:strVal val="visible"/>
                                      </p:to>
                                    </p:set>
                                    <p:animEffect transition="in" filter="wipe(left)">
                                      <p:cBhvr>
                                        <p:cTn id="142" dur="500"/>
                                        <p:tgtEl>
                                          <p:spTgt spid="27"/>
                                        </p:tgtEl>
                                      </p:cBhvr>
                                    </p:animEffect>
                                  </p:childTnLst>
                                </p:cTn>
                              </p:par>
                              <p:par>
                                <p:cTn id="143" presetID="22" presetClass="entr" presetSubtype="8" fill="hold"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wipe(left)">
                                      <p:cBhvr>
                                        <p:cTn id="145" dur="500"/>
                                        <p:tgtEl>
                                          <p:spTgt spid="24"/>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45"/>
                                        </p:tgtEl>
                                        <p:attrNameLst>
                                          <p:attrName>style.visibility</p:attrName>
                                        </p:attrNameLst>
                                      </p:cBhvr>
                                      <p:to>
                                        <p:strVal val="visible"/>
                                      </p:to>
                                    </p:set>
                                    <p:animEffect transition="in" filter="wipe(down)">
                                      <p:cBhvr>
                                        <p:cTn id="148" dur="500"/>
                                        <p:tgtEl>
                                          <p:spTgt spid="45"/>
                                        </p:tgtEl>
                                      </p:cBhvr>
                                    </p:animEffect>
                                  </p:childTnLst>
                                </p:cTn>
                              </p:par>
                              <p:par>
                                <p:cTn id="149" presetID="22" presetClass="entr" presetSubtype="4" fill="hold" nodeType="with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wipe(down)">
                                      <p:cBhvr>
                                        <p:cTn id="151" dur="500"/>
                                        <p:tgtEl>
                                          <p:spTgt spid="50"/>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55"/>
                                        </p:tgtEl>
                                        <p:attrNameLst>
                                          <p:attrName>style.visibility</p:attrName>
                                        </p:attrNameLst>
                                      </p:cBhvr>
                                      <p:to>
                                        <p:strVal val="visible"/>
                                      </p:to>
                                    </p:set>
                                    <p:animEffect transition="in" filter="wipe(down)">
                                      <p:cBhvr>
                                        <p:cTn id="154" dur="500"/>
                                        <p:tgtEl>
                                          <p:spTgt spid="55"/>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500" fill="hold"/>
                                        <p:tgtEl>
                                          <p:spTgt spid="58"/>
                                        </p:tgtEl>
                                        <p:attrNameLst>
                                          <p:attrName>ppt_x</p:attrName>
                                        </p:attrNameLst>
                                      </p:cBhvr>
                                      <p:tavLst>
                                        <p:tav tm="0">
                                          <p:val>
                                            <p:strVal val="#ppt_x"/>
                                          </p:val>
                                        </p:tav>
                                        <p:tav tm="100000">
                                          <p:val>
                                            <p:strVal val="#ppt_x"/>
                                          </p:val>
                                        </p:tav>
                                      </p:tavLst>
                                    </p:anim>
                                    <p:anim calcmode="lin" valueType="num">
                                      <p:cBhvr additive="base">
                                        <p:cTn id="160" dur="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 calcmode="lin" valueType="num">
                                      <p:cBhvr additive="base">
                                        <p:cTn id="163" dur="500" fill="hold"/>
                                        <p:tgtEl>
                                          <p:spTgt spid="56"/>
                                        </p:tgtEl>
                                        <p:attrNameLst>
                                          <p:attrName>ppt_x</p:attrName>
                                        </p:attrNameLst>
                                      </p:cBhvr>
                                      <p:tavLst>
                                        <p:tav tm="0">
                                          <p:val>
                                            <p:strVal val="#ppt_x"/>
                                          </p:val>
                                        </p:tav>
                                        <p:tav tm="100000">
                                          <p:val>
                                            <p:strVal val="#ppt_x"/>
                                          </p:val>
                                        </p:tav>
                                      </p:tavLst>
                                    </p:anim>
                                    <p:anim calcmode="lin" valueType="num">
                                      <p:cBhvr additive="base">
                                        <p:cTn id="164" dur="500" fill="hold"/>
                                        <p:tgtEl>
                                          <p:spTgt spid="56"/>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 calcmode="lin" valueType="num">
                                      <p:cBhvr additive="base">
                                        <p:cTn id="167" dur="500" fill="hold"/>
                                        <p:tgtEl>
                                          <p:spTgt spid="57"/>
                                        </p:tgtEl>
                                        <p:attrNameLst>
                                          <p:attrName>ppt_x</p:attrName>
                                        </p:attrNameLst>
                                      </p:cBhvr>
                                      <p:tavLst>
                                        <p:tav tm="0">
                                          <p:val>
                                            <p:strVal val="#ppt_x"/>
                                          </p:val>
                                        </p:tav>
                                        <p:tav tm="100000">
                                          <p:val>
                                            <p:strVal val="#ppt_x"/>
                                          </p:val>
                                        </p:tav>
                                      </p:tavLst>
                                    </p:anim>
                                    <p:anim calcmode="lin" valueType="num">
                                      <p:cBhvr additive="base">
                                        <p:cTn id="168" dur="500" fill="hold"/>
                                        <p:tgtEl>
                                          <p:spTgt spid="57"/>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4"/>
                                        </p:tgtEl>
                                        <p:attrNameLst>
                                          <p:attrName>style.visibility</p:attrName>
                                        </p:attrNameLst>
                                      </p:cBhvr>
                                      <p:to>
                                        <p:strVal val="visible"/>
                                      </p:to>
                                    </p:set>
                                    <p:anim calcmode="lin" valueType="num">
                                      <p:cBhvr additive="base">
                                        <p:cTn id="171" dur="500" fill="hold"/>
                                        <p:tgtEl>
                                          <p:spTgt spid="54"/>
                                        </p:tgtEl>
                                        <p:attrNameLst>
                                          <p:attrName>ppt_x</p:attrName>
                                        </p:attrNameLst>
                                      </p:cBhvr>
                                      <p:tavLst>
                                        <p:tav tm="0">
                                          <p:val>
                                            <p:strVal val="#ppt_x"/>
                                          </p:val>
                                        </p:tav>
                                        <p:tav tm="100000">
                                          <p:val>
                                            <p:strVal val="#ppt_x"/>
                                          </p:val>
                                        </p:tav>
                                      </p:tavLst>
                                    </p:anim>
                                    <p:anim calcmode="lin" valueType="num">
                                      <p:cBhvr additive="base">
                                        <p:cTn id="172" dur="500" fill="hold"/>
                                        <p:tgtEl>
                                          <p:spTgt spid="54"/>
                                        </p:tgtEl>
                                        <p:attrNameLst>
                                          <p:attrName>ppt_y</p:attrName>
                                        </p:attrNameLst>
                                      </p:cBhvr>
                                      <p:tavLst>
                                        <p:tav tm="0">
                                          <p:val>
                                            <p:strVal val="1+#ppt_h/2"/>
                                          </p:val>
                                        </p:tav>
                                        <p:tav tm="100000">
                                          <p:val>
                                            <p:strVal val="#ppt_y"/>
                                          </p:val>
                                        </p:tav>
                                      </p:tavLst>
                                    </p:anim>
                                  </p:childTnLst>
                                </p:cTn>
                              </p:par>
                              <p:par>
                                <p:cTn id="173" presetID="2" presetClass="entr" presetSubtype="8"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500" fill="hold"/>
                                        <p:tgtEl>
                                          <p:spTgt spid="53"/>
                                        </p:tgtEl>
                                        <p:attrNameLst>
                                          <p:attrName>ppt_x</p:attrName>
                                        </p:attrNameLst>
                                      </p:cBhvr>
                                      <p:tavLst>
                                        <p:tav tm="0">
                                          <p:val>
                                            <p:strVal val="0-#ppt_w/2"/>
                                          </p:val>
                                        </p:tav>
                                        <p:tav tm="100000">
                                          <p:val>
                                            <p:strVal val="#ppt_x"/>
                                          </p:val>
                                        </p:tav>
                                      </p:tavLst>
                                    </p:anim>
                                    <p:anim calcmode="lin" valueType="num">
                                      <p:cBhvr additive="base">
                                        <p:cTn id="176"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additive="base">
                                        <p:cTn id="181" dur="500" fill="hold"/>
                                        <p:tgtEl>
                                          <p:spTgt spid="14"/>
                                        </p:tgtEl>
                                        <p:attrNameLst>
                                          <p:attrName>ppt_x</p:attrName>
                                        </p:attrNameLst>
                                      </p:cBhvr>
                                      <p:tavLst>
                                        <p:tav tm="0">
                                          <p:val>
                                            <p:strVal val="#ppt_x"/>
                                          </p:val>
                                        </p:tav>
                                        <p:tav tm="100000">
                                          <p:val>
                                            <p:strVal val="#ppt_x"/>
                                          </p:val>
                                        </p:tav>
                                      </p:tavLst>
                                    </p:anim>
                                    <p:anim calcmode="lin" valueType="num">
                                      <p:cBhvr additive="base">
                                        <p:cTn id="1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17"/>
                                        </p:tgtEl>
                                        <p:attrNameLst>
                                          <p:attrName>style.visibility</p:attrName>
                                        </p:attrNameLst>
                                      </p:cBhvr>
                                      <p:to>
                                        <p:strVal val="visible"/>
                                      </p:to>
                                    </p:set>
                                    <p:anim calcmode="lin" valueType="num">
                                      <p:cBhvr additive="base">
                                        <p:cTn id="187" dur="500" fill="hold"/>
                                        <p:tgtEl>
                                          <p:spTgt spid="17"/>
                                        </p:tgtEl>
                                        <p:attrNameLst>
                                          <p:attrName>ppt_x</p:attrName>
                                        </p:attrNameLst>
                                      </p:cBhvr>
                                      <p:tavLst>
                                        <p:tav tm="0">
                                          <p:val>
                                            <p:strVal val="#ppt_x"/>
                                          </p:val>
                                        </p:tav>
                                        <p:tav tm="100000">
                                          <p:val>
                                            <p:strVal val="#ppt_x"/>
                                          </p:val>
                                        </p:tav>
                                      </p:tavLst>
                                    </p:anim>
                                    <p:anim calcmode="lin" valueType="num">
                                      <p:cBhvr additive="base">
                                        <p:cTn id="1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9" grpId="0" animBg="1"/>
      <p:bldP spid="20" grpId="0" animBg="1"/>
      <p:bldP spid="21" grpId="0" animBg="1"/>
      <p:bldP spid="55" grpId="0" animBg="1"/>
      <p:bldP spid="2" grpId="0"/>
      <p:bldP spid="4" grpId="0"/>
      <p:bldP spid="40" grpId="0"/>
      <p:bldP spid="45" grpId="0"/>
      <p:bldP spid="47" grpId="0"/>
      <p:bldP spid="48" grpId="0"/>
      <p:bldP spid="49" grpId="0"/>
      <p:bldP spid="7" grpId="0"/>
      <p:bldP spid="52" grpId="0"/>
      <p:bldP spid="14" grpId="0"/>
      <p:bldP spid="17" grpId="0"/>
      <p:bldP spid="53" grpId="0"/>
      <p:bldP spid="54" grpId="0"/>
      <p:bldP spid="56" grpId="0"/>
      <p:bldP spid="57" grpId="0"/>
      <p:bldP spid="58"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D6F130E4-790C-4268-A1B7-F08CF68ACA44}"/>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284D3AB3-F6A1-4C1E-B2F4-EC2F41ECB883}"/>
              </a:ext>
            </a:extLst>
          </p:cNvPr>
          <p:cNvCxnSpPr>
            <a:cxnSpLocks/>
          </p:cNvCxnSpPr>
          <p:nvPr/>
        </p:nvCxnSpPr>
        <p:spPr>
          <a:xfrm>
            <a:off x="5566307" y="4128110"/>
            <a:ext cx="65872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19876061-7ADA-4CA3-8C78-5323959C1351}"/>
              </a:ext>
            </a:extLst>
          </p:cNvPr>
          <p:cNvSpPr/>
          <p:nvPr/>
        </p:nvSpPr>
        <p:spPr>
          <a:xfrm>
            <a:off x="6223253" y="1788110"/>
            <a:ext cx="2340000" cy="23400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a:extLst>
              <a:ext uri="{FF2B5EF4-FFF2-40B4-BE49-F238E27FC236}">
                <a16:creationId xmlns:a16="http://schemas.microsoft.com/office/drawing/2014/main" id="{FDF4F4ED-FCF2-4C89-9880-2E68C81A16C9}"/>
              </a:ext>
            </a:extLst>
          </p:cNvPr>
          <p:cNvCxnSpPr>
            <a:cxnSpLocks/>
            <a:endCxn id="8" idx="6"/>
          </p:cNvCxnSpPr>
          <p:nvPr/>
        </p:nvCxnSpPr>
        <p:spPr>
          <a:xfrm>
            <a:off x="7351827" y="2958110"/>
            <a:ext cx="121142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ECBD86B-1F69-448B-A029-7FF78AA8685A}"/>
              </a:ext>
            </a:extLst>
          </p:cNvPr>
          <p:cNvCxnSpPr>
            <a:cxnSpLocks/>
          </p:cNvCxnSpPr>
          <p:nvPr/>
        </p:nvCxnSpPr>
        <p:spPr>
          <a:xfrm>
            <a:off x="7393253" y="479394"/>
            <a:ext cx="0" cy="57349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3D92E1-F71E-477C-95A1-01FB3A75F5EA}"/>
              </a:ext>
            </a:extLst>
          </p:cNvPr>
          <p:cNvCxnSpPr>
            <a:cxnSpLocks/>
          </p:cNvCxnSpPr>
          <p:nvPr/>
        </p:nvCxnSpPr>
        <p:spPr>
          <a:xfrm>
            <a:off x="8771145" y="380667"/>
            <a:ext cx="0" cy="627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7BB5FDD7-3204-445D-9C4D-31D0E196AA4B}"/>
              </a:ext>
            </a:extLst>
          </p:cNvPr>
          <p:cNvSpPr/>
          <p:nvPr/>
        </p:nvSpPr>
        <p:spPr>
          <a:xfrm>
            <a:off x="6411168" y="4551651"/>
            <a:ext cx="1980000" cy="19800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diritto 24">
            <a:extLst>
              <a:ext uri="{FF2B5EF4-FFF2-40B4-BE49-F238E27FC236}">
                <a16:creationId xmlns:a16="http://schemas.microsoft.com/office/drawing/2014/main" id="{33D33DBE-DF92-4850-8F79-09A656CA1298}"/>
              </a:ext>
            </a:extLst>
          </p:cNvPr>
          <p:cNvCxnSpPr>
            <a:cxnSpLocks/>
            <a:stCxn id="8" idx="0"/>
          </p:cNvCxnSpPr>
          <p:nvPr/>
        </p:nvCxnSpPr>
        <p:spPr>
          <a:xfrm>
            <a:off x="7393253" y="1788110"/>
            <a:ext cx="13824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CEFF71D8-2FFD-4F41-899E-4C85273BCF3B}"/>
              </a:ext>
            </a:extLst>
          </p:cNvPr>
          <p:cNvCxnSpPr>
            <a:cxnSpLocks/>
            <a:stCxn id="8" idx="6"/>
          </p:cNvCxnSpPr>
          <p:nvPr/>
        </p:nvCxnSpPr>
        <p:spPr>
          <a:xfrm>
            <a:off x="8563252" y="2958110"/>
            <a:ext cx="2304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285D624A-E157-46DA-A733-5C7C0BD09191}"/>
              </a:ext>
            </a:extLst>
          </p:cNvPr>
          <p:cNvCxnSpPr>
            <a:cxnSpLocks/>
            <a:stCxn id="23" idx="0"/>
          </p:cNvCxnSpPr>
          <p:nvPr/>
        </p:nvCxnSpPr>
        <p:spPr>
          <a:xfrm>
            <a:off x="7401168" y="455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6414AAA-45FB-461D-9975-0E988168F741}"/>
              </a:ext>
            </a:extLst>
          </p:cNvPr>
          <p:cNvCxnSpPr>
            <a:stCxn id="23" idx="4"/>
          </p:cNvCxnSpPr>
          <p:nvPr/>
        </p:nvCxnSpPr>
        <p:spPr>
          <a:xfrm>
            <a:off x="7401168" y="653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A5504DD9-E2C6-4723-BE05-136F76FFAE97}"/>
              </a:ext>
            </a:extLst>
          </p:cNvPr>
          <p:cNvCxnSpPr>
            <a:stCxn id="23" idx="6"/>
          </p:cNvCxnSpPr>
          <p:nvPr/>
        </p:nvCxnSpPr>
        <p:spPr>
          <a:xfrm>
            <a:off x="8391168" y="5541651"/>
            <a:ext cx="37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Arco 8">
            <a:extLst>
              <a:ext uri="{FF2B5EF4-FFF2-40B4-BE49-F238E27FC236}">
                <a16:creationId xmlns:a16="http://schemas.microsoft.com/office/drawing/2014/main" id="{152BE95B-C3B1-4A25-ADF0-EC16DB2C1792}"/>
              </a:ext>
            </a:extLst>
          </p:cNvPr>
          <p:cNvSpPr/>
          <p:nvPr/>
        </p:nvSpPr>
        <p:spPr>
          <a:xfrm>
            <a:off x="8341212" y="3704607"/>
            <a:ext cx="846000" cy="846000"/>
          </a:xfrm>
          <a:prstGeom prst="arc">
            <a:avLst>
              <a:gd name="adj1" fmla="val 22221"/>
              <a:gd name="adj2" fmla="val 536300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Arco 19">
            <a:extLst>
              <a:ext uri="{FF2B5EF4-FFF2-40B4-BE49-F238E27FC236}">
                <a16:creationId xmlns:a16="http://schemas.microsoft.com/office/drawing/2014/main" id="{E41B8AD6-50B3-4EA9-9DE3-CB367AD79E7F}"/>
              </a:ext>
            </a:extLst>
          </p:cNvPr>
          <p:cNvSpPr/>
          <p:nvPr/>
        </p:nvSpPr>
        <p:spPr>
          <a:xfrm>
            <a:off x="6372140" y="1724277"/>
            <a:ext cx="4806000" cy="4806000"/>
          </a:xfrm>
          <a:prstGeom prst="arc">
            <a:avLst>
              <a:gd name="adj1" fmla="val 5688"/>
              <a:gd name="adj2" fmla="val 5408858"/>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Arco 20">
            <a:extLst>
              <a:ext uri="{FF2B5EF4-FFF2-40B4-BE49-F238E27FC236}">
                <a16:creationId xmlns:a16="http://schemas.microsoft.com/office/drawing/2014/main" id="{BFB683D7-CADA-4347-915B-92AC81EF38FD}"/>
              </a:ext>
            </a:extLst>
          </p:cNvPr>
          <p:cNvSpPr/>
          <p:nvPr/>
        </p:nvSpPr>
        <p:spPr>
          <a:xfrm>
            <a:off x="7351827" y="2698443"/>
            <a:ext cx="2844000" cy="2844000"/>
          </a:xfrm>
          <a:prstGeom prst="arc">
            <a:avLst>
              <a:gd name="adj1" fmla="val 5176"/>
              <a:gd name="adj2" fmla="val 540917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E15FE612-E76F-4F6C-971A-CDB70568C338}"/>
              </a:ext>
            </a:extLst>
          </p:cNvPr>
          <p:cNvCxnSpPr>
            <a:stCxn id="21" idx="0"/>
          </p:cNvCxnSpPr>
          <p:nvPr/>
        </p:nvCxnSpPr>
        <p:spPr>
          <a:xfrm flipV="1">
            <a:off x="10195825" y="477336"/>
            <a:ext cx="2" cy="36452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A99DE38-0283-48A8-B8AA-5BBBBBC7D068}"/>
              </a:ext>
            </a:extLst>
          </p:cNvPr>
          <p:cNvCxnSpPr>
            <a:endCxn id="20" idx="0"/>
          </p:cNvCxnSpPr>
          <p:nvPr/>
        </p:nvCxnSpPr>
        <p:spPr>
          <a:xfrm>
            <a:off x="10195825" y="479394"/>
            <a:ext cx="982312" cy="36518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D0F46C2-04B3-49A4-94FD-9062CB52B300}"/>
              </a:ext>
            </a:extLst>
          </p:cNvPr>
          <p:cNvCxnSpPr>
            <a:cxnSpLocks/>
            <a:endCxn id="9" idx="0"/>
          </p:cNvCxnSpPr>
          <p:nvPr/>
        </p:nvCxnSpPr>
        <p:spPr>
          <a:xfrm flipH="1">
            <a:off x="9187203" y="478020"/>
            <a:ext cx="1007170" cy="365232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F80D83BA-E59A-4E6B-B783-A32707678C04}"/>
              </a:ext>
            </a:extLst>
          </p:cNvPr>
          <p:cNvCxnSpPr>
            <a:cxnSpLocks/>
          </p:cNvCxnSpPr>
          <p:nvPr/>
        </p:nvCxnSpPr>
        <p:spPr>
          <a:xfrm>
            <a:off x="8777011" y="1788110"/>
            <a:ext cx="2087688" cy="1170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56D8CA82-C53D-4A89-ABD7-5BFC78029326}"/>
              </a:ext>
            </a:extLst>
          </p:cNvPr>
          <p:cNvCxnSpPr>
            <a:cxnSpLocks/>
          </p:cNvCxnSpPr>
          <p:nvPr/>
        </p:nvCxnSpPr>
        <p:spPr>
          <a:xfrm flipV="1">
            <a:off x="8771145" y="2958111"/>
            <a:ext cx="2095325" cy="116653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B1561873-4C3D-4465-9829-C123E14AFC5D}"/>
              </a:ext>
            </a:extLst>
          </p:cNvPr>
          <p:cNvCxnSpPr>
            <a:stCxn id="23" idx="2"/>
          </p:cNvCxnSpPr>
          <p:nvPr/>
        </p:nvCxnSpPr>
        <p:spPr>
          <a:xfrm flipV="1">
            <a:off x="641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822EFD78-F08D-4A7E-8953-3967067406F8}"/>
              </a:ext>
            </a:extLst>
          </p:cNvPr>
          <p:cNvCxnSpPr>
            <a:cxnSpLocks/>
            <a:stCxn id="23" idx="6"/>
          </p:cNvCxnSpPr>
          <p:nvPr/>
        </p:nvCxnSpPr>
        <p:spPr>
          <a:xfrm flipV="1">
            <a:off x="839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D914BB9A-6ECB-4782-8BE9-E605622C93DB}"/>
              </a:ext>
            </a:extLst>
          </p:cNvPr>
          <p:cNvCxnSpPr>
            <a:cxnSpLocks/>
          </p:cNvCxnSpPr>
          <p:nvPr/>
        </p:nvCxnSpPr>
        <p:spPr>
          <a:xfrm flipH="1">
            <a:off x="7351827" y="479394"/>
            <a:ext cx="285180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BA2B4168-A60C-4729-BDE2-A850225FCF1D}"/>
              </a:ext>
            </a:extLst>
          </p:cNvPr>
          <p:cNvCxnSpPr>
            <a:cxnSpLocks/>
          </p:cNvCxnSpPr>
          <p:nvPr/>
        </p:nvCxnSpPr>
        <p:spPr>
          <a:xfrm flipH="1">
            <a:off x="6411173" y="477336"/>
            <a:ext cx="98418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F68E6981-43C5-41AA-9338-1BE08FA9A856}"/>
              </a:ext>
            </a:extLst>
          </p:cNvPr>
          <p:cNvCxnSpPr>
            <a:cxnSpLocks/>
          </p:cNvCxnSpPr>
          <p:nvPr/>
        </p:nvCxnSpPr>
        <p:spPr>
          <a:xfrm>
            <a:off x="7394103" y="477336"/>
            <a:ext cx="996721" cy="364837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03D96C29-56FE-438C-83D5-1329B0917226}"/>
              </a:ext>
            </a:extLst>
          </p:cNvPr>
          <p:cNvCxnSpPr>
            <a:stCxn id="8" idx="2"/>
          </p:cNvCxnSpPr>
          <p:nvPr/>
        </p:nvCxnSpPr>
        <p:spPr>
          <a:xfrm>
            <a:off x="6223253" y="2958110"/>
            <a:ext cx="0" cy="1178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636590BC-3270-4E34-A04A-555647531E02}"/>
              </a:ext>
            </a:extLst>
          </p:cNvPr>
          <p:cNvCxnSpPr/>
          <p:nvPr/>
        </p:nvCxnSpPr>
        <p:spPr>
          <a:xfrm>
            <a:off x="10861966" y="2958110"/>
            <a:ext cx="0" cy="11760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Arco 54">
            <a:extLst>
              <a:ext uri="{FF2B5EF4-FFF2-40B4-BE49-F238E27FC236}">
                <a16:creationId xmlns:a16="http://schemas.microsoft.com/office/drawing/2014/main" id="{B74C1805-8CA2-4D56-84B0-636C2F116C00}"/>
              </a:ext>
            </a:extLst>
          </p:cNvPr>
          <p:cNvSpPr/>
          <p:nvPr/>
        </p:nvSpPr>
        <p:spPr>
          <a:xfrm>
            <a:off x="6685732" y="2038352"/>
            <a:ext cx="4176000" cy="4176000"/>
          </a:xfrm>
          <a:prstGeom prst="arc">
            <a:avLst>
              <a:gd name="adj1" fmla="val 9160"/>
              <a:gd name="adj2" fmla="val 540500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9" name="Connettore diritto 58">
            <a:extLst>
              <a:ext uri="{FF2B5EF4-FFF2-40B4-BE49-F238E27FC236}">
                <a16:creationId xmlns:a16="http://schemas.microsoft.com/office/drawing/2014/main" id="{A96781E0-A96A-4770-ADC0-294D5083249C}"/>
              </a:ext>
            </a:extLst>
          </p:cNvPr>
          <p:cNvCxnSpPr>
            <a:cxnSpLocks/>
          </p:cNvCxnSpPr>
          <p:nvPr/>
        </p:nvCxnSpPr>
        <p:spPr>
          <a:xfrm>
            <a:off x="6223253" y="4130341"/>
            <a:ext cx="1168655" cy="208401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D8436F14-E318-4D69-A5DF-E8EB101F2AC0}"/>
              </a:ext>
            </a:extLst>
          </p:cNvPr>
          <p:cNvCxnSpPr>
            <a:cxnSpLocks/>
          </p:cNvCxnSpPr>
          <p:nvPr/>
        </p:nvCxnSpPr>
        <p:spPr>
          <a:xfrm flipH="1">
            <a:off x="7393789" y="4131257"/>
            <a:ext cx="1169463" cy="20830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7096D8E-ACD9-48D6-AADA-81BD36ADCB1E}"/>
              </a:ext>
            </a:extLst>
          </p:cNvPr>
          <p:cNvCxnSpPr>
            <a:stCxn id="8" idx="6"/>
          </p:cNvCxnSpPr>
          <p:nvPr/>
        </p:nvCxnSpPr>
        <p:spPr>
          <a:xfrm>
            <a:off x="8563253" y="2958110"/>
            <a:ext cx="0" cy="1170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27E062E8-863D-40BC-B2B0-368B92808DD3}"/>
              </a:ext>
            </a:extLst>
          </p:cNvPr>
          <p:cNvCxnSpPr/>
          <p:nvPr/>
        </p:nvCxnSpPr>
        <p:spPr>
          <a:xfrm flipH="1">
            <a:off x="7393253" y="6214352"/>
            <a:ext cx="13778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FD633326-44FE-4A96-A95A-10C61C787F0A}"/>
              </a:ext>
            </a:extLst>
          </p:cNvPr>
          <p:cNvCxnSpPr>
            <a:cxnSpLocks/>
            <a:endCxn id="23" idx="6"/>
          </p:cNvCxnSpPr>
          <p:nvPr/>
        </p:nvCxnSpPr>
        <p:spPr>
          <a:xfrm>
            <a:off x="7351827" y="5541651"/>
            <a:ext cx="1039341"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Connettore diritto 188">
            <a:extLst>
              <a:ext uri="{FF2B5EF4-FFF2-40B4-BE49-F238E27FC236}">
                <a16:creationId xmlns:a16="http://schemas.microsoft.com/office/drawing/2014/main" id="{4010A288-D385-4922-9967-2019EFD9685F}"/>
              </a:ext>
            </a:extLst>
          </p:cNvPr>
          <p:cNvCxnSpPr>
            <a:cxnSpLocks/>
          </p:cNvCxnSpPr>
          <p:nvPr/>
        </p:nvCxnSpPr>
        <p:spPr>
          <a:xfrm>
            <a:off x="6891801" y="541538"/>
            <a:ext cx="0" cy="622959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Connettore diritto 189">
            <a:extLst>
              <a:ext uri="{FF2B5EF4-FFF2-40B4-BE49-F238E27FC236}">
                <a16:creationId xmlns:a16="http://schemas.microsoft.com/office/drawing/2014/main" id="{F1C577F3-8681-408A-84AF-8B0B9B7F6EC0}"/>
              </a:ext>
            </a:extLst>
          </p:cNvPr>
          <p:cNvCxnSpPr>
            <a:cxnSpLocks/>
          </p:cNvCxnSpPr>
          <p:nvPr/>
        </p:nvCxnSpPr>
        <p:spPr>
          <a:xfrm flipH="1">
            <a:off x="6890740" y="4692289"/>
            <a:ext cx="18798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Connettore diritto 190">
            <a:extLst>
              <a:ext uri="{FF2B5EF4-FFF2-40B4-BE49-F238E27FC236}">
                <a16:creationId xmlns:a16="http://schemas.microsoft.com/office/drawing/2014/main" id="{13E9E03C-FE9C-4148-B2A3-C74F239C1BE5}"/>
              </a:ext>
            </a:extLst>
          </p:cNvPr>
          <p:cNvCxnSpPr>
            <a:cxnSpLocks/>
          </p:cNvCxnSpPr>
          <p:nvPr/>
        </p:nvCxnSpPr>
        <p:spPr>
          <a:xfrm flipH="1">
            <a:off x="6890740" y="6391336"/>
            <a:ext cx="18798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195" name="Arco 194">
            <a:extLst>
              <a:ext uri="{FF2B5EF4-FFF2-40B4-BE49-F238E27FC236}">
                <a16:creationId xmlns:a16="http://schemas.microsoft.com/office/drawing/2014/main" id="{BF108458-62BF-496F-97E9-97E8E9292C0B}"/>
              </a:ext>
            </a:extLst>
          </p:cNvPr>
          <p:cNvSpPr/>
          <p:nvPr/>
        </p:nvSpPr>
        <p:spPr>
          <a:xfrm>
            <a:off x="6508044" y="1870288"/>
            <a:ext cx="4521600" cy="4521600"/>
          </a:xfrm>
          <a:prstGeom prst="arc">
            <a:avLst>
              <a:gd name="adj1" fmla="val 21597423"/>
              <a:gd name="adj2" fmla="val 5396786"/>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97" name="Connettore diritto 196">
            <a:extLst>
              <a:ext uri="{FF2B5EF4-FFF2-40B4-BE49-F238E27FC236}">
                <a16:creationId xmlns:a16="http://schemas.microsoft.com/office/drawing/2014/main" id="{C2A95E83-26EC-4038-9B7A-3DBD5B6C1145}"/>
              </a:ext>
            </a:extLst>
          </p:cNvPr>
          <p:cNvCxnSpPr>
            <a:cxnSpLocks/>
          </p:cNvCxnSpPr>
          <p:nvPr/>
        </p:nvCxnSpPr>
        <p:spPr>
          <a:xfrm>
            <a:off x="6890740" y="2352675"/>
            <a:ext cx="3304800"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200" name="Arco 199">
            <a:extLst>
              <a:ext uri="{FF2B5EF4-FFF2-40B4-BE49-F238E27FC236}">
                <a16:creationId xmlns:a16="http://schemas.microsoft.com/office/drawing/2014/main" id="{ED228C0D-1005-45D8-A757-0BAE085F08B5}"/>
              </a:ext>
            </a:extLst>
          </p:cNvPr>
          <p:cNvSpPr/>
          <p:nvPr/>
        </p:nvSpPr>
        <p:spPr>
          <a:xfrm>
            <a:off x="8202300" y="3557452"/>
            <a:ext cx="1134000" cy="1134000"/>
          </a:xfrm>
          <a:prstGeom prst="arc">
            <a:avLst>
              <a:gd name="adj1" fmla="val 13677"/>
              <a:gd name="adj2" fmla="val 5412769"/>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1" name="Figura a mano libera: forma 200">
            <a:extLst>
              <a:ext uri="{FF2B5EF4-FFF2-40B4-BE49-F238E27FC236}">
                <a16:creationId xmlns:a16="http://schemas.microsoft.com/office/drawing/2014/main" id="{E062B92D-B0AC-449E-80BE-3ADE8AFD11BB}"/>
              </a:ext>
            </a:extLst>
          </p:cNvPr>
          <p:cNvSpPr/>
          <p:nvPr/>
        </p:nvSpPr>
        <p:spPr>
          <a:xfrm>
            <a:off x="9333493" y="2352368"/>
            <a:ext cx="1696065" cy="1774722"/>
          </a:xfrm>
          <a:custGeom>
            <a:avLst/>
            <a:gdLst>
              <a:gd name="connsiteX0" fmla="*/ 0 w 1696065"/>
              <a:gd name="connsiteY0" fmla="*/ 1774722 h 1774722"/>
              <a:gd name="connsiteX1" fmla="*/ 862781 w 1696065"/>
              <a:gd name="connsiteY1" fmla="*/ 0 h 1774722"/>
              <a:gd name="connsiteX2" fmla="*/ 1696065 w 1696065"/>
              <a:gd name="connsiteY2" fmla="*/ 1774722 h 1774722"/>
              <a:gd name="connsiteX0" fmla="*/ 0 w 1696065"/>
              <a:gd name="connsiteY0" fmla="*/ 1774722 h 1774722"/>
              <a:gd name="connsiteX1" fmla="*/ 862781 w 1696065"/>
              <a:gd name="connsiteY1" fmla="*/ 0 h 1774722"/>
              <a:gd name="connsiteX2" fmla="*/ 1696065 w 1696065"/>
              <a:gd name="connsiteY2" fmla="*/ 1774722 h 1774722"/>
              <a:gd name="connsiteX0" fmla="*/ 0 w 1696065"/>
              <a:gd name="connsiteY0" fmla="*/ 1774722 h 1774722"/>
              <a:gd name="connsiteX1" fmla="*/ 862781 w 1696065"/>
              <a:gd name="connsiteY1" fmla="*/ 0 h 1774722"/>
              <a:gd name="connsiteX2" fmla="*/ 1696065 w 1696065"/>
              <a:gd name="connsiteY2" fmla="*/ 1774722 h 1774722"/>
              <a:gd name="connsiteX0" fmla="*/ 0 w 1696065"/>
              <a:gd name="connsiteY0" fmla="*/ 1774722 h 1774722"/>
              <a:gd name="connsiteX1" fmla="*/ 862781 w 1696065"/>
              <a:gd name="connsiteY1" fmla="*/ 0 h 1774722"/>
              <a:gd name="connsiteX2" fmla="*/ 1696065 w 1696065"/>
              <a:gd name="connsiteY2" fmla="*/ 1774722 h 1774722"/>
            </a:gdLst>
            <a:ahLst/>
            <a:cxnLst>
              <a:cxn ang="0">
                <a:pos x="connsiteX0" y="connsiteY0"/>
              </a:cxn>
              <a:cxn ang="0">
                <a:pos x="connsiteX1" y="connsiteY1"/>
              </a:cxn>
              <a:cxn ang="0">
                <a:pos x="connsiteX2" y="connsiteY2"/>
              </a:cxn>
            </a:cxnLst>
            <a:rect l="l" t="t" r="r" b="b"/>
            <a:pathLst>
              <a:path w="1696065" h="1774722">
                <a:moveTo>
                  <a:pt x="0" y="1774722"/>
                </a:moveTo>
                <a:cubicBezTo>
                  <a:pt x="290052" y="887361"/>
                  <a:pt x="580104" y="0"/>
                  <a:pt x="862781" y="0"/>
                </a:cubicBezTo>
                <a:cubicBezTo>
                  <a:pt x="1145458" y="0"/>
                  <a:pt x="1354226" y="650034"/>
                  <a:pt x="1696065" y="1774722"/>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1" name="Connettore diritto 220">
            <a:extLst>
              <a:ext uri="{FF2B5EF4-FFF2-40B4-BE49-F238E27FC236}">
                <a16:creationId xmlns:a16="http://schemas.microsoft.com/office/drawing/2014/main" id="{CC066D48-1642-4CEE-856E-F80A4879152E}"/>
              </a:ext>
            </a:extLst>
          </p:cNvPr>
          <p:cNvCxnSpPr>
            <a:cxnSpLocks/>
          </p:cNvCxnSpPr>
          <p:nvPr/>
        </p:nvCxnSpPr>
        <p:spPr>
          <a:xfrm>
            <a:off x="6888607" y="1901219"/>
            <a:ext cx="188201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2" name="Connettore diritto 221">
            <a:extLst>
              <a:ext uri="{FF2B5EF4-FFF2-40B4-BE49-F238E27FC236}">
                <a16:creationId xmlns:a16="http://schemas.microsoft.com/office/drawing/2014/main" id="{22852972-A012-4B16-BA77-61CEA958C052}"/>
              </a:ext>
            </a:extLst>
          </p:cNvPr>
          <p:cNvCxnSpPr>
            <a:cxnSpLocks/>
          </p:cNvCxnSpPr>
          <p:nvPr/>
        </p:nvCxnSpPr>
        <p:spPr>
          <a:xfrm>
            <a:off x="6888607" y="4015657"/>
            <a:ext cx="188349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31" name="Figura a mano libera: forma 230">
            <a:extLst>
              <a:ext uri="{FF2B5EF4-FFF2-40B4-BE49-F238E27FC236}">
                <a16:creationId xmlns:a16="http://schemas.microsoft.com/office/drawing/2014/main" id="{4809512F-2DD2-47BE-BA60-B59925FE37CD}"/>
              </a:ext>
            </a:extLst>
          </p:cNvPr>
          <p:cNvSpPr/>
          <p:nvPr/>
        </p:nvSpPr>
        <p:spPr>
          <a:xfrm>
            <a:off x="8771678" y="1901952"/>
            <a:ext cx="1199404" cy="2115312"/>
          </a:xfrm>
          <a:custGeom>
            <a:avLst/>
            <a:gdLst>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7727"/>
              <a:gd name="connsiteY0" fmla="*/ 0 h 2115312"/>
              <a:gd name="connsiteX1" fmla="*/ 1203960 w 1207727"/>
              <a:gd name="connsiteY1" fmla="*/ 1060704 h 2115312"/>
              <a:gd name="connsiteX2" fmla="*/ 0 w 1207727"/>
              <a:gd name="connsiteY2" fmla="*/ 2115312 h 2115312"/>
              <a:gd name="connsiteX0" fmla="*/ 0 w 1222795"/>
              <a:gd name="connsiteY0" fmla="*/ 0 h 2115312"/>
              <a:gd name="connsiteX1" fmla="*/ 1203960 w 1222795"/>
              <a:gd name="connsiteY1" fmla="*/ 1060704 h 2115312"/>
              <a:gd name="connsiteX2" fmla="*/ 0 w 1222795"/>
              <a:gd name="connsiteY2" fmla="*/ 2115312 h 2115312"/>
              <a:gd name="connsiteX0" fmla="*/ 0 w 1207727"/>
              <a:gd name="connsiteY0" fmla="*/ 0 h 2115312"/>
              <a:gd name="connsiteX1" fmla="*/ 1203960 w 1207727"/>
              <a:gd name="connsiteY1" fmla="*/ 1060704 h 2115312"/>
              <a:gd name="connsiteX2" fmla="*/ 0 w 1207727"/>
              <a:gd name="connsiteY2" fmla="*/ 2115312 h 2115312"/>
              <a:gd name="connsiteX0" fmla="*/ 0 w 1207172"/>
              <a:gd name="connsiteY0" fmla="*/ 0 h 2115312"/>
              <a:gd name="connsiteX1" fmla="*/ 1203960 w 1207172"/>
              <a:gd name="connsiteY1" fmla="*/ 1060704 h 2115312"/>
              <a:gd name="connsiteX2" fmla="*/ 0 w 1207172"/>
              <a:gd name="connsiteY2" fmla="*/ 2115312 h 2115312"/>
              <a:gd name="connsiteX0" fmla="*/ 0 w 1204557"/>
              <a:gd name="connsiteY0" fmla="*/ 0 h 2115312"/>
              <a:gd name="connsiteX1" fmla="*/ 1203960 w 1204557"/>
              <a:gd name="connsiteY1" fmla="*/ 1060704 h 2115312"/>
              <a:gd name="connsiteX2" fmla="*/ 0 w 1204557"/>
              <a:gd name="connsiteY2" fmla="*/ 2115312 h 2115312"/>
              <a:gd name="connsiteX0" fmla="*/ 0 w 1204557"/>
              <a:gd name="connsiteY0" fmla="*/ 0 h 2115312"/>
              <a:gd name="connsiteX1" fmla="*/ 1203960 w 1204557"/>
              <a:gd name="connsiteY1" fmla="*/ 1060704 h 2115312"/>
              <a:gd name="connsiteX2" fmla="*/ 0 w 1204557"/>
              <a:gd name="connsiteY2" fmla="*/ 2115312 h 2115312"/>
              <a:gd name="connsiteX0" fmla="*/ 0 w 1204563"/>
              <a:gd name="connsiteY0" fmla="*/ 0 h 2115312"/>
              <a:gd name="connsiteX1" fmla="*/ 1203960 w 1204563"/>
              <a:gd name="connsiteY1" fmla="*/ 1060704 h 2115312"/>
              <a:gd name="connsiteX2" fmla="*/ 0 w 1204563"/>
              <a:gd name="connsiteY2" fmla="*/ 2115312 h 2115312"/>
              <a:gd name="connsiteX0" fmla="*/ 0 w 1204567"/>
              <a:gd name="connsiteY0" fmla="*/ 0 h 2115312"/>
              <a:gd name="connsiteX1" fmla="*/ 1203960 w 1204567"/>
              <a:gd name="connsiteY1" fmla="*/ 1060704 h 2115312"/>
              <a:gd name="connsiteX2" fmla="*/ 0 w 1204567"/>
              <a:gd name="connsiteY2" fmla="*/ 2115312 h 2115312"/>
            </a:gdLst>
            <a:ahLst/>
            <a:cxnLst>
              <a:cxn ang="0">
                <a:pos x="connsiteX0" y="connsiteY0"/>
              </a:cxn>
              <a:cxn ang="0">
                <a:pos x="connsiteX1" y="connsiteY1"/>
              </a:cxn>
              <a:cxn ang="0">
                <a:pos x="connsiteX2" y="connsiteY2"/>
              </a:cxn>
            </a:cxnLst>
            <a:rect l="l" t="t" r="r" b="b"/>
            <a:pathLst>
              <a:path w="1204567" h="2115312">
                <a:moveTo>
                  <a:pt x="0" y="0"/>
                </a:moveTo>
                <a:cubicBezTo>
                  <a:pt x="601980" y="354076"/>
                  <a:pt x="1198486" y="801902"/>
                  <a:pt x="1203960" y="1060704"/>
                </a:cubicBezTo>
                <a:cubicBezTo>
                  <a:pt x="1226594" y="1350172"/>
                  <a:pt x="612461" y="1730574"/>
                  <a:pt x="0" y="2115312"/>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2" name="Connettore diritto 261">
            <a:extLst>
              <a:ext uri="{FF2B5EF4-FFF2-40B4-BE49-F238E27FC236}">
                <a16:creationId xmlns:a16="http://schemas.microsoft.com/office/drawing/2014/main" id="{36184B43-0861-4CCA-A04F-39AC1D920D74}"/>
              </a:ext>
            </a:extLst>
          </p:cNvPr>
          <p:cNvCxnSpPr>
            <a:cxnSpLocks/>
          </p:cNvCxnSpPr>
          <p:nvPr/>
        </p:nvCxnSpPr>
        <p:spPr>
          <a:xfrm>
            <a:off x="7899190" y="541538"/>
            <a:ext cx="0" cy="623200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 name="Connettore diritto 306">
            <a:extLst>
              <a:ext uri="{FF2B5EF4-FFF2-40B4-BE49-F238E27FC236}">
                <a16:creationId xmlns:a16="http://schemas.microsoft.com/office/drawing/2014/main" id="{497669FC-C841-47CE-A518-6E1D54F41BFF}"/>
              </a:ext>
            </a:extLst>
          </p:cNvPr>
          <p:cNvCxnSpPr>
            <a:cxnSpLocks/>
          </p:cNvCxnSpPr>
          <p:nvPr/>
        </p:nvCxnSpPr>
        <p:spPr>
          <a:xfrm>
            <a:off x="9854801" y="2722029"/>
            <a:ext cx="0" cy="141213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09" name="Arco 308">
            <a:extLst>
              <a:ext uri="{FF2B5EF4-FFF2-40B4-BE49-F238E27FC236}">
                <a16:creationId xmlns:a16="http://schemas.microsoft.com/office/drawing/2014/main" id="{3333CC07-9D71-48F6-9A39-4A36F969F0D6}"/>
              </a:ext>
            </a:extLst>
          </p:cNvPr>
          <p:cNvSpPr/>
          <p:nvPr/>
        </p:nvSpPr>
        <p:spPr>
          <a:xfrm>
            <a:off x="7677141" y="3038902"/>
            <a:ext cx="2178000" cy="2178000"/>
          </a:xfrm>
          <a:prstGeom prst="arc">
            <a:avLst>
              <a:gd name="adj1" fmla="val 12812"/>
              <a:gd name="adj2" fmla="val 5393938"/>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11" name="Connettore diritto 310">
            <a:extLst>
              <a:ext uri="{FF2B5EF4-FFF2-40B4-BE49-F238E27FC236}">
                <a16:creationId xmlns:a16="http://schemas.microsoft.com/office/drawing/2014/main" id="{46D5849E-15EE-46E4-8E43-26B58852DDFC}"/>
              </a:ext>
            </a:extLst>
          </p:cNvPr>
          <p:cNvCxnSpPr>
            <a:stCxn id="309" idx="2"/>
          </p:cNvCxnSpPr>
          <p:nvPr/>
        </p:nvCxnSpPr>
        <p:spPr>
          <a:xfrm flipH="1">
            <a:off x="6891801" y="5216900"/>
            <a:ext cx="1876260" cy="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Connettore diritto 320">
            <a:extLst>
              <a:ext uri="{FF2B5EF4-FFF2-40B4-BE49-F238E27FC236}">
                <a16:creationId xmlns:a16="http://schemas.microsoft.com/office/drawing/2014/main" id="{A5E103C8-1785-4378-858D-53DCCD9DA03C}"/>
              </a:ext>
            </a:extLst>
          </p:cNvPr>
          <p:cNvCxnSpPr>
            <a:cxnSpLocks/>
          </p:cNvCxnSpPr>
          <p:nvPr/>
        </p:nvCxnSpPr>
        <p:spPr>
          <a:xfrm flipV="1">
            <a:off x="9540216" y="3502530"/>
            <a:ext cx="0" cy="62654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24" name="Arco 323">
            <a:extLst>
              <a:ext uri="{FF2B5EF4-FFF2-40B4-BE49-F238E27FC236}">
                <a16:creationId xmlns:a16="http://schemas.microsoft.com/office/drawing/2014/main" id="{019A90F8-9CCD-4C59-9D48-1D3F2A029C6B}"/>
              </a:ext>
            </a:extLst>
          </p:cNvPr>
          <p:cNvSpPr/>
          <p:nvPr/>
        </p:nvSpPr>
        <p:spPr>
          <a:xfrm>
            <a:off x="8007177" y="3364846"/>
            <a:ext cx="1533600" cy="1533600"/>
          </a:xfrm>
          <a:prstGeom prst="arc">
            <a:avLst>
              <a:gd name="adj1" fmla="val 21577147"/>
              <a:gd name="adj2" fmla="val 5396028"/>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26" name="Connettore diritto 325">
            <a:extLst>
              <a:ext uri="{FF2B5EF4-FFF2-40B4-BE49-F238E27FC236}">
                <a16:creationId xmlns:a16="http://schemas.microsoft.com/office/drawing/2014/main" id="{C37719AB-F789-4369-9A20-7CBAA7CCF456}"/>
              </a:ext>
            </a:extLst>
          </p:cNvPr>
          <p:cNvCxnSpPr>
            <a:cxnSpLocks/>
            <a:stCxn id="324" idx="2"/>
          </p:cNvCxnSpPr>
          <p:nvPr/>
        </p:nvCxnSpPr>
        <p:spPr>
          <a:xfrm flipH="1">
            <a:off x="6891801" y="4898445"/>
            <a:ext cx="188306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Titolo 3">
            <a:extLst>
              <a:ext uri="{FF2B5EF4-FFF2-40B4-BE49-F238E27FC236}">
                <a16:creationId xmlns:a16="http://schemas.microsoft.com/office/drawing/2014/main" id="{E8F12483-AF7D-4AF7-9F42-9286601297D8}"/>
              </a:ext>
            </a:extLst>
          </p:cNvPr>
          <p:cNvSpPr txBox="1">
            <a:spLocks/>
          </p:cNvSpPr>
          <p:nvPr/>
        </p:nvSpPr>
        <p:spPr>
          <a:xfrm>
            <a:off x="-13886" y="21313"/>
            <a:ext cx="12168000" cy="360000"/>
          </a:xfrm>
          <a:prstGeom prst="rect">
            <a:avLst/>
          </a:prstGeom>
          <a:ln>
            <a:solidFill>
              <a:schemeClr val="accent1"/>
            </a:solid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700" dirty="0">
                <a:solidFill>
                  <a:srgbClr val="0066FF"/>
                </a:solidFill>
                <a:latin typeface="Comic Sans MS" panose="030F0702030302020204" pitchFamily="66" charset="0"/>
              </a:rPr>
              <a:t>GEOMETRIA DESCRITTIVA DINAMICA–COMPENETRAZIONE DI SOLIDI DI ROTAZIONE (1)</a:t>
            </a:r>
            <a:endParaRPr lang="it-IT" sz="1700" dirty="0"/>
          </a:p>
        </p:txBody>
      </p:sp>
      <p:cxnSp>
        <p:nvCxnSpPr>
          <p:cNvPr id="4" name="Connettore diritto 3">
            <a:extLst>
              <a:ext uri="{FF2B5EF4-FFF2-40B4-BE49-F238E27FC236}">
                <a16:creationId xmlns:a16="http://schemas.microsoft.com/office/drawing/2014/main" id="{5204A709-EF23-4060-8787-6019D8E4532A}"/>
              </a:ext>
            </a:extLst>
          </p:cNvPr>
          <p:cNvCxnSpPr>
            <a:cxnSpLocks/>
          </p:cNvCxnSpPr>
          <p:nvPr/>
        </p:nvCxnSpPr>
        <p:spPr>
          <a:xfrm flipH="1">
            <a:off x="6875031" y="2722029"/>
            <a:ext cx="297977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Connettore diritto 232">
            <a:extLst>
              <a:ext uri="{FF2B5EF4-FFF2-40B4-BE49-F238E27FC236}">
                <a16:creationId xmlns:a16="http://schemas.microsoft.com/office/drawing/2014/main" id="{5463C1E9-C61D-4E68-A001-AB2772E2993D}"/>
              </a:ext>
            </a:extLst>
          </p:cNvPr>
          <p:cNvCxnSpPr>
            <a:cxnSpLocks/>
          </p:cNvCxnSpPr>
          <p:nvPr/>
        </p:nvCxnSpPr>
        <p:spPr>
          <a:xfrm flipH="1">
            <a:off x="6887466" y="3505943"/>
            <a:ext cx="265275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Connettore diritto 234">
            <a:extLst>
              <a:ext uri="{FF2B5EF4-FFF2-40B4-BE49-F238E27FC236}">
                <a16:creationId xmlns:a16="http://schemas.microsoft.com/office/drawing/2014/main" id="{4CC9093C-ED3D-45E1-8641-A43BFDED5E62}"/>
              </a:ext>
            </a:extLst>
          </p:cNvPr>
          <p:cNvCxnSpPr>
            <a:cxnSpLocks/>
          </p:cNvCxnSpPr>
          <p:nvPr/>
        </p:nvCxnSpPr>
        <p:spPr>
          <a:xfrm flipH="1">
            <a:off x="6887466" y="5324132"/>
            <a:ext cx="188463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36" name="Arco 235">
            <a:extLst>
              <a:ext uri="{FF2B5EF4-FFF2-40B4-BE49-F238E27FC236}">
                <a16:creationId xmlns:a16="http://schemas.microsoft.com/office/drawing/2014/main" id="{52D37EE6-B85E-4CFD-AC2A-BDFD8D2A60E5}"/>
              </a:ext>
            </a:extLst>
          </p:cNvPr>
          <p:cNvSpPr/>
          <p:nvPr/>
        </p:nvSpPr>
        <p:spPr>
          <a:xfrm>
            <a:off x="7572926" y="2927542"/>
            <a:ext cx="2397600" cy="2397600"/>
          </a:xfrm>
          <a:prstGeom prst="arc">
            <a:avLst>
              <a:gd name="adj1" fmla="val 8527"/>
              <a:gd name="adj2" fmla="val 5422854"/>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37" name="Connettore diritto 236">
            <a:extLst>
              <a:ext uri="{FF2B5EF4-FFF2-40B4-BE49-F238E27FC236}">
                <a16:creationId xmlns:a16="http://schemas.microsoft.com/office/drawing/2014/main" id="{FA408668-1C94-48C9-9F8B-ED1CD38B3D71}"/>
              </a:ext>
            </a:extLst>
          </p:cNvPr>
          <p:cNvCxnSpPr>
            <a:stCxn id="236" idx="0"/>
          </p:cNvCxnSpPr>
          <p:nvPr/>
        </p:nvCxnSpPr>
        <p:spPr>
          <a:xfrm flipV="1">
            <a:off x="9970522" y="2959862"/>
            <a:ext cx="4" cy="116945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42" name="CasellaDiTesto 241">
            <a:extLst>
              <a:ext uri="{FF2B5EF4-FFF2-40B4-BE49-F238E27FC236}">
                <a16:creationId xmlns:a16="http://schemas.microsoft.com/office/drawing/2014/main" id="{604A20AC-7FB3-40EA-A0D2-2D0400F188A6}"/>
              </a:ext>
            </a:extLst>
          </p:cNvPr>
          <p:cNvSpPr txBox="1"/>
          <p:nvPr/>
        </p:nvSpPr>
        <p:spPr>
          <a:xfrm>
            <a:off x="11608929" y="3774162"/>
            <a:ext cx="468000" cy="369332"/>
          </a:xfrm>
          <a:prstGeom prst="rect">
            <a:avLst/>
          </a:prstGeom>
          <a:noFill/>
        </p:spPr>
        <p:txBody>
          <a:bodyPr wrap="square" rtlCol="0">
            <a:spAutoFit/>
          </a:bodyPr>
          <a:lstStyle/>
          <a:p>
            <a:r>
              <a:rPr lang="it-IT" dirty="0"/>
              <a:t>lt</a:t>
            </a:r>
          </a:p>
        </p:txBody>
      </p:sp>
      <p:sp>
        <p:nvSpPr>
          <p:cNvPr id="40" name="CasellaDiTesto 39">
            <a:extLst>
              <a:ext uri="{FF2B5EF4-FFF2-40B4-BE49-F238E27FC236}">
                <a16:creationId xmlns:a16="http://schemas.microsoft.com/office/drawing/2014/main" id="{E4DAEB42-6A2D-48B9-BA7D-517317C7F37B}"/>
              </a:ext>
            </a:extLst>
          </p:cNvPr>
          <p:cNvSpPr txBox="1"/>
          <p:nvPr/>
        </p:nvSpPr>
        <p:spPr>
          <a:xfrm>
            <a:off x="0" y="388556"/>
            <a:ext cx="6233608" cy="1200329"/>
          </a:xfrm>
          <a:prstGeom prst="rect">
            <a:avLst/>
          </a:prstGeom>
          <a:noFill/>
        </p:spPr>
        <p:txBody>
          <a:bodyPr wrap="square" rtlCol="0">
            <a:spAutoFit/>
          </a:bodyPr>
          <a:lstStyle/>
          <a:p>
            <a:r>
              <a:rPr lang="it-IT" dirty="0"/>
              <a:t>Per determinare la compenetrazione dei due coni, date le caratteristiche citate, operiamo applicando il concetto di sezione conica mediante piano parallelo all’asse che genera una iperbole con due rami relativi alle due falde</a:t>
            </a:r>
          </a:p>
        </p:txBody>
      </p:sp>
      <p:grpSp>
        <p:nvGrpSpPr>
          <p:cNvPr id="132" name="Gruppo 131">
            <a:extLst>
              <a:ext uri="{FF2B5EF4-FFF2-40B4-BE49-F238E27FC236}">
                <a16:creationId xmlns:a16="http://schemas.microsoft.com/office/drawing/2014/main" id="{2E677870-9B4A-4E04-B2E5-449457925F41}"/>
              </a:ext>
            </a:extLst>
          </p:cNvPr>
          <p:cNvGrpSpPr/>
          <p:nvPr/>
        </p:nvGrpSpPr>
        <p:grpSpPr>
          <a:xfrm>
            <a:off x="0" y="1537872"/>
            <a:ext cx="6262049" cy="646331"/>
            <a:chOff x="0" y="1537872"/>
            <a:chExt cx="6262049" cy="646331"/>
          </a:xfrm>
        </p:grpSpPr>
        <p:sp>
          <p:nvSpPr>
            <p:cNvPr id="48" name="CasellaDiTesto 47">
              <a:extLst>
                <a:ext uri="{FF2B5EF4-FFF2-40B4-BE49-F238E27FC236}">
                  <a16:creationId xmlns:a16="http://schemas.microsoft.com/office/drawing/2014/main" id="{2702BE41-548D-4289-9004-E806A5DF2C0C}"/>
                </a:ext>
              </a:extLst>
            </p:cNvPr>
            <p:cNvSpPr txBox="1"/>
            <p:nvPr/>
          </p:nvSpPr>
          <p:spPr>
            <a:xfrm>
              <a:off x="0" y="1537872"/>
              <a:ext cx="6262049" cy="646331"/>
            </a:xfrm>
            <a:prstGeom prst="rect">
              <a:avLst/>
            </a:prstGeom>
            <a:noFill/>
          </p:spPr>
          <p:txBody>
            <a:bodyPr wrap="square" rtlCol="0">
              <a:spAutoFit/>
            </a:bodyPr>
            <a:lstStyle/>
            <a:p>
              <a:r>
                <a:rPr lang="it-IT" dirty="0"/>
                <a:t>Così operando assumendo </a:t>
              </a:r>
              <a:r>
                <a:rPr lang="it-IT" dirty="0">
                  <a:solidFill>
                    <a:srgbClr val="FF0000"/>
                  </a:solidFill>
                  <a:latin typeface="Symbol" panose="05050102010706020507" pitchFamily="18" charset="2"/>
                </a:rPr>
                <a:t>a</a:t>
              </a:r>
              <a:r>
                <a:rPr lang="it-IT" dirty="0">
                  <a:solidFill>
                    <a:srgbClr val="FF0000"/>
                  </a:solidFill>
                </a:rPr>
                <a:t> (t</a:t>
              </a:r>
              <a:r>
                <a:rPr lang="it-IT" baseline="-25000" dirty="0">
                  <a:solidFill>
                    <a:srgbClr val="FF0000"/>
                  </a:solidFill>
                </a:rPr>
                <a:t>1</a:t>
              </a:r>
              <a:r>
                <a:rPr lang="it-IT" dirty="0">
                  <a:solidFill>
                    <a:srgbClr val="FF0000"/>
                  </a:solidFill>
                  <a:latin typeface="Symbol" panose="05050102010706020507" pitchFamily="18" charset="2"/>
                </a:rPr>
                <a:t>a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t>come piano di sezione otterremo, per ogni cono, un ramo dell’iperbole </a:t>
              </a:r>
            </a:p>
          </p:txBody>
        </p:sp>
        <p:sp>
          <p:nvSpPr>
            <p:cNvPr id="246" name="CasellaDiTesto 245">
              <a:extLst>
                <a:ext uri="{FF2B5EF4-FFF2-40B4-BE49-F238E27FC236}">
                  <a16:creationId xmlns:a16="http://schemas.microsoft.com/office/drawing/2014/main" id="{F086BB9F-EBF5-4D79-84D7-DD0C81A65F05}"/>
                </a:ext>
              </a:extLst>
            </p:cNvPr>
            <p:cNvSpPr txBox="1"/>
            <p:nvPr/>
          </p:nvSpPr>
          <p:spPr>
            <a:xfrm>
              <a:off x="4242023" y="1582229"/>
              <a:ext cx="337622"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48" name="CasellaDiTesto 247">
              <a:extLst>
                <a:ext uri="{FF2B5EF4-FFF2-40B4-BE49-F238E27FC236}">
                  <a16:creationId xmlns:a16="http://schemas.microsoft.com/office/drawing/2014/main" id="{F0BA459E-306D-4577-BC4A-82656F40E766}"/>
                </a:ext>
              </a:extLst>
            </p:cNvPr>
            <p:cNvSpPr txBox="1"/>
            <p:nvPr/>
          </p:nvSpPr>
          <p:spPr>
            <a:xfrm>
              <a:off x="3379416" y="1570208"/>
              <a:ext cx="337622" cy="369332"/>
            </a:xfrm>
            <a:prstGeom prst="rect">
              <a:avLst/>
            </a:prstGeom>
            <a:noFill/>
          </p:spPr>
          <p:txBody>
            <a:bodyPr wrap="square">
              <a:spAutoFit/>
            </a:bodyPr>
            <a:lstStyle/>
            <a:p>
              <a:r>
                <a:rPr lang="it-IT" sz="1800" dirty="0">
                  <a:solidFill>
                    <a:srgbClr val="FF0000"/>
                  </a:solidFill>
                  <a:latin typeface="Symbol" panose="05050102010706020507" pitchFamily="18" charset="2"/>
                </a:rPr>
                <a:t>^ </a:t>
              </a:r>
              <a:endParaRPr lang="it-IT" sz="1050" dirty="0">
                <a:solidFill>
                  <a:srgbClr val="FF0000"/>
                </a:solidFill>
                <a:latin typeface="MS Shell Dlg 2" panose="020B0604030504040204" pitchFamily="34" charset="0"/>
              </a:endParaRPr>
            </a:p>
          </p:txBody>
        </p:sp>
      </p:grpSp>
      <p:sp>
        <p:nvSpPr>
          <p:cNvPr id="52" name="CasellaDiTesto 51">
            <a:extLst>
              <a:ext uri="{FF2B5EF4-FFF2-40B4-BE49-F238E27FC236}">
                <a16:creationId xmlns:a16="http://schemas.microsoft.com/office/drawing/2014/main" id="{3B2C896B-C632-4A16-A813-D2ED1980D40E}"/>
              </a:ext>
            </a:extLst>
          </p:cNvPr>
          <p:cNvSpPr txBox="1"/>
          <p:nvPr/>
        </p:nvSpPr>
        <p:spPr>
          <a:xfrm>
            <a:off x="0" y="2139524"/>
            <a:ext cx="5252284" cy="923330"/>
          </a:xfrm>
          <a:prstGeom prst="rect">
            <a:avLst/>
          </a:prstGeom>
          <a:noFill/>
        </p:spPr>
        <p:txBody>
          <a:bodyPr wrap="square" rtlCol="0">
            <a:spAutoFit/>
          </a:bodyPr>
          <a:lstStyle/>
          <a:p>
            <a:r>
              <a:rPr lang="it-IT" dirty="0">
                <a:solidFill>
                  <a:srgbClr val="00B050"/>
                </a:solidFill>
              </a:rPr>
              <a:t>Sviluppiamo, quindi, l’operazione di sezione del cono verde con il piano </a:t>
            </a:r>
            <a:r>
              <a:rPr lang="it-IT" dirty="0">
                <a:solidFill>
                  <a:srgbClr val="FF0000"/>
                </a:solidFill>
                <a:latin typeface="Symbol" panose="05050102010706020507" pitchFamily="18" charset="2"/>
              </a:rPr>
              <a:t>a</a:t>
            </a:r>
            <a:r>
              <a:rPr lang="it-IT" dirty="0">
                <a:solidFill>
                  <a:srgbClr val="00B050"/>
                </a:solidFill>
              </a:rPr>
              <a:t> ottenendo  sul piano laterale </a:t>
            </a:r>
            <a:r>
              <a:rPr lang="it-IT" dirty="0">
                <a:solidFill>
                  <a:srgbClr val="00B050"/>
                </a:solidFill>
                <a:latin typeface="Symbol" panose="05050102010706020507" pitchFamily="18" charset="2"/>
              </a:rPr>
              <a:t>p</a:t>
            </a:r>
            <a:r>
              <a:rPr lang="it-IT" baseline="-25000" dirty="0">
                <a:solidFill>
                  <a:srgbClr val="00B050"/>
                </a:solidFill>
              </a:rPr>
              <a:t>3</a:t>
            </a:r>
            <a:r>
              <a:rPr lang="it-IT" dirty="0">
                <a:solidFill>
                  <a:srgbClr val="00B050"/>
                </a:solidFill>
              </a:rPr>
              <a:t> l’immagine del ramo dell’iperbole</a:t>
            </a:r>
          </a:p>
        </p:txBody>
      </p:sp>
      <p:sp>
        <p:nvSpPr>
          <p:cNvPr id="252" name="CasellaDiTesto 251">
            <a:extLst>
              <a:ext uri="{FF2B5EF4-FFF2-40B4-BE49-F238E27FC236}">
                <a16:creationId xmlns:a16="http://schemas.microsoft.com/office/drawing/2014/main" id="{3A8711B1-0FDD-4D9D-8F09-D033682AABA0}"/>
              </a:ext>
            </a:extLst>
          </p:cNvPr>
          <p:cNvSpPr txBox="1"/>
          <p:nvPr/>
        </p:nvSpPr>
        <p:spPr>
          <a:xfrm>
            <a:off x="0" y="3017122"/>
            <a:ext cx="5395807" cy="923330"/>
          </a:xfrm>
          <a:prstGeom prst="rect">
            <a:avLst/>
          </a:prstGeom>
          <a:noFill/>
        </p:spPr>
        <p:txBody>
          <a:bodyPr wrap="square" rtlCol="0">
            <a:spAutoFit/>
          </a:bodyPr>
          <a:lstStyle/>
          <a:p>
            <a:r>
              <a:rPr lang="it-IT" dirty="0">
                <a:solidFill>
                  <a:srgbClr val="0070C0"/>
                </a:solidFill>
              </a:rPr>
              <a:t>Sviluppiamo, quindi, l’operazione di sezione del cono blu con il piano </a:t>
            </a:r>
            <a:r>
              <a:rPr lang="it-IT" dirty="0">
                <a:solidFill>
                  <a:srgbClr val="FF0000"/>
                </a:solidFill>
                <a:latin typeface="Symbol" panose="05050102010706020507" pitchFamily="18" charset="2"/>
              </a:rPr>
              <a:t>a</a:t>
            </a:r>
            <a:r>
              <a:rPr lang="it-IT" dirty="0">
                <a:solidFill>
                  <a:srgbClr val="0070C0"/>
                </a:solidFill>
              </a:rPr>
              <a:t> ottenendo  sul piano laterale </a:t>
            </a:r>
            <a:r>
              <a:rPr lang="it-IT" dirty="0">
                <a:solidFill>
                  <a:srgbClr val="0070C0"/>
                </a:solidFill>
                <a:latin typeface="Symbol" panose="05050102010706020507" pitchFamily="18" charset="2"/>
              </a:rPr>
              <a:t>p</a:t>
            </a:r>
            <a:r>
              <a:rPr lang="it-IT" baseline="-25000" dirty="0">
                <a:solidFill>
                  <a:srgbClr val="0070C0"/>
                </a:solidFill>
              </a:rPr>
              <a:t>3</a:t>
            </a:r>
            <a:r>
              <a:rPr lang="it-IT" dirty="0">
                <a:solidFill>
                  <a:srgbClr val="0070C0"/>
                </a:solidFill>
              </a:rPr>
              <a:t> l’immagine del ramo dell’iperbole</a:t>
            </a:r>
          </a:p>
        </p:txBody>
      </p:sp>
      <p:sp>
        <p:nvSpPr>
          <p:cNvPr id="60" name="CasellaDiTesto 59">
            <a:extLst>
              <a:ext uri="{FF2B5EF4-FFF2-40B4-BE49-F238E27FC236}">
                <a16:creationId xmlns:a16="http://schemas.microsoft.com/office/drawing/2014/main" id="{9D6B271E-A3C9-43CE-9DA9-FD97D726CF4C}"/>
              </a:ext>
            </a:extLst>
          </p:cNvPr>
          <p:cNvSpPr txBox="1"/>
          <p:nvPr/>
        </p:nvSpPr>
        <p:spPr>
          <a:xfrm>
            <a:off x="0" y="4510287"/>
            <a:ext cx="6160910" cy="1200329"/>
          </a:xfrm>
          <a:prstGeom prst="rect">
            <a:avLst/>
          </a:prstGeom>
          <a:noFill/>
        </p:spPr>
        <p:txBody>
          <a:bodyPr wrap="square" rtlCol="0">
            <a:spAutoFit/>
          </a:bodyPr>
          <a:lstStyle/>
          <a:p>
            <a:r>
              <a:rPr lang="it-IT" dirty="0"/>
              <a:t>L’intersezione delle due curve restituisce i punti </a:t>
            </a:r>
          </a:p>
          <a:p>
            <a:r>
              <a:rPr lang="it-IT" dirty="0">
                <a:solidFill>
                  <a:srgbClr val="FF0000"/>
                </a:solidFill>
              </a:rPr>
              <a:t>A(A’; A’’; A’’’) </a:t>
            </a:r>
            <a:r>
              <a:rPr lang="it-IT" dirty="0"/>
              <a:t>e </a:t>
            </a:r>
            <a:r>
              <a:rPr lang="it-IT" dirty="0">
                <a:solidFill>
                  <a:srgbClr val="FF0000"/>
                </a:solidFill>
              </a:rPr>
              <a:t>B(B’; B’’; B’’’) </a:t>
            </a:r>
            <a:r>
              <a:rPr lang="it-IT" dirty="0"/>
              <a:t>che sono i punti in cui le generatrici dei due coni si intersecano ben visibili sul piano laterale </a:t>
            </a:r>
            <a:r>
              <a:rPr lang="it-IT" dirty="0">
                <a:latin typeface="Symbol" panose="05050102010706020507" pitchFamily="18" charset="2"/>
              </a:rPr>
              <a:t>p</a:t>
            </a:r>
            <a:r>
              <a:rPr lang="it-IT" baseline="-25000" dirty="0"/>
              <a:t>3 </a:t>
            </a:r>
            <a:r>
              <a:rPr lang="it-IT" dirty="0"/>
              <a:t>essendo il piano di sezione </a:t>
            </a:r>
            <a:r>
              <a:rPr lang="it-IT" dirty="0">
                <a:solidFill>
                  <a:srgbClr val="FF0000"/>
                </a:solidFill>
                <a:latin typeface="Symbol" panose="05050102010706020507" pitchFamily="18" charset="2"/>
              </a:rPr>
              <a:t>a</a:t>
            </a:r>
            <a:r>
              <a:rPr lang="it-IT" dirty="0"/>
              <a:t> di profilo</a:t>
            </a:r>
          </a:p>
        </p:txBody>
      </p:sp>
      <p:sp>
        <p:nvSpPr>
          <p:cNvPr id="69" name="CasellaDiTesto 68">
            <a:extLst>
              <a:ext uri="{FF2B5EF4-FFF2-40B4-BE49-F238E27FC236}">
                <a16:creationId xmlns:a16="http://schemas.microsoft.com/office/drawing/2014/main" id="{99AC0DBC-2A33-42AB-A958-539E4A311786}"/>
              </a:ext>
            </a:extLst>
          </p:cNvPr>
          <p:cNvSpPr txBox="1"/>
          <p:nvPr/>
        </p:nvSpPr>
        <p:spPr>
          <a:xfrm>
            <a:off x="0" y="3891678"/>
            <a:ext cx="5436844" cy="646331"/>
          </a:xfrm>
          <a:prstGeom prst="rect">
            <a:avLst/>
          </a:prstGeom>
          <a:noFill/>
        </p:spPr>
        <p:txBody>
          <a:bodyPr wrap="square" rtlCol="0">
            <a:spAutoFit/>
          </a:bodyPr>
          <a:lstStyle/>
          <a:p>
            <a:r>
              <a:rPr lang="it-IT" dirty="0"/>
              <a:t>Proiettando e ribaltando le proiezioni </a:t>
            </a:r>
            <a:r>
              <a:rPr lang="it-IT" dirty="0">
                <a:solidFill>
                  <a:srgbClr val="FF0000"/>
                </a:solidFill>
              </a:rPr>
              <a:t>A’’’ </a:t>
            </a:r>
            <a:r>
              <a:rPr lang="it-IT" dirty="0"/>
              <a:t>e </a:t>
            </a:r>
            <a:r>
              <a:rPr lang="it-IT" dirty="0">
                <a:solidFill>
                  <a:srgbClr val="FF0000"/>
                </a:solidFill>
              </a:rPr>
              <a:t>B’’’ </a:t>
            </a:r>
            <a:r>
              <a:rPr lang="it-IT" dirty="0"/>
              <a:t>definiamo, anche, le immagini dei punti su </a:t>
            </a:r>
            <a:r>
              <a:rPr lang="it-IT" dirty="0">
                <a:latin typeface="Symbol" panose="05050102010706020507" pitchFamily="18" charset="2"/>
              </a:rPr>
              <a:t>p</a:t>
            </a:r>
            <a:r>
              <a:rPr lang="it-IT" baseline="-25000" dirty="0"/>
              <a:t>1</a:t>
            </a:r>
            <a:r>
              <a:rPr lang="it-IT" dirty="0"/>
              <a:t> e </a:t>
            </a:r>
            <a:r>
              <a:rPr lang="it-IT" dirty="0">
                <a:latin typeface="Symbol" panose="05050102010706020507" pitchFamily="18" charset="2"/>
              </a:rPr>
              <a:t>p</a:t>
            </a:r>
            <a:r>
              <a:rPr lang="it-IT" baseline="-25000" dirty="0"/>
              <a:t>2</a:t>
            </a:r>
          </a:p>
        </p:txBody>
      </p:sp>
      <p:sp>
        <p:nvSpPr>
          <p:cNvPr id="79" name="CasellaDiTesto 78">
            <a:extLst>
              <a:ext uri="{FF2B5EF4-FFF2-40B4-BE49-F238E27FC236}">
                <a16:creationId xmlns:a16="http://schemas.microsoft.com/office/drawing/2014/main" id="{8E6B898A-C7BB-49E7-8F26-2F08C758AE30}"/>
              </a:ext>
            </a:extLst>
          </p:cNvPr>
          <p:cNvSpPr txBox="1"/>
          <p:nvPr/>
        </p:nvSpPr>
        <p:spPr>
          <a:xfrm>
            <a:off x="6407654" y="772357"/>
            <a:ext cx="540000" cy="360000"/>
          </a:xfrm>
          <a:prstGeom prst="rect">
            <a:avLst/>
          </a:prstGeom>
          <a:noFill/>
        </p:spPr>
        <p:txBody>
          <a:bodyPr wrap="square" rtlCol="0">
            <a:spAutoFit/>
          </a:bodyPr>
          <a:lstStyle/>
          <a:p>
            <a:r>
              <a:rPr lang="it-IT" dirty="0">
                <a:solidFill>
                  <a:srgbClr val="FF0000"/>
                </a:solidFill>
              </a:rPr>
              <a:t>t</a:t>
            </a:r>
            <a:r>
              <a:rPr lang="it-IT" baseline="-25000" dirty="0">
                <a:solidFill>
                  <a:srgbClr val="FF0000"/>
                </a:solidFill>
              </a:rPr>
              <a:t>2</a:t>
            </a:r>
            <a:r>
              <a:rPr lang="it-IT" dirty="0">
                <a:solidFill>
                  <a:srgbClr val="FF0000"/>
                </a:solidFill>
                <a:latin typeface="Symbol" panose="05050102010706020507" pitchFamily="18" charset="2"/>
              </a:rPr>
              <a:t>a</a:t>
            </a:r>
          </a:p>
        </p:txBody>
      </p:sp>
      <p:sp>
        <p:nvSpPr>
          <p:cNvPr id="273" name="CasellaDiTesto 272">
            <a:extLst>
              <a:ext uri="{FF2B5EF4-FFF2-40B4-BE49-F238E27FC236}">
                <a16:creationId xmlns:a16="http://schemas.microsoft.com/office/drawing/2014/main" id="{226E233C-1EAD-4039-B1B8-F480A21538A0}"/>
              </a:ext>
            </a:extLst>
          </p:cNvPr>
          <p:cNvSpPr txBox="1"/>
          <p:nvPr/>
        </p:nvSpPr>
        <p:spPr>
          <a:xfrm>
            <a:off x="6348546" y="6411131"/>
            <a:ext cx="540000" cy="369332"/>
          </a:xfrm>
          <a:prstGeom prst="rect">
            <a:avLst/>
          </a:prstGeom>
          <a:noFill/>
        </p:spPr>
        <p:txBody>
          <a:bodyPr wrap="square" rtlCol="0">
            <a:spAutoFit/>
          </a:bodyPr>
          <a:lstStyle/>
          <a:p>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p>
        </p:txBody>
      </p:sp>
      <p:sp>
        <p:nvSpPr>
          <p:cNvPr id="274" name="CasellaDiTesto 273">
            <a:extLst>
              <a:ext uri="{FF2B5EF4-FFF2-40B4-BE49-F238E27FC236}">
                <a16:creationId xmlns:a16="http://schemas.microsoft.com/office/drawing/2014/main" id="{1DF40230-FB77-4AFF-B79C-F8197509F2DC}"/>
              </a:ext>
            </a:extLst>
          </p:cNvPr>
          <p:cNvSpPr txBox="1"/>
          <p:nvPr/>
        </p:nvSpPr>
        <p:spPr>
          <a:xfrm>
            <a:off x="7829620" y="647270"/>
            <a:ext cx="540000" cy="369332"/>
          </a:xfrm>
          <a:prstGeom prst="rect">
            <a:avLst/>
          </a:prstGeom>
          <a:noFill/>
        </p:spPr>
        <p:txBody>
          <a:bodyPr wrap="square" rtlCol="0">
            <a:spAutoFit/>
          </a:bodyPr>
          <a:lstStyle/>
          <a:p>
            <a:r>
              <a:rPr lang="it-IT" dirty="0">
                <a:solidFill>
                  <a:srgbClr val="FF0000"/>
                </a:solidFill>
              </a:rPr>
              <a:t>t</a:t>
            </a:r>
            <a:r>
              <a:rPr lang="it-IT" baseline="-25000" dirty="0">
                <a:solidFill>
                  <a:srgbClr val="FF0000"/>
                </a:solidFill>
              </a:rPr>
              <a:t>2</a:t>
            </a:r>
            <a:r>
              <a:rPr lang="it-IT" dirty="0">
                <a:solidFill>
                  <a:srgbClr val="FF0000"/>
                </a:solidFill>
                <a:latin typeface="Symbol" panose="05050102010706020507" pitchFamily="18" charset="2"/>
              </a:rPr>
              <a:t>b</a:t>
            </a:r>
          </a:p>
        </p:txBody>
      </p:sp>
      <p:sp>
        <p:nvSpPr>
          <p:cNvPr id="275" name="CasellaDiTesto 274">
            <a:extLst>
              <a:ext uri="{FF2B5EF4-FFF2-40B4-BE49-F238E27FC236}">
                <a16:creationId xmlns:a16="http://schemas.microsoft.com/office/drawing/2014/main" id="{ADF3B1A7-C24E-42E4-89AB-FB599DF99E55}"/>
              </a:ext>
            </a:extLst>
          </p:cNvPr>
          <p:cNvSpPr txBox="1"/>
          <p:nvPr/>
        </p:nvSpPr>
        <p:spPr>
          <a:xfrm>
            <a:off x="7879094" y="6472107"/>
            <a:ext cx="540000" cy="369332"/>
          </a:xfrm>
          <a:prstGeom prst="rect">
            <a:avLst/>
          </a:prstGeom>
          <a:noFill/>
        </p:spPr>
        <p:txBody>
          <a:bodyPr wrap="square" rtlCol="0">
            <a:spAutoFit/>
          </a:bodyPr>
          <a:lstStyle/>
          <a:p>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b</a:t>
            </a:r>
          </a:p>
        </p:txBody>
      </p:sp>
      <p:sp>
        <p:nvSpPr>
          <p:cNvPr id="123" name="CasellaDiTesto 122">
            <a:extLst>
              <a:ext uri="{FF2B5EF4-FFF2-40B4-BE49-F238E27FC236}">
                <a16:creationId xmlns:a16="http://schemas.microsoft.com/office/drawing/2014/main" id="{E39BEAAE-33ED-4572-8568-4B67C1D7DF8F}"/>
              </a:ext>
            </a:extLst>
          </p:cNvPr>
          <p:cNvSpPr txBox="1"/>
          <p:nvPr/>
        </p:nvSpPr>
        <p:spPr>
          <a:xfrm>
            <a:off x="9815358" y="2525156"/>
            <a:ext cx="360000" cy="276999"/>
          </a:xfrm>
          <a:prstGeom prst="rect">
            <a:avLst/>
          </a:prstGeom>
          <a:noFill/>
        </p:spPr>
        <p:txBody>
          <a:bodyPr wrap="square" rtlCol="0">
            <a:spAutoFit/>
          </a:bodyPr>
          <a:lstStyle/>
          <a:p>
            <a:r>
              <a:rPr lang="it-IT" sz="1200" dirty="0">
                <a:solidFill>
                  <a:srgbClr val="FF0000"/>
                </a:solidFill>
              </a:rPr>
              <a:t>C’’’</a:t>
            </a:r>
          </a:p>
        </p:txBody>
      </p:sp>
      <p:sp>
        <p:nvSpPr>
          <p:cNvPr id="276" name="CasellaDiTesto 275">
            <a:extLst>
              <a:ext uri="{FF2B5EF4-FFF2-40B4-BE49-F238E27FC236}">
                <a16:creationId xmlns:a16="http://schemas.microsoft.com/office/drawing/2014/main" id="{9931E6FF-F387-4002-8AA7-2D9804769CEC}"/>
              </a:ext>
            </a:extLst>
          </p:cNvPr>
          <p:cNvSpPr txBox="1"/>
          <p:nvPr/>
        </p:nvSpPr>
        <p:spPr>
          <a:xfrm>
            <a:off x="6641998" y="4714784"/>
            <a:ext cx="324000" cy="276999"/>
          </a:xfrm>
          <a:prstGeom prst="rect">
            <a:avLst/>
          </a:prstGeom>
          <a:noFill/>
        </p:spPr>
        <p:txBody>
          <a:bodyPr wrap="square" rtlCol="0">
            <a:spAutoFit/>
          </a:bodyPr>
          <a:lstStyle/>
          <a:p>
            <a:r>
              <a:rPr lang="it-IT" sz="1200" dirty="0">
                <a:solidFill>
                  <a:srgbClr val="FF0000"/>
                </a:solidFill>
              </a:rPr>
              <a:t>B’</a:t>
            </a:r>
          </a:p>
        </p:txBody>
      </p:sp>
      <p:sp>
        <p:nvSpPr>
          <p:cNvPr id="283" name="CasellaDiTesto 282">
            <a:extLst>
              <a:ext uri="{FF2B5EF4-FFF2-40B4-BE49-F238E27FC236}">
                <a16:creationId xmlns:a16="http://schemas.microsoft.com/office/drawing/2014/main" id="{7474ABC8-D224-4520-8D86-B721454CBC3D}"/>
              </a:ext>
            </a:extLst>
          </p:cNvPr>
          <p:cNvSpPr txBox="1"/>
          <p:nvPr/>
        </p:nvSpPr>
        <p:spPr>
          <a:xfrm>
            <a:off x="9271832" y="3305491"/>
            <a:ext cx="491148" cy="276999"/>
          </a:xfrm>
          <a:prstGeom prst="rect">
            <a:avLst/>
          </a:prstGeom>
          <a:noFill/>
        </p:spPr>
        <p:txBody>
          <a:bodyPr wrap="square" rtlCol="0">
            <a:spAutoFit/>
          </a:bodyPr>
          <a:lstStyle/>
          <a:p>
            <a:r>
              <a:rPr lang="it-IT" sz="1200" dirty="0">
                <a:solidFill>
                  <a:srgbClr val="FF0000"/>
                </a:solidFill>
              </a:rPr>
              <a:t>B’’’</a:t>
            </a:r>
          </a:p>
        </p:txBody>
      </p:sp>
      <p:sp>
        <p:nvSpPr>
          <p:cNvPr id="284" name="CasellaDiTesto 283">
            <a:extLst>
              <a:ext uri="{FF2B5EF4-FFF2-40B4-BE49-F238E27FC236}">
                <a16:creationId xmlns:a16="http://schemas.microsoft.com/office/drawing/2014/main" id="{75D57F47-8FB3-47B9-99B0-0B8CC4A337C7}"/>
              </a:ext>
            </a:extLst>
          </p:cNvPr>
          <p:cNvSpPr txBox="1"/>
          <p:nvPr/>
        </p:nvSpPr>
        <p:spPr>
          <a:xfrm>
            <a:off x="9583250" y="2520838"/>
            <a:ext cx="491148" cy="276999"/>
          </a:xfrm>
          <a:prstGeom prst="rect">
            <a:avLst/>
          </a:prstGeom>
          <a:noFill/>
        </p:spPr>
        <p:txBody>
          <a:bodyPr wrap="square" rtlCol="0">
            <a:spAutoFit/>
          </a:bodyPr>
          <a:lstStyle/>
          <a:p>
            <a:r>
              <a:rPr lang="it-IT" sz="1200" dirty="0">
                <a:solidFill>
                  <a:srgbClr val="FF0000"/>
                </a:solidFill>
              </a:rPr>
              <a:t>A’’’</a:t>
            </a:r>
          </a:p>
        </p:txBody>
      </p:sp>
      <p:sp>
        <p:nvSpPr>
          <p:cNvPr id="285" name="CasellaDiTesto 284">
            <a:extLst>
              <a:ext uri="{FF2B5EF4-FFF2-40B4-BE49-F238E27FC236}">
                <a16:creationId xmlns:a16="http://schemas.microsoft.com/office/drawing/2014/main" id="{D603CE57-6145-4178-B0A3-758825FFD1D6}"/>
              </a:ext>
            </a:extLst>
          </p:cNvPr>
          <p:cNvSpPr txBox="1"/>
          <p:nvPr/>
        </p:nvSpPr>
        <p:spPr>
          <a:xfrm>
            <a:off x="6744616" y="2500863"/>
            <a:ext cx="360000" cy="276999"/>
          </a:xfrm>
          <a:prstGeom prst="rect">
            <a:avLst/>
          </a:prstGeom>
          <a:noFill/>
        </p:spPr>
        <p:txBody>
          <a:bodyPr wrap="square" rtlCol="0">
            <a:spAutoFit/>
          </a:bodyPr>
          <a:lstStyle/>
          <a:p>
            <a:r>
              <a:rPr lang="it-IT" sz="1200" dirty="0">
                <a:solidFill>
                  <a:srgbClr val="FF0000"/>
                </a:solidFill>
              </a:rPr>
              <a:t>A’’</a:t>
            </a:r>
          </a:p>
        </p:txBody>
      </p:sp>
      <p:sp>
        <p:nvSpPr>
          <p:cNvPr id="286" name="CasellaDiTesto 285">
            <a:extLst>
              <a:ext uri="{FF2B5EF4-FFF2-40B4-BE49-F238E27FC236}">
                <a16:creationId xmlns:a16="http://schemas.microsoft.com/office/drawing/2014/main" id="{8D1ED3EF-77EF-4878-951B-15C02979E82C}"/>
              </a:ext>
            </a:extLst>
          </p:cNvPr>
          <p:cNvSpPr txBox="1"/>
          <p:nvPr/>
        </p:nvSpPr>
        <p:spPr>
          <a:xfrm>
            <a:off x="6621113" y="5225306"/>
            <a:ext cx="324000" cy="216000"/>
          </a:xfrm>
          <a:prstGeom prst="rect">
            <a:avLst/>
          </a:prstGeom>
          <a:noFill/>
        </p:spPr>
        <p:txBody>
          <a:bodyPr wrap="square" rtlCol="0">
            <a:spAutoFit/>
          </a:bodyPr>
          <a:lstStyle/>
          <a:p>
            <a:r>
              <a:rPr lang="it-IT" sz="1200" dirty="0">
                <a:solidFill>
                  <a:srgbClr val="FF0000"/>
                </a:solidFill>
              </a:rPr>
              <a:t>A’</a:t>
            </a:r>
          </a:p>
        </p:txBody>
      </p:sp>
      <p:sp>
        <p:nvSpPr>
          <p:cNvPr id="287" name="CasellaDiTesto 286">
            <a:extLst>
              <a:ext uri="{FF2B5EF4-FFF2-40B4-BE49-F238E27FC236}">
                <a16:creationId xmlns:a16="http://schemas.microsoft.com/office/drawing/2014/main" id="{93865C28-DFF3-4019-83EB-457005BB1965}"/>
              </a:ext>
            </a:extLst>
          </p:cNvPr>
          <p:cNvSpPr txBox="1"/>
          <p:nvPr/>
        </p:nvSpPr>
        <p:spPr>
          <a:xfrm>
            <a:off x="6763389" y="3301666"/>
            <a:ext cx="360000" cy="276999"/>
          </a:xfrm>
          <a:prstGeom prst="rect">
            <a:avLst/>
          </a:prstGeom>
          <a:noFill/>
        </p:spPr>
        <p:txBody>
          <a:bodyPr wrap="square" rtlCol="0">
            <a:spAutoFit/>
          </a:bodyPr>
          <a:lstStyle/>
          <a:p>
            <a:r>
              <a:rPr lang="it-IT" sz="1200" dirty="0">
                <a:solidFill>
                  <a:srgbClr val="FF0000"/>
                </a:solidFill>
              </a:rPr>
              <a:t>B’’</a:t>
            </a:r>
          </a:p>
        </p:txBody>
      </p:sp>
      <p:sp>
        <p:nvSpPr>
          <p:cNvPr id="288" name="CasellaDiTesto 287">
            <a:extLst>
              <a:ext uri="{FF2B5EF4-FFF2-40B4-BE49-F238E27FC236}">
                <a16:creationId xmlns:a16="http://schemas.microsoft.com/office/drawing/2014/main" id="{DF1FAFAC-9383-431D-A942-E855E8225FA2}"/>
              </a:ext>
            </a:extLst>
          </p:cNvPr>
          <p:cNvSpPr txBox="1"/>
          <p:nvPr/>
        </p:nvSpPr>
        <p:spPr>
          <a:xfrm>
            <a:off x="9487389" y="3323611"/>
            <a:ext cx="378899" cy="276999"/>
          </a:xfrm>
          <a:prstGeom prst="rect">
            <a:avLst/>
          </a:prstGeom>
          <a:noFill/>
        </p:spPr>
        <p:txBody>
          <a:bodyPr wrap="square" rtlCol="0">
            <a:spAutoFit/>
          </a:bodyPr>
          <a:lstStyle/>
          <a:p>
            <a:r>
              <a:rPr lang="it-IT" sz="1200" dirty="0">
                <a:solidFill>
                  <a:srgbClr val="FF0000"/>
                </a:solidFill>
              </a:rPr>
              <a:t>D’’’</a:t>
            </a:r>
          </a:p>
        </p:txBody>
      </p:sp>
      <p:sp>
        <p:nvSpPr>
          <p:cNvPr id="300" name="CasellaDiTesto 299">
            <a:extLst>
              <a:ext uri="{FF2B5EF4-FFF2-40B4-BE49-F238E27FC236}">
                <a16:creationId xmlns:a16="http://schemas.microsoft.com/office/drawing/2014/main" id="{73B6B81B-79CA-4374-AD1A-4153C74A01F8}"/>
              </a:ext>
            </a:extLst>
          </p:cNvPr>
          <p:cNvSpPr txBox="1"/>
          <p:nvPr/>
        </p:nvSpPr>
        <p:spPr>
          <a:xfrm>
            <a:off x="7770734" y="4681613"/>
            <a:ext cx="324000" cy="276999"/>
          </a:xfrm>
          <a:prstGeom prst="rect">
            <a:avLst/>
          </a:prstGeom>
          <a:noFill/>
        </p:spPr>
        <p:txBody>
          <a:bodyPr wrap="square" rtlCol="0">
            <a:spAutoFit/>
          </a:bodyPr>
          <a:lstStyle/>
          <a:p>
            <a:r>
              <a:rPr lang="it-IT" sz="1200" dirty="0">
                <a:solidFill>
                  <a:srgbClr val="FF0000"/>
                </a:solidFill>
              </a:rPr>
              <a:t>D’</a:t>
            </a:r>
          </a:p>
        </p:txBody>
      </p:sp>
      <p:sp>
        <p:nvSpPr>
          <p:cNvPr id="302" name="CasellaDiTesto 301">
            <a:extLst>
              <a:ext uri="{FF2B5EF4-FFF2-40B4-BE49-F238E27FC236}">
                <a16:creationId xmlns:a16="http://schemas.microsoft.com/office/drawing/2014/main" id="{7B96A49D-F98E-4349-9EC0-61E4369C9E19}"/>
              </a:ext>
            </a:extLst>
          </p:cNvPr>
          <p:cNvSpPr txBox="1"/>
          <p:nvPr/>
        </p:nvSpPr>
        <p:spPr>
          <a:xfrm>
            <a:off x="7761990" y="2510954"/>
            <a:ext cx="360000" cy="276999"/>
          </a:xfrm>
          <a:prstGeom prst="rect">
            <a:avLst/>
          </a:prstGeom>
          <a:noFill/>
        </p:spPr>
        <p:txBody>
          <a:bodyPr wrap="square" rtlCol="0">
            <a:spAutoFit/>
          </a:bodyPr>
          <a:lstStyle/>
          <a:p>
            <a:r>
              <a:rPr lang="it-IT" sz="1200" dirty="0">
                <a:solidFill>
                  <a:srgbClr val="FF0000"/>
                </a:solidFill>
              </a:rPr>
              <a:t>C’’</a:t>
            </a:r>
          </a:p>
        </p:txBody>
      </p:sp>
      <p:sp>
        <p:nvSpPr>
          <p:cNvPr id="304" name="CasellaDiTesto 303">
            <a:extLst>
              <a:ext uri="{FF2B5EF4-FFF2-40B4-BE49-F238E27FC236}">
                <a16:creationId xmlns:a16="http://schemas.microsoft.com/office/drawing/2014/main" id="{E499FE4D-1A66-4D8C-BB5D-28C3023CC674}"/>
              </a:ext>
            </a:extLst>
          </p:cNvPr>
          <p:cNvSpPr txBox="1"/>
          <p:nvPr/>
        </p:nvSpPr>
        <p:spPr>
          <a:xfrm>
            <a:off x="7727951" y="5260310"/>
            <a:ext cx="324000" cy="216000"/>
          </a:xfrm>
          <a:prstGeom prst="rect">
            <a:avLst/>
          </a:prstGeom>
          <a:noFill/>
        </p:spPr>
        <p:txBody>
          <a:bodyPr wrap="square" rtlCol="0">
            <a:spAutoFit/>
          </a:bodyPr>
          <a:lstStyle/>
          <a:p>
            <a:r>
              <a:rPr lang="it-IT" sz="1200" dirty="0">
                <a:solidFill>
                  <a:srgbClr val="FF0000"/>
                </a:solidFill>
              </a:rPr>
              <a:t>C’</a:t>
            </a:r>
          </a:p>
        </p:txBody>
      </p:sp>
      <p:sp>
        <p:nvSpPr>
          <p:cNvPr id="306" name="CasellaDiTesto 305">
            <a:extLst>
              <a:ext uri="{FF2B5EF4-FFF2-40B4-BE49-F238E27FC236}">
                <a16:creationId xmlns:a16="http://schemas.microsoft.com/office/drawing/2014/main" id="{84365382-75AF-4F7C-AA4C-0C699FD36637}"/>
              </a:ext>
            </a:extLst>
          </p:cNvPr>
          <p:cNvSpPr txBox="1"/>
          <p:nvPr/>
        </p:nvSpPr>
        <p:spPr>
          <a:xfrm>
            <a:off x="7761990" y="3299423"/>
            <a:ext cx="360000" cy="276999"/>
          </a:xfrm>
          <a:prstGeom prst="rect">
            <a:avLst/>
          </a:prstGeom>
          <a:noFill/>
        </p:spPr>
        <p:txBody>
          <a:bodyPr wrap="square" rtlCol="0">
            <a:spAutoFit/>
          </a:bodyPr>
          <a:lstStyle/>
          <a:p>
            <a:r>
              <a:rPr lang="it-IT" sz="1200" dirty="0">
                <a:solidFill>
                  <a:srgbClr val="FF0000"/>
                </a:solidFill>
              </a:rPr>
              <a:t>D’’</a:t>
            </a:r>
          </a:p>
        </p:txBody>
      </p:sp>
      <p:sp>
        <p:nvSpPr>
          <p:cNvPr id="315" name="CasellaDiTesto 314">
            <a:extLst>
              <a:ext uri="{FF2B5EF4-FFF2-40B4-BE49-F238E27FC236}">
                <a16:creationId xmlns:a16="http://schemas.microsoft.com/office/drawing/2014/main" id="{824D21D5-7954-4C04-B2ED-FBC5A706BFAA}"/>
              </a:ext>
            </a:extLst>
          </p:cNvPr>
          <p:cNvSpPr txBox="1"/>
          <p:nvPr/>
        </p:nvSpPr>
        <p:spPr>
          <a:xfrm>
            <a:off x="9391295" y="3303601"/>
            <a:ext cx="252000" cy="216000"/>
          </a:xfrm>
          <a:prstGeom prst="rect">
            <a:avLst/>
          </a:prstGeom>
          <a:noFill/>
        </p:spPr>
        <p:txBody>
          <a:bodyPr wrap="square">
            <a:spAutoFit/>
          </a:bodyPr>
          <a:lstStyle/>
          <a:p>
            <a:r>
              <a:rPr lang="it-IT" sz="1200" dirty="0">
                <a:solidFill>
                  <a:srgbClr val="FF0000"/>
                </a:solidFill>
                <a:latin typeface="Symbol" panose="05050102010706020507" pitchFamily="18" charset="2"/>
              </a:rPr>
              <a:t>º</a:t>
            </a:r>
            <a:endParaRPr lang="it-IT" sz="1200" dirty="0">
              <a:solidFill>
                <a:srgbClr val="FF0000"/>
              </a:solidFill>
              <a:latin typeface="MS Shell Dlg 2" panose="020B0604030504040204" pitchFamily="34" charset="0"/>
            </a:endParaRPr>
          </a:p>
        </p:txBody>
      </p:sp>
      <p:sp>
        <p:nvSpPr>
          <p:cNvPr id="322" name="CasellaDiTesto 321">
            <a:extLst>
              <a:ext uri="{FF2B5EF4-FFF2-40B4-BE49-F238E27FC236}">
                <a16:creationId xmlns:a16="http://schemas.microsoft.com/office/drawing/2014/main" id="{877AA8BB-8FD2-4664-A170-71867CB5822A}"/>
              </a:ext>
            </a:extLst>
          </p:cNvPr>
          <p:cNvSpPr txBox="1"/>
          <p:nvPr/>
        </p:nvSpPr>
        <p:spPr>
          <a:xfrm>
            <a:off x="9714324" y="2512033"/>
            <a:ext cx="252000" cy="216000"/>
          </a:xfrm>
          <a:prstGeom prst="rect">
            <a:avLst/>
          </a:prstGeom>
          <a:noFill/>
        </p:spPr>
        <p:txBody>
          <a:bodyPr wrap="square">
            <a:spAutoFit/>
          </a:bodyPr>
          <a:lstStyle/>
          <a:p>
            <a:r>
              <a:rPr lang="it-IT" sz="1200" dirty="0">
                <a:solidFill>
                  <a:srgbClr val="FF0000"/>
                </a:solidFill>
                <a:latin typeface="Symbol" panose="05050102010706020507" pitchFamily="18" charset="2"/>
              </a:rPr>
              <a:t>º</a:t>
            </a:r>
            <a:endParaRPr lang="it-IT" sz="1200" dirty="0">
              <a:solidFill>
                <a:srgbClr val="FF0000"/>
              </a:solidFill>
              <a:latin typeface="MS Shell Dlg 2" panose="020B0604030504040204" pitchFamily="34" charset="0"/>
            </a:endParaRPr>
          </a:p>
        </p:txBody>
      </p:sp>
      <p:grpSp>
        <p:nvGrpSpPr>
          <p:cNvPr id="133" name="Gruppo 132">
            <a:extLst>
              <a:ext uri="{FF2B5EF4-FFF2-40B4-BE49-F238E27FC236}">
                <a16:creationId xmlns:a16="http://schemas.microsoft.com/office/drawing/2014/main" id="{2F462411-260B-41AD-864A-4C928624D161}"/>
              </a:ext>
            </a:extLst>
          </p:cNvPr>
          <p:cNvGrpSpPr/>
          <p:nvPr/>
        </p:nvGrpSpPr>
        <p:grpSpPr>
          <a:xfrm>
            <a:off x="0" y="5662538"/>
            <a:ext cx="5917757" cy="1200329"/>
            <a:chOff x="0" y="5662538"/>
            <a:chExt cx="5917757" cy="1200329"/>
          </a:xfrm>
        </p:grpSpPr>
        <p:sp>
          <p:nvSpPr>
            <p:cNvPr id="76" name="CasellaDiTesto 75">
              <a:extLst>
                <a:ext uri="{FF2B5EF4-FFF2-40B4-BE49-F238E27FC236}">
                  <a16:creationId xmlns:a16="http://schemas.microsoft.com/office/drawing/2014/main" id="{060D76D4-1ED0-4E42-8DD3-57DCA163D067}"/>
                </a:ext>
              </a:extLst>
            </p:cNvPr>
            <p:cNvSpPr txBox="1"/>
            <p:nvPr/>
          </p:nvSpPr>
          <p:spPr>
            <a:xfrm>
              <a:off x="0" y="5662538"/>
              <a:ext cx="5917757" cy="1200329"/>
            </a:xfrm>
            <a:prstGeom prst="rect">
              <a:avLst/>
            </a:prstGeom>
            <a:noFill/>
          </p:spPr>
          <p:txBody>
            <a:bodyPr wrap="square" rtlCol="0">
              <a:spAutoFit/>
            </a:bodyPr>
            <a:lstStyle/>
            <a:p>
              <a:r>
                <a:rPr lang="it-IT" dirty="0"/>
                <a:t>Considerando la simmetria della composizione il piano simmetrico </a:t>
              </a:r>
              <a:r>
                <a:rPr lang="it-IT" dirty="0">
                  <a:solidFill>
                    <a:srgbClr val="FF0000"/>
                  </a:solidFill>
                  <a:latin typeface="Symbol" panose="05050102010706020507" pitchFamily="18" charset="2"/>
                </a:rPr>
                <a:t>b</a:t>
              </a:r>
              <a:r>
                <a:rPr lang="it-IT" dirty="0">
                  <a:solidFill>
                    <a:srgbClr val="FF0000"/>
                  </a:solidFill>
                </a:rPr>
                <a:t> (t</a:t>
              </a:r>
              <a:r>
                <a:rPr lang="it-IT" baseline="-25000" dirty="0">
                  <a:solidFill>
                    <a:srgbClr val="FF0000"/>
                  </a:solidFill>
                </a:rPr>
                <a:t>1</a:t>
              </a:r>
              <a:r>
                <a:rPr lang="it-IT" dirty="0">
                  <a:solidFill>
                    <a:srgbClr val="FF0000"/>
                  </a:solidFill>
                  <a:latin typeface="Symbol" panose="05050102010706020507" pitchFamily="18" charset="2"/>
                </a:rPr>
                <a:t>b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b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t>genera altri due rami coincidenti che determinano i punti </a:t>
              </a:r>
              <a:r>
                <a:rPr lang="it-IT" dirty="0">
                  <a:solidFill>
                    <a:srgbClr val="FF0000"/>
                  </a:solidFill>
                </a:rPr>
                <a:t>C(C’; C’’; C’’’) </a:t>
              </a:r>
              <a:r>
                <a:rPr lang="it-IT" dirty="0"/>
                <a:t>e </a:t>
              </a:r>
              <a:r>
                <a:rPr lang="it-IT" dirty="0">
                  <a:solidFill>
                    <a:srgbClr val="FF0000"/>
                  </a:solidFill>
                </a:rPr>
                <a:t>D(D’; D’’; D’’’) </a:t>
              </a:r>
              <a:r>
                <a:rPr lang="it-IT" dirty="0"/>
                <a:t>simmetrici ai precedenti</a:t>
              </a:r>
            </a:p>
          </p:txBody>
        </p:sp>
        <p:sp>
          <p:nvSpPr>
            <p:cNvPr id="328" name="CasellaDiTesto 327">
              <a:extLst>
                <a:ext uri="{FF2B5EF4-FFF2-40B4-BE49-F238E27FC236}">
                  <a16:creationId xmlns:a16="http://schemas.microsoft.com/office/drawing/2014/main" id="{E6A9831D-0941-4B75-B32B-EC5E831674DE}"/>
                </a:ext>
              </a:extLst>
            </p:cNvPr>
            <p:cNvSpPr txBox="1"/>
            <p:nvPr/>
          </p:nvSpPr>
          <p:spPr>
            <a:xfrm>
              <a:off x="2690578" y="5974767"/>
              <a:ext cx="337622"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330" name="CasellaDiTesto 329">
              <a:extLst>
                <a:ext uri="{FF2B5EF4-FFF2-40B4-BE49-F238E27FC236}">
                  <a16:creationId xmlns:a16="http://schemas.microsoft.com/office/drawing/2014/main" id="{B06B373A-95AB-4AEC-88EB-F7EC05B0A687}"/>
                </a:ext>
              </a:extLst>
            </p:cNvPr>
            <p:cNvSpPr txBox="1"/>
            <p:nvPr/>
          </p:nvSpPr>
          <p:spPr>
            <a:xfrm>
              <a:off x="1827971" y="5962746"/>
              <a:ext cx="337622" cy="369332"/>
            </a:xfrm>
            <a:prstGeom prst="rect">
              <a:avLst/>
            </a:prstGeom>
            <a:noFill/>
          </p:spPr>
          <p:txBody>
            <a:bodyPr wrap="square">
              <a:spAutoFit/>
            </a:bodyPr>
            <a:lstStyle/>
            <a:p>
              <a:r>
                <a:rPr lang="it-IT" sz="1800" dirty="0">
                  <a:solidFill>
                    <a:srgbClr val="FF0000"/>
                  </a:solidFill>
                  <a:latin typeface="Symbol" panose="05050102010706020507" pitchFamily="18" charset="2"/>
                </a:rPr>
                <a:t>^ </a:t>
              </a:r>
              <a:endParaRPr lang="it-IT" sz="1050" dirty="0">
                <a:solidFill>
                  <a:srgbClr val="FF0000"/>
                </a:solidFill>
                <a:latin typeface="MS Shell Dlg 2" panose="020B0604030504040204" pitchFamily="34" charset="0"/>
              </a:endParaRPr>
            </a:p>
          </p:txBody>
        </p:sp>
      </p:grpSp>
      <p:grpSp>
        <p:nvGrpSpPr>
          <p:cNvPr id="97" name="Gruppo 96">
            <a:extLst>
              <a:ext uri="{FF2B5EF4-FFF2-40B4-BE49-F238E27FC236}">
                <a16:creationId xmlns:a16="http://schemas.microsoft.com/office/drawing/2014/main" id="{072E27EA-3227-42ED-B2CD-4896A9B24718}"/>
              </a:ext>
            </a:extLst>
          </p:cNvPr>
          <p:cNvGrpSpPr/>
          <p:nvPr/>
        </p:nvGrpSpPr>
        <p:grpSpPr>
          <a:xfrm>
            <a:off x="7333536" y="2910277"/>
            <a:ext cx="108000" cy="108000"/>
            <a:chOff x="7193876" y="3067400"/>
            <a:chExt cx="108000" cy="108000"/>
          </a:xfrm>
        </p:grpSpPr>
        <p:cxnSp>
          <p:nvCxnSpPr>
            <p:cNvPr id="98" name="Connettore diritto 97">
              <a:extLst>
                <a:ext uri="{FF2B5EF4-FFF2-40B4-BE49-F238E27FC236}">
                  <a16:creationId xmlns:a16="http://schemas.microsoft.com/office/drawing/2014/main" id="{36534D43-D648-4A49-A23C-48CFD62DD5F5}"/>
                </a:ext>
              </a:extLst>
            </p:cNvPr>
            <p:cNvCxnSpPr>
              <a:cxnSpLocks/>
            </p:cNvCxnSpPr>
            <p:nvPr/>
          </p:nvCxnSpPr>
          <p:spPr>
            <a:xfrm>
              <a:off x="7193876" y="3116004"/>
              <a:ext cx="108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Connettore diritto 98">
              <a:extLst>
                <a:ext uri="{FF2B5EF4-FFF2-40B4-BE49-F238E27FC236}">
                  <a16:creationId xmlns:a16="http://schemas.microsoft.com/office/drawing/2014/main" id="{86EFB7FF-E86F-4544-BAA5-5431742BED5B}"/>
                </a:ext>
              </a:extLst>
            </p:cNvPr>
            <p:cNvCxnSpPr/>
            <p:nvPr/>
          </p:nvCxnSpPr>
          <p:spPr>
            <a:xfrm>
              <a:off x="7253271" y="3067400"/>
              <a:ext cx="0" cy="108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40C12C68-C432-4531-81D3-B78D03A3D33E}"/>
              </a:ext>
            </a:extLst>
          </p:cNvPr>
          <p:cNvGrpSpPr/>
          <p:nvPr/>
        </p:nvGrpSpPr>
        <p:grpSpPr>
          <a:xfrm>
            <a:off x="7338700" y="5485764"/>
            <a:ext cx="108000" cy="108000"/>
            <a:chOff x="7193876" y="3059780"/>
            <a:chExt cx="108000" cy="108000"/>
          </a:xfrm>
        </p:grpSpPr>
        <p:cxnSp>
          <p:nvCxnSpPr>
            <p:cNvPr id="101" name="Connettore diritto 100">
              <a:extLst>
                <a:ext uri="{FF2B5EF4-FFF2-40B4-BE49-F238E27FC236}">
                  <a16:creationId xmlns:a16="http://schemas.microsoft.com/office/drawing/2014/main" id="{901293A6-C6B1-4ECE-BAF3-767400AB5097}"/>
                </a:ext>
              </a:extLst>
            </p:cNvPr>
            <p:cNvCxnSpPr>
              <a:cxnSpLocks/>
            </p:cNvCxnSpPr>
            <p:nvPr/>
          </p:nvCxnSpPr>
          <p:spPr>
            <a:xfrm>
              <a:off x="7193876" y="3116004"/>
              <a:ext cx="108000"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Connettore diritto 101">
              <a:extLst>
                <a:ext uri="{FF2B5EF4-FFF2-40B4-BE49-F238E27FC236}">
                  <a16:creationId xmlns:a16="http://schemas.microsoft.com/office/drawing/2014/main" id="{9BF8C9E5-56B8-4B90-AC65-1E2504A2DDA7}"/>
                </a:ext>
              </a:extLst>
            </p:cNvPr>
            <p:cNvCxnSpPr/>
            <p:nvPr/>
          </p:nvCxnSpPr>
          <p:spPr>
            <a:xfrm>
              <a:off x="7247556" y="3059780"/>
              <a:ext cx="0" cy="10800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96" name="Pulsante di azione: vuoto 95">
            <a:hlinkClick r:id="rId2" action="ppaction://hlinksldjump" highlightClick="1"/>
            <a:extLst>
              <a:ext uri="{FF2B5EF4-FFF2-40B4-BE49-F238E27FC236}">
                <a16:creationId xmlns:a16="http://schemas.microsoft.com/office/drawing/2014/main" id="{F04BAA95-9065-4F15-9328-102D2D95D2CE}"/>
              </a:ext>
            </a:extLst>
          </p:cNvPr>
          <p:cNvSpPr/>
          <p:nvPr/>
        </p:nvSpPr>
        <p:spPr>
          <a:xfrm>
            <a:off x="10812000" y="20667"/>
            <a:ext cx="1368000" cy="360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103" name="Connettore diritto 102">
            <a:extLst>
              <a:ext uri="{FF2B5EF4-FFF2-40B4-BE49-F238E27FC236}">
                <a16:creationId xmlns:a16="http://schemas.microsoft.com/office/drawing/2014/main" id="{F8FA402A-8BB5-4602-8352-F74E1DA38976}"/>
              </a:ext>
            </a:extLst>
          </p:cNvPr>
          <p:cNvCxnSpPr>
            <a:cxnSpLocks/>
          </p:cNvCxnSpPr>
          <p:nvPr/>
        </p:nvCxnSpPr>
        <p:spPr>
          <a:xfrm>
            <a:off x="16208" y="686095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104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2"/>
                                        </p:tgtEl>
                                        <p:attrNameLst>
                                          <p:attrName>style.visibility</p:attrName>
                                        </p:attrNameLst>
                                      </p:cBhvr>
                                      <p:to>
                                        <p:strVal val="visible"/>
                                      </p:to>
                                    </p:set>
                                    <p:anim calcmode="lin" valueType="num">
                                      <p:cBhvr additive="base">
                                        <p:cTn id="13" dur="500" fill="hold"/>
                                        <p:tgtEl>
                                          <p:spTgt spid="132"/>
                                        </p:tgtEl>
                                        <p:attrNameLst>
                                          <p:attrName>ppt_x</p:attrName>
                                        </p:attrNameLst>
                                      </p:cBhvr>
                                      <p:tavLst>
                                        <p:tav tm="0">
                                          <p:val>
                                            <p:strVal val="#ppt_x"/>
                                          </p:val>
                                        </p:tav>
                                        <p:tav tm="100000">
                                          <p:val>
                                            <p:strVal val="#ppt_x"/>
                                          </p:val>
                                        </p:tav>
                                      </p:tavLst>
                                    </p:anim>
                                    <p:anim calcmode="lin" valueType="num">
                                      <p:cBhvr additive="base">
                                        <p:cTn id="1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wipe(down)">
                                      <p:cBhvr>
                                        <p:cTn id="19" dur="500"/>
                                        <p:tgtEl>
                                          <p:spTgt spid="189"/>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73"/>
                                        </p:tgtEl>
                                        <p:attrNameLst>
                                          <p:attrName>style.visibility</p:attrName>
                                        </p:attrNameLst>
                                      </p:cBhvr>
                                      <p:to>
                                        <p:strVal val="visible"/>
                                      </p:to>
                                    </p:set>
                                    <p:anim calcmode="lin" valueType="num">
                                      <p:cBhvr additive="base">
                                        <p:cTn id="22" dur="500" fill="hold"/>
                                        <p:tgtEl>
                                          <p:spTgt spid="273"/>
                                        </p:tgtEl>
                                        <p:attrNameLst>
                                          <p:attrName>ppt_x</p:attrName>
                                        </p:attrNameLst>
                                      </p:cBhvr>
                                      <p:tavLst>
                                        <p:tav tm="0">
                                          <p:val>
                                            <p:strVal val="#ppt_x"/>
                                          </p:val>
                                        </p:tav>
                                        <p:tav tm="100000">
                                          <p:val>
                                            <p:strVal val="#ppt_x"/>
                                          </p:val>
                                        </p:tav>
                                      </p:tavLst>
                                    </p:anim>
                                    <p:anim calcmode="lin" valueType="num">
                                      <p:cBhvr additive="base">
                                        <p:cTn id="23" dur="500" fill="hold"/>
                                        <p:tgtEl>
                                          <p:spTgt spid="27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500" fill="hold"/>
                                        <p:tgtEl>
                                          <p:spTgt spid="79"/>
                                        </p:tgtEl>
                                        <p:attrNameLst>
                                          <p:attrName>ppt_x</p:attrName>
                                        </p:attrNameLst>
                                      </p:cBhvr>
                                      <p:tavLst>
                                        <p:tav tm="0">
                                          <p:val>
                                            <p:strVal val="#ppt_x"/>
                                          </p:val>
                                        </p:tav>
                                        <p:tav tm="100000">
                                          <p:val>
                                            <p:strVal val="#ppt_x"/>
                                          </p:val>
                                        </p:tav>
                                      </p:tavLst>
                                    </p:anim>
                                    <p:anim calcmode="lin" valueType="num">
                                      <p:cBhvr additive="base">
                                        <p:cTn id="2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ppt_x"/>
                                          </p:val>
                                        </p:tav>
                                        <p:tav tm="100000">
                                          <p:val>
                                            <p:strVal val="#ppt_x"/>
                                          </p:val>
                                        </p:tav>
                                      </p:tavLst>
                                    </p:anim>
                                    <p:anim calcmode="lin" valueType="num">
                                      <p:cBhvr additive="base">
                                        <p:cTn id="3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1"/>
                                        </p:tgtEl>
                                        <p:attrNameLst>
                                          <p:attrName>style.visibility</p:attrName>
                                        </p:attrNameLst>
                                      </p:cBhvr>
                                      <p:to>
                                        <p:strVal val="visible"/>
                                      </p:to>
                                    </p:set>
                                    <p:animEffect transition="in" filter="wipe(left)">
                                      <p:cBhvr>
                                        <p:cTn id="38" dur="500"/>
                                        <p:tgtEl>
                                          <p:spTgt spid="221"/>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8" fill="hold" nodeType="withEffect">
                                  <p:stCondLst>
                                    <p:cond delay="0"/>
                                  </p:stCondLst>
                                  <p:childTnLst>
                                    <p:set>
                                      <p:cBhvr>
                                        <p:cTn id="46" dur="1" fill="hold">
                                          <p:stCondLst>
                                            <p:cond delay="0"/>
                                          </p:stCondLst>
                                        </p:cTn>
                                        <p:tgtEl>
                                          <p:spTgt spid="222"/>
                                        </p:tgtEl>
                                        <p:attrNameLst>
                                          <p:attrName>style.visibility</p:attrName>
                                        </p:attrNameLst>
                                      </p:cBhvr>
                                      <p:to>
                                        <p:strVal val="visible"/>
                                      </p:to>
                                    </p:set>
                                    <p:animEffect transition="in" filter="wipe(left)">
                                      <p:cBhvr>
                                        <p:cTn id="47" dur="500"/>
                                        <p:tgtEl>
                                          <p:spTgt spid="222"/>
                                        </p:tgtEl>
                                      </p:cBhvr>
                                    </p:animEffect>
                                  </p:childTnLst>
                                </p:cTn>
                              </p:par>
                              <p:par>
                                <p:cTn id="48" presetID="22" presetClass="entr" presetSubtype="8" fill="hold" nodeType="withEffect">
                                  <p:stCondLst>
                                    <p:cond delay="0"/>
                                  </p:stCondLst>
                                  <p:childTnLst>
                                    <p:set>
                                      <p:cBhvr>
                                        <p:cTn id="49" dur="1" fill="hold">
                                          <p:stCondLst>
                                            <p:cond delay="0"/>
                                          </p:stCondLst>
                                        </p:cTn>
                                        <p:tgtEl>
                                          <p:spTgt spid="235"/>
                                        </p:tgtEl>
                                        <p:attrNameLst>
                                          <p:attrName>style.visibility</p:attrName>
                                        </p:attrNameLst>
                                      </p:cBhvr>
                                      <p:to>
                                        <p:strVal val="visible"/>
                                      </p:to>
                                    </p:set>
                                    <p:animEffect transition="in" filter="wipe(left)">
                                      <p:cBhvr>
                                        <p:cTn id="50" dur="500"/>
                                        <p:tgtEl>
                                          <p:spTgt spid="235"/>
                                        </p:tgtEl>
                                      </p:cBhvr>
                                    </p:animEffect>
                                  </p:childTnLst>
                                </p:cTn>
                              </p:par>
                              <p:par>
                                <p:cTn id="51" presetID="22" presetClass="entr" presetSubtype="4" fill="hold" nodeType="withEffect">
                                  <p:stCondLst>
                                    <p:cond delay="0"/>
                                  </p:stCondLst>
                                  <p:childTnLst>
                                    <p:set>
                                      <p:cBhvr>
                                        <p:cTn id="52" dur="1" fill="hold">
                                          <p:stCondLst>
                                            <p:cond delay="0"/>
                                          </p:stCondLst>
                                        </p:cTn>
                                        <p:tgtEl>
                                          <p:spTgt spid="237"/>
                                        </p:tgtEl>
                                        <p:attrNameLst>
                                          <p:attrName>style.visibility</p:attrName>
                                        </p:attrNameLst>
                                      </p:cBhvr>
                                      <p:to>
                                        <p:strVal val="visible"/>
                                      </p:to>
                                    </p:set>
                                    <p:animEffect transition="in" filter="wipe(down)">
                                      <p:cBhvr>
                                        <p:cTn id="53" dur="500"/>
                                        <p:tgtEl>
                                          <p:spTgt spid="2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wipe(down)">
                                      <p:cBhvr>
                                        <p:cTn id="56" dur="500"/>
                                        <p:tgtEl>
                                          <p:spTgt spid="2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31"/>
                                        </p:tgtEl>
                                        <p:attrNameLst>
                                          <p:attrName>style.visibility</p:attrName>
                                        </p:attrNameLst>
                                      </p:cBhvr>
                                      <p:to>
                                        <p:strVal val="visible"/>
                                      </p:to>
                                    </p:set>
                                    <p:animEffect transition="in" filter="wipe(left)">
                                      <p:cBhvr>
                                        <p:cTn id="61" dur="500"/>
                                        <p:tgtEl>
                                          <p:spTgt spid="23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2"/>
                                        </p:tgtEl>
                                        <p:attrNameLst>
                                          <p:attrName>style.visibility</p:attrName>
                                        </p:attrNameLst>
                                      </p:cBhvr>
                                      <p:to>
                                        <p:strVal val="visible"/>
                                      </p:to>
                                    </p:set>
                                    <p:anim calcmode="lin" valueType="num">
                                      <p:cBhvr additive="base">
                                        <p:cTn id="66" dur="500" fill="hold"/>
                                        <p:tgtEl>
                                          <p:spTgt spid="252"/>
                                        </p:tgtEl>
                                        <p:attrNameLst>
                                          <p:attrName>ppt_x</p:attrName>
                                        </p:attrNameLst>
                                      </p:cBhvr>
                                      <p:tavLst>
                                        <p:tav tm="0">
                                          <p:val>
                                            <p:strVal val="#ppt_x"/>
                                          </p:val>
                                        </p:tav>
                                        <p:tav tm="100000">
                                          <p:val>
                                            <p:strVal val="#ppt_x"/>
                                          </p:val>
                                        </p:tav>
                                      </p:tavLst>
                                    </p:anim>
                                    <p:anim calcmode="lin" valueType="num">
                                      <p:cBhvr additive="base">
                                        <p:cTn id="67"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91"/>
                                        </p:tgtEl>
                                        <p:attrNameLst>
                                          <p:attrName>style.visibility</p:attrName>
                                        </p:attrNameLst>
                                      </p:cBhvr>
                                      <p:to>
                                        <p:strVal val="visible"/>
                                      </p:to>
                                    </p:set>
                                    <p:animEffect transition="in" filter="wipe(left)">
                                      <p:cBhvr>
                                        <p:cTn id="72" dur="500"/>
                                        <p:tgtEl>
                                          <p:spTgt spid="191"/>
                                        </p:tgtEl>
                                      </p:cBhvr>
                                    </p:animEffect>
                                  </p:childTnLst>
                                </p:cTn>
                              </p:par>
                              <p:par>
                                <p:cTn id="73" presetID="22" presetClass="entr" presetSubtype="8"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2" presetClass="entr" presetSubtype="8"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500"/>
                                        <p:tgtEl>
                                          <p:spTgt spid="35"/>
                                        </p:tgtEl>
                                      </p:cBhvr>
                                    </p:animEffect>
                                  </p:childTnLst>
                                </p:cTn>
                              </p:par>
                              <p:par>
                                <p:cTn id="79" presetID="22" presetClass="entr" presetSubtype="8" fill="hold" nodeType="withEffect">
                                  <p:stCondLst>
                                    <p:cond delay="0"/>
                                  </p:stCondLst>
                                  <p:childTnLst>
                                    <p:set>
                                      <p:cBhvr>
                                        <p:cTn id="80" dur="1" fill="hold">
                                          <p:stCondLst>
                                            <p:cond delay="0"/>
                                          </p:stCondLst>
                                        </p:cTn>
                                        <p:tgtEl>
                                          <p:spTgt spid="190"/>
                                        </p:tgtEl>
                                        <p:attrNameLst>
                                          <p:attrName>style.visibility</p:attrName>
                                        </p:attrNameLst>
                                      </p:cBhvr>
                                      <p:to>
                                        <p:strVal val="visible"/>
                                      </p:to>
                                    </p:set>
                                    <p:animEffect transition="in" filter="wipe(left)">
                                      <p:cBhvr>
                                        <p:cTn id="81" dur="500"/>
                                        <p:tgtEl>
                                          <p:spTgt spid="190"/>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95"/>
                                        </p:tgtEl>
                                        <p:attrNameLst>
                                          <p:attrName>style.visibility</p:attrName>
                                        </p:attrNameLst>
                                      </p:cBhvr>
                                      <p:to>
                                        <p:strVal val="visible"/>
                                      </p:to>
                                    </p:set>
                                    <p:animEffect transition="in" filter="wipe(down)">
                                      <p:cBhvr>
                                        <p:cTn id="84" dur="500"/>
                                        <p:tgtEl>
                                          <p:spTgt spid="195"/>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down)">
                                      <p:cBhvr>
                                        <p:cTn id="87" dur="500"/>
                                        <p:tgtEl>
                                          <p:spTgt spid="2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00"/>
                                        </p:tgtEl>
                                        <p:attrNameLst>
                                          <p:attrName>style.visibility</p:attrName>
                                        </p:attrNameLst>
                                      </p:cBhvr>
                                      <p:to>
                                        <p:strVal val="visible"/>
                                      </p:to>
                                    </p:set>
                                    <p:animEffect transition="in" filter="wipe(down)">
                                      <p:cBhvr>
                                        <p:cTn id="90" dur="500"/>
                                        <p:tgtEl>
                                          <p:spTgt spid="200"/>
                                        </p:tgtEl>
                                      </p:cBhvr>
                                    </p:animEffect>
                                  </p:childTnLst>
                                </p:cTn>
                              </p:par>
                              <p:par>
                                <p:cTn id="91" presetID="22" presetClass="entr" presetSubtype="4" fill="hold" nodeType="withEffect">
                                  <p:stCondLst>
                                    <p:cond delay="0"/>
                                  </p:stCondLst>
                                  <p:childTnLst>
                                    <p:set>
                                      <p:cBhvr>
                                        <p:cTn id="92" dur="1" fill="hold">
                                          <p:stCondLst>
                                            <p:cond delay="0"/>
                                          </p:stCondLst>
                                        </p:cTn>
                                        <p:tgtEl>
                                          <p:spTgt spid="197"/>
                                        </p:tgtEl>
                                        <p:attrNameLst>
                                          <p:attrName>style.visibility</p:attrName>
                                        </p:attrNameLst>
                                      </p:cBhvr>
                                      <p:to>
                                        <p:strVal val="visible"/>
                                      </p:to>
                                    </p:set>
                                    <p:animEffect transition="in" filter="wipe(down)">
                                      <p:cBhvr>
                                        <p:cTn id="93" dur="500"/>
                                        <p:tgtEl>
                                          <p:spTgt spid="19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01"/>
                                        </p:tgtEl>
                                        <p:attrNameLst>
                                          <p:attrName>style.visibility</p:attrName>
                                        </p:attrNameLst>
                                      </p:cBhvr>
                                      <p:to>
                                        <p:strVal val="visible"/>
                                      </p:to>
                                    </p:set>
                                    <p:animEffect transition="in" filter="wipe(down)">
                                      <p:cBhvr>
                                        <p:cTn id="103" dur="500"/>
                                        <p:tgtEl>
                                          <p:spTgt spid="201"/>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69"/>
                                        </p:tgtEl>
                                        <p:attrNameLst>
                                          <p:attrName>style.visibility</p:attrName>
                                        </p:attrNameLst>
                                      </p:cBhvr>
                                      <p:to>
                                        <p:strVal val="visible"/>
                                      </p:to>
                                    </p:set>
                                    <p:anim calcmode="lin" valueType="num">
                                      <p:cBhvr additive="base">
                                        <p:cTn id="108" dur="500" fill="hold"/>
                                        <p:tgtEl>
                                          <p:spTgt spid="69"/>
                                        </p:tgtEl>
                                        <p:attrNameLst>
                                          <p:attrName>ppt_x</p:attrName>
                                        </p:attrNameLst>
                                      </p:cBhvr>
                                      <p:tavLst>
                                        <p:tav tm="0">
                                          <p:val>
                                            <p:strVal val="#ppt_x"/>
                                          </p:val>
                                        </p:tav>
                                        <p:tav tm="100000">
                                          <p:val>
                                            <p:strVal val="#ppt_x"/>
                                          </p:val>
                                        </p:tav>
                                      </p:tavLst>
                                    </p:anim>
                                    <p:anim calcmode="lin" valueType="num">
                                      <p:cBhvr additive="base">
                                        <p:cTn id="10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60"/>
                                        </p:tgtEl>
                                        <p:attrNameLst>
                                          <p:attrName>style.visibility</p:attrName>
                                        </p:attrNameLst>
                                      </p:cBhvr>
                                      <p:to>
                                        <p:strVal val="visible"/>
                                      </p:to>
                                    </p:set>
                                    <p:anim calcmode="lin" valueType="num">
                                      <p:cBhvr additive="base">
                                        <p:cTn id="114" dur="500" fill="hold"/>
                                        <p:tgtEl>
                                          <p:spTgt spid="60"/>
                                        </p:tgtEl>
                                        <p:attrNameLst>
                                          <p:attrName>ppt_x</p:attrName>
                                        </p:attrNameLst>
                                      </p:cBhvr>
                                      <p:tavLst>
                                        <p:tav tm="0">
                                          <p:val>
                                            <p:strVal val="#ppt_x"/>
                                          </p:val>
                                        </p:tav>
                                        <p:tav tm="100000">
                                          <p:val>
                                            <p:strVal val="#ppt_x"/>
                                          </p:val>
                                        </p:tav>
                                      </p:tavLst>
                                    </p:anim>
                                    <p:anim calcmode="lin" valueType="num">
                                      <p:cBhvr additive="base">
                                        <p:cTn id="115" dur="500" fill="hold"/>
                                        <p:tgtEl>
                                          <p:spTgt spid="60"/>
                                        </p:tgtEl>
                                        <p:attrNameLst>
                                          <p:attrName>ppt_y</p:attrName>
                                        </p:attrNameLst>
                                      </p:cBhvr>
                                      <p:tavLst>
                                        <p:tav tm="0">
                                          <p:val>
                                            <p:strVal val="1+#ppt_h/2"/>
                                          </p:val>
                                        </p:tav>
                                        <p:tav tm="100000">
                                          <p:val>
                                            <p:strVal val="#ppt_y"/>
                                          </p:val>
                                        </p:tav>
                                      </p:tavLst>
                                    </p:anim>
                                  </p:childTnLst>
                                </p:cTn>
                              </p:par>
                              <p:par>
                                <p:cTn id="116" presetID="2" presetClass="entr" presetSubtype="8" fill="hold" grpId="0" nodeType="withEffect">
                                  <p:stCondLst>
                                    <p:cond delay="0"/>
                                  </p:stCondLst>
                                  <p:childTnLst>
                                    <p:set>
                                      <p:cBhvr>
                                        <p:cTn id="117" dur="1" fill="hold">
                                          <p:stCondLst>
                                            <p:cond delay="0"/>
                                          </p:stCondLst>
                                        </p:cTn>
                                        <p:tgtEl>
                                          <p:spTgt spid="283"/>
                                        </p:tgtEl>
                                        <p:attrNameLst>
                                          <p:attrName>style.visibility</p:attrName>
                                        </p:attrNameLst>
                                      </p:cBhvr>
                                      <p:to>
                                        <p:strVal val="visible"/>
                                      </p:to>
                                    </p:set>
                                    <p:anim calcmode="lin" valueType="num">
                                      <p:cBhvr additive="base">
                                        <p:cTn id="118" dur="500" fill="hold"/>
                                        <p:tgtEl>
                                          <p:spTgt spid="283"/>
                                        </p:tgtEl>
                                        <p:attrNameLst>
                                          <p:attrName>ppt_x</p:attrName>
                                        </p:attrNameLst>
                                      </p:cBhvr>
                                      <p:tavLst>
                                        <p:tav tm="0">
                                          <p:val>
                                            <p:strVal val="0-#ppt_w/2"/>
                                          </p:val>
                                        </p:tav>
                                        <p:tav tm="100000">
                                          <p:val>
                                            <p:strVal val="#ppt_x"/>
                                          </p:val>
                                        </p:tav>
                                      </p:tavLst>
                                    </p:anim>
                                    <p:anim calcmode="lin" valueType="num">
                                      <p:cBhvr additive="base">
                                        <p:cTn id="119" dur="500" fill="hold"/>
                                        <p:tgtEl>
                                          <p:spTgt spid="283"/>
                                        </p:tgtEl>
                                        <p:attrNameLst>
                                          <p:attrName>ppt_y</p:attrName>
                                        </p:attrNameLst>
                                      </p:cBhvr>
                                      <p:tavLst>
                                        <p:tav tm="0">
                                          <p:val>
                                            <p:strVal val="#ppt_y"/>
                                          </p:val>
                                        </p:tav>
                                        <p:tav tm="100000">
                                          <p:val>
                                            <p:strVal val="#ppt_y"/>
                                          </p:val>
                                        </p:tav>
                                      </p:tavLst>
                                    </p:anim>
                                  </p:childTnLst>
                                </p:cTn>
                              </p:par>
                              <p:par>
                                <p:cTn id="120" presetID="2" presetClass="entr" presetSubtype="8" fill="hold" grpId="0" nodeType="withEffect">
                                  <p:stCondLst>
                                    <p:cond delay="0"/>
                                  </p:stCondLst>
                                  <p:childTnLst>
                                    <p:set>
                                      <p:cBhvr>
                                        <p:cTn id="121" dur="1" fill="hold">
                                          <p:stCondLst>
                                            <p:cond delay="0"/>
                                          </p:stCondLst>
                                        </p:cTn>
                                        <p:tgtEl>
                                          <p:spTgt spid="284"/>
                                        </p:tgtEl>
                                        <p:attrNameLst>
                                          <p:attrName>style.visibility</p:attrName>
                                        </p:attrNameLst>
                                      </p:cBhvr>
                                      <p:to>
                                        <p:strVal val="visible"/>
                                      </p:to>
                                    </p:set>
                                    <p:anim calcmode="lin" valueType="num">
                                      <p:cBhvr additive="base">
                                        <p:cTn id="122" dur="500" fill="hold"/>
                                        <p:tgtEl>
                                          <p:spTgt spid="284"/>
                                        </p:tgtEl>
                                        <p:attrNameLst>
                                          <p:attrName>ppt_x</p:attrName>
                                        </p:attrNameLst>
                                      </p:cBhvr>
                                      <p:tavLst>
                                        <p:tav tm="0">
                                          <p:val>
                                            <p:strVal val="0-#ppt_w/2"/>
                                          </p:val>
                                        </p:tav>
                                        <p:tav tm="100000">
                                          <p:val>
                                            <p:strVal val="#ppt_x"/>
                                          </p:val>
                                        </p:tav>
                                      </p:tavLst>
                                    </p:anim>
                                    <p:anim calcmode="lin" valueType="num">
                                      <p:cBhvr additive="base">
                                        <p:cTn id="123" dur="500" fill="hold"/>
                                        <p:tgtEl>
                                          <p:spTgt spid="284"/>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nodeType="clickEffect">
                                  <p:stCondLst>
                                    <p:cond delay="0"/>
                                  </p:stCondLst>
                                  <p:childTnLst>
                                    <p:set>
                                      <p:cBhvr>
                                        <p:cTn id="127" dur="1" fill="hold">
                                          <p:stCondLst>
                                            <p:cond delay="0"/>
                                          </p:stCondLst>
                                        </p:cTn>
                                        <p:tgtEl>
                                          <p:spTgt spid="4"/>
                                        </p:tgtEl>
                                        <p:attrNameLst>
                                          <p:attrName>style.visibility</p:attrName>
                                        </p:attrNameLst>
                                      </p:cBhvr>
                                      <p:to>
                                        <p:strVal val="visible"/>
                                      </p:to>
                                    </p:set>
                                    <p:animEffect transition="in" filter="wipe(right)">
                                      <p:cBhvr>
                                        <p:cTn id="128" dur="500"/>
                                        <p:tgtEl>
                                          <p:spTgt spid="4"/>
                                        </p:tgtEl>
                                      </p:cBhvr>
                                    </p:animEffect>
                                  </p:childTnLst>
                                </p:cTn>
                              </p:par>
                              <p:par>
                                <p:cTn id="129" presetID="22" presetClass="entr" presetSubtype="2" fill="hold" nodeType="withEffect">
                                  <p:stCondLst>
                                    <p:cond delay="0"/>
                                  </p:stCondLst>
                                  <p:childTnLst>
                                    <p:set>
                                      <p:cBhvr>
                                        <p:cTn id="130" dur="1" fill="hold">
                                          <p:stCondLst>
                                            <p:cond delay="0"/>
                                          </p:stCondLst>
                                        </p:cTn>
                                        <p:tgtEl>
                                          <p:spTgt spid="233"/>
                                        </p:tgtEl>
                                        <p:attrNameLst>
                                          <p:attrName>style.visibility</p:attrName>
                                        </p:attrNameLst>
                                      </p:cBhvr>
                                      <p:to>
                                        <p:strVal val="visible"/>
                                      </p:to>
                                    </p:set>
                                    <p:animEffect transition="in" filter="wipe(right)">
                                      <p:cBhvr>
                                        <p:cTn id="131" dur="500"/>
                                        <p:tgtEl>
                                          <p:spTgt spid="233"/>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285"/>
                                        </p:tgtEl>
                                        <p:attrNameLst>
                                          <p:attrName>style.visibility</p:attrName>
                                        </p:attrNameLst>
                                      </p:cBhvr>
                                      <p:to>
                                        <p:strVal val="visible"/>
                                      </p:to>
                                    </p:set>
                                    <p:anim calcmode="lin" valueType="num">
                                      <p:cBhvr additive="base">
                                        <p:cTn id="136" dur="500" fill="hold"/>
                                        <p:tgtEl>
                                          <p:spTgt spid="285"/>
                                        </p:tgtEl>
                                        <p:attrNameLst>
                                          <p:attrName>ppt_x</p:attrName>
                                        </p:attrNameLst>
                                      </p:cBhvr>
                                      <p:tavLst>
                                        <p:tav tm="0">
                                          <p:val>
                                            <p:strVal val="#ppt_x"/>
                                          </p:val>
                                        </p:tav>
                                        <p:tav tm="100000">
                                          <p:val>
                                            <p:strVal val="#ppt_x"/>
                                          </p:val>
                                        </p:tav>
                                      </p:tavLst>
                                    </p:anim>
                                    <p:anim calcmode="lin" valueType="num">
                                      <p:cBhvr additive="base">
                                        <p:cTn id="137" dur="500" fill="hold"/>
                                        <p:tgtEl>
                                          <p:spTgt spid="285"/>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287"/>
                                        </p:tgtEl>
                                        <p:attrNameLst>
                                          <p:attrName>style.visibility</p:attrName>
                                        </p:attrNameLst>
                                      </p:cBhvr>
                                      <p:to>
                                        <p:strVal val="visible"/>
                                      </p:to>
                                    </p:set>
                                    <p:anim calcmode="lin" valueType="num">
                                      <p:cBhvr additive="base">
                                        <p:cTn id="140" dur="500" fill="hold"/>
                                        <p:tgtEl>
                                          <p:spTgt spid="287"/>
                                        </p:tgtEl>
                                        <p:attrNameLst>
                                          <p:attrName>ppt_x</p:attrName>
                                        </p:attrNameLst>
                                      </p:cBhvr>
                                      <p:tavLst>
                                        <p:tav tm="0">
                                          <p:val>
                                            <p:strVal val="#ppt_x"/>
                                          </p:val>
                                        </p:tav>
                                        <p:tav tm="100000">
                                          <p:val>
                                            <p:strVal val="#ppt_x"/>
                                          </p:val>
                                        </p:tav>
                                      </p:tavLst>
                                    </p:anim>
                                    <p:anim calcmode="lin" valueType="num">
                                      <p:cBhvr additive="base">
                                        <p:cTn id="141" dur="500" fill="hold"/>
                                        <p:tgtEl>
                                          <p:spTgt spid="287"/>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nodeType="clickEffect">
                                  <p:stCondLst>
                                    <p:cond delay="0"/>
                                  </p:stCondLst>
                                  <p:childTnLst>
                                    <p:set>
                                      <p:cBhvr>
                                        <p:cTn id="145" dur="1" fill="hold">
                                          <p:stCondLst>
                                            <p:cond delay="0"/>
                                          </p:stCondLst>
                                        </p:cTn>
                                        <p:tgtEl>
                                          <p:spTgt spid="307"/>
                                        </p:tgtEl>
                                        <p:attrNameLst>
                                          <p:attrName>style.visibility</p:attrName>
                                        </p:attrNameLst>
                                      </p:cBhvr>
                                      <p:to>
                                        <p:strVal val="visible"/>
                                      </p:to>
                                    </p:set>
                                    <p:animEffect transition="in" filter="wipe(up)">
                                      <p:cBhvr>
                                        <p:cTn id="146" dur="500"/>
                                        <p:tgtEl>
                                          <p:spTgt spid="307"/>
                                        </p:tgtEl>
                                      </p:cBhvr>
                                    </p:animEffect>
                                  </p:childTnLst>
                                </p:cTn>
                              </p:par>
                              <p:par>
                                <p:cTn id="147" presetID="22" presetClass="entr" presetSubtype="1" fill="hold" nodeType="withEffect">
                                  <p:stCondLst>
                                    <p:cond delay="0"/>
                                  </p:stCondLst>
                                  <p:childTnLst>
                                    <p:set>
                                      <p:cBhvr>
                                        <p:cTn id="148" dur="1" fill="hold">
                                          <p:stCondLst>
                                            <p:cond delay="0"/>
                                          </p:stCondLst>
                                        </p:cTn>
                                        <p:tgtEl>
                                          <p:spTgt spid="321"/>
                                        </p:tgtEl>
                                        <p:attrNameLst>
                                          <p:attrName>style.visibility</p:attrName>
                                        </p:attrNameLst>
                                      </p:cBhvr>
                                      <p:to>
                                        <p:strVal val="visible"/>
                                      </p:to>
                                    </p:set>
                                    <p:animEffect transition="in" filter="wipe(up)">
                                      <p:cBhvr>
                                        <p:cTn id="149" dur="500"/>
                                        <p:tgtEl>
                                          <p:spTgt spid="321"/>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324"/>
                                        </p:tgtEl>
                                        <p:attrNameLst>
                                          <p:attrName>style.visibility</p:attrName>
                                        </p:attrNameLst>
                                      </p:cBhvr>
                                      <p:to>
                                        <p:strVal val="visible"/>
                                      </p:to>
                                    </p:set>
                                    <p:animEffect transition="in" filter="wipe(up)">
                                      <p:cBhvr>
                                        <p:cTn id="152" dur="500"/>
                                        <p:tgtEl>
                                          <p:spTgt spid="324"/>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309"/>
                                        </p:tgtEl>
                                        <p:attrNameLst>
                                          <p:attrName>style.visibility</p:attrName>
                                        </p:attrNameLst>
                                      </p:cBhvr>
                                      <p:to>
                                        <p:strVal val="visible"/>
                                      </p:to>
                                    </p:set>
                                    <p:animEffect transition="in" filter="wipe(up)">
                                      <p:cBhvr>
                                        <p:cTn id="155" dur="500"/>
                                        <p:tgtEl>
                                          <p:spTgt spid="309"/>
                                        </p:tgtEl>
                                      </p:cBhvr>
                                    </p:animEffect>
                                  </p:childTnLst>
                                </p:cTn>
                              </p:par>
                              <p:par>
                                <p:cTn id="156" presetID="22" presetClass="entr" presetSubtype="2" fill="hold" nodeType="withEffect">
                                  <p:stCondLst>
                                    <p:cond delay="0"/>
                                  </p:stCondLst>
                                  <p:childTnLst>
                                    <p:set>
                                      <p:cBhvr>
                                        <p:cTn id="157" dur="1" fill="hold">
                                          <p:stCondLst>
                                            <p:cond delay="0"/>
                                          </p:stCondLst>
                                        </p:cTn>
                                        <p:tgtEl>
                                          <p:spTgt spid="326"/>
                                        </p:tgtEl>
                                        <p:attrNameLst>
                                          <p:attrName>style.visibility</p:attrName>
                                        </p:attrNameLst>
                                      </p:cBhvr>
                                      <p:to>
                                        <p:strVal val="visible"/>
                                      </p:to>
                                    </p:set>
                                    <p:animEffect transition="in" filter="wipe(right)">
                                      <p:cBhvr>
                                        <p:cTn id="158" dur="500"/>
                                        <p:tgtEl>
                                          <p:spTgt spid="326"/>
                                        </p:tgtEl>
                                      </p:cBhvr>
                                    </p:animEffect>
                                  </p:childTnLst>
                                </p:cTn>
                              </p:par>
                              <p:par>
                                <p:cTn id="159" presetID="22" presetClass="entr" presetSubtype="2" fill="hold" nodeType="withEffect">
                                  <p:stCondLst>
                                    <p:cond delay="0"/>
                                  </p:stCondLst>
                                  <p:childTnLst>
                                    <p:set>
                                      <p:cBhvr>
                                        <p:cTn id="160" dur="1" fill="hold">
                                          <p:stCondLst>
                                            <p:cond delay="0"/>
                                          </p:stCondLst>
                                        </p:cTn>
                                        <p:tgtEl>
                                          <p:spTgt spid="311"/>
                                        </p:tgtEl>
                                        <p:attrNameLst>
                                          <p:attrName>style.visibility</p:attrName>
                                        </p:attrNameLst>
                                      </p:cBhvr>
                                      <p:to>
                                        <p:strVal val="visible"/>
                                      </p:to>
                                    </p:set>
                                    <p:animEffect transition="in" filter="wipe(right)">
                                      <p:cBhvr>
                                        <p:cTn id="161" dur="500"/>
                                        <p:tgtEl>
                                          <p:spTgt spid="311"/>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286"/>
                                        </p:tgtEl>
                                        <p:attrNameLst>
                                          <p:attrName>style.visibility</p:attrName>
                                        </p:attrNameLst>
                                      </p:cBhvr>
                                      <p:to>
                                        <p:strVal val="visible"/>
                                      </p:to>
                                    </p:set>
                                    <p:anim calcmode="lin" valueType="num">
                                      <p:cBhvr additive="base">
                                        <p:cTn id="166" dur="500" fill="hold"/>
                                        <p:tgtEl>
                                          <p:spTgt spid="286"/>
                                        </p:tgtEl>
                                        <p:attrNameLst>
                                          <p:attrName>ppt_x</p:attrName>
                                        </p:attrNameLst>
                                      </p:cBhvr>
                                      <p:tavLst>
                                        <p:tav tm="0">
                                          <p:val>
                                            <p:strVal val="#ppt_x"/>
                                          </p:val>
                                        </p:tav>
                                        <p:tav tm="100000">
                                          <p:val>
                                            <p:strVal val="#ppt_x"/>
                                          </p:val>
                                        </p:tav>
                                      </p:tavLst>
                                    </p:anim>
                                    <p:anim calcmode="lin" valueType="num">
                                      <p:cBhvr additive="base">
                                        <p:cTn id="167" dur="500" fill="hold"/>
                                        <p:tgtEl>
                                          <p:spTgt spid="286"/>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276"/>
                                        </p:tgtEl>
                                        <p:attrNameLst>
                                          <p:attrName>style.visibility</p:attrName>
                                        </p:attrNameLst>
                                      </p:cBhvr>
                                      <p:to>
                                        <p:strVal val="visible"/>
                                      </p:to>
                                    </p:set>
                                    <p:anim calcmode="lin" valueType="num">
                                      <p:cBhvr additive="base">
                                        <p:cTn id="170" dur="500" fill="hold"/>
                                        <p:tgtEl>
                                          <p:spTgt spid="276"/>
                                        </p:tgtEl>
                                        <p:attrNameLst>
                                          <p:attrName>ppt_x</p:attrName>
                                        </p:attrNameLst>
                                      </p:cBhvr>
                                      <p:tavLst>
                                        <p:tav tm="0">
                                          <p:val>
                                            <p:strVal val="#ppt_x"/>
                                          </p:val>
                                        </p:tav>
                                        <p:tav tm="100000">
                                          <p:val>
                                            <p:strVal val="#ppt_x"/>
                                          </p:val>
                                        </p:tav>
                                      </p:tavLst>
                                    </p:anim>
                                    <p:anim calcmode="lin" valueType="num">
                                      <p:cBhvr additive="base">
                                        <p:cTn id="171" dur="500" fill="hold"/>
                                        <p:tgtEl>
                                          <p:spTgt spid="276"/>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133"/>
                                        </p:tgtEl>
                                        <p:attrNameLst>
                                          <p:attrName>style.visibility</p:attrName>
                                        </p:attrNameLst>
                                      </p:cBhvr>
                                      <p:to>
                                        <p:strVal val="visible"/>
                                      </p:to>
                                    </p:set>
                                    <p:anim calcmode="lin" valueType="num">
                                      <p:cBhvr additive="base">
                                        <p:cTn id="176" dur="500" fill="hold"/>
                                        <p:tgtEl>
                                          <p:spTgt spid="133"/>
                                        </p:tgtEl>
                                        <p:attrNameLst>
                                          <p:attrName>ppt_x</p:attrName>
                                        </p:attrNameLst>
                                      </p:cBhvr>
                                      <p:tavLst>
                                        <p:tav tm="0">
                                          <p:val>
                                            <p:strVal val="#ppt_x"/>
                                          </p:val>
                                        </p:tav>
                                        <p:tav tm="100000">
                                          <p:val>
                                            <p:strVal val="#ppt_x"/>
                                          </p:val>
                                        </p:tav>
                                      </p:tavLst>
                                    </p:anim>
                                    <p:anim calcmode="lin" valueType="num">
                                      <p:cBhvr additive="base">
                                        <p:cTn id="177"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nodeType="clickEffect">
                                  <p:stCondLst>
                                    <p:cond delay="0"/>
                                  </p:stCondLst>
                                  <p:childTnLst>
                                    <p:set>
                                      <p:cBhvr>
                                        <p:cTn id="181" dur="1" fill="hold">
                                          <p:stCondLst>
                                            <p:cond delay="0"/>
                                          </p:stCondLst>
                                        </p:cTn>
                                        <p:tgtEl>
                                          <p:spTgt spid="262"/>
                                        </p:tgtEl>
                                        <p:attrNameLst>
                                          <p:attrName>style.visibility</p:attrName>
                                        </p:attrNameLst>
                                      </p:cBhvr>
                                      <p:to>
                                        <p:strVal val="visible"/>
                                      </p:to>
                                    </p:set>
                                    <p:animEffect transition="in" filter="wipe(down)">
                                      <p:cBhvr>
                                        <p:cTn id="182" dur="500"/>
                                        <p:tgtEl>
                                          <p:spTgt spid="262"/>
                                        </p:tgtEl>
                                      </p:cBhvr>
                                    </p:animEffect>
                                  </p:childTnLst>
                                </p:cTn>
                              </p:par>
                              <p:par>
                                <p:cTn id="183" presetID="2" presetClass="entr" presetSubtype="4" fill="hold" grpId="0" nodeType="withEffect">
                                  <p:stCondLst>
                                    <p:cond delay="0"/>
                                  </p:stCondLst>
                                  <p:childTnLst>
                                    <p:set>
                                      <p:cBhvr>
                                        <p:cTn id="184" dur="1" fill="hold">
                                          <p:stCondLst>
                                            <p:cond delay="0"/>
                                          </p:stCondLst>
                                        </p:cTn>
                                        <p:tgtEl>
                                          <p:spTgt spid="275"/>
                                        </p:tgtEl>
                                        <p:attrNameLst>
                                          <p:attrName>style.visibility</p:attrName>
                                        </p:attrNameLst>
                                      </p:cBhvr>
                                      <p:to>
                                        <p:strVal val="visible"/>
                                      </p:to>
                                    </p:set>
                                    <p:anim calcmode="lin" valueType="num">
                                      <p:cBhvr additive="base">
                                        <p:cTn id="185" dur="500" fill="hold"/>
                                        <p:tgtEl>
                                          <p:spTgt spid="275"/>
                                        </p:tgtEl>
                                        <p:attrNameLst>
                                          <p:attrName>ppt_x</p:attrName>
                                        </p:attrNameLst>
                                      </p:cBhvr>
                                      <p:tavLst>
                                        <p:tav tm="0">
                                          <p:val>
                                            <p:strVal val="#ppt_x"/>
                                          </p:val>
                                        </p:tav>
                                        <p:tav tm="100000">
                                          <p:val>
                                            <p:strVal val="#ppt_x"/>
                                          </p:val>
                                        </p:tav>
                                      </p:tavLst>
                                    </p:anim>
                                    <p:anim calcmode="lin" valueType="num">
                                      <p:cBhvr additive="base">
                                        <p:cTn id="186" dur="500" fill="hold"/>
                                        <p:tgtEl>
                                          <p:spTgt spid="275"/>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274"/>
                                        </p:tgtEl>
                                        <p:attrNameLst>
                                          <p:attrName>style.visibility</p:attrName>
                                        </p:attrNameLst>
                                      </p:cBhvr>
                                      <p:to>
                                        <p:strVal val="visible"/>
                                      </p:to>
                                    </p:set>
                                    <p:anim calcmode="lin" valueType="num">
                                      <p:cBhvr additive="base">
                                        <p:cTn id="189" dur="500" fill="hold"/>
                                        <p:tgtEl>
                                          <p:spTgt spid="274"/>
                                        </p:tgtEl>
                                        <p:attrNameLst>
                                          <p:attrName>ppt_x</p:attrName>
                                        </p:attrNameLst>
                                      </p:cBhvr>
                                      <p:tavLst>
                                        <p:tav tm="0">
                                          <p:val>
                                            <p:strVal val="#ppt_x"/>
                                          </p:val>
                                        </p:tav>
                                        <p:tav tm="100000">
                                          <p:val>
                                            <p:strVal val="#ppt_x"/>
                                          </p:val>
                                        </p:tav>
                                      </p:tavLst>
                                    </p:anim>
                                    <p:anim calcmode="lin" valueType="num">
                                      <p:cBhvr additive="base">
                                        <p:cTn id="190"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8" fill="hold" grpId="0" nodeType="clickEffect">
                                  <p:stCondLst>
                                    <p:cond delay="0"/>
                                  </p:stCondLst>
                                  <p:childTnLst>
                                    <p:set>
                                      <p:cBhvr>
                                        <p:cTn id="194" dur="1" fill="hold">
                                          <p:stCondLst>
                                            <p:cond delay="0"/>
                                          </p:stCondLst>
                                        </p:cTn>
                                        <p:tgtEl>
                                          <p:spTgt spid="322"/>
                                        </p:tgtEl>
                                        <p:attrNameLst>
                                          <p:attrName>style.visibility</p:attrName>
                                        </p:attrNameLst>
                                      </p:cBhvr>
                                      <p:to>
                                        <p:strVal val="visible"/>
                                      </p:to>
                                    </p:set>
                                    <p:anim calcmode="lin" valueType="num">
                                      <p:cBhvr additive="base">
                                        <p:cTn id="195" dur="500" fill="hold"/>
                                        <p:tgtEl>
                                          <p:spTgt spid="322"/>
                                        </p:tgtEl>
                                        <p:attrNameLst>
                                          <p:attrName>ppt_x</p:attrName>
                                        </p:attrNameLst>
                                      </p:cBhvr>
                                      <p:tavLst>
                                        <p:tav tm="0">
                                          <p:val>
                                            <p:strVal val="0-#ppt_w/2"/>
                                          </p:val>
                                        </p:tav>
                                        <p:tav tm="100000">
                                          <p:val>
                                            <p:strVal val="#ppt_x"/>
                                          </p:val>
                                        </p:tav>
                                      </p:tavLst>
                                    </p:anim>
                                    <p:anim calcmode="lin" valueType="num">
                                      <p:cBhvr additive="base">
                                        <p:cTn id="196" dur="500" fill="hold"/>
                                        <p:tgtEl>
                                          <p:spTgt spid="322"/>
                                        </p:tgtEl>
                                        <p:attrNameLst>
                                          <p:attrName>ppt_y</p:attrName>
                                        </p:attrNameLst>
                                      </p:cBhvr>
                                      <p:tavLst>
                                        <p:tav tm="0">
                                          <p:val>
                                            <p:strVal val="#ppt_y"/>
                                          </p:val>
                                        </p:tav>
                                        <p:tav tm="100000">
                                          <p:val>
                                            <p:strVal val="#ppt_y"/>
                                          </p:val>
                                        </p:tav>
                                      </p:tavLst>
                                    </p:anim>
                                  </p:childTnLst>
                                </p:cTn>
                              </p:par>
                              <p:par>
                                <p:cTn id="197" presetID="2" presetClass="entr" presetSubtype="8" fill="hold" grpId="0" nodeType="withEffect">
                                  <p:stCondLst>
                                    <p:cond delay="0"/>
                                  </p:stCondLst>
                                  <p:childTnLst>
                                    <p:set>
                                      <p:cBhvr>
                                        <p:cTn id="198" dur="1" fill="hold">
                                          <p:stCondLst>
                                            <p:cond delay="0"/>
                                          </p:stCondLst>
                                        </p:cTn>
                                        <p:tgtEl>
                                          <p:spTgt spid="315"/>
                                        </p:tgtEl>
                                        <p:attrNameLst>
                                          <p:attrName>style.visibility</p:attrName>
                                        </p:attrNameLst>
                                      </p:cBhvr>
                                      <p:to>
                                        <p:strVal val="visible"/>
                                      </p:to>
                                    </p:set>
                                    <p:anim calcmode="lin" valueType="num">
                                      <p:cBhvr additive="base">
                                        <p:cTn id="199" dur="500" fill="hold"/>
                                        <p:tgtEl>
                                          <p:spTgt spid="315"/>
                                        </p:tgtEl>
                                        <p:attrNameLst>
                                          <p:attrName>ppt_x</p:attrName>
                                        </p:attrNameLst>
                                      </p:cBhvr>
                                      <p:tavLst>
                                        <p:tav tm="0">
                                          <p:val>
                                            <p:strVal val="0-#ppt_w/2"/>
                                          </p:val>
                                        </p:tav>
                                        <p:tav tm="100000">
                                          <p:val>
                                            <p:strVal val="#ppt_x"/>
                                          </p:val>
                                        </p:tav>
                                      </p:tavLst>
                                    </p:anim>
                                    <p:anim calcmode="lin" valueType="num">
                                      <p:cBhvr additive="base">
                                        <p:cTn id="200" dur="500" fill="hold"/>
                                        <p:tgtEl>
                                          <p:spTgt spid="315"/>
                                        </p:tgtEl>
                                        <p:attrNameLst>
                                          <p:attrName>ppt_y</p:attrName>
                                        </p:attrNameLst>
                                      </p:cBhvr>
                                      <p:tavLst>
                                        <p:tav tm="0">
                                          <p:val>
                                            <p:strVal val="#ppt_y"/>
                                          </p:val>
                                        </p:tav>
                                        <p:tav tm="100000">
                                          <p:val>
                                            <p:strVal val="#ppt_y"/>
                                          </p:val>
                                        </p:tav>
                                      </p:tavLst>
                                    </p:anim>
                                  </p:childTnLst>
                                </p:cTn>
                              </p:par>
                              <p:par>
                                <p:cTn id="201" presetID="2" presetClass="entr" presetSubtype="8" fill="hold" grpId="0" nodeType="withEffect">
                                  <p:stCondLst>
                                    <p:cond delay="0"/>
                                  </p:stCondLst>
                                  <p:childTnLst>
                                    <p:set>
                                      <p:cBhvr>
                                        <p:cTn id="202" dur="1" fill="hold">
                                          <p:stCondLst>
                                            <p:cond delay="0"/>
                                          </p:stCondLst>
                                        </p:cTn>
                                        <p:tgtEl>
                                          <p:spTgt spid="123"/>
                                        </p:tgtEl>
                                        <p:attrNameLst>
                                          <p:attrName>style.visibility</p:attrName>
                                        </p:attrNameLst>
                                      </p:cBhvr>
                                      <p:to>
                                        <p:strVal val="visible"/>
                                      </p:to>
                                    </p:set>
                                    <p:anim calcmode="lin" valueType="num">
                                      <p:cBhvr additive="base">
                                        <p:cTn id="203" dur="500" fill="hold"/>
                                        <p:tgtEl>
                                          <p:spTgt spid="123"/>
                                        </p:tgtEl>
                                        <p:attrNameLst>
                                          <p:attrName>ppt_x</p:attrName>
                                        </p:attrNameLst>
                                      </p:cBhvr>
                                      <p:tavLst>
                                        <p:tav tm="0">
                                          <p:val>
                                            <p:strVal val="0-#ppt_w/2"/>
                                          </p:val>
                                        </p:tav>
                                        <p:tav tm="100000">
                                          <p:val>
                                            <p:strVal val="#ppt_x"/>
                                          </p:val>
                                        </p:tav>
                                      </p:tavLst>
                                    </p:anim>
                                    <p:anim calcmode="lin" valueType="num">
                                      <p:cBhvr additive="base">
                                        <p:cTn id="204" dur="500" fill="hold"/>
                                        <p:tgtEl>
                                          <p:spTgt spid="123"/>
                                        </p:tgtEl>
                                        <p:attrNameLst>
                                          <p:attrName>ppt_y</p:attrName>
                                        </p:attrNameLst>
                                      </p:cBhvr>
                                      <p:tavLst>
                                        <p:tav tm="0">
                                          <p:val>
                                            <p:strVal val="#ppt_y"/>
                                          </p:val>
                                        </p:tav>
                                        <p:tav tm="100000">
                                          <p:val>
                                            <p:strVal val="#ppt_y"/>
                                          </p:val>
                                        </p:tav>
                                      </p:tavLst>
                                    </p:anim>
                                  </p:childTnLst>
                                </p:cTn>
                              </p:par>
                              <p:par>
                                <p:cTn id="205" presetID="2" presetClass="entr" presetSubtype="8" fill="hold" grpId="0" nodeType="withEffect">
                                  <p:stCondLst>
                                    <p:cond delay="0"/>
                                  </p:stCondLst>
                                  <p:childTnLst>
                                    <p:set>
                                      <p:cBhvr>
                                        <p:cTn id="206" dur="1" fill="hold">
                                          <p:stCondLst>
                                            <p:cond delay="0"/>
                                          </p:stCondLst>
                                        </p:cTn>
                                        <p:tgtEl>
                                          <p:spTgt spid="288"/>
                                        </p:tgtEl>
                                        <p:attrNameLst>
                                          <p:attrName>style.visibility</p:attrName>
                                        </p:attrNameLst>
                                      </p:cBhvr>
                                      <p:to>
                                        <p:strVal val="visible"/>
                                      </p:to>
                                    </p:set>
                                    <p:anim calcmode="lin" valueType="num">
                                      <p:cBhvr additive="base">
                                        <p:cTn id="207" dur="500" fill="hold"/>
                                        <p:tgtEl>
                                          <p:spTgt spid="288"/>
                                        </p:tgtEl>
                                        <p:attrNameLst>
                                          <p:attrName>ppt_x</p:attrName>
                                        </p:attrNameLst>
                                      </p:cBhvr>
                                      <p:tavLst>
                                        <p:tav tm="0">
                                          <p:val>
                                            <p:strVal val="0-#ppt_w/2"/>
                                          </p:val>
                                        </p:tav>
                                        <p:tav tm="100000">
                                          <p:val>
                                            <p:strVal val="#ppt_x"/>
                                          </p:val>
                                        </p:tav>
                                      </p:tavLst>
                                    </p:anim>
                                    <p:anim calcmode="lin" valueType="num">
                                      <p:cBhvr additive="base">
                                        <p:cTn id="208" dur="500" fill="hold"/>
                                        <p:tgtEl>
                                          <p:spTgt spid="288"/>
                                        </p:tgtEl>
                                        <p:attrNameLst>
                                          <p:attrName>ppt_y</p:attrName>
                                        </p:attrNameLst>
                                      </p:cBhvr>
                                      <p:tavLst>
                                        <p:tav tm="0">
                                          <p:val>
                                            <p:strVal val="#ppt_y"/>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grpId="0" nodeType="clickEffect">
                                  <p:stCondLst>
                                    <p:cond delay="0"/>
                                  </p:stCondLst>
                                  <p:childTnLst>
                                    <p:set>
                                      <p:cBhvr>
                                        <p:cTn id="212" dur="1" fill="hold">
                                          <p:stCondLst>
                                            <p:cond delay="0"/>
                                          </p:stCondLst>
                                        </p:cTn>
                                        <p:tgtEl>
                                          <p:spTgt spid="306"/>
                                        </p:tgtEl>
                                        <p:attrNameLst>
                                          <p:attrName>style.visibility</p:attrName>
                                        </p:attrNameLst>
                                      </p:cBhvr>
                                      <p:to>
                                        <p:strVal val="visible"/>
                                      </p:to>
                                    </p:set>
                                    <p:anim calcmode="lin" valueType="num">
                                      <p:cBhvr additive="base">
                                        <p:cTn id="213" dur="500" fill="hold"/>
                                        <p:tgtEl>
                                          <p:spTgt spid="306"/>
                                        </p:tgtEl>
                                        <p:attrNameLst>
                                          <p:attrName>ppt_x</p:attrName>
                                        </p:attrNameLst>
                                      </p:cBhvr>
                                      <p:tavLst>
                                        <p:tav tm="0">
                                          <p:val>
                                            <p:strVal val="#ppt_x"/>
                                          </p:val>
                                        </p:tav>
                                        <p:tav tm="100000">
                                          <p:val>
                                            <p:strVal val="#ppt_x"/>
                                          </p:val>
                                        </p:tav>
                                      </p:tavLst>
                                    </p:anim>
                                    <p:anim calcmode="lin" valueType="num">
                                      <p:cBhvr additive="base">
                                        <p:cTn id="214" dur="500" fill="hold"/>
                                        <p:tgtEl>
                                          <p:spTgt spid="306"/>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302"/>
                                        </p:tgtEl>
                                        <p:attrNameLst>
                                          <p:attrName>style.visibility</p:attrName>
                                        </p:attrNameLst>
                                      </p:cBhvr>
                                      <p:to>
                                        <p:strVal val="visible"/>
                                      </p:to>
                                    </p:set>
                                    <p:anim calcmode="lin" valueType="num">
                                      <p:cBhvr additive="base">
                                        <p:cTn id="217" dur="500" fill="hold"/>
                                        <p:tgtEl>
                                          <p:spTgt spid="302"/>
                                        </p:tgtEl>
                                        <p:attrNameLst>
                                          <p:attrName>ppt_x</p:attrName>
                                        </p:attrNameLst>
                                      </p:cBhvr>
                                      <p:tavLst>
                                        <p:tav tm="0">
                                          <p:val>
                                            <p:strVal val="#ppt_x"/>
                                          </p:val>
                                        </p:tav>
                                        <p:tav tm="100000">
                                          <p:val>
                                            <p:strVal val="#ppt_x"/>
                                          </p:val>
                                        </p:tav>
                                      </p:tavLst>
                                    </p:anim>
                                    <p:anim calcmode="lin" valueType="num">
                                      <p:cBhvr additive="base">
                                        <p:cTn id="218" dur="500" fill="hold"/>
                                        <p:tgtEl>
                                          <p:spTgt spid="302"/>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304"/>
                                        </p:tgtEl>
                                        <p:attrNameLst>
                                          <p:attrName>style.visibility</p:attrName>
                                        </p:attrNameLst>
                                      </p:cBhvr>
                                      <p:to>
                                        <p:strVal val="visible"/>
                                      </p:to>
                                    </p:set>
                                    <p:anim calcmode="lin" valueType="num">
                                      <p:cBhvr additive="base">
                                        <p:cTn id="223" dur="500" fill="hold"/>
                                        <p:tgtEl>
                                          <p:spTgt spid="304"/>
                                        </p:tgtEl>
                                        <p:attrNameLst>
                                          <p:attrName>ppt_x</p:attrName>
                                        </p:attrNameLst>
                                      </p:cBhvr>
                                      <p:tavLst>
                                        <p:tav tm="0">
                                          <p:val>
                                            <p:strVal val="#ppt_x"/>
                                          </p:val>
                                        </p:tav>
                                        <p:tav tm="100000">
                                          <p:val>
                                            <p:strVal val="#ppt_x"/>
                                          </p:val>
                                        </p:tav>
                                      </p:tavLst>
                                    </p:anim>
                                    <p:anim calcmode="lin" valueType="num">
                                      <p:cBhvr additive="base">
                                        <p:cTn id="224" dur="500" fill="hold"/>
                                        <p:tgtEl>
                                          <p:spTgt spid="30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300"/>
                                        </p:tgtEl>
                                        <p:attrNameLst>
                                          <p:attrName>style.visibility</p:attrName>
                                        </p:attrNameLst>
                                      </p:cBhvr>
                                      <p:to>
                                        <p:strVal val="visible"/>
                                      </p:to>
                                    </p:set>
                                    <p:anim calcmode="lin" valueType="num">
                                      <p:cBhvr additive="base">
                                        <p:cTn id="227" dur="500" fill="hold"/>
                                        <p:tgtEl>
                                          <p:spTgt spid="300"/>
                                        </p:tgtEl>
                                        <p:attrNameLst>
                                          <p:attrName>ppt_x</p:attrName>
                                        </p:attrNameLst>
                                      </p:cBhvr>
                                      <p:tavLst>
                                        <p:tav tm="0">
                                          <p:val>
                                            <p:strVal val="#ppt_x"/>
                                          </p:val>
                                        </p:tav>
                                        <p:tav tm="100000">
                                          <p:val>
                                            <p:strVal val="#ppt_x"/>
                                          </p:val>
                                        </p:tav>
                                      </p:tavLst>
                                    </p:anim>
                                    <p:anim calcmode="lin" valueType="num">
                                      <p:cBhvr additive="base">
                                        <p:cTn id="228" dur="500" fill="hold"/>
                                        <p:tgtEl>
                                          <p:spTgt spid="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5" grpId="0" animBg="1"/>
      <p:bldP spid="200" grpId="0" animBg="1"/>
      <p:bldP spid="201" grpId="0" animBg="1"/>
      <p:bldP spid="231" grpId="0" animBg="1"/>
      <p:bldP spid="309" grpId="0" animBg="1"/>
      <p:bldP spid="324" grpId="0" animBg="1"/>
      <p:bldP spid="236" grpId="0" animBg="1"/>
      <p:bldP spid="40" grpId="0"/>
      <p:bldP spid="52" grpId="0"/>
      <p:bldP spid="252" grpId="0"/>
      <p:bldP spid="60" grpId="0"/>
      <p:bldP spid="69" grpId="0"/>
      <p:bldP spid="79" grpId="0"/>
      <p:bldP spid="273" grpId="0"/>
      <p:bldP spid="274" grpId="0"/>
      <p:bldP spid="275" grpId="0"/>
      <p:bldP spid="123" grpId="0"/>
      <p:bldP spid="276" grpId="0"/>
      <p:bldP spid="283" grpId="0"/>
      <p:bldP spid="284" grpId="0"/>
      <p:bldP spid="285" grpId="0"/>
      <p:bldP spid="286" grpId="0"/>
      <p:bldP spid="287" grpId="0"/>
      <p:bldP spid="288" grpId="0"/>
      <p:bldP spid="300" grpId="0"/>
      <p:bldP spid="302" grpId="0"/>
      <p:bldP spid="304" grpId="0"/>
      <p:bldP spid="306" grpId="0"/>
      <p:bldP spid="315" grpId="0"/>
      <p:bldP spid="3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D6F130E4-790C-4268-A1B7-F08CF68ACA44}"/>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284D3AB3-F6A1-4C1E-B2F4-EC2F41ECB883}"/>
              </a:ext>
            </a:extLst>
          </p:cNvPr>
          <p:cNvCxnSpPr>
            <a:cxnSpLocks/>
          </p:cNvCxnSpPr>
          <p:nvPr/>
        </p:nvCxnSpPr>
        <p:spPr>
          <a:xfrm>
            <a:off x="5566307" y="4128110"/>
            <a:ext cx="65872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19876061-7ADA-4CA3-8C78-5323959C1351}"/>
              </a:ext>
            </a:extLst>
          </p:cNvPr>
          <p:cNvSpPr/>
          <p:nvPr/>
        </p:nvSpPr>
        <p:spPr>
          <a:xfrm>
            <a:off x="6223253" y="1788110"/>
            <a:ext cx="2340000" cy="23400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a:extLst>
              <a:ext uri="{FF2B5EF4-FFF2-40B4-BE49-F238E27FC236}">
                <a16:creationId xmlns:a16="http://schemas.microsoft.com/office/drawing/2014/main" id="{FDF4F4ED-FCF2-4C89-9880-2E68C81A16C9}"/>
              </a:ext>
            </a:extLst>
          </p:cNvPr>
          <p:cNvCxnSpPr>
            <a:cxnSpLocks/>
            <a:endCxn id="8" idx="6"/>
          </p:cNvCxnSpPr>
          <p:nvPr/>
        </p:nvCxnSpPr>
        <p:spPr>
          <a:xfrm>
            <a:off x="7351827" y="2958110"/>
            <a:ext cx="121142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ECBD86B-1F69-448B-A029-7FF78AA8685A}"/>
              </a:ext>
            </a:extLst>
          </p:cNvPr>
          <p:cNvCxnSpPr>
            <a:cxnSpLocks/>
          </p:cNvCxnSpPr>
          <p:nvPr/>
        </p:nvCxnSpPr>
        <p:spPr>
          <a:xfrm>
            <a:off x="7393253" y="479394"/>
            <a:ext cx="0" cy="57349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3D92E1-F71E-477C-95A1-01FB3A75F5EA}"/>
              </a:ext>
            </a:extLst>
          </p:cNvPr>
          <p:cNvCxnSpPr>
            <a:cxnSpLocks/>
          </p:cNvCxnSpPr>
          <p:nvPr/>
        </p:nvCxnSpPr>
        <p:spPr>
          <a:xfrm>
            <a:off x="8771145" y="380667"/>
            <a:ext cx="0" cy="627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7BB5FDD7-3204-445D-9C4D-31D0E196AA4B}"/>
              </a:ext>
            </a:extLst>
          </p:cNvPr>
          <p:cNvSpPr/>
          <p:nvPr/>
        </p:nvSpPr>
        <p:spPr>
          <a:xfrm>
            <a:off x="6411168" y="4551651"/>
            <a:ext cx="1980000" cy="19800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diritto 24">
            <a:extLst>
              <a:ext uri="{FF2B5EF4-FFF2-40B4-BE49-F238E27FC236}">
                <a16:creationId xmlns:a16="http://schemas.microsoft.com/office/drawing/2014/main" id="{33D33DBE-DF92-4850-8F79-09A656CA1298}"/>
              </a:ext>
            </a:extLst>
          </p:cNvPr>
          <p:cNvCxnSpPr>
            <a:cxnSpLocks/>
            <a:stCxn id="8" idx="0"/>
          </p:cNvCxnSpPr>
          <p:nvPr/>
        </p:nvCxnSpPr>
        <p:spPr>
          <a:xfrm>
            <a:off x="7393253" y="1788110"/>
            <a:ext cx="13824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CEFF71D8-2FFD-4F41-899E-4C85273BCF3B}"/>
              </a:ext>
            </a:extLst>
          </p:cNvPr>
          <p:cNvCxnSpPr>
            <a:cxnSpLocks/>
            <a:stCxn id="8" idx="6"/>
          </p:cNvCxnSpPr>
          <p:nvPr/>
        </p:nvCxnSpPr>
        <p:spPr>
          <a:xfrm>
            <a:off x="8563252" y="2958110"/>
            <a:ext cx="2304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285D624A-E157-46DA-A733-5C7C0BD09191}"/>
              </a:ext>
            </a:extLst>
          </p:cNvPr>
          <p:cNvCxnSpPr>
            <a:cxnSpLocks/>
            <a:stCxn id="23" idx="0"/>
          </p:cNvCxnSpPr>
          <p:nvPr/>
        </p:nvCxnSpPr>
        <p:spPr>
          <a:xfrm>
            <a:off x="7401168" y="455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6414AAA-45FB-461D-9975-0E988168F741}"/>
              </a:ext>
            </a:extLst>
          </p:cNvPr>
          <p:cNvCxnSpPr>
            <a:stCxn id="23" idx="4"/>
          </p:cNvCxnSpPr>
          <p:nvPr/>
        </p:nvCxnSpPr>
        <p:spPr>
          <a:xfrm>
            <a:off x="7401168" y="653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A5504DD9-E2C6-4723-BE05-136F76FFAE97}"/>
              </a:ext>
            </a:extLst>
          </p:cNvPr>
          <p:cNvCxnSpPr>
            <a:stCxn id="23" idx="6"/>
          </p:cNvCxnSpPr>
          <p:nvPr/>
        </p:nvCxnSpPr>
        <p:spPr>
          <a:xfrm>
            <a:off x="8391168" y="5541651"/>
            <a:ext cx="37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Arco 8">
            <a:extLst>
              <a:ext uri="{FF2B5EF4-FFF2-40B4-BE49-F238E27FC236}">
                <a16:creationId xmlns:a16="http://schemas.microsoft.com/office/drawing/2014/main" id="{152BE95B-C3B1-4A25-ADF0-EC16DB2C1792}"/>
              </a:ext>
            </a:extLst>
          </p:cNvPr>
          <p:cNvSpPr/>
          <p:nvPr/>
        </p:nvSpPr>
        <p:spPr>
          <a:xfrm>
            <a:off x="8341212" y="3704607"/>
            <a:ext cx="846000" cy="846000"/>
          </a:xfrm>
          <a:prstGeom prst="arc">
            <a:avLst>
              <a:gd name="adj1" fmla="val 22221"/>
              <a:gd name="adj2" fmla="val 536300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Arco 19">
            <a:extLst>
              <a:ext uri="{FF2B5EF4-FFF2-40B4-BE49-F238E27FC236}">
                <a16:creationId xmlns:a16="http://schemas.microsoft.com/office/drawing/2014/main" id="{E41B8AD6-50B3-4EA9-9DE3-CB367AD79E7F}"/>
              </a:ext>
            </a:extLst>
          </p:cNvPr>
          <p:cNvSpPr/>
          <p:nvPr/>
        </p:nvSpPr>
        <p:spPr>
          <a:xfrm>
            <a:off x="6372140" y="1724277"/>
            <a:ext cx="4806000" cy="4806000"/>
          </a:xfrm>
          <a:prstGeom prst="arc">
            <a:avLst>
              <a:gd name="adj1" fmla="val 5688"/>
              <a:gd name="adj2" fmla="val 5408858"/>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Arco 20">
            <a:extLst>
              <a:ext uri="{FF2B5EF4-FFF2-40B4-BE49-F238E27FC236}">
                <a16:creationId xmlns:a16="http://schemas.microsoft.com/office/drawing/2014/main" id="{BFB683D7-CADA-4347-915B-92AC81EF38FD}"/>
              </a:ext>
            </a:extLst>
          </p:cNvPr>
          <p:cNvSpPr/>
          <p:nvPr/>
        </p:nvSpPr>
        <p:spPr>
          <a:xfrm>
            <a:off x="7351827" y="2698443"/>
            <a:ext cx="2844000" cy="2844000"/>
          </a:xfrm>
          <a:prstGeom prst="arc">
            <a:avLst>
              <a:gd name="adj1" fmla="val 5176"/>
              <a:gd name="adj2" fmla="val 540917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E15FE612-E76F-4F6C-971A-CDB70568C338}"/>
              </a:ext>
            </a:extLst>
          </p:cNvPr>
          <p:cNvCxnSpPr>
            <a:stCxn id="21" idx="0"/>
          </p:cNvCxnSpPr>
          <p:nvPr/>
        </p:nvCxnSpPr>
        <p:spPr>
          <a:xfrm flipV="1">
            <a:off x="10195825" y="477336"/>
            <a:ext cx="2" cy="36452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A99DE38-0283-48A8-B8AA-5BBBBBC7D068}"/>
              </a:ext>
            </a:extLst>
          </p:cNvPr>
          <p:cNvCxnSpPr>
            <a:endCxn id="20" idx="0"/>
          </p:cNvCxnSpPr>
          <p:nvPr/>
        </p:nvCxnSpPr>
        <p:spPr>
          <a:xfrm>
            <a:off x="10195825" y="479394"/>
            <a:ext cx="982312" cy="36518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D0F46C2-04B3-49A4-94FD-9062CB52B300}"/>
              </a:ext>
            </a:extLst>
          </p:cNvPr>
          <p:cNvCxnSpPr>
            <a:cxnSpLocks/>
            <a:endCxn id="9" idx="0"/>
          </p:cNvCxnSpPr>
          <p:nvPr/>
        </p:nvCxnSpPr>
        <p:spPr>
          <a:xfrm flipH="1">
            <a:off x="9187203" y="478020"/>
            <a:ext cx="1007170" cy="365232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F80D83BA-E59A-4E6B-B783-A32707678C04}"/>
              </a:ext>
            </a:extLst>
          </p:cNvPr>
          <p:cNvCxnSpPr>
            <a:cxnSpLocks/>
          </p:cNvCxnSpPr>
          <p:nvPr/>
        </p:nvCxnSpPr>
        <p:spPr>
          <a:xfrm>
            <a:off x="8771145" y="1786718"/>
            <a:ext cx="2090171" cy="11713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56D8CA82-C53D-4A89-ABD7-5BFC78029326}"/>
              </a:ext>
            </a:extLst>
          </p:cNvPr>
          <p:cNvCxnSpPr>
            <a:cxnSpLocks/>
          </p:cNvCxnSpPr>
          <p:nvPr/>
        </p:nvCxnSpPr>
        <p:spPr>
          <a:xfrm flipV="1">
            <a:off x="8771145" y="2958111"/>
            <a:ext cx="2095325" cy="116653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B1561873-4C3D-4465-9829-C123E14AFC5D}"/>
              </a:ext>
            </a:extLst>
          </p:cNvPr>
          <p:cNvCxnSpPr>
            <a:stCxn id="23" idx="2"/>
          </p:cNvCxnSpPr>
          <p:nvPr/>
        </p:nvCxnSpPr>
        <p:spPr>
          <a:xfrm flipV="1">
            <a:off x="641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822EFD78-F08D-4A7E-8953-3967067406F8}"/>
              </a:ext>
            </a:extLst>
          </p:cNvPr>
          <p:cNvCxnSpPr>
            <a:cxnSpLocks/>
            <a:stCxn id="23" idx="6"/>
          </p:cNvCxnSpPr>
          <p:nvPr/>
        </p:nvCxnSpPr>
        <p:spPr>
          <a:xfrm flipV="1">
            <a:off x="839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D914BB9A-6ECB-4782-8BE9-E605622C93DB}"/>
              </a:ext>
            </a:extLst>
          </p:cNvPr>
          <p:cNvCxnSpPr>
            <a:cxnSpLocks/>
          </p:cNvCxnSpPr>
          <p:nvPr/>
        </p:nvCxnSpPr>
        <p:spPr>
          <a:xfrm flipH="1">
            <a:off x="7351827" y="479394"/>
            <a:ext cx="285180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BA2B4168-A60C-4729-BDE2-A850225FCF1D}"/>
              </a:ext>
            </a:extLst>
          </p:cNvPr>
          <p:cNvCxnSpPr>
            <a:cxnSpLocks/>
          </p:cNvCxnSpPr>
          <p:nvPr/>
        </p:nvCxnSpPr>
        <p:spPr>
          <a:xfrm flipH="1">
            <a:off x="6411173" y="477336"/>
            <a:ext cx="98418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F68E6981-43C5-41AA-9338-1BE08FA9A856}"/>
              </a:ext>
            </a:extLst>
          </p:cNvPr>
          <p:cNvCxnSpPr>
            <a:cxnSpLocks/>
          </p:cNvCxnSpPr>
          <p:nvPr/>
        </p:nvCxnSpPr>
        <p:spPr>
          <a:xfrm>
            <a:off x="7394103" y="477336"/>
            <a:ext cx="996721" cy="364837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03D96C29-56FE-438C-83D5-1329B0917226}"/>
              </a:ext>
            </a:extLst>
          </p:cNvPr>
          <p:cNvCxnSpPr>
            <a:stCxn id="8" idx="2"/>
          </p:cNvCxnSpPr>
          <p:nvPr/>
        </p:nvCxnSpPr>
        <p:spPr>
          <a:xfrm>
            <a:off x="6223253" y="2958110"/>
            <a:ext cx="0" cy="1178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636590BC-3270-4E34-A04A-555647531E02}"/>
              </a:ext>
            </a:extLst>
          </p:cNvPr>
          <p:cNvCxnSpPr/>
          <p:nvPr/>
        </p:nvCxnSpPr>
        <p:spPr>
          <a:xfrm>
            <a:off x="10861966" y="2958110"/>
            <a:ext cx="0" cy="11760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Arco 54">
            <a:extLst>
              <a:ext uri="{FF2B5EF4-FFF2-40B4-BE49-F238E27FC236}">
                <a16:creationId xmlns:a16="http://schemas.microsoft.com/office/drawing/2014/main" id="{B74C1805-8CA2-4D56-84B0-636C2F116C00}"/>
              </a:ext>
            </a:extLst>
          </p:cNvPr>
          <p:cNvSpPr/>
          <p:nvPr/>
        </p:nvSpPr>
        <p:spPr>
          <a:xfrm>
            <a:off x="6685732" y="2038352"/>
            <a:ext cx="4176000" cy="4176000"/>
          </a:xfrm>
          <a:prstGeom prst="arc">
            <a:avLst>
              <a:gd name="adj1" fmla="val 9160"/>
              <a:gd name="adj2" fmla="val 540500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9" name="Connettore diritto 58">
            <a:extLst>
              <a:ext uri="{FF2B5EF4-FFF2-40B4-BE49-F238E27FC236}">
                <a16:creationId xmlns:a16="http://schemas.microsoft.com/office/drawing/2014/main" id="{A96781E0-A96A-4770-ADC0-294D5083249C}"/>
              </a:ext>
            </a:extLst>
          </p:cNvPr>
          <p:cNvCxnSpPr>
            <a:cxnSpLocks/>
          </p:cNvCxnSpPr>
          <p:nvPr/>
        </p:nvCxnSpPr>
        <p:spPr>
          <a:xfrm>
            <a:off x="6223253" y="4130341"/>
            <a:ext cx="1168655" cy="208401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D8436F14-E318-4D69-A5DF-E8EB101F2AC0}"/>
              </a:ext>
            </a:extLst>
          </p:cNvPr>
          <p:cNvCxnSpPr>
            <a:cxnSpLocks/>
          </p:cNvCxnSpPr>
          <p:nvPr/>
        </p:nvCxnSpPr>
        <p:spPr>
          <a:xfrm flipH="1">
            <a:off x="7393789" y="4131257"/>
            <a:ext cx="1169463" cy="20830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7096D8E-ACD9-48D6-AADA-81BD36ADCB1E}"/>
              </a:ext>
            </a:extLst>
          </p:cNvPr>
          <p:cNvCxnSpPr>
            <a:stCxn id="8" idx="6"/>
          </p:cNvCxnSpPr>
          <p:nvPr/>
        </p:nvCxnSpPr>
        <p:spPr>
          <a:xfrm>
            <a:off x="8563253" y="2958110"/>
            <a:ext cx="0" cy="1170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27E062E8-863D-40BC-B2B0-368B92808DD3}"/>
              </a:ext>
            </a:extLst>
          </p:cNvPr>
          <p:cNvCxnSpPr/>
          <p:nvPr/>
        </p:nvCxnSpPr>
        <p:spPr>
          <a:xfrm flipH="1">
            <a:off x="7393253" y="6214352"/>
            <a:ext cx="13778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AE0F0745-42D5-454B-A03D-D5AF4E527A7B}"/>
              </a:ext>
            </a:extLst>
          </p:cNvPr>
          <p:cNvCxnSpPr>
            <a:cxnSpLocks/>
          </p:cNvCxnSpPr>
          <p:nvPr/>
        </p:nvCxnSpPr>
        <p:spPr>
          <a:xfrm>
            <a:off x="6655302" y="1316426"/>
            <a:ext cx="0" cy="507491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FD633326-44FE-4A96-A95A-10C61C787F0A}"/>
              </a:ext>
            </a:extLst>
          </p:cNvPr>
          <p:cNvCxnSpPr>
            <a:cxnSpLocks/>
            <a:endCxn id="23" idx="6"/>
          </p:cNvCxnSpPr>
          <p:nvPr/>
        </p:nvCxnSpPr>
        <p:spPr>
          <a:xfrm>
            <a:off x="7351827" y="5541651"/>
            <a:ext cx="1039341"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6B1E887E-40FE-4360-84C6-754E34B4E2EA}"/>
              </a:ext>
            </a:extLst>
          </p:cNvPr>
          <p:cNvCxnSpPr>
            <a:cxnSpLocks/>
          </p:cNvCxnSpPr>
          <p:nvPr/>
        </p:nvCxnSpPr>
        <p:spPr>
          <a:xfrm flipH="1">
            <a:off x="6655302" y="4890624"/>
            <a:ext cx="2113006"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28243035-695F-4343-AB0E-A199400F3D80}"/>
              </a:ext>
            </a:extLst>
          </p:cNvPr>
          <p:cNvCxnSpPr>
            <a:cxnSpLocks/>
          </p:cNvCxnSpPr>
          <p:nvPr/>
        </p:nvCxnSpPr>
        <p:spPr>
          <a:xfrm flipH="1">
            <a:off x="6653397" y="6195791"/>
            <a:ext cx="2114911"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62" name="Arco 61">
            <a:extLst>
              <a:ext uri="{FF2B5EF4-FFF2-40B4-BE49-F238E27FC236}">
                <a16:creationId xmlns:a16="http://schemas.microsoft.com/office/drawing/2014/main" id="{3646DD37-D19B-429F-8FF4-617FB32C0793}"/>
              </a:ext>
            </a:extLst>
          </p:cNvPr>
          <p:cNvSpPr/>
          <p:nvPr/>
        </p:nvSpPr>
        <p:spPr>
          <a:xfrm>
            <a:off x="8017681" y="3374257"/>
            <a:ext cx="1515600" cy="1515600"/>
          </a:xfrm>
          <a:prstGeom prst="arc">
            <a:avLst>
              <a:gd name="adj1" fmla="val 21587718"/>
              <a:gd name="adj2" fmla="val 5434236"/>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3" name="Arco 62">
            <a:extLst>
              <a:ext uri="{FF2B5EF4-FFF2-40B4-BE49-F238E27FC236}">
                <a16:creationId xmlns:a16="http://schemas.microsoft.com/office/drawing/2014/main" id="{73B18438-2158-4817-BD03-E8378D6A4BE4}"/>
              </a:ext>
            </a:extLst>
          </p:cNvPr>
          <p:cNvSpPr/>
          <p:nvPr/>
        </p:nvSpPr>
        <p:spPr>
          <a:xfrm>
            <a:off x="6711505" y="2065559"/>
            <a:ext cx="4129200" cy="4129200"/>
          </a:xfrm>
          <a:prstGeom prst="arc">
            <a:avLst>
              <a:gd name="adj1" fmla="val 21599704"/>
              <a:gd name="adj2" fmla="val 541846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4" name="Connettore diritto 53">
            <a:extLst>
              <a:ext uri="{FF2B5EF4-FFF2-40B4-BE49-F238E27FC236}">
                <a16:creationId xmlns:a16="http://schemas.microsoft.com/office/drawing/2014/main" id="{2177FB0F-0989-401F-82C1-DAB665615353}"/>
              </a:ext>
            </a:extLst>
          </p:cNvPr>
          <p:cNvCxnSpPr/>
          <p:nvPr/>
        </p:nvCxnSpPr>
        <p:spPr>
          <a:xfrm>
            <a:off x="6653397" y="3223417"/>
            <a:ext cx="354097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Figura a mano libera: forma 57">
            <a:extLst>
              <a:ext uri="{FF2B5EF4-FFF2-40B4-BE49-F238E27FC236}">
                <a16:creationId xmlns:a16="http://schemas.microsoft.com/office/drawing/2014/main" id="{1440E082-C541-4EED-8349-EAAA21D8A2A5}"/>
              </a:ext>
            </a:extLst>
          </p:cNvPr>
          <p:cNvSpPr/>
          <p:nvPr/>
        </p:nvSpPr>
        <p:spPr>
          <a:xfrm>
            <a:off x="9532975" y="3225317"/>
            <a:ext cx="1308265" cy="905019"/>
          </a:xfrm>
          <a:custGeom>
            <a:avLst/>
            <a:gdLst>
              <a:gd name="connsiteX0" fmla="*/ 0 w 1301261"/>
              <a:gd name="connsiteY0" fmla="*/ 896816 h 896816"/>
              <a:gd name="connsiteX1" fmla="*/ 662353 w 1301261"/>
              <a:gd name="connsiteY1" fmla="*/ 0 h 896816"/>
              <a:gd name="connsiteX2" fmla="*/ 1301261 w 1301261"/>
              <a:gd name="connsiteY2" fmla="*/ 896816 h 896816"/>
            </a:gdLst>
            <a:ahLst/>
            <a:cxnLst>
              <a:cxn ang="0">
                <a:pos x="connsiteX0" y="connsiteY0"/>
              </a:cxn>
              <a:cxn ang="0">
                <a:pos x="connsiteX1" y="connsiteY1"/>
              </a:cxn>
              <a:cxn ang="0">
                <a:pos x="connsiteX2" y="connsiteY2"/>
              </a:cxn>
            </a:cxnLst>
            <a:rect l="l" t="t" r="r" b="b"/>
            <a:pathLst>
              <a:path w="1301261" h="896816">
                <a:moveTo>
                  <a:pt x="0" y="896816"/>
                </a:moveTo>
                <a:cubicBezTo>
                  <a:pt x="222738" y="448408"/>
                  <a:pt x="445476" y="0"/>
                  <a:pt x="662353" y="0"/>
                </a:cubicBezTo>
                <a:cubicBezTo>
                  <a:pt x="879230" y="0"/>
                  <a:pt x="1090245" y="448408"/>
                  <a:pt x="1301261" y="896816"/>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3" name="Connettore diritto 72">
            <a:extLst>
              <a:ext uri="{FF2B5EF4-FFF2-40B4-BE49-F238E27FC236}">
                <a16:creationId xmlns:a16="http://schemas.microsoft.com/office/drawing/2014/main" id="{5D7EE7A1-05D8-4F58-BCCF-9D2B34D7EA34}"/>
              </a:ext>
            </a:extLst>
          </p:cNvPr>
          <p:cNvCxnSpPr>
            <a:cxnSpLocks/>
          </p:cNvCxnSpPr>
          <p:nvPr/>
        </p:nvCxnSpPr>
        <p:spPr>
          <a:xfrm>
            <a:off x="6814125" y="1135117"/>
            <a:ext cx="0" cy="539516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082DBE8E-5706-4D84-8122-B2011034944B}"/>
              </a:ext>
            </a:extLst>
          </p:cNvPr>
          <p:cNvCxnSpPr>
            <a:cxnSpLocks/>
          </p:cNvCxnSpPr>
          <p:nvPr/>
        </p:nvCxnSpPr>
        <p:spPr>
          <a:xfrm flipH="1">
            <a:off x="6812757" y="4742664"/>
            <a:ext cx="1958388"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D559E09E-262A-4D9A-9232-8639F76D2EE0}"/>
              </a:ext>
            </a:extLst>
          </p:cNvPr>
          <p:cNvCxnSpPr>
            <a:cxnSpLocks/>
          </p:cNvCxnSpPr>
          <p:nvPr/>
        </p:nvCxnSpPr>
        <p:spPr>
          <a:xfrm flipH="1">
            <a:off x="6803893" y="6342524"/>
            <a:ext cx="196985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C833B25E-B5EA-4AE7-B963-AE2C74050B79}"/>
              </a:ext>
            </a:extLst>
          </p:cNvPr>
          <p:cNvCxnSpPr>
            <a:cxnSpLocks/>
          </p:cNvCxnSpPr>
          <p:nvPr/>
        </p:nvCxnSpPr>
        <p:spPr>
          <a:xfrm>
            <a:off x="6814125" y="2634482"/>
            <a:ext cx="337453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Arco 80">
            <a:extLst>
              <a:ext uri="{FF2B5EF4-FFF2-40B4-BE49-F238E27FC236}">
                <a16:creationId xmlns:a16="http://schemas.microsoft.com/office/drawing/2014/main" id="{C5B0FF88-4F69-46AD-9435-2655C64F0971}"/>
              </a:ext>
            </a:extLst>
          </p:cNvPr>
          <p:cNvSpPr/>
          <p:nvPr/>
        </p:nvSpPr>
        <p:spPr>
          <a:xfrm>
            <a:off x="8161643" y="3519195"/>
            <a:ext cx="1224000" cy="1224000"/>
          </a:xfrm>
          <a:prstGeom prst="arc">
            <a:avLst>
              <a:gd name="adj1" fmla="val 21554788"/>
              <a:gd name="adj2" fmla="val 540508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2" name="Arco 81">
            <a:extLst>
              <a:ext uri="{FF2B5EF4-FFF2-40B4-BE49-F238E27FC236}">
                <a16:creationId xmlns:a16="http://schemas.microsoft.com/office/drawing/2014/main" id="{31BA2DEC-339C-4094-A1C9-4F7B576DADF6}"/>
              </a:ext>
            </a:extLst>
          </p:cNvPr>
          <p:cNvSpPr/>
          <p:nvPr/>
        </p:nvSpPr>
        <p:spPr>
          <a:xfrm>
            <a:off x="6558417" y="1918151"/>
            <a:ext cx="4424400" cy="4424400"/>
          </a:xfrm>
          <a:prstGeom prst="arc">
            <a:avLst>
              <a:gd name="adj1" fmla="val 21599122"/>
              <a:gd name="adj2" fmla="val 5400764"/>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3" name="Figura a mano libera: forma 82">
            <a:extLst>
              <a:ext uri="{FF2B5EF4-FFF2-40B4-BE49-F238E27FC236}">
                <a16:creationId xmlns:a16="http://schemas.microsoft.com/office/drawing/2014/main" id="{20150BC5-1D67-4194-A10F-D6733E726DAD}"/>
              </a:ext>
            </a:extLst>
          </p:cNvPr>
          <p:cNvSpPr/>
          <p:nvPr/>
        </p:nvSpPr>
        <p:spPr>
          <a:xfrm>
            <a:off x="9385619" y="2635794"/>
            <a:ext cx="1594800" cy="1494000"/>
          </a:xfrm>
          <a:custGeom>
            <a:avLst/>
            <a:gdLst>
              <a:gd name="connsiteX0" fmla="*/ 0 w 1584036"/>
              <a:gd name="connsiteY0" fmla="*/ 1445491 h 1445491"/>
              <a:gd name="connsiteX1" fmla="*/ 798946 w 1584036"/>
              <a:gd name="connsiteY1" fmla="*/ 0 h 1445491"/>
              <a:gd name="connsiteX2" fmla="*/ 1584036 w 1584036"/>
              <a:gd name="connsiteY2" fmla="*/ 1445491 h 1445491"/>
              <a:gd name="connsiteX0" fmla="*/ 0 w 1584036"/>
              <a:gd name="connsiteY0" fmla="*/ 1445491 h 1445491"/>
              <a:gd name="connsiteX1" fmla="*/ 798946 w 1584036"/>
              <a:gd name="connsiteY1" fmla="*/ 0 h 1445491"/>
              <a:gd name="connsiteX2" fmla="*/ 1584036 w 1584036"/>
              <a:gd name="connsiteY2" fmla="*/ 1445491 h 1445491"/>
              <a:gd name="connsiteX0" fmla="*/ 0 w 1584036"/>
              <a:gd name="connsiteY0" fmla="*/ 1445491 h 1445491"/>
              <a:gd name="connsiteX1" fmla="*/ 798946 w 1584036"/>
              <a:gd name="connsiteY1" fmla="*/ 0 h 1445491"/>
              <a:gd name="connsiteX2" fmla="*/ 1584036 w 1584036"/>
              <a:gd name="connsiteY2" fmla="*/ 1445491 h 1445491"/>
            </a:gdLst>
            <a:ahLst/>
            <a:cxnLst>
              <a:cxn ang="0">
                <a:pos x="connsiteX0" y="connsiteY0"/>
              </a:cxn>
              <a:cxn ang="0">
                <a:pos x="connsiteX1" y="connsiteY1"/>
              </a:cxn>
              <a:cxn ang="0">
                <a:pos x="connsiteX2" y="connsiteY2"/>
              </a:cxn>
            </a:cxnLst>
            <a:rect l="l" t="t" r="r" b="b"/>
            <a:pathLst>
              <a:path w="1584036" h="1445491">
                <a:moveTo>
                  <a:pt x="0" y="1445491"/>
                </a:moveTo>
                <a:cubicBezTo>
                  <a:pt x="267470" y="722745"/>
                  <a:pt x="508450" y="0"/>
                  <a:pt x="798946" y="0"/>
                </a:cubicBezTo>
                <a:cubicBezTo>
                  <a:pt x="1095118" y="0"/>
                  <a:pt x="1323494" y="722745"/>
                  <a:pt x="1584036" y="1445491"/>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9" name="Connettore diritto 98">
            <a:extLst>
              <a:ext uri="{FF2B5EF4-FFF2-40B4-BE49-F238E27FC236}">
                <a16:creationId xmlns:a16="http://schemas.microsoft.com/office/drawing/2014/main" id="{D89F710B-0241-4C27-8B49-4E595E3ADE30}"/>
              </a:ext>
            </a:extLst>
          </p:cNvPr>
          <p:cNvCxnSpPr>
            <a:cxnSpLocks/>
          </p:cNvCxnSpPr>
          <p:nvPr/>
        </p:nvCxnSpPr>
        <p:spPr>
          <a:xfrm flipH="1">
            <a:off x="6966525" y="4653764"/>
            <a:ext cx="1807223"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Connettore diritto 99">
            <a:extLst>
              <a:ext uri="{FF2B5EF4-FFF2-40B4-BE49-F238E27FC236}">
                <a16:creationId xmlns:a16="http://schemas.microsoft.com/office/drawing/2014/main" id="{4FB6ED9B-5754-42AF-B073-04A0D0EC71E3}"/>
              </a:ext>
            </a:extLst>
          </p:cNvPr>
          <p:cNvCxnSpPr>
            <a:cxnSpLocks/>
          </p:cNvCxnSpPr>
          <p:nvPr/>
        </p:nvCxnSpPr>
        <p:spPr>
          <a:xfrm flipH="1">
            <a:off x="6966526" y="6431424"/>
            <a:ext cx="1807222"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103" name="Arco 102">
            <a:extLst>
              <a:ext uri="{FF2B5EF4-FFF2-40B4-BE49-F238E27FC236}">
                <a16:creationId xmlns:a16="http://schemas.microsoft.com/office/drawing/2014/main" id="{6130BAD8-0252-4991-879E-BBA88B38B5FD}"/>
              </a:ext>
            </a:extLst>
          </p:cNvPr>
          <p:cNvSpPr/>
          <p:nvPr/>
        </p:nvSpPr>
        <p:spPr>
          <a:xfrm>
            <a:off x="8248289" y="3599277"/>
            <a:ext cx="1054800" cy="1054800"/>
          </a:xfrm>
          <a:prstGeom prst="arc">
            <a:avLst>
              <a:gd name="adj1" fmla="val 7396"/>
              <a:gd name="adj2" fmla="val 5409859"/>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4" name="Arco 103">
            <a:extLst>
              <a:ext uri="{FF2B5EF4-FFF2-40B4-BE49-F238E27FC236}">
                <a16:creationId xmlns:a16="http://schemas.microsoft.com/office/drawing/2014/main" id="{74E83CB8-99E8-48BA-AE0D-355F6921BCEE}"/>
              </a:ext>
            </a:extLst>
          </p:cNvPr>
          <p:cNvSpPr/>
          <p:nvPr/>
        </p:nvSpPr>
        <p:spPr>
          <a:xfrm>
            <a:off x="6468292" y="1830015"/>
            <a:ext cx="4600800" cy="4600800"/>
          </a:xfrm>
          <a:prstGeom prst="arc">
            <a:avLst>
              <a:gd name="adj1" fmla="val 29"/>
              <a:gd name="adj2" fmla="val 5398506"/>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5" name="Connettore diritto 104">
            <a:extLst>
              <a:ext uri="{FF2B5EF4-FFF2-40B4-BE49-F238E27FC236}">
                <a16:creationId xmlns:a16="http://schemas.microsoft.com/office/drawing/2014/main" id="{88DC467E-15EA-4D10-A5A0-D76DBE54AF45}"/>
              </a:ext>
            </a:extLst>
          </p:cNvPr>
          <p:cNvCxnSpPr>
            <a:cxnSpLocks/>
          </p:cNvCxnSpPr>
          <p:nvPr/>
        </p:nvCxnSpPr>
        <p:spPr>
          <a:xfrm>
            <a:off x="6966525" y="2079072"/>
            <a:ext cx="322784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Figura a mano libera: forma 106">
            <a:extLst>
              <a:ext uri="{FF2B5EF4-FFF2-40B4-BE49-F238E27FC236}">
                <a16:creationId xmlns:a16="http://schemas.microsoft.com/office/drawing/2014/main" id="{F381084F-26A5-45A8-B6A5-489DADE25BA3}"/>
              </a:ext>
            </a:extLst>
          </p:cNvPr>
          <p:cNvSpPr/>
          <p:nvPr/>
        </p:nvSpPr>
        <p:spPr>
          <a:xfrm>
            <a:off x="9300645" y="2079072"/>
            <a:ext cx="1773381" cy="2053047"/>
          </a:xfrm>
          <a:custGeom>
            <a:avLst/>
            <a:gdLst>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316 h 2047243"/>
              <a:gd name="connsiteX1" fmla="*/ 890154 w 1773381"/>
              <a:gd name="connsiteY1" fmla="*/ 234 h 2047243"/>
              <a:gd name="connsiteX2" fmla="*/ 1773381 w 1773381"/>
              <a:gd name="connsiteY2" fmla="*/ 2047243 h 2047243"/>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082 h 2047009"/>
              <a:gd name="connsiteX1" fmla="*/ 890154 w 1773381"/>
              <a:gd name="connsiteY1" fmla="*/ 0 h 2047009"/>
              <a:gd name="connsiteX2" fmla="*/ 1773381 w 1773381"/>
              <a:gd name="connsiteY2" fmla="*/ 2047009 h 2047009"/>
            </a:gdLst>
            <a:ahLst/>
            <a:cxnLst>
              <a:cxn ang="0">
                <a:pos x="connsiteX0" y="connsiteY0"/>
              </a:cxn>
              <a:cxn ang="0">
                <a:pos x="connsiteX1" y="connsiteY1"/>
              </a:cxn>
              <a:cxn ang="0">
                <a:pos x="connsiteX2" y="connsiteY2"/>
              </a:cxn>
            </a:cxnLst>
            <a:rect l="l" t="t" r="r" b="b"/>
            <a:pathLst>
              <a:path w="1773381" h="2047009">
                <a:moveTo>
                  <a:pt x="0" y="2040082"/>
                </a:moveTo>
                <a:cubicBezTo>
                  <a:pt x="297295" y="1019464"/>
                  <a:pt x="617451" y="6551"/>
                  <a:pt x="890154" y="0"/>
                </a:cubicBezTo>
                <a:cubicBezTo>
                  <a:pt x="1138092" y="8864"/>
                  <a:pt x="1479549" y="1024081"/>
                  <a:pt x="1773381" y="2047009"/>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7" name="Connettore diritto 86">
            <a:extLst>
              <a:ext uri="{FF2B5EF4-FFF2-40B4-BE49-F238E27FC236}">
                <a16:creationId xmlns:a16="http://schemas.microsoft.com/office/drawing/2014/main" id="{9FAD92EF-44C5-417B-87A3-6BCD47E4EEB5}"/>
              </a:ext>
            </a:extLst>
          </p:cNvPr>
          <p:cNvCxnSpPr>
            <a:cxnSpLocks/>
          </p:cNvCxnSpPr>
          <p:nvPr/>
        </p:nvCxnSpPr>
        <p:spPr>
          <a:xfrm>
            <a:off x="7118925" y="446690"/>
            <a:ext cx="0" cy="638999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61D9A65C-C9A7-4702-B99D-DD842AE94169}"/>
              </a:ext>
            </a:extLst>
          </p:cNvPr>
          <p:cNvCxnSpPr>
            <a:cxnSpLocks/>
          </p:cNvCxnSpPr>
          <p:nvPr/>
        </p:nvCxnSpPr>
        <p:spPr>
          <a:xfrm flipH="1">
            <a:off x="7114070" y="4592866"/>
            <a:ext cx="1659678"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ADD45DB1-5F1D-4EC7-B230-19A749DDFC0A}"/>
              </a:ext>
            </a:extLst>
          </p:cNvPr>
          <p:cNvCxnSpPr>
            <a:cxnSpLocks/>
          </p:cNvCxnSpPr>
          <p:nvPr/>
        </p:nvCxnSpPr>
        <p:spPr>
          <a:xfrm flipH="1">
            <a:off x="7114070" y="6489619"/>
            <a:ext cx="165654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3" name="Arco 92">
            <a:extLst>
              <a:ext uri="{FF2B5EF4-FFF2-40B4-BE49-F238E27FC236}">
                <a16:creationId xmlns:a16="http://schemas.microsoft.com/office/drawing/2014/main" id="{57D98304-5CC2-433F-B2D2-9B9BCEE9D9C7}"/>
              </a:ext>
            </a:extLst>
          </p:cNvPr>
          <p:cNvSpPr/>
          <p:nvPr/>
        </p:nvSpPr>
        <p:spPr>
          <a:xfrm>
            <a:off x="8312390" y="3670525"/>
            <a:ext cx="921600" cy="921600"/>
          </a:xfrm>
          <a:prstGeom prst="arc">
            <a:avLst>
              <a:gd name="adj1" fmla="val 21563480"/>
              <a:gd name="adj2" fmla="val 5415375"/>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4" name="Arco 93">
            <a:extLst>
              <a:ext uri="{FF2B5EF4-FFF2-40B4-BE49-F238E27FC236}">
                <a16:creationId xmlns:a16="http://schemas.microsoft.com/office/drawing/2014/main" id="{01E10D91-4156-43D1-90A6-76D95660125A}"/>
              </a:ext>
            </a:extLst>
          </p:cNvPr>
          <p:cNvSpPr/>
          <p:nvPr/>
        </p:nvSpPr>
        <p:spPr>
          <a:xfrm>
            <a:off x="6404997" y="1757789"/>
            <a:ext cx="4734000" cy="4734000"/>
          </a:xfrm>
          <a:prstGeom prst="arc">
            <a:avLst>
              <a:gd name="adj1" fmla="val 3502"/>
              <a:gd name="adj2" fmla="val 5404024"/>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95" name="Connettore diritto 94">
            <a:extLst>
              <a:ext uri="{FF2B5EF4-FFF2-40B4-BE49-F238E27FC236}">
                <a16:creationId xmlns:a16="http://schemas.microsoft.com/office/drawing/2014/main" id="{BB63C877-6BF8-4AAB-9339-3B777AC4E813}"/>
              </a:ext>
            </a:extLst>
          </p:cNvPr>
          <p:cNvCxnSpPr>
            <a:cxnSpLocks/>
          </p:cNvCxnSpPr>
          <p:nvPr/>
        </p:nvCxnSpPr>
        <p:spPr>
          <a:xfrm>
            <a:off x="7115635" y="1500700"/>
            <a:ext cx="308799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igura a mano libera: forma 18">
            <a:extLst>
              <a:ext uri="{FF2B5EF4-FFF2-40B4-BE49-F238E27FC236}">
                <a16:creationId xmlns:a16="http://schemas.microsoft.com/office/drawing/2014/main" id="{79F3312C-46DC-45A7-92AB-38096B5016FD}"/>
              </a:ext>
            </a:extLst>
          </p:cNvPr>
          <p:cNvSpPr/>
          <p:nvPr/>
        </p:nvSpPr>
        <p:spPr>
          <a:xfrm>
            <a:off x="9231223" y="1502790"/>
            <a:ext cx="1908000" cy="2629594"/>
          </a:xfrm>
          <a:custGeom>
            <a:avLst/>
            <a:gdLst>
              <a:gd name="connsiteX0" fmla="*/ 0 w 1912327"/>
              <a:gd name="connsiteY0" fmla="*/ 2602523 h 2606920"/>
              <a:gd name="connsiteX1" fmla="*/ 962757 w 1912327"/>
              <a:gd name="connsiteY1" fmla="*/ 0 h 2606920"/>
              <a:gd name="connsiteX2" fmla="*/ 1912327 w 1912327"/>
              <a:gd name="connsiteY2" fmla="*/ 2606920 h 2606920"/>
              <a:gd name="connsiteX0" fmla="*/ 0 w 1912327"/>
              <a:gd name="connsiteY0" fmla="*/ 2602523 h 2606920"/>
              <a:gd name="connsiteX1" fmla="*/ 962757 w 1912327"/>
              <a:gd name="connsiteY1" fmla="*/ 0 h 2606920"/>
              <a:gd name="connsiteX2" fmla="*/ 1912327 w 1912327"/>
              <a:gd name="connsiteY2" fmla="*/ 2606920 h 2606920"/>
              <a:gd name="connsiteX0" fmla="*/ 0 w 1912327"/>
              <a:gd name="connsiteY0" fmla="*/ 2602523 h 2606920"/>
              <a:gd name="connsiteX1" fmla="*/ 962757 w 1912327"/>
              <a:gd name="connsiteY1" fmla="*/ 0 h 2606920"/>
              <a:gd name="connsiteX2" fmla="*/ 1912327 w 1912327"/>
              <a:gd name="connsiteY2" fmla="*/ 2606920 h 260692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86 h 2625983"/>
              <a:gd name="connsiteX1" fmla="*/ 960848 w 1912327"/>
              <a:gd name="connsiteY1" fmla="*/ 13 h 2625983"/>
              <a:gd name="connsiteX2" fmla="*/ 1912327 w 1912327"/>
              <a:gd name="connsiteY2" fmla="*/ 2625983 h 2625983"/>
              <a:gd name="connsiteX0" fmla="*/ 0 w 1912327"/>
              <a:gd name="connsiteY0" fmla="*/ 2621687 h 2626084"/>
              <a:gd name="connsiteX1" fmla="*/ 960848 w 1912327"/>
              <a:gd name="connsiteY1" fmla="*/ 114 h 2626084"/>
              <a:gd name="connsiteX2" fmla="*/ 1912327 w 1912327"/>
              <a:gd name="connsiteY2" fmla="*/ 2626084 h 2626084"/>
              <a:gd name="connsiteX0" fmla="*/ 0 w 1912327"/>
              <a:gd name="connsiteY0" fmla="*/ 2621829 h 2626226"/>
              <a:gd name="connsiteX1" fmla="*/ 960848 w 1912327"/>
              <a:gd name="connsiteY1" fmla="*/ 256 h 2626226"/>
              <a:gd name="connsiteX2" fmla="*/ 1912327 w 1912327"/>
              <a:gd name="connsiteY2" fmla="*/ 2626226 h 2626226"/>
            </a:gdLst>
            <a:ahLst/>
            <a:cxnLst>
              <a:cxn ang="0">
                <a:pos x="connsiteX0" y="connsiteY0"/>
              </a:cxn>
              <a:cxn ang="0">
                <a:pos x="connsiteX1" y="connsiteY1"/>
              </a:cxn>
              <a:cxn ang="0">
                <a:pos x="connsiteX2" y="connsiteY2"/>
              </a:cxn>
            </a:cxnLst>
            <a:rect l="l" t="t" r="r" b="b"/>
            <a:pathLst>
              <a:path w="1912327" h="2626226">
                <a:moveTo>
                  <a:pt x="0" y="2621829"/>
                </a:moveTo>
                <a:cubicBezTo>
                  <a:pt x="322018" y="1320201"/>
                  <a:pt x="781508" y="-21305"/>
                  <a:pt x="960848" y="256"/>
                </a:cubicBezTo>
                <a:cubicBezTo>
                  <a:pt x="1136369" y="-14112"/>
                  <a:pt x="1596902" y="1323132"/>
                  <a:pt x="1912327" y="2626226"/>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5" name="Connettore diritto 124">
            <a:extLst>
              <a:ext uri="{FF2B5EF4-FFF2-40B4-BE49-F238E27FC236}">
                <a16:creationId xmlns:a16="http://schemas.microsoft.com/office/drawing/2014/main" id="{87E57963-C118-4D79-8E75-4497D56F2A1D}"/>
              </a:ext>
            </a:extLst>
          </p:cNvPr>
          <p:cNvCxnSpPr>
            <a:cxnSpLocks/>
          </p:cNvCxnSpPr>
          <p:nvPr/>
        </p:nvCxnSpPr>
        <p:spPr>
          <a:xfrm>
            <a:off x="6966525" y="5107660"/>
            <a:ext cx="180409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Connettore diritto 126">
            <a:extLst>
              <a:ext uri="{FF2B5EF4-FFF2-40B4-BE49-F238E27FC236}">
                <a16:creationId xmlns:a16="http://schemas.microsoft.com/office/drawing/2014/main" id="{03EB41DA-58F9-4FBF-9BF2-C318315E3948}"/>
              </a:ext>
            </a:extLst>
          </p:cNvPr>
          <p:cNvCxnSpPr/>
          <p:nvPr/>
        </p:nvCxnSpPr>
        <p:spPr>
          <a:xfrm>
            <a:off x="6812219" y="4955047"/>
            <a:ext cx="19584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Connettore diritto 141">
            <a:extLst>
              <a:ext uri="{FF2B5EF4-FFF2-40B4-BE49-F238E27FC236}">
                <a16:creationId xmlns:a16="http://schemas.microsoft.com/office/drawing/2014/main" id="{EB621755-26C8-42E2-8F13-359762D53211}"/>
              </a:ext>
            </a:extLst>
          </p:cNvPr>
          <p:cNvCxnSpPr>
            <a:stCxn id="23" idx="1"/>
            <a:endCxn id="23" idx="5"/>
          </p:cNvCxnSpPr>
          <p:nvPr/>
        </p:nvCxnSpPr>
        <p:spPr>
          <a:xfrm>
            <a:off x="6701132" y="4841615"/>
            <a:ext cx="1400072" cy="140007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4" name="Connettore diritto 143">
            <a:extLst>
              <a:ext uri="{FF2B5EF4-FFF2-40B4-BE49-F238E27FC236}">
                <a16:creationId xmlns:a16="http://schemas.microsoft.com/office/drawing/2014/main" id="{333E1B5C-4E6B-4BDB-9961-69B49246A676}"/>
              </a:ext>
            </a:extLst>
          </p:cNvPr>
          <p:cNvCxnSpPr>
            <a:cxnSpLocks/>
          </p:cNvCxnSpPr>
          <p:nvPr/>
        </p:nvCxnSpPr>
        <p:spPr>
          <a:xfrm>
            <a:off x="6701132" y="4840912"/>
            <a:ext cx="207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6" name="Connettore diritto 145">
            <a:extLst>
              <a:ext uri="{FF2B5EF4-FFF2-40B4-BE49-F238E27FC236}">
                <a16:creationId xmlns:a16="http://schemas.microsoft.com/office/drawing/2014/main" id="{A8F1634C-6919-4E0F-A5AF-B116B2D2A658}"/>
              </a:ext>
            </a:extLst>
          </p:cNvPr>
          <p:cNvCxnSpPr>
            <a:cxnSpLocks/>
          </p:cNvCxnSpPr>
          <p:nvPr/>
        </p:nvCxnSpPr>
        <p:spPr>
          <a:xfrm>
            <a:off x="8092210" y="6240761"/>
            <a:ext cx="678407"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48" name="Arco 147">
            <a:extLst>
              <a:ext uri="{FF2B5EF4-FFF2-40B4-BE49-F238E27FC236}">
                <a16:creationId xmlns:a16="http://schemas.microsoft.com/office/drawing/2014/main" id="{7A068160-1DA7-411A-80D3-CDE0C4E50566}"/>
              </a:ext>
            </a:extLst>
          </p:cNvPr>
          <p:cNvSpPr/>
          <p:nvPr/>
        </p:nvSpPr>
        <p:spPr>
          <a:xfrm>
            <a:off x="6662914" y="2017885"/>
            <a:ext cx="4222800" cy="4222800"/>
          </a:xfrm>
          <a:prstGeom prst="arc">
            <a:avLst>
              <a:gd name="adj1" fmla="val 21598523"/>
              <a:gd name="adj2" fmla="val 5399233"/>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9" name="Arco 148">
            <a:extLst>
              <a:ext uri="{FF2B5EF4-FFF2-40B4-BE49-F238E27FC236}">
                <a16:creationId xmlns:a16="http://schemas.microsoft.com/office/drawing/2014/main" id="{7F247B22-8F9B-4100-AF4E-9F712B022808}"/>
              </a:ext>
            </a:extLst>
          </p:cNvPr>
          <p:cNvSpPr/>
          <p:nvPr/>
        </p:nvSpPr>
        <p:spPr>
          <a:xfrm>
            <a:off x="8063613" y="3421423"/>
            <a:ext cx="1418400" cy="1418400"/>
          </a:xfrm>
          <a:prstGeom prst="arc">
            <a:avLst>
              <a:gd name="adj1" fmla="val 4589"/>
              <a:gd name="adj2" fmla="val 5398832"/>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51" name="Connettore diritto 150">
            <a:extLst>
              <a:ext uri="{FF2B5EF4-FFF2-40B4-BE49-F238E27FC236}">
                <a16:creationId xmlns:a16="http://schemas.microsoft.com/office/drawing/2014/main" id="{B809EF9F-0C40-4688-938D-B51F8E2316A7}"/>
              </a:ext>
            </a:extLst>
          </p:cNvPr>
          <p:cNvCxnSpPr>
            <a:endCxn id="148" idx="0"/>
          </p:cNvCxnSpPr>
          <p:nvPr/>
        </p:nvCxnSpPr>
        <p:spPr>
          <a:xfrm>
            <a:off x="10194373" y="477336"/>
            <a:ext cx="691341" cy="365104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3" name="Connettore diritto 152">
            <a:extLst>
              <a:ext uri="{FF2B5EF4-FFF2-40B4-BE49-F238E27FC236}">
                <a16:creationId xmlns:a16="http://schemas.microsoft.com/office/drawing/2014/main" id="{0B312FD5-FB1E-4F77-9025-9A09B5B4EF14}"/>
              </a:ext>
            </a:extLst>
          </p:cNvPr>
          <p:cNvCxnSpPr>
            <a:endCxn id="149" idx="0"/>
          </p:cNvCxnSpPr>
          <p:nvPr/>
        </p:nvCxnSpPr>
        <p:spPr>
          <a:xfrm flipH="1">
            <a:off x="9482012" y="477336"/>
            <a:ext cx="712361" cy="365423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5" name="Connettore diritto 154">
            <a:extLst>
              <a:ext uri="{FF2B5EF4-FFF2-40B4-BE49-F238E27FC236}">
                <a16:creationId xmlns:a16="http://schemas.microsoft.com/office/drawing/2014/main" id="{6BA4DCDB-7553-44BB-BF98-CF7FA9F617C5}"/>
              </a:ext>
            </a:extLst>
          </p:cNvPr>
          <p:cNvCxnSpPr>
            <a:cxnSpLocks/>
          </p:cNvCxnSpPr>
          <p:nvPr/>
        </p:nvCxnSpPr>
        <p:spPr>
          <a:xfrm>
            <a:off x="7119785" y="5260060"/>
            <a:ext cx="16488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Arco 155">
            <a:extLst>
              <a:ext uri="{FF2B5EF4-FFF2-40B4-BE49-F238E27FC236}">
                <a16:creationId xmlns:a16="http://schemas.microsoft.com/office/drawing/2014/main" id="{02192C49-82D1-491D-9B82-48FC23FB0F7D}"/>
              </a:ext>
            </a:extLst>
          </p:cNvPr>
          <p:cNvSpPr/>
          <p:nvPr/>
        </p:nvSpPr>
        <p:spPr>
          <a:xfrm>
            <a:off x="7947889" y="3305669"/>
            <a:ext cx="1648800" cy="1648800"/>
          </a:xfrm>
          <a:prstGeom prst="arc">
            <a:avLst>
              <a:gd name="adj1" fmla="val 21585027"/>
              <a:gd name="adj2" fmla="val 5418275"/>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58" name="Connettore diritto 157">
            <a:extLst>
              <a:ext uri="{FF2B5EF4-FFF2-40B4-BE49-F238E27FC236}">
                <a16:creationId xmlns:a16="http://schemas.microsoft.com/office/drawing/2014/main" id="{922CD06F-4056-43D2-9C57-0CD30BADAB6D}"/>
              </a:ext>
            </a:extLst>
          </p:cNvPr>
          <p:cNvCxnSpPr>
            <a:stCxn id="156" idx="0"/>
          </p:cNvCxnSpPr>
          <p:nvPr/>
        </p:nvCxnSpPr>
        <p:spPr>
          <a:xfrm flipV="1">
            <a:off x="9596681" y="3540090"/>
            <a:ext cx="8" cy="58638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Connettore diritto 159">
            <a:extLst>
              <a:ext uri="{FF2B5EF4-FFF2-40B4-BE49-F238E27FC236}">
                <a16:creationId xmlns:a16="http://schemas.microsoft.com/office/drawing/2014/main" id="{414ECEF3-F6A0-41E7-8701-F4134D2114CD}"/>
              </a:ext>
            </a:extLst>
          </p:cNvPr>
          <p:cNvCxnSpPr>
            <a:cxnSpLocks/>
          </p:cNvCxnSpPr>
          <p:nvPr/>
        </p:nvCxnSpPr>
        <p:spPr>
          <a:xfrm>
            <a:off x="6803893" y="3547429"/>
            <a:ext cx="397070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Arco 161">
            <a:extLst>
              <a:ext uri="{FF2B5EF4-FFF2-40B4-BE49-F238E27FC236}">
                <a16:creationId xmlns:a16="http://schemas.microsoft.com/office/drawing/2014/main" id="{95D76425-1C8D-4FE2-A89C-D27D6A4C22DF}"/>
              </a:ext>
            </a:extLst>
          </p:cNvPr>
          <p:cNvSpPr/>
          <p:nvPr/>
        </p:nvSpPr>
        <p:spPr>
          <a:xfrm>
            <a:off x="7788885" y="3148038"/>
            <a:ext cx="1958400" cy="1958400"/>
          </a:xfrm>
          <a:prstGeom prst="arc">
            <a:avLst>
              <a:gd name="adj1" fmla="val 11646"/>
              <a:gd name="adj2" fmla="val 5399122"/>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64" name="Connettore diritto 163">
            <a:extLst>
              <a:ext uri="{FF2B5EF4-FFF2-40B4-BE49-F238E27FC236}">
                <a16:creationId xmlns:a16="http://schemas.microsoft.com/office/drawing/2014/main" id="{605A738C-C041-435F-AFA8-334009B55BBC}"/>
              </a:ext>
            </a:extLst>
          </p:cNvPr>
          <p:cNvCxnSpPr>
            <a:cxnSpLocks/>
          </p:cNvCxnSpPr>
          <p:nvPr/>
        </p:nvCxnSpPr>
        <p:spPr>
          <a:xfrm flipV="1">
            <a:off x="9747285" y="2738240"/>
            <a:ext cx="0" cy="13890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Connettore diritto 166">
            <a:extLst>
              <a:ext uri="{FF2B5EF4-FFF2-40B4-BE49-F238E27FC236}">
                <a16:creationId xmlns:a16="http://schemas.microsoft.com/office/drawing/2014/main" id="{81DB56F1-E0DA-423A-8D7B-76FC1DBC0DB5}"/>
              </a:ext>
            </a:extLst>
          </p:cNvPr>
          <p:cNvCxnSpPr>
            <a:cxnSpLocks/>
          </p:cNvCxnSpPr>
          <p:nvPr/>
        </p:nvCxnSpPr>
        <p:spPr>
          <a:xfrm>
            <a:off x="6966525" y="2738240"/>
            <a:ext cx="365948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71" name="Arco 170">
            <a:extLst>
              <a:ext uri="{FF2B5EF4-FFF2-40B4-BE49-F238E27FC236}">
                <a16:creationId xmlns:a16="http://schemas.microsoft.com/office/drawing/2014/main" id="{7EA72C30-2A67-48A3-A358-AE0F178EC49C}"/>
              </a:ext>
            </a:extLst>
          </p:cNvPr>
          <p:cNvSpPr/>
          <p:nvPr/>
        </p:nvSpPr>
        <p:spPr>
          <a:xfrm>
            <a:off x="7641258" y="2998648"/>
            <a:ext cx="2260800" cy="2260800"/>
          </a:xfrm>
          <a:prstGeom prst="arc">
            <a:avLst>
              <a:gd name="adj1" fmla="val 75"/>
              <a:gd name="adj2" fmla="val 5399590"/>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73" name="Connettore diritto 172">
            <a:extLst>
              <a:ext uri="{FF2B5EF4-FFF2-40B4-BE49-F238E27FC236}">
                <a16:creationId xmlns:a16="http://schemas.microsoft.com/office/drawing/2014/main" id="{AA522DD9-827C-4480-9A78-BDDF113290B7}"/>
              </a:ext>
            </a:extLst>
          </p:cNvPr>
          <p:cNvCxnSpPr>
            <a:cxnSpLocks/>
            <a:stCxn id="171" idx="0"/>
          </p:cNvCxnSpPr>
          <p:nvPr/>
        </p:nvCxnSpPr>
        <p:spPr>
          <a:xfrm flipV="1">
            <a:off x="9902058" y="1954530"/>
            <a:ext cx="0" cy="217454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onnettore diritto 176">
            <a:extLst>
              <a:ext uri="{FF2B5EF4-FFF2-40B4-BE49-F238E27FC236}">
                <a16:creationId xmlns:a16="http://schemas.microsoft.com/office/drawing/2014/main" id="{CEFB3FEB-B6A7-4870-955F-8ED20738B632}"/>
              </a:ext>
            </a:extLst>
          </p:cNvPr>
          <p:cNvCxnSpPr>
            <a:cxnSpLocks/>
          </p:cNvCxnSpPr>
          <p:nvPr/>
        </p:nvCxnSpPr>
        <p:spPr>
          <a:xfrm>
            <a:off x="7114070" y="1954530"/>
            <a:ext cx="336398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Connettore diritto 182">
            <a:extLst>
              <a:ext uri="{FF2B5EF4-FFF2-40B4-BE49-F238E27FC236}">
                <a16:creationId xmlns:a16="http://schemas.microsoft.com/office/drawing/2014/main" id="{07D7FD2F-E2BA-4386-A2AB-0685E7CD6C0F}"/>
              </a:ext>
            </a:extLst>
          </p:cNvPr>
          <p:cNvCxnSpPr>
            <a:cxnSpLocks/>
          </p:cNvCxnSpPr>
          <p:nvPr/>
        </p:nvCxnSpPr>
        <p:spPr>
          <a:xfrm>
            <a:off x="6966525" y="625366"/>
            <a:ext cx="0" cy="612976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Connettore diritto 188">
            <a:extLst>
              <a:ext uri="{FF2B5EF4-FFF2-40B4-BE49-F238E27FC236}">
                <a16:creationId xmlns:a16="http://schemas.microsoft.com/office/drawing/2014/main" id="{4010A288-D385-4922-9967-2019EFD9685F}"/>
              </a:ext>
            </a:extLst>
          </p:cNvPr>
          <p:cNvCxnSpPr>
            <a:cxnSpLocks/>
          </p:cNvCxnSpPr>
          <p:nvPr/>
        </p:nvCxnSpPr>
        <p:spPr>
          <a:xfrm>
            <a:off x="6891801" y="922283"/>
            <a:ext cx="0" cy="57297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Connettore diritto 189">
            <a:extLst>
              <a:ext uri="{FF2B5EF4-FFF2-40B4-BE49-F238E27FC236}">
                <a16:creationId xmlns:a16="http://schemas.microsoft.com/office/drawing/2014/main" id="{F1C577F3-8681-408A-84AF-8B0B9B7F6EC0}"/>
              </a:ext>
            </a:extLst>
          </p:cNvPr>
          <p:cNvCxnSpPr>
            <a:cxnSpLocks/>
          </p:cNvCxnSpPr>
          <p:nvPr/>
        </p:nvCxnSpPr>
        <p:spPr>
          <a:xfrm flipH="1">
            <a:off x="6890740" y="4692289"/>
            <a:ext cx="18798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Connettore diritto 190">
            <a:extLst>
              <a:ext uri="{FF2B5EF4-FFF2-40B4-BE49-F238E27FC236}">
                <a16:creationId xmlns:a16="http://schemas.microsoft.com/office/drawing/2014/main" id="{13E9E03C-FE9C-4148-B2A3-C74F239C1BE5}"/>
              </a:ext>
            </a:extLst>
          </p:cNvPr>
          <p:cNvCxnSpPr>
            <a:cxnSpLocks/>
          </p:cNvCxnSpPr>
          <p:nvPr/>
        </p:nvCxnSpPr>
        <p:spPr>
          <a:xfrm flipH="1">
            <a:off x="6890740" y="6391336"/>
            <a:ext cx="18798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195" name="Arco 194">
            <a:extLst>
              <a:ext uri="{FF2B5EF4-FFF2-40B4-BE49-F238E27FC236}">
                <a16:creationId xmlns:a16="http://schemas.microsoft.com/office/drawing/2014/main" id="{BF108458-62BF-496F-97E9-97E8E9292C0B}"/>
              </a:ext>
            </a:extLst>
          </p:cNvPr>
          <p:cNvSpPr/>
          <p:nvPr/>
        </p:nvSpPr>
        <p:spPr>
          <a:xfrm>
            <a:off x="6508044" y="1870288"/>
            <a:ext cx="4521600" cy="4521600"/>
          </a:xfrm>
          <a:prstGeom prst="arc">
            <a:avLst>
              <a:gd name="adj1" fmla="val 21597423"/>
              <a:gd name="adj2" fmla="val 5396786"/>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97" name="Connettore diritto 196">
            <a:extLst>
              <a:ext uri="{FF2B5EF4-FFF2-40B4-BE49-F238E27FC236}">
                <a16:creationId xmlns:a16="http://schemas.microsoft.com/office/drawing/2014/main" id="{C2A95E83-26EC-4038-9B7A-3DBD5B6C1145}"/>
              </a:ext>
            </a:extLst>
          </p:cNvPr>
          <p:cNvCxnSpPr>
            <a:cxnSpLocks/>
          </p:cNvCxnSpPr>
          <p:nvPr/>
        </p:nvCxnSpPr>
        <p:spPr>
          <a:xfrm>
            <a:off x="6890740" y="2352675"/>
            <a:ext cx="33048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00" name="Arco 199">
            <a:extLst>
              <a:ext uri="{FF2B5EF4-FFF2-40B4-BE49-F238E27FC236}">
                <a16:creationId xmlns:a16="http://schemas.microsoft.com/office/drawing/2014/main" id="{ED228C0D-1005-45D8-A757-0BAE085F08B5}"/>
              </a:ext>
            </a:extLst>
          </p:cNvPr>
          <p:cNvSpPr/>
          <p:nvPr/>
        </p:nvSpPr>
        <p:spPr>
          <a:xfrm>
            <a:off x="8202300" y="3557452"/>
            <a:ext cx="1134000" cy="1134000"/>
          </a:xfrm>
          <a:prstGeom prst="arc">
            <a:avLst>
              <a:gd name="adj1" fmla="val 13677"/>
              <a:gd name="adj2" fmla="val 5412769"/>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1" name="Figura a mano libera: forma 200">
            <a:extLst>
              <a:ext uri="{FF2B5EF4-FFF2-40B4-BE49-F238E27FC236}">
                <a16:creationId xmlns:a16="http://schemas.microsoft.com/office/drawing/2014/main" id="{E062B92D-B0AC-449E-80BE-3ADE8AFD11BB}"/>
              </a:ext>
            </a:extLst>
          </p:cNvPr>
          <p:cNvSpPr/>
          <p:nvPr/>
        </p:nvSpPr>
        <p:spPr>
          <a:xfrm>
            <a:off x="9333493" y="2352368"/>
            <a:ext cx="1696065" cy="1774722"/>
          </a:xfrm>
          <a:custGeom>
            <a:avLst/>
            <a:gdLst>
              <a:gd name="connsiteX0" fmla="*/ 0 w 1696065"/>
              <a:gd name="connsiteY0" fmla="*/ 1774722 h 1774722"/>
              <a:gd name="connsiteX1" fmla="*/ 862781 w 1696065"/>
              <a:gd name="connsiteY1" fmla="*/ 0 h 1774722"/>
              <a:gd name="connsiteX2" fmla="*/ 1696065 w 1696065"/>
              <a:gd name="connsiteY2" fmla="*/ 1774722 h 1774722"/>
              <a:gd name="connsiteX0" fmla="*/ 0 w 1696065"/>
              <a:gd name="connsiteY0" fmla="*/ 1774722 h 1774722"/>
              <a:gd name="connsiteX1" fmla="*/ 862781 w 1696065"/>
              <a:gd name="connsiteY1" fmla="*/ 0 h 1774722"/>
              <a:gd name="connsiteX2" fmla="*/ 1696065 w 1696065"/>
              <a:gd name="connsiteY2" fmla="*/ 1774722 h 1774722"/>
            </a:gdLst>
            <a:ahLst/>
            <a:cxnLst>
              <a:cxn ang="0">
                <a:pos x="connsiteX0" y="connsiteY0"/>
              </a:cxn>
              <a:cxn ang="0">
                <a:pos x="connsiteX1" y="connsiteY1"/>
              </a:cxn>
              <a:cxn ang="0">
                <a:pos x="connsiteX2" y="connsiteY2"/>
              </a:cxn>
            </a:cxnLst>
            <a:rect l="l" t="t" r="r" b="b"/>
            <a:pathLst>
              <a:path w="1696065" h="1774722">
                <a:moveTo>
                  <a:pt x="0" y="1774722"/>
                </a:moveTo>
                <a:cubicBezTo>
                  <a:pt x="290052" y="887361"/>
                  <a:pt x="580104" y="0"/>
                  <a:pt x="862781" y="0"/>
                </a:cubicBezTo>
                <a:cubicBezTo>
                  <a:pt x="1216403" y="0"/>
                  <a:pt x="1558413" y="1475657"/>
                  <a:pt x="1696065" y="1774722"/>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2" name="Connettore diritto 201">
            <a:extLst>
              <a:ext uri="{FF2B5EF4-FFF2-40B4-BE49-F238E27FC236}">
                <a16:creationId xmlns:a16="http://schemas.microsoft.com/office/drawing/2014/main" id="{F78E0E3E-DF73-48CF-A9CC-5290C482A3B9}"/>
              </a:ext>
            </a:extLst>
          </p:cNvPr>
          <p:cNvCxnSpPr>
            <a:cxnSpLocks/>
          </p:cNvCxnSpPr>
          <p:nvPr/>
        </p:nvCxnSpPr>
        <p:spPr>
          <a:xfrm>
            <a:off x="6887466" y="5034686"/>
            <a:ext cx="188315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04" name="Arco 203">
            <a:extLst>
              <a:ext uri="{FF2B5EF4-FFF2-40B4-BE49-F238E27FC236}">
                <a16:creationId xmlns:a16="http://schemas.microsoft.com/office/drawing/2014/main" id="{00B125D2-52D3-4BE1-894D-107608175658}"/>
              </a:ext>
            </a:extLst>
          </p:cNvPr>
          <p:cNvSpPr/>
          <p:nvPr/>
        </p:nvSpPr>
        <p:spPr>
          <a:xfrm>
            <a:off x="7858124" y="3216325"/>
            <a:ext cx="1818000" cy="1818000"/>
          </a:xfrm>
          <a:prstGeom prst="arc">
            <a:avLst>
              <a:gd name="adj1" fmla="val 25604"/>
              <a:gd name="adj2" fmla="val 5405064"/>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06" name="Connettore diritto 205">
            <a:extLst>
              <a:ext uri="{FF2B5EF4-FFF2-40B4-BE49-F238E27FC236}">
                <a16:creationId xmlns:a16="http://schemas.microsoft.com/office/drawing/2014/main" id="{ED33F900-2F3F-4ABE-AC29-59667C518F81}"/>
              </a:ext>
            </a:extLst>
          </p:cNvPr>
          <p:cNvCxnSpPr>
            <a:cxnSpLocks/>
          </p:cNvCxnSpPr>
          <p:nvPr/>
        </p:nvCxnSpPr>
        <p:spPr>
          <a:xfrm flipV="1">
            <a:off x="9676124" y="3126828"/>
            <a:ext cx="0" cy="100733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10" name="CasellaDiTesto 209">
            <a:extLst>
              <a:ext uri="{FF2B5EF4-FFF2-40B4-BE49-F238E27FC236}">
                <a16:creationId xmlns:a16="http://schemas.microsoft.com/office/drawing/2014/main" id="{0B0B5452-8C9E-4907-A94C-5C9B65229FF8}"/>
              </a:ext>
            </a:extLst>
          </p:cNvPr>
          <p:cNvSpPr txBox="1"/>
          <p:nvPr/>
        </p:nvSpPr>
        <p:spPr>
          <a:xfrm>
            <a:off x="10497592" y="3364941"/>
            <a:ext cx="61943" cy="144000"/>
          </a:xfrm>
          <a:prstGeom prst="rect">
            <a:avLst/>
          </a:prstGeom>
          <a:noFill/>
        </p:spPr>
        <p:txBody>
          <a:bodyPr wrap="square" rtlCol="0">
            <a:spAutoFit/>
          </a:bodyPr>
          <a:lstStyle/>
          <a:p>
            <a:r>
              <a:rPr lang="it-IT" sz="800" dirty="0">
                <a:solidFill>
                  <a:srgbClr val="0070C0"/>
                </a:solidFill>
              </a:rPr>
              <a:t>1</a:t>
            </a:r>
          </a:p>
        </p:txBody>
      </p:sp>
      <p:sp>
        <p:nvSpPr>
          <p:cNvPr id="211" name="CasellaDiTesto 210">
            <a:extLst>
              <a:ext uri="{FF2B5EF4-FFF2-40B4-BE49-F238E27FC236}">
                <a16:creationId xmlns:a16="http://schemas.microsoft.com/office/drawing/2014/main" id="{6B155775-32C9-462F-81C2-9C07B316EDF6}"/>
              </a:ext>
            </a:extLst>
          </p:cNvPr>
          <p:cNvSpPr txBox="1"/>
          <p:nvPr/>
        </p:nvSpPr>
        <p:spPr>
          <a:xfrm>
            <a:off x="10477170" y="2769355"/>
            <a:ext cx="61943" cy="144000"/>
          </a:xfrm>
          <a:prstGeom prst="rect">
            <a:avLst/>
          </a:prstGeom>
          <a:noFill/>
        </p:spPr>
        <p:txBody>
          <a:bodyPr wrap="square" rtlCol="0">
            <a:spAutoFit/>
          </a:bodyPr>
          <a:lstStyle/>
          <a:p>
            <a:r>
              <a:rPr lang="it-IT" sz="800" dirty="0">
                <a:solidFill>
                  <a:srgbClr val="0070C0"/>
                </a:solidFill>
              </a:rPr>
              <a:t>2</a:t>
            </a:r>
          </a:p>
        </p:txBody>
      </p:sp>
      <p:sp>
        <p:nvSpPr>
          <p:cNvPr id="213" name="CasellaDiTesto 212">
            <a:extLst>
              <a:ext uri="{FF2B5EF4-FFF2-40B4-BE49-F238E27FC236}">
                <a16:creationId xmlns:a16="http://schemas.microsoft.com/office/drawing/2014/main" id="{3B31C3E3-B181-4484-9BA6-FCE716074611}"/>
              </a:ext>
            </a:extLst>
          </p:cNvPr>
          <p:cNvSpPr txBox="1"/>
          <p:nvPr/>
        </p:nvSpPr>
        <p:spPr>
          <a:xfrm>
            <a:off x="10328222" y="1554985"/>
            <a:ext cx="61943" cy="144000"/>
          </a:xfrm>
          <a:prstGeom prst="rect">
            <a:avLst/>
          </a:prstGeom>
          <a:noFill/>
        </p:spPr>
        <p:txBody>
          <a:bodyPr wrap="square" rtlCol="0">
            <a:spAutoFit/>
          </a:bodyPr>
          <a:lstStyle/>
          <a:p>
            <a:r>
              <a:rPr lang="it-IT" sz="800" dirty="0">
                <a:solidFill>
                  <a:srgbClr val="0070C0"/>
                </a:solidFill>
              </a:rPr>
              <a:t>5</a:t>
            </a:r>
          </a:p>
        </p:txBody>
      </p:sp>
      <p:sp>
        <p:nvSpPr>
          <p:cNvPr id="214" name="CasellaDiTesto 213">
            <a:extLst>
              <a:ext uri="{FF2B5EF4-FFF2-40B4-BE49-F238E27FC236}">
                <a16:creationId xmlns:a16="http://schemas.microsoft.com/office/drawing/2014/main" id="{3F02D1C1-06A0-48C7-9D4A-F4E77F86AF1A}"/>
              </a:ext>
            </a:extLst>
          </p:cNvPr>
          <p:cNvSpPr txBox="1"/>
          <p:nvPr/>
        </p:nvSpPr>
        <p:spPr>
          <a:xfrm>
            <a:off x="10394324" y="2189667"/>
            <a:ext cx="61943" cy="144000"/>
          </a:xfrm>
          <a:prstGeom prst="rect">
            <a:avLst/>
          </a:prstGeom>
          <a:noFill/>
        </p:spPr>
        <p:txBody>
          <a:bodyPr wrap="square" rtlCol="0">
            <a:spAutoFit/>
          </a:bodyPr>
          <a:lstStyle/>
          <a:p>
            <a:r>
              <a:rPr lang="it-IT" sz="800" dirty="0">
                <a:solidFill>
                  <a:srgbClr val="0070C0"/>
                </a:solidFill>
              </a:rPr>
              <a:t>4</a:t>
            </a:r>
          </a:p>
        </p:txBody>
      </p:sp>
      <p:sp>
        <p:nvSpPr>
          <p:cNvPr id="215" name="CasellaDiTesto 214">
            <a:extLst>
              <a:ext uri="{FF2B5EF4-FFF2-40B4-BE49-F238E27FC236}">
                <a16:creationId xmlns:a16="http://schemas.microsoft.com/office/drawing/2014/main" id="{4943A427-EB11-49B3-9F4B-98AF60B48339}"/>
              </a:ext>
            </a:extLst>
          </p:cNvPr>
          <p:cNvSpPr txBox="1"/>
          <p:nvPr/>
        </p:nvSpPr>
        <p:spPr>
          <a:xfrm>
            <a:off x="10454852" y="2515484"/>
            <a:ext cx="61943" cy="144000"/>
          </a:xfrm>
          <a:prstGeom prst="rect">
            <a:avLst/>
          </a:prstGeom>
          <a:noFill/>
        </p:spPr>
        <p:txBody>
          <a:bodyPr wrap="square" rtlCol="0">
            <a:spAutoFit/>
          </a:bodyPr>
          <a:lstStyle/>
          <a:p>
            <a:r>
              <a:rPr lang="it-IT" sz="800" dirty="0">
                <a:solidFill>
                  <a:srgbClr val="0070C0"/>
                </a:solidFill>
              </a:rPr>
              <a:t>3</a:t>
            </a:r>
          </a:p>
        </p:txBody>
      </p:sp>
      <p:cxnSp>
        <p:nvCxnSpPr>
          <p:cNvPr id="254" name="Connettore diritto 253">
            <a:extLst>
              <a:ext uri="{FF2B5EF4-FFF2-40B4-BE49-F238E27FC236}">
                <a16:creationId xmlns:a16="http://schemas.microsoft.com/office/drawing/2014/main" id="{BEC27861-0B50-4CC3-97CC-5A3E47D86F28}"/>
              </a:ext>
            </a:extLst>
          </p:cNvPr>
          <p:cNvCxnSpPr>
            <a:cxnSpLocks/>
          </p:cNvCxnSpPr>
          <p:nvPr/>
        </p:nvCxnSpPr>
        <p:spPr>
          <a:xfrm>
            <a:off x="7678303" y="446690"/>
            <a:ext cx="0" cy="626470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Connettore diritto 260">
            <a:extLst>
              <a:ext uri="{FF2B5EF4-FFF2-40B4-BE49-F238E27FC236}">
                <a16:creationId xmlns:a16="http://schemas.microsoft.com/office/drawing/2014/main" id="{AF8C3E4B-6E60-4BD9-BC33-5DFCB9F4C58D}"/>
              </a:ext>
            </a:extLst>
          </p:cNvPr>
          <p:cNvCxnSpPr>
            <a:cxnSpLocks/>
          </p:cNvCxnSpPr>
          <p:nvPr/>
        </p:nvCxnSpPr>
        <p:spPr>
          <a:xfrm>
            <a:off x="7830553" y="633249"/>
            <a:ext cx="0" cy="608973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Connettore diritto 261">
            <a:extLst>
              <a:ext uri="{FF2B5EF4-FFF2-40B4-BE49-F238E27FC236}">
                <a16:creationId xmlns:a16="http://schemas.microsoft.com/office/drawing/2014/main" id="{36184B43-0861-4CCA-A04F-39AC1D920D74}"/>
              </a:ext>
            </a:extLst>
          </p:cNvPr>
          <p:cNvCxnSpPr>
            <a:cxnSpLocks/>
          </p:cNvCxnSpPr>
          <p:nvPr/>
        </p:nvCxnSpPr>
        <p:spPr>
          <a:xfrm>
            <a:off x="7906002" y="922283"/>
            <a:ext cx="0" cy="578910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Connettore diritto 262">
            <a:extLst>
              <a:ext uri="{FF2B5EF4-FFF2-40B4-BE49-F238E27FC236}">
                <a16:creationId xmlns:a16="http://schemas.microsoft.com/office/drawing/2014/main" id="{76DB786E-5182-4F76-94BF-2A6B35ED9CA2}"/>
              </a:ext>
            </a:extLst>
          </p:cNvPr>
          <p:cNvCxnSpPr>
            <a:cxnSpLocks/>
          </p:cNvCxnSpPr>
          <p:nvPr/>
        </p:nvCxnSpPr>
        <p:spPr>
          <a:xfrm>
            <a:off x="7985664" y="1132489"/>
            <a:ext cx="0" cy="559049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Connettore diritto 263">
            <a:extLst>
              <a:ext uri="{FF2B5EF4-FFF2-40B4-BE49-F238E27FC236}">
                <a16:creationId xmlns:a16="http://schemas.microsoft.com/office/drawing/2014/main" id="{AB1636FB-63A5-4A9E-AE7E-981228EB4963}"/>
              </a:ext>
            </a:extLst>
          </p:cNvPr>
          <p:cNvCxnSpPr>
            <a:cxnSpLocks/>
          </p:cNvCxnSpPr>
          <p:nvPr/>
        </p:nvCxnSpPr>
        <p:spPr>
          <a:xfrm>
            <a:off x="8138120" y="1316426"/>
            <a:ext cx="0" cy="540655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Titolo 3">
            <a:extLst>
              <a:ext uri="{FF2B5EF4-FFF2-40B4-BE49-F238E27FC236}">
                <a16:creationId xmlns:a16="http://schemas.microsoft.com/office/drawing/2014/main" id="{E8F12483-AF7D-4AF7-9F42-9286601297D8}"/>
              </a:ext>
            </a:extLst>
          </p:cNvPr>
          <p:cNvSpPr txBox="1">
            <a:spLocks/>
          </p:cNvSpPr>
          <p:nvPr/>
        </p:nvSpPr>
        <p:spPr>
          <a:xfrm>
            <a:off x="-13886" y="21313"/>
            <a:ext cx="12168000" cy="360000"/>
          </a:xfrm>
          <a:prstGeom prst="rect">
            <a:avLst/>
          </a:prstGeom>
          <a:ln>
            <a:solidFill>
              <a:schemeClr val="accent1"/>
            </a:solid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700" dirty="0">
                <a:solidFill>
                  <a:srgbClr val="0066FF"/>
                </a:solidFill>
                <a:latin typeface="Comic Sans MS" panose="030F0702030302020204" pitchFamily="66" charset="0"/>
              </a:rPr>
              <a:t>GEOMETRIA DESCRITTIVA DINAMICA–COMPENETRAZIONE DI SOLIDI DI ROTAZIONE (2)</a:t>
            </a:r>
            <a:endParaRPr lang="it-IT" sz="1700" dirty="0"/>
          </a:p>
        </p:txBody>
      </p:sp>
      <p:sp>
        <p:nvSpPr>
          <p:cNvPr id="2" name="CasellaDiTesto 1">
            <a:extLst>
              <a:ext uri="{FF2B5EF4-FFF2-40B4-BE49-F238E27FC236}">
                <a16:creationId xmlns:a16="http://schemas.microsoft.com/office/drawing/2014/main" id="{C9644D2C-1531-4418-92A6-1EADD9B2B094}"/>
              </a:ext>
            </a:extLst>
          </p:cNvPr>
          <p:cNvSpPr txBox="1"/>
          <p:nvPr/>
        </p:nvSpPr>
        <p:spPr>
          <a:xfrm>
            <a:off x="0" y="477336"/>
            <a:ext cx="4887947" cy="1477328"/>
          </a:xfrm>
          <a:prstGeom prst="rect">
            <a:avLst/>
          </a:prstGeom>
          <a:noFill/>
        </p:spPr>
        <p:txBody>
          <a:bodyPr wrap="square" rtlCol="0">
            <a:spAutoFit/>
          </a:bodyPr>
          <a:lstStyle/>
          <a:p>
            <a:r>
              <a:rPr lang="it-IT" dirty="0"/>
              <a:t>Per esigenze di leggibilità e chiarezza grafica ripetiamo l’operazione descritta precedentemente per ciascun cono iniziando dal </a:t>
            </a:r>
            <a:r>
              <a:rPr lang="it-IT" dirty="0">
                <a:solidFill>
                  <a:srgbClr val="0070C0"/>
                </a:solidFill>
              </a:rPr>
              <a:t>cono di colore blu </a:t>
            </a:r>
            <a:r>
              <a:rPr lang="it-IT" dirty="0"/>
              <a:t>con la base unita a </a:t>
            </a:r>
            <a:r>
              <a:rPr lang="it-IT" dirty="0">
                <a:latin typeface="Symbol" panose="05050102010706020507" pitchFamily="18" charset="2"/>
              </a:rPr>
              <a:t>p</a:t>
            </a:r>
            <a:r>
              <a:rPr lang="it-IT" baseline="-25000" dirty="0"/>
              <a:t>1</a:t>
            </a:r>
            <a:r>
              <a:rPr lang="it-IT" dirty="0"/>
              <a:t> e l’asse parallelo a </a:t>
            </a:r>
            <a:r>
              <a:rPr lang="it-IT" dirty="0">
                <a:latin typeface="Symbol" panose="05050102010706020507" pitchFamily="18" charset="2"/>
              </a:rPr>
              <a:t>p</a:t>
            </a:r>
            <a:r>
              <a:rPr lang="it-IT" baseline="-25000" dirty="0"/>
              <a:t>2</a:t>
            </a:r>
          </a:p>
        </p:txBody>
      </p:sp>
      <p:grpSp>
        <p:nvGrpSpPr>
          <p:cNvPr id="150" name="Gruppo 149">
            <a:extLst>
              <a:ext uri="{FF2B5EF4-FFF2-40B4-BE49-F238E27FC236}">
                <a16:creationId xmlns:a16="http://schemas.microsoft.com/office/drawing/2014/main" id="{4D22E887-724A-422D-905B-E0F26067835A}"/>
              </a:ext>
            </a:extLst>
          </p:cNvPr>
          <p:cNvGrpSpPr/>
          <p:nvPr/>
        </p:nvGrpSpPr>
        <p:grpSpPr>
          <a:xfrm>
            <a:off x="-8682" y="1977659"/>
            <a:ext cx="4438485" cy="421108"/>
            <a:chOff x="0" y="1724277"/>
            <a:chExt cx="4438485" cy="421108"/>
          </a:xfrm>
        </p:grpSpPr>
        <p:sp>
          <p:nvSpPr>
            <p:cNvPr id="143" name="CasellaDiTesto 142">
              <a:extLst>
                <a:ext uri="{FF2B5EF4-FFF2-40B4-BE49-F238E27FC236}">
                  <a16:creationId xmlns:a16="http://schemas.microsoft.com/office/drawing/2014/main" id="{83B92385-6242-406D-8347-D570656922BD}"/>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70C0"/>
                  </a:solidFill>
                </a:rPr>
                <a:t>genera il ramo 1 </a:t>
              </a:r>
            </a:p>
          </p:txBody>
        </p:sp>
        <p:sp>
          <p:nvSpPr>
            <p:cNvPr id="273" name="CasellaDiTesto 272">
              <a:extLst>
                <a:ext uri="{FF2B5EF4-FFF2-40B4-BE49-F238E27FC236}">
                  <a16:creationId xmlns:a16="http://schemas.microsoft.com/office/drawing/2014/main" id="{5DC3523B-8A05-4C0E-A536-F51B5E717A8C}"/>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74" name="CasellaDiTesto 273">
              <a:extLst>
                <a:ext uri="{FF2B5EF4-FFF2-40B4-BE49-F238E27FC236}">
                  <a16:creationId xmlns:a16="http://schemas.microsoft.com/office/drawing/2014/main" id="{A29C835B-1F3D-4A89-9C01-AE44569CFBB9}"/>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 </a:t>
              </a:r>
              <a:endParaRPr lang="it-IT" sz="1050" dirty="0">
                <a:solidFill>
                  <a:srgbClr val="FF0000"/>
                </a:solidFill>
                <a:latin typeface="MS Shell Dlg 2" panose="020B0604030504040204" pitchFamily="34" charset="0"/>
              </a:endParaRPr>
            </a:p>
          </p:txBody>
        </p:sp>
      </p:grpSp>
      <p:sp>
        <p:nvSpPr>
          <p:cNvPr id="275" name="CasellaDiTesto 274">
            <a:extLst>
              <a:ext uri="{FF2B5EF4-FFF2-40B4-BE49-F238E27FC236}">
                <a16:creationId xmlns:a16="http://schemas.microsoft.com/office/drawing/2014/main" id="{E5919156-D3FE-473B-9DF4-8BBD540D0B61}"/>
              </a:ext>
            </a:extLst>
          </p:cNvPr>
          <p:cNvSpPr txBox="1"/>
          <p:nvPr/>
        </p:nvSpPr>
        <p:spPr>
          <a:xfrm>
            <a:off x="6302974" y="5824590"/>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1</a:t>
            </a:r>
          </a:p>
        </p:txBody>
      </p:sp>
      <p:sp>
        <p:nvSpPr>
          <p:cNvPr id="276" name="CasellaDiTesto 275">
            <a:extLst>
              <a:ext uri="{FF2B5EF4-FFF2-40B4-BE49-F238E27FC236}">
                <a16:creationId xmlns:a16="http://schemas.microsoft.com/office/drawing/2014/main" id="{8578B908-32EE-4192-B739-9B0548C87238}"/>
              </a:ext>
            </a:extLst>
          </p:cNvPr>
          <p:cNvSpPr txBox="1"/>
          <p:nvPr/>
        </p:nvSpPr>
        <p:spPr>
          <a:xfrm>
            <a:off x="6278075" y="1249118"/>
            <a:ext cx="612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1</a:t>
            </a:r>
            <a:endParaRPr lang="it-IT" sz="1200" dirty="0"/>
          </a:p>
        </p:txBody>
      </p:sp>
      <p:grpSp>
        <p:nvGrpSpPr>
          <p:cNvPr id="283" name="Gruppo 282">
            <a:extLst>
              <a:ext uri="{FF2B5EF4-FFF2-40B4-BE49-F238E27FC236}">
                <a16:creationId xmlns:a16="http://schemas.microsoft.com/office/drawing/2014/main" id="{FEC37B35-1BAC-4578-BBDA-61D0C93C8E15}"/>
              </a:ext>
            </a:extLst>
          </p:cNvPr>
          <p:cNvGrpSpPr/>
          <p:nvPr/>
        </p:nvGrpSpPr>
        <p:grpSpPr>
          <a:xfrm>
            <a:off x="-8682" y="2383605"/>
            <a:ext cx="4438485" cy="421108"/>
            <a:chOff x="0" y="1724277"/>
            <a:chExt cx="4438485" cy="421108"/>
          </a:xfrm>
        </p:grpSpPr>
        <p:sp>
          <p:nvSpPr>
            <p:cNvPr id="284" name="CasellaDiTesto 283">
              <a:extLst>
                <a:ext uri="{FF2B5EF4-FFF2-40B4-BE49-F238E27FC236}">
                  <a16:creationId xmlns:a16="http://schemas.microsoft.com/office/drawing/2014/main" id="{84856E46-AF7B-4280-A927-19135CA63000}"/>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70C0"/>
                  </a:solidFill>
                </a:rPr>
                <a:t>genera il ramo 2 </a:t>
              </a:r>
            </a:p>
          </p:txBody>
        </p:sp>
        <p:sp>
          <p:nvSpPr>
            <p:cNvPr id="285" name="CasellaDiTesto 284">
              <a:extLst>
                <a:ext uri="{FF2B5EF4-FFF2-40B4-BE49-F238E27FC236}">
                  <a16:creationId xmlns:a16="http://schemas.microsoft.com/office/drawing/2014/main" id="{95F0C54B-8A84-4F4D-8091-1009D6A41B5D}"/>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86" name="CasellaDiTesto 285">
              <a:extLst>
                <a:ext uri="{FF2B5EF4-FFF2-40B4-BE49-F238E27FC236}">
                  <a16:creationId xmlns:a16="http://schemas.microsoft.com/office/drawing/2014/main" id="{0580011B-B462-49DD-AE35-78FB727CCFFD}"/>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sp>
        <p:nvSpPr>
          <p:cNvPr id="287" name="CasellaDiTesto 286">
            <a:extLst>
              <a:ext uri="{FF2B5EF4-FFF2-40B4-BE49-F238E27FC236}">
                <a16:creationId xmlns:a16="http://schemas.microsoft.com/office/drawing/2014/main" id="{A249508F-28F5-43BD-ACD1-D30C3554456C}"/>
              </a:ext>
            </a:extLst>
          </p:cNvPr>
          <p:cNvSpPr txBox="1"/>
          <p:nvPr/>
        </p:nvSpPr>
        <p:spPr>
          <a:xfrm>
            <a:off x="6451232" y="6013397"/>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2</a:t>
            </a:r>
          </a:p>
        </p:txBody>
      </p:sp>
      <p:sp>
        <p:nvSpPr>
          <p:cNvPr id="288" name="CasellaDiTesto 287">
            <a:extLst>
              <a:ext uri="{FF2B5EF4-FFF2-40B4-BE49-F238E27FC236}">
                <a16:creationId xmlns:a16="http://schemas.microsoft.com/office/drawing/2014/main" id="{C4CF027E-3EAD-408F-A1A5-53A20B1EF1D7}"/>
              </a:ext>
            </a:extLst>
          </p:cNvPr>
          <p:cNvSpPr txBox="1"/>
          <p:nvPr/>
        </p:nvSpPr>
        <p:spPr>
          <a:xfrm>
            <a:off x="6405357" y="997962"/>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2</a:t>
            </a:r>
            <a:endParaRPr lang="it-IT" sz="1200" dirty="0"/>
          </a:p>
        </p:txBody>
      </p:sp>
      <p:grpSp>
        <p:nvGrpSpPr>
          <p:cNvPr id="302" name="Gruppo 301">
            <a:extLst>
              <a:ext uri="{FF2B5EF4-FFF2-40B4-BE49-F238E27FC236}">
                <a16:creationId xmlns:a16="http://schemas.microsoft.com/office/drawing/2014/main" id="{822A1C7D-063E-4F57-9D7B-D01273804B31}"/>
              </a:ext>
            </a:extLst>
          </p:cNvPr>
          <p:cNvGrpSpPr/>
          <p:nvPr/>
        </p:nvGrpSpPr>
        <p:grpSpPr>
          <a:xfrm>
            <a:off x="-8682" y="2818411"/>
            <a:ext cx="4438485" cy="421108"/>
            <a:chOff x="0" y="1724277"/>
            <a:chExt cx="4438485" cy="421108"/>
          </a:xfrm>
        </p:grpSpPr>
        <p:sp>
          <p:nvSpPr>
            <p:cNvPr id="304" name="CasellaDiTesto 303">
              <a:extLst>
                <a:ext uri="{FF2B5EF4-FFF2-40B4-BE49-F238E27FC236}">
                  <a16:creationId xmlns:a16="http://schemas.microsoft.com/office/drawing/2014/main" id="{6A71D336-9062-4B5F-B217-31C1BF72E128}"/>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70C0"/>
                  </a:solidFill>
                </a:rPr>
                <a:t>genera il ramo 3 </a:t>
              </a:r>
            </a:p>
          </p:txBody>
        </p:sp>
        <p:sp>
          <p:nvSpPr>
            <p:cNvPr id="306" name="CasellaDiTesto 305">
              <a:extLst>
                <a:ext uri="{FF2B5EF4-FFF2-40B4-BE49-F238E27FC236}">
                  <a16:creationId xmlns:a16="http://schemas.microsoft.com/office/drawing/2014/main" id="{A104ED83-497B-45DF-BA15-DA97CCD33929}"/>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308" name="CasellaDiTesto 307">
              <a:extLst>
                <a:ext uri="{FF2B5EF4-FFF2-40B4-BE49-F238E27FC236}">
                  <a16:creationId xmlns:a16="http://schemas.microsoft.com/office/drawing/2014/main" id="{40E01694-B7C4-42E5-9D6A-56C417AFF7EE}"/>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grpSp>
        <p:nvGrpSpPr>
          <p:cNvPr id="310" name="Gruppo 309">
            <a:extLst>
              <a:ext uri="{FF2B5EF4-FFF2-40B4-BE49-F238E27FC236}">
                <a16:creationId xmlns:a16="http://schemas.microsoft.com/office/drawing/2014/main" id="{399BC07F-8147-49AA-8197-D59C9C2E868B}"/>
              </a:ext>
            </a:extLst>
          </p:cNvPr>
          <p:cNvGrpSpPr/>
          <p:nvPr/>
        </p:nvGrpSpPr>
        <p:grpSpPr>
          <a:xfrm>
            <a:off x="-8682" y="3265818"/>
            <a:ext cx="4438485" cy="421108"/>
            <a:chOff x="0" y="1724277"/>
            <a:chExt cx="4438485" cy="421108"/>
          </a:xfrm>
        </p:grpSpPr>
        <p:sp>
          <p:nvSpPr>
            <p:cNvPr id="313" name="CasellaDiTesto 312">
              <a:extLst>
                <a:ext uri="{FF2B5EF4-FFF2-40B4-BE49-F238E27FC236}">
                  <a16:creationId xmlns:a16="http://schemas.microsoft.com/office/drawing/2014/main" id="{B079F35C-AA07-4024-92D7-18B12AFC4E49}"/>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70C0"/>
                  </a:solidFill>
                </a:rPr>
                <a:t>genera il ramo 4 </a:t>
              </a:r>
            </a:p>
          </p:txBody>
        </p:sp>
        <p:sp>
          <p:nvSpPr>
            <p:cNvPr id="315" name="CasellaDiTesto 314">
              <a:extLst>
                <a:ext uri="{FF2B5EF4-FFF2-40B4-BE49-F238E27FC236}">
                  <a16:creationId xmlns:a16="http://schemas.microsoft.com/office/drawing/2014/main" id="{4696B77C-C80F-4619-8E66-1172FEA54D1C}"/>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322" name="CasellaDiTesto 321">
              <a:extLst>
                <a:ext uri="{FF2B5EF4-FFF2-40B4-BE49-F238E27FC236}">
                  <a16:creationId xmlns:a16="http://schemas.microsoft.com/office/drawing/2014/main" id="{861EF903-E06B-49F9-A63D-DC3ABB74F723}"/>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grpSp>
        <p:nvGrpSpPr>
          <p:cNvPr id="325" name="Gruppo 324">
            <a:extLst>
              <a:ext uri="{FF2B5EF4-FFF2-40B4-BE49-F238E27FC236}">
                <a16:creationId xmlns:a16="http://schemas.microsoft.com/office/drawing/2014/main" id="{FD55C592-465C-49B9-830B-F3F378BEA54E}"/>
              </a:ext>
            </a:extLst>
          </p:cNvPr>
          <p:cNvGrpSpPr/>
          <p:nvPr/>
        </p:nvGrpSpPr>
        <p:grpSpPr>
          <a:xfrm>
            <a:off x="-8682" y="3687761"/>
            <a:ext cx="4438485" cy="421108"/>
            <a:chOff x="0" y="1724277"/>
            <a:chExt cx="4438485" cy="421108"/>
          </a:xfrm>
        </p:grpSpPr>
        <p:sp>
          <p:nvSpPr>
            <p:cNvPr id="327" name="CasellaDiTesto 326">
              <a:extLst>
                <a:ext uri="{FF2B5EF4-FFF2-40B4-BE49-F238E27FC236}">
                  <a16:creationId xmlns:a16="http://schemas.microsoft.com/office/drawing/2014/main" id="{EBF5F6F4-4EF6-475B-9980-40C86E0F63BE}"/>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5</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5</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5</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70C0"/>
                  </a:solidFill>
                </a:rPr>
                <a:t>genera il ramo 5 </a:t>
              </a:r>
            </a:p>
          </p:txBody>
        </p:sp>
        <p:sp>
          <p:nvSpPr>
            <p:cNvPr id="328" name="CasellaDiTesto 327">
              <a:extLst>
                <a:ext uri="{FF2B5EF4-FFF2-40B4-BE49-F238E27FC236}">
                  <a16:creationId xmlns:a16="http://schemas.microsoft.com/office/drawing/2014/main" id="{692AAB6C-711A-4DCE-B4FF-FEFD38CBAC48}"/>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330" name="CasellaDiTesto 329">
              <a:extLst>
                <a:ext uri="{FF2B5EF4-FFF2-40B4-BE49-F238E27FC236}">
                  <a16:creationId xmlns:a16="http://schemas.microsoft.com/office/drawing/2014/main" id="{7035B387-EEA6-4F83-9A28-A72483320741}"/>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sp>
        <p:nvSpPr>
          <p:cNvPr id="332" name="CasellaDiTesto 331">
            <a:extLst>
              <a:ext uri="{FF2B5EF4-FFF2-40B4-BE49-F238E27FC236}">
                <a16:creationId xmlns:a16="http://schemas.microsoft.com/office/drawing/2014/main" id="{CFE724A3-8692-4496-A0C9-FD7C2B17FDB9}"/>
              </a:ext>
            </a:extLst>
          </p:cNvPr>
          <p:cNvSpPr txBox="1"/>
          <p:nvPr/>
        </p:nvSpPr>
        <p:spPr>
          <a:xfrm>
            <a:off x="6477322" y="777561"/>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3</a:t>
            </a:r>
            <a:endParaRPr lang="it-IT" sz="1200" dirty="0"/>
          </a:p>
        </p:txBody>
      </p:sp>
      <p:sp>
        <p:nvSpPr>
          <p:cNvPr id="335" name="CasellaDiTesto 334">
            <a:extLst>
              <a:ext uri="{FF2B5EF4-FFF2-40B4-BE49-F238E27FC236}">
                <a16:creationId xmlns:a16="http://schemas.microsoft.com/office/drawing/2014/main" id="{5FBFCF5A-BE80-42B6-B4BC-474B1E787F79}"/>
              </a:ext>
            </a:extLst>
          </p:cNvPr>
          <p:cNvSpPr txBox="1"/>
          <p:nvPr/>
        </p:nvSpPr>
        <p:spPr>
          <a:xfrm>
            <a:off x="6568390" y="547939"/>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4</a:t>
            </a:r>
            <a:endParaRPr lang="it-IT" sz="1200" dirty="0"/>
          </a:p>
        </p:txBody>
      </p:sp>
      <p:sp>
        <p:nvSpPr>
          <p:cNvPr id="337" name="CasellaDiTesto 336">
            <a:extLst>
              <a:ext uri="{FF2B5EF4-FFF2-40B4-BE49-F238E27FC236}">
                <a16:creationId xmlns:a16="http://schemas.microsoft.com/office/drawing/2014/main" id="{E6B141EC-4499-4F33-8CA6-609FCB907453}"/>
              </a:ext>
            </a:extLst>
          </p:cNvPr>
          <p:cNvSpPr txBox="1"/>
          <p:nvPr/>
        </p:nvSpPr>
        <p:spPr>
          <a:xfrm>
            <a:off x="6738175" y="328758"/>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5</a:t>
            </a:r>
            <a:endParaRPr lang="it-IT" sz="1200" dirty="0"/>
          </a:p>
        </p:txBody>
      </p:sp>
      <p:sp>
        <p:nvSpPr>
          <p:cNvPr id="340" name="CasellaDiTesto 339">
            <a:extLst>
              <a:ext uri="{FF2B5EF4-FFF2-40B4-BE49-F238E27FC236}">
                <a16:creationId xmlns:a16="http://schemas.microsoft.com/office/drawing/2014/main" id="{A96BA59F-67E5-473C-AA84-45FB540DB4EC}"/>
              </a:ext>
            </a:extLst>
          </p:cNvPr>
          <p:cNvSpPr txBox="1"/>
          <p:nvPr/>
        </p:nvSpPr>
        <p:spPr>
          <a:xfrm>
            <a:off x="6743194" y="6573905"/>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5</a:t>
            </a:r>
          </a:p>
        </p:txBody>
      </p:sp>
      <p:sp>
        <p:nvSpPr>
          <p:cNvPr id="341" name="CasellaDiTesto 340">
            <a:extLst>
              <a:ext uri="{FF2B5EF4-FFF2-40B4-BE49-F238E27FC236}">
                <a16:creationId xmlns:a16="http://schemas.microsoft.com/office/drawing/2014/main" id="{74637D03-EF53-4E45-B15E-0688A1CE0E05}"/>
              </a:ext>
            </a:extLst>
          </p:cNvPr>
          <p:cNvSpPr txBox="1"/>
          <p:nvPr/>
        </p:nvSpPr>
        <p:spPr>
          <a:xfrm>
            <a:off x="6603617" y="6411230"/>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4</a:t>
            </a:r>
          </a:p>
        </p:txBody>
      </p:sp>
      <p:sp>
        <p:nvSpPr>
          <p:cNvPr id="342" name="CasellaDiTesto 341">
            <a:extLst>
              <a:ext uri="{FF2B5EF4-FFF2-40B4-BE49-F238E27FC236}">
                <a16:creationId xmlns:a16="http://schemas.microsoft.com/office/drawing/2014/main" id="{14CBC0BE-4E33-4A93-81F9-12C3018FF9EB}"/>
              </a:ext>
            </a:extLst>
          </p:cNvPr>
          <p:cNvSpPr txBox="1"/>
          <p:nvPr/>
        </p:nvSpPr>
        <p:spPr>
          <a:xfrm>
            <a:off x="6511590" y="6259181"/>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3</a:t>
            </a:r>
          </a:p>
        </p:txBody>
      </p:sp>
      <p:sp>
        <p:nvSpPr>
          <p:cNvPr id="152" name="CasellaDiTesto 151">
            <a:extLst>
              <a:ext uri="{FF2B5EF4-FFF2-40B4-BE49-F238E27FC236}">
                <a16:creationId xmlns:a16="http://schemas.microsoft.com/office/drawing/2014/main" id="{9205BDD0-3F43-4711-8C5A-779F538A4501}"/>
              </a:ext>
            </a:extLst>
          </p:cNvPr>
          <p:cNvSpPr txBox="1"/>
          <p:nvPr/>
        </p:nvSpPr>
        <p:spPr>
          <a:xfrm>
            <a:off x="11416" y="5287433"/>
            <a:ext cx="5822164" cy="1477328"/>
          </a:xfrm>
          <a:prstGeom prst="rect">
            <a:avLst/>
          </a:prstGeom>
          <a:noFill/>
        </p:spPr>
        <p:txBody>
          <a:bodyPr wrap="square" rtlCol="0">
            <a:spAutoFit/>
          </a:bodyPr>
          <a:lstStyle/>
          <a:p>
            <a:r>
              <a:rPr lang="it-IT" dirty="0"/>
              <a:t>In considerazione  a quanto detto precedentemente  possiamo considerare anche la posizione simmetrica dei piani di sezione </a:t>
            </a:r>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rPr>
              <a:t>, </a:t>
            </a:r>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rPr>
              <a:t>, </a:t>
            </a:r>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rPr>
              <a:t>, </a:t>
            </a:r>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rPr>
              <a:t>, </a:t>
            </a:r>
            <a:r>
              <a:rPr lang="it-IT" dirty="0">
                <a:solidFill>
                  <a:srgbClr val="FF0000"/>
                </a:solidFill>
                <a:latin typeface="Symbol" panose="05050102010706020507" pitchFamily="18" charset="2"/>
              </a:rPr>
              <a:t>a</a:t>
            </a:r>
            <a:r>
              <a:rPr lang="it-IT" baseline="-25000" dirty="0">
                <a:solidFill>
                  <a:srgbClr val="FF0000"/>
                </a:solidFill>
              </a:rPr>
              <a:t>5 </a:t>
            </a:r>
            <a:r>
              <a:rPr lang="it-IT" dirty="0"/>
              <a:t>che generano rami di iperboli coincidenti con quelli individuati nella proiezione ribaltata su </a:t>
            </a:r>
            <a:r>
              <a:rPr lang="it-IT" dirty="0">
                <a:latin typeface="Symbol" panose="05050102010706020507" pitchFamily="18" charset="2"/>
              </a:rPr>
              <a:t>p</a:t>
            </a:r>
            <a:r>
              <a:rPr lang="it-IT" baseline="-25000" dirty="0"/>
              <a:t>3</a:t>
            </a:r>
          </a:p>
        </p:txBody>
      </p:sp>
      <p:sp>
        <p:nvSpPr>
          <p:cNvPr id="161" name="CasellaDiTesto 160">
            <a:extLst>
              <a:ext uri="{FF2B5EF4-FFF2-40B4-BE49-F238E27FC236}">
                <a16:creationId xmlns:a16="http://schemas.microsoft.com/office/drawing/2014/main" id="{3A3E8E73-D011-4C6F-80C4-34AB6EEC778B}"/>
              </a:ext>
            </a:extLst>
          </p:cNvPr>
          <p:cNvSpPr txBox="1"/>
          <p:nvPr/>
        </p:nvSpPr>
        <p:spPr>
          <a:xfrm>
            <a:off x="7609133" y="326348"/>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5</a:t>
            </a:r>
          </a:p>
        </p:txBody>
      </p:sp>
      <p:sp>
        <p:nvSpPr>
          <p:cNvPr id="346" name="CasellaDiTesto 345">
            <a:extLst>
              <a:ext uri="{FF2B5EF4-FFF2-40B4-BE49-F238E27FC236}">
                <a16:creationId xmlns:a16="http://schemas.microsoft.com/office/drawing/2014/main" id="{66DD6CAC-0484-4B19-B07B-14CD15F4E5D9}"/>
              </a:ext>
            </a:extLst>
          </p:cNvPr>
          <p:cNvSpPr txBox="1"/>
          <p:nvPr/>
        </p:nvSpPr>
        <p:spPr>
          <a:xfrm>
            <a:off x="7743863" y="557579"/>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4</a:t>
            </a:r>
          </a:p>
        </p:txBody>
      </p:sp>
      <p:sp>
        <p:nvSpPr>
          <p:cNvPr id="347" name="CasellaDiTesto 346">
            <a:extLst>
              <a:ext uri="{FF2B5EF4-FFF2-40B4-BE49-F238E27FC236}">
                <a16:creationId xmlns:a16="http://schemas.microsoft.com/office/drawing/2014/main" id="{9C0439DE-9A3E-47A7-A216-3B03FDC90191}"/>
              </a:ext>
            </a:extLst>
          </p:cNvPr>
          <p:cNvSpPr txBox="1"/>
          <p:nvPr/>
        </p:nvSpPr>
        <p:spPr>
          <a:xfrm>
            <a:off x="7817037" y="825648"/>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3</a:t>
            </a:r>
          </a:p>
        </p:txBody>
      </p:sp>
      <p:sp>
        <p:nvSpPr>
          <p:cNvPr id="348" name="CasellaDiTesto 347">
            <a:extLst>
              <a:ext uri="{FF2B5EF4-FFF2-40B4-BE49-F238E27FC236}">
                <a16:creationId xmlns:a16="http://schemas.microsoft.com/office/drawing/2014/main" id="{80E363F1-53D8-447B-B99D-E87015E867C1}"/>
              </a:ext>
            </a:extLst>
          </p:cNvPr>
          <p:cNvSpPr txBox="1"/>
          <p:nvPr/>
        </p:nvSpPr>
        <p:spPr>
          <a:xfrm>
            <a:off x="7898154" y="1021666"/>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2</a:t>
            </a:r>
          </a:p>
        </p:txBody>
      </p:sp>
      <p:sp>
        <p:nvSpPr>
          <p:cNvPr id="349" name="CasellaDiTesto 348">
            <a:extLst>
              <a:ext uri="{FF2B5EF4-FFF2-40B4-BE49-F238E27FC236}">
                <a16:creationId xmlns:a16="http://schemas.microsoft.com/office/drawing/2014/main" id="{E7221D4A-A649-41DC-83C3-C2DBD125E8D0}"/>
              </a:ext>
            </a:extLst>
          </p:cNvPr>
          <p:cNvSpPr txBox="1"/>
          <p:nvPr/>
        </p:nvSpPr>
        <p:spPr>
          <a:xfrm>
            <a:off x="8075628" y="1226355"/>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1</a:t>
            </a:r>
          </a:p>
        </p:txBody>
      </p:sp>
      <p:sp>
        <p:nvSpPr>
          <p:cNvPr id="163" name="CasellaDiTesto 162">
            <a:extLst>
              <a:ext uri="{FF2B5EF4-FFF2-40B4-BE49-F238E27FC236}">
                <a16:creationId xmlns:a16="http://schemas.microsoft.com/office/drawing/2014/main" id="{8949307F-2FF9-4259-A238-D1D6638A630A}"/>
              </a:ext>
            </a:extLst>
          </p:cNvPr>
          <p:cNvSpPr txBox="1"/>
          <p:nvPr/>
        </p:nvSpPr>
        <p:spPr>
          <a:xfrm>
            <a:off x="0" y="4107724"/>
            <a:ext cx="5625689" cy="1200329"/>
          </a:xfrm>
          <a:prstGeom prst="rect">
            <a:avLst/>
          </a:prstGeom>
          <a:noFill/>
          <a:ln>
            <a:noFill/>
          </a:ln>
        </p:spPr>
        <p:txBody>
          <a:bodyPr wrap="square" rtlCol="0">
            <a:spAutoFit/>
          </a:bodyPr>
          <a:lstStyle/>
          <a:p>
            <a:r>
              <a:rPr lang="it-IT" dirty="0"/>
              <a:t>Per controllare l’andamento del ramo dell’iperbole si sono individuate anche le proiezioni di due generatrici </a:t>
            </a:r>
            <a:r>
              <a:rPr lang="it-IT" dirty="0">
                <a:solidFill>
                  <a:srgbClr val="0070C0"/>
                </a:solidFill>
              </a:rPr>
              <a:t>g</a:t>
            </a:r>
            <a:r>
              <a:rPr lang="it-IT" baseline="-25000" dirty="0">
                <a:solidFill>
                  <a:srgbClr val="0070C0"/>
                </a:solidFill>
              </a:rPr>
              <a:t>1</a:t>
            </a:r>
            <a:r>
              <a:rPr lang="it-IT" dirty="0"/>
              <a:t> e </a:t>
            </a:r>
            <a:r>
              <a:rPr lang="it-IT" dirty="0">
                <a:solidFill>
                  <a:srgbClr val="0070C0"/>
                </a:solidFill>
              </a:rPr>
              <a:t>g</a:t>
            </a:r>
            <a:r>
              <a:rPr lang="it-IT" baseline="-25000" dirty="0">
                <a:solidFill>
                  <a:srgbClr val="0070C0"/>
                </a:solidFill>
              </a:rPr>
              <a:t>2</a:t>
            </a:r>
            <a:r>
              <a:rPr lang="it-IT" dirty="0"/>
              <a:t> tagliate dai differenti piani di sezione che contengono le curve delle coniche</a:t>
            </a:r>
          </a:p>
        </p:txBody>
      </p:sp>
      <p:cxnSp>
        <p:nvCxnSpPr>
          <p:cNvPr id="175" name="Connettore diritto 174">
            <a:extLst>
              <a:ext uri="{FF2B5EF4-FFF2-40B4-BE49-F238E27FC236}">
                <a16:creationId xmlns:a16="http://schemas.microsoft.com/office/drawing/2014/main" id="{8CB85B32-5831-4442-B3A2-C926B6720928}"/>
              </a:ext>
            </a:extLst>
          </p:cNvPr>
          <p:cNvCxnSpPr>
            <a:stCxn id="23" idx="1"/>
          </p:cNvCxnSpPr>
          <p:nvPr/>
        </p:nvCxnSpPr>
        <p:spPr>
          <a:xfrm flipV="1">
            <a:off x="6701132" y="4136748"/>
            <a:ext cx="0" cy="704867"/>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Connettore diritto 180">
            <a:extLst>
              <a:ext uri="{FF2B5EF4-FFF2-40B4-BE49-F238E27FC236}">
                <a16:creationId xmlns:a16="http://schemas.microsoft.com/office/drawing/2014/main" id="{A521D07B-FF54-4F94-956B-4E6F490A9216}"/>
              </a:ext>
            </a:extLst>
          </p:cNvPr>
          <p:cNvCxnSpPr>
            <a:cxnSpLocks/>
          </p:cNvCxnSpPr>
          <p:nvPr/>
        </p:nvCxnSpPr>
        <p:spPr>
          <a:xfrm flipV="1">
            <a:off x="6701132" y="477336"/>
            <a:ext cx="695663" cy="365941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8" name="Connettore diritto 197">
            <a:extLst>
              <a:ext uri="{FF2B5EF4-FFF2-40B4-BE49-F238E27FC236}">
                <a16:creationId xmlns:a16="http://schemas.microsoft.com/office/drawing/2014/main" id="{C626445D-2809-4B9B-947C-BAB7C9F36D89}"/>
              </a:ext>
            </a:extLst>
          </p:cNvPr>
          <p:cNvCxnSpPr>
            <a:cxnSpLocks/>
          </p:cNvCxnSpPr>
          <p:nvPr/>
        </p:nvCxnSpPr>
        <p:spPr>
          <a:xfrm>
            <a:off x="6887466" y="3126828"/>
            <a:ext cx="381469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Connettore diritto 207">
            <a:extLst>
              <a:ext uri="{FF2B5EF4-FFF2-40B4-BE49-F238E27FC236}">
                <a16:creationId xmlns:a16="http://schemas.microsoft.com/office/drawing/2014/main" id="{8912DCD5-C437-43ED-97D0-6E6E074E3629}"/>
              </a:ext>
            </a:extLst>
          </p:cNvPr>
          <p:cNvCxnSpPr>
            <a:cxnSpLocks/>
          </p:cNvCxnSpPr>
          <p:nvPr/>
        </p:nvCxnSpPr>
        <p:spPr>
          <a:xfrm>
            <a:off x="8101204" y="4122584"/>
            <a:ext cx="0" cy="211810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4" name="Connettore diritto 223">
            <a:extLst>
              <a:ext uri="{FF2B5EF4-FFF2-40B4-BE49-F238E27FC236}">
                <a16:creationId xmlns:a16="http://schemas.microsoft.com/office/drawing/2014/main" id="{C813F918-F1E9-4BF0-8F3E-0D60AA1A5E3D}"/>
              </a:ext>
            </a:extLst>
          </p:cNvPr>
          <p:cNvCxnSpPr>
            <a:cxnSpLocks/>
          </p:cNvCxnSpPr>
          <p:nvPr/>
        </p:nvCxnSpPr>
        <p:spPr>
          <a:xfrm flipH="1" flipV="1">
            <a:off x="7393253" y="482438"/>
            <a:ext cx="707952" cy="364014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50" name="CasellaDiTesto 349">
            <a:extLst>
              <a:ext uri="{FF2B5EF4-FFF2-40B4-BE49-F238E27FC236}">
                <a16:creationId xmlns:a16="http://schemas.microsoft.com/office/drawing/2014/main" id="{6C6F0FE9-C1BB-476E-BC72-D315555CA729}"/>
              </a:ext>
            </a:extLst>
          </p:cNvPr>
          <p:cNvSpPr txBox="1"/>
          <p:nvPr/>
        </p:nvSpPr>
        <p:spPr>
          <a:xfrm>
            <a:off x="11608929" y="3774162"/>
            <a:ext cx="468000" cy="369332"/>
          </a:xfrm>
          <a:prstGeom prst="rect">
            <a:avLst/>
          </a:prstGeom>
          <a:noFill/>
        </p:spPr>
        <p:txBody>
          <a:bodyPr wrap="square" rtlCol="0">
            <a:spAutoFit/>
          </a:bodyPr>
          <a:lstStyle/>
          <a:p>
            <a:r>
              <a:rPr lang="it-IT" dirty="0"/>
              <a:t>lt</a:t>
            </a:r>
          </a:p>
        </p:txBody>
      </p:sp>
      <p:sp>
        <p:nvSpPr>
          <p:cNvPr id="351" name="CasellaDiTesto 350">
            <a:extLst>
              <a:ext uri="{FF2B5EF4-FFF2-40B4-BE49-F238E27FC236}">
                <a16:creationId xmlns:a16="http://schemas.microsoft.com/office/drawing/2014/main" id="{0B331DE7-663F-4915-AC93-571F07E4E3BA}"/>
              </a:ext>
            </a:extLst>
          </p:cNvPr>
          <p:cNvSpPr txBox="1"/>
          <p:nvPr/>
        </p:nvSpPr>
        <p:spPr>
          <a:xfrm flipH="1">
            <a:off x="9786766" y="1152539"/>
            <a:ext cx="504000" cy="276999"/>
          </a:xfrm>
          <a:prstGeom prst="rect">
            <a:avLst/>
          </a:prstGeom>
          <a:noFill/>
        </p:spPr>
        <p:txBody>
          <a:bodyPr wrap="square" rtlCol="0">
            <a:spAutoFit/>
          </a:bodyPr>
          <a:lstStyle/>
          <a:p>
            <a:r>
              <a:rPr lang="it-IT" sz="1200" dirty="0">
                <a:solidFill>
                  <a:srgbClr val="0070C0"/>
                </a:solidFill>
              </a:rPr>
              <a:t>g</a:t>
            </a:r>
            <a:r>
              <a:rPr lang="it-IT" sz="1200" baseline="-25000" dirty="0">
                <a:solidFill>
                  <a:srgbClr val="0070C0"/>
                </a:solidFill>
              </a:rPr>
              <a:t>1</a:t>
            </a:r>
            <a:r>
              <a:rPr lang="it-IT" sz="1200" dirty="0">
                <a:solidFill>
                  <a:srgbClr val="0070C0"/>
                </a:solidFill>
              </a:rPr>
              <a:t>’’’</a:t>
            </a:r>
          </a:p>
        </p:txBody>
      </p:sp>
      <p:sp>
        <p:nvSpPr>
          <p:cNvPr id="352" name="CasellaDiTesto 351">
            <a:extLst>
              <a:ext uri="{FF2B5EF4-FFF2-40B4-BE49-F238E27FC236}">
                <a16:creationId xmlns:a16="http://schemas.microsoft.com/office/drawing/2014/main" id="{8D5FDCC3-0442-4E2D-844F-B32319319EE0}"/>
              </a:ext>
            </a:extLst>
          </p:cNvPr>
          <p:cNvSpPr txBox="1"/>
          <p:nvPr/>
        </p:nvSpPr>
        <p:spPr>
          <a:xfrm flipH="1">
            <a:off x="10321316" y="1149536"/>
            <a:ext cx="540000" cy="276999"/>
          </a:xfrm>
          <a:prstGeom prst="rect">
            <a:avLst/>
          </a:prstGeom>
          <a:noFill/>
        </p:spPr>
        <p:txBody>
          <a:bodyPr wrap="square" rtlCol="0">
            <a:spAutoFit/>
          </a:bodyPr>
          <a:lstStyle/>
          <a:p>
            <a:r>
              <a:rPr lang="it-IT" sz="1200" dirty="0">
                <a:solidFill>
                  <a:srgbClr val="0070C0"/>
                </a:solidFill>
              </a:rPr>
              <a:t>g</a:t>
            </a:r>
            <a:r>
              <a:rPr lang="it-IT" sz="1200" baseline="-25000" dirty="0">
                <a:solidFill>
                  <a:srgbClr val="0070C0"/>
                </a:solidFill>
              </a:rPr>
              <a:t>2</a:t>
            </a:r>
            <a:r>
              <a:rPr lang="it-IT" sz="1200" dirty="0">
                <a:solidFill>
                  <a:srgbClr val="0070C0"/>
                </a:solidFill>
              </a:rPr>
              <a:t>’’’</a:t>
            </a:r>
          </a:p>
        </p:txBody>
      </p:sp>
      <p:sp>
        <p:nvSpPr>
          <p:cNvPr id="353" name="CasellaDiTesto 352">
            <a:extLst>
              <a:ext uri="{FF2B5EF4-FFF2-40B4-BE49-F238E27FC236}">
                <a16:creationId xmlns:a16="http://schemas.microsoft.com/office/drawing/2014/main" id="{083F2763-4730-4D99-84B4-7F471CD3DF6D}"/>
              </a:ext>
            </a:extLst>
          </p:cNvPr>
          <p:cNvSpPr txBox="1"/>
          <p:nvPr/>
        </p:nvSpPr>
        <p:spPr>
          <a:xfrm flipH="1">
            <a:off x="6584075" y="2674344"/>
            <a:ext cx="504000" cy="276999"/>
          </a:xfrm>
          <a:prstGeom prst="rect">
            <a:avLst/>
          </a:prstGeom>
          <a:noFill/>
        </p:spPr>
        <p:txBody>
          <a:bodyPr wrap="square" rtlCol="0">
            <a:spAutoFit/>
          </a:bodyPr>
          <a:lstStyle/>
          <a:p>
            <a:r>
              <a:rPr lang="it-IT" sz="1200" dirty="0">
                <a:solidFill>
                  <a:srgbClr val="0070C0"/>
                </a:solidFill>
              </a:rPr>
              <a:t>g</a:t>
            </a:r>
            <a:r>
              <a:rPr lang="it-IT" sz="1200" baseline="-25000" dirty="0">
                <a:solidFill>
                  <a:srgbClr val="0070C0"/>
                </a:solidFill>
              </a:rPr>
              <a:t>1</a:t>
            </a:r>
            <a:r>
              <a:rPr lang="it-IT" sz="1200" dirty="0">
                <a:solidFill>
                  <a:srgbClr val="0070C0"/>
                </a:solidFill>
              </a:rPr>
              <a:t>’’</a:t>
            </a:r>
          </a:p>
        </p:txBody>
      </p:sp>
      <p:sp>
        <p:nvSpPr>
          <p:cNvPr id="354" name="CasellaDiTesto 353">
            <a:extLst>
              <a:ext uri="{FF2B5EF4-FFF2-40B4-BE49-F238E27FC236}">
                <a16:creationId xmlns:a16="http://schemas.microsoft.com/office/drawing/2014/main" id="{B071ACAD-3873-43B8-88FE-4FEF602FD3AB}"/>
              </a:ext>
            </a:extLst>
          </p:cNvPr>
          <p:cNvSpPr txBox="1"/>
          <p:nvPr/>
        </p:nvSpPr>
        <p:spPr>
          <a:xfrm flipH="1">
            <a:off x="7863401" y="2653043"/>
            <a:ext cx="540000" cy="276999"/>
          </a:xfrm>
          <a:prstGeom prst="rect">
            <a:avLst/>
          </a:prstGeom>
          <a:noFill/>
        </p:spPr>
        <p:txBody>
          <a:bodyPr wrap="square" rtlCol="0">
            <a:spAutoFit/>
          </a:bodyPr>
          <a:lstStyle/>
          <a:p>
            <a:r>
              <a:rPr lang="it-IT" sz="1200" dirty="0">
                <a:solidFill>
                  <a:srgbClr val="0070C0"/>
                </a:solidFill>
              </a:rPr>
              <a:t>g</a:t>
            </a:r>
            <a:r>
              <a:rPr lang="it-IT" sz="1200" baseline="-25000" dirty="0">
                <a:solidFill>
                  <a:srgbClr val="0070C0"/>
                </a:solidFill>
              </a:rPr>
              <a:t>2</a:t>
            </a:r>
            <a:r>
              <a:rPr lang="it-IT" sz="1200" dirty="0">
                <a:solidFill>
                  <a:srgbClr val="0070C0"/>
                </a:solidFill>
              </a:rPr>
              <a:t>’’</a:t>
            </a:r>
          </a:p>
        </p:txBody>
      </p:sp>
      <p:sp>
        <p:nvSpPr>
          <p:cNvPr id="355" name="CasellaDiTesto 354">
            <a:extLst>
              <a:ext uri="{FF2B5EF4-FFF2-40B4-BE49-F238E27FC236}">
                <a16:creationId xmlns:a16="http://schemas.microsoft.com/office/drawing/2014/main" id="{124C4628-A445-43AD-825F-841A0831B1A7}"/>
              </a:ext>
            </a:extLst>
          </p:cNvPr>
          <p:cNvSpPr txBox="1"/>
          <p:nvPr/>
        </p:nvSpPr>
        <p:spPr>
          <a:xfrm flipH="1">
            <a:off x="6992031" y="5227716"/>
            <a:ext cx="504000" cy="276999"/>
          </a:xfrm>
          <a:prstGeom prst="rect">
            <a:avLst/>
          </a:prstGeom>
          <a:noFill/>
        </p:spPr>
        <p:txBody>
          <a:bodyPr wrap="square" rtlCol="0">
            <a:spAutoFit/>
          </a:bodyPr>
          <a:lstStyle/>
          <a:p>
            <a:r>
              <a:rPr lang="it-IT" sz="1200" dirty="0">
                <a:solidFill>
                  <a:srgbClr val="0070C0"/>
                </a:solidFill>
              </a:rPr>
              <a:t>g</a:t>
            </a:r>
            <a:r>
              <a:rPr lang="it-IT" sz="1200" baseline="-25000" dirty="0">
                <a:solidFill>
                  <a:srgbClr val="0070C0"/>
                </a:solidFill>
              </a:rPr>
              <a:t>1</a:t>
            </a:r>
            <a:r>
              <a:rPr lang="it-IT" sz="1200" dirty="0">
                <a:solidFill>
                  <a:srgbClr val="0070C0"/>
                </a:solidFill>
              </a:rPr>
              <a:t>’</a:t>
            </a:r>
          </a:p>
        </p:txBody>
      </p:sp>
      <p:sp>
        <p:nvSpPr>
          <p:cNvPr id="356" name="CasellaDiTesto 355">
            <a:extLst>
              <a:ext uri="{FF2B5EF4-FFF2-40B4-BE49-F238E27FC236}">
                <a16:creationId xmlns:a16="http://schemas.microsoft.com/office/drawing/2014/main" id="{0F5D73D8-D540-4396-BC2E-C8AA6F2843F8}"/>
              </a:ext>
            </a:extLst>
          </p:cNvPr>
          <p:cNvSpPr txBox="1"/>
          <p:nvPr/>
        </p:nvSpPr>
        <p:spPr>
          <a:xfrm flipH="1">
            <a:off x="7604986" y="5773382"/>
            <a:ext cx="540000" cy="276999"/>
          </a:xfrm>
          <a:prstGeom prst="rect">
            <a:avLst/>
          </a:prstGeom>
          <a:noFill/>
        </p:spPr>
        <p:txBody>
          <a:bodyPr wrap="square" rtlCol="0">
            <a:spAutoFit/>
          </a:bodyPr>
          <a:lstStyle/>
          <a:p>
            <a:r>
              <a:rPr lang="it-IT" sz="1200" dirty="0">
                <a:solidFill>
                  <a:srgbClr val="0070C0"/>
                </a:solidFill>
              </a:rPr>
              <a:t>g</a:t>
            </a:r>
            <a:r>
              <a:rPr lang="it-IT" sz="1200" baseline="-25000" dirty="0">
                <a:solidFill>
                  <a:srgbClr val="0070C0"/>
                </a:solidFill>
              </a:rPr>
              <a:t>2</a:t>
            </a:r>
            <a:r>
              <a:rPr lang="it-IT" sz="1200" dirty="0">
                <a:solidFill>
                  <a:srgbClr val="0070C0"/>
                </a:solidFill>
              </a:rPr>
              <a:t>’</a:t>
            </a:r>
          </a:p>
        </p:txBody>
      </p:sp>
      <p:sp>
        <p:nvSpPr>
          <p:cNvPr id="154" name="Pulsante di azione: vuoto 153">
            <a:hlinkClick r:id="rId2" action="ppaction://hlinksldjump" highlightClick="1"/>
            <a:extLst>
              <a:ext uri="{FF2B5EF4-FFF2-40B4-BE49-F238E27FC236}">
                <a16:creationId xmlns:a16="http://schemas.microsoft.com/office/drawing/2014/main" id="{1844E5CF-9885-42FE-BA84-362942DA4509}"/>
              </a:ext>
            </a:extLst>
          </p:cNvPr>
          <p:cNvSpPr/>
          <p:nvPr/>
        </p:nvSpPr>
        <p:spPr>
          <a:xfrm>
            <a:off x="10812000" y="20667"/>
            <a:ext cx="1368000" cy="360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157" name="Connettore diritto 156">
            <a:extLst>
              <a:ext uri="{FF2B5EF4-FFF2-40B4-BE49-F238E27FC236}">
                <a16:creationId xmlns:a16="http://schemas.microsoft.com/office/drawing/2014/main" id="{F04AF7F5-1E01-407B-9ABB-954614060D03}"/>
              </a:ext>
            </a:extLst>
          </p:cNvPr>
          <p:cNvCxnSpPr>
            <a:cxnSpLocks/>
          </p:cNvCxnSpPr>
          <p:nvPr/>
        </p:nvCxnSpPr>
        <p:spPr>
          <a:xfrm>
            <a:off x="25937" y="686095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158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0"/>
                                        </p:tgtEl>
                                        <p:attrNameLst>
                                          <p:attrName>style.visibility</p:attrName>
                                        </p:attrNameLst>
                                      </p:cBhvr>
                                      <p:to>
                                        <p:strVal val="visible"/>
                                      </p:to>
                                    </p:set>
                                    <p:anim calcmode="lin" valueType="num">
                                      <p:cBhvr additive="base">
                                        <p:cTn id="13" dur="500" fill="hold"/>
                                        <p:tgtEl>
                                          <p:spTgt spid="150"/>
                                        </p:tgtEl>
                                        <p:attrNameLst>
                                          <p:attrName>ppt_x</p:attrName>
                                        </p:attrNameLst>
                                      </p:cBhvr>
                                      <p:tavLst>
                                        <p:tav tm="0">
                                          <p:val>
                                            <p:strVal val="#ppt_x"/>
                                          </p:val>
                                        </p:tav>
                                        <p:tav tm="100000">
                                          <p:val>
                                            <p:strVal val="#ppt_x"/>
                                          </p:val>
                                        </p:tav>
                                      </p:tavLst>
                                    </p:anim>
                                    <p:anim calcmode="lin" valueType="num">
                                      <p:cBhvr additive="base">
                                        <p:cTn id="14"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75"/>
                                        </p:tgtEl>
                                        <p:attrNameLst>
                                          <p:attrName>style.visibility</p:attrName>
                                        </p:attrNameLst>
                                      </p:cBhvr>
                                      <p:to>
                                        <p:strVal val="visible"/>
                                      </p:to>
                                    </p:set>
                                    <p:anim calcmode="lin" valueType="num">
                                      <p:cBhvr additive="base">
                                        <p:cTn id="22" dur="500" fill="hold"/>
                                        <p:tgtEl>
                                          <p:spTgt spid="275"/>
                                        </p:tgtEl>
                                        <p:attrNameLst>
                                          <p:attrName>ppt_x</p:attrName>
                                        </p:attrNameLst>
                                      </p:cBhvr>
                                      <p:tavLst>
                                        <p:tav tm="0">
                                          <p:val>
                                            <p:strVal val="#ppt_x"/>
                                          </p:val>
                                        </p:tav>
                                        <p:tav tm="100000">
                                          <p:val>
                                            <p:strVal val="#ppt_x"/>
                                          </p:val>
                                        </p:tav>
                                      </p:tavLst>
                                    </p:anim>
                                    <p:anim calcmode="lin" valueType="num">
                                      <p:cBhvr additive="base">
                                        <p:cTn id="23" dur="500" fill="hold"/>
                                        <p:tgtEl>
                                          <p:spTgt spid="27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6"/>
                                        </p:tgtEl>
                                        <p:attrNameLst>
                                          <p:attrName>style.visibility</p:attrName>
                                        </p:attrNameLst>
                                      </p:cBhvr>
                                      <p:to>
                                        <p:strVal val="visible"/>
                                      </p:to>
                                    </p:set>
                                    <p:anim calcmode="lin" valueType="num">
                                      <p:cBhvr additive="base">
                                        <p:cTn id="26" dur="500" fill="hold"/>
                                        <p:tgtEl>
                                          <p:spTgt spid="276"/>
                                        </p:tgtEl>
                                        <p:attrNameLst>
                                          <p:attrName>ppt_x</p:attrName>
                                        </p:attrNameLst>
                                      </p:cBhvr>
                                      <p:tavLst>
                                        <p:tav tm="0">
                                          <p:val>
                                            <p:strVal val="#ppt_x"/>
                                          </p:val>
                                        </p:tav>
                                        <p:tav tm="100000">
                                          <p:val>
                                            <p:strVal val="#ppt_x"/>
                                          </p:val>
                                        </p:tav>
                                      </p:tavLst>
                                    </p:anim>
                                    <p:anim calcmode="lin" valueType="num">
                                      <p:cBhvr additive="base">
                                        <p:cTn id="27" dur="500" fill="hold"/>
                                        <p:tgtEl>
                                          <p:spTgt spid="27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par>
                                <p:cTn id="33" presetID="22" presetClass="entr" presetSubtype="8"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down)">
                                      <p:cBhvr>
                                        <p:cTn id="38" dur="500"/>
                                        <p:tgtEl>
                                          <p:spTgt spid="6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210"/>
                                        </p:tgtEl>
                                        <p:attrNameLst>
                                          <p:attrName>style.visibility</p:attrName>
                                        </p:attrNameLst>
                                      </p:cBhvr>
                                      <p:to>
                                        <p:strVal val="visible"/>
                                      </p:to>
                                    </p:set>
                                    <p:anim calcmode="lin" valueType="num">
                                      <p:cBhvr additive="base">
                                        <p:cTn id="54" dur="500" fill="hold"/>
                                        <p:tgtEl>
                                          <p:spTgt spid="210"/>
                                        </p:tgtEl>
                                        <p:attrNameLst>
                                          <p:attrName>ppt_x</p:attrName>
                                        </p:attrNameLst>
                                      </p:cBhvr>
                                      <p:tavLst>
                                        <p:tav tm="0">
                                          <p:val>
                                            <p:strVal val="#ppt_x"/>
                                          </p:val>
                                        </p:tav>
                                        <p:tav tm="100000">
                                          <p:val>
                                            <p:strVal val="#ppt_x"/>
                                          </p:val>
                                        </p:tav>
                                      </p:tavLst>
                                    </p:anim>
                                    <p:anim calcmode="lin" valueType="num">
                                      <p:cBhvr additive="base">
                                        <p:cTn id="55"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83"/>
                                        </p:tgtEl>
                                        <p:attrNameLst>
                                          <p:attrName>style.visibility</p:attrName>
                                        </p:attrNameLst>
                                      </p:cBhvr>
                                      <p:to>
                                        <p:strVal val="visible"/>
                                      </p:to>
                                    </p:set>
                                    <p:anim calcmode="lin" valueType="num">
                                      <p:cBhvr additive="base">
                                        <p:cTn id="60" dur="500" fill="hold"/>
                                        <p:tgtEl>
                                          <p:spTgt spid="283"/>
                                        </p:tgtEl>
                                        <p:attrNameLst>
                                          <p:attrName>ppt_x</p:attrName>
                                        </p:attrNameLst>
                                      </p:cBhvr>
                                      <p:tavLst>
                                        <p:tav tm="0">
                                          <p:val>
                                            <p:strVal val="#ppt_x"/>
                                          </p:val>
                                        </p:tav>
                                        <p:tav tm="100000">
                                          <p:val>
                                            <p:strVal val="#ppt_x"/>
                                          </p:val>
                                        </p:tav>
                                      </p:tavLst>
                                    </p:anim>
                                    <p:anim calcmode="lin" valueType="num">
                                      <p:cBhvr additive="base">
                                        <p:cTn id="61" dur="500" fill="hold"/>
                                        <p:tgtEl>
                                          <p:spTgt spid="28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down)">
                                      <p:cBhvr>
                                        <p:cTn id="66" dur="500"/>
                                        <p:tgtEl>
                                          <p:spTgt spid="73"/>
                                        </p:tgtEl>
                                      </p:cBhvr>
                                    </p:animEffect>
                                  </p:childTnLst>
                                </p:cTn>
                              </p:par>
                              <p:par>
                                <p:cTn id="67" presetID="2" presetClass="entr" presetSubtype="4" fill="hold" grpId="0" nodeType="withEffect">
                                  <p:stCondLst>
                                    <p:cond delay="0"/>
                                  </p:stCondLst>
                                  <p:childTnLst>
                                    <p:set>
                                      <p:cBhvr>
                                        <p:cTn id="68" dur="1" fill="hold">
                                          <p:stCondLst>
                                            <p:cond delay="0"/>
                                          </p:stCondLst>
                                        </p:cTn>
                                        <p:tgtEl>
                                          <p:spTgt spid="287"/>
                                        </p:tgtEl>
                                        <p:attrNameLst>
                                          <p:attrName>style.visibility</p:attrName>
                                        </p:attrNameLst>
                                      </p:cBhvr>
                                      <p:to>
                                        <p:strVal val="visible"/>
                                      </p:to>
                                    </p:set>
                                    <p:anim calcmode="lin" valueType="num">
                                      <p:cBhvr additive="base">
                                        <p:cTn id="69" dur="500" fill="hold"/>
                                        <p:tgtEl>
                                          <p:spTgt spid="287"/>
                                        </p:tgtEl>
                                        <p:attrNameLst>
                                          <p:attrName>ppt_x</p:attrName>
                                        </p:attrNameLst>
                                      </p:cBhvr>
                                      <p:tavLst>
                                        <p:tav tm="0">
                                          <p:val>
                                            <p:strVal val="#ppt_x"/>
                                          </p:val>
                                        </p:tav>
                                        <p:tav tm="100000">
                                          <p:val>
                                            <p:strVal val="#ppt_x"/>
                                          </p:val>
                                        </p:tav>
                                      </p:tavLst>
                                    </p:anim>
                                    <p:anim calcmode="lin" valueType="num">
                                      <p:cBhvr additive="base">
                                        <p:cTn id="70" dur="500" fill="hold"/>
                                        <p:tgtEl>
                                          <p:spTgt spid="28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88"/>
                                        </p:tgtEl>
                                        <p:attrNameLst>
                                          <p:attrName>style.visibility</p:attrName>
                                        </p:attrNameLst>
                                      </p:cBhvr>
                                      <p:to>
                                        <p:strVal val="visible"/>
                                      </p:to>
                                    </p:set>
                                    <p:anim calcmode="lin" valueType="num">
                                      <p:cBhvr additive="base">
                                        <p:cTn id="73" dur="500" fill="hold"/>
                                        <p:tgtEl>
                                          <p:spTgt spid="288"/>
                                        </p:tgtEl>
                                        <p:attrNameLst>
                                          <p:attrName>ppt_x</p:attrName>
                                        </p:attrNameLst>
                                      </p:cBhvr>
                                      <p:tavLst>
                                        <p:tav tm="0">
                                          <p:val>
                                            <p:strVal val="#ppt_x"/>
                                          </p:val>
                                        </p:tav>
                                        <p:tav tm="100000">
                                          <p:val>
                                            <p:strVal val="#ppt_x"/>
                                          </p:val>
                                        </p:tav>
                                      </p:tavLst>
                                    </p:anim>
                                    <p:anim calcmode="lin" valueType="num">
                                      <p:cBhvr additive="base">
                                        <p:cTn id="74" dur="500" fill="hold"/>
                                        <p:tgtEl>
                                          <p:spTgt spid="28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left)">
                                      <p:cBhvr>
                                        <p:cTn id="79" dur="500"/>
                                        <p:tgtEl>
                                          <p:spTgt spid="74"/>
                                        </p:tgtEl>
                                      </p:cBhvr>
                                    </p:animEffect>
                                  </p:childTnLst>
                                </p:cTn>
                              </p:par>
                              <p:par>
                                <p:cTn id="80" presetID="22" presetClass="entr" presetSubtype="8" fill="hold"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left)">
                                      <p:cBhvr>
                                        <p:cTn id="82" dur="500"/>
                                        <p:tgtEl>
                                          <p:spTgt spid="7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down)">
                                      <p:cBhvr>
                                        <p:cTn id="85" dur="500"/>
                                        <p:tgtEl>
                                          <p:spTgt spid="81"/>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wipe(down)">
                                      <p:cBhvr>
                                        <p:cTn id="88" dur="500"/>
                                        <p:tgtEl>
                                          <p:spTgt spid="8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left)">
                                      <p:cBhvr>
                                        <p:cTn id="93" dur="500"/>
                                        <p:tgtEl>
                                          <p:spTgt spid="7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wipe(down)">
                                      <p:cBhvr>
                                        <p:cTn id="98" dur="500"/>
                                        <p:tgtEl>
                                          <p:spTgt spid="83"/>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11"/>
                                        </p:tgtEl>
                                        <p:attrNameLst>
                                          <p:attrName>style.visibility</p:attrName>
                                        </p:attrNameLst>
                                      </p:cBhvr>
                                      <p:to>
                                        <p:strVal val="visible"/>
                                      </p:to>
                                    </p:set>
                                    <p:animEffect transition="in" filter="wipe(down)">
                                      <p:cBhvr>
                                        <p:cTn id="101" dur="500"/>
                                        <p:tgtEl>
                                          <p:spTgt spid="211"/>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302"/>
                                        </p:tgtEl>
                                        <p:attrNameLst>
                                          <p:attrName>style.visibility</p:attrName>
                                        </p:attrNameLst>
                                      </p:cBhvr>
                                      <p:to>
                                        <p:strVal val="visible"/>
                                      </p:to>
                                    </p:set>
                                    <p:anim calcmode="lin" valueType="num">
                                      <p:cBhvr additive="base">
                                        <p:cTn id="106" dur="500" fill="hold"/>
                                        <p:tgtEl>
                                          <p:spTgt spid="302"/>
                                        </p:tgtEl>
                                        <p:attrNameLst>
                                          <p:attrName>ppt_x</p:attrName>
                                        </p:attrNameLst>
                                      </p:cBhvr>
                                      <p:tavLst>
                                        <p:tav tm="0">
                                          <p:val>
                                            <p:strVal val="#ppt_x"/>
                                          </p:val>
                                        </p:tav>
                                        <p:tav tm="100000">
                                          <p:val>
                                            <p:strVal val="#ppt_x"/>
                                          </p:val>
                                        </p:tav>
                                      </p:tavLst>
                                    </p:anim>
                                    <p:anim calcmode="lin" valueType="num">
                                      <p:cBhvr additive="base">
                                        <p:cTn id="107" dur="500" fill="hold"/>
                                        <p:tgtEl>
                                          <p:spTgt spid="302"/>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89"/>
                                        </p:tgtEl>
                                        <p:attrNameLst>
                                          <p:attrName>style.visibility</p:attrName>
                                        </p:attrNameLst>
                                      </p:cBhvr>
                                      <p:to>
                                        <p:strVal val="visible"/>
                                      </p:to>
                                    </p:set>
                                    <p:animEffect transition="in" filter="wipe(down)">
                                      <p:cBhvr>
                                        <p:cTn id="112" dur="500"/>
                                        <p:tgtEl>
                                          <p:spTgt spid="189"/>
                                        </p:tgtEl>
                                      </p:cBhvr>
                                    </p:animEffect>
                                  </p:childTnLst>
                                </p:cTn>
                              </p:par>
                              <p:par>
                                <p:cTn id="113" presetID="2" presetClass="entr" presetSubtype="4" fill="hold" grpId="0" nodeType="withEffect">
                                  <p:stCondLst>
                                    <p:cond delay="0"/>
                                  </p:stCondLst>
                                  <p:childTnLst>
                                    <p:set>
                                      <p:cBhvr>
                                        <p:cTn id="114" dur="1" fill="hold">
                                          <p:stCondLst>
                                            <p:cond delay="0"/>
                                          </p:stCondLst>
                                        </p:cTn>
                                        <p:tgtEl>
                                          <p:spTgt spid="342"/>
                                        </p:tgtEl>
                                        <p:attrNameLst>
                                          <p:attrName>style.visibility</p:attrName>
                                        </p:attrNameLst>
                                      </p:cBhvr>
                                      <p:to>
                                        <p:strVal val="visible"/>
                                      </p:to>
                                    </p:set>
                                    <p:anim calcmode="lin" valueType="num">
                                      <p:cBhvr additive="base">
                                        <p:cTn id="115" dur="500" fill="hold"/>
                                        <p:tgtEl>
                                          <p:spTgt spid="342"/>
                                        </p:tgtEl>
                                        <p:attrNameLst>
                                          <p:attrName>ppt_x</p:attrName>
                                        </p:attrNameLst>
                                      </p:cBhvr>
                                      <p:tavLst>
                                        <p:tav tm="0">
                                          <p:val>
                                            <p:strVal val="#ppt_x"/>
                                          </p:val>
                                        </p:tav>
                                        <p:tav tm="100000">
                                          <p:val>
                                            <p:strVal val="#ppt_x"/>
                                          </p:val>
                                        </p:tav>
                                      </p:tavLst>
                                    </p:anim>
                                    <p:anim calcmode="lin" valueType="num">
                                      <p:cBhvr additive="base">
                                        <p:cTn id="116" dur="500" fill="hold"/>
                                        <p:tgtEl>
                                          <p:spTgt spid="34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32"/>
                                        </p:tgtEl>
                                        <p:attrNameLst>
                                          <p:attrName>style.visibility</p:attrName>
                                        </p:attrNameLst>
                                      </p:cBhvr>
                                      <p:to>
                                        <p:strVal val="visible"/>
                                      </p:to>
                                    </p:set>
                                    <p:anim calcmode="lin" valueType="num">
                                      <p:cBhvr additive="base">
                                        <p:cTn id="119" dur="500" fill="hold"/>
                                        <p:tgtEl>
                                          <p:spTgt spid="332"/>
                                        </p:tgtEl>
                                        <p:attrNameLst>
                                          <p:attrName>ppt_x</p:attrName>
                                        </p:attrNameLst>
                                      </p:cBhvr>
                                      <p:tavLst>
                                        <p:tav tm="0">
                                          <p:val>
                                            <p:strVal val="#ppt_x"/>
                                          </p:val>
                                        </p:tav>
                                        <p:tav tm="100000">
                                          <p:val>
                                            <p:strVal val="#ppt_x"/>
                                          </p:val>
                                        </p:tav>
                                      </p:tavLst>
                                    </p:anim>
                                    <p:anim calcmode="lin" valueType="num">
                                      <p:cBhvr additive="base">
                                        <p:cTn id="120" dur="500" fill="hold"/>
                                        <p:tgtEl>
                                          <p:spTgt spid="33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190"/>
                                        </p:tgtEl>
                                        <p:attrNameLst>
                                          <p:attrName>style.visibility</p:attrName>
                                        </p:attrNameLst>
                                      </p:cBhvr>
                                      <p:to>
                                        <p:strVal val="visible"/>
                                      </p:to>
                                    </p:set>
                                    <p:animEffect transition="in" filter="wipe(left)">
                                      <p:cBhvr>
                                        <p:cTn id="125" dur="500"/>
                                        <p:tgtEl>
                                          <p:spTgt spid="190"/>
                                        </p:tgtEl>
                                      </p:cBhvr>
                                    </p:animEffect>
                                  </p:childTnLst>
                                </p:cTn>
                              </p:par>
                              <p:par>
                                <p:cTn id="126" presetID="22" presetClass="entr" presetSubtype="8" fill="hold" nodeType="withEffect">
                                  <p:stCondLst>
                                    <p:cond delay="0"/>
                                  </p:stCondLst>
                                  <p:childTnLst>
                                    <p:set>
                                      <p:cBhvr>
                                        <p:cTn id="127" dur="1" fill="hold">
                                          <p:stCondLst>
                                            <p:cond delay="0"/>
                                          </p:stCondLst>
                                        </p:cTn>
                                        <p:tgtEl>
                                          <p:spTgt spid="191"/>
                                        </p:tgtEl>
                                        <p:attrNameLst>
                                          <p:attrName>style.visibility</p:attrName>
                                        </p:attrNameLst>
                                      </p:cBhvr>
                                      <p:to>
                                        <p:strVal val="visible"/>
                                      </p:to>
                                    </p:set>
                                    <p:animEffect transition="in" filter="wipe(left)">
                                      <p:cBhvr>
                                        <p:cTn id="128" dur="500"/>
                                        <p:tgtEl>
                                          <p:spTgt spid="191"/>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200"/>
                                        </p:tgtEl>
                                        <p:attrNameLst>
                                          <p:attrName>style.visibility</p:attrName>
                                        </p:attrNameLst>
                                      </p:cBhvr>
                                      <p:to>
                                        <p:strVal val="visible"/>
                                      </p:to>
                                    </p:set>
                                    <p:animEffect transition="in" filter="wipe(down)">
                                      <p:cBhvr>
                                        <p:cTn id="131" dur="500"/>
                                        <p:tgtEl>
                                          <p:spTgt spid="200"/>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195"/>
                                        </p:tgtEl>
                                        <p:attrNameLst>
                                          <p:attrName>style.visibility</p:attrName>
                                        </p:attrNameLst>
                                      </p:cBhvr>
                                      <p:to>
                                        <p:strVal val="visible"/>
                                      </p:to>
                                    </p:set>
                                    <p:animEffect transition="in" filter="wipe(down)">
                                      <p:cBhvr>
                                        <p:cTn id="134" dur="500"/>
                                        <p:tgtEl>
                                          <p:spTgt spid="195"/>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197"/>
                                        </p:tgtEl>
                                        <p:attrNameLst>
                                          <p:attrName>style.visibility</p:attrName>
                                        </p:attrNameLst>
                                      </p:cBhvr>
                                      <p:to>
                                        <p:strVal val="visible"/>
                                      </p:to>
                                    </p:set>
                                    <p:animEffect transition="in" filter="wipe(left)">
                                      <p:cBhvr>
                                        <p:cTn id="139" dur="500"/>
                                        <p:tgtEl>
                                          <p:spTgt spid="19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201"/>
                                        </p:tgtEl>
                                        <p:attrNameLst>
                                          <p:attrName>style.visibility</p:attrName>
                                        </p:attrNameLst>
                                      </p:cBhvr>
                                      <p:to>
                                        <p:strVal val="visible"/>
                                      </p:to>
                                    </p:set>
                                    <p:animEffect transition="in" filter="wipe(down)">
                                      <p:cBhvr>
                                        <p:cTn id="144" dur="500"/>
                                        <p:tgtEl>
                                          <p:spTgt spid="201"/>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500"/>
                                        <p:tgtEl>
                                          <p:spTgt spid="215"/>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310"/>
                                        </p:tgtEl>
                                        <p:attrNameLst>
                                          <p:attrName>style.visibility</p:attrName>
                                        </p:attrNameLst>
                                      </p:cBhvr>
                                      <p:to>
                                        <p:strVal val="visible"/>
                                      </p:to>
                                    </p:set>
                                    <p:anim calcmode="lin" valueType="num">
                                      <p:cBhvr additive="base">
                                        <p:cTn id="152" dur="500" fill="hold"/>
                                        <p:tgtEl>
                                          <p:spTgt spid="310"/>
                                        </p:tgtEl>
                                        <p:attrNameLst>
                                          <p:attrName>ppt_x</p:attrName>
                                        </p:attrNameLst>
                                      </p:cBhvr>
                                      <p:tavLst>
                                        <p:tav tm="0">
                                          <p:val>
                                            <p:strVal val="#ppt_x"/>
                                          </p:val>
                                        </p:tav>
                                        <p:tav tm="100000">
                                          <p:val>
                                            <p:strVal val="#ppt_x"/>
                                          </p:val>
                                        </p:tav>
                                      </p:tavLst>
                                    </p:anim>
                                    <p:anim calcmode="lin" valueType="num">
                                      <p:cBhvr additive="base">
                                        <p:cTn id="153" dur="500" fill="hold"/>
                                        <p:tgtEl>
                                          <p:spTgt spid="310"/>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183"/>
                                        </p:tgtEl>
                                        <p:attrNameLst>
                                          <p:attrName>style.visibility</p:attrName>
                                        </p:attrNameLst>
                                      </p:cBhvr>
                                      <p:to>
                                        <p:strVal val="visible"/>
                                      </p:to>
                                    </p:set>
                                    <p:animEffect transition="in" filter="wipe(down)">
                                      <p:cBhvr>
                                        <p:cTn id="158" dur="500"/>
                                        <p:tgtEl>
                                          <p:spTgt spid="183"/>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341"/>
                                        </p:tgtEl>
                                        <p:attrNameLst>
                                          <p:attrName>style.visibility</p:attrName>
                                        </p:attrNameLst>
                                      </p:cBhvr>
                                      <p:to>
                                        <p:strVal val="visible"/>
                                      </p:to>
                                    </p:set>
                                    <p:animEffect transition="in" filter="wipe(down)">
                                      <p:cBhvr>
                                        <p:cTn id="161" dur="500"/>
                                        <p:tgtEl>
                                          <p:spTgt spid="341"/>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335"/>
                                        </p:tgtEl>
                                        <p:attrNameLst>
                                          <p:attrName>style.visibility</p:attrName>
                                        </p:attrNameLst>
                                      </p:cBhvr>
                                      <p:to>
                                        <p:strVal val="visible"/>
                                      </p:to>
                                    </p:set>
                                    <p:animEffect transition="in" filter="wipe(down)">
                                      <p:cBhvr>
                                        <p:cTn id="164" dur="500"/>
                                        <p:tgtEl>
                                          <p:spTgt spid="335"/>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par>
                                <p:cTn id="170" presetID="22" presetClass="entr" presetSubtype="8" fill="hold" nodeType="withEffect">
                                  <p:stCondLst>
                                    <p:cond delay="0"/>
                                  </p:stCondLst>
                                  <p:childTnLst>
                                    <p:set>
                                      <p:cBhvr>
                                        <p:cTn id="171" dur="1" fill="hold">
                                          <p:stCondLst>
                                            <p:cond delay="0"/>
                                          </p:stCondLst>
                                        </p:cTn>
                                        <p:tgtEl>
                                          <p:spTgt spid="100"/>
                                        </p:tgtEl>
                                        <p:attrNameLst>
                                          <p:attrName>style.visibility</p:attrName>
                                        </p:attrNameLst>
                                      </p:cBhvr>
                                      <p:to>
                                        <p:strVal val="visible"/>
                                      </p:to>
                                    </p:set>
                                    <p:animEffect transition="in" filter="wipe(left)">
                                      <p:cBhvr>
                                        <p:cTn id="172" dur="500"/>
                                        <p:tgtEl>
                                          <p:spTgt spid="100"/>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103"/>
                                        </p:tgtEl>
                                        <p:attrNameLst>
                                          <p:attrName>style.visibility</p:attrName>
                                        </p:attrNameLst>
                                      </p:cBhvr>
                                      <p:to>
                                        <p:strVal val="visible"/>
                                      </p:to>
                                    </p:set>
                                    <p:animEffect transition="in" filter="wipe(down)">
                                      <p:cBhvr>
                                        <p:cTn id="175" dur="500"/>
                                        <p:tgtEl>
                                          <p:spTgt spid="103"/>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104"/>
                                        </p:tgtEl>
                                        <p:attrNameLst>
                                          <p:attrName>style.visibility</p:attrName>
                                        </p:attrNameLst>
                                      </p:cBhvr>
                                      <p:to>
                                        <p:strVal val="visible"/>
                                      </p:to>
                                    </p:set>
                                    <p:animEffect transition="in" filter="wipe(down)">
                                      <p:cBhvr>
                                        <p:cTn id="178" dur="500"/>
                                        <p:tgtEl>
                                          <p:spTgt spid="104"/>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nodeType="clickEffect">
                                  <p:stCondLst>
                                    <p:cond delay="0"/>
                                  </p:stCondLst>
                                  <p:childTnLst>
                                    <p:set>
                                      <p:cBhvr>
                                        <p:cTn id="182" dur="1" fill="hold">
                                          <p:stCondLst>
                                            <p:cond delay="0"/>
                                          </p:stCondLst>
                                        </p:cTn>
                                        <p:tgtEl>
                                          <p:spTgt spid="105"/>
                                        </p:tgtEl>
                                        <p:attrNameLst>
                                          <p:attrName>style.visibility</p:attrName>
                                        </p:attrNameLst>
                                      </p:cBhvr>
                                      <p:to>
                                        <p:strVal val="visible"/>
                                      </p:to>
                                    </p:set>
                                    <p:animEffect transition="in" filter="wipe(left)">
                                      <p:cBhvr>
                                        <p:cTn id="183" dur="500"/>
                                        <p:tgtEl>
                                          <p:spTgt spid="105"/>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107"/>
                                        </p:tgtEl>
                                        <p:attrNameLst>
                                          <p:attrName>style.visibility</p:attrName>
                                        </p:attrNameLst>
                                      </p:cBhvr>
                                      <p:to>
                                        <p:strVal val="visible"/>
                                      </p:to>
                                    </p:set>
                                    <p:animEffect transition="in" filter="wipe(down)">
                                      <p:cBhvr>
                                        <p:cTn id="188" dur="500"/>
                                        <p:tgtEl>
                                          <p:spTgt spid="107"/>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214"/>
                                        </p:tgtEl>
                                        <p:attrNameLst>
                                          <p:attrName>style.visibility</p:attrName>
                                        </p:attrNameLst>
                                      </p:cBhvr>
                                      <p:to>
                                        <p:strVal val="visible"/>
                                      </p:to>
                                    </p:set>
                                    <p:animEffect transition="in" filter="wipe(down)">
                                      <p:cBhvr>
                                        <p:cTn id="191" dur="500"/>
                                        <p:tgtEl>
                                          <p:spTgt spid="214"/>
                                        </p:tgtEl>
                                      </p:cBhvr>
                                    </p:animEffect>
                                  </p:childTnLst>
                                </p:cTn>
                              </p:par>
                            </p:childTnLst>
                          </p:cTn>
                        </p:par>
                      </p:childTnLst>
                    </p:cTn>
                  </p:par>
                  <p:par>
                    <p:cTn id="192" fill="hold">
                      <p:stCondLst>
                        <p:cond delay="indefinite"/>
                      </p:stCondLst>
                      <p:childTnLst>
                        <p:par>
                          <p:cTn id="193" fill="hold">
                            <p:stCondLst>
                              <p:cond delay="0"/>
                            </p:stCondLst>
                            <p:childTnLst>
                              <p:par>
                                <p:cTn id="194" presetID="2" presetClass="entr" presetSubtype="4" fill="hold" nodeType="clickEffect">
                                  <p:stCondLst>
                                    <p:cond delay="0"/>
                                  </p:stCondLst>
                                  <p:childTnLst>
                                    <p:set>
                                      <p:cBhvr>
                                        <p:cTn id="195" dur="1" fill="hold">
                                          <p:stCondLst>
                                            <p:cond delay="0"/>
                                          </p:stCondLst>
                                        </p:cTn>
                                        <p:tgtEl>
                                          <p:spTgt spid="325"/>
                                        </p:tgtEl>
                                        <p:attrNameLst>
                                          <p:attrName>style.visibility</p:attrName>
                                        </p:attrNameLst>
                                      </p:cBhvr>
                                      <p:to>
                                        <p:strVal val="visible"/>
                                      </p:to>
                                    </p:set>
                                    <p:anim calcmode="lin" valueType="num">
                                      <p:cBhvr additive="base">
                                        <p:cTn id="196" dur="500" fill="hold"/>
                                        <p:tgtEl>
                                          <p:spTgt spid="325"/>
                                        </p:tgtEl>
                                        <p:attrNameLst>
                                          <p:attrName>ppt_x</p:attrName>
                                        </p:attrNameLst>
                                      </p:cBhvr>
                                      <p:tavLst>
                                        <p:tav tm="0">
                                          <p:val>
                                            <p:strVal val="#ppt_x"/>
                                          </p:val>
                                        </p:tav>
                                        <p:tav tm="100000">
                                          <p:val>
                                            <p:strVal val="#ppt_x"/>
                                          </p:val>
                                        </p:tav>
                                      </p:tavLst>
                                    </p:anim>
                                    <p:anim calcmode="lin" valueType="num">
                                      <p:cBhvr additive="base">
                                        <p:cTn id="197" dur="500" fill="hold"/>
                                        <p:tgtEl>
                                          <p:spTgt spid="325"/>
                                        </p:tgtEl>
                                        <p:attrNameLst>
                                          <p:attrName>ppt_y</p:attrName>
                                        </p:attrNameLst>
                                      </p:cBhvr>
                                      <p:tavLst>
                                        <p:tav tm="0">
                                          <p:val>
                                            <p:strVal val="1+#ppt_h/2"/>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nodeType="clickEffect">
                                  <p:stCondLst>
                                    <p:cond delay="0"/>
                                  </p:stCondLst>
                                  <p:childTnLst>
                                    <p:set>
                                      <p:cBhvr>
                                        <p:cTn id="201" dur="1" fill="hold">
                                          <p:stCondLst>
                                            <p:cond delay="0"/>
                                          </p:stCondLst>
                                        </p:cTn>
                                        <p:tgtEl>
                                          <p:spTgt spid="87"/>
                                        </p:tgtEl>
                                        <p:attrNameLst>
                                          <p:attrName>style.visibility</p:attrName>
                                        </p:attrNameLst>
                                      </p:cBhvr>
                                      <p:to>
                                        <p:strVal val="visible"/>
                                      </p:to>
                                    </p:set>
                                    <p:animEffect transition="in" filter="wipe(down)">
                                      <p:cBhvr>
                                        <p:cTn id="202" dur="500"/>
                                        <p:tgtEl>
                                          <p:spTgt spid="87"/>
                                        </p:tgtEl>
                                      </p:cBhvr>
                                    </p:animEffect>
                                  </p:childTnLst>
                                </p:cTn>
                              </p:par>
                              <p:par>
                                <p:cTn id="203" presetID="2" presetClass="entr" presetSubtype="4" fill="hold" grpId="0" nodeType="withEffect">
                                  <p:stCondLst>
                                    <p:cond delay="0"/>
                                  </p:stCondLst>
                                  <p:childTnLst>
                                    <p:set>
                                      <p:cBhvr>
                                        <p:cTn id="204" dur="1" fill="hold">
                                          <p:stCondLst>
                                            <p:cond delay="0"/>
                                          </p:stCondLst>
                                        </p:cTn>
                                        <p:tgtEl>
                                          <p:spTgt spid="340"/>
                                        </p:tgtEl>
                                        <p:attrNameLst>
                                          <p:attrName>style.visibility</p:attrName>
                                        </p:attrNameLst>
                                      </p:cBhvr>
                                      <p:to>
                                        <p:strVal val="visible"/>
                                      </p:to>
                                    </p:set>
                                    <p:anim calcmode="lin" valueType="num">
                                      <p:cBhvr additive="base">
                                        <p:cTn id="205" dur="500" fill="hold"/>
                                        <p:tgtEl>
                                          <p:spTgt spid="340"/>
                                        </p:tgtEl>
                                        <p:attrNameLst>
                                          <p:attrName>ppt_x</p:attrName>
                                        </p:attrNameLst>
                                      </p:cBhvr>
                                      <p:tavLst>
                                        <p:tav tm="0">
                                          <p:val>
                                            <p:strVal val="#ppt_x"/>
                                          </p:val>
                                        </p:tav>
                                        <p:tav tm="100000">
                                          <p:val>
                                            <p:strVal val="#ppt_x"/>
                                          </p:val>
                                        </p:tav>
                                      </p:tavLst>
                                    </p:anim>
                                    <p:anim calcmode="lin" valueType="num">
                                      <p:cBhvr additive="base">
                                        <p:cTn id="206" dur="500" fill="hold"/>
                                        <p:tgtEl>
                                          <p:spTgt spid="340"/>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337"/>
                                        </p:tgtEl>
                                        <p:attrNameLst>
                                          <p:attrName>style.visibility</p:attrName>
                                        </p:attrNameLst>
                                      </p:cBhvr>
                                      <p:to>
                                        <p:strVal val="visible"/>
                                      </p:to>
                                    </p:set>
                                    <p:anim calcmode="lin" valueType="num">
                                      <p:cBhvr additive="base">
                                        <p:cTn id="209" dur="500" fill="hold"/>
                                        <p:tgtEl>
                                          <p:spTgt spid="337"/>
                                        </p:tgtEl>
                                        <p:attrNameLst>
                                          <p:attrName>ppt_x</p:attrName>
                                        </p:attrNameLst>
                                      </p:cBhvr>
                                      <p:tavLst>
                                        <p:tav tm="0">
                                          <p:val>
                                            <p:strVal val="#ppt_x"/>
                                          </p:val>
                                        </p:tav>
                                        <p:tav tm="100000">
                                          <p:val>
                                            <p:strVal val="#ppt_x"/>
                                          </p:val>
                                        </p:tav>
                                      </p:tavLst>
                                    </p:anim>
                                    <p:anim calcmode="lin" valueType="num">
                                      <p:cBhvr additive="base">
                                        <p:cTn id="210" dur="500" fill="hold"/>
                                        <p:tgtEl>
                                          <p:spTgt spid="337"/>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2" presetClass="entr" presetSubtype="8" fill="hold" nodeType="clickEffect">
                                  <p:stCondLst>
                                    <p:cond delay="0"/>
                                  </p:stCondLst>
                                  <p:childTnLst>
                                    <p:set>
                                      <p:cBhvr>
                                        <p:cTn id="214" dur="1" fill="hold">
                                          <p:stCondLst>
                                            <p:cond delay="0"/>
                                          </p:stCondLst>
                                        </p:cTn>
                                        <p:tgtEl>
                                          <p:spTgt spid="89"/>
                                        </p:tgtEl>
                                        <p:attrNameLst>
                                          <p:attrName>style.visibility</p:attrName>
                                        </p:attrNameLst>
                                      </p:cBhvr>
                                      <p:to>
                                        <p:strVal val="visible"/>
                                      </p:to>
                                    </p:set>
                                    <p:animEffect transition="in" filter="wipe(left)">
                                      <p:cBhvr>
                                        <p:cTn id="215" dur="500"/>
                                        <p:tgtEl>
                                          <p:spTgt spid="89"/>
                                        </p:tgtEl>
                                      </p:cBhvr>
                                    </p:animEffect>
                                  </p:childTnLst>
                                </p:cTn>
                              </p:par>
                              <p:par>
                                <p:cTn id="216" presetID="22" presetClass="entr" presetSubtype="8" fill="hold" nodeType="withEffect">
                                  <p:stCondLst>
                                    <p:cond delay="0"/>
                                  </p:stCondLst>
                                  <p:childTnLst>
                                    <p:set>
                                      <p:cBhvr>
                                        <p:cTn id="217" dur="1" fill="hold">
                                          <p:stCondLst>
                                            <p:cond delay="0"/>
                                          </p:stCondLst>
                                        </p:cTn>
                                        <p:tgtEl>
                                          <p:spTgt spid="92"/>
                                        </p:tgtEl>
                                        <p:attrNameLst>
                                          <p:attrName>style.visibility</p:attrName>
                                        </p:attrNameLst>
                                      </p:cBhvr>
                                      <p:to>
                                        <p:strVal val="visible"/>
                                      </p:to>
                                    </p:set>
                                    <p:animEffect transition="in" filter="wipe(left)">
                                      <p:cBhvr>
                                        <p:cTn id="218" dur="500"/>
                                        <p:tgtEl>
                                          <p:spTgt spid="92"/>
                                        </p:tgtEl>
                                      </p:cBhvr>
                                    </p:animEffect>
                                  </p:childTnLst>
                                </p:cTn>
                              </p:par>
                              <p:par>
                                <p:cTn id="219" presetID="22" presetClass="entr" presetSubtype="4" fill="hold" grpId="0" nodeType="withEffect">
                                  <p:stCondLst>
                                    <p:cond delay="0"/>
                                  </p:stCondLst>
                                  <p:childTnLst>
                                    <p:set>
                                      <p:cBhvr>
                                        <p:cTn id="220" dur="1" fill="hold">
                                          <p:stCondLst>
                                            <p:cond delay="0"/>
                                          </p:stCondLst>
                                        </p:cTn>
                                        <p:tgtEl>
                                          <p:spTgt spid="93"/>
                                        </p:tgtEl>
                                        <p:attrNameLst>
                                          <p:attrName>style.visibility</p:attrName>
                                        </p:attrNameLst>
                                      </p:cBhvr>
                                      <p:to>
                                        <p:strVal val="visible"/>
                                      </p:to>
                                    </p:set>
                                    <p:animEffect transition="in" filter="wipe(down)">
                                      <p:cBhvr>
                                        <p:cTn id="221" dur="500"/>
                                        <p:tgtEl>
                                          <p:spTgt spid="93"/>
                                        </p:tgtEl>
                                      </p:cBhvr>
                                    </p:animEffect>
                                  </p:childTnLst>
                                </p:cTn>
                              </p:par>
                              <p:par>
                                <p:cTn id="222" presetID="22" presetClass="entr" presetSubtype="4" fill="hold" grpId="0" nodeType="withEffect">
                                  <p:stCondLst>
                                    <p:cond delay="0"/>
                                  </p:stCondLst>
                                  <p:childTnLst>
                                    <p:set>
                                      <p:cBhvr>
                                        <p:cTn id="223" dur="1" fill="hold">
                                          <p:stCondLst>
                                            <p:cond delay="0"/>
                                          </p:stCondLst>
                                        </p:cTn>
                                        <p:tgtEl>
                                          <p:spTgt spid="94"/>
                                        </p:tgtEl>
                                        <p:attrNameLst>
                                          <p:attrName>style.visibility</p:attrName>
                                        </p:attrNameLst>
                                      </p:cBhvr>
                                      <p:to>
                                        <p:strVal val="visible"/>
                                      </p:to>
                                    </p:set>
                                    <p:animEffect transition="in" filter="wipe(down)">
                                      <p:cBhvr>
                                        <p:cTn id="224" dur="500"/>
                                        <p:tgtEl>
                                          <p:spTgt spid="94"/>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nodeType="clickEffect">
                                  <p:stCondLst>
                                    <p:cond delay="0"/>
                                  </p:stCondLst>
                                  <p:childTnLst>
                                    <p:set>
                                      <p:cBhvr>
                                        <p:cTn id="228" dur="1" fill="hold">
                                          <p:stCondLst>
                                            <p:cond delay="0"/>
                                          </p:stCondLst>
                                        </p:cTn>
                                        <p:tgtEl>
                                          <p:spTgt spid="95"/>
                                        </p:tgtEl>
                                        <p:attrNameLst>
                                          <p:attrName>style.visibility</p:attrName>
                                        </p:attrNameLst>
                                      </p:cBhvr>
                                      <p:to>
                                        <p:strVal val="visible"/>
                                      </p:to>
                                    </p:set>
                                    <p:animEffect transition="in" filter="wipe(left)">
                                      <p:cBhvr>
                                        <p:cTn id="229" dur="500"/>
                                        <p:tgtEl>
                                          <p:spTgt spid="95"/>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grpId="0" nodeType="clickEffect">
                                  <p:stCondLst>
                                    <p:cond delay="0"/>
                                  </p:stCondLst>
                                  <p:childTnLst>
                                    <p:set>
                                      <p:cBhvr>
                                        <p:cTn id="233" dur="1" fill="hold">
                                          <p:stCondLst>
                                            <p:cond delay="0"/>
                                          </p:stCondLst>
                                        </p:cTn>
                                        <p:tgtEl>
                                          <p:spTgt spid="19"/>
                                        </p:tgtEl>
                                        <p:attrNameLst>
                                          <p:attrName>style.visibility</p:attrName>
                                        </p:attrNameLst>
                                      </p:cBhvr>
                                      <p:to>
                                        <p:strVal val="visible"/>
                                      </p:to>
                                    </p:set>
                                    <p:animEffect transition="in" filter="wipe(down)">
                                      <p:cBhvr>
                                        <p:cTn id="234" dur="500"/>
                                        <p:tgtEl>
                                          <p:spTgt spid="19"/>
                                        </p:tgtEl>
                                      </p:cBhvr>
                                    </p:animEffect>
                                  </p:childTnLst>
                                </p:cTn>
                              </p:par>
                              <p:par>
                                <p:cTn id="235" presetID="22" presetClass="entr" presetSubtype="4" fill="hold" grpId="0" nodeType="withEffect">
                                  <p:stCondLst>
                                    <p:cond delay="0"/>
                                  </p:stCondLst>
                                  <p:childTnLst>
                                    <p:set>
                                      <p:cBhvr>
                                        <p:cTn id="236" dur="1" fill="hold">
                                          <p:stCondLst>
                                            <p:cond delay="0"/>
                                          </p:stCondLst>
                                        </p:cTn>
                                        <p:tgtEl>
                                          <p:spTgt spid="213"/>
                                        </p:tgtEl>
                                        <p:attrNameLst>
                                          <p:attrName>style.visibility</p:attrName>
                                        </p:attrNameLst>
                                      </p:cBhvr>
                                      <p:to>
                                        <p:strVal val="visible"/>
                                      </p:to>
                                    </p:set>
                                    <p:animEffect transition="in" filter="wipe(down)">
                                      <p:cBhvr>
                                        <p:cTn id="237" dur="500"/>
                                        <p:tgtEl>
                                          <p:spTgt spid="213"/>
                                        </p:tgtEl>
                                      </p:cBhvr>
                                    </p:animEffect>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163"/>
                                        </p:tgtEl>
                                        <p:attrNameLst>
                                          <p:attrName>style.visibility</p:attrName>
                                        </p:attrNameLst>
                                      </p:cBhvr>
                                      <p:to>
                                        <p:strVal val="visible"/>
                                      </p:to>
                                    </p:set>
                                    <p:anim calcmode="lin" valueType="num">
                                      <p:cBhvr additive="base">
                                        <p:cTn id="242" dur="500" fill="hold"/>
                                        <p:tgtEl>
                                          <p:spTgt spid="163"/>
                                        </p:tgtEl>
                                        <p:attrNameLst>
                                          <p:attrName>ppt_x</p:attrName>
                                        </p:attrNameLst>
                                      </p:cBhvr>
                                      <p:tavLst>
                                        <p:tav tm="0">
                                          <p:val>
                                            <p:strVal val="#ppt_x"/>
                                          </p:val>
                                        </p:tav>
                                        <p:tav tm="100000">
                                          <p:val>
                                            <p:strVal val="#ppt_x"/>
                                          </p:val>
                                        </p:tav>
                                      </p:tavLst>
                                    </p:anim>
                                    <p:anim calcmode="lin" valueType="num">
                                      <p:cBhvr additive="base">
                                        <p:cTn id="243"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nodeType="clickEffect">
                                  <p:stCondLst>
                                    <p:cond delay="0"/>
                                  </p:stCondLst>
                                  <p:childTnLst>
                                    <p:set>
                                      <p:cBhvr>
                                        <p:cTn id="247" dur="1" fill="hold">
                                          <p:stCondLst>
                                            <p:cond delay="0"/>
                                          </p:stCondLst>
                                        </p:cTn>
                                        <p:tgtEl>
                                          <p:spTgt spid="142"/>
                                        </p:tgtEl>
                                        <p:attrNameLst>
                                          <p:attrName>style.visibility</p:attrName>
                                        </p:attrNameLst>
                                      </p:cBhvr>
                                      <p:to>
                                        <p:strVal val="visible"/>
                                      </p:to>
                                    </p:set>
                                    <p:animEffect transition="in" filter="fade">
                                      <p:cBhvr>
                                        <p:cTn id="248" dur="500"/>
                                        <p:tgtEl>
                                          <p:spTgt spid="142"/>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355"/>
                                        </p:tgtEl>
                                        <p:attrNameLst>
                                          <p:attrName>style.visibility</p:attrName>
                                        </p:attrNameLst>
                                      </p:cBhvr>
                                      <p:to>
                                        <p:strVal val="visible"/>
                                      </p:to>
                                    </p:set>
                                    <p:animEffect transition="in" filter="fade">
                                      <p:cBhvr>
                                        <p:cTn id="251" dur="500"/>
                                        <p:tgtEl>
                                          <p:spTgt spid="355"/>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356"/>
                                        </p:tgtEl>
                                        <p:attrNameLst>
                                          <p:attrName>style.visibility</p:attrName>
                                        </p:attrNameLst>
                                      </p:cBhvr>
                                      <p:to>
                                        <p:strVal val="visible"/>
                                      </p:to>
                                    </p:set>
                                    <p:animEffect transition="in" filter="fade">
                                      <p:cBhvr>
                                        <p:cTn id="254" dur="500"/>
                                        <p:tgtEl>
                                          <p:spTgt spid="356"/>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4" fill="hold" nodeType="clickEffect">
                                  <p:stCondLst>
                                    <p:cond delay="0"/>
                                  </p:stCondLst>
                                  <p:childTnLst>
                                    <p:set>
                                      <p:cBhvr>
                                        <p:cTn id="258" dur="1" fill="hold">
                                          <p:stCondLst>
                                            <p:cond delay="0"/>
                                          </p:stCondLst>
                                        </p:cTn>
                                        <p:tgtEl>
                                          <p:spTgt spid="175"/>
                                        </p:tgtEl>
                                        <p:attrNameLst>
                                          <p:attrName>style.visibility</p:attrName>
                                        </p:attrNameLst>
                                      </p:cBhvr>
                                      <p:to>
                                        <p:strVal val="visible"/>
                                      </p:to>
                                    </p:set>
                                    <p:animEffect transition="in" filter="wipe(down)">
                                      <p:cBhvr>
                                        <p:cTn id="259" dur="500"/>
                                        <p:tgtEl>
                                          <p:spTgt spid="175"/>
                                        </p:tgtEl>
                                      </p:cBhvr>
                                    </p:animEffect>
                                  </p:childTnLst>
                                </p:cTn>
                              </p:par>
                              <p:par>
                                <p:cTn id="260" presetID="22" presetClass="entr" presetSubtype="4" fill="hold" nodeType="withEffect">
                                  <p:stCondLst>
                                    <p:cond delay="0"/>
                                  </p:stCondLst>
                                  <p:childTnLst>
                                    <p:set>
                                      <p:cBhvr>
                                        <p:cTn id="261" dur="1" fill="hold">
                                          <p:stCondLst>
                                            <p:cond delay="0"/>
                                          </p:stCondLst>
                                        </p:cTn>
                                        <p:tgtEl>
                                          <p:spTgt spid="208"/>
                                        </p:tgtEl>
                                        <p:attrNameLst>
                                          <p:attrName>style.visibility</p:attrName>
                                        </p:attrNameLst>
                                      </p:cBhvr>
                                      <p:to>
                                        <p:strVal val="visible"/>
                                      </p:to>
                                    </p:set>
                                    <p:animEffect transition="in" filter="wipe(down)">
                                      <p:cBhvr>
                                        <p:cTn id="262" dur="500"/>
                                        <p:tgtEl>
                                          <p:spTgt spid="208"/>
                                        </p:tgtEl>
                                      </p:cBhvr>
                                    </p:animEffect>
                                  </p:childTnLst>
                                </p:cTn>
                              </p:par>
                              <p:par>
                                <p:cTn id="263" presetID="22" presetClass="entr" presetSubtype="4" fill="hold" nodeType="withEffect">
                                  <p:stCondLst>
                                    <p:cond delay="0"/>
                                  </p:stCondLst>
                                  <p:childTnLst>
                                    <p:set>
                                      <p:cBhvr>
                                        <p:cTn id="264" dur="1" fill="hold">
                                          <p:stCondLst>
                                            <p:cond delay="0"/>
                                          </p:stCondLst>
                                        </p:cTn>
                                        <p:tgtEl>
                                          <p:spTgt spid="181"/>
                                        </p:tgtEl>
                                        <p:attrNameLst>
                                          <p:attrName>style.visibility</p:attrName>
                                        </p:attrNameLst>
                                      </p:cBhvr>
                                      <p:to>
                                        <p:strVal val="visible"/>
                                      </p:to>
                                    </p:set>
                                    <p:animEffect transition="in" filter="wipe(down)">
                                      <p:cBhvr>
                                        <p:cTn id="265" dur="500"/>
                                        <p:tgtEl>
                                          <p:spTgt spid="181"/>
                                        </p:tgtEl>
                                      </p:cBhvr>
                                    </p:animEffect>
                                  </p:childTnLst>
                                </p:cTn>
                              </p:par>
                              <p:par>
                                <p:cTn id="266" presetID="22" presetClass="entr" presetSubtype="4" fill="hold" nodeType="withEffect">
                                  <p:stCondLst>
                                    <p:cond delay="0"/>
                                  </p:stCondLst>
                                  <p:childTnLst>
                                    <p:set>
                                      <p:cBhvr>
                                        <p:cTn id="267" dur="1" fill="hold">
                                          <p:stCondLst>
                                            <p:cond delay="0"/>
                                          </p:stCondLst>
                                        </p:cTn>
                                        <p:tgtEl>
                                          <p:spTgt spid="224"/>
                                        </p:tgtEl>
                                        <p:attrNameLst>
                                          <p:attrName>style.visibility</p:attrName>
                                        </p:attrNameLst>
                                      </p:cBhvr>
                                      <p:to>
                                        <p:strVal val="visible"/>
                                      </p:to>
                                    </p:set>
                                    <p:animEffect transition="in" filter="wipe(down)">
                                      <p:cBhvr>
                                        <p:cTn id="268" dur="500"/>
                                        <p:tgtEl>
                                          <p:spTgt spid="22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353"/>
                                        </p:tgtEl>
                                        <p:attrNameLst>
                                          <p:attrName>style.visibility</p:attrName>
                                        </p:attrNameLst>
                                      </p:cBhvr>
                                      <p:to>
                                        <p:strVal val="visible"/>
                                      </p:to>
                                    </p:set>
                                    <p:animEffect transition="in" filter="fade">
                                      <p:cBhvr>
                                        <p:cTn id="271" dur="500"/>
                                        <p:tgtEl>
                                          <p:spTgt spid="353"/>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354"/>
                                        </p:tgtEl>
                                        <p:attrNameLst>
                                          <p:attrName>style.visibility</p:attrName>
                                        </p:attrNameLst>
                                      </p:cBhvr>
                                      <p:to>
                                        <p:strVal val="visible"/>
                                      </p:to>
                                    </p:set>
                                    <p:animEffect transition="in" filter="fade">
                                      <p:cBhvr>
                                        <p:cTn id="274" dur="500"/>
                                        <p:tgtEl>
                                          <p:spTgt spid="354"/>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8" fill="hold" nodeType="clickEffect">
                                  <p:stCondLst>
                                    <p:cond delay="0"/>
                                  </p:stCondLst>
                                  <p:childTnLst>
                                    <p:set>
                                      <p:cBhvr>
                                        <p:cTn id="278" dur="1" fill="hold">
                                          <p:stCondLst>
                                            <p:cond delay="0"/>
                                          </p:stCondLst>
                                        </p:cTn>
                                        <p:tgtEl>
                                          <p:spTgt spid="144"/>
                                        </p:tgtEl>
                                        <p:attrNameLst>
                                          <p:attrName>style.visibility</p:attrName>
                                        </p:attrNameLst>
                                      </p:cBhvr>
                                      <p:to>
                                        <p:strVal val="visible"/>
                                      </p:to>
                                    </p:set>
                                    <p:animEffect transition="in" filter="wipe(left)">
                                      <p:cBhvr>
                                        <p:cTn id="279" dur="500"/>
                                        <p:tgtEl>
                                          <p:spTgt spid="144"/>
                                        </p:tgtEl>
                                      </p:cBhvr>
                                    </p:animEffect>
                                  </p:childTnLst>
                                </p:cTn>
                              </p:par>
                              <p:par>
                                <p:cTn id="280" presetID="22" presetClass="entr" presetSubtype="8" fill="hold" nodeType="withEffect">
                                  <p:stCondLst>
                                    <p:cond delay="0"/>
                                  </p:stCondLst>
                                  <p:childTnLst>
                                    <p:set>
                                      <p:cBhvr>
                                        <p:cTn id="281" dur="1" fill="hold">
                                          <p:stCondLst>
                                            <p:cond delay="0"/>
                                          </p:stCondLst>
                                        </p:cTn>
                                        <p:tgtEl>
                                          <p:spTgt spid="146"/>
                                        </p:tgtEl>
                                        <p:attrNameLst>
                                          <p:attrName>style.visibility</p:attrName>
                                        </p:attrNameLst>
                                      </p:cBhvr>
                                      <p:to>
                                        <p:strVal val="visible"/>
                                      </p:to>
                                    </p:set>
                                    <p:animEffect transition="in" filter="wipe(left)">
                                      <p:cBhvr>
                                        <p:cTn id="282" dur="500"/>
                                        <p:tgtEl>
                                          <p:spTgt spid="146"/>
                                        </p:tgtEl>
                                      </p:cBhvr>
                                    </p:animEffect>
                                  </p:childTnLst>
                                </p:cTn>
                              </p:par>
                              <p:par>
                                <p:cTn id="283" presetID="22" presetClass="entr" presetSubtype="4" fill="hold" grpId="0" nodeType="withEffect">
                                  <p:stCondLst>
                                    <p:cond delay="0"/>
                                  </p:stCondLst>
                                  <p:childTnLst>
                                    <p:set>
                                      <p:cBhvr>
                                        <p:cTn id="284" dur="1" fill="hold">
                                          <p:stCondLst>
                                            <p:cond delay="0"/>
                                          </p:stCondLst>
                                        </p:cTn>
                                        <p:tgtEl>
                                          <p:spTgt spid="149"/>
                                        </p:tgtEl>
                                        <p:attrNameLst>
                                          <p:attrName>style.visibility</p:attrName>
                                        </p:attrNameLst>
                                      </p:cBhvr>
                                      <p:to>
                                        <p:strVal val="visible"/>
                                      </p:to>
                                    </p:set>
                                    <p:animEffect transition="in" filter="wipe(down)">
                                      <p:cBhvr>
                                        <p:cTn id="285" dur="500"/>
                                        <p:tgtEl>
                                          <p:spTgt spid="149"/>
                                        </p:tgtEl>
                                      </p:cBhvr>
                                    </p:animEffect>
                                  </p:childTnLst>
                                </p:cTn>
                              </p:par>
                              <p:par>
                                <p:cTn id="286" presetID="22" presetClass="entr" presetSubtype="4" fill="hold" grpId="0" nodeType="withEffect">
                                  <p:stCondLst>
                                    <p:cond delay="0"/>
                                  </p:stCondLst>
                                  <p:childTnLst>
                                    <p:set>
                                      <p:cBhvr>
                                        <p:cTn id="287" dur="1" fill="hold">
                                          <p:stCondLst>
                                            <p:cond delay="0"/>
                                          </p:stCondLst>
                                        </p:cTn>
                                        <p:tgtEl>
                                          <p:spTgt spid="148"/>
                                        </p:tgtEl>
                                        <p:attrNameLst>
                                          <p:attrName>style.visibility</p:attrName>
                                        </p:attrNameLst>
                                      </p:cBhvr>
                                      <p:to>
                                        <p:strVal val="visible"/>
                                      </p:to>
                                    </p:set>
                                    <p:animEffect transition="in" filter="wipe(down)">
                                      <p:cBhvr>
                                        <p:cTn id="288" dur="500"/>
                                        <p:tgtEl>
                                          <p:spTgt spid="148"/>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nodeType="clickEffect">
                                  <p:stCondLst>
                                    <p:cond delay="0"/>
                                  </p:stCondLst>
                                  <p:childTnLst>
                                    <p:set>
                                      <p:cBhvr>
                                        <p:cTn id="292" dur="1" fill="hold">
                                          <p:stCondLst>
                                            <p:cond delay="0"/>
                                          </p:stCondLst>
                                        </p:cTn>
                                        <p:tgtEl>
                                          <p:spTgt spid="153"/>
                                        </p:tgtEl>
                                        <p:attrNameLst>
                                          <p:attrName>style.visibility</p:attrName>
                                        </p:attrNameLst>
                                      </p:cBhvr>
                                      <p:to>
                                        <p:strVal val="visible"/>
                                      </p:to>
                                    </p:set>
                                    <p:animEffect transition="in" filter="wipe(down)">
                                      <p:cBhvr>
                                        <p:cTn id="293" dur="500"/>
                                        <p:tgtEl>
                                          <p:spTgt spid="153"/>
                                        </p:tgtEl>
                                      </p:cBhvr>
                                    </p:animEffect>
                                  </p:childTnLst>
                                </p:cTn>
                              </p:par>
                              <p:par>
                                <p:cTn id="294" presetID="22" presetClass="entr" presetSubtype="4" fill="hold" nodeType="withEffect">
                                  <p:stCondLst>
                                    <p:cond delay="0"/>
                                  </p:stCondLst>
                                  <p:childTnLst>
                                    <p:set>
                                      <p:cBhvr>
                                        <p:cTn id="295" dur="1" fill="hold">
                                          <p:stCondLst>
                                            <p:cond delay="0"/>
                                          </p:stCondLst>
                                        </p:cTn>
                                        <p:tgtEl>
                                          <p:spTgt spid="151"/>
                                        </p:tgtEl>
                                        <p:attrNameLst>
                                          <p:attrName>style.visibility</p:attrName>
                                        </p:attrNameLst>
                                      </p:cBhvr>
                                      <p:to>
                                        <p:strVal val="visible"/>
                                      </p:to>
                                    </p:set>
                                    <p:animEffect transition="in" filter="wipe(down)">
                                      <p:cBhvr>
                                        <p:cTn id="296" dur="500"/>
                                        <p:tgtEl>
                                          <p:spTgt spid="151"/>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351"/>
                                        </p:tgtEl>
                                        <p:attrNameLst>
                                          <p:attrName>style.visibility</p:attrName>
                                        </p:attrNameLst>
                                      </p:cBhvr>
                                      <p:to>
                                        <p:strVal val="visible"/>
                                      </p:to>
                                    </p:set>
                                    <p:animEffect transition="in" filter="fade">
                                      <p:cBhvr>
                                        <p:cTn id="299" dur="500"/>
                                        <p:tgtEl>
                                          <p:spTgt spid="351"/>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352"/>
                                        </p:tgtEl>
                                        <p:attrNameLst>
                                          <p:attrName>style.visibility</p:attrName>
                                        </p:attrNameLst>
                                      </p:cBhvr>
                                      <p:to>
                                        <p:strVal val="visible"/>
                                      </p:to>
                                    </p:set>
                                    <p:animEffect transition="in" filter="fade">
                                      <p:cBhvr>
                                        <p:cTn id="302" dur="500"/>
                                        <p:tgtEl>
                                          <p:spTgt spid="352"/>
                                        </p:tgtEl>
                                      </p:cBhvr>
                                    </p:animEffect>
                                  </p:childTnLst>
                                </p:cTn>
                              </p:par>
                            </p:childTnLst>
                          </p:cTn>
                        </p:par>
                      </p:childTnLst>
                    </p:cTn>
                  </p:par>
                  <p:par>
                    <p:cTn id="303" fill="hold">
                      <p:stCondLst>
                        <p:cond delay="indefinite"/>
                      </p:stCondLst>
                      <p:childTnLst>
                        <p:par>
                          <p:cTn id="304" fill="hold">
                            <p:stCondLst>
                              <p:cond delay="0"/>
                            </p:stCondLst>
                            <p:childTnLst>
                              <p:par>
                                <p:cTn id="305" presetID="22" presetClass="entr" presetSubtype="8" fill="hold" nodeType="clickEffect">
                                  <p:stCondLst>
                                    <p:cond delay="0"/>
                                  </p:stCondLst>
                                  <p:childTnLst>
                                    <p:set>
                                      <p:cBhvr>
                                        <p:cTn id="306" dur="1" fill="hold">
                                          <p:stCondLst>
                                            <p:cond delay="0"/>
                                          </p:stCondLst>
                                        </p:cTn>
                                        <p:tgtEl>
                                          <p:spTgt spid="127"/>
                                        </p:tgtEl>
                                        <p:attrNameLst>
                                          <p:attrName>style.visibility</p:attrName>
                                        </p:attrNameLst>
                                      </p:cBhvr>
                                      <p:to>
                                        <p:strVal val="visible"/>
                                      </p:to>
                                    </p:set>
                                    <p:animEffect transition="in" filter="wipe(left)">
                                      <p:cBhvr>
                                        <p:cTn id="307" dur="500"/>
                                        <p:tgtEl>
                                          <p:spTgt spid="127"/>
                                        </p:tgtEl>
                                      </p:cBhvr>
                                    </p:animEffect>
                                  </p:childTnLst>
                                </p:cTn>
                              </p:par>
                              <p:par>
                                <p:cTn id="308" presetID="22" presetClass="entr" presetSubtype="4" fill="hold" grpId="0" nodeType="withEffect">
                                  <p:stCondLst>
                                    <p:cond delay="0"/>
                                  </p:stCondLst>
                                  <p:childTnLst>
                                    <p:set>
                                      <p:cBhvr>
                                        <p:cTn id="309" dur="1" fill="hold">
                                          <p:stCondLst>
                                            <p:cond delay="0"/>
                                          </p:stCondLst>
                                        </p:cTn>
                                        <p:tgtEl>
                                          <p:spTgt spid="156"/>
                                        </p:tgtEl>
                                        <p:attrNameLst>
                                          <p:attrName>style.visibility</p:attrName>
                                        </p:attrNameLst>
                                      </p:cBhvr>
                                      <p:to>
                                        <p:strVal val="visible"/>
                                      </p:to>
                                    </p:set>
                                    <p:animEffect transition="in" filter="wipe(down)">
                                      <p:cBhvr>
                                        <p:cTn id="310" dur="500"/>
                                        <p:tgtEl>
                                          <p:spTgt spid="156"/>
                                        </p:tgtEl>
                                      </p:cBhvr>
                                    </p:animEffect>
                                  </p:childTnLst>
                                </p:cTn>
                              </p:par>
                            </p:childTnLst>
                          </p:cTn>
                        </p:par>
                      </p:childTnLst>
                    </p:cTn>
                  </p:par>
                  <p:par>
                    <p:cTn id="311" fill="hold">
                      <p:stCondLst>
                        <p:cond delay="indefinite"/>
                      </p:stCondLst>
                      <p:childTnLst>
                        <p:par>
                          <p:cTn id="312" fill="hold">
                            <p:stCondLst>
                              <p:cond delay="0"/>
                            </p:stCondLst>
                            <p:childTnLst>
                              <p:par>
                                <p:cTn id="313" presetID="22" presetClass="entr" presetSubtype="4" fill="hold" nodeType="clickEffect">
                                  <p:stCondLst>
                                    <p:cond delay="0"/>
                                  </p:stCondLst>
                                  <p:childTnLst>
                                    <p:set>
                                      <p:cBhvr>
                                        <p:cTn id="314" dur="1" fill="hold">
                                          <p:stCondLst>
                                            <p:cond delay="0"/>
                                          </p:stCondLst>
                                        </p:cTn>
                                        <p:tgtEl>
                                          <p:spTgt spid="158"/>
                                        </p:tgtEl>
                                        <p:attrNameLst>
                                          <p:attrName>style.visibility</p:attrName>
                                        </p:attrNameLst>
                                      </p:cBhvr>
                                      <p:to>
                                        <p:strVal val="visible"/>
                                      </p:to>
                                    </p:set>
                                    <p:animEffect transition="in" filter="wipe(down)">
                                      <p:cBhvr>
                                        <p:cTn id="315" dur="500"/>
                                        <p:tgtEl>
                                          <p:spTgt spid="158"/>
                                        </p:tgtEl>
                                      </p:cBhvr>
                                    </p:animEffect>
                                  </p:childTnLst>
                                </p:cTn>
                              </p:par>
                              <p:par>
                                <p:cTn id="316" presetID="22" presetClass="entr" presetSubtype="8" fill="hold" nodeType="withEffect">
                                  <p:stCondLst>
                                    <p:cond delay="0"/>
                                  </p:stCondLst>
                                  <p:childTnLst>
                                    <p:set>
                                      <p:cBhvr>
                                        <p:cTn id="317" dur="1" fill="hold">
                                          <p:stCondLst>
                                            <p:cond delay="0"/>
                                          </p:stCondLst>
                                        </p:cTn>
                                        <p:tgtEl>
                                          <p:spTgt spid="160"/>
                                        </p:tgtEl>
                                        <p:attrNameLst>
                                          <p:attrName>style.visibility</p:attrName>
                                        </p:attrNameLst>
                                      </p:cBhvr>
                                      <p:to>
                                        <p:strVal val="visible"/>
                                      </p:to>
                                    </p:set>
                                    <p:animEffect transition="in" filter="wipe(left)">
                                      <p:cBhvr>
                                        <p:cTn id="318" dur="500"/>
                                        <p:tgtEl>
                                          <p:spTgt spid="160"/>
                                        </p:tgtEl>
                                      </p:cBhvr>
                                    </p:animEffect>
                                  </p:childTnLst>
                                </p:cTn>
                              </p:par>
                            </p:childTnLst>
                          </p:cTn>
                        </p:par>
                      </p:childTnLst>
                    </p:cTn>
                  </p:par>
                  <p:par>
                    <p:cTn id="319" fill="hold">
                      <p:stCondLst>
                        <p:cond delay="indefinite"/>
                      </p:stCondLst>
                      <p:childTnLst>
                        <p:par>
                          <p:cTn id="320" fill="hold">
                            <p:stCondLst>
                              <p:cond delay="0"/>
                            </p:stCondLst>
                            <p:childTnLst>
                              <p:par>
                                <p:cTn id="321" presetID="22" presetClass="entr" presetSubtype="8" fill="hold" nodeType="clickEffect">
                                  <p:stCondLst>
                                    <p:cond delay="0"/>
                                  </p:stCondLst>
                                  <p:childTnLst>
                                    <p:set>
                                      <p:cBhvr>
                                        <p:cTn id="322" dur="1" fill="hold">
                                          <p:stCondLst>
                                            <p:cond delay="0"/>
                                          </p:stCondLst>
                                        </p:cTn>
                                        <p:tgtEl>
                                          <p:spTgt spid="202"/>
                                        </p:tgtEl>
                                        <p:attrNameLst>
                                          <p:attrName>style.visibility</p:attrName>
                                        </p:attrNameLst>
                                      </p:cBhvr>
                                      <p:to>
                                        <p:strVal val="visible"/>
                                      </p:to>
                                    </p:set>
                                    <p:animEffect transition="in" filter="wipe(left)">
                                      <p:cBhvr>
                                        <p:cTn id="323" dur="500"/>
                                        <p:tgtEl>
                                          <p:spTgt spid="202"/>
                                        </p:tgtEl>
                                      </p:cBhvr>
                                    </p:animEffect>
                                  </p:childTnLst>
                                </p:cTn>
                              </p:par>
                              <p:par>
                                <p:cTn id="324" presetID="22" presetClass="entr" presetSubtype="4" fill="hold" grpId="0" nodeType="withEffect">
                                  <p:stCondLst>
                                    <p:cond delay="0"/>
                                  </p:stCondLst>
                                  <p:childTnLst>
                                    <p:set>
                                      <p:cBhvr>
                                        <p:cTn id="325" dur="1" fill="hold">
                                          <p:stCondLst>
                                            <p:cond delay="0"/>
                                          </p:stCondLst>
                                        </p:cTn>
                                        <p:tgtEl>
                                          <p:spTgt spid="204"/>
                                        </p:tgtEl>
                                        <p:attrNameLst>
                                          <p:attrName>style.visibility</p:attrName>
                                        </p:attrNameLst>
                                      </p:cBhvr>
                                      <p:to>
                                        <p:strVal val="visible"/>
                                      </p:to>
                                    </p:set>
                                    <p:animEffect transition="in" filter="wipe(down)">
                                      <p:cBhvr>
                                        <p:cTn id="326" dur="500"/>
                                        <p:tgtEl>
                                          <p:spTgt spid="204"/>
                                        </p:tgtEl>
                                      </p:cBhvr>
                                    </p:animEffect>
                                  </p:childTnLst>
                                </p:cTn>
                              </p:par>
                            </p:childTnLst>
                          </p:cTn>
                        </p:par>
                      </p:childTnLst>
                    </p:cTn>
                  </p:par>
                  <p:par>
                    <p:cTn id="327" fill="hold">
                      <p:stCondLst>
                        <p:cond delay="indefinite"/>
                      </p:stCondLst>
                      <p:childTnLst>
                        <p:par>
                          <p:cTn id="328" fill="hold">
                            <p:stCondLst>
                              <p:cond delay="0"/>
                            </p:stCondLst>
                            <p:childTnLst>
                              <p:par>
                                <p:cTn id="329" presetID="22" presetClass="entr" presetSubtype="8" fill="hold" nodeType="clickEffect">
                                  <p:stCondLst>
                                    <p:cond delay="0"/>
                                  </p:stCondLst>
                                  <p:childTnLst>
                                    <p:set>
                                      <p:cBhvr>
                                        <p:cTn id="330" dur="1" fill="hold">
                                          <p:stCondLst>
                                            <p:cond delay="0"/>
                                          </p:stCondLst>
                                        </p:cTn>
                                        <p:tgtEl>
                                          <p:spTgt spid="198"/>
                                        </p:tgtEl>
                                        <p:attrNameLst>
                                          <p:attrName>style.visibility</p:attrName>
                                        </p:attrNameLst>
                                      </p:cBhvr>
                                      <p:to>
                                        <p:strVal val="visible"/>
                                      </p:to>
                                    </p:set>
                                    <p:animEffect transition="in" filter="wipe(left)">
                                      <p:cBhvr>
                                        <p:cTn id="331" dur="500"/>
                                        <p:tgtEl>
                                          <p:spTgt spid="198"/>
                                        </p:tgtEl>
                                      </p:cBhvr>
                                    </p:animEffect>
                                  </p:childTnLst>
                                </p:cTn>
                              </p:par>
                              <p:par>
                                <p:cTn id="332" presetID="22" presetClass="entr" presetSubtype="4" fill="hold" nodeType="withEffect">
                                  <p:stCondLst>
                                    <p:cond delay="0"/>
                                  </p:stCondLst>
                                  <p:childTnLst>
                                    <p:set>
                                      <p:cBhvr>
                                        <p:cTn id="333" dur="1" fill="hold">
                                          <p:stCondLst>
                                            <p:cond delay="0"/>
                                          </p:stCondLst>
                                        </p:cTn>
                                        <p:tgtEl>
                                          <p:spTgt spid="206"/>
                                        </p:tgtEl>
                                        <p:attrNameLst>
                                          <p:attrName>style.visibility</p:attrName>
                                        </p:attrNameLst>
                                      </p:cBhvr>
                                      <p:to>
                                        <p:strVal val="visible"/>
                                      </p:to>
                                    </p:set>
                                    <p:animEffect transition="in" filter="wipe(down)">
                                      <p:cBhvr>
                                        <p:cTn id="334" dur="500"/>
                                        <p:tgtEl>
                                          <p:spTgt spid="206"/>
                                        </p:tgtEl>
                                      </p:cBhvr>
                                    </p:animEffect>
                                  </p:childTnLst>
                                </p:cTn>
                              </p:par>
                            </p:childTnLst>
                          </p:cTn>
                        </p:par>
                      </p:childTnLst>
                    </p:cTn>
                  </p:par>
                  <p:par>
                    <p:cTn id="335" fill="hold">
                      <p:stCondLst>
                        <p:cond delay="indefinite"/>
                      </p:stCondLst>
                      <p:childTnLst>
                        <p:par>
                          <p:cTn id="336" fill="hold">
                            <p:stCondLst>
                              <p:cond delay="0"/>
                            </p:stCondLst>
                            <p:childTnLst>
                              <p:par>
                                <p:cTn id="337" presetID="22" presetClass="entr" presetSubtype="8" fill="hold" nodeType="clickEffect">
                                  <p:stCondLst>
                                    <p:cond delay="0"/>
                                  </p:stCondLst>
                                  <p:childTnLst>
                                    <p:set>
                                      <p:cBhvr>
                                        <p:cTn id="338" dur="1" fill="hold">
                                          <p:stCondLst>
                                            <p:cond delay="0"/>
                                          </p:stCondLst>
                                        </p:cTn>
                                        <p:tgtEl>
                                          <p:spTgt spid="125"/>
                                        </p:tgtEl>
                                        <p:attrNameLst>
                                          <p:attrName>style.visibility</p:attrName>
                                        </p:attrNameLst>
                                      </p:cBhvr>
                                      <p:to>
                                        <p:strVal val="visible"/>
                                      </p:to>
                                    </p:set>
                                    <p:animEffect transition="in" filter="wipe(left)">
                                      <p:cBhvr>
                                        <p:cTn id="339" dur="500"/>
                                        <p:tgtEl>
                                          <p:spTgt spid="125"/>
                                        </p:tgtEl>
                                      </p:cBhvr>
                                    </p:animEffect>
                                  </p:childTnLst>
                                </p:cTn>
                              </p:par>
                              <p:par>
                                <p:cTn id="340" presetID="22" presetClass="entr" presetSubtype="4" fill="hold" grpId="0" nodeType="withEffect">
                                  <p:stCondLst>
                                    <p:cond delay="0"/>
                                  </p:stCondLst>
                                  <p:childTnLst>
                                    <p:set>
                                      <p:cBhvr>
                                        <p:cTn id="341" dur="1" fill="hold">
                                          <p:stCondLst>
                                            <p:cond delay="0"/>
                                          </p:stCondLst>
                                        </p:cTn>
                                        <p:tgtEl>
                                          <p:spTgt spid="162"/>
                                        </p:tgtEl>
                                        <p:attrNameLst>
                                          <p:attrName>style.visibility</p:attrName>
                                        </p:attrNameLst>
                                      </p:cBhvr>
                                      <p:to>
                                        <p:strVal val="visible"/>
                                      </p:to>
                                    </p:set>
                                    <p:animEffect transition="in" filter="wipe(down)">
                                      <p:cBhvr>
                                        <p:cTn id="342" dur="500"/>
                                        <p:tgtEl>
                                          <p:spTgt spid="162"/>
                                        </p:tgtEl>
                                      </p:cBhvr>
                                    </p:animEffect>
                                  </p:childTnLst>
                                </p:cTn>
                              </p:par>
                            </p:childTnLst>
                          </p:cTn>
                        </p:par>
                      </p:childTnLst>
                    </p:cTn>
                  </p:par>
                  <p:par>
                    <p:cTn id="343" fill="hold">
                      <p:stCondLst>
                        <p:cond delay="indefinite"/>
                      </p:stCondLst>
                      <p:childTnLst>
                        <p:par>
                          <p:cTn id="344" fill="hold">
                            <p:stCondLst>
                              <p:cond delay="0"/>
                            </p:stCondLst>
                            <p:childTnLst>
                              <p:par>
                                <p:cTn id="345" presetID="22" presetClass="entr" presetSubtype="4" fill="hold" nodeType="clickEffect">
                                  <p:stCondLst>
                                    <p:cond delay="0"/>
                                  </p:stCondLst>
                                  <p:childTnLst>
                                    <p:set>
                                      <p:cBhvr>
                                        <p:cTn id="346" dur="1" fill="hold">
                                          <p:stCondLst>
                                            <p:cond delay="0"/>
                                          </p:stCondLst>
                                        </p:cTn>
                                        <p:tgtEl>
                                          <p:spTgt spid="164"/>
                                        </p:tgtEl>
                                        <p:attrNameLst>
                                          <p:attrName>style.visibility</p:attrName>
                                        </p:attrNameLst>
                                      </p:cBhvr>
                                      <p:to>
                                        <p:strVal val="visible"/>
                                      </p:to>
                                    </p:set>
                                    <p:animEffect transition="in" filter="wipe(down)">
                                      <p:cBhvr>
                                        <p:cTn id="347" dur="500"/>
                                        <p:tgtEl>
                                          <p:spTgt spid="164"/>
                                        </p:tgtEl>
                                      </p:cBhvr>
                                    </p:animEffect>
                                  </p:childTnLst>
                                </p:cTn>
                              </p:par>
                              <p:par>
                                <p:cTn id="348" presetID="22" presetClass="entr" presetSubtype="8" fill="hold" nodeType="withEffect">
                                  <p:stCondLst>
                                    <p:cond delay="0"/>
                                  </p:stCondLst>
                                  <p:childTnLst>
                                    <p:set>
                                      <p:cBhvr>
                                        <p:cTn id="349" dur="1" fill="hold">
                                          <p:stCondLst>
                                            <p:cond delay="0"/>
                                          </p:stCondLst>
                                        </p:cTn>
                                        <p:tgtEl>
                                          <p:spTgt spid="167"/>
                                        </p:tgtEl>
                                        <p:attrNameLst>
                                          <p:attrName>style.visibility</p:attrName>
                                        </p:attrNameLst>
                                      </p:cBhvr>
                                      <p:to>
                                        <p:strVal val="visible"/>
                                      </p:to>
                                    </p:set>
                                    <p:animEffect transition="in" filter="wipe(left)">
                                      <p:cBhvr>
                                        <p:cTn id="350" dur="500"/>
                                        <p:tgtEl>
                                          <p:spTgt spid="167"/>
                                        </p:tgtEl>
                                      </p:cBhvr>
                                    </p:animEffect>
                                  </p:childTnLst>
                                </p:cTn>
                              </p:par>
                            </p:childTnLst>
                          </p:cTn>
                        </p:par>
                      </p:childTnLst>
                    </p:cTn>
                  </p:par>
                  <p:par>
                    <p:cTn id="351" fill="hold">
                      <p:stCondLst>
                        <p:cond delay="indefinite"/>
                      </p:stCondLst>
                      <p:childTnLst>
                        <p:par>
                          <p:cTn id="352" fill="hold">
                            <p:stCondLst>
                              <p:cond delay="0"/>
                            </p:stCondLst>
                            <p:childTnLst>
                              <p:par>
                                <p:cTn id="353" presetID="22" presetClass="entr" presetSubtype="8" fill="hold" nodeType="clickEffect">
                                  <p:stCondLst>
                                    <p:cond delay="0"/>
                                  </p:stCondLst>
                                  <p:childTnLst>
                                    <p:set>
                                      <p:cBhvr>
                                        <p:cTn id="354" dur="1" fill="hold">
                                          <p:stCondLst>
                                            <p:cond delay="0"/>
                                          </p:stCondLst>
                                        </p:cTn>
                                        <p:tgtEl>
                                          <p:spTgt spid="155"/>
                                        </p:tgtEl>
                                        <p:attrNameLst>
                                          <p:attrName>style.visibility</p:attrName>
                                        </p:attrNameLst>
                                      </p:cBhvr>
                                      <p:to>
                                        <p:strVal val="visible"/>
                                      </p:to>
                                    </p:set>
                                    <p:animEffect transition="in" filter="wipe(left)">
                                      <p:cBhvr>
                                        <p:cTn id="355" dur="500"/>
                                        <p:tgtEl>
                                          <p:spTgt spid="155"/>
                                        </p:tgtEl>
                                      </p:cBhvr>
                                    </p:animEffect>
                                  </p:childTnLst>
                                </p:cTn>
                              </p:par>
                              <p:par>
                                <p:cTn id="356" presetID="22" presetClass="entr" presetSubtype="4" fill="hold" grpId="0" nodeType="withEffect">
                                  <p:stCondLst>
                                    <p:cond delay="0"/>
                                  </p:stCondLst>
                                  <p:childTnLst>
                                    <p:set>
                                      <p:cBhvr>
                                        <p:cTn id="357" dur="1" fill="hold">
                                          <p:stCondLst>
                                            <p:cond delay="0"/>
                                          </p:stCondLst>
                                        </p:cTn>
                                        <p:tgtEl>
                                          <p:spTgt spid="171"/>
                                        </p:tgtEl>
                                        <p:attrNameLst>
                                          <p:attrName>style.visibility</p:attrName>
                                        </p:attrNameLst>
                                      </p:cBhvr>
                                      <p:to>
                                        <p:strVal val="visible"/>
                                      </p:to>
                                    </p:set>
                                    <p:animEffect transition="in" filter="wipe(down)">
                                      <p:cBhvr>
                                        <p:cTn id="358" dur="500"/>
                                        <p:tgtEl>
                                          <p:spTgt spid="171"/>
                                        </p:tgtEl>
                                      </p:cBhvr>
                                    </p:animEffect>
                                  </p:childTnLst>
                                </p:cTn>
                              </p:par>
                            </p:childTnLst>
                          </p:cTn>
                        </p:par>
                      </p:childTnLst>
                    </p:cTn>
                  </p:par>
                  <p:par>
                    <p:cTn id="359" fill="hold">
                      <p:stCondLst>
                        <p:cond delay="indefinite"/>
                      </p:stCondLst>
                      <p:childTnLst>
                        <p:par>
                          <p:cTn id="360" fill="hold">
                            <p:stCondLst>
                              <p:cond delay="0"/>
                            </p:stCondLst>
                            <p:childTnLst>
                              <p:par>
                                <p:cTn id="361" presetID="22" presetClass="entr" presetSubtype="8" fill="hold" nodeType="clickEffect">
                                  <p:stCondLst>
                                    <p:cond delay="0"/>
                                  </p:stCondLst>
                                  <p:childTnLst>
                                    <p:set>
                                      <p:cBhvr>
                                        <p:cTn id="362" dur="1" fill="hold">
                                          <p:stCondLst>
                                            <p:cond delay="0"/>
                                          </p:stCondLst>
                                        </p:cTn>
                                        <p:tgtEl>
                                          <p:spTgt spid="173"/>
                                        </p:tgtEl>
                                        <p:attrNameLst>
                                          <p:attrName>style.visibility</p:attrName>
                                        </p:attrNameLst>
                                      </p:cBhvr>
                                      <p:to>
                                        <p:strVal val="visible"/>
                                      </p:to>
                                    </p:set>
                                    <p:animEffect transition="in" filter="wipe(left)">
                                      <p:cBhvr>
                                        <p:cTn id="363" dur="500"/>
                                        <p:tgtEl>
                                          <p:spTgt spid="173"/>
                                        </p:tgtEl>
                                      </p:cBhvr>
                                    </p:animEffect>
                                  </p:childTnLst>
                                </p:cTn>
                              </p:par>
                              <p:par>
                                <p:cTn id="364" presetID="22" presetClass="entr" presetSubtype="4" fill="hold" nodeType="withEffect">
                                  <p:stCondLst>
                                    <p:cond delay="0"/>
                                  </p:stCondLst>
                                  <p:childTnLst>
                                    <p:set>
                                      <p:cBhvr>
                                        <p:cTn id="365" dur="1" fill="hold">
                                          <p:stCondLst>
                                            <p:cond delay="0"/>
                                          </p:stCondLst>
                                        </p:cTn>
                                        <p:tgtEl>
                                          <p:spTgt spid="177"/>
                                        </p:tgtEl>
                                        <p:attrNameLst>
                                          <p:attrName>style.visibility</p:attrName>
                                        </p:attrNameLst>
                                      </p:cBhvr>
                                      <p:to>
                                        <p:strVal val="visible"/>
                                      </p:to>
                                    </p:set>
                                    <p:animEffect transition="in" filter="wipe(down)">
                                      <p:cBhvr>
                                        <p:cTn id="366" dur="500"/>
                                        <p:tgtEl>
                                          <p:spTgt spid="177"/>
                                        </p:tgtEl>
                                      </p:cBhvr>
                                    </p:animEffect>
                                  </p:childTnLst>
                                </p:cTn>
                              </p:par>
                            </p:childTnLst>
                          </p:cTn>
                        </p:par>
                      </p:childTnLst>
                    </p:cTn>
                  </p:par>
                  <p:par>
                    <p:cTn id="367" fill="hold">
                      <p:stCondLst>
                        <p:cond delay="indefinite"/>
                      </p:stCondLst>
                      <p:childTnLst>
                        <p:par>
                          <p:cTn id="368" fill="hold">
                            <p:stCondLst>
                              <p:cond delay="0"/>
                            </p:stCondLst>
                            <p:childTnLst>
                              <p:par>
                                <p:cTn id="369" presetID="2" presetClass="entr" presetSubtype="4" fill="hold" grpId="0" nodeType="clickEffect">
                                  <p:stCondLst>
                                    <p:cond delay="0"/>
                                  </p:stCondLst>
                                  <p:childTnLst>
                                    <p:set>
                                      <p:cBhvr>
                                        <p:cTn id="370" dur="1" fill="hold">
                                          <p:stCondLst>
                                            <p:cond delay="0"/>
                                          </p:stCondLst>
                                        </p:cTn>
                                        <p:tgtEl>
                                          <p:spTgt spid="152"/>
                                        </p:tgtEl>
                                        <p:attrNameLst>
                                          <p:attrName>style.visibility</p:attrName>
                                        </p:attrNameLst>
                                      </p:cBhvr>
                                      <p:to>
                                        <p:strVal val="visible"/>
                                      </p:to>
                                    </p:set>
                                    <p:anim calcmode="lin" valueType="num">
                                      <p:cBhvr additive="base">
                                        <p:cTn id="371" dur="500" fill="hold"/>
                                        <p:tgtEl>
                                          <p:spTgt spid="152"/>
                                        </p:tgtEl>
                                        <p:attrNameLst>
                                          <p:attrName>ppt_x</p:attrName>
                                        </p:attrNameLst>
                                      </p:cBhvr>
                                      <p:tavLst>
                                        <p:tav tm="0">
                                          <p:val>
                                            <p:strVal val="#ppt_x"/>
                                          </p:val>
                                        </p:tav>
                                        <p:tav tm="100000">
                                          <p:val>
                                            <p:strVal val="#ppt_x"/>
                                          </p:val>
                                        </p:tav>
                                      </p:tavLst>
                                    </p:anim>
                                    <p:anim calcmode="lin" valueType="num">
                                      <p:cBhvr additive="base">
                                        <p:cTn id="372"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373" fill="hold">
                      <p:stCondLst>
                        <p:cond delay="indefinite"/>
                      </p:stCondLst>
                      <p:childTnLst>
                        <p:par>
                          <p:cTn id="374" fill="hold">
                            <p:stCondLst>
                              <p:cond delay="0"/>
                            </p:stCondLst>
                            <p:childTnLst>
                              <p:par>
                                <p:cTn id="375" presetID="22" presetClass="entr" presetSubtype="4" fill="hold" nodeType="clickEffect">
                                  <p:stCondLst>
                                    <p:cond delay="0"/>
                                  </p:stCondLst>
                                  <p:childTnLst>
                                    <p:set>
                                      <p:cBhvr>
                                        <p:cTn id="376" dur="1" fill="hold">
                                          <p:stCondLst>
                                            <p:cond delay="0"/>
                                          </p:stCondLst>
                                        </p:cTn>
                                        <p:tgtEl>
                                          <p:spTgt spid="264"/>
                                        </p:tgtEl>
                                        <p:attrNameLst>
                                          <p:attrName>style.visibility</p:attrName>
                                        </p:attrNameLst>
                                      </p:cBhvr>
                                      <p:to>
                                        <p:strVal val="visible"/>
                                      </p:to>
                                    </p:set>
                                    <p:animEffect transition="in" filter="wipe(down)">
                                      <p:cBhvr>
                                        <p:cTn id="377" dur="500"/>
                                        <p:tgtEl>
                                          <p:spTgt spid="264"/>
                                        </p:tgtEl>
                                      </p:cBhvr>
                                    </p:animEffect>
                                  </p:childTnLst>
                                </p:cTn>
                              </p:par>
                              <p:par>
                                <p:cTn id="378" presetID="22" presetClass="entr" presetSubtype="4" fill="hold" grpId="0" nodeType="withEffect">
                                  <p:stCondLst>
                                    <p:cond delay="0"/>
                                  </p:stCondLst>
                                  <p:childTnLst>
                                    <p:set>
                                      <p:cBhvr>
                                        <p:cTn id="379" dur="1" fill="hold">
                                          <p:stCondLst>
                                            <p:cond delay="0"/>
                                          </p:stCondLst>
                                        </p:cTn>
                                        <p:tgtEl>
                                          <p:spTgt spid="349"/>
                                        </p:tgtEl>
                                        <p:attrNameLst>
                                          <p:attrName>style.visibility</p:attrName>
                                        </p:attrNameLst>
                                      </p:cBhvr>
                                      <p:to>
                                        <p:strVal val="visible"/>
                                      </p:to>
                                    </p:set>
                                    <p:animEffect transition="in" filter="wipe(down)">
                                      <p:cBhvr>
                                        <p:cTn id="380" dur="500"/>
                                        <p:tgtEl>
                                          <p:spTgt spid="349"/>
                                        </p:tgtEl>
                                      </p:cBhvr>
                                    </p:animEffect>
                                  </p:childTnLst>
                                </p:cTn>
                              </p:par>
                            </p:childTnLst>
                          </p:cTn>
                        </p:par>
                        <p:par>
                          <p:cTn id="381" fill="hold">
                            <p:stCondLst>
                              <p:cond delay="500"/>
                            </p:stCondLst>
                            <p:childTnLst>
                              <p:par>
                                <p:cTn id="382" presetID="22" presetClass="entr" presetSubtype="4" fill="hold" nodeType="afterEffect">
                                  <p:stCondLst>
                                    <p:cond delay="0"/>
                                  </p:stCondLst>
                                  <p:childTnLst>
                                    <p:set>
                                      <p:cBhvr>
                                        <p:cTn id="383" dur="1" fill="hold">
                                          <p:stCondLst>
                                            <p:cond delay="0"/>
                                          </p:stCondLst>
                                        </p:cTn>
                                        <p:tgtEl>
                                          <p:spTgt spid="263"/>
                                        </p:tgtEl>
                                        <p:attrNameLst>
                                          <p:attrName>style.visibility</p:attrName>
                                        </p:attrNameLst>
                                      </p:cBhvr>
                                      <p:to>
                                        <p:strVal val="visible"/>
                                      </p:to>
                                    </p:set>
                                    <p:animEffect transition="in" filter="wipe(down)">
                                      <p:cBhvr>
                                        <p:cTn id="384" dur="500"/>
                                        <p:tgtEl>
                                          <p:spTgt spid="263"/>
                                        </p:tgtEl>
                                      </p:cBhvr>
                                    </p:animEffect>
                                  </p:childTnLst>
                                </p:cTn>
                              </p:par>
                              <p:par>
                                <p:cTn id="385" presetID="22" presetClass="entr" presetSubtype="4" fill="hold" grpId="0" nodeType="withEffect">
                                  <p:stCondLst>
                                    <p:cond delay="0"/>
                                  </p:stCondLst>
                                  <p:childTnLst>
                                    <p:set>
                                      <p:cBhvr>
                                        <p:cTn id="386" dur="1" fill="hold">
                                          <p:stCondLst>
                                            <p:cond delay="0"/>
                                          </p:stCondLst>
                                        </p:cTn>
                                        <p:tgtEl>
                                          <p:spTgt spid="348"/>
                                        </p:tgtEl>
                                        <p:attrNameLst>
                                          <p:attrName>style.visibility</p:attrName>
                                        </p:attrNameLst>
                                      </p:cBhvr>
                                      <p:to>
                                        <p:strVal val="visible"/>
                                      </p:to>
                                    </p:set>
                                    <p:animEffect transition="in" filter="wipe(down)">
                                      <p:cBhvr>
                                        <p:cTn id="387" dur="500"/>
                                        <p:tgtEl>
                                          <p:spTgt spid="348"/>
                                        </p:tgtEl>
                                      </p:cBhvr>
                                    </p:animEffect>
                                  </p:childTnLst>
                                </p:cTn>
                              </p:par>
                            </p:childTnLst>
                          </p:cTn>
                        </p:par>
                        <p:par>
                          <p:cTn id="388" fill="hold">
                            <p:stCondLst>
                              <p:cond delay="1000"/>
                            </p:stCondLst>
                            <p:childTnLst>
                              <p:par>
                                <p:cTn id="389" presetID="22" presetClass="entr" presetSubtype="4" fill="hold" nodeType="afterEffect">
                                  <p:stCondLst>
                                    <p:cond delay="0"/>
                                  </p:stCondLst>
                                  <p:childTnLst>
                                    <p:set>
                                      <p:cBhvr>
                                        <p:cTn id="390" dur="1" fill="hold">
                                          <p:stCondLst>
                                            <p:cond delay="0"/>
                                          </p:stCondLst>
                                        </p:cTn>
                                        <p:tgtEl>
                                          <p:spTgt spid="262"/>
                                        </p:tgtEl>
                                        <p:attrNameLst>
                                          <p:attrName>style.visibility</p:attrName>
                                        </p:attrNameLst>
                                      </p:cBhvr>
                                      <p:to>
                                        <p:strVal val="visible"/>
                                      </p:to>
                                    </p:set>
                                    <p:animEffect transition="in" filter="wipe(down)">
                                      <p:cBhvr>
                                        <p:cTn id="391" dur="500"/>
                                        <p:tgtEl>
                                          <p:spTgt spid="262"/>
                                        </p:tgtEl>
                                      </p:cBhvr>
                                    </p:animEffect>
                                  </p:childTnLst>
                                </p:cTn>
                              </p:par>
                              <p:par>
                                <p:cTn id="392" presetID="22" presetClass="entr" presetSubtype="4" fill="hold" grpId="0" nodeType="withEffect">
                                  <p:stCondLst>
                                    <p:cond delay="0"/>
                                  </p:stCondLst>
                                  <p:childTnLst>
                                    <p:set>
                                      <p:cBhvr>
                                        <p:cTn id="393" dur="1" fill="hold">
                                          <p:stCondLst>
                                            <p:cond delay="0"/>
                                          </p:stCondLst>
                                        </p:cTn>
                                        <p:tgtEl>
                                          <p:spTgt spid="347"/>
                                        </p:tgtEl>
                                        <p:attrNameLst>
                                          <p:attrName>style.visibility</p:attrName>
                                        </p:attrNameLst>
                                      </p:cBhvr>
                                      <p:to>
                                        <p:strVal val="visible"/>
                                      </p:to>
                                    </p:set>
                                    <p:animEffect transition="in" filter="wipe(down)">
                                      <p:cBhvr>
                                        <p:cTn id="394" dur="500"/>
                                        <p:tgtEl>
                                          <p:spTgt spid="347"/>
                                        </p:tgtEl>
                                      </p:cBhvr>
                                    </p:animEffect>
                                  </p:childTnLst>
                                </p:cTn>
                              </p:par>
                            </p:childTnLst>
                          </p:cTn>
                        </p:par>
                        <p:par>
                          <p:cTn id="395" fill="hold">
                            <p:stCondLst>
                              <p:cond delay="1500"/>
                            </p:stCondLst>
                            <p:childTnLst>
                              <p:par>
                                <p:cTn id="396" presetID="22" presetClass="entr" presetSubtype="4" fill="hold" nodeType="afterEffect">
                                  <p:stCondLst>
                                    <p:cond delay="0"/>
                                  </p:stCondLst>
                                  <p:childTnLst>
                                    <p:set>
                                      <p:cBhvr>
                                        <p:cTn id="397" dur="1" fill="hold">
                                          <p:stCondLst>
                                            <p:cond delay="0"/>
                                          </p:stCondLst>
                                        </p:cTn>
                                        <p:tgtEl>
                                          <p:spTgt spid="261"/>
                                        </p:tgtEl>
                                        <p:attrNameLst>
                                          <p:attrName>style.visibility</p:attrName>
                                        </p:attrNameLst>
                                      </p:cBhvr>
                                      <p:to>
                                        <p:strVal val="visible"/>
                                      </p:to>
                                    </p:set>
                                    <p:animEffect transition="in" filter="wipe(down)">
                                      <p:cBhvr>
                                        <p:cTn id="398" dur="500"/>
                                        <p:tgtEl>
                                          <p:spTgt spid="261"/>
                                        </p:tgtEl>
                                      </p:cBhvr>
                                    </p:animEffect>
                                  </p:childTnLst>
                                </p:cTn>
                              </p:par>
                              <p:par>
                                <p:cTn id="399" presetID="22" presetClass="entr" presetSubtype="4" fill="hold" grpId="0" nodeType="withEffect">
                                  <p:stCondLst>
                                    <p:cond delay="0"/>
                                  </p:stCondLst>
                                  <p:childTnLst>
                                    <p:set>
                                      <p:cBhvr>
                                        <p:cTn id="400" dur="1" fill="hold">
                                          <p:stCondLst>
                                            <p:cond delay="0"/>
                                          </p:stCondLst>
                                        </p:cTn>
                                        <p:tgtEl>
                                          <p:spTgt spid="346"/>
                                        </p:tgtEl>
                                        <p:attrNameLst>
                                          <p:attrName>style.visibility</p:attrName>
                                        </p:attrNameLst>
                                      </p:cBhvr>
                                      <p:to>
                                        <p:strVal val="visible"/>
                                      </p:to>
                                    </p:set>
                                    <p:animEffect transition="in" filter="wipe(down)">
                                      <p:cBhvr>
                                        <p:cTn id="401" dur="500"/>
                                        <p:tgtEl>
                                          <p:spTgt spid="346"/>
                                        </p:tgtEl>
                                      </p:cBhvr>
                                    </p:animEffect>
                                  </p:childTnLst>
                                </p:cTn>
                              </p:par>
                            </p:childTnLst>
                          </p:cTn>
                        </p:par>
                        <p:par>
                          <p:cTn id="402" fill="hold">
                            <p:stCondLst>
                              <p:cond delay="2000"/>
                            </p:stCondLst>
                            <p:childTnLst>
                              <p:par>
                                <p:cTn id="403" presetID="22" presetClass="entr" presetSubtype="4" fill="hold" nodeType="afterEffect">
                                  <p:stCondLst>
                                    <p:cond delay="0"/>
                                  </p:stCondLst>
                                  <p:childTnLst>
                                    <p:set>
                                      <p:cBhvr>
                                        <p:cTn id="404" dur="1" fill="hold">
                                          <p:stCondLst>
                                            <p:cond delay="0"/>
                                          </p:stCondLst>
                                        </p:cTn>
                                        <p:tgtEl>
                                          <p:spTgt spid="254"/>
                                        </p:tgtEl>
                                        <p:attrNameLst>
                                          <p:attrName>style.visibility</p:attrName>
                                        </p:attrNameLst>
                                      </p:cBhvr>
                                      <p:to>
                                        <p:strVal val="visible"/>
                                      </p:to>
                                    </p:set>
                                    <p:animEffect transition="in" filter="wipe(down)">
                                      <p:cBhvr>
                                        <p:cTn id="405" dur="500"/>
                                        <p:tgtEl>
                                          <p:spTgt spid="254"/>
                                        </p:tgtEl>
                                      </p:cBhvr>
                                    </p:animEffect>
                                  </p:childTnLst>
                                </p:cTn>
                              </p:par>
                              <p:par>
                                <p:cTn id="406" presetID="22" presetClass="entr" presetSubtype="4" fill="hold" grpId="0" nodeType="withEffect">
                                  <p:stCondLst>
                                    <p:cond delay="0"/>
                                  </p:stCondLst>
                                  <p:childTnLst>
                                    <p:set>
                                      <p:cBhvr>
                                        <p:cTn id="407" dur="1" fill="hold">
                                          <p:stCondLst>
                                            <p:cond delay="0"/>
                                          </p:stCondLst>
                                        </p:cTn>
                                        <p:tgtEl>
                                          <p:spTgt spid="161"/>
                                        </p:tgtEl>
                                        <p:attrNameLst>
                                          <p:attrName>style.visibility</p:attrName>
                                        </p:attrNameLst>
                                      </p:cBhvr>
                                      <p:to>
                                        <p:strVal val="visible"/>
                                      </p:to>
                                    </p:set>
                                    <p:animEffect transition="in" filter="wipe(down)">
                                      <p:cBhvr>
                                        <p:cTn id="408"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58" grpId="0" animBg="1"/>
      <p:bldP spid="81" grpId="0" animBg="1"/>
      <p:bldP spid="82" grpId="0" animBg="1"/>
      <p:bldP spid="83" grpId="0" animBg="1"/>
      <p:bldP spid="103" grpId="0" animBg="1"/>
      <p:bldP spid="104" grpId="0" animBg="1"/>
      <p:bldP spid="107" grpId="0" animBg="1"/>
      <p:bldP spid="93" grpId="0" animBg="1"/>
      <p:bldP spid="94" grpId="0" animBg="1"/>
      <p:bldP spid="19" grpId="0" animBg="1"/>
      <p:bldP spid="148" grpId="0" animBg="1"/>
      <p:bldP spid="149" grpId="0" animBg="1"/>
      <p:bldP spid="156" grpId="0" animBg="1"/>
      <p:bldP spid="162" grpId="0" animBg="1"/>
      <p:bldP spid="171" grpId="0" animBg="1"/>
      <p:bldP spid="195" grpId="0" animBg="1"/>
      <p:bldP spid="200" grpId="0" animBg="1"/>
      <p:bldP spid="201" grpId="0" animBg="1"/>
      <p:bldP spid="204" grpId="0" animBg="1"/>
      <p:bldP spid="210" grpId="0"/>
      <p:bldP spid="211" grpId="0"/>
      <p:bldP spid="213" grpId="0"/>
      <p:bldP spid="214" grpId="0"/>
      <p:bldP spid="215" grpId="0"/>
      <p:bldP spid="2" grpId="0"/>
      <p:bldP spid="275" grpId="0"/>
      <p:bldP spid="276" grpId="0"/>
      <p:bldP spid="287" grpId="0"/>
      <p:bldP spid="288" grpId="0"/>
      <p:bldP spid="332" grpId="0"/>
      <p:bldP spid="335" grpId="0"/>
      <p:bldP spid="337" grpId="0"/>
      <p:bldP spid="340" grpId="0"/>
      <p:bldP spid="341" grpId="0"/>
      <p:bldP spid="342" grpId="0"/>
      <p:bldP spid="152" grpId="0"/>
      <p:bldP spid="161" grpId="0"/>
      <p:bldP spid="346" grpId="0"/>
      <p:bldP spid="347" grpId="0"/>
      <p:bldP spid="348" grpId="0"/>
      <p:bldP spid="349" grpId="0"/>
      <p:bldP spid="163" grpId="0"/>
      <p:bldP spid="351" grpId="0"/>
      <p:bldP spid="352" grpId="0"/>
      <p:bldP spid="353" grpId="0"/>
      <p:bldP spid="354" grpId="0"/>
      <p:bldP spid="355" grpId="0"/>
      <p:bldP spid="3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D6F130E4-790C-4268-A1B7-F08CF68ACA44}"/>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284D3AB3-F6A1-4C1E-B2F4-EC2F41ECB883}"/>
              </a:ext>
            </a:extLst>
          </p:cNvPr>
          <p:cNvCxnSpPr>
            <a:cxnSpLocks/>
          </p:cNvCxnSpPr>
          <p:nvPr/>
        </p:nvCxnSpPr>
        <p:spPr>
          <a:xfrm>
            <a:off x="5566307" y="4128110"/>
            <a:ext cx="65872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19876061-7ADA-4CA3-8C78-5323959C1351}"/>
              </a:ext>
            </a:extLst>
          </p:cNvPr>
          <p:cNvSpPr/>
          <p:nvPr/>
        </p:nvSpPr>
        <p:spPr>
          <a:xfrm>
            <a:off x="6223253" y="1788110"/>
            <a:ext cx="2340000" cy="23400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a:extLst>
              <a:ext uri="{FF2B5EF4-FFF2-40B4-BE49-F238E27FC236}">
                <a16:creationId xmlns:a16="http://schemas.microsoft.com/office/drawing/2014/main" id="{FDF4F4ED-FCF2-4C89-9880-2E68C81A16C9}"/>
              </a:ext>
            </a:extLst>
          </p:cNvPr>
          <p:cNvCxnSpPr>
            <a:cxnSpLocks/>
            <a:stCxn id="8" idx="2"/>
            <a:endCxn id="8" idx="6"/>
          </p:cNvCxnSpPr>
          <p:nvPr/>
        </p:nvCxnSpPr>
        <p:spPr>
          <a:xfrm>
            <a:off x="6223253" y="2958110"/>
            <a:ext cx="2340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ECBD86B-1F69-448B-A029-7FF78AA8685A}"/>
              </a:ext>
            </a:extLst>
          </p:cNvPr>
          <p:cNvCxnSpPr>
            <a:cxnSpLocks/>
          </p:cNvCxnSpPr>
          <p:nvPr/>
        </p:nvCxnSpPr>
        <p:spPr>
          <a:xfrm>
            <a:off x="7393253" y="479394"/>
            <a:ext cx="0" cy="57349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3D92E1-F71E-477C-95A1-01FB3A75F5EA}"/>
              </a:ext>
            </a:extLst>
          </p:cNvPr>
          <p:cNvCxnSpPr>
            <a:cxnSpLocks/>
          </p:cNvCxnSpPr>
          <p:nvPr/>
        </p:nvCxnSpPr>
        <p:spPr>
          <a:xfrm>
            <a:off x="8771145" y="380667"/>
            <a:ext cx="0" cy="627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7BB5FDD7-3204-445D-9C4D-31D0E196AA4B}"/>
              </a:ext>
            </a:extLst>
          </p:cNvPr>
          <p:cNvSpPr/>
          <p:nvPr/>
        </p:nvSpPr>
        <p:spPr>
          <a:xfrm>
            <a:off x="6411168" y="4551651"/>
            <a:ext cx="1980000" cy="19800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diritto 24">
            <a:extLst>
              <a:ext uri="{FF2B5EF4-FFF2-40B4-BE49-F238E27FC236}">
                <a16:creationId xmlns:a16="http://schemas.microsoft.com/office/drawing/2014/main" id="{33D33DBE-DF92-4850-8F79-09A656CA1298}"/>
              </a:ext>
            </a:extLst>
          </p:cNvPr>
          <p:cNvCxnSpPr>
            <a:cxnSpLocks/>
            <a:stCxn id="8" idx="0"/>
          </p:cNvCxnSpPr>
          <p:nvPr/>
        </p:nvCxnSpPr>
        <p:spPr>
          <a:xfrm>
            <a:off x="7393253" y="1788110"/>
            <a:ext cx="13824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CEFF71D8-2FFD-4F41-899E-4C85273BCF3B}"/>
              </a:ext>
            </a:extLst>
          </p:cNvPr>
          <p:cNvCxnSpPr>
            <a:cxnSpLocks/>
            <a:stCxn id="8" idx="6"/>
          </p:cNvCxnSpPr>
          <p:nvPr/>
        </p:nvCxnSpPr>
        <p:spPr>
          <a:xfrm>
            <a:off x="8563252" y="2958110"/>
            <a:ext cx="2304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285D624A-E157-46DA-A733-5C7C0BD09191}"/>
              </a:ext>
            </a:extLst>
          </p:cNvPr>
          <p:cNvCxnSpPr>
            <a:cxnSpLocks/>
            <a:stCxn id="23" idx="0"/>
          </p:cNvCxnSpPr>
          <p:nvPr/>
        </p:nvCxnSpPr>
        <p:spPr>
          <a:xfrm>
            <a:off x="7401168" y="455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6414AAA-45FB-461D-9975-0E988168F741}"/>
              </a:ext>
            </a:extLst>
          </p:cNvPr>
          <p:cNvCxnSpPr>
            <a:stCxn id="23" idx="4"/>
          </p:cNvCxnSpPr>
          <p:nvPr/>
        </p:nvCxnSpPr>
        <p:spPr>
          <a:xfrm>
            <a:off x="7401168" y="653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A5504DD9-E2C6-4723-BE05-136F76FFAE97}"/>
              </a:ext>
            </a:extLst>
          </p:cNvPr>
          <p:cNvCxnSpPr>
            <a:stCxn id="23" idx="6"/>
          </p:cNvCxnSpPr>
          <p:nvPr/>
        </p:nvCxnSpPr>
        <p:spPr>
          <a:xfrm>
            <a:off x="8391168" y="5541651"/>
            <a:ext cx="37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Arco 8">
            <a:extLst>
              <a:ext uri="{FF2B5EF4-FFF2-40B4-BE49-F238E27FC236}">
                <a16:creationId xmlns:a16="http://schemas.microsoft.com/office/drawing/2014/main" id="{152BE95B-C3B1-4A25-ADF0-EC16DB2C1792}"/>
              </a:ext>
            </a:extLst>
          </p:cNvPr>
          <p:cNvSpPr/>
          <p:nvPr/>
        </p:nvSpPr>
        <p:spPr>
          <a:xfrm>
            <a:off x="8341212" y="3704607"/>
            <a:ext cx="846000" cy="846000"/>
          </a:xfrm>
          <a:prstGeom prst="arc">
            <a:avLst>
              <a:gd name="adj1" fmla="val 22221"/>
              <a:gd name="adj2" fmla="val 536300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Arco 19">
            <a:extLst>
              <a:ext uri="{FF2B5EF4-FFF2-40B4-BE49-F238E27FC236}">
                <a16:creationId xmlns:a16="http://schemas.microsoft.com/office/drawing/2014/main" id="{E41B8AD6-50B3-4EA9-9DE3-CB367AD79E7F}"/>
              </a:ext>
            </a:extLst>
          </p:cNvPr>
          <p:cNvSpPr/>
          <p:nvPr/>
        </p:nvSpPr>
        <p:spPr>
          <a:xfrm>
            <a:off x="6372140" y="1724277"/>
            <a:ext cx="4806000" cy="4806000"/>
          </a:xfrm>
          <a:prstGeom prst="arc">
            <a:avLst>
              <a:gd name="adj1" fmla="val 5688"/>
              <a:gd name="adj2" fmla="val 5408858"/>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Arco 20">
            <a:extLst>
              <a:ext uri="{FF2B5EF4-FFF2-40B4-BE49-F238E27FC236}">
                <a16:creationId xmlns:a16="http://schemas.microsoft.com/office/drawing/2014/main" id="{BFB683D7-CADA-4347-915B-92AC81EF38FD}"/>
              </a:ext>
            </a:extLst>
          </p:cNvPr>
          <p:cNvSpPr/>
          <p:nvPr/>
        </p:nvSpPr>
        <p:spPr>
          <a:xfrm>
            <a:off x="7351827" y="2698443"/>
            <a:ext cx="2844000" cy="2844000"/>
          </a:xfrm>
          <a:prstGeom prst="arc">
            <a:avLst>
              <a:gd name="adj1" fmla="val 5176"/>
              <a:gd name="adj2" fmla="val 540917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E15FE612-E76F-4F6C-971A-CDB70568C338}"/>
              </a:ext>
            </a:extLst>
          </p:cNvPr>
          <p:cNvCxnSpPr>
            <a:stCxn id="21" idx="0"/>
          </p:cNvCxnSpPr>
          <p:nvPr/>
        </p:nvCxnSpPr>
        <p:spPr>
          <a:xfrm flipV="1">
            <a:off x="10195825" y="477336"/>
            <a:ext cx="2" cy="36452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A99DE38-0283-48A8-B8AA-5BBBBBC7D068}"/>
              </a:ext>
            </a:extLst>
          </p:cNvPr>
          <p:cNvCxnSpPr>
            <a:endCxn id="20" idx="0"/>
          </p:cNvCxnSpPr>
          <p:nvPr/>
        </p:nvCxnSpPr>
        <p:spPr>
          <a:xfrm>
            <a:off x="10195825" y="479394"/>
            <a:ext cx="982312" cy="36518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D0F46C2-04B3-49A4-94FD-9062CB52B300}"/>
              </a:ext>
            </a:extLst>
          </p:cNvPr>
          <p:cNvCxnSpPr>
            <a:cxnSpLocks/>
            <a:endCxn id="9" idx="0"/>
          </p:cNvCxnSpPr>
          <p:nvPr/>
        </p:nvCxnSpPr>
        <p:spPr>
          <a:xfrm flipH="1">
            <a:off x="9187203" y="478020"/>
            <a:ext cx="1007170" cy="365232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F80D83BA-E59A-4E6B-B783-A32707678C04}"/>
              </a:ext>
            </a:extLst>
          </p:cNvPr>
          <p:cNvCxnSpPr>
            <a:cxnSpLocks/>
          </p:cNvCxnSpPr>
          <p:nvPr/>
        </p:nvCxnSpPr>
        <p:spPr>
          <a:xfrm>
            <a:off x="8771145" y="1786718"/>
            <a:ext cx="2090171" cy="11713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56D8CA82-C53D-4A89-ABD7-5BFC78029326}"/>
              </a:ext>
            </a:extLst>
          </p:cNvPr>
          <p:cNvCxnSpPr>
            <a:cxnSpLocks/>
          </p:cNvCxnSpPr>
          <p:nvPr/>
        </p:nvCxnSpPr>
        <p:spPr>
          <a:xfrm flipV="1">
            <a:off x="8771145" y="2958111"/>
            <a:ext cx="2095325" cy="116653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B1561873-4C3D-4465-9829-C123E14AFC5D}"/>
              </a:ext>
            </a:extLst>
          </p:cNvPr>
          <p:cNvCxnSpPr>
            <a:stCxn id="23" idx="2"/>
          </p:cNvCxnSpPr>
          <p:nvPr/>
        </p:nvCxnSpPr>
        <p:spPr>
          <a:xfrm flipV="1">
            <a:off x="641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822EFD78-F08D-4A7E-8953-3967067406F8}"/>
              </a:ext>
            </a:extLst>
          </p:cNvPr>
          <p:cNvCxnSpPr>
            <a:cxnSpLocks/>
            <a:stCxn id="23" idx="6"/>
          </p:cNvCxnSpPr>
          <p:nvPr/>
        </p:nvCxnSpPr>
        <p:spPr>
          <a:xfrm flipV="1">
            <a:off x="839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D914BB9A-6ECB-4782-8BE9-E605622C93DB}"/>
              </a:ext>
            </a:extLst>
          </p:cNvPr>
          <p:cNvCxnSpPr>
            <a:cxnSpLocks/>
          </p:cNvCxnSpPr>
          <p:nvPr/>
        </p:nvCxnSpPr>
        <p:spPr>
          <a:xfrm flipH="1">
            <a:off x="7351827" y="479394"/>
            <a:ext cx="285180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BA2B4168-A60C-4729-BDE2-A850225FCF1D}"/>
              </a:ext>
            </a:extLst>
          </p:cNvPr>
          <p:cNvCxnSpPr>
            <a:cxnSpLocks/>
          </p:cNvCxnSpPr>
          <p:nvPr/>
        </p:nvCxnSpPr>
        <p:spPr>
          <a:xfrm flipH="1">
            <a:off x="6411173" y="477336"/>
            <a:ext cx="98418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F68E6981-43C5-41AA-9338-1BE08FA9A856}"/>
              </a:ext>
            </a:extLst>
          </p:cNvPr>
          <p:cNvCxnSpPr>
            <a:cxnSpLocks/>
          </p:cNvCxnSpPr>
          <p:nvPr/>
        </p:nvCxnSpPr>
        <p:spPr>
          <a:xfrm>
            <a:off x="7394103" y="477336"/>
            <a:ext cx="996721" cy="364837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03D96C29-56FE-438C-83D5-1329B0917226}"/>
              </a:ext>
            </a:extLst>
          </p:cNvPr>
          <p:cNvCxnSpPr>
            <a:stCxn id="8" idx="2"/>
          </p:cNvCxnSpPr>
          <p:nvPr/>
        </p:nvCxnSpPr>
        <p:spPr>
          <a:xfrm>
            <a:off x="6223253" y="2958110"/>
            <a:ext cx="0" cy="1178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636590BC-3270-4E34-A04A-555647531E02}"/>
              </a:ext>
            </a:extLst>
          </p:cNvPr>
          <p:cNvCxnSpPr/>
          <p:nvPr/>
        </p:nvCxnSpPr>
        <p:spPr>
          <a:xfrm>
            <a:off x="10861966" y="2958110"/>
            <a:ext cx="0" cy="11760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Arco 54">
            <a:extLst>
              <a:ext uri="{FF2B5EF4-FFF2-40B4-BE49-F238E27FC236}">
                <a16:creationId xmlns:a16="http://schemas.microsoft.com/office/drawing/2014/main" id="{B74C1805-8CA2-4D56-84B0-636C2F116C00}"/>
              </a:ext>
            </a:extLst>
          </p:cNvPr>
          <p:cNvSpPr/>
          <p:nvPr/>
        </p:nvSpPr>
        <p:spPr>
          <a:xfrm>
            <a:off x="6685732" y="2038352"/>
            <a:ext cx="4176000" cy="4176000"/>
          </a:xfrm>
          <a:prstGeom prst="arc">
            <a:avLst>
              <a:gd name="adj1" fmla="val 9160"/>
              <a:gd name="adj2" fmla="val 540500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9" name="Connettore diritto 58">
            <a:extLst>
              <a:ext uri="{FF2B5EF4-FFF2-40B4-BE49-F238E27FC236}">
                <a16:creationId xmlns:a16="http://schemas.microsoft.com/office/drawing/2014/main" id="{A96781E0-A96A-4770-ADC0-294D5083249C}"/>
              </a:ext>
            </a:extLst>
          </p:cNvPr>
          <p:cNvCxnSpPr>
            <a:cxnSpLocks/>
          </p:cNvCxnSpPr>
          <p:nvPr/>
        </p:nvCxnSpPr>
        <p:spPr>
          <a:xfrm>
            <a:off x="6223253" y="4130341"/>
            <a:ext cx="1168655" cy="208401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D8436F14-E318-4D69-A5DF-E8EB101F2AC0}"/>
              </a:ext>
            </a:extLst>
          </p:cNvPr>
          <p:cNvCxnSpPr>
            <a:cxnSpLocks/>
          </p:cNvCxnSpPr>
          <p:nvPr/>
        </p:nvCxnSpPr>
        <p:spPr>
          <a:xfrm flipH="1">
            <a:off x="7393789" y="4131257"/>
            <a:ext cx="1169463" cy="20830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7096D8E-ACD9-48D6-AADA-81BD36ADCB1E}"/>
              </a:ext>
            </a:extLst>
          </p:cNvPr>
          <p:cNvCxnSpPr>
            <a:stCxn id="8" idx="6"/>
          </p:cNvCxnSpPr>
          <p:nvPr/>
        </p:nvCxnSpPr>
        <p:spPr>
          <a:xfrm>
            <a:off x="8563253" y="2958110"/>
            <a:ext cx="0" cy="1170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27E062E8-863D-40BC-B2B0-368B92808DD3}"/>
              </a:ext>
            </a:extLst>
          </p:cNvPr>
          <p:cNvCxnSpPr/>
          <p:nvPr/>
        </p:nvCxnSpPr>
        <p:spPr>
          <a:xfrm flipH="1">
            <a:off x="7393253" y="6214352"/>
            <a:ext cx="13778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64F2CE93-B310-4774-8AB7-A3CEEA913BC7}"/>
              </a:ext>
            </a:extLst>
          </p:cNvPr>
          <p:cNvCxnSpPr>
            <a:cxnSpLocks/>
          </p:cNvCxnSpPr>
          <p:nvPr/>
        </p:nvCxnSpPr>
        <p:spPr>
          <a:xfrm>
            <a:off x="6651492" y="2051135"/>
            <a:ext cx="21168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FD633326-44FE-4A96-A95A-10C61C787F0A}"/>
              </a:ext>
            </a:extLst>
          </p:cNvPr>
          <p:cNvCxnSpPr>
            <a:stCxn id="23" idx="2"/>
            <a:endCxn id="23" idx="6"/>
          </p:cNvCxnSpPr>
          <p:nvPr/>
        </p:nvCxnSpPr>
        <p:spPr>
          <a:xfrm>
            <a:off x="6411168" y="5541651"/>
            <a:ext cx="1980000"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6B1E887E-40FE-4360-84C6-754E34B4E2EA}"/>
              </a:ext>
            </a:extLst>
          </p:cNvPr>
          <p:cNvCxnSpPr>
            <a:cxnSpLocks/>
          </p:cNvCxnSpPr>
          <p:nvPr/>
        </p:nvCxnSpPr>
        <p:spPr>
          <a:xfrm flipH="1">
            <a:off x="6655302" y="4890624"/>
            <a:ext cx="211300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Arco 61">
            <a:extLst>
              <a:ext uri="{FF2B5EF4-FFF2-40B4-BE49-F238E27FC236}">
                <a16:creationId xmlns:a16="http://schemas.microsoft.com/office/drawing/2014/main" id="{3646DD37-D19B-429F-8FF4-617FB32C0793}"/>
              </a:ext>
            </a:extLst>
          </p:cNvPr>
          <p:cNvSpPr/>
          <p:nvPr/>
        </p:nvSpPr>
        <p:spPr>
          <a:xfrm>
            <a:off x="8017681" y="3374257"/>
            <a:ext cx="1515600" cy="1515600"/>
          </a:xfrm>
          <a:prstGeom prst="arc">
            <a:avLst>
              <a:gd name="adj1" fmla="val 21587718"/>
              <a:gd name="adj2" fmla="val 5434236"/>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67" name="Connettore diritto 66">
            <a:extLst>
              <a:ext uri="{FF2B5EF4-FFF2-40B4-BE49-F238E27FC236}">
                <a16:creationId xmlns:a16="http://schemas.microsoft.com/office/drawing/2014/main" id="{06A29332-BBB9-4780-A4BB-07785B5CC299}"/>
              </a:ext>
            </a:extLst>
          </p:cNvPr>
          <p:cNvCxnSpPr>
            <a:cxnSpLocks/>
            <a:stCxn id="62" idx="0"/>
          </p:cNvCxnSpPr>
          <p:nvPr/>
        </p:nvCxnSpPr>
        <p:spPr>
          <a:xfrm flipH="1" flipV="1">
            <a:off x="9532975" y="2958110"/>
            <a:ext cx="301" cy="117124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6CF5276C-2BFF-41E0-B4D3-69FCD37C9F52}"/>
              </a:ext>
            </a:extLst>
          </p:cNvPr>
          <p:cNvCxnSpPr>
            <a:cxnSpLocks/>
          </p:cNvCxnSpPr>
          <p:nvPr/>
        </p:nvCxnSpPr>
        <p:spPr>
          <a:xfrm>
            <a:off x="6655302" y="3868686"/>
            <a:ext cx="21168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72" name="Figura a mano libera: forma 71">
            <a:extLst>
              <a:ext uri="{FF2B5EF4-FFF2-40B4-BE49-F238E27FC236}">
                <a16:creationId xmlns:a16="http://schemas.microsoft.com/office/drawing/2014/main" id="{FBD5C083-4E79-49A2-9D32-DAD242BCAED1}"/>
              </a:ext>
            </a:extLst>
          </p:cNvPr>
          <p:cNvSpPr/>
          <p:nvPr/>
        </p:nvSpPr>
        <p:spPr>
          <a:xfrm>
            <a:off x="8766091" y="2048933"/>
            <a:ext cx="769454" cy="1821600"/>
          </a:xfrm>
          <a:custGeom>
            <a:avLst/>
            <a:gdLst>
              <a:gd name="connsiteX0" fmla="*/ 4233 w 766233"/>
              <a:gd name="connsiteY0" fmla="*/ 0 h 1824566"/>
              <a:gd name="connsiteX1" fmla="*/ 766233 w 766233"/>
              <a:gd name="connsiteY1" fmla="*/ 910166 h 1824566"/>
              <a:gd name="connsiteX2" fmla="*/ 0 w 766233"/>
              <a:gd name="connsiteY2" fmla="*/ 1824566 h 1824566"/>
              <a:gd name="connsiteX0" fmla="*/ 4233 w 769454"/>
              <a:gd name="connsiteY0" fmla="*/ 0 h 1824566"/>
              <a:gd name="connsiteX1" fmla="*/ 766233 w 769454"/>
              <a:gd name="connsiteY1" fmla="*/ 910166 h 1824566"/>
              <a:gd name="connsiteX2" fmla="*/ 0 w 769454"/>
              <a:gd name="connsiteY2" fmla="*/ 1824566 h 1824566"/>
              <a:gd name="connsiteX0" fmla="*/ 4233 w 769454"/>
              <a:gd name="connsiteY0" fmla="*/ 0 h 1824566"/>
              <a:gd name="connsiteX1" fmla="*/ 766233 w 769454"/>
              <a:gd name="connsiteY1" fmla="*/ 910166 h 1824566"/>
              <a:gd name="connsiteX2" fmla="*/ 0 w 769454"/>
              <a:gd name="connsiteY2" fmla="*/ 1824566 h 1824566"/>
            </a:gdLst>
            <a:ahLst/>
            <a:cxnLst>
              <a:cxn ang="0">
                <a:pos x="connsiteX0" y="connsiteY0"/>
              </a:cxn>
              <a:cxn ang="0">
                <a:pos x="connsiteX1" y="connsiteY1"/>
              </a:cxn>
              <a:cxn ang="0">
                <a:pos x="connsiteX2" y="connsiteY2"/>
              </a:cxn>
            </a:cxnLst>
            <a:rect l="l" t="t" r="r" b="b"/>
            <a:pathLst>
              <a:path w="769454" h="1824566">
                <a:moveTo>
                  <a:pt x="4233" y="0"/>
                </a:moveTo>
                <a:cubicBezTo>
                  <a:pt x="385585" y="303036"/>
                  <a:pt x="810753" y="537381"/>
                  <a:pt x="766233" y="910166"/>
                </a:cubicBezTo>
                <a:cubicBezTo>
                  <a:pt x="742668" y="1361184"/>
                  <a:pt x="382764" y="1519413"/>
                  <a:pt x="0" y="1824566"/>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4" name="Connettore diritto 83">
            <a:extLst>
              <a:ext uri="{FF2B5EF4-FFF2-40B4-BE49-F238E27FC236}">
                <a16:creationId xmlns:a16="http://schemas.microsoft.com/office/drawing/2014/main" id="{D30EEC8C-BE27-4C3D-BC8E-BDA48B8CF6B3}"/>
              </a:ext>
            </a:extLst>
          </p:cNvPr>
          <p:cNvCxnSpPr>
            <a:cxnSpLocks/>
          </p:cNvCxnSpPr>
          <p:nvPr/>
        </p:nvCxnSpPr>
        <p:spPr>
          <a:xfrm>
            <a:off x="6805585" y="1943129"/>
            <a:ext cx="19656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AD0CE51F-729C-4E88-B9D0-476414047BEC}"/>
              </a:ext>
            </a:extLst>
          </p:cNvPr>
          <p:cNvCxnSpPr>
            <a:cxnSpLocks/>
          </p:cNvCxnSpPr>
          <p:nvPr/>
        </p:nvCxnSpPr>
        <p:spPr>
          <a:xfrm>
            <a:off x="6805585" y="3973747"/>
            <a:ext cx="19656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47A2A9BE-5EC0-4C22-883F-C4323B0A2000}"/>
              </a:ext>
            </a:extLst>
          </p:cNvPr>
          <p:cNvCxnSpPr>
            <a:cxnSpLocks/>
          </p:cNvCxnSpPr>
          <p:nvPr/>
        </p:nvCxnSpPr>
        <p:spPr>
          <a:xfrm flipH="1">
            <a:off x="6813418" y="5183162"/>
            <a:ext cx="19548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Arco 87">
            <a:extLst>
              <a:ext uri="{FF2B5EF4-FFF2-40B4-BE49-F238E27FC236}">
                <a16:creationId xmlns:a16="http://schemas.microsoft.com/office/drawing/2014/main" id="{A3FA256D-0B7A-4D46-9FC0-5DF95F859DAB}"/>
              </a:ext>
            </a:extLst>
          </p:cNvPr>
          <p:cNvSpPr/>
          <p:nvPr/>
        </p:nvSpPr>
        <p:spPr>
          <a:xfrm>
            <a:off x="7716809" y="3080693"/>
            <a:ext cx="2102400" cy="2102400"/>
          </a:xfrm>
          <a:prstGeom prst="arc">
            <a:avLst>
              <a:gd name="adj1" fmla="val 21559973"/>
              <a:gd name="adj2" fmla="val 5397885"/>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90" name="Connettore diritto 89">
            <a:extLst>
              <a:ext uri="{FF2B5EF4-FFF2-40B4-BE49-F238E27FC236}">
                <a16:creationId xmlns:a16="http://schemas.microsoft.com/office/drawing/2014/main" id="{3BE1B780-ED54-4EDE-B80A-31BE78701E94}"/>
              </a:ext>
            </a:extLst>
          </p:cNvPr>
          <p:cNvCxnSpPr>
            <a:cxnSpLocks/>
          </p:cNvCxnSpPr>
          <p:nvPr/>
        </p:nvCxnSpPr>
        <p:spPr>
          <a:xfrm flipV="1">
            <a:off x="9818887" y="2956205"/>
            <a:ext cx="0" cy="116777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Figura a mano libera: forma 90">
            <a:extLst>
              <a:ext uri="{FF2B5EF4-FFF2-40B4-BE49-F238E27FC236}">
                <a16:creationId xmlns:a16="http://schemas.microsoft.com/office/drawing/2014/main" id="{968CE84D-0F3C-4153-98B5-398EDC3A7397}"/>
              </a:ext>
            </a:extLst>
          </p:cNvPr>
          <p:cNvSpPr/>
          <p:nvPr/>
        </p:nvSpPr>
        <p:spPr>
          <a:xfrm>
            <a:off x="8765881" y="1940040"/>
            <a:ext cx="1051200" cy="2034000"/>
          </a:xfrm>
          <a:custGeom>
            <a:avLst/>
            <a:gdLst>
              <a:gd name="connsiteX0" fmla="*/ 0 w 1043875"/>
              <a:gd name="connsiteY0" fmla="*/ 0 h 2027055"/>
              <a:gd name="connsiteX1" fmla="*/ 1043873 w 1043875"/>
              <a:gd name="connsiteY1" fmla="*/ 1019597 h 2027055"/>
              <a:gd name="connsiteX2" fmla="*/ 8092 w 1043875"/>
              <a:gd name="connsiteY2" fmla="*/ 2027055 h 2027055"/>
              <a:gd name="connsiteX0" fmla="*/ 0 w 1043873"/>
              <a:gd name="connsiteY0" fmla="*/ 0 h 2027055"/>
              <a:gd name="connsiteX1" fmla="*/ 1043873 w 1043873"/>
              <a:gd name="connsiteY1" fmla="*/ 1019597 h 2027055"/>
              <a:gd name="connsiteX2" fmla="*/ 8092 w 1043873"/>
              <a:gd name="connsiteY2" fmla="*/ 2027055 h 2027055"/>
              <a:gd name="connsiteX0" fmla="*/ 0 w 1043873"/>
              <a:gd name="connsiteY0" fmla="*/ 0 h 2027055"/>
              <a:gd name="connsiteX1" fmla="*/ 1043873 w 1043873"/>
              <a:gd name="connsiteY1" fmla="*/ 1019597 h 2027055"/>
              <a:gd name="connsiteX2" fmla="*/ 8092 w 1043873"/>
              <a:gd name="connsiteY2" fmla="*/ 2027055 h 2027055"/>
            </a:gdLst>
            <a:ahLst/>
            <a:cxnLst>
              <a:cxn ang="0">
                <a:pos x="connsiteX0" y="connsiteY0"/>
              </a:cxn>
              <a:cxn ang="0">
                <a:pos x="connsiteX1" y="connsiteY1"/>
              </a:cxn>
              <a:cxn ang="0">
                <a:pos x="connsiteX2" y="connsiteY2"/>
              </a:cxn>
            </a:cxnLst>
            <a:rect l="l" t="t" r="r" b="b"/>
            <a:pathLst>
              <a:path w="1043873" h="2027055">
                <a:moveTo>
                  <a:pt x="0" y="0"/>
                </a:moveTo>
                <a:cubicBezTo>
                  <a:pt x="521262" y="340877"/>
                  <a:pt x="1042524" y="681755"/>
                  <a:pt x="1043873" y="1019597"/>
                </a:cubicBezTo>
                <a:cubicBezTo>
                  <a:pt x="1043142" y="1327063"/>
                  <a:pt x="526657" y="1692247"/>
                  <a:pt x="8092" y="2027055"/>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8" name="Connettore diritto 107">
            <a:extLst>
              <a:ext uri="{FF2B5EF4-FFF2-40B4-BE49-F238E27FC236}">
                <a16:creationId xmlns:a16="http://schemas.microsoft.com/office/drawing/2014/main" id="{BB181F5F-F148-434F-A63A-676D2C8789CC}"/>
              </a:ext>
            </a:extLst>
          </p:cNvPr>
          <p:cNvCxnSpPr>
            <a:cxnSpLocks/>
          </p:cNvCxnSpPr>
          <p:nvPr/>
        </p:nvCxnSpPr>
        <p:spPr>
          <a:xfrm>
            <a:off x="6966525" y="1870393"/>
            <a:ext cx="18040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8A1B40A9-6F2F-4BA9-B9E5-CC93C73C1E0A}"/>
              </a:ext>
            </a:extLst>
          </p:cNvPr>
          <p:cNvCxnSpPr>
            <a:cxnSpLocks/>
          </p:cNvCxnSpPr>
          <p:nvPr/>
        </p:nvCxnSpPr>
        <p:spPr>
          <a:xfrm>
            <a:off x="6966525" y="4046137"/>
            <a:ext cx="18040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F70D2C5A-BB23-4A7C-9E57-79551C2FDB91}"/>
              </a:ext>
            </a:extLst>
          </p:cNvPr>
          <p:cNvCxnSpPr>
            <a:cxnSpLocks/>
          </p:cNvCxnSpPr>
          <p:nvPr/>
        </p:nvCxnSpPr>
        <p:spPr>
          <a:xfrm flipH="1">
            <a:off x="6966525" y="5457482"/>
            <a:ext cx="180409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Arco 113">
            <a:extLst>
              <a:ext uri="{FF2B5EF4-FFF2-40B4-BE49-F238E27FC236}">
                <a16:creationId xmlns:a16="http://schemas.microsoft.com/office/drawing/2014/main" id="{0892C877-D241-4C67-B8CC-FC96CDB81624}"/>
              </a:ext>
            </a:extLst>
          </p:cNvPr>
          <p:cNvSpPr/>
          <p:nvPr/>
        </p:nvSpPr>
        <p:spPr>
          <a:xfrm>
            <a:off x="7439319" y="2794263"/>
            <a:ext cx="2664000" cy="2664000"/>
          </a:xfrm>
          <a:prstGeom prst="arc">
            <a:avLst>
              <a:gd name="adj1" fmla="val 4712"/>
              <a:gd name="adj2" fmla="val 5405122"/>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16" name="Connettore diritto 115">
            <a:extLst>
              <a:ext uri="{FF2B5EF4-FFF2-40B4-BE49-F238E27FC236}">
                <a16:creationId xmlns:a16="http://schemas.microsoft.com/office/drawing/2014/main" id="{05CE02C8-65E4-455B-8D9A-3BEC22FF3D01}"/>
              </a:ext>
            </a:extLst>
          </p:cNvPr>
          <p:cNvCxnSpPr>
            <a:cxnSpLocks/>
          </p:cNvCxnSpPr>
          <p:nvPr/>
        </p:nvCxnSpPr>
        <p:spPr>
          <a:xfrm flipV="1">
            <a:off x="10102534" y="2957040"/>
            <a:ext cx="1" cy="117104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Figura a mano libera: forma 116">
            <a:extLst>
              <a:ext uri="{FF2B5EF4-FFF2-40B4-BE49-F238E27FC236}">
                <a16:creationId xmlns:a16="http://schemas.microsoft.com/office/drawing/2014/main" id="{61A375D8-8DD4-4B07-BEEE-0150E0468FBF}"/>
              </a:ext>
            </a:extLst>
          </p:cNvPr>
          <p:cNvSpPr/>
          <p:nvPr/>
        </p:nvSpPr>
        <p:spPr>
          <a:xfrm>
            <a:off x="8768630" y="1871472"/>
            <a:ext cx="1332043" cy="2173224"/>
          </a:xfrm>
          <a:custGeom>
            <a:avLst/>
            <a:gdLst>
              <a:gd name="connsiteX0" fmla="*/ 0 w 1338072"/>
              <a:gd name="connsiteY0" fmla="*/ 0 h 2173224"/>
              <a:gd name="connsiteX1" fmla="*/ 1338072 w 1338072"/>
              <a:gd name="connsiteY1" fmla="*/ 1091184 h 2173224"/>
              <a:gd name="connsiteX2" fmla="*/ 3048 w 1338072"/>
              <a:gd name="connsiteY2" fmla="*/ 2173224 h 2173224"/>
              <a:gd name="connsiteX0" fmla="*/ 0 w 1338072"/>
              <a:gd name="connsiteY0" fmla="*/ 0 h 2173224"/>
              <a:gd name="connsiteX1" fmla="*/ 1338072 w 1338072"/>
              <a:gd name="connsiteY1" fmla="*/ 1091184 h 2173224"/>
              <a:gd name="connsiteX2" fmla="*/ 3048 w 1338072"/>
              <a:gd name="connsiteY2" fmla="*/ 2173224 h 2173224"/>
              <a:gd name="connsiteX0" fmla="*/ 0 w 1338072"/>
              <a:gd name="connsiteY0" fmla="*/ 0 h 2173224"/>
              <a:gd name="connsiteX1" fmla="*/ 1338072 w 1338072"/>
              <a:gd name="connsiteY1" fmla="*/ 1091184 h 2173224"/>
              <a:gd name="connsiteX2" fmla="*/ 3048 w 1338072"/>
              <a:gd name="connsiteY2" fmla="*/ 2173224 h 2173224"/>
              <a:gd name="connsiteX0" fmla="*/ 0 w 1338072"/>
              <a:gd name="connsiteY0" fmla="*/ 0 h 2173224"/>
              <a:gd name="connsiteX1" fmla="*/ 1338072 w 1338072"/>
              <a:gd name="connsiteY1" fmla="*/ 1091184 h 2173224"/>
              <a:gd name="connsiteX2" fmla="*/ 3048 w 1338072"/>
              <a:gd name="connsiteY2" fmla="*/ 2173224 h 2173224"/>
              <a:gd name="connsiteX0" fmla="*/ 0 w 1338115"/>
              <a:gd name="connsiteY0" fmla="*/ 0 h 2173224"/>
              <a:gd name="connsiteX1" fmla="*/ 1338072 w 1338115"/>
              <a:gd name="connsiteY1" fmla="*/ 1091184 h 2173224"/>
              <a:gd name="connsiteX2" fmla="*/ 3048 w 1338115"/>
              <a:gd name="connsiteY2" fmla="*/ 2173224 h 2173224"/>
              <a:gd name="connsiteX0" fmla="*/ 0 w 1338115"/>
              <a:gd name="connsiteY0" fmla="*/ 0 h 2173224"/>
              <a:gd name="connsiteX1" fmla="*/ 1338072 w 1338115"/>
              <a:gd name="connsiteY1" fmla="*/ 1091184 h 2173224"/>
              <a:gd name="connsiteX2" fmla="*/ 3048 w 1338115"/>
              <a:gd name="connsiteY2" fmla="*/ 2173224 h 2173224"/>
            </a:gdLst>
            <a:ahLst/>
            <a:cxnLst>
              <a:cxn ang="0">
                <a:pos x="connsiteX0" y="connsiteY0"/>
              </a:cxn>
              <a:cxn ang="0">
                <a:pos x="connsiteX1" y="connsiteY1"/>
              </a:cxn>
              <a:cxn ang="0">
                <a:pos x="connsiteX2" y="connsiteY2"/>
              </a:cxn>
            </a:cxnLst>
            <a:rect l="l" t="t" r="r" b="b"/>
            <a:pathLst>
              <a:path w="1338115" h="2173224">
                <a:moveTo>
                  <a:pt x="0" y="0"/>
                </a:moveTo>
                <a:cubicBezTo>
                  <a:pt x="668782" y="364490"/>
                  <a:pt x="1305032" y="780415"/>
                  <a:pt x="1338072" y="1091184"/>
                </a:cubicBezTo>
                <a:cubicBezTo>
                  <a:pt x="1344321" y="1342898"/>
                  <a:pt x="670814" y="1813306"/>
                  <a:pt x="3048" y="2173224"/>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6" name="Connettore diritto 95">
            <a:extLst>
              <a:ext uri="{FF2B5EF4-FFF2-40B4-BE49-F238E27FC236}">
                <a16:creationId xmlns:a16="http://schemas.microsoft.com/office/drawing/2014/main" id="{4B36F67B-254A-443E-A787-5ADE72BDC40F}"/>
              </a:ext>
            </a:extLst>
          </p:cNvPr>
          <p:cNvCxnSpPr>
            <a:cxnSpLocks/>
          </p:cNvCxnSpPr>
          <p:nvPr/>
        </p:nvCxnSpPr>
        <p:spPr>
          <a:xfrm>
            <a:off x="7118926" y="1820318"/>
            <a:ext cx="1651691"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B1E13EF9-AA3A-42BA-A78B-001DA9436268}"/>
              </a:ext>
            </a:extLst>
          </p:cNvPr>
          <p:cNvCxnSpPr>
            <a:cxnSpLocks/>
          </p:cNvCxnSpPr>
          <p:nvPr/>
        </p:nvCxnSpPr>
        <p:spPr>
          <a:xfrm>
            <a:off x="7118926" y="4096211"/>
            <a:ext cx="1651691"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Connettore diritto 100">
            <a:extLst>
              <a:ext uri="{FF2B5EF4-FFF2-40B4-BE49-F238E27FC236}">
                <a16:creationId xmlns:a16="http://schemas.microsoft.com/office/drawing/2014/main" id="{B8169889-818F-4AF9-853A-9B25187E4F37}"/>
              </a:ext>
            </a:extLst>
          </p:cNvPr>
          <p:cNvCxnSpPr>
            <a:cxnSpLocks/>
          </p:cNvCxnSpPr>
          <p:nvPr/>
        </p:nvCxnSpPr>
        <p:spPr>
          <a:xfrm flipH="1">
            <a:off x="7117540" y="5729897"/>
            <a:ext cx="165307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02" name="Arco 101">
            <a:extLst>
              <a:ext uri="{FF2B5EF4-FFF2-40B4-BE49-F238E27FC236}">
                <a16:creationId xmlns:a16="http://schemas.microsoft.com/office/drawing/2014/main" id="{89D348FF-C852-456E-BCB6-05A9D373D62B}"/>
              </a:ext>
            </a:extLst>
          </p:cNvPr>
          <p:cNvSpPr/>
          <p:nvPr/>
        </p:nvSpPr>
        <p:spPr>
          <a:xfrm>
            <a:off x="7167268" y="2526018"/>
            <a:ext cx="3204000" cy="3204000"/>
          </a:xfrm>
          <a:prstGeom prst="arc">
            <a:avLst>
              <a:gd name="adj1" fmla="val 4789"/>
              <a:gd name="adj2" fmla="val 5407617"/>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4" name="Connettore diritto 33">
            <a:extLst>
              <a:ext uri="{FF2B5EF4-FFF2-40B4-BE49-F238E27FC236}">
                <a16:creationId xmlns:a16="http://schemas.microsoft.com/office/drawing/2014/main" id="{C19381A6-67B3-443E-B8B8-07710D65A705}"/>
              </a:ext>
            </a:extLst>
          </p:cNvPr>
          <p:cNvCxnSpPr>
            <a:cxnSpLocks/>
          </p:cNvCxnSpPr>
          <p:nvPr/>
        </p:nvCxnSpPr>
        <p:spPr>
          <a:xfrm flipV="1">
            <a:off x="10371268" y="2956205"/>
            <a:ext cx="0" cy="117795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Figura a mano libera: forma 44">
            <a:extLst>
              <a:ext uri="{FF2B5EF4-FFF2-40B4-BE49-F238E27FC236}">
                <a16:creationId xmlns:a16="http://schemas.microsoft.com/office/drawing/2014/main" id="{1CE7B4CC-84D2-481C-9748-4B86F05D4AC7}"/>
              </a:ext>
            </a:extLst>
          </p:cNvPr>
          <p:cNvSpPr/>
          <p:nvPr/>
        </p:nvSpPr>
        <p:spPr>
          <a:xfrm>
            <a:off x="8765688" y="1813710"/>
            <a:ext cx="1605483" cy="2279754"/>
          </a:xfrm>
          <a:custGeom>
            <a:avLst/>
            <a:gdLst>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55"/>
              <a:gd name="connsiteY0" fmla="*/ 0 h 2279904"/>
              <a:gd name="connsiteX1" fmla="*/ 1609344 w 1609355"/>
              <a:gd name="connsiteY1" fmla="*/ 1139952 h 2279904"/>
              <a:gd name="connsiteX2" fmla="*/ 3048 w 1609355"/>
              <a:gd name="connsiteY2" fmla="*/ 2279904 h 2279904"/>
              <a:gd name="connsiteX0" fmla="*/ 0 w 1609355"/>
              <a:gd name="connsiteY0" fmla="*/ 0 h 2279904"/>
              <a:gd name="connsiteX1" fmla="*/ 1609344 w 1609355"/>
              <a:gd name="connsiteY1" fmla="*/ 1139952 h 2279904"/>
              <a:gd name="connsiteX2" fmla="*/ 3048 w 1609355"/>
              <a:gd name="connsiteY2" fmla="*/ 2279904 h 2279904"/>
              <a:gd name="connsiteX0" fmla="*/ 0 w 1609536"/>
              <a:gd name="connsiteY0" fmla="*/ 0 h 2279904"/>
              <a:gd name="connsiteX1" fmla="*/ 1609344 w 1609536"/>
              <a:gd name="connsiteY1" fmla="*/ 1139952 h 2279904"/>
              <a:gd name="connsiteX2" fmla="*/ 3048 w 1609536"/>
              <a:gd name="connsiteY2" fmla="*/ 2279904 h 2279904"/>
              <a:gd name="connsiteX0" fmla="*/ 0 w 1609536"/>
              <a:gd name="connsiteY0" fmla="*/ 0 h 2279904"/>
              <a:gd name="connsiteX1" fmla="*/ 1609344 w 1609536"/>
              <a:gd name="connsiteY1" fmla="*/ 1139952 h 2279904"/>
              <a:gd name="connsiteX2" fmla="*/ 3048 w 1609536"/>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Lst>
            <a:ahLst/>
            <a:cxnLst>
              <a:cxn ang="0">
                <a:pos x="connsiteX0" y="connsiteY0"/>
              </a:cxn>
              <a:cxn ang="0">
                <a:pos x="connsiteX1" y="connsiteY1"/>
              </a:cxn>
              <a:cxn ang="0">
                <a:pos x="connsiteX2" y="connsiteY2"/>
              </a:cxn>
            </a:cxnLst>
            <a:rect l="l" t="t" r="r" b="b"/>
            <a:pathLst>
              <a:path w="1609344" h="2279904">
                <a:moveTo>
                  <a:pt x="0" y="0"/>
                </a:moveTo>
                <a:cubicBezTo>
                  <a:pt x="786130" y="447040"/>
                  <a:pt x="1608854" y="905514"/>
                  <a:pt x="1609344" y="1139952"/>
                </a:cubicBezTo>
                <a:cubicBezTo>
                  <a:pt x="1605650" y="1391153"/>
                  <a:pt x="791210" y="1832864"/>
                  <a:pt x="3048" y="2279904"/>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cxnSp>
        <p:nvCxnSpPr>
          <p:cNvPr id="49" name="Connettore diritto 48">
            <a:extLst>
              <a:ext uri="{FF2B5EF4-FFF2-40B4-BE49-F238E27FC236}">
                <a16:creationId xmlns:a16="http://schemas.microsoft.com/office/drawing/2014/main" id="{A08544DE-293D-4E78-B37A-9C4AE7D8C693}"/>
              </a:ext>
            </a:extLst>
          </p:cNvPr>
          <p:cNvCxnSpPr>
            <a:cxnSpLocks/>
            <a:stCxn id="8" idx="5"/>
            <a:endCxn id="8" idx="1"/>
          </p:cNvCxnSpPr>
          <p:nvPr/>
        </p:nvCxnSpPr>
        <p:spPr>
          <a:xfrm flipH="1" flipV="1">
            <a:off x="6565938" y="2130795"/>
            <a:ext cx="1654630" cy="16546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38595910-6096-46C3-B354-8891838CDE39}"/>
              </a:ext>
            </a:extLst>
          </p:cNvPr>
          <p:cNvCxnSpPr>
            <a:stCxn id="8" idx="1"/>
          </p:cNvCxnSpPr>
          <p:nvPr/>
        </p:nvCxnSpPr>
        <p:spPr>
          <a:xfrm>
            <a:off x="6565938" y="2130795"/>
            <a:ext cx="2204679"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E104352C-982B-457C-8BC9-B7D149CAD522}"/>
              </a:ext>
            </a:extLst>
          </p:cNvPr>
          <p:cNvCxnSpPr>
            <a:stCxn id="8" idx="5"/>
          </p:cNvCxnSpPr>
          <p:nvPr/>
        </p:nvCxnSpPr>
        <p:spPr>
          <a:xfrm flipV="1">
            <a:off x="8220568" y="3783388"/>
            <a:ext cx="550049" cy="203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9861C845-EC1D-445C-98B4-9CF27061F7CE}"/>
              </a:ext>
            </a:extLst>
          </p:cNvPr>
          <p:cNvCxnSpPr/>
          <p:nvPr/>
        </p:nvCxnSpPr>
        <p:spPr>
          <a:xfrm flipV="1">
            <a:off x="8770493" y="2958109"/>
            <a:ext cx="2091239" cy="82786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Connettore diritto 76">
            <a:extLst>
              <a:ext uri="{FF2B5EF4-FFF2-40B4-BE49-F238E27FC236}">
                <a16:creationId xmlns:a16="http://schemas.microsoft.com/office/drawing/2014/main" id="{FCF56CD5-F6DE-4B86-A43F-D165C069A95D}"/>
              </a:ext>
            </a:extLst>
          </p:cNvPr>
          <p:cNvCxnSpPr>
            <a:cxnSpLocks/>
          </p:cNvCxnSpPr>
          <p:nvPr/>
        </p:nvCxnSpPr>
        <p:spPr>
          <a:xfrm>
            <a:off x="8767848" y="2129751"/>
            <a:ext cx="2081592" cy="82467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Connettore diritto 128">
            <a:extLst>
              <a:ext uri="{FF2B5EF4-FFF2-40B4-BE49-F238E27FC236}">
                <a16:creationId xmlns:a16="http://schemas.microsoft.com/office/drawing/2014/main" id="{9A8226EB-D0B6-424A-B28F-258956681497}"/>
              </a:ext>
            </a:extLst>
          </p:cNvPr>
          <p:cNvCxnSpPr>
            <a:cxnSpLocks/>
          </p:cNvCxnSpPr>
          <p:nvPr/>
        </p:nvCxnSpPr>
        <p:spPr>
          <a:xfrm>
            <a:off x="7119383" y="2684821"/>
            <a:ext cx="30528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20A9406D-29F9-408F-A400-A3EEFCBBF888}"/>
              </a:ext>
            </a:extLst>
          </p:cNvPr>
          <p:cNvCxnSpPr>
            <a:cxnSpLocks/>
          </p:cNvCxnSpPr>
          <p:nvPr/>
        </p:nvCxnSpPr>
        <p:spPr>
          <a:xfrm>
            <a:off x="6812219" y="2380088"/>
            <a:ext cx="259983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BB704994-06E9-4255-B2D9-8DA849816156}"/>
              </a:ext>
            </a:extLst>
          </p:cNvPr>
          <p:cNvCxnSpPr>
            <a:cxnSpLocks/>
          </p:cNvCxnSpPr>
          <p:nvPr/>
        </p:nvCxnSpPr>
        <p:spPr>
          <a:xfrm>
            <a:off x="6655302" y="2220329"/>
            <a:ext cx="234478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Connettore diritto 134">
            <a:extLst>
              <a:ext uri="{FF2B5EF4-FFF2-40B4-BE49-F238E27FC236}">
                <a16:creationId xmlns:a16="http://schemas.microsoft.com/office/drawing/2014/main" id="{65CAA1D4-FB54-482F-ABCB-B6B630796C5A}"/>
              </a:ext>
            </a:extLst>
          </p:cNvPr>
          <p:cNvCxnSpPr>
            <a:cxnSpLocks/>
          </p:cNvCxnSpPr>
          <p:nvPr/>
        </p:nvCxnSpPr>
        <p:spPr>
          <a:xfrm>
            <a:off x="10168805" y="2681871"/>
            <a:ext cx="0" cy="144744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Connettore diritto 136">
            <a:extLst>
              <a:ext uri="{FF2B5EF4-FFF2-40B4-BE49-F238E27FC236}">
                <a16:creationId xmlns:a16="http://schemas.microsoft.com/office/drawing/2014/main" id="{44D37720-9EB1-4FB9-90C5-0B7C59A409E7}"/>
              </a:ext>
            </a:extLst>
          </p:cNvPr>
          <p:cNvCxnSpPr>
            <a:cxnSpLocks/>
          </p:cNvCxnSpPr>
          <p:nvPr/>
        </p:nvCxnSpPr>
        <p:spPr>
          <a:xfrm>
            <a:off x="9397049" y="2372414"/>
            <a:ext cx="0" cy="175486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Connettore diritto 138">
            <a:extLst>
              <a:ext uri="{FF2B5EF4-FFF2-40B4-BE49-F238E27FC236}">
                <a16:creationId xmlns:a16="http://schemas.microsoft.com/office/drawing/2014/main" id="{128C4156-2772-48F3-A530-DC14B149E2F8}"/>
              </a:ext>
            </a:extLst>
          </p:cNvPr>
          <p:cNvCxnSpPr>
            <a:cxnSpLocks/>
          </p:cNvCxnSpPr>
          <p:nvPr/>
        </p:nvCxnSpPr>
        <p:spPr>
          <a:xfrm>
            <a:off x="8997952" y="2215118"/>
            <a:ext cx="0" cy="191215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16" name="CasellaDiTesto 215">
            <a:extLst>
              <a:ext uri="{FF2B5EF4-FFF2-40B4-BE49-F238E27FC236}">
                <a16:creationId xmlns:a16="http://schemas.microsoft.com/office/drawing/2014/main" id="{7D71A762-885F-4E0B-9269-D16F3847F97A}"/>
              </a:ext>
            </a:extLst>
          </p:cNvPr>
          <p:cNvSpPr txBox="1"/>
          <p:nvPr/>
        </p:nvSpPr>
        <p:spPr>
          <a:xfrm>
            <a:off x="9369415" y="2223581"/>
            <a:ext cx="61943" cy="144000"/>
          </a:xfrm>
          <a:prstGeom prst="rect">
            <a:avLst/>
          </a:prstGeom>
          <a:noFill/>
        </p:spPr>
        <p:txBody>
          <a:bodyPr wrap="square" rtlCol="0">
            <a:spAutoFit/>
          </a:bodyPr>
          <a:lstStyle/>
          <a:p>
            <a:r>
              <a:rPr lang="it-IT" sz="800" dirty="0">
                <a:solidFill>
                  <a:srgbClr val="00B050"/>
                </a:solidFill>
              </a:rPr>
              <a:t>3</a:t>
            </a:r>
          </a:p>
        </p:txBody>
      </p:sp>
      <p:sp>
        <p:nvSpPr>
          <p:cNvPr id="217" name="CasellaDiTesto 216">
            <a:extLst>
              <a:ext uri="{FF2B5EF4-FFF2-40B4-BE49-F238E27FC236}">
                <a16:creationId xmlns:a16="http://schemas.microsoft.com/office/drawing/2014/main" id="{65CAA351-1575-4E29-9D51-DAE8CBED1F58}"/>
              </a:ext>
            </a:extLst>
          </p:cNvPr>
          <p:cNvSpPr txBox="1"/>
          <p:nvPr/>
        </p:nvSpPr>
        <p:spPr>
          <a:xfrm>
            <a:off x="9476036" y="2228679"/>
            <a:ext cx="61943" cy="144000"/>
          </a:xfrm>
          <a:prstGeom prst="rect">
            <a:avLst/>
          </a:prstGeom>
          <a:noFill/>
        </p:spPr>
        <p:txBody>
          <a:bodyPr wrap="square" rtlCol="0">
            <a:spAutoFit/>
          </a:bodyPr>
          <a:lstStyle/>
          <a:p>
            <a:r>
              <a:rPr lang="it-IT" sz="800" dirty="0">
                <a:solidFill>
                  <a:srgbClr val="00B050"/>
                </a:solidFill>
              </a:rPr>
              <a:t>4</a:t>
            </a:r>
          </a:p>
        </p:txBody>
      </p:sp>
      <p:sp>
        <p:nvSpPr>
          <p:cNvPr id="218" name="CasellaDiTesto 217">
            <a:extLst>
              <a:ext uri="{FF2B5EF4-FFF2-40B4-BE49-F238E27FC236}">
                <a16:creationId xmlns:a16="http://schemas.microsoft.com/office/drawing/2014/main" id="{807DEDC0-A0FC-4B74-B6C0-2FFDAC12F205}"/>
              </a:ext>
            </a:extLst>
          </p:cNvPr>
          <p:cNvSpPr txBox="1"/>
          <p:nvPr/>
        </p:nvSpPr>
        <p:spPr>
          <a:xfrm>
            <a:off x="9584165" y="2232243"/>
            <a:ext cx="61943" cy="144000"/>
          </a:xfrm>
          <a:prstGeom prst="rect">
            <a:avLst/>
          </a:prstGeom>
          <a:noFill/>
        </p:spPr>
        <p:txBody>
          <a:bodyPr wrap="square" rtlCol="0">
            <a:spAutoFit/>
          </a:bodyPr>
          <a:lstStyle/>
          <a:p>
            <a:r>
              <a:rPr lang="it-IT" sz="800" dirty="0">
                <a:solidFill>
                  <a:srgbClr val="00B050"/>
                </a:solidFill>
              </a:rPr>
              <a:t>5</a:t>
            </a:r>
          </a:p>
        </p:txBody>
      </p:sp>
      <p:sp>
        <p:nvSpPr>
          <p:cNvPr id="219" name="CasellaDiTesto 218">
            <a:extLst>
              <a:ext uri="{FF2B5EF4-FFF2-40B4-BE49-F238E27FC236}">
                <a16:creationId xmlns:a16="http://schemas.microsoft.com/office/drawing/2014/main" id="{A82BF6D1-3C21-4056-8B2F-E7A3463368AA}"/>
              </a:ext>
            </a:extLst>
          </p:cNvPr>
          <p:cNvSpPr txBox="1"/>
          <p:nvPr/>
        </p:nvSpPr>
        <p:spPr>
          <a:xfrm>
            <a:off x="9264206" y="2226817"/>
            <a:ext cx="61943" cy="144000"/>
          </a:xfrm>
          <a:prstGeom prst="rect">
            <a:avLst/>
          </a:prstGeom>
          <a:noFill/>
        </p:spPr>
        <p:txBody>
          <a:bodyPr wrap="square" rtlCol="0">
            <a:spAutoFit/>
          </a:bodyPr>
          <a:lstStyle/>
          <a:p>
            <a:r>
              <a:rPr lang="it-IT" sz="800" dirty="0">
                <a:solidFill>
                  <a:srgbClr val="00B050"/>
                </a:solidFill>
              </a:rPr>
              <a:t>2</a:t>
            </a:r>
          </a:p>
        </p:txBody>
      </p:sp>
      <p:sp>
        <p:nvSpPr>
          <p:cNvPr id="220" name="CasellaDiTesto 219">
            <a:extLst>
              <a:ext uri="{FF2B5EF4-FFF2-40B4-BE49-F238E27FC236}">
                <a16:creationId xmlns:a16="http://schemas.microsoft.com/office/drawing/2014/main" id="{C17C21B7-9F1D-44CA-B38C-88F0E1D605FA}"/>
              </a:ext>
            </a:extLst>
          </p:cNvPr>
          <p:cNvSpPr txBox="1"/>
          <p:nvPr/>
        </p:nvSpPr>
        <p:spPr>
          <a:xfrm>
            <a:off x="9072192" y="2228198"/>
            <a:ext cx="61943" cy="144000"/>
          </a:xfrm>
          <a:prstGeom prst="rect">
            <a:avLst/>
          </a:prstGeom>
          <a:noFill/>
        </p:spPr>
        <p:txBody>
          <a:bodyPr wrap="square" rtlCol="0">
            <a:spAutoFit/>
          </a:bodyPr>
          <a:lstStyle/>
          <a:p>
            <a:r>
              <a:rPr lang="it-IT" sz="800" dirty="0">
                <a:solidFill>
                  <a:srgbClr val="00B050"/>
                </a:solidFill>
              </a:rPr>
              <a:t>1</a:t>
            </a:r>
          </a:p>
        </p:txBody>
      </p:sp>
      <p:cxnSp>
        <p:nvCxnSpPr>
          <p:cNvPr id="221" name="Connettore diritto 220">
            <a:extLst>
              <a:ext uri="{FF2B5EF4-FFF2-40B4-BE49-F238E27FC236}">
                <a16:creationId xmlns:a16="http://schemas.microsoft.com/office/drawing/2014/main" id="{CC066D48-1642-4CEE-856E-F80A4879152E}"/>
              </a:ext>
            </a:extLst>
          </p:cNvPr>
          <p:cNvCxnSpPr>
            <a:cxnSpLocks/>
          </p:cNvCxnSpPr>
          <p:nvPr/>
        </p:nvCxnSpPr>
        <p:spPr>
          <a:xfrm>
            <a:off x="6888607" y="1901219"/>
            <a:ext cx="188201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2" name="Connettore diritto 221">
            <a:extLst>
              <a:ext uri="{FF2B5EF4-FFF2-40B4-BE49-F238E27FC236}">
                <a16:creationId xmlns:a16="http://schemas.microsoft.com/office/drawing/2014/main" id="{22852972-A012-4B16-BA77-61CEA958C052}"/>
              </a:ext>
            </a:extLst>
          </p:cNvPr>
          <p:cNvCxnSpPr>
            <a:cxnSpLocks/>
          </p:cNvCxnSpPr>
          <p:nvPr/>
        </p:nvCxnSpPr>
        <p:spPr>
          <a:xfrm>
            <a:off x="6888607" y="4015657"/>
            <a:ext cx="188349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Connettore diritto 224">
            <a:extLst>
              <a:ext uri="{FF2B5EF4-FFF2-40B4-BE49-F238E27FC236}">
                <a16:creationId xmlns:a16="http://schemas.microsoft.com/office/drawing/2014/main" id="{78F28A33-3D44-4A3B-829B-54A634034869}"/>
              </a:ext>
            </a:extLst>
          </p:cNvPr>
          <p:cNvCxnSpPr>
            <a:cxnSpLocks/>
          </p:cNvCxnSpPr>
          <p:nvPr/>
        </p:nvCxnSpPr>
        <p:spPr>
          <a:xfrm flipH="1">
            <a:off x="6887466" y="5324132"/>
            <a:ext cx="188463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27" name="Arco 226">
            <a:extLst>
              <a:ext uri="{FF2B5EF4-FFF2-40B4-BE49-F238E27FC236}">
                <a16:creationId xmlns:a16="http://schemas.microsoft.com/office/drawing/2014/main" id="{9FBA9BF5-0497-49D9-9B10-3FA38199BA13}"/>
              </a:ext>
            </a:extLst>
          </p:cNvPr>
          <p:cNvSpPr/>
          <p:nvPr/>
        </p:nvSpPr>
        <p:spPr>
          <a:xfrm>
            <a:off x="7572926" y="2927542"/>
            <a:ext cx="2397600" cy="2397600"/>
          </a:xfrm>
          <a:prstGeom prst="arc">
            <a:avLst>
              <a:gd name="adj1" fmla="val 8527"/>
              <a:gd name="adj2" fmla="val 5422854"/>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29" name="Connettore diritto 228">
            <a:extLst>
              <a:ext uri="{FF2B5EF4-FFF2-40B4-BE49-F238E27FC236}">
                <a16:creationId xmlns:a16="http://schemas.microsoft.com/office/drawing/2014/main" id="{404393E4-B4C3-4C6B-AB91-A59AC3D1CE35}"/>
              </a:ext>
            </a:extLst>
          </p:cNvPr>
          <p:cNvCxnSpPr>
            <a:stCxn id="227" idx="0"/>
          </p:cNvCxnSpPr>
          <p:nvPr/>
        </p:nvCxnSpPr>
        <p:spPr>
          <a:xfrm flipV="1">
            <a:off x="9970522" y="2959862"/>
            <a:ext cx="4" cy="116945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31" name="Figura a mano libera: forma 230">
            <a:extLst>
              <a:ext uri="{FF2B5EF4-FFF2-40B4-BE49-F238E27FC236}">
                <a16:creationId xmlns:a16="http://schemas.microsoft.com/office/drawing/2014/main" id="{4809512F-2DD2-47BE-BA60-B59925FE37CD}"/>
              </a:ext>
            </a:extLst>
          </p:cNvPr>
          <p:cNvSpPr/>
          <p:nvPr/>
        </p:nvSpPr>
        <p:spPr>
          <a:xfrm>
            <a:off x="8771678" y="1901952"/>
            <a:ext cx="1198800" cy="2115312"/>
          </a:xfrm>
          <a:custGeom>
            <a:avLst/>
            <a:gdLst>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Lst>
            <a:ahLst/>
            <a:cxnLst>
              <a:cxn ang="0">
                <a:pos x="connsiteX0" y="connsiteY0"/>
              </a:cxn>
              <a:cxn ang="0">
                <a:pos x="connsiteX1" y="connsiteY1"/>
              </a:cxn>
              <a:cxn ang="0">
                <a:pos x="connsiteX2" y="connsiteY2"/>
              </a:cxn>
            </a:cxnLst>
            <a:rect l="l" t="t" r="r" b="b"/>
            <a:pathLst>
              <a:path w="1203960" h="2115312">
                <a:moveTo>
                  <a:pt x="0" y="0"/>
                </a:moveTo>
                <a:cubicBezTo>
                  <a:pt x="601980" y="354076"/>
                  <a:pt x="1194777" y="771017"/>
                  <a:pt x="1203960" y="1060704"/>
                </a:cubicBezTo>
                <a:cubicBezTo>
                  <a:pt x="1199751" y="1324483"/>
                  <a:pt x="601980" y="1764284"/>
                  <a:pt x="0" y="2115312"/>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2" name="Connettore diritto 231">
            <a:extLst>
              <a:ext uri="{FF2B5EF4-FFF2-40B4-BE49-F238E27FC236}">
                <a16:creationId xmlns:a16="http://schemas.microsoft.com/office/drawing/2014/main" id="{2B27B934-AD42-4A0E-A3BE-9907DD73E422}"/>
              </a:ext>
            </a:extLst>
          </p:cNvPr>
          <p:cNvCxnSpPr>
            <a:cxnSpLocks/>
          </p:cNvCxnSpPr>
          <p:nvPr/>
        </p:nvCxnSpPr>
        <p:spPr>
          <a:xfrm>
            <a:off x="6885258" y="2457235"/>
            <a:ext cx="270656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Connettore diritto 233">
            <a:extLst>
              <a:ext uri="{FF2B5EF4-FFF2-40B4-BE49-F238E27FC236}">
                <a16:creationId xmlns:a16="http://schemas.microsoft.com/office/drawing/2014/main" id="{2E3270E2-71C2-4193-A9AB-EADA486029A6}"/>
              </a:ext>
            </a:extLst>
          </p:cNvPr>
          <p:cNvCxnSpPr>
            <a:cxnSpLocks/>
          </p:cNvCxnSpPr>
          <p:nvPr/>
        </p:nvCxnSpPr>
        <p:spPr>
          <a:xfrm>
            <a:off x="9592924" y="2456473"/>
            <a:ext cx="0" cy="167080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Connettore diritto 240">
            <a:extLst>
              <a:ext uri="{FF2B5EF4-FFF2-40B4-BE49-F238E27FC236}">
                <a16:creationId xmlns:a16="http://schemas.microsoft.com/office/drawing/2014/main" id="{FD528E4C-4FD0-488F-80F3-EDA89F0BDD1C}"/>
              </a:ext>
            </a:extLst>
          </p:cNvPr>
          <p:cNvCxnSpPr>
            <a:cxnSpLocks/>
          </p:cNvCxnSpPr>
          <p:nvPr/>
        </p:nvCxnSpPr>
        <p:spPr>
          <a:xfrm flipH="1">
            <a:off x="6962715" y="2533235"/>
            <a:ext cx="28260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Titolo 3">
            <a:extLst>
              <a:ext uri="{FF2B5EF4-FFF2-40B4-BE49-F238E27FC236}">
                <a16:creationId xmlns:a16="http://schemas.microsoft.com/office/drawing/2014/main" id="{E8F12483-AF7D-4AF7-9F42-9286601297D8}"/>
              </a:ext>
            </a:extLst>
          </p:cNvPr>
          <p:cNvSpPr txBox="1">
            <a:spLocks/>
          </p:cNvSpPr>
          <p:nvPr/>
        </p:nvSpPr>
        <p:spPr>
          <a:xfrm>
            <a:off x="-13886" y="21313"/>
            <a:ext cx="12168000" cy="360000"/>
          </a:xfrm>
          <a:prstGeom prst="rect">
            <a:avLst/>
          </a:prstGeom>
          <a:ln>
            <a:solidFill>
              <a:schemeClr val="accent1"/>
            </a:solid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700" dirty="0">
                <a:solidFill>
                  <a:srgbClr val="0066FF"/>
                </a:solidFill>
                <a:latin typeface="Comic Sans MS" panose="030F0702030302020204" pitchFamily="66" charset="0"/>
              </a:rPr>
              <a:t>GEOMETRIA DESCRITTIVA DINAMICA–COMPENETRAZIONE DI SOLIDI DI ROTAZIONE (3)</a:t>
            </a:r>
            <a:endParaRPr lang="it-IT" sz="1700" dirty="0"/>
          </a:p>
        </p:txBody>
      </p:sp>
      <p:sp>
        <p:nvSpPr>
          <p:cNvPr id="233" name="CasellaDiTesto 232">
            <a:extLst>
              <a:ext uri="{FF2B5EF4-FFF2-40B4-BE49-F238E27FC236}">
                <a16:creationId xmlns:a16="http://schemas.microsoft.com/office/drawing/2014/main" id="{0DCDEF5B-E76F-4A35-A696-A644027B146D}"/>
              </a:ext>
            </a:extLst>
          </p:cNvPr>
          <p:cNvSpPr txBox="1"/>
          <p:nvPr/>
        </p:nvSpPr>
        <p:spPr>
          <a:xfrm>
            <a:off x="34347" y="391085"/>
            <a:ext cx="5894253" cy="1477328"/>
          </a:xfrm>
          <a:prstGeom prst="rect">
            <a:avLst/>
          </a:prstGeom>
          <a:noFill/>
        </p:spPr>
        <p:txBody>
          <a:bodyPr wrap="square" rtlCol="0">
            <a:spAutoFit/>
          </a:bodyPr>
          <a:lstStyle/>
          <a:p>
            <a:r>
              <a:rPr lang="it-IT" dirty="0"/>
              <a:t>Anche per il </a:t>
            </a:r>
            <a:r>
              <a:rPr lang="it-IT" dirty="0">
                <a:solidFill>
                  <a:srgbClr val="00B050"/>
                </a:solidFill>
              </a:rPr>
              <a:t>cono di colore verde </a:t>
            </a:r>
            <a:r>
              <a:rPr lang="it-IT" dirty="0"/>
              <a:t>con la base unita a </a:t>
            </a:r>
            <a:r>
              <a:rPr lang="it-IT" dirty="0">
                <a:latin typeface="Symbol" panose="05050102010706020507" pitchFamily="18" charset="2"/>
              </a:rPr>
              <a:t>p</a:t>
            </a:r>
            <a:r>
              <a:rPr lang="it-IT" baseline="-25000" dirty="0"/>
              <a:t>2</a:t>
            </a:r>
            <a:r>
              <a:rPr lang="it-IT" dirty="0"/>
              <a:t> e l’asse parallelo a </a:t>
            </a:r>
            <a:r>
              <a:rPr lang="it-IT" dirty="0">
                <a:latin typeface="Symbol" panose="05050102010706020507" pitchFamily="18" charset="2"/>
              </a:rPr>
              <a:t>p</a:t>
            </a:r>
            <a:r>
              <a:rPr lang="it-IT" baseline="-25000" dirty="0"/>
              <a:t>1</a:t>
            </a:r>
            <a:r>
              <a:rPr lang="it-IT" dirty="0"/>
              <a:t> per esigenze di leggibilità e chiarezza grafica ripetiamo l’operazione descritta precedentemente per il cono di colore blu con le medesime posizioni del piano </a:t>
            </a:r>
            <a:r>
              <a:rPr lang="it-IT" dirty="0">
                <a:latin typeface="Symbol" panose="05050102010706020507" pitchFamily="18" charset="2"/>
              </a:rPr>
              <a:t>a</a:t>
            </a:r>
            <a:r>
              <a:rPr lang="it-IT" dirty="0"/>
              <a:t> di sezione</a:t>
            </a:r>
            <a:endParaRPr lang="it-IT" baseline="-25000" dirty="0"/>
          </a:p>
        </p:txBody>
      </p:sp>
      <p:grpSp>
        <p:nvGrpSpPr>
          <p:cNvPr id="235" name="Gruppo 234">
            <a:extLst>
              <a:ext uri="{FF2B5EF4-FFF2-40B4-BE49-F238E27FC236}">
                <a16:creationId xmlns:a16="http://schemas.microsoft.com/office/drawing/2014/main" id="{7D3C4467-CA07-4547-BF99-E74B8A1DDB05}"/>
              </a:ext>
            </a:extLst>
          </p:cNvPr>
          <p:cNvGrpSpPr/>
          <p:nvPr/>
        </p:nvGrpSpPr>
        <p:grpSpPr>
          <a:xfrm>
            <a:off x="-8682" y="1915513"/>
            <a:ext cx="4438485" cy="421108"/>
            <a:chOff x="0" y="1724277"/>
            <a:chExt cx="4438485" cy="421108"/>
          </a:xfrm>
        </p:grpSpPr>
        <p:sp>
          <p:nvSpPr>
            <p:cNvPr id="236" name="CasellaDiTesto 235">
              <a:extLst>
                <a:ext uri="{FF2B5EF4-FFF2-40B4-BE49-F238E27FC236}">
                  <a16:creationId xmlns:a16="http://schemas.microsoft.com/office/drawing/2014/main" id="{CE04D0E0-F4B3-4F75-B908-29AFE928C498}"/>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B050"/>
                  </a:solidFill>
                </a:rPr>
                <a:t>genera il ramo 1 </a:t>
              </a:r>
            </a:p>
          </p:txBody>
        </p:sp>
        <p:sp>
          <p:nvSpPr>
            <p:cNvPr id="237" name="CasellaDiTesto 236">
              <a:extLst>
                <a:ext uri="{FF2B5EF4-FFF2-40B4-BE49-F238E27FC236}">
                  <a16:creationId xmlns:a16="http://schemas.microsoft.com/office/drawing/2014/main" id="{029FDC64-B3AA-443C-98A6-BB04EA1E0015}"/>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40" name="CasellaDiTesto 239">
              <a:extLst>
                <a:ext uri="{FF2B5EF4-FFF2-40B4-BE49-F238E27FC236}">
                  <a16:creationId xmlns:a16="http://schemas.microsoft.com/office/drawing/2014/main" id="{8C572B00-3A49-4A79-B44B-1AB3334FE159}"/>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 </a:t>
              </a:r>
              <a:endParaRPr lang="it-IT" sz="1050" dirty="0">
                <a:solidFill>
                  <a:srgbClr val="FF0000"/>
                </a:solidFill>
                <a:latin typeface="MS Shell Dlg 2" panose="020B0604030504040204" pitchFamily="34" charset="0"/>
              </a:endParaRPr>
            </a:p>
          </p:txBody>
        </p:sp>
      </p:grpSp>
      <p:grpSp>
        <p:nvGrpSpPr>
          <p:cNvPr id="242" name="Gruppo 241">
            <a:extLst>
              <a:ext uri="{FF2B5EF4-FFF2-40B4-BE49-F238E27FC236}">
                <a16:creationId xmlns:a16="http://schemas.microsoft.com/office/drawing/2014/main" id="{7E6D8389-D76B-4565-8B42-33FD0AF961C3}"/>
              </a:ext>
            </a:extLst>
          </p:cNvPr>
          <p:cNvGrpSpPr/>
          <p:nvPr/>
        </p:nvGrpSpPr>
        <p:grpSpPr>
          <a:xfrm>
            <a:off x="-8682" y="2321459"/>
            <a:ext cx="4438485" cy="421108"/>
            <a:chOff x="0" y="1724277"/>
            <a:chExt cx="4438485" cy="421108"/>
          </a:xfrm>
        </p:grpSpPr>
        <p:sp>
          <p:nvSpPr>
            <p:cNvPr id="244" name="CasellaDiTesto 243">
              <a:extLst>
                <a:ext uri="{FF2B5EF4-FFF2-40B4-BE49-F238E27FC236}">
                  <a16:creationId xmlns:a16="http://schemas.microsoft.com/office/drawing/2014/main" id="{D656A2DB-E6DA-4B52-B479-EA20DE2AED77}"/>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B050"/>
                  </a:solidFill>
                </a:rPr>
                <a:t>genera il ramo 2 </a:t>
              </a:r>
            </a:p>
          </p:txBody>
        </p:sp>
        <p:sp>
          <p:nvSpPr>
            <p:cNvPr id="246" name="CasellaDiTesto 245">
              <a:extLst>
                <a:ext uri="{FF2B5EF4-FFF2-40B4-BE49-F238E27FC236}">
                  <a16:creationId xmlns:a16="http://schemas.microsoft.com/office/drawing/2014/main" id="{51B0E187-E484-4482-AC22-F413EC529D47}"/>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48" name="CasellaDiTesto 247">
              <a:extLst>
                <a:ext uri="{FF2B5EF4-FFF2-40B4-BE49-F238E27FC236}">
                  <a16:creationId xmlns:a16="http://schemas.microsoft.com/office/drawing/2014/main" id="{B5D087C1-3691-43A5-9C33-2A176BF98F75}"/>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grpSp>
        <p:nvGrpSpPr>
          <p:cNvPr id="250" name="Gruppo 249">
            <a:extLst>
              <a:ext uri="{FF2B5EF4-FFF2-40B4-BE49-F238E27FC236}">
                <a16:creationId xmlns:a16="http://schemas.microsoft.com/office/drawing/2014/main" id="{F1E523DE-E355-4539-970A-EC169BD197FF}"/>
              </a:ext>
            </a:extLst>
          </p:cNvPr>
          <p:cNvGrpSpPr/>
          <p:nvPr/>
        </p:nvGrpSpPr>
        <p:grpSpPr>
          <a:xfrm>
            <a:off x="-8682" y="2756265"/>
            <a:ext cx="4438485" cy="421108"/>
            <a:chOff x="0" y="1724277"/>
            <a:chExt cx="4438485" cy="421108"/>
          </a:xfrm>
        </p:grpSpPr>
        <p:sp>
          <p:nvSpPr>
            <p:cNvPr id="252" name="CasellaDiTesto 251">
              <a:extLst>
                <a:ext uri="{FF2B5EF4-FFF2-40B4-BE49-F238E27FC236}">
                  <a16:creationId xmlns:a16="http://schemas.microsoft.com/office/drawing/2014/main" id="{88037806-2CED-4C5E-BE9E-145683D71550}"/>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B050"/>
                  </a:solidFill>
                </a:rPr>
                <a:t>genera il ramo 3 </a:t>
              </a:r>
            </a:p>
          </p:txBody>
        </p:sp>
        <p:sp>
          <p:nvSpPr>
            <p:cNvPr id="253" name="CasellaDiTesto 252">
              <a:extLst>
                <a:ext uri="{FF2B5EF4-FFF2-40B4-BE49-F238E27FC236}">
                  <a16:creationId xmlns:a16="http://schemas.microsoft.com/office/drawing/2014/main" id="{AFB5B3C9-211E-4181-AECB-CE6D1876A067}"/>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73" name="CasellaDiTesto 272">
              <a:extLst>
                <a:ext uri="{FF2B5EF4-FFF2-40B4-BE49-F238E27FC236}">
                  <a16:creationId xmlns:a16="http://schemas.microsoft.com/office/drawing/2014/main" id="{17130F62-FED2-4EE0-B433-3D4D83560F13}"/>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grpSp>
        <p:nvGrpSpPr>
          <p:cNvPr id="274" name="Gruppo 273">
            <a:extLst>
              <a:ext uri="{FF2B5EF4-FFF2-40B4-BE49-F238E27FC236}">
                <a16:creationId xmlns:a16="http://schemas.microsoft.com/office/drawing/2014/main" id="{91284601-75FA-4638-9D18-39DC539FD8C4}"/>
              </a:ext>
            </a:extLst>
          </p:cNvPr>
          <p:cNvGrpSpPr/>
          <p:nvPr/>
        </p:nvGrpSpPr>
        <p:grpSpPr>
          <a:xfrm>
            <a:off x="-8682" y="3203672"/>
            <a:ext cx="4438485" cy="421108"/>
            <a:chOff x="0" y="1724277"/>
            <a:chExt cx="4438485" cy="421108"/>
          </a:xfrm>
        </p:grpSpPr>
        <p:sp>
          <p:nvSpPr>
            <p:cNvPr id="275" name="CasellaDiTesto 274">
              <a:extLst>
                <a:ext uri="{FF2B5EF4-FFF2-40B4-BE49-F238E27FC236}">
                  <a16:creationId xmlns:a16="http://schemas.microsoft.com/office/drawing/2014/main" id="{691C4818-4603-403C-ACE2-A8A69F08DCE0}"/>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B050"/>
                  </a:solidFill>
                </a:rPr>
                <a:t>genera il ramo 4 </a:t>
              </a:r>
            </a:p>
          </p:txBody>
        </p:sp>
        <p:sp>
          <p:nvSpPr>
            <p:cNvPr id="276" name="CasellaDiTesto 275">
              <a:extLst>
                <a:ext uri="{FF2B5EF4-FFF2-40B4-BE49-F238E27FC236}">
                  <a16:creationId xmlns:a16="http://schemas.microsoft.com/office/drawing/2014/main" id="{3556D649-0281-467C-8616-C318A88325F3}"/>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83" name="CasellaDiTesto 282">
              <a:extLst>
                <a:ext uri="{FF2B5EF4-FFF2-40B4-BE49-F238E27FC236}">
                  <a16:creationId xmlns:a16="http://schemas.microsoft.com/office/drawing/2014/main" id="{1CA55E2A-9CC9-4275-98E8-4DD4D74E5AC3}"/>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grpSp>
        <p:nvGrpSpPr>
          <p:cNvPr id="284" name="Gruppo 283">
            <a:extLst>
              <a:ext uri="{FF2B5EF4-FFF2-40B4-BE49-F238E27FC236}">
                <a16:creationId xmlns:a16="http://schemas.microsoft.com/office/drawing/2014/main" id="{C9005FC8-1CA9-478A-8473-7D43FC7BFB66}"/>
              </a:ext>
            </a:extLst>
          </p:cNvPr>
          <p:cNvGrpSpPr/>
          <p:nvPr/>
        </p:nvGrpSpPr>
        <p:grpSpPr>
          <a:xfrm>
            <a:off x="-8682" y="3625615"/>
            <a:ext cx="4438485" cy="421108"/>
            <a:chOff x="0" y="1724277"/>
            <a:chExt cx="4438485" cy="421108"/>
          </a:xfrm>
        </p:grpSpPr>
        <p:sp>
          <p:nvSpPr>
            <p:cNvPr id="285" name="CasellaDiTesto 284">
              <a:extLst>
                <a:ext uri="{FF2B5EF4-FFF2-40B4-BE49-F238E27FC236}">
                  <a16:creationId xmlns:a16="http://schemas.microsoft.com/office/drawing/2014/main" id="{D0C6FE98-F534-49D6-B4DB-2447689543F7}"/>
                </a:ext>
              </a:extLst>
            </p:cNvPr>
            <p:cNvSpPr txBox="1"/>
            <p:nvPr/>
          </p:nvSpPr>
          <p:spPr>
            <a:xfrm>
              <a:off x="0" y="1724277"/>
              <a:ext cx="4438485"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5</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5</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5</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solidFill>
                    <a:srgbClr val="00B050"/>
                  </a:solidFill>
                </a:rPr>
                <a:t>genera il ramo 5 </a:t>
              </a:r>
            </a:p>
          </p:txBody>
        </p:sp>
        <p:sp>
          <p:nvSpPr>
            <p:cNvPr id="286" name="CasellaDiTesto 285">
              <a:extLst>
                <a:ext uri="{FF2B5EF4-FFF2-40B4-BE49-F238E27FC236}">
                  <a16:creationId xmlns:a16="http://schemas.microsoft.com/office/drawing/2014/main" id="{FB5CF424-3E27-423F-BCDA-EF18B09EC842}"/>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87" name="CasellaDiTesto 286">
              <a:extLst>
                <a:ext uri="{FF2B5EF4-FFF2-40B4-BE49-F238E27FC236}">
                  <a16:creationId xmlns:a16="http://schemas.microsoft.com/office/drawing/2014/main" id="{22085054-E91C-4F6A-9AF5-0559AE2F0A4B}"/>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cxnSp>
        <p:nvCxnSpPr>
          <p:cNvPr id="288" name="Connettore diritto 287">
            <a:extLst>
              <a:ext uri="{FF2B5EF4-FFF2-40B4-BE49-F238E27FC236}">
                <a16:creationId xmlns:a16="http://schemas.microsoft.com/office/drawing/2014/main" id="{87979B98-E648-4606-9E45-70A3D002CAF9}"/>
              </a:ext>
            </a:extLst>
          </p:cNvPr>
          <p:cNvCxnSpPr>
            <a:cxnSpLocks/>
          </p:cNvCxnSpPr>
          <p:nvPr/>
        </p:nvCxnSpPr>
        <p:spPr>
          <a:xfrm>
            <a:off x="6655302" y="1316426"/>
            <a:ext cx="0" cy="507491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8" name="Connettore diritto 297">
            <a:extLst>
              <a:ext uri="{FF2B5EF4-FFF2-40B4-BE49-F238E27FC236}">
                <a16:creationId xmlns:a16="http://schemas.microsoft.com/office/drawing/2014/main" id="{79A768BF-00F5-4749-8B60-EAC03A139A03}"/>
              </a:ext>
            </a:extLst>
          </p:cNvPr>
          <p:cNvCxnSpPr>
            <a:cxnSpLocks/>
          </p:cNvCxnSpPr>
          <p:nvPr/>
        </p:nvCxnSpPr>
        <p:spPr>
          <a:xfrm>
            <a:off x="6814125" y="1135117"/>
            <a:ext cx="0" cy="539516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Connettore diritto 299">
            <a:extLst>
              <a:ext uri="{FF2B5EF4-FFF2-40B4-BE49-F238E27FC236}">
                <a16:creationId xmlns:a16="http://schemas.microsoft.com/office/drawing/2014/main" id="{62566A4D-9072-4DD5-80AF-4BD2C2078CEA}"/>
              </a:ext>
            </a:extLst>
          </p:cNvPr>
          <p:cNvCxnSpPr>
            <a:cxnSpLocks/>
          </p:cNvCxnSpPr>
          <p:nvPr/>
        </p:nvCxnSpPr>
        <p:spPr>
          <a:xfrm>
            <a:off x="7118925" y="446690"/>
            <a:ext cx="0" cy="638999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2" name="Connettore diritto 301">
            <a:extLst>
              <a:ext uri="{FF2B5EF4-FFF2-40B4-BE49-F238E27FC236}">
                <a16:creationId xmlns:a16="http://schemas.microsoft.com/office/drawing/2014/main" id="{7925DB50-D610-4484-B269-EFF1DD775EFC}"/>
              </a:ext>
            </a:extLst>
          </p:cNvPr>
          <p:cNvCxnSpPr>
            <a:cxnSpLocks/>
          </p:cNvCxnSpPr>
          <p:nvPr/>
        </p:nvCxnSpPr>
        <p:spPr>
          <a:xfrm>
            <a:off x="6966525" y="625366"/>
            <a:ext cx="0" cy="612976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4" name="Connettore diritto 303">
            <a:extLst>
              <a:ext uri="{FF2B5EF4-FFF2-40B4-BE49-F238E27FC236}">
                <a16:creationId xmlns:a16="http://schemas.microsoft.com/office/drawing/2014/main" id="{9557A05F-5EBA-451E-91A0-BF59A4D4A91C}"/>
              </a:ext>
            </a:extLst>
          </p:cNvPr>
          <p:cNvCxnSpPr>
            <a:cxnSpLocks/>
          </p:cNvCxnSpPr>
          <p:nvPr/>
        </p:nvCxnSpPr>
        <p:spPr>
          <a:xfrm>
            <a:off x="6891801" y="922283"/>
            <a:ext cx="0" cy="57297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06" name="CasellaDiTesto 305">
            <a:extLst>
              <a:ext uri="{FF2B5EF4-FFF2-40B4-BE49-F238E27FC236}">
                <a16:creationId xmlns:a16="http://schemas.microsoft.com/office/drawing/2014/main" id="{19A3AF6E-A23C-484C-91A7-F470899DB7FA}"/>
              </a:ext>
            </a:extLst>
          </p:cNvPr>
          <p:cNvSpPr txBox="1"/>
          <p:nvPr/>
        </p:nvSpPr>
        <p:spPr>
          <a:xfrm>
            <a:off x="6278075" y="1249118"/>
            <a:ext cx="612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1</a:t>
            </a:r>
            <a:endParaRPr lang="it-IT" sz="1200" dirty="0"/>
          </a:p>
        </p:txBody>
      </p:sp>
      <p:sp>
        <p:nvSpPr>
          <p:cNvPr id="308" name="CasellaDiTesto 307">
            <a:extLst>
              <a:ext uri="{FF2B5EF4-FFF2-40B4-BE49-F238E27FC236}">
                <a16:creationId xmlns:a16="http://schemas.microsoft.com/office/drawing/2014/main" id="{16A519C7-FF74-480E-B8BB-6F511F2A7C42}"/>
              </a:ext>
            </a:extLst>
          </p:cNvPr>
          <p:cNvSpPr txBox="1"/>
          <p:nvPr/>
        </p:nvSpPr>
        <p:spPr>
          <a:xfrm>
            <a:off x="6405357" y="997962"/>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2</a:t>
            </a:r>
            <a:endParaRPr lang="it-IT" sz="1200" dirty="0"/>
          </a:p>
        </p:txBody>
      </p:sp>
      <p:sp>
        <p:nvSpPr>
          <p:cNvPr id="310" name="CasellaDiTesto 309">
            <a:extLst>
              <a:ext uri="{FF2B5EF4-FFF2-40B4-BE49-F238E27FC236}">
                <a16:creationId xmlns:a16="http://schemas.microsoft.com/office/drawing/2014/main" id="{8E4C4589-9F2A-48C1-9AFC-3F8E48C18368}"/>
              </a:ext>
            </a:extLst>
          </p:cNvPr>
          <p:cNvSpPr txBox="1"/>
          <p:nvPr/>
        </p:nvSpPr>
        <p:spPr>
          <a:xfrm>
            <a:off x="6477322" y="777561"/>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3</a:t>
            </a:r>
            <a:endParaRPr lang="it-IT" sz="1200" dirty="0"/>
          </a:p>
        </p:txBody>
      </p:sp>
      <p:sp>
        <p:nvSpPr>
          <p:cNvPr id="313" name="CasellaDiTesto 312">
            <a:extLst>
              <a:ext uri="{FF2B5EF4-FFF2-40B4-BE49-F238E27FC236}">
                <a16:creationId xmlns:a16="http://schemas.microsoft.com/office/drawing/2014/main" id="{C1E64806-F80C-4F4D-812E-BD0043DCBA29}"/>
              </a:ext>
            </a:extLst>
          </p:cNvPr>
          <p:cNvSpPr txBox="1"/>
          <p:nvPr/>
        </p:nvSpPr>
        <p:spPr>
          <a:xfrm>
            <a:off x="6568390" y="547939"/>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4</a:t>
            </a:r>
            <a:endParaRPr lang="it-IT" sz="1200" dirty="0"/>
          </a:p>
        </p:txBody>
      </p:sp>
      <p:sp>
        <p:nvSpPr>
          <p:cNvPr id="315" name="CasellaDiTesto 314">
            <a:extLst>
              <a:ext uri="{FF2B5EF4-FFF2-40B4-BE49-F238E27FC236}">
                <a16:creationId xmlns:a16="http://schemas.microsoft.com/office/drawing/2014/main" id="{36630EB5-A147-47E5-8CF3-F5C3129A1050}"/>
              </a:ext>
            </a:extLst>
          </p:cNvPr>
          <p:cNvSpPr txBox="1"/>
          <p:nvPr/>
        </p:nvSpPr>
        <p:spPr>
          <a:xfrm>
            <a:off x="6738175" y="328758"/>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5</a:t>
            </a:r>
            <a:endParaRPr lang="it-IT" sz="1200" dirty="0"/>
          </a:p>
        </p:txBody>
      </p:sp>
      <p:sp>
        <p:nvSpPr>
          <p:cNvPr id="322" name="CasellaDiTesto 321">
            <a:extLst>
              <a:ext uri="{FF2B5EF4-FFF2-40B4-BE49-F238E27FC236}">
                <a16:creationId xmlns:a16="http://schemas.microsoft.com/office/drawing/2014/main" id="{E05C225A-A99E-4BC3-96FF-3C8A37907ED0}"/>
              </a:ext>
            </a:extLst>
          </p:cNvPr>
          <p:cNvSpPr txBox="1"/>
          <p:nvPr/>
        </p:nvSpPr>
        <p:spPr>
          <a:xfrm>
            <a:off x="6302974" y="5824590"/>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1</a:t>
            </a:r>
          </a:p>
        </p:txBody>
      </p:sp>
      <p:sp>
        <p:nvSpPr>
          <p:cNvPr id="325" name="CasellaDiTesto 324">
            <a:extLst>
              <a:ext uri="{FF2B5EF4-FFF2-40B4-BE49-F238E27FC236}">
                <a16:creationId xmlns:a16="http://schemas.microsoft.com/office/drawing/2014/main" id="{85DE92C5-1BBE-4A92-B269-A67C33F0F92B}"/>
              </a:ext>
            </a:extLst>
          </p:cNvPr>
          <p:cNvSpPr txBox="1"/>
          <p:nvPr/>
        </p:nvSpPr>
        <p:spPr>
          <a:xfrm>
            <a:off x="6451232" y="6013397"/>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2</a:t>
            </a:r>
          </a:p>
        </p:txBody>
      </p:sp>
      <p:sp>
        <p:nvSpPr>
          <p:cNvPr id="327" name="CasellaDiTesto 326">
            <a:extLst>
              <a:ext uri="{FF2B5EF4-FFF2-40B4-BE49-F238E27FC236}">
                <a16:creationId xmlns:a16="http://schemas.microsoft.com/office/drawing/2014/main" id="{16625FEB-E836-4A19-B806-8758AEDAA175}"/>
              </a:ext>
            </a:extLst>
          </p:cNvPr>
          <p:cNvSpPr txBox="1"/>
          <p:nvPr/>
        </p:nvSpPr>
        <p:spPr>
          <a:xfrm>
            <a:off x="6603617" y="6411230"/>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4</a:t>
            </a:r>
          </a:p>
        </p:txBody>
      </p:sp>
      <p:sp>
        <p:nvSpPr>
          <p:cNvPr id="328" name="CasellaDiTesto 327">
            <a:extLst>
              <a:ext uri="{FF2B5EF4-FFF2-40B4-BE49-F238E27FC236}">
                <a16:creationId xmlns:a16="http://schemas.microsoft.com/office/drawing/2014/main" id="{744D8CBA-5E6A-4CCC-8CA2-258D7B9E2E68}"/>
              </a:ext>
            </a:extLst>
          </p:cNvPr>
          <p:cNvSpPr txBox="1"/>
          <p:nvPr/>
        </p:nvSpPr>
        <p:spPr>
          <a:xfrm>
            <a:off x="6511590" y="6259181"/>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3</a:t>
            </a:r>
          </a:p>
        </p:txBody>
      </p:sp>
      <p:sp>
        <p:nvSpPr>
          <p:cNvPr id="330" name="CasellaDiTesto 329">
            <a:extLst>
              <a:ext uri="{FF2B5EF4-FFF2-40B4-BE49-F238E27FC236}">
                <a16:creationId xmlns:a16="http://schemas.microsoft.com/office/drawing/2014/main" id="{E56062C8-F9D3-4324-91DD-41AA29B3D8D9}"/>
              </a:ext>
            </a:extLst>
          </p:cNvPr>
          <p:cNvSpPr txBox="1"/>
          <p:nvPr/>
        </p:nvSpPr>
        <p:spPr>
          <a:xfrm>
            <a:off x="6743194" y="6573905"/>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5</a:t>
            </a:r>
          </a:p>
        </p:txBody>
      </p:sp>
      <p:cxnSp>
        <p:nvCxnSpPr>
          <p:cNvPr id="332" name="Connettore diritto 331">
            <a:extLst>
              <a:ext uri="{FF2B5EF4-FFF2-40B4-BE49-F238E27FC236}">
                <a16:creationId xmlns:a16="http://schemas.microsoft.com/office/drawing/2014/main" id="{8F6B842C-4FA3-4F00-9F52-1DD162C491F2}"/>
              </a:ext>
            </a:extLst>
          </p:cNvPr>
          <p:cNvCxnSpPr>
            <a:cxnSpLocks/>
          </p:cNvCxnSpPr>
          <p:nvPr/>
        </p:nvCxnSpPr>
        <p:spPr>
          <a:xfrm>
            <a:off x="7668778" y="446690"/>
            <a:ext cx="0" cy="626470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Connettore diritto 334">
            <a:extLst>
              <a:ext uri="{FF2B5EF4-FFF2-40B4-BE49-F238E27FC236}">
                <a16:creationId xmlns:a16="http://schemas.microsoft.com/office/drawing/2014/main" id="{529F69D6-6A1B-418A-952A-7FE1E6DBDFF3}"/>
              </a:ext>
            </a:extLst>
          </p:cNvPr>
          <p:cNvCxnSpPr>
            <a:cxnSpLocks/>
          </p:cNvCxnSpPr>
          <p:nvPr/>
        </p:nvCxnSpPr>
        <p:spPr>
          <a:xfrm>
            <a:off x="7830553" y="633249"/>
            <a:ext cx="0" cy="608973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 name="Connettore diritto 336">
            <a:extLst>
              <a:ext uri="{FF2B5EF4-FFF2-40B4-BE49-F238E27FC236}">
                <a16:creationId xmlns:a16="http://schemas.microsoft.com/office/drawing/2014/main" id="{1E1036FC-70E0-4FA0-A714-DD02F28A723E}"/>
              </a:ext>
            </a:extLst>
          </p:cNvPr>
          <p:cNvCxnSpPr>
            <a:cxnSpLocks/>
          </p:cNvCxnSpPr>
          <p:nvPr/>
        </p:nvCxnSpPr>
        <p:spPr>
          <a:xfrm>
            <a:off x="7902192" y="922283"/>
            <a:ext cx="0" cy="578910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0" name="Connettore diritto 339">
            <a:extLst>
              <a:ext uri="{FF2B5EF4-FFF2-40B4-BE49-F238E27FC236}">
                <a16:creationId xmlns:a16="http://schemas.microsoft.com/office/drawing/2014/main" id="{825298C3-4329-4671-85F6-1FD5C13C3732}"/>
              </a:ext>
            </a:extLst>
          </p:cNvPr>
          <p:cNvCxnSpPr>
            <a:cxnSpLocks/>
          </p:cNvCxnSpPr>
          <p:nvPr/>
        </p:nvCxnSpPr>
        <p:spPr>
          <a:xfrm>
            <a:off x="7978044" y="1132489"/>
            <a:ext cx="0" cy="559049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Connettore diritto 340">
            <a:extLst>
              <a:ext uri="{FF2B5EF4-FFF2-40B4-BE49-F238E27FC236}">
                <a16:creationId xmlns:a16="http://schemas.microsoft.com/office/drawing/2014/main" id="{273D116B-3F45-4960-97FE-67E0ECB077C4}"/>
              </a:ext>
            </a:extLst>
          </p:cNvPr>
          <p:cNvCxnSpPr>
            <a:cxnSpLocks/>
          </p:cNvCxnSpPr>
          <p:nvPr/>
        </p:nvCxnSpPr>
        <p:spPr>
          <a:xfrm>
            <a:off x="8134310" y="1316426"/>
            <a:ext cx="0" cy="540655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42" name="CasellaDiTesto 341">
            <a:extLst>
              <a:ext uri="{FF2B5EF4-FFF2-40B4-BE49-F238E27FC236}">
                <a16:creationId xmlns:a16="http://schemas.microsoft.com/office/drawing/2014/main" id="{97A598A2-4423-4353-9AE3-4308F38E0797}"/>
              </a:ext>
            </a:extLst>
          </p:cNvPr>
          <p:cNvSpPr txBox="1"/>
          <p:nvPr/>
        </p:nvSpPr>
        <p:spPr>
          <a:xfrm>
            <a:off x="7609133" y="314174"/>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5</a:t>
            </a:r>
          </a:p>
        </p:txBody>
      </p:sp>
      <p:sp>
        <p:nvSpPr>
          <p:cNvPr id="343" name="CasellaDiTesto 342">
            <a:extLst>
              <a:ext uri="{FF2B5EF4-FFF2-40B4-BE49-F238E27FC236}">
                <a16:creationId xmlns:a16="http://schemas.microsoft.com/office/drawing/2014/main" id="{9B4A80FE-D7CD-4A76-832F-E2831D295A4C}"/>
              </a:ext>
            </a:extLst>
          </p:cNvPr>
          <p:cNvSpPr txBox="1"/>
          <p:nvPr/>
        </p:nvSpPr>
        <p:spPr>
          <a:xfrm>
            <a:off x="7743863" y="545405"/>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4</a:t>
            </a:r>
          </a:p>
        </p:txBody>
      </p:sp>
      <p:sp>
        <p:nvSpPr>
          <p:cNvPr id="344" name="CasellaDiTesto 343">
            <a:extLst>
              <a:ext uri="{FF2B5EF4-FFF2-40B4-BE49-F238E27FC236}">
                <a16:creationId xmlns:a16="http://schemas.microsoft.com/office/drawing/2014/main" id="{E76EEBAD-428E-4308-A723-52A4C7A60571}"/>
              </a:ext>
            </a:extLst>
          </p:cNvPr>
          <p:cNvSpPr txBox="1"/>
          <p:nvPr/>
        </p:nvSpPr>
        <p:spPr>
          <a:xfrm>
            <a:off x="7817037" y="813474"/>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3</a:t>
            </a:r>
          </a:p>
        </p:txBody>
      </p:sp>
      <p:sp>
        <p:nvSpPr>
          <p:cNvPr id="345" name="CasellaDiTesto 344">
            <a:extLst>
              <a:ext uri="{FF2B5EF4-FFF2-40B4-BE49-F238E27FC236}">
                <a16:creationId xmlns:a16="http://schemas.microsoft.com/office/drawing/2014/main" id="{471274FB-AEF0-47EA-B6AF-0499E0FA1962}"/>
              </a:ext>
            </a:extLst>
          </p:cNvPr>
          <p:cNvSpPr txBox="1"/>
          <p:nvPr/>
        </p:nvSpPr>
        <p:spPr>
          <a:xfrm>
            <a:off x="7898154" y="1009492"/>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2</a:t>
            </a:r>
          </a:p>
        </p:txBody>
      </p:sp>
      <p:sp>
        <p:nvSpPr>
          <p:cNvPr id="346" name="CasellaDiTesto 345">
            <a:extLst>
              <a:ext uri="{FF2B5EF4-FFF2-40B4-BE49-F238E27FC236}">
                <a16:creationId xmlns:a16="http://schemas.microsoft.com/office/drawing/2014/main" id="{007194EC-947D-401B-A122-21A4107C02B5}"/>
              </a:ext>
            </a:extLst>
          </p:cNvPr>
          <p:cNvSpPr txBox="1"/>
          <p:nvPr/>
        </p:nvSpPr>
        <p:spPr>
          <a:xfrm>
            <a:off x="8075628" y="1214181"/>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1</a:t>
            </a:r>
          </a:p>
        </p:txBody>
      </p:sp>
      <p:sp>
        <p:nvSpPr>
          <p:cNvPr id="347" name="CasellaDiTesto 346">
            <a:extLst>
              <a:ext uri="{FF2B5EF4-FFF2-40B4-BE49-F238E27FC236}">
                <a16:creationId xmlns:a16="http://schemas.microsoft.com/office/drawing/2014/main" id="{271267EB-4526-45F7-862E-DD48E30A3D11}"/>
              </a:ext>
            </a:extLst>
          </p:cNvPr>
          <p:cNvSpPr txBox="1"/>
          <p:nvPr/>
        </p:nvSpPr>
        <p:spPr>
          <a:xfrm>
            <a:off x="0" y="4107724"/>
            <a:ext cx="5625689" cy="1200329"/>
          </a:xfrm>
          <a:prstGeom prst="rect">
            <a:avLst/>
          </a:prstGeom>
          <a:noFill/>
          <a:ln>
            <a:noFill/>
          </a:ln>
        </p:spPr>
        <p:txBody>
          <a:bodyPr wrap="square" rtlCol="0">
            <a:spAutoFit/>
          </a:bodyPr>
          <a:lstStyle/>
          <a:p>
            <a:r>
              <a:rPr lang="it-IT" dirty="0"/>
              <a:t>Per controllare l’andamento del ramo dell’iperbole si sono individuate anche le proiezioni di due generatrici </a:t>
            </a:r>
            <a:r>
              <a:rPr lang="it-IT" dirty="0">
                <a:solidFill>
                  <a:srgbClr val="00B050"/>
                </a:solidFill>
              </a:rPr>
              <a:t>g</a:t>
            </a:r>
            <a:r>
              <a:rPr lang="it-IT" baseline="-25000" dirty="0">
                <a:solidFill>
                  <a:srgbClr val="00B050"/>
                </a:solidFill>
              </a:rPr>
              <a:t>1</a:t>
            </a:r>
            <a:r>
              <a:rPr lang="it-IT" dirty="0"/>
              <a:t> e </a:t>
            </a:r>
            <a:r>
              <a:rPr lang="it-IT" dirty="0">
                <a:solidFill>
                  <a:srgbClr val="00B050"/>
                </a:solidFill>
              </a:rPr>
              <a:t>g</a:t>
            </a:r>
            <a:r>
              <a:rPr lang="it-IT" baseline="-25000" dirty="0">
                <a:solidFill>
                  <a:srgbClr val="00B050"/>
                </a:solidFill>
              </a:rPr>
              <a:t>2</a:t>
            </a:r>
            <a:r>
              <a:rPr lang="it-IT" dirty="0"/>
              <a:t> tagliate dai differenti piani di sezione che contengono le curve delle coniche</a:t>
            </a:r>
          </a:p>
        </p:txBody>
      </p:sp>
      <p:cxnSp>
        <p:nvCxnSpPr>
          <p:cNvPr id="17" name="Connettore diritto 16">
            <a:extLst>
              <a:ext uri="{FF2B5EF4-FFF2-40B4-BE49-F238E27FC236}">
                <a16:creationId xmlns:a16="http://schemas.microsoft.com/office/drawing/2014/main" id="{DE1F9B71-D4D7-4270-B9D5-915585666F85}"/>
              </a:ext>
            </a:extLst>
          </p:cNvPr>
          <p:cNvCxnSpPr>
            <a:cxnSpLocks/>
            <a:stCxn id="8" idx="1"/>
          </p:cNvCxnSpPr>
          <p:nvPr/>
        </p:nvCxnSpPr>
        <p:spPr>
          <a:xfrm>
            <a:off x="6565938" y="2130795"/>
            <a:ext cx="0" cy="1998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C9994814-28A5-4936-BB81-45A278514BB4}"/>
              </a:ext>
            </a:extLst>
          </p:cNvPr>
          <p:cNvCxnSpPr>
            <a:cxnSpLocks/>
          </p:cNvCxnSpPr>
          <p:nvPr/>
        </p:nvCxnSpPr>
        <p:spPr>
          <a:xfrm>
            <a:off x="8222473" y="3783388"/>
            <a:ext cx="0" cy="34592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71FC21EF-E74B-453F-8715-3463CE764FC6}"/>
              </a:ext>
            </a:extLst>
          </p:cNvPr>
          <p:cNvCxnSpPr/>
          <p:nvPr/>
        </p:nvCxnSpPr>
        <p:spPr>
          <a:xfrm flipH="1">
            <a:off x="7393253" y="4129316"/>
            <a:ext cx="827315" cy="20850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0F0D64D4-BD1E-458E-94B4-996F68F00CB0}"/>
              </a:ext>
            </a:extLst>
          </p:cNvPr>
          <p:cNvCxnSpPr>
            <a:cxnSpLocks/>
          </p:cNvCxnSpPr>
          <p:nvPr/>
        </p:nvCxnSpPr>
        <p:spPr>
          <a:xfrm>
            <a:off x="6565938" y="4129316"/>
            <a:ext cx="827315" cy="20850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348" name="Arco 347">
            <a:extLst>
              <a:ext uri="{FF2B5EF4-FFF2-40B4-BE49-F238E27FC236}">
                <a16:creationId xmlns:a16="http://schemas.microsoft.com/office/drawing/2014/main" id="{743A9FE3-FE88-4D45-825A-9CADB34F6D4A}"/>
              </a:ext>
            </a:extLst>
          </p:cNvPr>
          <p:cNvSpPr/>
          <p:nvPr/>
        </p:nvSpPr>
        <p:spPr>
          <a:xfrm>
            <a:off x="7378516" y="2728103"/>
            <a:ext cx="2790000" cy="2790000"/>
          </a:xfrm>
          <a:prstGeom prst="arc">
            <a:avLst>
              <a:gd name="adj1" fmla="val 8463"/>
              <a:gd name="adj2" fmla="val 5415752"/>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79" name="Connettore diritto 78">
            <a:extLst>
              <a:ext uri="{FF2B5EF4-FFF2-40B4-BE49-F238E27FC236}">
                <a16:creationId xmlns:a16="http://schemas.microsoft.com/office/drawing/2014/main" id="{57DA1F47-2116-4ABB-B1AF-146E42E3958D}"/>
              </a:ext>
            </a:extLst>
          </p:cNvPr>
          <p:cNvCxnSpPr>
            <a:stCxn id="348" idx="2"/>
          </p:cNvCxnSpPr>
          <p:nvPr/>
        </p:nvCxnSpPr>
        <p:spPr>
          <a:xfrm flipH="1">
            <a:off x="7117540" y="5518088"/>
            <a:ext cx="1649584" cy="1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49" name="Arco 348">
            <a:extLst>
              <a:ext uri="{FF2B5EF4-FFF2-40B4-BE49-F238E27FC236}">
                <a16:creationId xmlns:a16="http://schemas.microsoft.com/office/drawing/2014/main" id="{251E64E2-EAEF-4584-BB66-77E8BB8B71BA}"/>
              </a:ext>
            </a:extLst>
          </p:cNvPr>
          <p:cNvSpPr/>
          <p:nvPr/>
        </p:nvSpPr>
        <p:spPr>
          <a:xfrm>
            <a:off x="8547704" y="3902783"/>
            <a:ext cx="450000" cy="450000"/>
          </a:xfrm>
          <a:prstGeom prst="arc">
            <a:avLst>
              <a:gd name="adj1" fmla="val 21591498"/>
              <a:gd name="adj2" fmla="val 5420549"/>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11" name="Connettore diritto 110">
            <a:extLst>
              <a:ext uri="{FF2B5EF4-FFF2-40B4-BE49-F238E27FC236}">
                <a16:creationId xmlns:a16="http://schemas.microsoft.com/office/drawing/2014/main" id="{0E53C529-656F-4B2A-8B4C-9C4A601C178D}"/>
              </a:ext>
            </a:extLst>
          </p:cNvPr>
          <p:cNvCxnSpPr>
            <a:stCxn id="349" idx="2"/>
          </p:cNvCxnSpPr>
          <p:nvPr/>
        </p:nvCxnSpPr>
        <p:spPr>
          <a:xfrm flipH="1">
            <a:off x="6651492" y="4352779"/>
            <a:ext cx="2119867" cy="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50" name="Arco 349">
            <a:extLst>
              <a:ext uri="{FF2B5EF4-FFF2-40B4-BE49-F238E27FC236}">
                <a16:creationId xmlns:a16="http://schemas.microsoft.com/office/drawing/2014/main" id="{85A2A265-EE91-4AE9-B730-668D73F6ADD1}"/>
              </a:ext>
            </a:extLst>
          </p:cNvPr>
          <p:cNvSpPr/>
          <p:nvPr/>
        </p:nvSpPr>
        <p:spPr>
          <a:xfrm>
            <a:off x="8150957" y="3505842"/>
            <a:ext cx="1245600" cy="1245600"/>
          </a:xfrm>
          <a:prstGeom prst="arc">
            <a:avLst>
              <a:gd name="adj1" fmla="val 4073"/>
              <a:gd name="adj2" fmla="val 5429840"/>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28" name="Connettore diritto 127">
            <a:extLst>
              <a:ext uri="{FF2B5EF4-FFF2-40B4-BE49-F238E27FC236}">
                <a16:creationId xmlns:a16="http://schemas.microsoft.com/office/drawing/2014/main" id="{9409BE13-E407-4D02-AABF-6D98D0F4882F}"/>
              </a:ext>
            </a:extLst>
          </p:cNvPr>
          <p:cNvCxnSpPr/>
          <p:nvPr/>
        </p:nvCxnSpPr>
        <p:spPr>
          <a:xfrm flipH="1">
            <a:off x="6812219" y="4751442"/>
            <a:ext cx="195199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51" name="Arco 350">
            <a:extLst>
              <a:ext uri="{FF2B5EF4-FFF2-40B4-BE49-F238E27FC236}">
                <a16:creationId xmlns:a16="http://schemas.microsoft.com/office/drawing/2014/main" id="{DF83C0D9-7E1C-4683-A771-50B13B063DB0}"/>
              </a:ext>
            </a:extLst>
          </p:cNvPr>
          <p:cNvSpPr/>
          <p:nvPr/>
        </p:nvSpPr>
        <p:spPr>
          <a:xfrm>
            <a:off x="7955905" y="3311358"/>
            <a:ext cx="1638000" cy="1638000"/>
          </a:xfrm>
          <a:prstGeom prst="arc">
            <a:avLst>
              <a:gd name="adj1" fmla="val 2168"/>
              <a:gd name="adj2" fmla="val 5412174"/>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34" name="Connettore diritto 133">
            <a:extLst>
              <a:ext uri="{FF2B5EF4-FFF2-40B4-BE49-F238E27FC236}">
                <a16:creationId xmlns:a16="http://schemas.microsoft.com/office/drawing/2014/main" id="{2BA3B7C1-9031-480A-B7A8-3B9628FCE0F9}"/>
              </a:ext>
            </a:extLst>
          </p:cNvPr>
          <p:cNvCxnSpPr>
            <a:stCxn id="351" idx="2"/>
          </p:cNvCxnSpPr>
          <p:nvPr/>
        </p:nvCxnSpPr>
        <p:spPr>
          <a:xfrm flipH="1">
            <a:off x="6885258" y="4949353"/>
            <a:ext cx="1886747" cy="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Connettore diritto 137">
            <a:extLst>
              <a:ext uri="{FF2B5EF4-FFF2-40B4-BE49-F238E27FC236}">
                <a16:creationId xmlns:a16="http://schemas.microsoft.com/office/drawing/2014/main" id="{95F69AAE-07BA-4425-A880-0052A13DB7E2}"/>
              </a:ext>
            </a:extLst>
          </p:cNvPr>
          <p:cNvCxnSpPr>
            <a:cxnSpLocks/>
          </p:cNvCxnSpPr>
          <p:nvPr/>
        </p:nvCxnSpPr>
        <p:spPr>
          <a:xfrm>
            <a:off x="9790409" y="2530570"/>
            <a:ext cx="0" cy="159670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52" name="Arco 351">
            <a:extLst>
              <a:ext uri="{FF2B5EF4-FFF2-40B4-BE49-F238E27FC236}">
                <a16:creationId xmlns:a16="http://schemas.microsoft.com/office/drawing/2014/main" id="{B250F123-7BF2-4509-AC92-F68374B8D747}"/>
              </a:ext>
            </a:extLst>
          </p:cNvPr>
          <p:cNvSpPr/>
          <p:nvPr/>
        </p:nvSpPr>
        <p:spPr>
          <a:xfrm>
            <a:off x="7740032" y="3099136"/>
            <a:ext cx="2048400" cy="2048400"/>
          </a:xfrm>
          <a:prstGeom prst="arc">
            <a:avLst>
              <a:gd name="adj1" fmla="val 19911"/>
              <a:gd name="adj2" fmla="val 5385735"/>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43" name="Connettore diritto 142">
            <a:extLst>
              <a:ext uri="{FF2B5EF4-FFF2-40B4-BE49-F238E27FC236}">
                <a16:creationId xmlns:a16="http://schemas.microsoft.com/office/drawing/2014/main" id="{BFD009CD-8A19-4958-86A0-C613B232E18F}"/>
              </a:ext>
            </a:extLst>
          </p:cNvPr>
          <p:cNvCxnSpPr>
            <a:cxnSpLocks/>
          </p:cNvCxnSpPr>
          <p:nvPr/>
        </p:nvCxnSpPr>
        <p:spPr>
          <a:xfrm flipH="1">
            <a:off x="6962715" y="5147527"/>
            <a:ext cx="1805767" cy="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53" name="CasellaDiTesto 352">
            <a:extLst>
              <a:ext uri="{FF2B5EF4-FFF2-40B4-BE49-F238E27FC236}">
                <a16:creationId xmlns:a16="http://schemas.microsoft.com/office/drawing/2014/main" id="{C8E25484-2618-4FB7-8A7B-F2C4AA125E94}"/>
              </a:ext>
            </a:extLst>
          </p:cNvPr>
          <p:cNvSpPr txBox="1"/>
          <p:nvPr/>
        </p:nvSpPr>
        <p:spPr>
          <a:xfrm flipH="1">
            <a:off x="10174576" y="2473635"/>
            <a:ext cx="504000" cy="276999"/>
          </a:xfrm>
          <a:prstGeom prst="rect">
            <a:avLst/>
          </a:prstGeom>
          <a:noFill/>
        </p:spPr>
        <p:txBody>
          <a:bodyPr wrap="square" rtlCol="0">
            <a:spAutoFit/>
          </a:bodyPr>
          <a:lstStyle/>
          <a:p>
            <a:r>
              <a:rPr lang="it-IT" sz="1200" dirty="0">
                <a:solidFill>
                  <a:srgbClr val="00B050"/>
                </a:solidFill>
              </a:rPr>
              <a:t>g</a:t>
            </a:r>
            <a:r>
              <a:rPr lang="it-IT" sz="1200" baseline="-25000" dirty="0">
                <a:solidFill>
                  <a:srgbClr val="00B050"/>
                </a:solidFill>
              </a:rPr>
              <a:t>1</a:t>
            </a:r>
            <a:r>
              <a:rPr lang="it-IT" sz="1200" dirty="0">
                <a:solidFill>
                  <a:srgbClr val="00B050"/>
                </a:solidFill>
              </a:rPr>
              <a:t>’’’</a:t>
            </a:r>
          </a:p>
        </p:txBody>
      </p:sp>
      <p:sp>
        <p:nvSpPr>
          <p:cNvPr id="354" name="CasellaDiTesto 353">
            <a:extLst>
              <a:ext uri="{FF2B5EF4-FFF2-40B4-BE49-F238E27FC236}">
                <a16:creationId xmlns:a16="http://schemas.microsoft.com/office/drawing/2014/main" id="{53B39B12-891F-4409-9116-4DD971F7D836}"/>
              </a:ext>
            </a:extLst>
          </p:cNvPr>
          <p:cNvSpPr txBox="1"/>
          <p:nvPr/>
        </p:nvSpPr>
        <p:spPr>
          <a:xfrm flipH="1">
            <a:off x="10230395" y="3088557"/>
            <a:ext cx="540000" cy="276999"/>
          </a:xfrm>
          <a:prstGeom prst="rect">
            <a:avLst/>
          </a:prstGeom>
          <a:noFill/>
        </p:spPr>
        <p:txBody>
          <a:bodyPr wrap="square" rtlCol="0">
            <a:spAutoFit/>
          </a:bodyPr>
          <a:lstStyle/>
          <a:p>
            <a:r>
              <a:rPr lang="it-IT" sz="1200" dirty="0">
                <a:solidFill>
                  <a:srgbClr val="00B050"/>
                </a:solidFill>
              </a:rPr>
              <a:t>g</a:t>
            </a:r>
            <a:r>
              <a:rPr lang="it-IT" sz="1200" baseline="-25000" dirty="0">
                <a:solidFill>
                  <a:srgbClr val="00B050"/>
                </a:solidFill>
              </a:rPr>
              <a:t>2</a:t>
            </a:r>
            <a:r>
              <a:rPr lang="it-IT" sz="1200" dirty="0">
                <a:solidFill>
                  <a:srgbClr val="00B050"/>
                </a:solidFill>
              </a:rPr>
              <a:t>’’’</a:t>
            </a:r>
          </a:p>
        </p:txBody>
      </p:sp>
      <p:sp>
        <p:nvSpPr>
          <p:cNvPr id="355" name="CasellaDiTesto 354">
            <a:extLst>
              <a:ext uri="{FF2B5EF4-FFF2-40B4-BE49-F238E27FC236}">
                <a16:creationId xmlns:a16="http://schemas.microsoft.com/office/drawing/2014/main" id="{C574107D-1115-45DB-B211-56C9DE1F5C0C}"/>
              </a:ext>
            </a:extLst>
          </p:cNvPr>
          <p:cNvSpPr txBox="1"/>
          <p:nvPr/>
        </p:nvSpPr>
        <p:spPr>
          <a:xfrm flipH="1">
            <a:off x="6841808" y="2522718"/>
            <a:ext cx="504000" cy="276999"/>
          </a:xfrm>
          <a:prstGeom prst="rect">
            <a:avLst/>
          </a:prstGeom>
          <a:noFill/>
        </p:spPr>
        <p:txBody>
          <a:bodyPr wrap="square" rtlCol="0">
            <a:spAutoFit/>
          </a:bodyPr>
          <a:lstStyle/>
          <a:p>
            <a:r>
              <a:rPr lang="it-IT" sz="1200" dirty="0">
                <a:solidFill>
                  <a:srgbClr val="00B050"/>
                </a:solidFill>
              </a:rPr>
              <a:t>g</a:t>
            </a:r>
            <a:r>
              <a:rPr lang="it-IT" sz="1200" baseline="-25000" dirty="0">
                <a:solidFill>
                  <a:srgbClr val="00B050"/>
                </a:solidFill>
              </a:rPr>
              <a:t>1</a:t>
            </a:r>
            <a:r>
              <a:rPr lang="it-IT" sz="1200" dirty="0">
                <a:solidFill>
                  <a:srgbClr val="00B050"/>
                </a:solidFill>
              </a:rPr>
              <a:t>’’</a:t>
            </a:r>
          </a:p>
        </p:txBody>
      </p:sp>
      <p:sp>
        <p:nvSpPr>
          <p:cNvPr id="356" name="CasellaDiTesto 355">
            <a:extLst>
              <a:ext uri="{FF2B5EF4-FFF2-40B4-BE49-F238E27FC236}">
                <a16:creationId xmlns:a16="http://schemas.microsoft.com/office/drawing/2014/main" id="{03177CF1-9540-4185-91E1-F5B8BB49CEA1}"/>
              </a:ext>
            </a:extLst>
          </p:cNvPr>
          <p:cNvSpPr txBox="1"/>
          <p:nvPr/>
        </p:nvSpPr>
        <p:spPr>
          <a:xfrm flipH="1">
            <a:off x="7520071" y="3180508"/>
            <a:ext cx="540000" cy="276999"/>
          </a:xfrm>
          <a:prstGeom prst="rect">
            <a:avLst/>
          </a:prstGeom>
          <a:noFill/>
        </p:spPr>
        <p:txBody>
          <a:bodyPr wrap="square" rtlCol="0">
            <a:spAutoFit/>
          </a:bodyPr>
          <a:lstStyle/>
          <a:p>
            <a:r>
              <a:rPr lang="it-IT" sz="1200" dirty="0">
                <a:solidFill>
                  <a:srgbClr val="00B050"/>
                </a:solidFill>
              </a:rPr>
              <a:t>g</a:t>
            </a:r>
            <a:r>
              <a:rPr lang="it-IT" sz="1200" baseline="-25000" dirty="0">
                <a:solidFill>
                  <a:srgbClr val="00B050"/>
                </a:solidFill>
              </a:rPr>
              <a:t>2</a:t>
            </a:r>
            <a:r>
              <a:rPr lang="it-IT" sz="1200" dirty="0">
                <a:solidFill>
                  <a:srgbClr val="00B050"/>
                </a:solidFill>
              </a:rPr>
              <a:t>’’</a:t>
            </a:r>
          </a:p>
        </p:txBody>
      </p:sp>
      <p:sp>
        <p:nvSpPr>
          <p:cNvPr id="357" name="CasellaDiTesto 356">
            <a:extLst>
              <a:ext uri="{FF2B5EF4-FFF2-40B4-BE49-F238E27FC236}">
                <a16:creationId xmlns:a16="http://schemas.microsoft.com/office/drawing/2014/main" id="{CF8A6768-918E-46B1-8322-7F122CF7BAD8}"/>
              </a:ext>
            </a:extLst>
          </p:cNvPr>
          <p:cNvSpPr txBox="1"/>
          <p:nvPr/>
        </p:nvSpPr>
        <p:spPr>
          <a:xfrm flipH="1">
            <a:off x="6495906" y="4304368"/>
            <a:ext cx="504000" cy="276999"/>
          </a:xfrm>
          <a:prstGeom prst="rect">
            <a:avLst/>
          </a:prstGeom>
          <a:noFill/>
        </p:spPr>
        <p:txBody>
          <a:bodyPr wrap="square" rtlCol="0">
            <a:spAutoFit/>
          </a:bodyPr>
          <a:lstStyle/>
          <a:p>
            <a:r>
              <a:rPr lang="it-IT" sz="1200" dirty="0">
                <a:solidFill>
                  <a:srgbClr val="00B050"/>
                </a:solidFill>
              </a:rPr>
              <a:t>g</a:t>
            </a:r>
            <a:r>
              <a:rPr lang="it-IT" sz="1200" baseline="-25000" dirty="0">
                <a:solidFill>
                  <a:srgbClr val="00B050"/>
                </a:solidFill>
              </a:rPr>
              <a:t>1</a:t>
            </a:r>
            <a:r>
              <a:rPr lang="it-IT" sz="1200" dirty="0">
                <a:solidFill>
                  <a:srgbClr val="00B050"/>
                </a:solidFill>
              </a:rPr>
              <a:t>’</a:t>
            </a:r>
          </a:p>
        </p:txBody>
      </p:sp>
      <p:sp>
        <p:nvSpPr>
          <p:cNvPr id="358" name="CasellaDiTesto 357">
            <a:extLst>
              <a:ext uri="{FF2B5EF4-FFF2-40B4-BE49-F238E27FC236}">
                <a16:creationId xmlns:a16="http://schemas.microsoft.com/office/drawing/2014/main" id="{950ACA96-B25E-40CD-B64F-09AA2C3FFC4D}"/>
              </a:ext>
            </a:extLst>
          </p:cNvPr>
          <p:cNvSpPr txBox="1"/>
          <p:nvPr/>
        </p:nvSpPr>
        <p:spPr>
          <a:xfrm flipH="1">
            <a:off x="8031455" y="4263656"/>
            <a:ext cx="540000" cy="276999"/>
          </a:xfrm>
          <a:prstGeom prst="rect">
            <a:avLst/>
          </a:prstGeom>
          <a:noFill/>
        </p:spPr>
        <p:txBody>
          <a:bodyPr wrap="square" rtlCol="0">
            <a:spAutoFit/>
          </a:bodyPr>
          <a:lstStyle/>
          <a:p>
            <a:r>
              <a:rPr lang="it-IT" sz="1200" dirty="0">
                <a:solidFill>
                  <a:srgbClr val="00B050"/>
                </a:solidFill>
              </a:rPr>
              <a:t>g</a:t>
            </a:r>
            <a:r>
              <a:rPr lang="it-IT" sz="1200" baseline="-25000" dirty="0">
                <a:solidFill>
                  <a:srgbClr val="00B050"/>
                </a:solidFill>
              </a:rPr>
              <a:t>2</a:t>
            </a:r>
            <a:r>
              <a:rPr lang="it-IT" sz="1200" dirty="0">
                <a:solidFill>
                  <a:srgbClr val="00B050"/>
                </a:solidFill>
              </a:rPr>
              <a:t>’</a:t>
            </a:r>
          </a:p>
        </p:txBody>
      </p:sp>
      <p:sp>
        <p:nvSpPr>
          <p:cNvPr id="359" name="CasellaDiTesto 358">
            <a:extLst>
              <a:ext uri="{FF2B5EF4-FFF2-40B4-BE49-F238E27FC236}">
                <a16:creationId xmlns:a16="http://schemas.microsoft.com/office/drawing/2014/main" id="{5CC274AC-7214-47C5-8769-0479738DFE7A}"/>
              </a:ext>
            </a:extLst>
          </p:cNvPr>
          <p:cNvSpPr txBox="1"/>
          <p:nvPr/>
        </p:nvSpPr>
        <p:spPr>
          <a:xfrm>
            <a:off x="11415" y="5287433"/>
            <a:ext cx="5851557" cy="1477328"/>
          </a:xfrm>
          <a:prstGeom prst="rect">
            <a:avLst/>
          </a:prstGeom>
          <a:noFill/>
        </p:spPr>
        <p:txBody>
          <a:bodyPr wrap="square" rtlCol="0">
            <a:spAutoFit/>
          </a:bodyPr>
          <a:lstStyle/>
          <a:p>
            <a:r>
              <a:rPr lang="it-IT" dirty="0"/>
              <a:t>In considerazione  a quanto detto precedentemente  possiamo considerare anche la posizione simmetrica dei piani di sezione </a:t>
            </a:r>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rPr>
              <a:t>, </a:t>
            </a:r>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rPr>
              <a:t>, </a:t>
            </a:r>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rPr>
              <a:t>, </a:t>
            </a:r>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rPr>
              <a:t>, </a:t>
            </a:r>
            <a:r>
              <a:rPr lang="it-IT" dirty="0">
                <a:solidFill>
                  <a:srgbClr val="FF0000"/>
                </a:solidFill>
                <a:latin typeface="Symbol" panose="05050102010706020507" pitchFamily="18" charset="2"/>
              </a:rPr>
              <a:t>a</a:t>
            </a:r>
            <a:r>
              <a:rPr lang="it-IT" baseline="-25000" dirty="0">
                <a:solidFill>
                  <a:srgbClr val="FF0000"/>
                </a:solidFill>
              </a:rPr>
              <a:t>5 </a:t>
            </a:r>
            <a:r>
              <a:rPr lang="it-IT" dirty="0"/>
              <a:t>che generano rami di iperboli coincidenti con quelli individuati nella proiezione ribaltata su </a:t>
            </a:r>
            <a:r>
              <a:rPr lang="it-IT" dirty="0">
                <a:latin typeface="Symbol" panose="05050102010706020507" pitchFamily="18" charset="2"/>
              </a:rPr>
              <a:t>p</a:t>
            </a:r>
            <a:r>
              <a:rPr lang="it-IT" baseline="-25000" dirty="0"/>
              <a:t>3</a:t>
            </a:r>
            <a:endParaRPr lang="it-IT" dirty="0"/>
          </a:p>
        </p:txBody>
      </p:sp>
      <p:sp>
        <p:nvSpPr>
          <p:cNvPr id="154" name="CasellaDiTesto 153">
            <a:extLst>
              <a:ext uri="{FF2B5EF4-FFF2-40B4-BE49-F238E27FC236}">
                <a16:creationId xmlns:a16="http://schemas.microsoft.com/office/drawing/2014/main" id="{2782E6A8-6F39-4C33-8DF4-A52D49B2EAD8}"/>
              </a:ext>
            </a:extLst>
          </p:cNvPr>
          <p:cNvSpPr txBox="1"/>
          <p:nvPr/>
        </p:nvSpPr>
        <p:spPr>
          <a:xfrm>
            <a:off x="11608929" y="3774162"/>
            <a:ext cx="468000" cy="369332"/>
          </a:xfrm>
          <a:prstGeom prst="rect">
            <a:avLst/>
          </a:prstGeom>
          <a:noFill/>
        </p:spPr>
        <p:txBody>
          <a:bodyPr wrap="square" rtlCol="0">
            <a:spAutoFit/>
          </a:bodyPr>
          <a:lstStyle/>
          <a:p>
            <a:r>
              <a:rPr lang="it-IT" dirty="0"/>
              <a:t>lt</a:t>
            </a:r>
          </a:p>
        </p:txBody>
      </p:sp>
      <p:sp>
        <p:nvSpPr>
          <p:cNvPr id="155" name="Pulsante di azione: vuoto 154">
            <a:hlinkClick r:id="rId2" action="ppaction://hlinksldjump" highlightClick="1"/>
            <a:extLst>
              <a:ext uri="{FF2B5EF4-FFF2-40B4-BE49-F238E27FC236}">
                <a16:creationId xmlns:a16="http://schemas.microsoft.com/office/drawing/2014/main" id="{2E62C16F-C7A8-4F93-AEA3-005B1190B91D}"/>
              </a:ext>
            </a:extLst>
          </p:cNvPr>
          <p:cNvSpPr/>
          <p:nvPr/>
        </p:nvSpPr>
        <p:spPr>
          <a:xfrm>
            <a:off x="10812000" y="20667"/>
            <a:ext cx="1368000" cy="360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156" name="Connettore diritto 155">
            <a:extLst>
              <a:ext uri="{FF2B5EF4-FFF2-40B4-BE49-F238E27FC236}">
                <a16:creationId xmlns:a16="http://schemas.microsoft.com/office/drawing/2014/main" id="{AAE7F2C3-65E8-4349-B84C-B661B6529E38}"/>
              </a:ext>
            </a:extLst>
          </p:cNvPr>
          <p:cNvCxnSpPr>
            <a:cxnSpLocks/>
          </p:cNvCxnSpPr>
          <p:nvPr/>
        </p:nvCxnSpPr>
        <p:spPr>
          <a:xfrm>
            <a:off x="25937" y="686095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728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fill="hold"/>
                                        <p:tgtEl>
                                          <p:spTgt spid="233"/>
                                        </p:tgtEl>
                                        <p:attrNameLst>
                                          <p:attrName>ppt_x</p:attrName>
                                        </p:attrNameLst>
                                      </p:cBhvr>
                                      <p:tavLst>
                                        <p:tav tm="0">
                                          <p:val>
                                            <p:strVal val="#ppt_x"/>
                                          </p:val>
                                        </p:tav>
                                        <p:tav tm="100000">
                                          <p:val>
                                            <p:strVal val="#ppt_x"/>
                                          </p:val>
                                        </p:tav>
                                      </p:tavLst>
                                    </p:anim>
                                    <p:anim calcmode="lin" valueType="num">
                                      <p:cBhvr additive="base">
                                        <p:cTn id="8"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
                                        </p:tgtEl>
                                        <p:attrNameLst>
                                          <p:attrName>style.visibility</p:attrName>
                                        </p:attrNameLst>
                                      </p:cBhvr>
                                      <p:to>
                                        <p:strVal val="visible"/>
                                      </p:to>
                                    </p:set>
                                    <p:anim calcmode="lin" valueType="num">
                                      <p:cBhvr additive="base">
                                        <p:cTn id="13" dur="500" fill="hold"/>
                                        <p:tgtEl>
                                          <p:spTgt spid="235"/>
                                        </p:tgtEl>
                                        <p:attrNameLst>
                                          <p:attrName>ppt_x</p:attrName>
                                        </p:attrNameLst>
                                      </p:cBhvr>
                                      <p:tavLst>
                                        <p:tav tm="0">
                                          <p:val>
                                            <p:strVal val="#ppt_x"/>
                                          </p:val>
                                        </p:tav>
                                        <p:tav tm="100000">
                                          <p:val>
                                            <p:strVal val="#ppt_x"/>
                                          </p:val>
                                        </p:tav>
                                      </p:tavLst>
                                    </p:anim>
                                    <p:anim calcmode="lin" valueType="num">
                                      <p:cBhvr additive="base">
                                        <p:cTn id="14"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8"/>
                                        </p:tgtEl>
                                        <p:attrNameLst>
                                          <p:attrName>style.visibility</p:attrName>
                                        </p:attrNameLst>
                                      </p:cBhvr>
                                      <p:to>
                                        <p:strVal val="visible"/>
                                      </p:to>
                                    </p:set>
                                    <p:animEffect transition="in" filter="wipe(down)">
                                      <p:cBhvr>
                                        <p:cTn id="19" dur="500"/>
                                        <p:tgtEl>
                                          <p:spTgt spid="288"/>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322"/>
                                        </p:tgtEl>
                                        <p:attrNameLst>
                                          <p:attrName>style.visibility</p:attrName>
                                        </p:attrNameLst>
                                      </p:cBhvr>
                                      <p:to>
                                        <p:strVal val="visible"/>
                                      </p:to>
                                    </p:set>
                                    <p:anim calcmode="lin" valueType="num">
                                      <p:cBhvr additive="base">
                                        <p:cTn id="22" dur="500" fill="hold"/>
                                        <p:tgtEl>
                                          <p:spTgt spid="322"/>
                                        </p:tgtEl>
                                        <p:attrNameLst>
                                          <p:attrName>ppt_x</p:attrName>
                                        </p:attrNameLst>
                                      </p:cBhvr>
                                      <p:tavLst>
                                        <p:tav tm="0">
                                          <p:val>
                                            <p:strVal val="#ppt_x"/>
                                          </p:val>
                                        </p:tav>
                                        <p:tav tm="100000">
                                          <p:val>
                                            <p:strVal val="#ppt_x"/>
                                          </p:val>
                                        </p:tav>
                                      </p:tavLst>
                                    </p:anim>
                                    <p:anim calcmode="lin" valueType="num">
                                      <p:cBhvr additive="base">
                                        <p:cTn id="23" dur="500" fill="hold"/>
                                        <p:tgtEl>
                                          <p:spTgt spid="3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6"/>
                                        </p:tgtEl>
                                        <p:attrNameLst>
                                          <p:attrName>style.visibility</p:attrName>
                                        </p:attrNameLst>
                                      </p:cBhvr>
                                      <p:to>
                                        <p:strVal val="visible"/>
                                      </p:to>
                                    </p:set>
                                    <p:anim calcmode="lin" valueType="num">
                                      <p:cBhvr additive="base">
                                        <p:cTn id="26" dur="500" fill="hold"/>
                                        <p:tgtEl>
                                          <p:spTgt spid="306"/>
                                        </p:tgtEl>
                                        <p:attrNameLst>
                                          <p:attrName>ppt_x</p:attrName>
                                        </p:attrNameLst>
                                      </p:cBhvr>
                                      <p:tavLst>
                                        <p:tav tm="0">
                                          <p:val>
                                            <p:strVal val="#ppt_x"/>
                                          </p:val>
                                        </p:tav>
                                        <p:tav tm="100000">
                                          <p:val>
                                            <p:strVal val="#ppt_x"/>
                                          </p:val>
                                        </p:tav>
                                      </p:tavLst>
                                    </p:anim>
                                    <p:anim calcmode="lin" valueType="num">
                                      <p:cBhvr additive="base">
                                        <p:cTn id="27" dur="500" fill="hold"/>
                                        <p:tgtEl>
                                          <p:spTgt spid="30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8"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left)">
                                      <p:cBhvr>
                                        <p:cTn id="40" dur="500"/>
                                        <p:tgtEl>
                                          <p:spTgt spid="5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down)">
                                      <p:cBhvr>
                                        <p:cTn id="43" dur="500"/>
                                        <p:tgtEl>
                                          <p:spTgt spid="62"/>
                                        </p:tgtEl>
                                      </p:cBhvr>
                                    </p:animEffect>
                                  </p:childTnLst>
                                </p:cTn>
                              </p:par>
                              <p:par>
                                <p:cTn id="44" presetID="22" presetClass="entr" presetSubtype="4"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down)">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220"/>
                                        </p:tgtEl>
                                        <p:attrNameLst>
                                          <p:attrName>style.visibility</p:attrName>
                                        </p:attrNameLst>
                                      </p:cBhvr>
                                      <p:to>
                                        <p:strVal val="visible"/>
                                      </p:to>
                                    </p:set>
                                    <p:anim calcmode="lin" valueType="num">
                                      <p:cBhvr additive="base">
                                        <p:cTn id="54" dur="500" fill="hold"/>
                                        <p:tgtEl>
                                          <p:spTgt spid="220"/>
                                        </p:tgtEl>
                                        <p:attrNameLst>
                                          <p:attrName>ppt_x</p:attrName>
                                        </p:attrNameLst>
                                      </p:cBhvr>
                                      <p:tavLst>
                                        <p:tav tm="0">
                                          <p:val>
                                            <p:strVal val="#ppt_x"/>
                                          </p:val>
                                        </p:tav>
                                        <p:tav tm="100000">
                                          <p:val>
                                            <p:strVal val="#ppt_x"/>
                                          </p:val>
                                        </p:tav>
                                      </p:tavLst>
                                    </p:anim>
                                    <p:anim calcmode="lin" valueType="num">
                                      <p:cBhvr additive="base">
                                        <p:cTn id="55"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42"/>
                                        </p:tgtEl>
                                        <p:attrNameLst>
                                          <p:attrName>style.visibility</p:attrName>
                                        </p:attrNameLst>
                                      </p:cBhvr>
                                      <p:to>
                                        <p:strVal val="visible"/>
                                      </p:to>
                                    </p:set>
                                    <p:anim calcmode="lin" valueType="num">
                                      <p:cBhvr additive="base">
                                        <p:cTn id="60" dur="500" fill="hold"/>
                                        <p:tgtEl>
                                          <p:spTgt spid="242"/>
                                        </p:tgtEl>
                                        <p:attrNameLst>
                                          <p:attrName>ppt_x</p:attrName>
                                        </p:attrNameLst>
                                      </p:cBhvr>
                                      <p:tavLst>
                                        <p:tav tm="0">
                                          <p:val>
                                            <p:strVal val="#ppt_x"/>
                                          </p:val>
                                        </p:tav>
                                        <p:tav tm="100000">
                                          <p:val>
                                            <p:strVal val="#ppt_x"/>
                                          </p:val>
                                        </p:tav>
                                      </p:tavLst>
                                    </p:anim>
                                    <p:anim calcmode="lin" valueType="num">
                                      <p:cBhvr additive="base">
                                        <p:cTn id="61"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98"/>
                                        </p:tgtEl>
                                        <p:attrNameLst>
                                          <p:attrName>style.visibility</p:attrName>
                                        </p:attrNameLst>
                                      </p:cBhvr>
                                      <p:to>
                                        <p:strVal val="visible"/>
                                      </p:to>
                                    </p:set>
                                    <p:animEffect transition="in" filter="wipe(down)">
                                      <p:cBhvr>
                                        <p:cTn id="66" dur="500"/>
                                        <p:tgtEl>
                                          <p:spTgt spid="298"/>
                                        </p:tgtEl>
                                      </p:cBhvr>
                                    </p:animEffect>
                                  </p:childTnLst>
                                </p:cTn>
                              </p:par>
                              <p:par>
                                <p:cTn id="67" presetID="2" presetClass="entr" presetSubtype="4" fill="hold" grpId="0" nodeType="withEffect">
                                  <p:stCondLst>
                                    <p:cond delay="0"/>
                                  </p:stCondLst>
                                  <p:childTnLst>
                                    <p:set>
                                      <p:cBhvr>
                                        <p:cTn id="68" dur="1" fill="hold">
                                          <p:stCondLst>
                                            <p:cond delay="0"/>
                                          </p:stCondLst>
                                        </p:cTn>
                                        <p:tgtEl>
                                          <p:spTgt spid="325"/>
                                        </p:tgtEl>
                                        <p:attrNameLst>
                                          <p:attrName>style.visibility</p:attrName>
                                        </p:attrNameLst>
                                      </p:cBhvr>
                                      <p:to>
                                        <p:strVal val="visible"/>
                                      </p:to>
                                    </p:set>
                                    <p:anim calcmode="lin" valueType="num">
                                      <p:cBhvr additive="base">
                                        <p:cTn id="69" dur="500" fill="hold"/>
                                        <p:tgtEl>
                                          <p:spTgt spid="325"/>
                                        </p:tgtEl>
                                        <p:attrNameLst>
                                          <p:attrName>ppt_x</p:attrName>
                                        </p:attrNameLst>
                                      </p:cBhvr>
                                      <p:tavLst>
                                        <p:tav tm="0">
                                          <p:val>
                                            <p:strVal val="#ppt_x"/>
                                          </p:val>
                                        </p:tav>
                                        <p:tav tm="100000">
                                          <p:val>
                                            <p:strVal val="#ppt_x"/>
                                          </p:val>
                                        </p:tav>
                                      </p:tavLst>
                                    </p:anim>
                                    <p:anim calcmode="lin" valueType="num">
                                      <p:cBhvr additive="base">
                                        <p:cTn id="70" dur="500" fill="hold"/>
                                        <p:tgtEl>
                                          <p:spTgt spid="32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08"/>
                                        </p:tgtEl>
                                        <p:attrNameLst>
                                          <p:attrName>style.visibility</p:attrName>
                                        </p:attrNameLst>
                                      </p:cBhvr>
                                      <p:to>
                                        <p:strVal val="visible"/>
                                      </p:to>
                                    </p:set>
                                    <p:anim calcmode="lin" valueType="num">
                                      <p:cBhvr additive="base">
                                        <p:cTn id="73" dur="500" fill="hold"/>
                                        <p:tgtEl>
                                          <p:spTgt spid="308"/>
                                        </p:tgtEl>
                                        <p:attrNameLst>
                                          <p:attrName>ppt_x</p:attrName>
                                        </p:attrNameLst>
                                      </p:cBhvr>
                                      <p:tavLst>
                                        <p:tav tm="0">
                                          <p:val>
                                            <p:strVal val="#ppt_x"/>
                                          </p:val>
                                        </p:tav>
                                        <p:tav tm="100000">
                                          <p:val>
                                            <p:strVal val="#ppt_x"/>
                                          </p:val>
                                        </p:tav>
                                      </p:tavLst>
                                    </p:anim>
                                    <p:anim calcmode="lin" valueType="num">
                                      <p:cBhvr additive="base">
                                        <p:cTn id="74" dur="500" fill="hold"/>
                                        <p:tgtEl>
                                          <p:spTgt spid="30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ipe(left)">
                                      <p:cBhvr>
                                        <p:cTn id="79" dur="500"/>
                                        <p:tgtEl>
                                          <p:spTgt spid="84"/>
                                        </p:tgtEl>
                                      </p:cBhvr>
                                    </p:animEffect>
                                  </p:childTnLst>
                                </p:cTn>
                              </p:par>
                              <p:par>
                                <p:cTn id="80" presetID="22" presetClass="entr" presetSubtype="8" fill="hold"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wipe(left)">
                                      <p:cBhvr>
                                        <p:cTn id="82" dur="500"/>
                                        <p:tgtEl>
                                          <p:spTgt spid="8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wipe(left)">
                                      <p:cBhvr>
                                        <p:cTn id="87" dur="500"/>
                                        <p:tgtEl>
                                          <p:spTgt spid="8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wipe(down)">
                                      <p:cBhvr>
                                        <p:cTn id="90" dur="500"/>
                                        <p:tgtEl>
                                          <p:spTgt spid="88"/>
                                        </p:tgtEl>
                                      </p:cBhvr>
                                    </p:animEffect>
                                  </p:childTnLst>
                                </p:cTn>
                              </p:par>
                              <p:par>
                                <p:cTn id="91" presetID="22" presetClass="entr" presetSubtype="4" fill="hold"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wipe(down)">
                                      <p:cBhvr>
                                        <p:cTn id="93" dur="500"/>
                                        <p:tgtEl>
                                          <p:spTgt spid="9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left)">
                                      <p:cBhvr>
                                        <p:cTn id="98" dur="500"/>
                                        <p:tgtEl>
                                          <p:spTgt spid="91"/>
                                        </p:tgtEl>
                                      </p:cBhvr>
                                    </p:animEffect>
                                  </p:childTnLst>
                                </p:cTn>
                              </p:par>
                              <p:par>
                                <p:cTn id="99" presetID="2" presetClass="entr" presetSubtype="4" fill="hold" grpId="0" nodeType="with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additive="base">
                                        <p:cTn id="101" dur="500" fill="hold"/>
                                        <p:tgtEl>
                                          <p:spTgt spid="219"/>
                                        </p:tgtEl>
                                        <p:attrNameLst>
                                          <p:attrName>ppt_x</p:attrName>
                                        </p:attrNameLst>
                                      </p:cBhvr>
                                      <p:tavLst>
                                        <p:tav tm="0">
                                          <p:val>
                                            <p:strVal val="#ppt_x"/>
                                          </p:val>
                                        </p:tav>
                                        <p:tav tm="100000">
                                          <p:val>
                                            <p:strVal val="#ppt_x"/>
                                          </p:val>
                                        </p:tav>
                                      </p:tavLst>
                                    </p:anim>
                                    <p:anim calcmode="lin" valueType="num">
                                      <p:cBhvr additive="base">
                                        <p:cTn id="102"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50"/>
                                        </p:tgtEl>
                                        <p:attrNameLst>
                                          <p:attrName>style.visibility</p:attrName>
                                        </p:attrNameLst>
                                      </p:cBhvr>
                                      <p:to>
                                        <p:strVal val="visible"/>
                                      </p:to>
                                    </p:set>
                                    <p:anim calcmode="lin" valueType="num">
                                      <p:cBhvr additive="base">
                                        <p:cTn id="107" dur="500" fill="hold"/>
                                        <p:tgtEl>
                                          <p:spTgt spid="250"/>
                                        </p:tgtEl>
                                        <p:attrNameLst>
                                          <p:attrName>ppt_x</p:attrName>
                                        </p:attrNameLst>
                                      </p:cBhvr>
                                      <p:tavLst>
                                        <p:tav tm="0">
                                          <p:val>
                                            <p:strVal val="#ppt_x"/>
                                          </p:val>
                                        </p:tav>
                                        <p:tav tm="100000">
                                          <p:val>
                                            <p:strVal val="#ppt_x"/>
                                          </p:val>
                                        </p:tav>
                                      </p:tavLst>
                                    </p:anim>
                                    <p:anim calcmode="lin" valueType="num">
                                      <p:cBhvr additive="base">
                                        <p:cTn id="108"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304"/>
                                        </p:tgtEl>
                                        <p:attrNameLst>
                                          <p:attrName>style.visibility</p:attrName>
                                        </p:attrNameLst>
                                      </p:cBhvr>
                                      <p:to>
                                        <p:strVal val="visible"/>
                                      </p:to>
                                    </p:set>
                                    <p:animEffect transition="in" filter="wipe(down)">
                                      <p:cBhvr>
                                        <p:cTn id="113" dur="500"/>
                                        <p:tgtEl>
                                          <p:spTgt spid="304"/>
                                        </p:tgtEl>
                                      </p:cBhvr>
                                    </p:animEffect>
                                  </p:childTnLst>
                                </p:cTn>
                              </p:par>
                              <p:par>
                                <p:cTn id="114" presetID="2" presetClass="entr" presetSubtype="4" fill="hold" grpId="0" nodeType="withEffect">
                                  <p:stCondLst>
                                    <p:cond delay="0"/>
                                  </p:stCondLst>
                                  <p:childTnLst>
                                    <p:set>
                                      <p:cBhvr>
                                        <p:cTn id="115" dur="1" fill="hold">
                                          <p:stCondLst>
                                            <p:cond delay="0"/>
                                          </p:stCondLst>
                                        </p:cTn>
                                        <p:tgtEl>
                                          <p:spTgt spid="328"/>
                                        </p:tgtEl>
                                        <p:attrNameLst>
                                          <p:attrName>style.visibility</p:attrName>
                                        </p:attrNameLst>
                                      </p:cBhvr>
                                      <p:to>
                                        <p:strVal val="visible"/>
                                      </p:to>
                                    </p:set>
                                    <p:anim calcmode="lin" valueType="num">
                                      <p:cBhvr additive="base">
                                        <p:cTn id="116" dur="500" fill="hold"/>
                                        <p:tgtEl>
                                          <p:spTgt spid="328"/>
                                        </p:tgtEl>
                                        <p:attrNameLst>
                                          <p:attrName>ppt_x</p:attrName>
                                        </p:attrNameLst>
                                      </p:cBhvr>
                                      <p:tavLst>
                                        <p:tav tm="0">
                                          <p:val>
                                            <p:strVal val="#ppt_x"/>
                                          </p:val>
                                        </p:tav>
                                        <p:tav tm="100000">
                                          <p:val>
                                            <p:strVal val="#ppt_x"/>
                                          </p:val>
                                        </p:tav>
                                      </p:tavLst>
                                    </p:anim>
                                    <p:anim calcmode="lin" valueType="num">
                                      <p:cBhvr additive="base">
                                        <p:cTn id="117" dur="500" fill="hold"/>
                                        <p:tgtEl>
                                          <p:spTgt spid="328"/>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310"/>
                                        </p:tgtEl>
                                        <p:attrNameLst>
                                          <p:attrName>style.visibility</p:attrName>
                                        </p:attrNameLst>
                                      </p:cBhvr>
                                      <p:to>
                                        <p:strVal val="visible"/>
                                      </p:to>
                                    </p:set>
                                    <p:anim calcmode="lin" valueType="num">
                                      <p:cBhvr additive="base">
                                        <p:cTn id="120" dur="500" fill="hold"/>
                                        <p:tgtEl>
                                          <p:spTgt spid="310"/>
                                        </p:tgtEl>
                                        <p:attrNameLst>
                                          <p:attrName>ppt_x</p:attrName>
                                        </p:attrNameLst>
                                      </p:cBhvr>
                                      <p:tavLst>
                                        <p:tav tm="0">
                                          <p:val>
                                            <p:strVal val="#ppt_x"/>
                                          </p:val>
                                        </p:tav>
                                        <p:tav tm="100000">
                                          <p:val>
                                            <p:strVal val="#ppt_x"/>
                                          </p:val>
                                        </p:tav>
                                      </p:tavLst>
                                    </p:anim>
                                    <p:anim calcmode="lin" valueType="num">
                                      <p:cBhvr additive="base">
                                        <p:cTn id="121" dur="500" fill="hold"/>
                                        <p:tgtEl>
                                          <p:spTgt spid="310"/>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221"/>
                                        </p:tgtEl>
                                        <p:attrNameLst>
                                          <p:attrName>style.visibility</p:attrName>
                                        </p:attrNameLst>
                                      </p:cBhvr>
                                      <p:to>
                                        <p:strVal val="visible"/>
                                      </p:to>
                                    </p:set>
                                    <p:animEffect transition="in" filter="wipe(left)">
                                      <p:cBhvr>
                                        <p:cTn id="126" dur="500"/>
                                        <p:tgtEl>
                                          <p:spTgt spid="221"/>
                                        </p:tgtEl>
                                      </p:cBhvr>
                                    </p:animEffect>
                                  </p:childTnLst>
                                </p:cTn>
                              </p:par>
                              <p:par>
                                <p:cTn id="127" presetID="22" presetClass="entr" presetSubtype="8" fill="hold" nodeType="withEffect">
                                  <p:stCondLst>
                                    <p:cond delay="0"/>
                                  </p:stCondLst>
                                  <p:childTnLst>
                                    <p:set>
                                      <p:cBhvr>
                                        <p:cTn id="128" dur="1" fill="hold">
                                          <p:stCondLst>
                                            <p:cond delay="0"/>
                                          </p:stCondLst>
                                        </p:cTn>
                                        <p:tgtEl>
                                          <p:spTgt spid="222"/>
                                        </p:tgtEl>
                                        <p:attrNameLst>
                                          <p:attrName>style.visibility</p:attrName>
                                        </p:attrNameLst>
                                      </p:cBhvr>
                                      <p:to>
                                        <p:strVal val="visible"/>
                                      </p:to>
                                    </p:set>
                                    <p:animEffect transition="in" filter="wipe(left)">
                                      <p:cBhvr>
                                        <p:cTn id="129" dur="500"/>
                                        <p:tgtEl>
                                          <p:spTgt spid="22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225"/>
                                        </p:tgtEl>
                                        <p:attrNameLst>
                                          <p:attrName>style.visibility</p:attrName>
                                        </p:attrNameLst>
                                      </p:cBhvr>
                                      <p:to>
                                        <p:strVal val="visible"/>
                                      </p:to>
                                    </p:set>
                                    <p:animEffect transition="in" filter="wipe(left)">
                                      <p:cBhvr>
                                        <p:cTn id="134" dur="500"/>
                                        <p:tgtEl>
                                          <p:spTgt spid="225"/>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227"/>
                                        </p:tgtEl>
                                        <p:attrNameLst>
                                          <p:attrName>style.visibility</p:attrName>
                                        </p:attrNameLst>
                                      </p:cBhvr>
                                      <p:to>
                                        <p:strVal val="visible"/>
                                      </p:to>
                                    </p:set>
                                    <p:animEffect transition="in" filter="wipe(left)">
                                      <p:cBhvr>
                                        <p:cTn id="137" dur="500"/>
                                        <p:tgtEl>
                                          <p:spTgt spid="227"/>
                                        </p:tgtEl>
                                      </p:cBhvr>
                                    </p:animEffect>
                                  </p:childTnLst>
                                </p:cTn>
                              </p:par>
                              <p:par>
                                <p:cTn id="138" presetID="22" presetClass="entr" presetSubtype="4" fill="hold" nodeType="withEffect">
                                  <p:stCondLst>
                                    <p:cond delay="0"/>
                                  </p:stCondLst>
                                  <p:childTnLst>
                                    <p:set>
                                      <p:cBhvr>
                                        <p:cTn id="139" dur="1" fill="hold">
                                          <p:stCondLst>
                                            <p:cond delay="0"/>
                                          </p:stCondLst>
                                        </p:cTn>
                                        <p:tgtEl>
                                          <p:spTgt spid="229"/>
                                        </p:tgtEl>
                                        <p:attrNameLst>
                                          <p:attrName>style.visibility</p:attrName>
                                        </p:attrNameLst>
                                      </p:cBhvr>
                                      <p:to>
                                        <p:strVal val="visible"/>
                                      </p:to>
                                    </p:set>
                                    <p:animEffect transition="in" filter="wipe(down)">
                                      <p:cBhvr>
                                        <p:cTn id="140" dur="500"/>
                                        <p:tgtEl>
                                          <p:spTgt spid="229"/>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231"/>
                                        </p:tgtEl>
                                        <p:attrNameLst>
                                          <p:attrName>style.visibility</p:attrName>
                                        </p:attrNameLst>
                                      </p:cBhvr>
                                      <p:to>
                                        <p:strVal val="visible"/>
                                      </p:to>
                                    </p:set>
                                    <p:animEffect transition="in" filter="wipe(left)">
                                      <p:cBhvr>
                                        <p:cTn id="145" dur="500"/>
                                        <p:tgtEl>
                                          <p:spTgt spid="231"/>
                                        </p:tgtEl>
                                      </p:cBhvr>
                                    </p:animEffect>
                                  </p:childTnLst>
                                </p:cTn>
                              </p:par>
                              <p:par>
                                <p:cTn id="146" presetID="2" presetClass="entr" presetSubtype="4" fill="hold" grpId="0" nodeType="withEffect">
                                  <p:stCondLst>
                                    <p:cond delay="0"/>
                                  </p:stCondLst>
                                  <p:childTnLst>
                                    <p:set>
                                      <p:cBhvr>
                                        <p:cTn id="147" dur="1" fill="hold">
                                          <p:stCondLst>
                                            <p:cond delay="0"/>
                                          </p:stCondLst>
                                        </p:cTn>
                                        <p:tgtEl>
                                          <p:spTgt spid="216"/>
                                        </p:tgtEl>
                                        <p:attrNameLst>
                                          <p:attrName>style.visibility</p:attrName>
                                        </p:attrNameLst>
                                      </p:cBhvr>
                                      <p:to>
                                        <p:strVal val="visible"/>
                                      </p:to>
                                    </p:set>
                                    <p:anim calcmode="lin" valueType="num">
                                      <p:cBhvr additive="base">
                                        <p:cTn id="148" dur="500" fill="hold"/>
                                        <p:tgtEl>
                                          <p:spTgt spid="216"/>
                                        </p:tgtEl>
                                        <p:attrNameLst>
                                          <p:attrName>ppt_x</p:attrName>
                                        </p:attrNameLst>
                                      </p:cBhvr>
                                      <p:tavLst>
                                        <p:tav tm="0">
                                          <p:val>
                                            <p:strVal val="#ppt_x"/>
                                          </p:val>
                                        </p:tav>
                                        <p:tav tm="100000">
                                          <p:val>
                                            <p:strVal val="#ppt_x"/>
                                          </p:val>
                                        </p:tav>
                                      </p:tavLst>
                                    </p:anim>
                                    <p:anim calcmode="lin" valueType="num">
                                      <p:cBhvr additive="base">
                                        <p:cTn id="149"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nodeType="clickEffect">
                                  <p:stCondLst>
                                    <p:cond delay="0"/>
                                  </p:stCondLst>
                                  <p:childTnLst>
                                    <p:set>
                                      <p:cBhvr>
                                        <p:cTn id="153" dur="1" fill="hold">
                                          <p:stCondLst>
                                            <p:cond delay="0"/>
                                          </p:stCondLst>
                                        </p:cTn>
                                        <p:tgtEl>
                                          <p:spTgt spid="274"/>
                                        </p:tgtEl>
                                        <p:attrNameLst>
                                          <p:attrName>style.visibility</p:attrName>
                                        </p:attrNameLst>
                                      </p:cBhvr>
                                      <p:to>
                                        <p:strVal val="visible"/>
                                      </p:to>
                                    </p:set>
                                    <p:anim calcmode="lin" valueType="num">
                                      <p:cBhvr additive="base">
                                        <p:cTn id="154" dur="500" fill="hold"/>
                                        <p:tgtEl>
                                          <p:spTgt spid="274"/>
                                        </p:tgtEl>
                                        <p:attrNameLst>
                                          <p:attrName>ppt_x</p:attrName>
                                        </p:attrNameLst>
                                      </p:cBhvr>
                                      <p:tavLst>
                                        <p:tav tm="0">
                                          <p:val>
                                            <p:strVal val="#ppt_x"/>
                                          </p:val>
                                        </p:tav>
                                        <p:tav tm="100000">
                                          <p:val>
                                            <p:strVal val="#ppt_x"/>
                                          </p:val>
                                        </p:tav>
                                      </p:tavLst>
                                    </p:anim>
                                    <p:anim calcmode="lin" valueType="num">
                                      <p:cBhvr additive="base">
                                        <p:cTn id="155"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nodeType="clickEffect">
                                  <p:stCondLst>
                                    <p:cond delay="0"/>
                                  </p:stCondLst>
                                  <p:childTnLst>
                                    <p:set>
                                      <p:cBhvr>
                                        <p:cTn id="159" dur="1" fill="hold">
                                          <p:stCondLst>
                                            <p:cond delay="0"/>
                                          </p:stCondLst>
                                        </p:cTn>
                                        <p:tgtEl>
                                          <p:spTgt spid="302"/>
                                        </p:tgtEl>
                                        <p:attrNameLst>
                                          <p:attrName>style.visibility</p:attrName>
                                        </p:attrNameLst>
                                      </p:cBhvr>
                                      <p:to>
                                        <p:strVal val="visible"/>
                                      </p:to>
                                    </p:set>
                                    <p:animEffect transition="in" filter="wipe(down)">
                                      <p:cBhvr>
                                        <p:cTn id="160" dur="500"/>
                                        <p:tgtEl>
                                          <p:spTgt spid="302"/>
                                        </p:tgtEl>
                                      </p:cBhvr>
                                    </p:animEffect>
                                  </p:childTnLst>
                                </p:cTn>
                              </p:par>
                              <p:par>
                                <p:cTn id="161" presetID="2" presetClass="entr" presetSubtype="4" fill="hold" grpId="0" nodeType="withEffect">
                                  <p:stCondLst>
                                    <p:cond delay="0"/>
                                  </p:stCondLst>
                                  <p:childTnLst>
                                    <p:set>
                                      <p:cBhvr>
                                        <p:cTn id="162" dur="1" fill="hold">
                                          <p:stCondLst>
                                            <p:cond delay="0"/>
                                          </p:stCondLst>
                                        </p:cTn>
                                        <p:tgtEl>
                                          <p:spTgt spid="327"/>
                                        </p:tgtEl>
                                        <p:attrNameLst>
                                          <p:attrName>style.visibility</p:attrName>
                                        </p:attrNameLst>
                                      </p:cBhvr>
                                      <p:to>
                                        <p:strVal val="visible"/>
                                      </p:to>
                                    </p:set>
                                    <p:anim calcmode="lin" valueType="num">
                                      <p:cBhvr additive="base">
                                        <p:cTn id="163" dur="500" fill="hold"/>
                                        <p:tgtEl>
                                          <p:spTgt spid="327"/>
                                        </p:tgtEl>
                                        <p:attrNameLst>
                                          <p:attrName>ppt_x</p:attrName>
                                        </p:attrNameLst>
                                      </p:cBhvr>
                                      <p:tavLst>
                                        <p:tav tm="0">
                                          <p:val>
                                            <p:strVal val="#ppt_x"/>
                                          </p:val>
                                        </p:tav>
                                        <p:tav tm="100000">
                                          <p:val>
                                            <p:strVal val="#ppt_x"/>
                                          </p:val>
                                        </p:tav>
                                      </p:tavLst>
                                    </p:anim>
                                    <p:anim calcmode="lin" valueType="num">
                                      <p:cBhvr additive="base">
                                        <p:cTn id="164" dur="500" fill="hold"/>
                                        <p:tgtEl>
                                          <p:spTgt spid="32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13"/>
                                        </p:tgtEl>
                                        <p:attrNameLst>
                                          <p:attrName>style.visibility</p:attrName>
                                        </p:attrNameLst>
                                      </p:cBhvr>
                                      <p:to>
                                        <p:strVal val="visible"/>
                                      </p:to>
                                    </p:set>
                                    <p:anim calcmode="lin" valueType="num">
                                      <p:cBhvr additive="base">
                                        <p:cTn id="167" dur="500" fill="hold"/>
                                        <p:tgtEl>
                                          <p:spTgt spid="313"/>
                                        </p:tgtEl>
                                        <p:attrNameLst>
                                          <p:attrName>ppt_x</p:attrName>
                                        </p:attrNameLst>
                                      </p:cBhvr>
                                      <p:tavLst>
                                        <p:tav tm="0">
                                          <p:val>
                                            <p:strVal val="#ppt_x"/>
                                          </p:val>
                                        </p:tav>
                                        <p:tav tm="100000">
                                          <p:val>
                                            <p:strVal val="#ppt_x"/>
                                          </p:val>
                                        </p:tav>
                                      </p:tavLst>
                                    </p:anim>
                                    <p:anim calcmode="lin" valueType="num">
                                      <p:cBhvr additive="base">
                                        <p:cTn id="168" dur="500" fill="hold"/>
                                        <p:tgtEl>
                                          <p:spTgt spid="31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nodeType="clickEffect">
                                  <p:stCondLst>
                                    <p:cond delay="0"/>
                                  </p:stCondLst>
                                  <p:childTnLst>
                                    <p:set>
                                      <p:cBhvr>
                                        <p:cTn id="172" dur="1" fill="hold">
                                          <p:stCondLst>
                                            <p:cond delay="0"/>
                                          </p:stCondLst>
                                        </p:cTn>
                                        <p:tgtEl>
                                          <p:spTgt spid="108"/>
                                        </p:tgtEl>
                                        <p:attrNameLst>
                                          <p:attrName>style.visibility</p:attrName>
                                        </p:attrNameLst>
                                      </p:cBhvr>
                                      <p:to>
                                        <p:strVal val="visible"/>
                                      </p:to>
                                    </p:set>
                                    <p:animEffect transition="in" filter="wipe(left)">
                                      <p:cBhvr>
                                        <p:cTn id="173" dur="500"/>
                                        <p:tgtEl>
                                          <p:spTgt spid="108"/>
                                        </p:tgtEl>
                                      </p:cBhvr>
                                    </p:animEffect>
                                  </p:childTnLst>
                                </p:cTn>
                              </p:par>
                              <p:par>
                                <p:cTn id="174" presetID="22" presetClass="entr" presetSubtype="8" fill="hold" nodeType="withEffect">
                                  <p:stCondLst>
                                    <p:cond delay="0"/>
                                  </p:stCondLst>
                                  <p:childTnLst>
                                    <p:set>
                                      <p:cBhvr>
                                        <p:cTn id="175" dur="1" fill="hold">
                                          <p:stCondLst>
                                            <p:cond delay="0"/>
                                          </p:stCondLst>
                                        </p:cTn>
                                        <p:tgtEl>
                                          <p:spTgt spid="109"/>
                                        </p:tgtEl>
                                        <p:attrNameLst>
                                          <p:attrName>style.visibility</p:attrName>
                                        </p:attrNameLst>
                                      </p:cBhvr>
                                      <p:to>
                                        <p:strVal val="visible"/>
                                      </p:to>
                                    </p:set>
                                    <p:animEffect transition="in" filter="wipe(left)">
                                      <p:cBhvr>
                                        <p:cTn id="176" dur="500"/>
                                        <p:tgtEl>
                                          <p:spTgt spid="109"/>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nodeType="clickEffect">
                                  <p:stCondLst>
                                    <p:cond delay="0"/>
                                  </p:stCondLst>
                                  <p:childTnLst>
                                    <p:set>
                                      <p:cBhvr>
                                        <p:cTn id="180" dur="1" fill="hold">
                                          <p:stCondLst>
                                            <p:cond delay="0"/>
                                          </p:stCondLst>
                                        </p:cTn>
                                        <p:tgtEl>
                                          <p:spTgt spid="112"/>
                                        </p:tgtEl>
                                        <p:attrNameLst>
                                          <p:attrName>style.visibility</p:attrName>
                                        </p:attrNameLst>
                                      </p:cBhvr>
                                      <p:to>
                                        <p:strVal val="visible"/>
                                      </p:to>
                                    </p:set>
                                    <p:animEffect transition="in" filter="wipe(left)">
                                      <p:cBhvr>
                                        <p:cTn id="181" dur="500"/>
                                        <p:tgtEl>
                                          <p:spTgt spid="112"/>
                                        </p:tgtEl>
                                      </p:cBhvr>
                                    </p:animEffect>
                                  </p:childTnLst>
                                </p:cTn>
                              </p:par>
                              <p:par>
                                <p:cTn id="182" presetID="22" presetClass="entr" presetSubtype="4" fill="hold" grpId="0" nodeType="withEffect">
                                  <p:stCondLst>
                                    <p:cond delay="0"/>
                                  </p:stCondLst>
                                  <p:childTnLst>
                                    <p:set>
                                      <p:cBhvr>
                                        <p:cTn id="183" dur="1" fill="hold">
                                          <p:stCondLst>
                                            <p:cond delay="0"/>
                                          </p:stCondLst>
                                        </p:cTn>
                                        <p:tgtEl>
                                          <p:spTgt spid="114"/>
                                        </p:tgtEl>
                                        <p:attrNameLst>
                                          <p:attrName>style.visibility</p:attrName>
                                        </p:attrNameLst>
                                      </p:cBhvr>
                                      <p:to>
                                        <p:strVal val="visible"/>
                                      </p:to>
                                    </p:set>
                                    <p:animEffect transition="in" filter="wipe(down)">
                                      <p:cBhvr>
                                        <p:cTn id="184" dur="500"/>
                                        <p:tgtEl>
                                          <p:spTgt spid="114"/>
                                        </p:tgtEl>
                                      </p:cBhvr>
                                    </p:animEffect>
                                  </p:childTnLst>
                                </p:cTn>
                              </p:par>
                              <p:par>
                                <p:cTn id="185" presetID="22" presetClass="entr" presetSubtype="4" fill="hold" nodeType="withEffect">
                                  <p:stCondLst>
                                    <p:cond delay="0"/>
                                  </p:stCondLst>
                                  <p:childTnLst>
                                    <p:set>
                                      <p:cBhvr>
                                        <p:cTn id="186" dur="1" fill="hold">
                                          <p:stCondLst>
                                            <p:cond delay="0"/>
                                          </p:stCondLst>
                                        </p:cTn>
                                        <p:tgtEl>
                                          <p:spTgt spid="116"/>
                                        </p:tgtEl>
                                        <p:attrNameLst>
                                          <p:attrName>style.visibility</p:attrName>
                                        </p:attrNameLst>
                                      </p:cBhvr>
                                      <p:to>
                                        <p:strVal val="visible"/>
                                      </p:to>
                                    </p:set>
                                    <p:animEffect transition="in" filter="wipe(down)">
                                      <p:cBhvr>
                                        <p:cTn id="187" dur="500"/>
                                        <p:tgtEl>
                                          <p:spTgt spid="116"/>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117"/>
                                        </p:tgtEl>
                                        <p:attrNameLst>
                                          <p:attrName>style.visibility</p:attrName>
                                        </p:attrNameLst>
                                      </p:cBhvr>
                                      <p:to>
                                        <p:strVal val="visible"/>
                                      </p:to>
                                    </p:set>
                                    <p:animEffect transition="in" filter="wipe(left)">
                                      <p:cBhvr>
                                        <p:cTn id="192" dur="500"/>
                                        <p:tgtEl>
                                          <p:spTgt spid="117"/>
                                        </p:tgtEl>
                                      </p:cBhvr>
                                    </p:animEffect>
                                  </p:childTnLst>
                                </p:cTn>
                              </p:par>
                              <p:par>
                                <p:cTn id="193" presetID="2" presetClass="entr" presetSubtype="4" fill="hold" grpId="0" nodeType="withEffect">
                                  <p:stCondLst>
                                    <p:cond delay="0"/>
                                  </p:stCondLst>
                                  <p:childTnLst>
                                    <p:set>
                                      <p:cBhvr>
                                        <p:cTn id="194" dur="1" fill="hold">
                                          <p:stCondLst>
                                            <p:cond delay="0"/>
                                          </p:stCondLst>
                                        </p:cTn>
                                        <p:tgtEl>
                                          <p:spTgt spid="217"/>
                                        </p:tgtEl>
                                        <p:attrNameLst>
                                          <p:attrName>style.visibility</p:attrName>
                                        </p:attrNameLst>
                                      </p:cBhvr>
                                      <p:to>
                                        <p:strVal val="visible"/>
                                      </p:to>
                                    </p:set>
                                    <p:anim calcmode="lin" valueType="num">
                                      <p:cBhvr additive="base">
                                        <p:cTn id="195" dur="500" fill="hold"/>
                                        <p:tgtEl>
                                          <p:spTgt spid="217"/>
                                        </p:tgtEl>
                                        <p:attrNameLst>
                                          <p:attrName>ppt_x</p:attrName>
                                        </p:attrNameLst>
                                      </p:cBhvr>
                                      <p:tavLst>
                                        <p:tav tm="0">
                                          <p:val>
                                            <p:strVal val="#ppt_x"/>
                                          </p:val>
                                        </p:tav>
                                        <p:tav tm="100000">
                                          <p:val>
                                            <p:strVal val="#ppt_x"/>
                                          </p:val>
                                        </p:tav>
                                      </p:tavLst>
                                    </p:anim>
                                    <p:anim calcmode="lin" valueType="num">
                                      <p:cBhvr additive="base">
                                        <p:cTn id="196"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284"/>
                                        </p:tgtEl>
                                        <p:attrNameLst>
                                          <p:attrName>style.visibility</p:attrName>
                                        </p:attrNameLst>
                                      </p:cBhvr>
                                      <p:to>
                                        <p:strVal val="visible"/>
                                      </p:to>
                                    </p:set>
                                    <p:anim calcmode="lin" valueType="num">
                                      <p:cBhvr additive="base">
                                        <p:cTn id="201" dur="500" fill="hold"/>
                                        <p:tgtEl>
                                          <p:spTgt spid="284"/>
                                        </p:tgtEl>
                                        <p:attrNameLst>
                                          <p:attrName>ppt_x</p:attrName>
                                        </p:attrNameLst>
                                      </p:cBhvr>
                                      <p:tavLst>
                                        <p:tav tm="0">
                                          <p:val>
                                            <p:strVal val="#ppt_x"/>
                                          </p:val>
                                        </p:tav>
                                        <p:tav tm="100000">
                                          <p:val>
                                            <p:strVal val="#ppt_x"/>
                                          </p:val>
                                        </p:tav>
                                      </p:tavLst>
                                    </p:anim>
                                    <p:anim calcmode="lin" valueType="num">
                                      <p:cBhvr additive="base">
                                        <p:cTn id="202" dur="500" fill="hold"/>
                                        <p:tgtEl>
                                          <p:spTgt spid="284"/>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nodeType="clickEffect">
                                  <p:stCondLst>
                                    <p:cond delay="0"/>
                                  </p:stCondLst>
                                  <p:childTnLst>
                                    <p:set>
                                      <p:cBhvr>
                                        <p:cTn id="206" dur="1" fill="hold">
                                          <p:stCondLst>
                                            <p:cond delay="0"/>
                                          </p:stCondLst>
                                        </p:cTn>
                                        <p:tgtEl>
                                          <p:spTgt spid="300"/>
                                        </p:tgtEl>
                                        <p:attrNameLst>
                                          <p:attrName>style.visibility</p:attrName>
                                        </p:attrNameLst>
                                      </p:cBhvr>
                                      <p:to>
                                        <p:strVal val="visible"/>
                                      </p:to>
                                    </p:set>
                                    <p:animEffect transition="in" filter="wipe(down)">
                                      <p:cBhvr>
                                        <p:cTn id="207" dur="500"/>
                                        <p:tgtEl>
                                          <p:spTgt spid="300"/>
                                        </p:tgtEl>
                                      </p:cBhvr>
                                    </p:animEffect>
                                  </p:childTnLst>
                                </p:cTn>
                              </p:par>
                              <p:par>
                                <p:cTn id="208" presetID="2" presetClass="entr" presetSubtype="4" fill="hold" grpId="0" nodeType="withEffect">
                                  <p:stCondLst>
                                    <p:cond delay="0"/>
                                  </p:stCondLst>
                                  <p:childTnLst>
                                    <p:set>
                                      <p:cBhvr>
                                        <p:cTn id="209" dur="1" fill="hold">
                                          <p:stCondLst>
                                            <p:cond delay="0"/>
                                          </p:stCondLst>
                                        </p:cTn>
                                        <p:tgtEl>
                                          <p:spTgt spid="330"/>
                                        </p:tgtEl>
                                        <p:attrNameLst>
                                          <p:attrName>style.visibility</p:attrName>
                                        </p:attrNameLst>
                                      </p:cBhvr>
                                      <p:to>
                                        <p:strVal val="visible"/>
                                      </p:to>
                                    </p:set>
                                    <p:anim calcmode="lin" valueType="num">
                                      <p:cBhvr additive="base">
                                        <p:cTn id="210" dur="500" fill="hold"/>
                                        <p:tgtEl>
                                          <p:spTgt spid="330"/>
                                        </p:tgtEl>
                                        <p:attrNameLst>
                                          <p:attrName>ppt_x</p:attrName>
                                        </p:attrNameLst>
                                      </p:cBhvr>
                                      <p:tavLst>
                                        <p:tav tm="0">
                                          <p:val>
                                            <p:strVal val="#ppt_x"/>
                                          </p:val>
                                        </p:tav>
                                        <p:tav tm="100000">
                                          <p:val>
                                            <p:strVal val="#ppt_x"/>
                                          </p:val>
                                        </p:tav>
                                      </p:tavLst>
                                    </p:anim>
                                    <p:anim calcmode="lin" valueType="num">
                                      <p:cBhvr additive="base">
                                        <p:cTn id="211" dur="500" fill="hold"/>
                                        <p:tgtEl>
                                          <p:spTgt spid="33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5"/>
                                        </p:tgtEl>
                                        <p:attrNameLst>
                                          <p:attrName>style.visibility</p:attrName>
                                        </p:attrNameLst>
                                      </p:cBhvr>
                                      <p:to>
                                        <p:strVal val="visible"/>
                                      </p:to>
                                    </p:set>
                                    <p:anim calcmode="lin" valueType="num">
                                      <p:cBhvr additive="base">
                                        <p:cTn id="214" dur="500" fill="hold"/>
                                        <p:tgtEl>
                                          <p:spTgt spid="315"/>
                                        </p:tgtEl>
                                        <p:attrNameLst>
                                          <p:attrName>ppt_x</p:attrName>
                                        </p:attrNameLst>
                                      </p:cBhvr>
                                      <p:tavLst>
                                        <p:tav tm="0">
                                          <p:val>
                                            <p:strVal val="#ppt_x"/>
                                          </p:val>
                                        </p:tav>
                                        <p:tav tm="100000">
                                          <p:val>
                                            <p:strVal val="#ppt_x"/>
                                          </p:val>
                                        </p:tav>
                                      </p:tavLst>
                                    </p:anim>
                                    <p:anim calcmode="lin" valueType="num">
                                      <p:cBhvr additive="base">
                                        <p:cTn id="215" dur="500" fill="hold"/>
                                        <p:tgtEl>
                                          <p:spTgt spid="315"/>
                                        </p:tgtEl>
                                        <p:attrNameLst>
                                          <p:attrName>ppt_y</p:attrName>
                                        </p:attrNameLst>
                                      </p:cBhvr>
                                      <p:tavLst>
                                        <p:tav tm="0">
                                          <p:val>
                                            <p:strVal val="1+#ppt_h/2"/>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nodeType="clickEffect">
                                  <p:stCondLst>
                                    <p:cond delay="0"/>
                                  </p:stCondLst>
                                  <p:childTnLst>
                                    <p:set>
                                      <p:cBhvr>
                                        <p:cTn id="219" dur="1" fill="hold">
                                          <p:stCondLst>
                                            <p:cond delay="0"/>
                                          </p:stCondLst>
                                        </p:cTn>
                                        <p:tgtEl>
                                          <p:spTgt spid="96"/>
                                        </p:tgtEl>
                                        <p:attrNameLst>
                                          <p:attrName>style.visibility</p:attrName>
                                        </p:attrNameLst>
                                      </p:cBhvr>
                                      <p:to>
                                        <p:strVal val="visible"/>
                                      </p:to>
                                    </p:set>
                                    <p:animEffect transition="in" filter="wipe(left)">
                                      <p:cBhvr>
                                        <p:cTn id="220" dur="500"/>
                                        <p:tgtEl>
                                          <p:spTgt spid="96"/>
                                        </p:tgtEl>
                                      </p:cBhvr>
                                    </p:animEffect>
                                  </p:childTnLst>
                                </p:cTn>
                              </p:par>
                              <p:par>
                                <p:cTn id="221" presetID="22" presetClass="entr" presetSubtype="8" fill="hold" nodeType="withEffect">
                                  <p:stCondLst>
                                    <p:cond delay="0"/>
                                  </p:stCondLst>
                                  <p:childTnLst>
                                    <p:set>
                                      <p:cBhvr>
                                        <p:cTn id="222" dur="1" fill="hold">
                                          <p:stCondLst>
                                            <p:cond delay="0"/>
                                          </p:stCondLst>
                                        </p:cTn>
                                        <p:tgtEl>
                                          <p:spTgt spid="97"/>
                                        </p:tgtEl>
                                        <p:attrNameLst>
                                          <p:attrName>style.visibility</p:attrName>
                                        </p:attrNameLst>
                                      </p:cBhvr>
                                      <p:to>
                                        <p:strVal val="visible"/>
                                      </p:to>
                                    </p:set>
                                    <p:animEffect transition="in" filter="wipe(left)">
                                      <p:cBhvr>
                                        <p:cTn id="223" dur="500"/>
                                        <p:tgtEl>
                                          <p:spTgt spid="97"/>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nodeType="clickEffect">
                                  <p:stCondLst>
                                    <p:cond delay="0"/>
                                  </p:stCondLst>
                                  <p:childTnLst>
                                    <p:set>
                                      <p:cBhvr>
                                        <p:cTn id="227" dur="1" fill="hold">
                                          <p:stCondLst>
                                            <p:cond delay="0"/>
                                          </p:stCondLst>
                                        </p:cTn>
                                        <p:tgtEl>
                                          <p:spTgt spid="101"/>
                                        </p:tgtEl>
                                        <p:attrNameLst>
                                          <p:attrName>style.visibility</p:attrName>
                                        </p:attrNameLst>
                                      </p:cBhvr>
                                      <p:to>
                                        <p:strVal val="visible"/>
                                      </p:to>
                                    </p:set>
                                    <p:animEffect transition="in" filter="wipe(left)">
                                      <p:cBhvr>
                                        <p:cTn id="228" dur="500"/>
                                        <p:tgtEl>
                                          <p:spTgt spid="101"/>
                                        </p:tgtEl>
                                      </p:cBhvr>
                                    </p:animEffect>
                                  </p:childTnLst>
                                </p:cTn>
                              </p:par>
                              <p:par>
                                <p:cTn id="229" presetID="22" presetClass="entr" presetSubtype="4" fill="hold" grpId="0" nodeType="withEffect">
                                  <p:stCondLst>
                                    <p:cond delay="0"/>
                                  </p:stCondLst>
                                  <p:childTnLst>
                                    <p:set>
                                      <p:cBhvr>
                                        <p:cTn id="230" dur="1" fill="hold">
                                          <p:stCondLst>
                                            <p:cond delay="0"/>
                                          </p:stCondLst>
                                        </p:cTn>
                                        <p:tgtEl>
                                          <p:spTgt spid="102"/>
                                        </p:tgtEl>
                                        <p:attrNameLst>
                                          <p:attrName>style.visibility</p:attrName>
                                        </p:attrNameLst>
                                      </p:cBhvr>
                                      <p:to>
                                        <p:strVal val="visible"/>
                                      </p:to>
                                    </p:set>
                                    <p:animEffect transition="in" filter="wipe(down)">
                                      <p:cBhvr>
                                        <p:cTn id="231" dur="500"/>
                                        <p:tgtEl>
                                          <p:spTgt spid="102"/>
                                        </p:tgtEl>
                                      </p:cBhvr>
                                    </p:animEffect>
                                  </p:childTnLst>
                                </p:cTn>
                              </p:par>
                              <p:par>
                                <p:cTn id="232" presetID="22" presetClass="entr" presetSubtype="4" fill="hold" nodeType="withEffect">
                                  <p:stCondLst>
                                    <p:cond delay="0"/>
                                  </p:stCondLst>
                                  <p:childTnLst>
                                    <p:set>
                                      <p:cBhvr>
                                        <p:cTn id="233" dur="1" fill="hold">
                                          <p:stCondLst>
                                            <p:cond delay="0"/>
                                          </p:stCondLst>
                                        </p:cTn>
                                        <p:tgtEl>
                                          <p:spTgt spid="34"/>
                                        </p:tgtEl>
                                        <p:attrNameLst>
                                          <p:attrName>style.visibility</p:attrName>
                                        </p:attrNameLst>
                                      </p:cBhvr>
                                      <p:to>
                                        <p:strVal val="visible"/>
                                      </p:to>
                                    </p:set>
                                    <p:animEffect transition="in" filter="wipe(down)">
                                      <p:cBhvr>
                                        <p:cTn id="234" dur="500"/>
                                        <p:tgtEl>
                                          <p:spTgt spid="34"/>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childTnLst>
                                    <p:set>
                                      <p:cBhvr>
                                        <p:cTn id="238" dur="1" fill="hold">
                                          <p:stCondLst>
                                            <p:cond delay="0"/>
                                          </p:stCondLst>
                                        </p:cTn>
                                        <p:tgtEl>
                                          <p:spTgt spid="45"/>
                                        </p:tgtEl>
                                        <p:attrNameLst>
                                          <p:attrName>style.visibility</p:attrName>
                                        </p:attrNameLst>
                                      </p:cBhvr>
                                      <p:to>
                                        <p:strVal val="visible"/>
                                      </p:to>
                                    </p:set>
                                    <p:animEffect transition="in" filter="wipe(left)">
                                      <p:cBhvr>
                                        <p:cTn id="239" dur="500"/>
                                        <p:tgtEl>
                                          <p:spTgt spid="45"/>
                                        </p:tgtEl>
                                      </p:cBhvr>
                                    </p:animEffect>
                                  </p:childTnLst>
                                </p:cTn>
                              </p:par>
                              <p:par>
                                <p:cTn id="240" presetID="2" presetClass="entr" presetSubtype="4" fill="hold" grpId="0" nodeType="withEffect">
                                  <p:stCondLst>
                                    <p:cond delay="0"/>
                                  </p:stCondLst>
                                  <p:childTnLst>
                                    <p:set>
                                      <p:cBhvr>
                                        <p:cTn id="241" dur="1" fill="hold">
                                          <p:stCondLst>
                                            <p:cond delay="0"/>
                                          </p:stCondLst>
                                        </p:cTn>
                                        <p:tgtEl>
                                          <p:spTgt spid="218"/>
                                        </p:tgtEl>
                                        <p:attrNameLst>
                                          <p:attrName>style.visibility</p:attrName>
                                        </p:attrNameLst>
                                      </p:cBhvr>
                                      <p:to>
                                        <p:strVal val="visible"/>
                                      </p:to>
                                    </p:set>
                                    <p:anim calcmode="lin" valueType="num">
                                      <p:cBhvr additive="base">
                                        <p:cTn id="242" dur="500" fill="hold"/>
                                        <p:tgtEl>
                                          <p:spTgt spid="218"/>
                                        </p:tgtEl>
                                        <p:attrNameLst>
                                          <p:attrName>ppt_x</p:attrName>
                                        </p:attrNameLst>
                                      </p:cBhvr>
                                      <p:tavLst>
                                        <p:tav tm="0">
                                          <p:val>
                                            <p:strVal val="#ppt_x"/>
                                          </p:val>
                                        </p:tav>
                                        <p:tav tm="100000">
                                          <p:val>
                                            <p:strVal val="#ppt_x"/>
                                          </p:val>
                                        </p:tav>
                                      </p:tavLst>
                                    </p:anim>
                                    <p:anim calcmode="lin" valueType="num">
                                      <p:cBhvr additive="base">
                                        <p:cTn id="243"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ntr" presetSubtype="4" fill="hold" grpId="0" nodeType="clickEffect">
                                  <p:stCondLst>
                                    <p:cond delay="0"/>
                                  </p:stCondLst>
                                  <p:childTnLst>
                                    <p:set>
                                      <p:cBhvr>
                                        <p:cTn id="247" dur="1" fill="hold">
                                          <p:stCondLst>
                                            <p:cond delay="0"/>
                                          </p:stCondLst>
                                        </p:cTn>
                                        <p:tgtEl>
                                          <p:spTgt spid="347"/>
                                        </p:tgtEl>
                                        <p:attrNameLst>
                                          <p:attrName>style.visibility</p:attrName>
                                        </p:attrNameLst>
                                      </p:cBhvr>
                                      <p:to>
                                        <p:strVal val="visible"/>
                                      </p:to>
                                    </p:set>
                                    <p:anim calcmode="lin" valueType="num">
                                      <p:cBhvr additive="base">
                                        <p:cTn id="248" dur="500" fill="hold"/>
                                        <p:tgtEl>
                                          <p:spTgt spid="347"/>
                                        </p:tgtEl>
                                        <p:attrNameLst>
                                          <p:attrName>ppt_x</p:attrName>
                                        </p:attrNameLst>
                                      </p:cBhvr>
                                      <p:tavLst>
                                        <p:tav tm="0">
                                          <p:val>
                                            <p:strVal val="#ppt_x"/>
                                          </p:val>
                                        </p:tav>
                                        <p:tav tm="100000">
                                          <p:val>
                                            <p:strVal val="#ppt_x"/>
                                          </p:val>
                                        </p:tav>
                                      </p:tavLst>
                                    </p:anim>
                                    <p:anim calcmode="lin" valueType="num">
                                      <p:cBhvr additive="base">
                                        <p:cTn id="249" dur="500" fill="hold"/>
                                        <p:tgtEl>
                                          <p:spTgt spid="347"/>
                                        </p:tgtEl>
                                        <p:attrNameLst>
                                          <p:attrName>ppt_y</p:attrName>
                                        </p:attrNameLst>
                                      </p:cBhvr>
                                      <p:tavLst>
                                        <p:tav tm="0">
                                          <p:val>
                                            <p:strVal val="1+#ppt_h/2"/>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nodeType="clickEffect">
                                  <p:stCondLst>
                                    <p:cond delay="0"/>
                                  </p:stCondLst>
                                  <p:childTnLst>
                                    <p:set>
                                      <p:cBhvr>
                                        <p:cTn id="253" dur="1" fill="hold">
                                          <p:stCondLst>
                                            <p:cond delay="0"/>
                                          </p:stCondLst>
                                        </p:cTn>
                                        <p:tgtEl>
                                          <p:spTgt spid="49"/>
                                        </p:tgtEl>
                                        <p:attrNameLst>
                                          <p:attrName>style.visibility</p:attrName>
                                        </p:attrNameLst>
                                      </p:cBhvr>
                                      <p:to>
                                        <p:strVal val="visible"/>
                                      </p:to>
                                    </p:set>
                                    <p:animEffect transition="in" filter="fade">
                                      <p:cBhvr>
                                        <p:cTn id="254" dur="500"/>
                                        <p:tgtEl>
                                          <p:spTgt spid="49"/>
                                        </p:tgtEl>
                                      </p:cBhvr>
                                    </p:animEffect>
                                  </p:childTnLst>
                                </p:cTn>
                              </p:par>
                              <p:par>
                                <p:cTn id="255" presetID="2" presetClass="entr" presetSubtype="4" fill="hold" grpId="0" nodeType="withEffect">
                                  <p:stCondLst>
                                    <p:cond delay="0"/>
                                  </p:stCondLst>
                                  <p:childTnLst>
                                    <p:set>
                                      <p:cBhvr>
                                        <p:cTn id="256" dur="1" fill="hold">
                                          <p:stCondLst>
                                            <p:cond delay="0"/>
                                          </p:stCondLst>
                                        </p:cTn>
                                        <p:tgtEl>
                                          <p:spTgt spid="355"/>
                                        </p:tgtEl>
                                        <p:attrNameLst>
                                          <p:attrName>style.visibility</p:attrName>
                                        </p:attrNameLst>
                                      </p:cBhvr>
                                      <p:to>
                                        <p:strVal val="visible"/>
                                      </p:to>
                                    </p:set>
                                    <p:anim calcmode="lin" valueType="num">
                                      <p:cBhvr additive="base">
                                        <p:cTn id="257" dur="500" fill="hold"/>
                                        <p:tgtEl>
                                          <p:spTgt spid="355"/>
                                        </p:tgtEl>
                                        <p:attrNameLst>
                                          <p:attrName>ppt_x</p:attrName>
                                        </p:attrNameLst>
                                      </p:cBhvr>
                                      <p:tavLst>
                                        <p:tav tm="0">
                                          <p:val>
                                            <p:strVal val="#ppt_x"/>
                                          </p:val>
                                        </p:tav>
                                        <p:tav tm="100000">
                                          <p:val>
                                            <p:strVal val="#ppt_x"/>
                                          </p:val>
                                        </p:tav>
                                      </p:tavLst>
                                    </p:anim>
                                    <p:anim calcmode="lin" valueType="num">
                                      <p:cBhvr additive="base">
                                        <p:cTn id="258" dur="500" fill="hold"/>
                                        <p:tgtEl>
                                          <p:spTgt spid="355"/>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356"/>
                                        </p:tgtEl>
                                        <p:attrNameLst>
                                          <p:attrName>style.visibility</p:attrName>
                                        </p:attrNameLst>
                                      </p:cBhvr>
                                      <p:to>
                                        <p:strVal val="visible"/>
                                      </p:to>
                                    </p:set>
                                    <p:anim calcmode="lin" valueType="num">
                                      <p:cBhvr additive="base">
                                        <p:cTn id="261" dur="500" fill="hold"/>
                                        <p:tgtEl>
                                          <p:spTgt spid="356"/>
                                        </p:tgtEl>
                                        <p:attrNameLst>
                                          <p:attrName>ppt_x</p:attrName>
                                        </p:attrNameLst>
                                      </p:cBhvr>
                                      <p:tavLst>
                                        <p:tav tm="0">
                                          <p:val>
                                            <p:strVal val="#ppt_x"/>
                                          </p:val>
                                        </p:tav>
                                        <p:tav tm="100000">
                                          <p:val>
                                            <p:strVal val="#ppt_x"/>
                                          </p:val>
                                        </p:tav>
                                      </p:tavLst>
                                    </p:anim>
                                    <p:anim calcmode="lin" valueType="num">
                                      <p:cBhvr additive="base">
                                        <p:cTn id="262" dur="500" fill="hold"/>
                                        <p:tgtEl>
                                          <p:spTgt spid="356"/>
                                        </p:tgtEl>
                                        <p:attrNameLst>
                                          <p:attrName>ppt_y</p:attrName>
                                        </p:attrNameLst>
                                      </p:cBhvr>
                                      <p:tavLst>
                                        <p:tav tm="0">
                                          <p:val>
                                            <p:strVal val="1+#ppt_h/2"/>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22" presetClass="entr" presetSubtype="1" fill="hold" nodeType="clickEffect">
                                  <p:stCondLst>
                                    <p:cond delay="0"/>
                                  </p:stCondLst>
                                  <p:childTnLst>
                                    <p:set>
                                      <p:cBhvr>
                                        <p:cTn id="266" dur="1" fill="hold">
                                          <p:stCondLst>
                                            <p:cond delay="0"/>
                                          </p:stCondLst>
                                        </p:cTn>
                                        <p:tgtEl>
                                          <p:spTgt spid="17"/>
                                        </p:tgtEl>
                                        <p:attrNameLst>
                                          <p:attrName>style.visibility</p:attrName>
                                        </p:attrNameLst>
                                      </p:cBhvr>
                                      <p:to>
                                        <p:strVal val="visible"/>
                                      </p:to>
                                    </p:set>
                                    <p:animEffect transition="in" filter="wipe(up)">
                                      <p:cBhvr>
                                        <p:cTn id="267" dur="500"/>
                                        <p:tgtEl>
                                          <p:spTgt spid="17"/>
                                        </p:tgtEl>
                                      </p:cBhvr>
                                    </p:animEffect>
                                  </p:childTnLst>
                                </p:cTn>
                              </p:par>
                              <p:par>
                                <p:cTn id="268" presetID="22" presetClass="entr" presetSubtype="1" fill="hold" nodeType="withEffect">
                                  <p:stCondLst>
                                    <p:cond delay="0"/>
                                  </p:stCondLst>
                                  <p:childTnLst>
                                    <p:set>
                                      <p:cBhvr>
                                        <p:cTn id="269" dur="1" fill="hold">
                                          <p:stCondLst>
                                            <p:cond delay="0"/>
                                          </p:stCondLst>
                                        </p:cTn>
                                        <p:tgtEl>
                                          <p:spTgt spid="26"/>
                                        </p:tgtEl>
                                        <p:attrNameLst>
                                          <p:attrName>style.visibility</p:attrName>
                                        </p:attrNameLst>
                                      </p:cBhvr>
                                      <p:to>
                                        <p:strVal val="visible"/>
                                      </p:to>
                                    </p:set>
                                    <p:animEffect transition="in" filter="wipe(up)">
                                      <p:cBhvr>
                                        <p:cTn id="270" dur="500"/>
                                        <p:tgtEl>
                                          <p:spTgt spid="26"/>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1" fill="hold" nodeType="clickEffect">
                                  <p:stCondLst>
                                    <p:cond delay="0"/>
                                  </p:stCondLst>
                                  <p:childTnLst>
                                    <p:set>
                                      <p:cBhvr>
                                        <p:cTn id="274" dur="1" fill="hold">
                                          <p:stCondLst>
                                            <p:cond delay="0"/>
                                          </p:stCondLst>
                                        </p:cTn>
                                        <p:tgtEl>
                                          <p:spTgt spid="40"/>
                                        </p:tgtEl>
                                        <p:attrNameLst>
                                          <p:attrName>style.visibility</p:attrName>
                                        </p:attrNameLst>
                                      </p:cBhvr>
                                      <p:to>
                                        <p:strVal val="visible"/>
                                      </p:to>
                                    </p:set>
                                    <p:animEffect transition="in" filter="wipe(up)">
                                      <p:cBhvr>
                                        <p:cTn id="275" dur="500"/>
                                        <p:tgtEl>
                                          <p:spTgt spid="40"/>
                                        </p:tgtEl>
                                      </p:cBhvr>
                                    </p:animEffect>
                                  </p:childTnLst>
                                </p:cTn>
                              </p:par>
                              <p:par>
                                <p:cTn id="276" presetID="22" presetClass="entr" presetSubtype="1" fill="hold" nodeType="withEffect">
                                  <p:stCondLst>
                                    <p:cond delay="0"/>
                                  </p:stCondLst>
                                  <p:childTnLst>
                                    <p:set>
                                      <p:cBhvr>
                                        <p:cTn id="277" dur="1" fill="hold">
                                          <p:stCondLst>
                                            <p:cond delay="0"/>
                                          </p:stCondLst>
                                        </p:cTn>
                                        <p:tgtEl>
                                          <p:spTgt spid="51"/>
                                        </p:tgtEl>
                                        <p:attrNameLst>
                                          <p:attrName>style.visibility</p:attrName>
                                        </p:attrNameLst>
                                      </p:cBhvr>
                                      <p:to>
                                        <p:strVal val="visible"/>
                                      </p:to>
                                    </p:set>
                                    <p:animEffect transition="in" filter="wipe(up)">
                                      <p:cBhvr>
                                        <p:cTn id="278" dur="500"/>
                                        <p:tgtEl>
                                          <p:spTgt spid="51"/>
                                        </p:tgtEl>
                                      </p:cBhvr>
                                    </p:animEffect>
                                  </p:childTnLst>
                                </p:cTn>
                              </p:par>
                              <p:par>
                                <p:cTn id="279" presetID="2" presetClass="entr" presetSubtype="4" fill="hold" grpId="0" nodeType="withEffect">
                                  <p:stCondLst>
                                    <p:cond delay="0"/>
                                  </p:stCondLst>
                                  <p:childTnLst>
                                    <p:set>
                                      <p:cBhvr>
                                        <p:cTn id="280" dur="1" fill="hold">
                                          <p:stCondLst>
                                            <p:cond delay="0"/>
                                          </p:stCondLst>
                                        </p:cTn>
                                        <p:tgtEl>
                                          <p:spTgt spid="357"/>
                                        </p:tgtEl>
                                        <p:attrNameLst>
                                          <p:attrName>style.visibility</p:attrName>
                                        </p:attrNameLst>
                                      </p:cBhvr>
                                      <p:to>
                                        <p:strVal val="visible"/>
                                      </p:to>
                                    </p:set>
                                    <p:anim calcmode="lin" valueType="num">
                                      <p:cBhvr additive="base">
                                        <p:cTn id="281" dur="500" fill="hold"/>
                                        <p:tgtEl>
                                          <p:spTgt spid="357"/>
                                        </p:tgtEl>
                                        <p:attrNameLst>
                                          <p:attrName>ppt_x</p:attrName>
                                        </p:attrNameLst>
                                      </p:cBhvr>
                                      <p:tavLst>
                                        <p:tav tm="0">
                                          <p:val>
                                            <p:strVal val="#ppt_x"/>
                                          </p:val>
                                        </p:tav>
                                        <p:tav tm="100000">
                                          <p:val>
                                            <p:strVal val="#ppt_x"/>
                                          </p:val>
                                        </p:tav>
                                      </p:tavLst>
                                    </p:anim>
                                    <p:anim calcmode="lin" valueType="num">
                                      <p:cBhvr additive="base">
                                        <p:cTn id="282" dur="500" fill="hold"/>
                                        <p:tgtEl>
                                          <p:spTgt spid="357"/>
                                        </p:tgtEl>
                                        <p:attrNameLst>
                                          <p:attrName>ppt_y</p:attrName>
                                        </p:attrNameLst>
                                      </p:cBhvr>
                                      <p:tavLst>
                                        <p:tav tm="0">
                                          <p:val>
                                            <p:strVal val="1+#ppt_h/2"/>
                                          </p:val>
                                        </p:tav>
                                        <p:tav tm="100000">
                                          <p:val>
                                            <p:strVal val="#ppt_y"/>
                                          </p:val>
                                        </p:tav>
                                      </p:tavLst>
                                    </p:anim>
                                  </p:childTnLst>
                                </p:cTn>
                              </p:par>
                              <p:par>
                                <p:cTn id="283" presetID="2" presetClass="entr" presetSubtype="4" fill="hold" grpId="0" nodeType="withEffect">
                                  <p:stCondLst>
                                    <p:cond delay="0"/>
                                  </p:stCondLst>
                                  <p:childTnLst>
                                    <p:set>
                                      <p:cBhvr>
                                        <p:cTn id="284" dur="1" fill="hold">
                                          <p:stCondLst>
                                            <p:cond delay="0"/>
                                          </p:stCondLst>
                                        </p:cTn>
                                        <p:tgtEl>
                                          <p:spTgt spid="358"/>
                                        </p:tgtEl>
                                        <p:attrNameLst>
                                          <p:attrName>style.visibility</p:attrName>
                                        </p:attrNameLst>
                                      </p:cBhvr>
                                      <p:to>
                                        <p:strVal val="visible"/>
                                      </p:to>
                                    </p:set>
                                    <p:anim calcmode="lin" valueType="num">
                                      <p:cBhvr additive="base">
                                        <p:cTn id="285" dur="500" fill="hold"/>
                                        <p:tgtEl>
                                          <p:spTgt spid="358"/>
                                        </p:tgtEl>
                                        <p:attrNameLst>
                                          <p:attrName>ppt_x</p:attrName>
                                        </p:attrNameLst>
                                      </p:cBhvr>
                                      <p:tavLst>
                                        <p:tav tm="0">
                                          <p:val>
                                            <p:strVal val="#ppt_x"/>
                                          </p:val>
                                        </p:tav>
                                        <p:tav tm="100000">
                                          <p:val>
                                            <p:strVal val="#ppt_x"/>
                                          </p:val>
                                        </p:tav>
                                      </p:tavLst>
                                    </p:anim>
                                    <p:anim calcmode="lin" valueType="num">
                                      <p:cBhvr additive="base">
                                        <p:cTn id="286" dur="500" fill="hold"/>
                                        <p:tgtEl>
                                          <p:spTgt spid="358"/>
                                        </p:tgtEl>
                                        <p:attrNameLst>
                                          <p:attrName>ppt_y</p:attrName>
                                        </p:attrNameLst>
                                      </p:cBhvr>
                                      <p:tavLst>
                                        <p:tav tm="0">
                                          <p:val>
                                            <p:strVal val="1+#ppt_h/2"/>
                                          </p:val>
                                        </p:tav>
                                        <p:tav tm="100000">
                                          <p:val>
                                            <p:strVal val="#ppt_y"/>
                                          </p:val>
                                        </p:tav>
                                      </p:tavLst>
                                    </p:anim>
                                  </p:childTnLst>
                                </p:cTn>
                              </p:par>
                            </p:childTnLst>
                          </p:cTn>
                        </p:par>
                      </p:childTnLst>
                    </p:cTn>
                  </p:par>
                  <p:par>
                    <p:cTn id="287" fill="hold">
                      <p:stCondLst>
                        <p:cond delay="indefinite"/>
                      </p:stCondLst>
                      <p:childTnLst>
                        <p:par>
                          <p:cTn id="288" fill="hold">
                            <p:stCondLst>
                              <p:cond delay="0"/>
                            </p:stCondLst>
                            <p:childTnLst>
                              <p:par>
                                <p:cTn id="289" presetID="22" presetClass="entr" presetSubtype="8" fill="hold" nodeType="clickEffect">
                                  <p:stCondLst>
                                    <p:cond delay="0"/>
                                  </p:stCondLst>
                                  <p:childTnLst>
                                    <p:set>
                                      <p:cBhvr>
                                        <p:cTn id="290" dur="1" fill="hold">
                                          <p:stCondLst>
                                            <p:cond delay="0"/>
                                          </p:stCondLst>
                                        </p:cTn>
                                        <p:tgtEl>
                                          <p:spTgt spid="53"/>
                                        </p:tgtEl>
                                        <p:attrNameLst>
                                          <p:attrName>style.visibility</p:attrName>
                                        </p:attrNameLst>
                                      </p:cBhvr>
                                      <p:to>
                                        <p:strVal val="visible"/>
                                      </p:to>
                                    </p:set>
                                    <p:animEffect transition="in" filter="wipe(left)">
                                      <p:cBhvr>
                                        <p:cTn id="291" dur="500"/>
                                        <p:tgtEl>
                                          <p:spTgt spid="53"/>
                                        </p:tgtEl>
                                      </p:cBhvr>
                                    </p:animEffect>
                                  </p:childTnLst>
                                </p:cTn>
                              </p:par>
                              <p:par>
                                <p:cTn id="292" presetID="22" presetClass="entr" presetSubtype="8" fill="hold" nodeType="withEffect">
                                  <p:stCondLst>
                                    <p:cond delay="0"/>
                                  </p:stCondLst>
                                  <p:childTnLst>
                                    <p:set>
                                      <p:cBhvr>
                                        <p:cTn id="293" dur="1" fill="hold">
                                          <p:stCondLst>
                                            <p:cond delay="0"/>
                                          </p:stCondLst>
                                        </p:cTn>
                                        <p:tgtEl>
                                          <p:spTgt spid="64"/>
                                        </p:tgtEl>
                                        <p:attrNameLst>
                                          <p:attrName>style.visibility</p:attrName>
                                        </p:attrNameLst>
                                      </p:cBhvr>
                                      <p:to>
                                        <p:strVal val="visible"/>
                                      </p:to>
                                    </p:set>
                                    <p:animEffect transition="in" filter="wipe(left)">
                                      <p:cBhvr>
                                        <p:cTn id="294" dur="500"/>
                                        <p:tgtEl>
                                          <p:spTgt spid="64"/>
                                        </p:tgtEl>
                                      </p:cBhvr>
                                    </p:animEffect>
                                  </p:childTnLst>
                                </p:cTn>
                              </p:par>
                            </p:childTnLst>
                          </p:cTn>
                        </p:par>
                      </p:childTnLst>
                    </p:cTn>
                  </p:par>
                  <p:par>
                    <p:cTn id="295" fill="hold">
                      <p:stCondLst>
                        <p:cond delay="indefinite"/>
                      </p:stCondLst>
                      <p:childTnLst>
                        <p:par>
                          <p:cTn id="296" fill="hold">
                            <p:stCondLst>
                              <p:cond delay="0"/>
                            </p:stCondLst>
                            <p:childTnLst>
                              <p:par>
                                <p:cTn id="297" presetID="22" presetClass="entr" presetSubtype="8" fill="hold" nodeType="clickEffect">
                                  <p:stCondLst>
                                    <p:cond delay="0"/>
                                  </p:stCondLst>
                                  <p:childTnLst>
                                    <p:set>
                                      <p:cBhvr>
                                        <p:cTn id="298" dur="1" fill="hold">
                                          <p:stCondLst>
                                            <p:cond delay="0"/>
                                          </p:stCondLst>
                                        </p:cTn>
                                        <p:tgtEl>
                                          <p:spTgt spid="77"/>
                                        </p:tgtEl>
                                        <p:attrNameLst>
                                          <p:attrName>style.visibility</p:attrName>
                                        </p:attrNameLst>
                                      </p:cBhvr>
                                      <p:to>
                                        <p:strVal val="visible"/>
                                      </p:to>
                                    </p:set>
                                    <p:animEffect transition="in" filter="wipe(left)">
                                      <p:cBhvr>
                                        <p:cTn id="299" dur="500"/>
                                        <p:tgtEl>
                                          <p:spTgt spid="77"/>
                                        </p:tgtEl>
                                      </p:cBhvr>
                                    </p:animEffect>
                                  </p:childTnLst>
                                </p:cTn>
                              </p:par>
                              <p:par>
                                <p:cTn id="300" presetID="22" presetClass="entr" presetSubtype="8" fill="hold" nodeType="withEffect">
                                  <p:stCondLst>
                                    <p:cond delay="0"/>
                                  </p:stCondLst>
                                  <p:childTnLst>
                                    <p:set>
                                      <p:cBhvr>
                                        <p:cTn id="301" dur="1" fill="hold">
                                          <p:stCondLst>
                                            <p:cond delay="0"/>
                                          </p:stCondLst>
                                        </p:cTn>
                                        <p:tgtEl>
                                          <p:spTgt spid="71"/>
                                        </p:tgtEl>
                                        <p:attrNameLst>
                                          <p:attrName>style.visibility</p:attrName>
                                        </p:attrNameLst>
                                      </p:cBhvr>
                                      <p:to>
                                        <p:strVal val="visible"/>
                                      </p:to>
                                    </p:set>
                                    <p:animEffect transition="in" filter="wipe(left)">
                                      <p:cBhvr>
                                        <p:cTn id="302" dur="500"/>
                                        <p:tgtEl>
                                          <p:spTgt spid="71"/>
                                        </p:tgtEl>
                                      </p:cBhvr>
                                    </p:animEffect>
                                  </p:childTnLst>
                                </p:cTn>
                              </p:par>
                              <p:par>
                                <p:cTn id="303" presetID="2" presetClass="entr" presetSubtype="4" fill="hold" grpId="0" nodeType="withEffect">
                                  <p:stCondLst>
                                    <p:cond delay="0"/>
                                  </p:stCondLst>
                                  <p:childTnLst>
                                    <p:set>
                                      <p:cBhvr>
                                        <p:cTn id="304" dur="1" fill="hold">
                                          <p:stCondLst>
                                            <p:cond delay="0"/>
                                          </p:stCondLst>
                                        </p:cTn>
                                        <p:tgtEl>
                                          <p:spTgt spid="353"/>
                                        </p:tgtEl>
                                        <p:attrNameLst>
                                          <p:attrName>style.visibility</p:attrName>
                                        </p:attrNameLst>
                                      </p:cBhvr>
                                      <p:to>
                                        <p:strVal val="visible"/>
                                      </p:to>
                                    </p:set>
                                    <p:anim calcmode="lin" valueType="num">
                                      <p:cBhvr additive="base">
                                        <p:cTn id="305" dur="500" fill="hold"/>
                                        <p:tgtEl>
                                          <p:spTgt spid="353"/>
                                        </p:tgtEl>
                                        <p:attrNameLst>
                                          <p:attrName>ppt_x</p:attrName>
                                        </p:attrNameLst>
                                      </p:cBhvr>
                                      <p:tavLst>
                                        <p:tav tm="0">
                                          <p:val>
                                            <p:strVal val="#ppt_x"/>
                                          </p:val>
                                        </p:tav>
                                        <p:tav tm="100000">
                                          <p:val>
                                            <p:strVal val="#ppt_x"/>
                                          </p:val>
                                        </p:tav>
                                      </p:tavLst>
                                    </p:anim>
                                    <p:anim calcmode="lin" valueType="num">
                                      <p:cBhvr additive="base">
                                        <p:cTn id="306" dur="500" fill="hold"/>
                                        <p:tgtEl>
                                          <p:spTgt spid="353"/>
                                        </p:tgtEl>
                                        <p:attrNameLst>
                                          <p:attrName>ppt_y</p:attrName>
                                        </p:attrNameLst>
                                      </p:cBhvr>
                                      <p:tavLst>
                                        <p:tav tm="0">
                                          <p:val>
                                            <p:strVal val="1+#ppt_h/2"/>
                                          </p:val>
                                        </p:tav>
                                        <p:tav tm="100000">
                                          <p:val>
                                            <p:strVal val="#ppt_y"/>
                                          </p:val>
                                        </p:tav>
                                      </p:tavLst>
                                    </p:anim>
                                  </p:childTnLst>
                                </p:cTn>
                              </p:par>
                              <p:par>
                                <p:cTn id="307" presetID="2" presetClass="entr" presetSubtype="4" fill="hold" grpId="0" nodeType="withEffect">
                                  <p:stCondLst>
                                    <p:cond delay="0"/>
                                  </p:stCondLst>
                                  <p:childTnLst>
                                    <p:set>
                                      <p:cBhvr>
                                        <p:cTn id="308" dur="1" fill="hold">
                                          <p:stCondLst>
                                            <p:cond delay="0"/>
                                          </p:stCondLst>
                                        </p:cTn>
                                        <p:tgtEl>
                                          <p:spTgt spid="354"/>
                                        </p:tgtEl>
                                        <p:attrNameLst>
                                          <p:attrName>style.visibility</p:attrName>
                                        </p:attrNameLst>
                                      </p:cBhvr>
                                      <p:to>
                                        <p:strVal val="visible"/>
                                      </p:to>
                                    </p:set>
                                    <p:anim calcmode="lin" valueType="num">
                                      <p:cBhvr additive="base">
                                        <p:cTn id="309" dur="500" fill="hold"/>
                                        <p:tgtEl>
                                          <p:spTgt spid="354"/>
                                        </p:tgtEl>
                                        <p:attrNameLst>
                                          <p:attrName>ppt_x</p:attrName>
                                        </p:attrNameLst>
                                      </p:cBhvr>
                                      <p:tavLst>
                                        <p:tav tm="0">
                                          <p:val>
                                            <p:strVal val="#ppt_x"/>
                                          </p:val>
                                        </p:tav>
                                        <p:tav tm="100000">
                                          <p:val>
                                            <p:strVal val="#ppt_x"/>
                                          </p:val>
                                        </p:tav>
                                      </p:tavLst>
                                    </p:anim>
                                    <p:anim calcmode="lin" valueType="num">
                                      <p:cBhvr additive="base">
                                        <p:cTn id="310" dur="500" fill="hold"/>
                                        <p:tgtEl>
                                          <p:spTgt spid="354"/>
                                        </p:tgtEl>
                                        <p:attrNameLst>
                                          <p:attrName>ppt_y</p:attrName>
                                        </p:attrNameLst>
                                      </p:cBhvr>
                                      <p:tavLst>
                                        <p:tav tm="0">
                                          <p:val>
                                            <p:strVal val="1+#ppt_h/2"/>
                                          </p:val>
                                        </p:tav>
                                        <p:tav tm="100000">
                                          <p:val>
                                            <p:strVal val="#ppt_y"/>
                                          </p:val>
                                        </p:tav>
                                      </p:tavLst>
                                    </p:anim>
                                  </p:childTnLst>
                                </p:cTn>
                              </p:par>
                            </p:childTnLst>
                          </p:cTn>
                        </p:par>
                      </p:childTnLst>
                    </p:cTn>
                  </p:par>
                  <p:par>
                    <p:cTn id="311" fill="hold">
                      <p:stCondLst>
                        <p:cond delay="indefinite"/>
                      </p:stCondLst>
                      <p:childTnLst>
                        <p:par>
                          <p:cTn id="312" fill="hold">
                            <p:stCondLst>
                              <p:cond delay="0"/>
                            </p:stCondLst>
                            <p:childTnLst>
                              <p:par>
                                <p:cTn id="313" presetID="22" presetClass="entr" presetSubtype="8" fill="hold" nodeType="clickEffect">
                                  <p:stCondLst>
                                    <p:cond delay="0"/>
                                  </p:stCondLst>
                                  <p:childTnLst>
                                    <p:set>
                                      <p:cBhvr>
                                        <p:cTn id="314" dur="1" fill="hold">
                                          <p:stCondLst>
                                            <p:cond delay="0"/>
                                          </p:stCondLst>
                                        </p:cTn>
                                        <p:tgtEl>
                                          <p:spTgt spid="111"/>
                                        </p:tgtEl>
                                        <p:attrNameLst>
                                          <p:attrName>style.visibility</p:attrName>
                                        </p:attrNameLst>
                                      </p:cBhvr>
                                      <p:to>
                                        <p:strVal val="visible"/>
                                      </p:to>
                                    </p:set>
                                    <p:animEffect transition="in" filter="wipe(left)">
                                      <p:cBhvr>
                                        <p:cTn id="315" dur="500"/>
                                        <p:tgtEl>
                                          <p:spTgt spid="111"/>
                                        </p:tgtEl>
                                      </p:cBhvr>
                                    </p:animEffect>
                                  </p:childTnLst>
                                </p:cTn>
                              </p:par>
                              <p:par>
                                <p:cTn id="316" presetID="22" presetClass="entr" presetSubtype="4" fill="hold" grpId="0" nodeType="withEffect">
                                  <p:stCondLst>
                                    <p:cond delay="0"/>
                                  </p:stCondLst>
                                  <p:childTnLst>
                                    <p:set>
                                      <p:cBhvr>
                                        <p:cTn id="317" dur="1" fill="hold">
                                          <p:stCondLst>
                                            <p:cond delay="0"/>
                                          </p:stCondLst>
                                        </p:cTn>
                                        <p:tgtEl>
                                          <p:spTgt spid="349"/>
                                        </p:tgtEl>
                                        <p:attrNameLst>
                                          <p:attrName>style.visibility</p:attrName>
                                        </p:attrNameLst>
                                      </p:cBhvr>
                                      <p:to>
                                        <p:strVal val="visible"/>
                                      </p:to>
                                    </p:set>
                                    <p:animEffect transition="in" filter="wipe(down)">
                                      <p:cBhvr>
                                        <p:cTn id="318" dur="500"/>
                                        <p:tgtEl>
                                          <p:spTgt spid="349"/>
                                        </p:tgtEl>
                                      </p:cBhvr>
                                    </p:animEffect>
                                  </p:childTnLst>
                                </p:cTn>
                              </p:par>
                            </p:childTnLst>
                          </p:cTn>
                        </p:par>
                      </p:childTnLst>
                    </p:cTn>
                  </p:par>
                  <p:par>
                    <p:cTn id="319" fill="hold">
                      <p:stCondLst>
                        <p:cond delay="indefinite"/>
                      </p:stCondLst>
                      <p:childTnLst>
                        <p:par>
                          <p:cTn id="320" fill="hold">
                            <p:stCondLst>
                              <p:cond delay="0"/>
                            </p:stCondLst>
                            <p:childTnLst>
                              <p:par>
                                <p:cTn id="321" presetID="22" presetClass="entr" presetSubtype="4" fill="hold" nodeType="clickEffect">
                                  <p:stCondLst>
                                    <p:cond delay="0"/>
                                  </p:stCondLst>
                                  <p:childTnLst>
                                    <p:set>
                                      <p:cBhvr>
                                        <p:cTn id="322" dur="1" fill="hold">
                                          <p:stCondLst>
                                            <p:cond delay="0"/>
                                          </p:stCondLst>
                                        </p:cTn>
                                        <p:tgtEl>
                                          <p:spTgt spid="139"/>
                                        </p:tgtEl>
                                        <p:attrNameLst>
                                          <p:attrName>style.visibility</p:attrName>
                                        </p:attrNameLst>
                                      </p:cBhvr>
                                      <p:to>
                                        <p:strVal val="visible"/>
                                      </p:to>
                                    </p:set>
                                    <p:animEffect transition="in" filter="wipe(down)">
                                      <p:cBhvr>
                                        <p:cTn id="323" dur="500"/>
                                        <p:tgtEl>
                                          <p:spTgt spid="139"/>
                                        </p:tgtEl>
                                      </p:cBhvr>
                                    </p:animEffect>
                                  </p:childTnLst>
                                </p:cTn>
                              </p:par>
                              <p:par>
                                <p:cTn id="324" presetID="22" presetClass="entr" presetSubtype="8" fill="hold" nodeType="withEffect">
                                  <p:stCondLst>
                                    <p:cond delay="0"/>
                                  </p:stCondLst>
                                  <p:childTnLst>
                                    <p:set>
                                      <p:cBhvr>
                                        <p:cTn id="325" dur="1" fill="hold">
                                          <p:stCondLst>
                                            <p:cond delay="0"/>
                                          </p:stCondLst>
                                        </p:cTn>
                                        <p:tgtEl>
                                          <p:spTgt spid="131"/>
                                        </p:tgtEl>
                                        <p:attrNameLst>
                                          <p:attrName>style.visibility</p:attrName>
                                        </p:attrNameLst>
                                      </p:cBhvr>
                                      <p:to>
                                        <p:strVal val="visible"/>
                                      </p:to>
                                    </p:set>
                                    <p:animEffect transition="in" filter="wipe(left)">
                                      <p:cBhvr>
                                        <p:cTn id="326" dur="500"/>
                                        <p:tgtEl>
                                          <p:spTgt spid="131"/>
                                        </p:tgtEl>
                                      </p:cBhvr>
                                    </p:animEffect>
                                  </p:childTnLst>
                                </p:cTn>
                              </p:par>
                            </p:childTnLst>
                          </p:cTn>
                        </p:par>
                      </p:childTnLst>
                    </p:cTn>
                  </p:par>
                  <p:par>
                    <p:cTn id="327" fill="hold">
                      <p:stCondLst>
                        <p:cond delay="indefinite"/>
                      </p:stCondLst>
                      <p:childTnLst>
                        <p:par>
                          <p:cTn id="328" fill="hold">
                            <p:stCondLst>
                              <p:cond delay="0"/>
                            </p:stCondLst>
                            <p:childTnLst>
                              <p:par>
                                <p:cTn id="329" presetID="22" presetClass="entr" presetSubtype="8" fill="hold" nodeType="clickEffect">
                                  <p:stCondLst>
                                    <p:cond delay="0"/>
                                  </p:stCondLst>
                                  <p:childTnLst>
                                    <p:set>
                                      <p:cBhvr>
                                        <p:cTn id="330" dur="1" fill="hold">
                                          <p:stCondLst>
                                            <p:cond delay="0"/>
                                          </p:stCondLst>
                                        </p:cTn>
                                        <p:tgtEl>
                                          <p:spTgt spid="128"/>
                                        </p:tgtEl>
                                        <p:attrNameLst>
                                          <p:attrName>style.visibility</p:attrName>
                                        </p:attrNameLst>
                                      </p:cBhvr>
                                      <p:to>
                                        <p:strVal val="visible"/>
                                      </p:to>
                                    </p:set>
                                    <p:animEffect transition="in" filter="wipe(left)">
                                      <p:cBhvr>
                                        <p:cTn id="331" dur="500"/>
                                        <p:tgtEl>
                                          <p:spTgt spid="128"/>
                                        </p:tgtEl>
                                      </p:cBhvr>
                                    </p:animEffect>
                                  </p:childTnLst>
                                </p:cTn>
                              </p:par>
                              <p:par>
                                <p:cTn id="332" presetID="22" presetClass="entr" presetSubtype="4" fill="hold" grpId="0" nodeType="withEffect">
                                  <p:stCondLst>
                                    <p:cond delay="0"/>
                                  </p:stCondLst>
                                  <p:childTnLst>
                                    <p:set>
                                      <p:cBhvr>
                                        <p:cTn id="333" dur="1" fill="hold">
                                          <p:stCondLst>
                                            <p:cond delay="0"/>
                                          </p:stCondLst>
                                        </p:cTn>
                                        <p:tgtEl>
                                          <p:spTgt spid="350"/>
                                        </p:tgtEl>
                                        <p:attrNameLst>
                                          <p:attrName>style.visibility</p:attrName>
                                        </p:attrNameLst>
                                      </p:cBhvr>
                                      <p:to>
                                        <p:strVal val="visible"/>
                                      </p:to>
                                    </p:set>
                                    <p:animEffect transition="in" filter="wipe(down)">
                                      <p:cBhvr>
                                        <p:cTn id="334" dur="500"/>
                                        <p:tgtEl>
                                          <p:spTgt spid="350"/>
                                        </p:tgtEl>
                                      </p:cBhvr>
                                    </p:animEffect>
                                  </p:childTnLst>
                                </p:cTn>
                              </p:par>
                            </p:childTnLst>
                          </p:cTn>
                        </p:par>
                      </p:childTnLst>
                    </p:cTn>
                  </p:par>
                  <p:par>
                    <p:cTn id="335" fill="hold">
                      <p:stCondLst>
                        <p:cond delay="indefinite"/>
                      </p:stCondLst>
                      <p:childTnLst>
                        <p:par>
                          <p:cTn id="336" fill="hold">
                            <p:stCondLst>
                              <p:cond delay="0"/>
                            </p:stCondLst>
                            <p:childTnLst>
                              <p:par>
                                <p:cTn id="337" presetID="22" presetClass="entr" presetSubtype="4" fill="hold" nodeType="clickEffect">
                                  <p:stCondLst>
                                    <p:cond delay="0"/>
                                  </p:stCondLst>
                                  <p:childTnLst>
                                    <p:set>
                                      <p:cBhvr>
                                        <p:cTn id="338" dur="1" fill="hold">
                                          <p:stCondLst>
                                            <p:cond delay="0"/>
                                          </p:stCondLst>
                                        </p:cTn>
                                        <p:tgtEl>
                                          <p:spTgt spid="137"/>
                                        </p:tgtEl>
                                        <p:attrNameLst>
                                          <p:attrName>style.visibility</p:attrName>
                                        </p:attrNameLst>
                                      </p:cBhvr>
                                      <p:to>
                                        <p:strVal val="visible"/>
                                      </p:to>
                                    </p:set>
                                    <p:animEffect transition="in" filter="wipe(down)">
                                      <p:cBhvr>
                                        <p:cTn id="339" dur="500"/>
                                        <p:tgtEl>
                                          <p:spTgt spid="137"/>
                                        </p:tgtEl>
                                      </p:cBhvr>
                                    </p:animEffect>
                                  </p:childTnLst>
                                </p:cTn>
                              </p:par>
                              <p:par>
                                <p:cTn id="340" presetID="22" presetClass="entr" presetSubtype="8" fill="hold" nodeType="withEffect">
                                  <p:stCondLst>
                                    <p:cond delay="0"/>
                                  </p:stCondLst>
                                  <p:childTnLst>
                                    <p:set>
                                      <p:cBhvr>
                                        <p:cTn id="341" dur="1" fill="hold">
                                          <p:stCondLst>
                                            <p:cond delay="0"/>
                                          </p:stCondLst>
                                        </p:cTn>
                                        <p:tgtEl>
                                          <p:spTgt spid="130"/>
                                        </p:tgtEl>
                                        <p:attrNameLst>
                                          <p:attrName>style.visibility</p:attrName>
                                        </p:attrNameLst>
                                      </p:cBhvr>
                                      <p:to>
                                        <p:strVal val="visible"/>
                                      </p:to>
                                    </p:set>
                                    <p:animEffect transition="in" filter="wipe(left)">
                                      <p:cBhvr>
                                        <p:cTn id="342" dur="500"/>
                                        <p:tgtEl>
                                          <p:spTgt spid="130"/>
                                        </p:tgtEl>
                                      </p:cBhvr>
                                    </p:animEffect>
                                  </p:childTnLst>
                                </p:cTn>
                              </p:par>
                            </p:childTnLst>
                          </p:cTn>
                        </p:par>
                      </p:childTnLst>
                    </p:cTn>
                  </p:par>
                  <p:par>
                    <p:cTn id="343" fill="hold">
                      <p:stCondLst>
                        <p:cond delay="indefinite"/>
                      </p:stCondLst>
                      <p:childTnLst>
                        <p:par>
                          <p:cTn id="344" fill="hold">
                            <p:stCondLst>
                              <p:cond delay="0"/>
                            </p:stCondLst>
                            <p:childTnLst>
                              <p:par>
                                <p:cTn id="345" presetID="22" presetClass="entr" presetSubtype="8" fill="hold" nodeType="clickEffect">
                                  <p:stCondLst>
                                    <p:cond delay="0"/>
                                  </p:stCondLst>
                                  <p:childTnLst>
                                    <p:set>
                                      <p:cBhvr>
                                        <p:cTn id="346" dur="1" fill="hold">
                                          <p:stCondLst>
                                            <p:cond delay="0"/>
                                          </p:stCondLst>
                                        </p:cTn>
                                        <p:tgtEl>
                                          <p:spTgt spid="134"/>
                                        </p:tgtEl>
                                        <p:attrNameLst>
                                          <p:attrName>style.visibility</p:attrName>
                                        </p:attrNameLst>
                                      </p:cBhvr>
                                      <p:to>
                                        <p:strVal val="visible"/>
                                      </p:to>
                                    </p:set>
                                    <p:animEffect transition="in" filter="wipe(left)">
                                      <p:cBhvr>
                                        <p:cTn id="347" dur="500"/>
                                        <p:tgtEl>
                                          <p:spTgt spid="134"/>
                                        </p:tgtEl>
                                      </p:cBhvr>
                                    </p:animEffect>
                                  </p:childTnLst>
                                </p:cTn>
                              </p:par>
                              <p:par>
                                <p:cTn id="348" presetID="22" presetClass="entr" presetSubtype="4" fill="hold" grpId="0" nodeType="withEffect">
                                  <p:stCondLst>
                                    <p:cond delay="0"/>
                                  </p:stCondLst>
                                  <p:childTnLst>
                                    <p:set>
                                      <p:cBhvr>
                                        <p:cTn id="349" dur="1" fill="hold">
                                          <p:stCondLst>
                                            <p:cond delay="0"/>
                                          </p:stCondLst>
                                        </p:cTn>
                                        <p:tgtEl>
                                          <p:spTgt spid="351"/>
                                        </p:tgtEl>
                                        <p:attrNameLst>
                                          <p:attrName>style.visibility</p:attrName>
                                        </p:attrNameLst>
                                      </p:cBhvr>
                                      <p:to>
                                        <p:strVal val="visible"/>
                                      </p:to>
                                    </p:set>
                                    <p:animEffect transition="in" filter="wipe(down)">
                                      <p:cBhvr>
                                        <p:cTn id="350" dur="500"/>
                                        <p:tgtEl>
                                          <p:spTgt spid="351"/>
                                        </p:tgtEl>
                                      </p:cBhvr>
                                    </p:animEffect>
                                  </p:childTnLst>
                                </p:cTn>
                              </p:par>
                            </p:childTnLst>
                          </p:cTn>
                        </p:par>
                      </p:childTnLst>
                    </p:cTn>
                  </p:par>
                  <p:par>
                    <p:cTn id="351" fill="hold">
                      <p:stCondLst>
                        <p:cond delay="indefinite"/>
                      </p:stCondLst>
                      <p:childTnLst>
                        <p:par>
                          <p:cTn id="352" fill="hold">
                            <p:stCondLst>
                              <p:cond delay="0"/>
                            </p:stCondLst>
                            <p:childTnLst>
                              <p:par>
                                <p:cTn id="353" presetID="22" presetClass="entr" presetSubtype="4" fill="hold" nodeType="clickEffect">
                                  <p:stCondLst>
                                    <p:cond delay="0"/>
                                  </p:stCondLst>
                                  <p:childTnLst>
                                    <p:set>
                                      <p:cBhvr>
                                        <p:cTn id="354" dur="1" fill="hold">
                                          <p:stCondLst>
                                            <p:cond delay="0"/>
                                          </p:stCondLst>
                                        </p:cTn>
                                        <p:tgtEl>
                                          <p:spTgt spid="234"/>
                                        </p:tgtEl>
                                        <p:attrNameLst>
                                          <p:attrName>style.visibility</p:attrName>
                                        </p:attrNameLst>
                                      </p:cBhvr>
                                      <p:to>
                                        <p:strVal val="visible"/>
                                      </p:to>
                                    </p:set>
                                    <p:animEffect transition="in" filter="wipe(down)">
                                      <p:cBhvr>
                                        <p:cTn id="355" dur="500"/>
                                        <p:tgtEl>
                                          <p:spTgt spid="234"/>
                                        </p:tgtEl>
                                      </p:cBhvr>
                                    </p:animEffect>
                                  </p:childTnLst>
                                </p:cTn>
                              </p:par>
                              <p:par>
                                <p:cTn id="356" presetID="22" presetClass="entr" presetSubtype="8" fill="hold" nodeType="withEffect">
                                  <p:stCondLst>
                                    <p:cond delay="0"/>
                                  </p:stCondLst>
                                  <p:childTnLst>
                                    <p:set>
                                      <p:cBhvr>
                                        <p:cTn id="357" dur="1" fill="hold">
                                          <p:stCondLst>
                                            <p:cond delay="0"/>
                                          </p:stCondLst>
                                        </p:cTn>
                                        <p:tgtEl>
                                          <p:spTgt spid="232"/>
                                        </p:tgtEl>
                                        <p:attrNameLst>
                                          <p:attrName>style.visibility</p:attrName>
                                        </p:attrNameLst>
                                      </p:cBhvr>
                                      <p:to>
                                        <p:strVal val="visible"/>
                                      </p:to>
                                    </p:set>
                                    <p:animEffect transition="in" filter="wipe(left)">
                                      <p:cBhvr>
                                        <p:cTn id="358" dur="500"/>
                                        <p:tgtEl>
                                          <p:spTgt spid="232"/>
                                        </p:tgtEl>
                                      </p:cBhvr>
                                    </p:animEffect>
                                  </p:childTnLst>
                                </p:cTn>
                              </p:par>
                            </p:childTnLst>
                          </p:cTn>
                        </p:par>
                      </p:childTnLst>
                    </p:cTn>
                  </p:par>
                  <p:par>
                    <p:cTn id="359" fill="hold">
                      <p:stCondLst>
                        <p:cond delay="indefinite"/>
                      </p:stCondLst>
                      <p:childTnLst>
                        <p:par>
                          <p:cTn id="360" fill="hold">
                            <p:stCondLst>
                              <p:cond delay="0"/>
                            </p:stCondLst>
                            <p:childTnLst>
                              <p:par>
                                <p:cTn id="361" presetID="22" presetClass="entr" presetSubtype="8" fill="hold" nodeType="clickEffect">
                                  <p:stCondLst>
                                    <p:cond delay="0"/>
                                  </p:stCondLst>
                                  <p:childTnLst>
                                    <p:set>
                                      <p:cBhvr>
                                        <p:cTn id="362" dur="1" fill="hold">
                                          <p:stCondLst>
                                            <p:cond delay="0"/>
                                          </p:stCondLst>
                                        </p:cTn>
                                        <p:tgtEl>
                                          <p:spTgt spid="143"/>
                                        </p:tgtEl>
                                        <p:attrNameLst>
                                          <p:attrName>style.visibility</p:attrName>
                                        </p:attrNameLst>
                                      </p:cBhvr>
                                      <p:to>
                                        <p:strVal val="visible"/>
                                      </p:to>
                                    </p:set>
                                    <p:animEffect transition="in" filter="wipe(left)">
                                      <p:cBhvr>
                                        <p:cTn id="363" dur="500"/>
                                        <p:tgtEl>
                                          <p:spTgt spid="143"/>
                                        </p:tgtEl>
                                      </p:cBhvr>
                                    </p:animEffect>
                                  </p:childTnLst>
                                </p:cTn>
                              </p:par>
                              <p:par>
                                <p:cTn id="364" presetID="22" presetClass="entr" presetSubtype="4" fill="hold" grpId="0" nodeType="withEffect">
                                  <p:stCondLst>
                                    <p:cond delay="0"/>
                                  </p:stCondLst>
                                  <p:childTnLst>
                                    <p:set>
                                      <p:cBhvr>
                                        <p:cTn id="365" dur="1" fill="hold">
                                          <p:stCondLst>
                                            <p:cond delay="0"/>
                                          </p:stCondLst>
                                        </p:cTn>
                                        <p:tgtEl>
                                          <p:spTgt spid="352"/>
                                        </p:tgtEl>
                                        <p:attrNameLst>
                                          <p:attrName>style.visibility</p:attrName>
                                        </p:attrNameLst>
                                      </p:cBhvr>
                                      <p:to>
                                        <p:strVal val="visible"/>
                                      </p:to>
                                    </p:set>
                                    <p:animEffect transition="in" filter="wipe(down)">
                                      <p:cBhvr>
                                        <p:cTn id="366" dur="500"/>
                                        <p:tgtEl>
                                          <p:spTgt spid="352"/>
                                        </p:tgtEl>
                                      </p:cBhvr>
                                    </p:animEffect>
                                  </p:childTnLst>
                                </p:cTn>
                              </p:par>
                            </p:childTnLst>
                          </p:cTn>
                        </p:par>
                      </p:childTnLst>
                    </p:cTn>
                  </p:par>
                  <p:par>
                    <p:cTn id="367" fill="hold">
                      <p:stCondLst>
                        <p:cond delay="indefinite"/>
                      </p:stCondLst>
                      <p:childTnLst>
                        <p:par>
                          <p:cTn id="368" fill="hold">
                            <p:stCondLst>
                              <p:cond delay="0"/>
                            </p:stCondLst>
                            <p:childTnLst>
                              <p:par>
                                <p:cTn id="369" presetID="22" presetClass="entr" presetSubtype="8" fill="hold" nodeType="clickEffect">
                                  <p:stCondLst>
                                    <p:cond delay="0"/>
                                  </p:stCondLst>
                                  <p:childTnLst>
                                    <p:set>
                                      <p:cBhvr>
                                        <p:cTn id="370" dur="1" fill="hold">
                                          <p:stCondLst>
                                            <p:cond delay="0"/>
                                          </p:stCondLst>
                                        </p:cTn>
                                        <p:tgtEl>
                                          <p:spTgt spid="241"/>
                                        </p:tgtEl>
                                        <p:attrNameLst>
                                          <p:attrName>style.visibility</p:attrName>
                                        </p:attrNameLst>
                                      </p:cBhvr>
                                      <p:to>
                                        <p:strVal val="visible"/>
                                      </p:to>
                                    </p:set>
                                    <p:animEffect transition="in" filter="wipe(left)">
                                      <p:cBhvr>
                                        <p:cTn id="371" dur="500"/>
                                        <p:tgtEl>
                                          <p:spTgt spid="241"/>
                                        </p:tgtEl>
                                      </p:cBhvr>
                                    </p:animEffect>
                                  </p:childTnLst>
                                </p:cTn>
                              </p:par>
                              <p:par>
                                <p:cTn id="372" presetID="22" presetClass="entr" presetSubtype="4" fill="hold" nodeType="withEffect">
                                  <p:stCondLst>
                                    <p:cond delay="0"/>
                                  </p:stCondLst>
                                  <p:childTnLst>
                                    <p:set>
                                      <p:cBhvr>
                                        <p:cTn id="373" dur="1" fill="hold">
                                          <p:stCondLst>
                                            <p:cond delay="0"/>
                                          </p:stCondLst>
                                        </p:cTn>
                                        <p:tgtEl>
                                          <p:spTgt spid="138"/>
                                        </p:tgtEl>
                                        <p:attrNameLst>
                                          <p:attrName>style.visibility</p:attrName>
                                        </p:attrNameLst>
                                      </p:cBhvr>
                                      <p:to>
                                        <p:strVal val="visible"/>
                                      </p:to>
                                    </p:set>
                                    <p:animEffect transition="in" filter="wipe(down)">
                                      <p:cBhvr>
                                        <p:cTn id="374" dur="500"/>
                                        <p:tgtEl>
                                          <p:spTgt spid="138"/>
                                        </p:tgtEl>
                                      </p:cBhvr>
                                    </p:animEffect>
                                  </p:childTnLst>
                                </p:cTn>
                              </p:par>
                            </p:childTnLst>
                          </p:cTn>
                        </p:par>
                      </p:childTnLst>
                    </p:cTn>
                  </p:par>
                  <p:par>
                    <p:cTn id="375" fill="hold">
                      <p:stCondLst>
                        <p:cond delay="indefinite"/>
                      </p:stCondLst>
                      <p:childTnLst>
                        <p:par>
                          <p:cTn id="376" fill="hold">
                            <p:stCondLst>
                              <p:cond delay="0"/>
                            </p:stCondLst>
                            <p:childTnLst>
                              <p:par>
                                <p:cTn id="377" presetID="22" presetClass="entr" presetSubtype="8" fill="hold" nodeType="clickEffect">
                                  <p:stCondLst>
                                    <p:cond delay="0"/>
                                  </p:stCondLst>
                                  <p:childTnLst>
                                    <p:set>
                                      <p:cBhvr>
                                        <p:cTn id="378" dur="1" fill="hold">
                                          <p:stCondLst>
                                            <p:cond delay="0"/>
                                          </p:stCondLst>
                                        </p:cTn>
                                        <p:tgtEl>
                                          <p:spTgt spid="79"/>
                                        </p:tgtEl>
                                        <p:attrNameLst>
                                          <p:attrName>style.visibility</p:attrName>
                                        </p:attrNameLst>
                                      </p:cBhvr>
                                      <p:to>
                                        <p:strVal val="visible"/>
                                      </p:to>
                                    </p:set>
                                    <p:animEffect transition="in" filter="wipe(left)">
                                      <p:cBhvr>
                                        <p:cTn id="379" dur="500"/>
                                        <p:tgtEl>
                                          <p:spTgt spid="79"/>
                                        </p:tgtEl>
                                      </p:cBhvr>
                                    </p:animEffect>
                                  </p:childTnLst>
                                </p:cTn>
                              </p:par>
                              <p:par>
                                <p:cTn id="380" presetID="22" presetClass="entr" presetSubtype="4" fill="hold" grpId="0" nodeType="withEffect">
                                  <p:stCondLst>
                                    <p:cond delay="0"/>
                                  </p:stCondLst>
                                  <p:childTnLst>
                                    <p:set>
                                      <p:cBhvr>
                                        <p:cTn id="381" dur="1" fill="hold">
                                          <p:stCondLst>
                                            <p:cond delay="0"/>
                                          </p:stCondLst>
                                        </p:cTn>
                                        <p:tgtEl>
                                          <p:spTgt spid="348"/>
                                        </p:tgtEl>
                                        <p:attrNameLst>
                                          <p:attrName>style.visibility</p:attrName>
                                        </p:attrNameLst>
                                      </p:cBhvr>
                                      <p:to>
                                        <p:strVal val="visible"/>
                                      </p:to>
                                    </p:set>
                                    <p:animEffect transition="in" filter="wipe(down)">
                                      <p:cBhvr>
                                        <p:cTn id="382" dur="500"/>
                                        <p:tgtEl>
                                          <p:spTgt spid="348"/>
                                        </p:tgtEl>
                                      </p:cBhvr>
                                    </p:animEffect>
                                  </p:childTnLst>
                                </p:cTn>
                              </p:par>
                            </p:childTnLst>
                          </p:cTn>
                        </p:par>
                      </p:childTnLst>
                    </p:cTn>
                  </p:par>
                  <p:par>
                    <p:cTn id="383" fill="hold">
                      <p:stCondLst>
                        <p:cond delay="indefinite"/>
                      </p:stCondLst>
                      <p:childTnLst>
                        <p:par>
                          <p:cTn id="384" fill="hold">
                            <p:stCondLst>
                              <p:cond delay="0"/>
                            </p:stCondLst>
                            <p:childTnLst>
                              <p:par>
                                <p:cTn id="385" presetID="22" presetClass="entr" presetSubtype="8" fill="hold" nodeType="clickEffect">
                                  <p:stCondLst>
                                    <p:cond delay="0"/>
                                  </p:stCondLst>
                                  <p:childTnLst>
                                    <p:set>
                                      <p:cBhvr>
                                        <p:cTn id="386" dur="1" fill="hold">
                                          <p:stCondLst>
                                            <p:cond delay="0"/>
                                          </p:stCondLst>
                                        </p:cTn>
                                        <p:tgtEl>
                                          <p:spTgt spid="129"/>
                                        </p:tgtEl>
                                        <p:attrNameLst>
                                          <p:attrName>style.visibility</p:attrName>
                                        </p:attrNameLst>
                                      </p:cBhvr>
                                      <p:to>
                                        <p:strVal val="visible"/>
                                      </p:to>
                                    </p:set>
                                    <p:animEffect transition="in" filter="wipe(left)">
                                      <p:cBhvr>
                                        <p:cTn id="387" dur="500"/>
                                        <p:tgtEl>
                                          <p:spTgt spid="129"/>
                                        </p:tgtEl>
                                      </p:cBhvr>
                                    </p:animEffect>
                                  </p:childTnLst>
                                </p:cTn>
                              </p:par>
                              <p:par>
                                <p:cTn id="388" presetID="22" presetClass="entr" presetSubtype="4" fill="hold" nodeType="withEffect">
                                  <p:stCondLst>
                                    <p:cond delay="0"/>
                                  </p:stCondLst>
                                  <p:childTnLst>
                                    <p:set>
                                      <p:cBhvr>
                                        <p:cTn id="389" dur="1" fill="hold">
                                          <p:stCondLst>
                                            <p:cond delay="0"/>
                                          </p:stCondLst>
                                        </p:cTn>
                                        <p:tgtEl>
                                          <p:spTgt spid="135"/>
                                        </p:tgtEl>
                                        <p:attrNameLst>
                                          <p:attrName>style.visibility</p:attrName>
                                        </p:attrNameLst>
                                      </p:cBhvr>
                                      <p:to>
                                        <p:strVal val="visible"/>
                                      </p:to>
                                    </p:set>
                                    <p:animEffect transition="in" filter="wipe(down)">
                                      <p:cBhvr>
                                        <p:cTn id="390" dur="500"/>
                                        <p:tgtEl>
                                          <p:spTgt spid="135"/>
                                        </p:tgtEl>
                                      </p:cBhvr>
                                    </p:animEffect>
                                  </p:childTnLst>
                                </p:cTn>
                              </p:par>
                            </p:childTnLst>
                          </p:cTn>
                        </p:par>
                      </p:childTnLst>
                    </p:cTn>
                  </p:par>
                  <p:par>
                    <p:cTn id="391" fill="hold">
                      <p:stCondLst>
                        <p:cond delay="indefinite"/>
                      </p:stCondLst>
                      <p:childTnLst>
                        <p:par>
                          <p:cTn id="392" fill="hold">
                            <p:stCondLst>
                              <p:cond delay="0"/>
                            </p:stCondLst>
                            <p:childTnLst>
                              <p:par>
                                <p:cTn id="393" presetID="2" presetClass="entr" presetSubtype="4" fill="hold" grpId="0" nodeType="clickEffect">
                                  <p:stCondLst>
                                    <p:cond delay="0"/>
                                  </p:stCondLst>
                                  <p:childTnLst>
                                    <p:set>
                                      <p:cBhvr>
                                        <p:cTn id="394" dur="1" fill="hold">
                                          <p:stCondLst>
                                            <p:cond delay="0"/>
                                          </p:stCondLst>
                                        </p:cTn>
                                        <p:tgtEl>
                                          <p:spTgt spid="359"/>
                                        </p:tgtEl>
                                        <p:attrNameLst>
                                          <p:attrName>style.visibility</p:attrName>
                                        </p:attrNameLst>
                                      </p:cBhvr>
                                      <p:to>
                                        <p:strVal val="visible"/>
                                      </p:to>
                                    </p:set>
                                    <p:anim calcmode="lin" valueType="num">
                                      <p:cBhvr additive="base">
                                        <p:cTn id="395" dur="500" fill="hold"/>
                                        <p:tgtEl>
                                          <p:spTgt spid="359"/>
                                        </p:tgtEl>
                                        <p:attrNameLst>
                                          <p:attrName>ppt_x</p:attrName>
                                        </p:attrNameLst>
                                      </p:cBhvr>
                                      <p:tavLst>
                                        <p:tav tm="0">
                                          <p:val>
                                            <p:strVal val="#ppt_x"/>
                                          </p:val>
                                        </p:tav>
                                        <p:tav tm="100000">
                                          <p:val>
                                            <p:strVal val="#ppt_x"/>
                                          </p:val>
                                        </p:tav>
                                      </p:tavLst>
                                    </p:anim>
                                    <p:anim calcmode="lin" valueType="num">
                                      <p:cBhvr additive="base">
                                        <p:cTn id="396" dur="500" fill="hold"/>
                                        <p:tgtEl>
                                          <p:spTgt spid="359"/>
                                        </p:tgtEl>
                                        <p:attrNameLst>
                                          <p:attrName>ppt_y</p:attrName>
                                        </p:attrNameLst>
                                      </p:cBhvr>
                                      <p:tavLst>
                                        <p:tav tm="0">
                                          <p:val>
                                            <p:strVal val="1+#ppt_h/2"/>
                                          </p:val>
                                        </p:tav>
                                        <p:tav tm="100000">
                                          <p:val>
                                            <p:strVal val="#ppt_y"/>
                                          </p:val>
                                        </p:tav>
                                      </p:tavLst>
                                    </p:anim>
                                  </p:childTnLst>
                                </p:cTn>
                              </p:par>
                            </p:childTnLst>
                          </p:cTn>
                        </p:par>
                      </p:childTnLst>
                    </p:cTn>
                  </p:par>
                  <p:par>
                    <p:cTn id="397" fill="hold">
                      <p:stCondLst>
                        <p:cond delay="indefinite"/>
                      </p:stCondLst>
                      <p:childTnLst>
                        <p:par>
                          <p:cTn id="398" fill="hold">
                            <p:stCondLst>
                              <p:cond delay="0"/>
                            </p:stCondLst>
                            <p:childTnLst>
                              <p:par>
                                <p:cTn id="399" presetID="2" presetClass="entr" presetSubtype="4" fill="hold" nodeType="clickEffect">
                                  <p:stCondLst>
                                    <p:cond delay="0"/>
                                  </p:stCondLst>
                                  <p:childTnLst>
                                    <p:set>
                                      <p:cBhvr>
                                        <p:cTn id="400" dur="1" fill="hold">
                                          <p:stCondLst>
                                            <p:cond delay="0"/>
                                          </p:stCondLst>
                                        </p:cTn>
                                        <p:tgtEl>
                                          <p:spTgt spid="341"/>
                                        </p:tgtEl>
                                        <p:attrNameLst>
                                          <p:attrName>style.visibility</p:attrName>
                                        </p:attrNameLst>
                                      </p:cBhvr>
                                      <p:to>
                                        <p:strVal val="visible"/>
                                      </p:to>
                                    </p:set>
                                    <p:anim calcmode="lin" valueType="num">
                                      <p:cBhvr additive="base">
                                        <p:cTn id="401" dur="500" fill="hold"/>
                                        <p:tgtEl>
                                          <p:spTgt spid="341"/>
                                        </p:tgtEl>
                                        <p:attrNameLst>
                                          <p:attrName>ppt_x</p:attrName>
                                        </p:attrNameLst>
                                      </p:cBhvr>
                                      <p:tavLst>
                                        <p:tav tm="0">
                                          <p:val>
                                            <p:strVal val="#ppt_x"/>
                                          </p:val>
                                        </p:tav>
                                        <p:tav tm="100000">
                                          <p:val>
                                            <p:strVal val="#ppt_x"/>
                                          </p:val>
                                        </p:tav>
                                      </p:tavLst>
                                    </p:anim>
                                    <p:anim calcmode="lin" valueType="num">
                                      <p:cBhvr additive="base">
                                        <p:cTn id="402" dur="500" fill="hold"/>
                                        <p:tgtEl>
                                          <p:spTgt spid="341"/>
                                        </p:tgtEl>
                                        <p:attrNameLst>
                                          <p:attrName>ppt_y</p:attrName>
                                        </p:attrNameLst>
                                      </p:cBhvr>
                                      <p:tavLst>
                                        <p:tav tm="0">
                                          <p:val>
                                            <p:strVal val="1+#ppt_h/2"/>
                                          </p:val>
                                        </p:tav>
                                        <p:tav tm="100000">
                                          <p:val>
                                            <p:strVal val="#ppt_y"/>
                                          </p:val>
                                        </p:tav>
                                      </p:tavLst>
                                    </p:anim>
                                  </p:childTnLst>
                                </p:cTn>
                              </p:par>
                            </p:childTnLst>
                          </p:cTn>
                        </p:par>
                        <p:par>
                          <p:cTn id="403" fill="hold">
                            <p:stCondLst>
                              <p:cond delay="500"/>
                            </p:stCondLst>
                            <p:childTnLst>
                              <p:par>
                                <p:cTn id="404" presetID="2" presetClass="entr" presetSubtype="4" fill="hold" grpId="0" nodeType="afterEffect">
                                  <p:stCondLst>
                                    <p:cond delay="0"/>
                                  </p:stCondLst>
                                  <p:childTnLst>
                                    <p:set>
                                      <p:cBhvr>
                                        <p:cTn id="405" dur="1" fill="hold">
                                          <p:stCondLst>
                                            <p:cond delay="0"/>
                                          </p:stCondLst>
                                        </p:cTn>
                                        <p:tgtEl>
                                          <p:spTgt spid="346"/>
                                        </p:tgtEl>
                                        <p:attrNameLst>
                                          <p:attrName>style.visibility</p:attrName>
                                        </p:attrNameLst>
                                      </p:cBhvr>
                                      <p:to>
                                        <p:strVal val="visible"/>
                                      </p:to>
                                    </p:set>
                                    <p:anim calcmode="lin" valueType="num">
                                      <p:cBhvr additive="base">
                                        <p:cTn id="406" dur="500" fill="hold"/>
                                        <p:tgtEl>
                                          <p:spTgt spid="346"/>
                                        </p:tgtEl>
                                        <p:attrNameLst>
                                          <p:attrName>ppt_x</p:attrName>
                                        </p:attrNameLst>
                                      </p:cBhvr>
                                      <p:tavLst>
                                        <p:tav tm="0">
                                          <p:val>
                                            <p:strVal val="#ppt_x"/>
                                          </p:val>
                                        </p:tav>
                                        <p:tav tm="100000">
                                          <p:val>
                                            <p:strVal val="#ppt_x"/>
                                          </p:val>
                                        </p:tav>
                                      </p:tavLst>
                                    </p:anim>
                                    <p:anim calcmode="lin" valueType="num">
                                      <p:cBhvr additive="base">
                                        <p:cTn id="407" dur="500" fill="hold"/>
                                        <p:tgtEl>
                                          <p:spTgt spid="346"/>
                                        </p:tgtEl>
                                        <p:attrNameLst>
                                          <p:attrName>ppt_y</p:attrName>
                                        </p:attrNameLst>
                                      </p:cBhvr>
                                      <p:tavLst>
                                        <p:tav tm="0">
                                          <p:val>
                                            <p:strVal val="1+#ppt_h/2"/>
                                          </p:val>
                                        </p:tav>
                                        <p:tav tm="100000">
                                          <p:val>
                                            <p:strVal val="#ppt_y"/>
                                          </p:val>
                                        </p:tav>
                                      </p:tavLst>
                                    </p:anim>
                                  </p:childTnLst>
                                </p:cTn>
                              </p:par>
                              <p:par>
                                <p:cTn id="408" presetID="2" presetClass="entr" presetSubtype="4" fill="hold" nodeType="withEffect">
                                  <p:stCondLst>
                                    <p:cond delay="0"/>
                                  </p:stCondLst>
                                  <p:childTnLst>
                                    <p:set>
                                      <p:cBhvr>
                                        <p:cTn id="409" dur="1" fill="hold">
                                          <p:stCondLst>
                                            <p:cond delay="0"/>
                                          </p:stCondLst>
                                        </p:cTn>
                                        <p:tgtEl>
                                          <p:spTgt spid="340"/>
                                        </p:tgtEl>
                                        <p:attrNameLst>
                                          <p:attrName>style.visibility</p:attrName>
                                        </p:attrNameLst>
                                      </p:cBhvr>
                                      <p:to>
                                        <p:strVal val="visible"/>
                                      </p:to>
                                    </p:set>
                                    <p:anim calcmode="lin" valueType="num">
                                      <p:cBhvr additive="base">
                                        <p:cTn id="410" dur="500" fill="hold"/>
                                        <p:tgtEl>
                                          <p:spTgt spid="340"/>
                                        </p:tgtEl>
                                        <p:attrNameLst>
                                          <p:attrName>ppt_x</p:attrName>
                                        </p:attrNameLst>
                                      </p:cBhvr>
                                      <p:tavLst>
                                        <p:tav tm="0">
                                          <p:val>
                                            <p:strVal val="#ppt_x"/>
                                          </p:val>
                                        </p:tav>
                                        <p:tav tm="100000">
                                          <p:val>
                                            <p:strVal val="#ppt_x"/>
                                          </p:val>
                                        </p:tav>
                                      </p:tavLst>
                                    </p:anim>
                                    <p:anim calcmode="lin" valueType="num">
                                      <p:cBhvr additive="base">
                                        <p:cTn id="411" dur="500" fill="hold"/>
                                        <p:tgtEl>
                                          <p:spTgt spid="340"/>
                                        </p:tgtEl>
                                        <p:attrNameLst>
                                          <p:attrName>ppt_y</p:attrName>
                                        </p:attrNameLst>
                                      </p:cBhvr>
                                      <p:tavLst>
                                        <p:tav tm="0">
                                          <p:val>
                                            <p:strVal val="1+#ppt_h/2"/>
                                          </p:val>
                                        </p:tav>
                                        <p:tav tm="100000">
                                          <p:val>
                                            <p:strVal val="#ppt_y"/>
                                          </p:val>
                                        </p:tav>
                                      </p:tavLst>
                                    </p:anim>
                                  </p:childTnLst>
                                </p:cTn>
                              </p:par>
                            </p:childTnLst>
                          </p:cTn>
                        </p:par>
                        <p:par>
                          <p:cTn id="412" fill="hold">
                            <p:stCondLst>
                              <p:cond delay="1000"/>
                            </p:stCondLst>
                            <p:childTnLst>
                              <p:par>
                                <p:cTn id="413" presetID="2" presetClass="entr" presetSubtype="4" fill="hold" grpId="0" nodeType="afterEffect">
                                  <p:stCondLst>
                                    <p:cond delay="0"/>
                                  </p:stCondLst>
                                  <p:childTnLst>
                                    <p:set>
                                      <p:cBhvr>
                                        <p:cTn id="414" dur="1" fill="hold">
                                          <p:stCondLst>
                                            <p:cond delay="0"/>
                                          </p:stCondLst>
                                        </p:cTn>
                                        <p:tgtEl>
                                          <p:spTgt spid="345"/>
                                        </p:tgtEl>
                                        <p:attrNameLst>
                                          <p:attrName>style.visibility</p:attrName>
                                        </p:attrNameLst>
                                      </p:cBhvr>
                                      <p:to>
                                        <p:strVal val="visible"/>
                                      </p:to>
                                    </p:set>
                                    <p:anim calcmode="lin" valueType="num">
                                      <p:cBhvr additive="base">
                                        <p:cTn id="415" dur="500" fill="hold"/>
                                        <p:tgtEl>
                                          <p:spTgt spid="345"/>
                                        </p:tgtEl>
                                        <p:attrNameLst>
                                          <p:attrName>ppt_x</p:attrName>
                                        </p:attrNameLst>
                                      </p:cBhvr>
                                      <p:tavLst>
                                        <p:tav tm="0">
                                          <p:val>
                                            <p:strVal val="#ppt_x"/>
                                          </p:val>
                                        </p:tav>
                                        <p:tav tm="100000">
                                          <p:val>
                                            <p:strVal val="#ppt_x"/>
                                          </p:val>
                                        </p:tav>
                                      </p:tavLst>
                                    </p:anim>
                                    <p:anim calcmode="lin" valueType="num">
                                      <p:cBhvr additive="base">
                                        <p:cTn id="416" dur="500" fill="hold"/>
                                        <p:tgtEl>
                                          <p:spTgt spid="345"/>
                                        </p:tgtEl>
                                        <p:attrNameLst>
                                          <p:attrName>ppt_y</p:attrName>
                                        </p:attrNameLst>
                                      </p:cBhvr>
                                      <p:tavLst>
                                        <p:tav tm="0">
                                          <p:val>
                                            <p:strVal val="1+#ppt_h/2"/>
                                          </p:val>
                                        </p:tav>
                                        <p:tav tm="100000">
                                          <p:val>
                                            <p:strVal val="#ppt_y"/>
                                          </p:val>
                                        </p:tav>
                                      </p:tavLst>
                                    </p:anim>
                                  </p:childTnLst>
                                </p:cTn>
                              </p:par>
                              <p:par>
                                <p:cTn id="417" presetID="2" presetClass="entr" presetSubtype="4" fill="hold"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500" fill="hold"/>
                                        <p:tgtEl>
                                          <p:spTgt spid="337"/>
                                        </p:tgtEl>
                                        <p:attrNameLst>
                                          <p:attrName>ppt_x</p:attrName>
                                        </p:attrNameLst>
                                      </p:cBhvr>
                                      <p:tavLst>
                                        <p:tav tm="0">
                                          <p:val>
                                            <p:strVal val="#ppt_x"/>
                                          </p:val>
                                        </p:tav>
                                        <p:tav tm="100000">
                                          <p:val>
                                            <p:strVal val="#ppt_x"/>
                                          </p:val>
                                        </p:tav>
                                      </p:tavLst>
                                    </p:anim>
                                    <p:anim calcmode="lin" valueType="num">
                                      <p:cBhvr additive="base">
                                        <p:cTn id="420" dur="500" fill="hold"/>
                                        <p:tgtEl>
                                          <p:spTgt spid="337"/>
                                        </p:tgtEl>
                                        <p:attrNameLst>
                                          <p:attrName>ppt_y</p:attrName>
                                        </p:attrNameLst>
                                      </p:cBhvr>
                                      <p:tavLst>
                                        <p:tav tm="0">
                                          <p:val>
                                            <p:strVal val="1+#ppt_h/2"/>
                                          </p:val>
                                        </p:tav>
                                        <p:tav tm="100000">
                                          <p:val>
                                            <p:strVal val="#ppt_y"/>
                                          </p:val>
                                        </p:tav>
                                      </p:tavLst>
                                    </p:anim>
                                  </p:childTnLst>
                                </p:cTn>
                              </p:par>
                            </p:childTnLst>
                          </p:cTn>
                        </p:par>
                        <p:par>
                          <p:cTn id="421" fill="hold">
                            <p:stCondLst>
                              <p:cond delay="1500"/>
                            </p:stCondLst>
                            <p:childTnLst>
                              <p:par>
                                <p:cTn id="422" presetID="2" presetClass="entr" presetSubtype="4" fill="hold" grpId="0" nodeType="afterEffect">
                                  <p:stCondLst>
                                    <p:cond delay="0"/>
                                  </p:stCondLst>
                                  <p:childTnLst>
                                    <p:set>
                                      <p:cBhvr>
                                        <p:cTn id="423" dur="1" fill="hold">
                                          <p:stCondLst>
                                            <p:cond delay="0"/>
                                          </p:stCondLst>
                                        </p:cTn>
                                        <p:tgtEl>
                                          <p:spTgt spid="344"/>
                                        </p:tgtEl>
                                        <p:attrNameLst>
                                          <p:attrName>style.visibility</p:attrName>
                                        </p:attrNameLst>
                                      </p:cBhvr>
                                      <p:to>
                                        <p:strVal val="visible"/>
                                      </p:to>
                                    </p:set>
                                    <p:anim calcmode="lin" valueType="num">
                                      <p:cBhvr additive="base">
                                        <p:cTn id="424" dur="500" fill="hold"/>
                                        <p:tgtEl>
                                          <p:spTgt spid="344"/>
                                        </p:tgtEl>
                                        <p:attrNameLst>
                                          <p:attrName>ppt_x</p:attrName>
                                        </p:attrNameLst>
                                      </p:cBhvr>
                                      <p:tavLst>
                                        <p:tav tm="0">
                                          <p:val>
                                            <p:strVal val="#ppt_x"/>
                                          </p:val>
                                        </p:tav>
                                        <p:tav tm="100000">
                                          <p:val>
                                            <p:strVal val="#ppt_x"/>
                                          </p:val>
                                        </p:tav>
                                      </p:tavLst>
                                    </p:anim>
                                    <p:anim calcmode="lin" valueType="num">
                                      <p:cBhvr additive="base">
                                        <p:cTn id="425" dur="500" fill="hold"/>
                                        <p:tgtEl>
                                          <p:spTgt spid="344"/>
                                        </p:tgtEl>
                                        <p:attrNameLst>
                                          <p:attrName>ppt_y</p:attrName>
                                        </p:attrNameLst>
                                      </p:cBhvr>
                                      <p:tavLst>
                                        <p:tav tm="0">
                                          <p:val>
                                            <p:strVal val="1+#ppt_h/2"/>
                                          </p:val>
                                        </p:tav>
                                        <p:tav tm="100000">
                                          <p:val>
                                            <p:strVal val="#ppt_y"/>
                                          </p:val>
                                        </p:tav>
                                      </p:tavLst>
                                    </p:anim>
                                  </p:childTnLst>
                                </p:cTn>
                              </p:par>
                              <p:par>
                                <p:cTn id="426" presetID="2" presetClass="entr" presetSubtype="4" fill="hold" nodeType="withEffect">
                                  <p:stCondLst>
                                    <p:cond delay="0"/>
                                  </p:stCondLst>
                                  <p:childTnLst>
                                    <p:set>
                                      <p:cBhvr>
                                        <p:cTn id="427" dur="1" fill="hold">
                                          <p:stCondLst>
                                            <p:cond delay="0"/>
                                          </p:stCondLst>
                                        </p:cTn>
                                        <p:tgtEl>
                                          <p:spTgt spid="335"/>
                                        </p:tgtEl>
                                        <p:attrNameLst>
                                          <p:attrName>style.visibility</p:attrName>
                                        </p:attrNameLst>
                                      </p:cBhvr>
                                      <p:to>
                                        <p:strVal val="visible"/>
                                      </p:to>
                                    </p:set>
                                    <p:anim calcmode="lin" valueType="num">
                                      <p:cBhvr additive="base">
                                        <p:cTn id="428" dur="500" fill="hold"/>
                                        <p:tgtEl>
                                          <p:spTgt spid="335"/>
                                        </p:tgtEl>
                                        <p:attrNameLst>
                                          <p:attrName>ppt_x</p:attrName>
                                        </p:attrNameLst>
                                      </p:cBhvr>
                                      <p:tavLst>
                                        <p:tav tm="0">
                                          <p:val>
                                            <p:strVal val="#ppt_x"/>
                                          </p:val>
                                        </p:tav>
                                        <p:tav tm="100000">
                                          <p:val>
                                            <p:strVal val="#ppt_x"/>
                                          </p:val>
                                        </p:tav>
                                      </p:tavLst>
                                    </p:anim>
                                    <p:anim calcmode="lin" valueType="num">
                                      <p:cBhvr additive="base">
                                        <p:cTn id="429" dur="500" fill="hold"/>
                                        <p:tgtEl>
                                          <p:spTgt spid="335"/>
                                        </p:tgtEl>
                                        <p:attrNameLst>
                                          <p:attrName>ppt_y</p:attrName>
                                        </p:attrNameLst>
                                      </p:cBhvr>
                                      <p:tavLst>
                                        <p:tav tm="0">
                                          <p:val>
                                            <p:strVal val="1+#ppt_h/2"/>
                                          </p:val>
                                        </p:tav>
                                        <p:tav tm="100000">
                                          <p:val>
                                            <p:strVal val="#ppt_y"/>
                                          </p:val>
                                        </p:tav>
                                      </p:tavLst>
                                    </p:anim>
                                  </p:childTnLst>
                                </p:cTn>
                              </p:par>
                            </p:childTnLst>
                          </p:cTn>
                        </p:par>
                        <p:par>
                          <p:cTn id="430" fill="hold">
                            <p:stCondLst>
                              <p:cond delay="2000"/>
                            </p:stCondLst>
                            <p:childTnLst>
                              <p:par>
                                <p:cTn id="431" presetID="2" presetClass="entr" presetSubtype="4" fill="hold" grpId="0" nodeType="afterEffect">
                                  <p:stCondLst>
                                    <p:cond delay="0"/>
                                  </p:stCondLst>
                                  <p:childTnLst>
                                    <p:set>
                                      <p:cBhvr>
                                        <p:cTn id="432" dur="1" fill="hold">
                                          <p:stCondLst>
                                            <p:cond delay="0"/>
                                          </p:stCondLst>
                                        </p:cTn>
                                        <p:tgtEl>
                                          <p:spTgt spid="343"/>
                                        </p:tgtEl>
                                        <p:attrNameLst>
                                          <p:attrName>style.visibility</p:attrName>
                                        </p:attrNameLst>
                                      </p:cBhvr>
                                      <p:to>
                                        <p:strVal val="visible"/>
                                      </p:to>
                                    </p:set>
                                    <p:anim calcmode="lin" valueType="num">
                                      <p:cBhvr additive="base">
                                        <p:cTn id="433" dur="500" fill="hold"/>
                                        <p:tgtEl>
                                          <p:spTgt spid="343"/>
                                        </p:tgtEl>
                                        <p:attrNameLst>
                                          <p:attrName>ppt_x</p:attrName>
                                        </p:attrNameLst>
                                      </p:cBhvr>
                                      <p:tavLst>
                                        <p:tav tm="0">
                                          <p:val>
                                            <p:strVal val="#ppt_x"/>
                                          </p:val>
                                        </p:tav>
                                        <p:tav tm="100000">
                                          <p:val>
                                            <p:strVal val="#ppt_x"/>
                                          </p:val>
                                        </p:tav>
                                      </p:tavLst>
                                    </p:anim>
                                    <p:anim calcmode="lin" valueType="num">
                                      <p:cBhvr additive="base">
                                        <p:cTn id="434" dur="500" fill="hold"/>
                                        <p:tgtEl>
                                          <p:spTgt spid="343"/>
                                        </p:tgtEl>
                                        <p:attrNameLst>
                                          <p:attrName>ppt_y</p:attrName>
                                        </p:attrNameLst>
                                      </p:cBhvr>
                                      <p:tavLst>
                                        <p:tav tm="0">
                                          <p:val>
                                            <p:strVal val="1+#ppt_h/2"/>
                                          </p:val>
                                        </p:tav>
                                        <p:tav tm="100000">
                                          <p:val>
                                            <p:strVal val="#ppt_y"/>
                                          </p:val>
                                        </p:tav>
                                      </p:tavLst>
                                    </p:anim>
                                  </p:childTnLst>
                                </p:cTn>
                              </p:par>
                              <p:par>
                                <p:cTn id="435" presetID="2" presetClass="entr" presetSubtype="4" fill="hold" nodeType="withEffect">
                                  <p:stCondLst>
                                    <p:cond delay="0"/>
                                  </p:stCondLst>
                                  <p:childTnLst>
                                    <p:set>
                                      <p:cBhvr>
                                        <p:cTn id="436" dur="1" fill="hold">
                                          <p:stCondLst>
                                            <p:cond delay="0"/>
                                          </p:stCondLst>
                                        </p:cTn>
                                        <p:tgtEl>
                                          <p:spTgt spid="332"/>
                                        </p:tgtEl>
                                        <p:attrNameLst>
                                          <p:attrName>style.visibility</p:attrName>
                                        </p:attrNameLst>
                                      </p:cBhvr>
                                      <p:to>
                                        <p:strVal val="visible"/>
                                      </p:to>
                                    </p:set>
                                    <p:anim calcmode="lin" valueType="num">
                                      <p:cBhvr additive="base">
                                        <p:cTn id="437" dur="500" fill="hold"/>
                                        <p:tgtEl>
                                          <p:spTgt spid="332"/>
                                        </p:tgtEl>
                                        <p:attrNameLst>
                                          <p:attrName>ppt_x</p:attrName>
                                        </p:attrNameLst>
                                      </p:cBhvr>
                                      <p:tavLst>
                                        <p:tav tm="0">
                                          <p:val>
                                            <p:strVal val="#ppt_x"/>
                                          </p:val>
                                        </p:tav>
                                        <p:tav tm="100000">
                                          <p:val>
                                            <p:strVal val="#ppt_x"/>
                                          </p:val>
                                        </p:tav>
                                      </p:tavLst>
                                    </p:anim>
                                    <p:anim calcmode="lin" valueType="num">
                                      <p:cBhvr additive="base">
                                        <p:cTn id="438" dur="500" fill="hold"/>
                                        <p:tgtEl>
                                          <p:spTgt spid="332"/>
                                        </p:tgtEl>
                                        <p:attrNameLst>
                                          <p:attrName>ppt_y</p:attrName>
                                        </p:attrNameLst>
                                      </p:cBhvr>
                                      <p:tavLst>
                                        <p:tav tm="0">
                                          <p:val>
                                            <p:strVal val="1+#ppt_h/2"/>
                                          </p:val>
                                        </p:tav>
                                        <p:tav tm="100000">
                                          <p:val>
                                            <p:strVal val="#ppt_y"/>
                                          </p:val>
                                        </p:tav>
                                      </p:tavLst>
                                    </p:anim>
                                  </p:childTnLst>
                                </p:cTn>
                              </p:par>
                            </p:childTnLst>
                          </p:cTn>
                        </p:par>
                        <p:par>
                          <p:cTn id="439" fill="hold">
                            <p:stCondLst>
                              <p:cond delay="2500"/>
                            </p:stCondLst>
                            <p:childTnLst>
                              <p:par>
                                <p:cTn id="440" presetID="2" presetClass="entr" presetSubtype="4" fill="hold" grpId="0" nodeType="afterEffect">
                                  <p:stCondLst>
                                    <p:cond delay="0"/>
                                  </p:stCondLst>
                                  <p:childTnLst>
                                    <p:set>
                                      <p:cBhvr>
                                        <p:cTn id="441" dur="1" fill="hold">
                                          <p:stCondLst>
                                            <p:cond delay="0"/>
                                          </p:stCondLst>
                                        </p:cTn>
                                        <p:tgtEl>
                                          <p:spTgt spid="342"/>
                                        </p:tgtEl>
                                        <p:attrNameLst>
                                          <p:attrName>style.visibility</p:attrName>
                                        </p:attrNameLst>
                                      </p:cBhvr>
                                      <p:to>
                                        <p:strVal val="visible"/>
                                      </p:to>
                                    </p:set>
                                    <p:anim calcmode="lin" valueType="num">
                                      <p:cBhvr additive="base">
                                        <p:cTn id="442" dur="500" fill="hold"/>
                                        <p:tgtEl>
                                          <p:spTgt spid="342"/>
                                        </p:tgtEl>
                                        <p:attrNameLst>
                                          <p:attrName>ppt_x</p:attrName>
                                        </p:attrNameLst>
                                      </p:cBhvr>
                                      <p:tavLst>
                                        <p:tav tm="0">
                                          <p:val>
                                            <p:strVal val="#ppt_x"/>
                                          </p:val>
                                        </p:tav>
                                        <p:tav tm="100000">
                                          <p:val>
                                            <p:strVal val="#ppt_x"/>
                                          </p:val>
                                        </p:tav>
                                      </p:tavLst>
                                    </p:anim>
                                    <p:anim calcmode="lin" valueType="num">
                                      <p:cBhvr additive="base">
                                        <p:cTn id="443" dur="500" fill="hold"/>
                                        <p:tgtEl>
                                          <p:spTgt spid="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2" grpId="0" animBg="1"/>
      <p:bldP spid="88" grpId="0" animBg="1"/>
      <p:bldP spid="91" grpId="0" animBg="1"/>
      <p:bldP spid="114" grpId="0" animBg="1"/>
      <p:bldP spid="117" grpId="0" animBg="1"/>
      <p:bldP spid="102" grpId="0" animBg="1"/>
      <p:bldP spid="45" grpId="0" animBg="1"/>
      <p:bldP spid="216" grpId="0"/>
      <p:bldP spid="217" grpId="0"/>
      <p:bldP spid="218" grpId="0"/>
      <p:bldP spid="219" grpId="0"/>
      <p:bldP spid="220" grpId="0"/>
      <p:bldP spid="227" grpId="0" animBg="1"/>
      <p:bldP spid="231" grpId="0" animBg="1"/>
      <p:bldP spid="233" grpId="0"/>
      <p:bldP spid="306" grpId="0"/>
      <p:bldP spid="308" grpId="0"/>
      <p:bldP spid="310" grpId="0"/>
      <p:bldP spid="313" grpId="0"/>
      <p:bldP spid="315" grpId="0"/>
      <p:bldP spid="322" grpId="0"/>
      <p:bldP spid="325" grpId="0"/>
      <p:bldP spid="327" grpId="0"/>
      <p:bldP spid="328" grpId="0"/>
      <p:bldP spid="330" grpId="0"/>
      <p:bldP spid="342" grpId="0"/>
      <p:bldP spid="343" grpId="0"/>
      <p:bldP spid="344" grpId="0"/>
      <p:bldP spid="345" grpId="0"/>
      <p:bldP spid="346" grpId="0"/>
      <p:bldP spid="347" grpId="0"/>
      <p:bldP spid="348" grpId="0" animBg="1"/>
      <p:bldP spid="349" grpId="0" animBg="1"/>
      <p:bldP spid="350" grpId="0" animBg="1"/>
      <p:bldP spid="351" grpId="0" animBg="1"/>
      <p:bldP spid="352" grpId="0" animBg="1"/>
      <p:bldP spid="353" grpId="0"/>
      <p:bldP spid="354" grpId="0"/>
      <p:bldP spid="355" grpId="0"/>
      <p:bldP spid="356" grpId="0"/>
      <p:bldP spid="357" grpId="0"/>
      <p:bldP spid="358" grpId="0"/>
      <p:bldP spid="3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D6F130E4-790C-4268-A1B7-F08CF68ACA44}"/>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284D3AB3-F6A1-4C1E-B2F4-EC2F41ECB883}"/>
              </a:ext>
            </a:extLst>
          </p:cNvPr>
          <p:cNvCxnSpPr>
            <a:cxnSpLocks/>
          </p:cNvCxnSpPr>
          <p:nvPr/>
        </p:nvCxnSpPr>
        <p:spPr>
          <a:xfrm>
            <a:off x="5566307" y="4128110"/>
            <a:ext cx="65872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19876061-7ADA-4CA3-8C78-5323959C1351}"/>
              </a:ext>
            </a:extLst>
          </p:cNvPr>
          <p:cNvSpPr/>
          <p:nvPr/>
        </p:nvSpPr>
        <p:spPr>
          <a:xfrm>
            <a:off x="6223253" y="1788110"/>
            <a:ext cx="2340000" cy="23400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a:extLst>
              <a:ext uri="{FF2B5EF4-FFF2-40B4-BE49-F238E27FC236}">
                <a16:creationId xmlns:a16="http://schemas.microsoft.com/office/drawing/2014/main" id="{FDF4F4ED-FCF2-4C89-9880-2E68C81A16C9}"/>
              </a:ext>
            </a:extLst>
          </p:cNvPr>
          <p:cNvCxnSpPr>
            <a:cxnSpLocks/>
            <a:endCxn id="8" idx="6"/>
          </p:cNvCxnSpPr>
          <p:nvPr/>
        </p:nvCxnSpPr>
        <p:spPr>
          <a:xfrm>
            <a:off x="7351827" y="2958110"/>
            <a:ext cx="121142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ECBD86B-1F69-448B-A029-7FF78AA8685A}"/>
              </a:ext>
            </a:extLst>
          </p:cNvPr>
          <p:cNvCxnSpPr>
            <a:cxnSpLocks/>
          </p:cNvCxnSpPr>
          <p:nvPr/>
        </p:nvCxnSpPr>
        <p:spPr>
          <a:xfrm>
            <a:off x="7393253" y="479394"/>
            <a:ext cx="0" cy="57349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3D92E1-F71E-477C-95A1-01FB3A75F5EA}"/>
              </a:ext>
            </a:extLst>
          </p:cNvPr>
          <p:cNvCxnSpPr>
            <a:cxnSpLocks/>
          </p:cNvCxnSpPr>
          <p:nvPr/>
        </p:nvCxnSpPr>
        <p:spPr>
          <a:xfrm>
            <a:off x="8771145" y="380667"/>
            <a:ext cx="0" cy="627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7BB5FDD7-3204-445D-9C4D-31D0E196AA4B}"/>
              </a:ext>
            </a:extLst>
          </p:cNvPr>
          <p:cNvSpPr/>
          <p:nvPr/>
        </p:nvSpPr>
        <p:spPr>
          <a:xfrm>
            <a:off x="6411168" y="4551651"/>
            <a:ext cx="1980000" cy="19800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diritto 24">
            <a:extLst>
              <a:ext uri="{FF2B5EF4-FFF2-40B4-BE49-F238E27FC236}">
                <a16:creationId xmlns:a16="http://schemas.microsoft.com/office/drawing/2014/main" id="{33D33DBE-DF92-4850-8F79-09A656CA1298}"/>
              </a:ext>
            </a:extLst>
          </p:cNvPr>
          <p:cNvCxnSpPr>
            <a:cxnSpLocks/>
            <a:stCxn id="8" idx="0"/>
          </p:cNvCxnSpPr>
          <p:nvPr/>
        </p:nvCxnSpPr>
        <p:spPr>
          <a:xfrm>
            <a:off x="7393253" y="1788110"/>
            <a:ext cx="13824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CEFF71D8-2FFD-4F41-899E-4C85273BCF3B}"/>
              </a:ext>
            </a:extLst>
          </p:cNvPr>
          <p:cNvCxnSpPr>
            <a:cxnSpLocks/>
            <a:stCxn id="8" idx="6"/>
          </p:cNvCxnSpPr>
          <p:nvPr/>
        </p:nvCxnSpPr>
        <p:spPr>
          <a:xfrm>
            <a:off x="8563252" y="2958110"/>
            <a:ext cx="2304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285D624A-E157-46DA-A733-5C7C0BD09191}"/>
              </a:ext>
            </a:extLst>
          </p:cNvPr>
          <p:cNvCxnSpPr>
            <a:cxnSpLocks/>
            <a:stCxn id="23" idx="0"/>
          </p:cNvCxnSpPr>
          <p:nvPr/>
        </p:nvCxnSpPr>
        <p:spPr>
          <a:xfrm>
            <a:off x="7401168" y="455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6414AAA-45FB-461D-9975-0E988168F741}"/>
              </a:ext>
            </a:extLst>
          </p:cNvPr>
          <p:cNvCxnSpPr>
            <a:stCxn id="23" idx="4"/>
          </p:cNvCxnSpPr>
          <p:nvPr/>
        </p:nvCxnSpPr>
        <p:spPr>
          <a:xfrm>
            <a:off x="7401168" y="653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A5504DD9-E2C6-4723-BE05-136F76FFAE97}"/>
              </a:ext>
            </a:extLst>
          </p:cNvPr>
          <p:cNvCxnSpPr>
            <a:stCxn id="23" idx="6"/>
          </p:cNvCxnSpPr>
          <p:nvPr/>
        </p:nvCxnSpPr>
        <p:spPr>
          <a:xfrm>
            <a:off x="8391168" y="5541651"/>
            <a:ext cx="37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Arco 8">
            <a:extLst>
              <a:ext uri="{FF2B5EF4-FFF2-40B4-BE49-F238E27FC236}">
                <a16:creationId xmlns:a16="http://schemas.microsoft.com/office/drawing/2014/main" id="{152BE95B-C3B1-4A25-ADF0-EC16DB2C1792}"/>
              </a:ext>
            </a:extLst>
          </p:cNvPr>
          <p:cNvSpPr/>
          <p:nvPr/>
        </p:nvSpPr>
        <p:spPr>
          <a:xfrm>
            <a:off x="8341212" y="3704607"/>
            <a:ext cx="846000" cy="846000"/>
          </a:xfrm>
          <a:prstGeom prst="arc">
            <a:avLst>
              <a:gd name="adj1" fmla="val 22221"/>
              <a:gd name="adj2" fmla="val 536300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Arco 19">
            <a:extLst>
              <a:ext uri="{FF2B5EF4-FFF2-40B4-BE49-F238E27FC236}">
                <a16:creationId xmlns:a16="http://schemas.microsoft.com/office/drawing/2014/main" id="{E41B8AD6-50B3-4EA9-9DE3-CB367AD79E7F}"/>
              </a:ext>
            </a:extLst>
          </p:cNvPr>
          <p:cNvSpPr/>
          <p:nvPr/>
        </p:nvSpPr>
        <p:spPr>
          <a:xfrm>
            <a:off x="6372140" y="1724277"/>
            <a:ext cx="4806000" cy="4806000"/>
          </a:xfrm>
          <a:prstGeom prst="arc">
            <a:avLst>
              <a:gd name="adj1" fmla="val 5688"/>
              <a:gd name="adj2" fmla="val 5408858"/>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Arco 20">
            <a:extLst>
              <a:ext uri="{FF2B5EF4-FFF2-40B4-BE49-F238E27FC236}">
                <a16:creationId xmlns:a16="http://schemas.microsoft.com/office/drawing/2014/main" id="{BFB683D7-CADA-4347-915B-92AC81EF38FD}"/>
              </a:ext>
            </a:extLst>
          </p:cNvPr>
          <p:cNvSpPr/>
          <p:nvPr/>
        </p:nvSpPr>
        <p:spPr>
          <a:xfrm>
            <a:off x="7351827" y="2698443"/>
            <a:ext cx="2844000" cy="2844000"/>
          </a:xfrm>
          <a:prstGeom prst="arc">
            <a:avLst>
              <a:gd name="adj1" fmla="val 5176"/>
              <a:gd name="adj2" fmla="val 540917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E15FE612-E76F-4F6C-971A-CDB70568C338}"/>
              </a:ext>
            </a:extLst>
          </p:cNvPr>
          <p:cNvCxnSpPr>
            <a:stCxn id="21" idx="0"/>
          </p:cNvCxnSpPr>
          <p:nvPr/>
        </p:nvCxnSpPr>
        <p:spPr>
          <a:xfrm flipV="1">
            <a:off x="10195825" y="477336"/>
            <a:ext cx="2" cy="36452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A99DE38-0283-48A8-B8AA-5BBBBBC7D068}"/>
              </a:ext>
            </a:extLst>
          </p:cNvPr>
          <p:cNvCxnSpPr>
            <a:endCxn id="20" idx="0"/>
          </p:cNvCxnSpPr>
          <p:nvPr/>
        </p:nvCxnSpPr>
        <p:spPr>
          <a:xfrm>
            <a:off x="10195825" y="479394"/>
            <a:ext cx="982312" cy="36518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D0F46C2-04B3-49A4-94FD-9062CB52B300}"/>
              </a:ext>
            </a:extLst>
          </p:cNvPr>
          <p:cNvCxnSpPr>
            <a:cxnSpLocks/>
            <a:endCxn id="9" idx="0"/>
          </p:cNvCxnSpPr>
          <p:nvPr/>
        </p:nvCxnSpPr>
        <p:spPr>
          <a:xfrm flipH="1">
            <a:off x="9187203" y="478020"/>
            <a:ext cx="1007170" cy="365232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F80D83BA-E59A-4E6B-B783-A32707678C04}"/>
              </a:ext>
            </a:extLst>
          </p:cNvPr>
          <p:cNvCxnSpPr>
            <a:cxnSpLocks/>
          </p:cNvCxnSpPr>
          <p:nvPr/>
        </p:nvCxnSpPr>
        <p:spPr>
          <a:xfrm>
            <a:off x="8771145" y="1786718"/>
            <a:ext cx="2090171" cy="11713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56D8CA82-C53D-4A89-ABD7-5BFC78029326}"/>
              </a:ext>
            </a:extLst>
          </p:cNvPr>
          <p:cNvCxnSpPr>
            <a:cxnSpLocks/>
          </p:cNvCxnSpPr>
          <p:nvPr/>
        </p:nvCxnSpPr>
        <p:spPr>
          <a:xfrm flipV="1">
            <a:off x="8771145" y="2958111"/>
            <a:ext cx="2095325" cy="116653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B1561873-4C3D-4465-9829-C123E14AFC5D}"/>
              </a:ext>
            </a:extLst>
          </p:cNvPr>
          <p:cNvCxnSpPr>
            <a:stCxn id="23" idx="2"/>
          </p:cNvCxnSpPr>
          <p:nvPr/>
        </p:nvCxnSpPr>
        <p:spPr>
          <a:xfrm flipV="1">
            <a:off x="641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822EFD78-F08D-4A7E-8953-3967067406F8}"/>
              </a:ext>
            </a:extLst>
          </p:cNvPr>
          <p:cNvCxnSpPr>
            <a:cxnSpLocks/>
            <a:stCxn id="23" idx="6"/>
          </p:cNvCxnSpPr>
          <p:nvPr/>
        </p:nvCxnSpPr>
        <p:spPr>
          <a:xfrm flipV="1">
            <a:off x="839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D914BB9A-6ECB-4782-8BE9-E605622C93DB}"/>
              </a:ext>
            </a:extLst>
          </p:cNvPr>
          <p:cNvCxnSpPr>
            <a:cxnSpLocks/>
          </p:cNvCxnSpPr>
          <p:nvPr/>
        </p:nvCxnSpPr>
        <p:spPr>
          <a:xfrm flipH="1">
            <a:off x="7351827" y="479394"/>
            <a:ext cx="285180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BA2B4168-A60C-4729-BDE2-A850225FCF1D}"/>
              </a:ext>
            </a:extLst>
          </p:cNvPr>
          <p:cNvCxnSpPr>
            <a:cxnSpLocks/>
          </p:cNvCxnSpPr>
          <p:nvPr/>
        </p:nvCxnSpPr>
        <p:spPr>
          <a:xfrm flipH="1">
            <a:off x="6411173" y="477336"/>
            <a:ext cx="98418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F68E6981-43C5-41AA-9338-1BE08FA9A856}"/>
              </a:ext>
            </a:extLst>
          </p:cNvPr>
          <p:cNvCxnSpPr>
            <a:cxnSpLocks/>
          </p:cNvCxnSpPr>
          <p:nvPr/>
        </p:nvCxnSpPr>
        <p:spPr>
          <a:xfrm>
            <a:off x="7394103" y="477336"/>
            <a:ext cx="996721" cy="364837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03D96C29-56FE-438C-83D5-1329B0917226}"/>
              </a:ext>
            </a:extLst>
          </p:cNvPr>
          <p:cNvCxnSpPr>
            <a:stCxn id="8" idx="2"/>
          </p:cNvCxnSpPr>
          <p:nvPr/>
        </p:nvCxnSpPr>
        <p:spPr>
          <a:xfrm>
            <a:off x="6223253" y="2958110"/>
            <a:ext cx="0" cy="1178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636590BC-3270-4E34-A04A-555647531E02}"/>
              </a:ext>
            </a:extLst>
          </p:cNvPr>
          <p:cNvCxnSpPr/>
          <p:nvPr/>
        </p:nvCxnSpPr>
        <p:spPr>
          <a:xfrm>
            <a:off x="10861966" y="2958110"/>
            <a:ext cx="0" cy="11760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Arco 54">
            <a:extLst>
              <a:ext uri="{FF2B5EF4-FFF2-40B4-BE49-F238E27FC236}">
                <a16:creationId xmlns:a16="http://schemas.microsoft.com/office/drawing/2014/main" id="{B74C1805-8CA2-4D56-84B0-636C2F116C00}"/>
              </a:ext>
            </a:extLst>
          </p:cNvPr>
          <p:cNvSpPr/>
          <p:nvPr/>
        </p:nvSpPr>
        <p:spPr>
          <a:xfrm>
            <a:off x="6685732" y="2038352"/>
            <a:ext cx="4176000" cy="4176000"/>
          </a:xfrm>
          <a:prstGeom prst="arc">
            <a:avLst>
              <a:gd name="adj1" fmla="val 9160"/>
              <a:gd name="adj2" fmla="val 540500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9" name="Connettore diritto 58">
            <a:extLst>
              <a:ext uri="{FF2B5EF4-FFF2-40B4-BE49-F238E27FC236}">
                <a16:creationId xmlns:a16="http://schemas.microsoft.com/office/drawing/2014/main" id="{A96781E0-A96A-4770-ADC0-294D5083249C}"/>
              </a:ext>
            </a:extLst>
          </p:cNvPr>
          <p:cNvCxnSpPr>
            <a:cxnSpLocks/>
          </p:cNvCxnSpPr>
          <p:nvPr/>
        </p:nvCxnSpPr>
        <p:spPr>
          <a:xfrm>
            <a:off x="6223253" y="4130341"/>
            <a:ext cx="1168655" cy="208401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D8436F14-E318-4D69-A5DF-E8EB101F2AC0}"/>
              </a:ext>
            </a:extLst>
          </p:cNvPr>
          <p:cNvCxnSpPr>
            <a:cxnSpLocks/>
          </p:cNvCxnSpPr>
          <p:nvPr/>
        </p:nvCxnSpPr>
        <p:spPr>
          <a:xfrm flipH="1">
            <a:off x="7393789" y="4131257"/>
            <a:ext cx="1169463" cy="20830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28C3F5D-FE6B-448F-B7CE-72B181002DA3}"/>
              </a:ext>
            </a:extLst>
          </p:cNvPr>
          <p:cNvCxnSpPr>
            <a:cxnSpLocks/>
          </p:cNvCxnSpPr>
          <p:nvPr/>
        </p:nvCxnSpPr>
        <p:spPr>
          <a:xfrm flipH="1">
            <a:off x="7390004" y="2303671"/>
            <a:ext cx="23012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7096D8E-ACD9-48D6-AADA-81BD36ADCB1E}"/>
              </a:ext>
            </a:extLst>
          </p:cNvPr>
          <p:cNvCxnSpPr>
            <a:stCxn id="8" idx="6"/>
          </p:cNvCxnSpPr>
          <p:nvPr/>
        </p:nvCxnSpPr>
        <p:spPr>
          <a:xfrm>
            <a:off x="8563253" y="2958110"/>
            <a:ext cx="0" cy="1170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27E062E8-863D-40BC-B2B0-368B92808DD3}"/>
              </a:ext>
            </a:extLst>
          </p:cNvPr>
          <p:cNvCxnSpPr/>
          <p:nvPr/>
        </p:nvCxnSpPr>
        <p:spPr>
          <a:xfrm flipH="1">
            <a:off x="7393253" y="6214352"/>
            <a:ext cx="13778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BB3F3BF1-B7E0-4F5F-8007-05549804087E}"/>
              </a:ext>
            </a:extLst>
          </p:cNvPr>
          <p:cNvCxnSpPr/>
          <p:nvPr/>
        </p:nvCxnSpPr>
        <p:spPr>
          <a:xfrm>
            <a:off x="9691260" y="2303671"/>
            <a:ext cx="0" cy="182758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97BD2B1F-5D98-4FCE-8975-493109B87D62}"/>
              </a:ext>
            </a:extLst>
          </p:cNvPr>
          <p:cNvCxnSpPr>
            <a:cxnSpLocks/>
          </p:cNvCxnSpPr>
          <p:nvPr/>
        </p:nvCxnSpPr>
        <p:spPr>
          <a:xfrm flipH="1">
            <a:off x="7391908" y="5050644"/>
            <a:ext cx="13764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FD633326-44FE-4A96-A95A-10C61C787F0A}"/>
              </a:ext>
            </a:extLst>
          </p:cNvPr>
          <p:cNvCxnSpPr>
            <a:cxnSpLocks/>
            <a:endCxn id="23" idx="6"/>
          </p:cNvCxnSpPr>
          <p:nvPr/>
        </p:nvCxnSpPr>
        <p:spPr>
          <a:xfrm>
            <a:off x="7351827" y="5541651"/>
            <a:ext cx="1039341"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58" name="Figura a mano libera: forma 57">
            <a:extLst>
              <a:ext uri="{FF2B5EF4-FFF2-40B4-BE49-F238E27FC236}">
                <a16:creationId xmlns:a16="http://schemas.microsoft.com/office/drawing/2014/main" id="{1440E082-C541-4EED-8349-EAAA21D8A2A5}"/>
              </a:ext>
            </a:extLst>
          </p:cNvPr>
          <p:cNvSpPr/>
          <p:nvPr/>
        </p:nvSpPr>
        <p:spPr>
          <a:xfrm>
            <a:off x="9532975" y="3225317"/>
            <a:ext cx="1308265" cy="905019"/>
          </a:xfrm>
          <a:custGeom>
            <a:avLst/>
            <a:gdLst>
              <a:gd name="connsiteX0" fmla="*/ 0 w 1301261"/>
              <a:gd name="connsiteY0" fmla="*/ 896816 h 896816"/>
              <a:gd name="connsiteX1" fmla="*/ 662353 w 1301261"/>
              <a:gd name="connsiteY1" fmla="*/ 0 h 896816"/>
              <a:gd name="connsiteX2" fmla="*/ 1301261 w 1301261"/>
              <a:gd name="connsiteY2" fmla="*/ 896816 h 896816"/>
            </a:gdLst>
            <a:ahLst/>
            <a:cxnLst>
              <a:cxn ang="0">
                <a:pos x="connsiteX0" y="connsiteY0"/>
              </a:cxn>
              <a:cxn ang="0">
                <a:pos x="connsiteX1" y="connsiteY1"/>
              </a:cxn>
              <a:cxn ang="0">
                <a:pos x="connsiteX2" y="connsiteY2"/>
              </a:cxn>
            </a:cxnLst>
            <a:rect l="l" t="t" r="r" b="b"/>
            <a:pathLst>
              <a:path w="1301261" h="896816">
                <a:moveTo>
                  <a:pt x="0" y="896816"/>
                </a:moveTo>
                <a:cubicBezTo>
                  <a:pt x="222738" y="448408"/>
                  <a:pt x="445476" y="0"/>
                  <a:pt x="662353" y="0"/>
                </a:cubicBezTo>
                <a:cubicBezTo>
                  <a:pt x="879230" y="0"/>
                  <a:pt x="1090245" y="448408"/>
                  <a:pt x="1301261" y="896816"/>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Figura a mano libera: forma 71">
            <a:extLst>
              <a:ext uri="{FF2B5EF4-FFF2-40B4-BE49-F238E27FC236}">
                <a16:creationId xmlns:a16="http://schemas.microsoft.com/office/drawing/2014/main" id="{FBD5C083-4E79-49A2-9D32-DAD242BCAED1}"/>
              </a:ext>
            </a:extLst>
          </p:cNvPr>
          <p:cNvSpPr/>
          <p:nvPr/>
        </p:nvSpPr>
        <p:spPr>
          <a:xfrm>
            <a:off x="8766091" y="2048933"/>
            <a:ext cx="769454" cy="1821600"/>
          </a:xfrm>
          <a:custGeom>
            <a:avLst/>
            <a:gdLst>
              <a:gd name="connsiteX0" fmla="*/ 4233 w 766233"/>
              <a:gd name="connsiteY0" fmla="*/ 0 h 1824566"/>
              <a:gd name="connsiteX1" fmla="*/ 766233 w 766233"/>
              <a:gd name="connsiteY1" fmla="*/ 910166 h 1824566"/>
              <a:gd name="connsiteX2" fmla="*/ 0 w 766233"/>
              <a:gd name="connsiteY2" fmla="*/ 1824566 h 1824566"/>
              <a:gd name="connsiteX0" fmla="*/ 4233 w 769454"/>
              <a:gd name="connsiteY0" fmla="*/ 0 h 1824566"/>
              <a:gd name="connsiteX1" fmla="*/ 766233 w 769454"/>
              <a:gd name="connsiteY1" fmla="*/ 910166 h 1824566"/>
              <a:gd name="connsiteX2" fmla="*/ 0 w 769454"/>
              <a:gd name="connsiteY2" fmla="*/ 1824566 h 1824566"/>
              <a:gd name="connsiteX0" fmla="*/ 4233 w 769454"/>
              <a:gd name="connsiteY0" fmla="*/ 0 h 1824566"/>
              <a:gd name="connsiteX1" fmla="*/ 766233 w 769454"/>
              <a:gd name="connsiteY1" fmla="*/ 910166 h 1824566"/>
              <a:gd name="connsiteX2" fmla="*/ 0 w 769454"/>
              <a:gd name="connsiteY2" fmla="*/ 1824566 h 1824566"/>
            </a:gdLst>
            <a:ahLst/>
            <a:cxnLst>
              <a:cxn ang="0">
                <a:pos x="connsiteX0" y="connsiteY0"/>
              </a:cxn>
              <a:cxn ang="0">
                <a:pos x="connsiteX1" y="connsiteY1"/>
              </a:cxn>
              <a:cxn ang="0">
                <a:pos x="connsiteX2" y="connsiteY2"/>
              </a:cxn>
            </a:cxnLst>
            <a:rect l="l" t="t" r="r" b="b"/>
            <a:pathLst>
              <a:path w="769454" h="1824566">
                <a:moveTo>
                  <a:pt x="4233" y="0"/>
                </a:moveTo>
                <a:cubicBezTo>
                  <a:pt x="385585" y="303036"/>
                  <a:pt x="810753" y="537381"/>
                  <a:pt x="766233" y="910166"/>
                </a:cubicBezTo>
                <a:cubicBezTo>
                  <a:pt x="742668" y="1361184"/>
                  <a:pt x="382764" y="1519413"/>
                  <a:pt x="0" y="1824566"/>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Figura a mano libera: forma 82">
            <a:extLst>
              <a:ext uri="{FF2B5EF4-FFF2-40B4-BE49-F238E27FC236}">
                <a16:creationId xmlns:a16="http://schemas.microsoft.com/office/drawing/2014/main" id="{20150BC5-1D67-4194-A10F-D6733E726DAD}"/>
              </a:ext>
            </a:extLst>
          </p:cNvPr>
          <p:cNvSpPr/>
          <p:nvPr/>
        </p:nvSpPr>
        <p:spPr>
          <a:xfrm>
            <a:off x="9385619" y="2635794"/>
            <a:ext cx="1594800" cy="1494000"/>
          </a:xfrm>
          <a:custGeom>
            <a:avLst/>
            <a:gdLst>
              <a:gd name="connsiteX0" fmla="*/ 0 w 1584036"/>
              <a:gd name="connsiteY0" fmla="*/ 1445491 h 1445491"/>
              <a:gd name="connsiteX1" fmla="*/ 798946 w 1584036"/>
              <a:gd name="connsiteY1" fmla="*/ 0 h 1445491"/>
              <a:gd name="connsiteX2" fmla="*/ 1584036 w 1584036"/>
              <a:gd name="connsiteY2" fmla="*/ 1445491 h 1445491"/>
              <a:gd name="connsiteX0" fmla="*/ 0 w 1584036"/>
              <a:gd name="connsiteY0" fmla="*/ 1445491 h 1445491"/>
              <a:gd name="connsiteX1" fmla="*/ 798946 w 1584036"/>
              <a:gd name="connsiteY1" fmla="*/ 0 h 1445491"/>
              <a:gd name="connsiteX2" fmla="*/ 1584036 w 1584036"/>
              <a:gd name="connsiteY2" fmla="*/ 1445491 h 1445491"/>
              <a:gd name="connsiteX0" fmla="*/ 0 w 1584036"/>
              <a:gd name="connsiteY0" fmla="*/ 1445491 h 1445491"/>
              <a:gd name="connsiteX1" fmla="*/ 798946 w 1584036"/>
              <a:gd name="connsiteY1" fmla="*/ 0 h 1445491"/>
              <a:gd name="connsiteX2" fmla="*/ 1584036 w 1584036"/>
              <a:gd name="connsiteY2" fmla="*/ 1445491 h 1445491"/>
            </a:gdLst>
            <a:ahLst/>
            <a:cxnLst>
              <a:cxn ang="0">
                <a:pos x="connsiteX0" y="connsiteY0"/>
              </a:cxn>
              <a:cxn ang="0">
                <a:pos x="connsiteX1" y="connsiteY1"/>
              </a:cxn>
              <a:cxn ang="0">
                <a:pos x="connsiteX2" y="connsiteY2"/>
              </a:cxn>
            </a:cxnLst>
            <a:rect l="l" t="t" r="r" b="b"/>
            <a:pathLst>
              <a:path w="1584036" h="1445491">
                <a:moveTo>
                  <a:pt x="0" y="1445491"/>
                </a:moveTo>
                <a:cubicBezTo>
                  <a:pt x="267470" y="722745"/>
                  <a:pt x="508450" y="0"/>
                  <a:pt x="798946" y="0"/>
                </a:cubicBezTo>
                <a:cubicBezTo>
                  <a:pt x="1095118" y="0"/>
                  <a:pt x="1323494" y="722745"/>
                  <a:pt x="1584036" y="1445491"/>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Figura a mano libera: forma 90">
            <a:extLst>
              <a:ext uri="{FF2B5EF4-FFF2-40B4-BE49-F238E27FC236}">
                <a16:creationId xmlns:a16="http://schemas.microsoft.com/office/drawing/2014/main" id="{968CE84D-0F3C-4153-98B5-398EDC3A7397}"/>
              </a:ext>
            </a:extLst>
          </p:cNvPr>
          <p:cNvSpPr/>
          <p:nvPr/>
        </p:nvSpPr>
        <p:spPr>
          <a:xfrm>
            <a:off x="8765881" y="1940040"/>
            <a:ext cx="1051200" cy="2034000"/>
          </a:xfrm>
          <a:custGeom>
            <a:avLst/>
            <a:gdLst>
              <a:gd name="connsiteX0" fmla="*/ 0 w 1043875"/>
              <a:gd name="connsiteY0" fmla="*/ 0 h 2027055"/>
              <a:gd name="connsiteX1" fmla="*/ 1043873 w 1043875"/>
              <a:gd name="connsiteY1" fmla="*/ 1019597 h 2027055"/>
              <a:gd name="connsiteX2" fmla="*/ 8092 w 1043875"/>
              <a:gd name="connsiteY2" fmla="*/ 2027055 h 2027055"/>
              <a:gd name="connsiteX0" fmla="*/ 0 w 1043873"/>
              <a:gd name="connsiteY0" fmla="*/ 0 h 2027055"/>
              <a:gd name="connsiteX1" fmla="*/ 1043873 w 1043873"/>
              <a:gd name="connsiteY1" fmla="*/ 1019597 h 2027055"/>
              <a:gd name="connsiteX2" fmla="*/ 8092 w 1043873"/>
              <a:gd name="connsiteY2" fmla="*/ 2027055 h 2027055"/>
            </a:gdLst>
            <a:ahLst/>
            <a:cxnLst>
              <a:cxn ang="0">
                <a:pos x="connsiteX0" y="connsiteY0"/>
              </a:cxn>
              <a:cxn ang="0">
                <a:pos x="connsiteX1" y="connsiteY1"/>
              </a:cxn>
              <a:cxn ang="0">
                <a:pos x="connsiteX2" y="connsiteY2"/>
              </a:cxn>
            </a:cxnLst>
            <a:rect l="l" t="t" r="r" b="b"/>
            <a:pathLst>
              <a:path w="1043873" h="2027055">
                <a:moveTo>
                  <a:pt x="0" y="0"/>
                </a:moveTo>
                <a:cubicBezTo>
                  <a:pt x="521262" y="340877"/>
                  <a:pt x="1042524" y="681755"/>
                  <a:pt x="1043873" y="1019597"/>
                </a:cubicBezTo>
                <a:cubicBezTo>
                  <a:pt x="990174" y="1374526"/>
                  <a:pt x="526657" y="1692247"/>
                  <a:pt x="8092" y="2027055"/>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Figura a mano libera: forma 106">
            <a:extLst>
              <a:ext uri="{FF2B5EF4-FFF2-40B4-BE49-F238E27FC236}">
                <a16:creationId xmlns:a16="http://schemas.microsoft.com/office/drawing/2014/main" id="{F381084F-26A5-45A8-B6A5-489DADE25BA3}"/>
              </a:ext>
            </a:extLst>
          </p:cNvPr>
          <p:cNvSpPr/>
          <p:nvPr/>
        </p:nvSpPr>
        <p:spPr>
          <a:xfrm>
            <a:off x="9300645" y="2079072"/>
            <a:ext cx="1773381" cy="2053047"/>
          </a:xfrm>
          <a:custGeom>
            <a:avLst/>
            <a:gdLst>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082 h 2047009"/>
              <a:gd name="connsiteX1" fmla="*/ 890154 w 1773381"/>
              <a:gd name="connsiteY1" fmla="*/ 0 h 2047009"/>
              <a:gd name="connsiteX2" fmla="*/ 1773381 w 1773381"/>
              <a:gd name="connsiteY2" fmla="*/ 2047009 h 2047009"/>
            </a:gdLst>
            <a:ahLst/>
            <a:cxnLst>
              <a:cxn ang="0">
                <a:pos x="connsiteX0" y="connsiteY0"/>
              </a:cxn>
              <a:cxn ang="0">
                <a:pos x="connsiteX1" y="connsiteY1"/>
              </a:cxn>
              <a:cxn ang="0">
                <a:pos x="connsiteX2" y="connsiteY2"/>
              </a:cxn>
            </a:cxnLst>
            <a:rect l="l" t="t" r="r" b="b"/>
            <a:pathLst>
              <a:path w="1773381" h="2047009">
                <a:moveTo>
                  <a:pt x="0" y="2040082"/>
                </a:moveTo>
                <a:cubicBezTo>
                  <a:pt x="297295" y="1019464"/>
                  <a:pt x="636501" y="35041"/>
                  <a:pt x="890154" y="0"/>
                </a:cubicBezTo>
                <a:cubicBezTo>
                  <a:pt x="1134282" y="39254"/>
                  <a:pt x="1479549" y="1024081"/>
                  <a:pt x="1773381" y="2047009"/>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Figura a mano libera: forma 116">
            <a:extLst>
              <a:ext uri="{FF2B5EF4-FFF2-40B4-BE49-F238E27FC236}">
                <a16:creationId xmlns:a16="http://schemas.microsoft.com/office/drawing/2014/main" id="{61A375D8-8DD4-4B07-BEEE-0150E0468FBF}"/>
              </a:ext>
            </a:extLst>
          </p:cNvPr>
          <p:cNvSpPr/>
          <p:nvPr/>
        </p:nvSpPr>
        <p:spPr>
          <a:xfrm>
            <a:off x="8768630" y="1871472"/>
            <a:ext cx="1332000" cy="2173224"/>
          </a:xfrm>
          <a:custGeom>
            <a:avLst/>
            <a:gdLst>
              <a:gd name="connsiteX0" fmla="*/ 0 w 1338072"/>
              <a:gd name="connsiteY0" fmla="*/ 0 h 2173224"/>
              <a:gd name="connsiteX1" fmla="*/ 1338072 w 1338072"/>
              <a:gd name="connsiteY1" fmla="*/ 1091184 h 2173224"/>
              <a:gd name="connsiteX2" fmla="*/ 3048 w 1338072"/>
              <a:gd name="connsiteY2" fmla="*/ 2173224 h 2173224"/>
            </a:gdLst>
            <a:ahLst/>
            <a:cxnLst>
              <a:cxn ang="0">
                <a:pos x="connsiteX0" y="connsiteY0"/>
              </a:cxn>
              <a:cxn ang="0">
                <a:pos x="connsiteX1" y="connsiteY1"/>
              </a:cxn>
              <a:cxn ang="0">
                <a:pos x="connsiteX2" y="connsiteY2"/>
              </a:cxn>
            </a:cxnLst>
            <a:rect l="l" t="t" r="r" b="b"/>
            <a:pathLst>
              <a:path w="1338072" h="2173224">
                <a:moveTo>
                  <a:pt x="0" y="0"/>
                </a:moveTo>
                <a:cubicBezTo>
                  <a:pt x="668782" y="364490"/>
                  <a:pt x="1337564" y="728980"/>
                  <a:pt x="1338072" y="1091184"/>
                </a:cubicBezTo>
                <a:cubicBezTo>
                  <a:pt x="1338580" y="1453388"/>
                  <a:pt x="670814" y="1813306"/>
                  <a:pt x="3048" y="2173224"/>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9" name="Connettore diritto 118">
            <a:extLst>
              <a:ext uri="{FF2B5EF4-FFF2-40B4-BE49-F238E27FC236}">
                <a16:creationId xmlns:a16="http://schemas.microsoft.com/office/drawing/2014/main" id="{C2E67A42-4CF8-4D2A-B3F7-53201D253657}"/>
              </a:ext>
            </a:extLst>
          </p:cNvPr>
          <p:cNvCxnSpPr>
            <a:cxnSpLocks/>
          </p:cNvCxnSpPr>
          <p:nvPr/>
        </p:nvCxnSpPr>
        <p:spPr>
          <a:xfrm flipH="1">
            <a:off x="7390004" y="3847731"/>
            <a:ext cx="187583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a:extLst>
              <a:ext uri="{FF2B5EF4-FFF2-40B4-BE49-F238E27FC236}">
                <a16:creationId xmlns:a16="http://schemas.microsoft.com/office/drawing/2014/main" id="{F56D1A78-9577-463C-A7B2-AA3CDFFA214A}"/>
              </a:ext>
            </a:extLst>
          </p:cNvPr>
          <p:cNvCxnSpPr>
            <a:cxnSpLocks/>
          </p:cNvCxnSpPr>
          <p:nvPr/>
        </p:nvCxnSpPr>
        <p:spPr>
          <a:xfrm>
            <a:off x="9265835" y="3847731"/>
            <a:ext cx="0" cy="27951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24" name="Arco 123">
            <a:extLst>
              <a:ext uri="{FF2B5EF4-FFF2-40B4-BE49-F238E27FC236}">
                <a16:creationId xmlns:a16="http://schemas.microsoft.com/office/drawing/2014/main" id="{3396C7BE-238A-499C-A60B-D0F603A2C1AC}"/>
              </a:ext>
            </a:extLst>
          </p:cNvPr>
          <p:cNvSpPr/>
          <p:nvPr/>
        </p:nvSpPr>
        <p:spPr>
          <a:xfrm>
            <a:off x="8279428" y="3635924"/>
            <a:ext cx="986400" cy="986400"/>
          </a:xfrm>
          <a:prstGeom prst="arc">
            <a:avLst>
              <a:gd name="adj1" fmla="val 21582748"/>
              <a:gd name="adj2" fmla="val 5409406"/>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26" name="Connettore diritto 125">
            <a:extLst>
              <a:ext uri="{FF2B5EF4-FFF2-40B4-BE49-F238E27FC236}">
                <a16:creationId xmlns:a16="http://schemas.microsoft.com/office/drawing/2014/main" id="{F94C13C3-5EDE-4E9A-A7B4-37B67DC863DF}"/>
              </a:ext>
            </a:extLst>
          </p:cNvPr>
          <p:cNvCxnSpPr>
            <a:stCxn id="124" idx="2"/>
          </p:cNvCxnSpPr>
          <p:nvPr/>
        </p:nvCxnSpPr>
        <p:spPr>
          <a:xfrm flipH="1">
            <a:off x="7390004" y="4622322"/>
            <a:ext cx="1381275" cy="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igura a mano libera: forma 18">
            <a:extLst>
              <a:ext uri="{FF2B5EF4-FFF2-40B4-BE49-F238E27FC236}">
                <a16:creationId xmlns:a16="http://schemas.microsoft.com/office/drawing/2014/main" id="{79F3312C-46DC-45A7-92AB-38096B5016FD}"/>
              </a:ext>
            </a:extLst>
          </p:cNvPr>
          <p:cNvSpPr/>
          <p:nvPr/>
        </p:nvSpPr>
        <p:spPr>
          <a:xfrm>
            <a:off x="9231223" y="1503036"/>
            <a:ext cx="1908000" cy="2629348"/>
          </a:xfrm>
          <a:custGeom>
            <a:avLst/>
            <a:gdLst>
              <a:gd name="connsiteX0" fmla="*/ 0 w 1912327"/>
              <a:gd name="connsiteY0" fmla="*/ 2602523 h 2606920"/>
              <a:gd name="connsiteX1" fmla="*/ 962757 w 1912327"/>
              <a:gd name="connsiteY1" fmla="*/ 0 h 2606920"/>
              <a:gd name="connsiteX2" fmla="*/ 1912327 w 1912327"/>
              <a:gd name="connsiteY2" fmla="*/ 2606920 h 2606920"/>
              <a:gd name="connsiteX0" fmla="*/ 0 w 1912327"/>
              <a:gd name="connsiteY0" fmla="*/ 2602523 h 2606920"/>
              <a:gd name="connsiteX1" fmla="*/ 962757 w 1912327"/>
              <a:gd name="connsiteY1" fmla="*/ 0 h 2606920"/>
              <a:gd name="connsiteX2" fmla="*/ 1912327 w 1912327"/>
              <a:gd name="connsiteY2" fmla="*/ 2606920 h 2606920"/>
              <a:gd name="connsiteX0" fmla="*/ 0 w 1912327"/>
              <a:gd name="connsiteY0" fmla="*/ 2602523 h 2606920"/>
              <a:gd name="connsiteX1" fmla="*/ 962757 w 1912327"/>
              <a:gd name="connsiteY1" fmla="*/ 0 h 2606920"/>
              <a:gd name="connsiteX2" fmla="*/ 1912327 w 1912327"/>
              <a:gd name="connsiteY2" fmla="*/ 2606920 h 260692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8 h 2625975"/>
              <a:gd name="connsiteX1" fmla="*/ 960848 w 1912327"/>
              <a:gd name="connsiteY1" fmla="*/ 5 h 2625975"/>
              <a:gd name="connsiteX2" fmla="*/ 1912327 w 1912327"/>
              <a:gd name="connsiteY2" fmla="*/ 2625975 h 2625975"/>
              <a:gd name="connsiteX0" fmla="*/ 0 w 1912327"/>
              <a:gd name="connsiteY0" fmla="*/ 2621583 h 2625980"/>
              <a:gd name="connsiteX1" fmla="*/ 960848 w 1912327"/>
              <a:gd name="connsiteY1" fmla="*/ 10 h 2625980"/>
              <a:gd name="connsiteX2" fmla="*/ 1912327 w 1912327"/>
              <a:gd name="connsiteY2" fmla="*/ 2625980 h 2625980"/>
            </a:gdLst>
            <a:ahLst/>
            <a:cxnLst>
              <a:cxn ang="0">
                <a:pos x="connsiteX0" y="connsiteY0"/>
              </a:cxn>
              <a:cxn ang="0">
                <a:pos x="connsiteX1" y="connsiteY1"/>
              </a:cxn>
              <a:cxn ang="0">
                <a:pos x="connsiteX2" y="connsiteY2"/>
              </a:cxn>
            </a:cxnLst>
            <a:rect l="l" t="t" r="r" b="b"/>
            <a:pathLst>
              <a:path w="1912327" h="2625980">
                <a:moveTo>
                  <a:pt x="0" y="2621583"/>
                </a:moveTo>
                <a:cubicBezTo>
                  <a:pt x="322018" y="1319955"/>
                  <a:pt x="814416" y="-3197"/>
                  <a:pt x="960848" y="10"/>
                </a:cubicBezTo>
                <a:cubicBezTo>
                  <a:pt x="1135470" y="-4397"/>
                  <a:pt x="1596902" y="1322886"/>
                  <a:pt x="1912327" y="2625980"/>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Figura a mano libera: forma 44">
            <a:extLst>
              <a:ext uri="{FF2B5EF4-FFF2-40B4-BE49-F238E27FC236}">
                <a16:creationId xmlns:a16="http://schemas.microsoft.com/office/drawing/2014/main" id="{1CE7B4CC-84D2-481C-9748-4B86F05D4AC7}"/>
              </a:ext>
            </a:extLst>
          </p:cNvPr>
          <p:cNvSpPr/>
          <p:nvPr/>
        </p:nvSpPr>
        <p:spPr>
          <a:xfrm>
            <a:off x="8765688" y="1813710"/>
            <a:ext cx="1605483" cy="2279754"/>
          </a:xfrm>
          <a:custGeom>
            <a:avLst/>
            <a:gdLst>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55"/>
              <a:gd name="connsiteY0" fmla="*/ 0 h 2279904"/>
              <a:gd name="connsiteX1" fmla="*/ 1609344 w 1609355"/>
              <a:gd name="connsiteY1" fmla="*/ 1139952 h 2279904"/>
              <a:gd name="connsiteX2" fmla="*/ 3048 w 1609355"/>
              <a:gd name="connsiteY2" fmla="*/ 2279904 h 2279904"/>
              <a:gd name="connsiteX0" fmla="*/ 0 w 1609355"/>
              <a:gd name="connsiteY0" fmla="*/ 0 h 2279904"/>
              <a:gd name="connsiteX1" fmla="*/ 1609344 w 1609355"/>
              <a:gd name="connsiteY1" fmla="*/ 1139952 h 2279904"/>
              <a:gd name="connsiteX2" fmla="*/ 3048 w 1609355"/>
              <a:gd name="connsiteY2" fmla="*/ 2279904 h 2279904"/>
              <a:gd name="connsiteX0" fmla="*/ 0 w 1609536"/>
              <a:gd name="connsiteY0" fmla="*/ 0 h 2279904"/>
              <a:gd name="connsiteX1" fmla="*/ 1609344 w 1609536"/>
              <a:gd name="connsiteY1" fmla="*/ 1139952 h 2279904"/>
              <a:gd name="connsiteX2" fmla="*/ 3048 w 1609536"/>
              <a:gd name="connsiteY2" fmla="*/ 2279904 h 2279904"/>
              <a:gd name="connsiteX0" fmla="*/ 0 w 1609536"/>
              <a:gd name="connsiteY0" fmla="*/ 0 h 2279904"/>
              <a:gd name="connsiteX1" fmla="*/ 1609344 w 1609536"/>
              <a:gd name="connsiteY1" fmla="*/ 1139952 h 2279904"/>
              <a:gd name="connsiteX2" fmla="*/ 3048 w 1609536"/>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Lst>
            <a:ahLst/>
            <a:cxnLst>
              <a:cxn ang="0">
                <a:pos x="connsiteX0" y="connsiteY0"/>
              </a:cxn>
              <a:cxn ang="0">
                <a:pos x="connsiteX1" y="connsiteY1"/>
              </a:cxn>
              <a:cxn ang="0">
                <a:pos x="connsiteX2" y="connsiteY2"/>
              </a:cxn>
            </a:cxnLst>
            <a:rect l="l" t="t" r="r" b="b"/>
            <a:pathLst>
              <a:path w="1609344" h="2279904">
                <a:moveTo>
                  <a:pt x="0" y="0"/>
                </a:moveTo>
                <a:cubicBezTo>
                  <a:pt x="786130" y="447040"/>
                  <a:pt x="1551566" y="854075"/>
                  <a:pt x="1609344" y="1139952"/>
                </a:cubicBezTo>
                <a:cubicBezTo>
                  <a:pt x="1512081" y="1478788"/>
                  <a:pt x="791210" y="1832864"/>
                  <a:pt x="3048" y="2279904"/>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cxnSp>
        <p:nvCxnSpPr>
          <p:cNvPr id="125" name="Connettore diritto 124">
            <a:extLst>
              <a:ext uri="{FF2B5EF4-FFF2-40B4-BE49-F238E27FC236}">
                <a16:creationId xmlns:a16="http://schemas.microsoft.com/office/drawing/2014/main" id="{87E57963-C118-4D79-8E75-4497D56F2A1D}"/>
              </a:ext>
            </a:extLst>
          </p:cNvPr>
          <p:cNvCxnSpPr>
            <a:cxnSpLocks/>
          </p:cNvCxnSpPr>
          <p:nvPr/>
        </p:nvCxnSpPr>
        <p:spPr>
          <a:xfrm>
            <a:off x="7108649" y="5105120"/>
            <a:ext cx="166196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Arco 161">
            <a:extLst>
              <a:ext uri="{FF2B5EF4-FFF2-40B4-BE49-F238E27FC236}">
                <a16:creationId xmlns:a16="http://schemas.microsoft.com/office/drawing/2014/main" id="{95D76425-1C8D-4FE2-A89C-D27D6A4C22DF}"/>
              </a:ext>
            </a:extLst>
          </p:cNvPr>
          <p:cNvSpPr/>
          <p:nvPr/>
        </p:nvSpPr>
        <p:spPr>
          <a:xfrm>
            <a:off x="7788885" y="3148038"/>
            <a:ext cx="1958400" cy="1958400"/>
          </a:xfrm>
          <a:prstGeom prst="arc">
            <a:avLst>
              <a:gd name="adj1" fmla="val 11646"/>
              <a:gd name="adj2" fmla="val 5399122"/>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1" name="Figura a mano libera: forma 200">
            <a:extLst>
              <a:ext uri="{FF2B5EF4-FFF2-40B4-BE49-F238E27FC236}">
                <a16:creationId xmlns:a16="http://schemas.microsoft.com/office/drawing/2014/main" id="{E062B92D-B0AC-449E-80BE-3ADE8AFD11BB}"/>
              </a:ext>
            </a:extLst>
          </p:cNvPr>
          <p:cNvSpPr/>
          <p:nvPr/>
        </p:nvSpPr>
        <p:spPr>
          <a:xfrm>
            <a:off x="9333493" y="2352368"/>
            <a:ext cx="1696065" cy="1774722"/>
          </a:xfrm>
          <a:custGeom>
            <a:avLst/>
            <a:gdLst>
              <a:gd name="connsiteX0" fmla="*/ 0 w 1696065"/>
              <a:gd name="connsiteY0" fmla="*/ 1774722 h 1774722"/>
              <a:gd name="connsiteX1" fmla="*/ 862781 w 1696065"/>
              <a:gd name="connsiteY1" fmla="*/ 0 h 1774722"/>
              <a:gd name="connsiteX2" fmla="*/ 1696065 w 1696065"/>
              <a:gd name="connsiteY2" fmla="*/ 1774722 h 1774722"/>
            </a:gdLst>
            <a:ahLst/>
            <a:cxnLst>
              <a:cxn ang="0">
                <a:pos x="connsiteX0" y="connsiteY0"/>
              </a:cxn>
              <a:cxn ang="0">
                <a:pos x="connsiteX1" y="connsiteY1"/>
              </a:cxn>
              <a:cxn ang="0">
                <a:pos x="connsiteX2" y="connsiteY2"/>
              </a:cxn>
            </a:cxnLst>
            <a:rect l="l" t="t" r="r" b="b"/>
            <a:pathLst>
              <a:path w="1696065" h="1774722">
                <a:moveTo>
                  <a:pt x="0" y="1774722"/>
                </a:moveTo>
                <a:cubicBezTo>
                  <a:pt x="290052" y="887361"/>
                  <a:pt x="580104" y="0"/>
                  <a:pt x="862781" y="0"/>
                </a:cubicBezTo>
                <a:cubicBezTo>
                  <a:pt x="1145458" y="0"/>
                  <a:pt x="1558413" y="1475657"/>
                  <a:pt x="1696065" y="1774722"/>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0" name="CasellaDiTesto 209">
            <a:extLst>
              <a:ext uri="{FF2B5EF4-FFF2-40B4-BE49-F238E27FC236}">
                <a16:creationId xmlns:a16="http://schemas.microsoft.com/office/drawing/2014/main" id="{0B0B5452-8C9E-4907-A94C-5C9B65229FF8}"/>
              </a:ext>
            </a:extLst>
          </p:cNvPr>
          <p:cNvSpPr txBox="1"/>
          <p:nvPr/>
        </p:nvSpPr>
        <p:spPr>
          <a:xfrm>
            <a:off x="10389987" y="3274242"/>
            <a:ext cx="61943" cy="144000"/>
          </a:xfrm>
          <a:prstGeom prst="rect">
            <a:avLst/>
          </a:prstGeom>
          <a:noFill/>
        </p:spPr>
        <p:txBody>
          <a:bodyPr wrap="square" rtlCol="0">
            <a:spAutoFit/>
          </a:bodyPr>
          <a:lstStyle/>
          <a:p>
            <a:r>
              <a:rPr lang="it-IT" sz="800" dirty="0">
                <a:solidFill>
                  <a:srgbClr val="0070C0"/>
                </a:solidFill>
              </a:rPr>
              <a:t>1</a:t>
            </a:r>
          </a:p>
        </p:txBody>
      </p:sp>
      <p:sp>
        <p:nvSpPr>
          <p:cNvPr id="211" name="CasellaDiTesto 210">
            <a:extLst>
              <a:ext uri="{FF2B5EF4-FFF2-40B4-BE49-F238E27FC236}">
                <a16:creationId xmlns:a16="http://schemas.microsoft.com/office/drawing/2014/main" id="{6B155775-32C9-462F-81C2-9C07B316EDF6}"/>
              </a:ext>
            </a:extLst>
          </p:cNvPr>
          <p:cNvSpPr txBox="1"/>
          <p:nvPr/>
        </p:nvSpPr>
        <p:spPr>
          <a:xfrm>
            <a:off x="10416798" y="2769432"/>
            <a:ext cx="61943" cy="144000"/>
          </a:xfrm>
          <a:prstGeom prst="rect">
            <a:avLst/>
          </a:prstGeom>
          <a:noFill/>
        </p:spPr>
        <p:txBody>
          <a:bodyPr wrap="square" rtlCol="0">
            <a:spAutoFit/>
          </a:bodyPr>
          <a:lstStyle/>
          <a:p>
            <a:r>
              <a:rPr lang="it-IT" sz="800" dirty="0">
                <a:solidFill>
                  <a:srgbClr val="0070C0"/>
                </a:solidFill>
              </a:rPr>
              <a:t>2</a:t>
            </a:r>
          </a:p>
        </p:txBody>
      </p:sp>
      <p:sp>
        <p:nvSpPr>
          <p:cNvPr id="213" name="CasellaDiTesto 212">
            <a:extLst>
              <a:ext uri="{FF2B5EF4-FFF2-40B4-BE49-F238E27FC236}">
                <a16:creationId xmlns:a16="http://schemas.microsoft.com/office/drawing/2014/main" id="{3B31C3E3-B181-4484-9BA6-FCE716074611}"/>
              </a:ext>
            </a:extLst>
          </p:cNvPr>
          <p:cNvSpPr txBox="1"/>
          <p:nvPr/>
        </p:nvSpPr>
        <p:spPr>
          <a:xfrm>
            <a:off x="10342453" y="1724384"/>
            <a:ext cx="61943" cy="144000"/>
          </a:xfrm>
          <a:prstGeom prst="rect">
            <a:avLst/>
          </a:prstGeom>
          <a:noFill/>
        </p:spPr>
        <p:txBody>
          <a:bodyPr wrap="square" rtlCol="0">
            <a:spAutoFit/>
          </a:bodyPr>
          <a:lstStyle/>
          <a:p>
            <a:r>
              <a:rPr lang="it-IT" sz="800" dirty="0">
                <a:solidFill>
                  <a:srgbClr val="0070C0"/>
                </a:solidFill>
              </a:rPr>
              <a:t>5</a:t>
            </a:r>
          </a:p>
        </p:txBody>
      </p:sp>
      <p:sp>
        <p:nvSpPr>
          <p:cNvPr id="214" name="CasellaDiTesto 213">
            <a:extLst>
              <a:ext uri="{FF2B5EF4-FFF2-40B4-BE49-F238E27FC236}">
                <a16:creationId xmlns:a16="http://schemas.microsoft.com/office/drawing/2014/main" id="{3F02D1C1-06A0-48C7-9D4A-F4E77F86AF1A}"/>
              </a:ext>
            </a:extLst>
          </p:cNvPr>
          <p:cNvSpPr txBox="1"/>
          <p:nvPr/>
        </p:nvSpPr>
        <p:spPr>
          <a:xfrm>
            <a:off x="10365175" y="2253916"/>
            <a:ext cx="61943" cy="144000"/>
          </a:xfrm>
          <a:prstGeom prst="rect">
            <a:avLst/>
          </a:prstGeom>
          <a:noFill/>
        </p:spPr>
        <p:txBody>
          <a:bodyPr wrap="square" rtlCol="0">
            <a:spAutoFit/>
          </a:bodyPr>
          <a:lstStyle/>
          <a:p>
            <a:r>
              <a:rPr lang="it-IT" sz="800" dirty="0">
                <a:solidFill>
                  <a:srgbClr val="0070C0"/>
                </a:solidFill>
              </a:rPr>
              <a:t>4</a:t>
            </a:r>
          </a:p>
        </p:txBody>
      </p:sp>
      <p:sp>
        <p:nvSpPr>
          <p:cNvPr id="215" name="CasellaDiTesto 214">
            <a:extLst>
              <a:ext uri="{FF2B5EF4-FFF2-40B4-BE49-F238E27FC236}">
                <a16:creationId xmlns:a16="http://schemas.microsoft.com/office/drawing/2014/main" id="{4943A427-EB11-49B3-9F4B-98AF60B48339}"/>
              </a:ext>
            </a:extLst>
          </p:cNvPr>
          <p:cNvSpPr txBox="1"/>
          <p:nvPr/>
        </p:nvSpPr>
        <p:spPr>
          <a:xfrm>
            <a:off x="10381873" y="2520959"/>
            <a:ext cx="61943" cy="144000"/>
          </a:xfrm>
          <a:prstGeom prst="rect">
            <a:avLst/>
          </a:prstGeom>
          <a:noFill/>
        </p:spPr>
        <p:txBody>
          <a:bodyPr wrap="square" rtlCol="0">
            <a:spAutoFit/>
          </a:bodyPr>
          <a:lstStyle/>
          <a:p>
            <a:r>
              <a:rPr lang="it-IT" sz="800" dirty="0">
                <a:solidFill>
                  <a:srgbClr val="0070C0"/>
                </a:solidFill>
              </a:rPr>
              <a:t>3</a:t>
            </a:r>
          </a:p>
        </p:txBody>
      </p:sp>
      <p:sp>
        <p:nvSpPr>
          <p:cNvPr id="216" name="CasellaDiTesto 215">
            <a:extLst>
              <a:ext uri="{FF2B5EF4-FFF2-40B4-BE49-F238E27FC236}">
                <a16:creationId xmlns:a16="http://schemas.microsoft.com/office/drawing/2014/main" id="{7D71A762-885F-4E0B-9269-D16F3847F97A}"/>
              </a:ext>
            </a:extLst>
          </p:cNvPr>
          <p:cNvSpPr txBox="1"/>
          <p:nvPr/>
        </p:nvSpPr>
        <p:spPr>
          <a:xfrm>
            <a:off x="9294674" y="2146260"/>
            <a:ext cx="61943" cy="144000"/>
          </a:xfrm>
          <a:prstGeom prst="rect">
            <a:avLst/>
          </a:prstGeom>
          <a:noFill/>
        </p:spPr>
        <p:txBody>
          <a:bodyPr wrap="square" rtlCol="0">
            <a:spAutoFit/>
          </a:bodyPr>
          <a:lstStyle/>
          <a:p>
            <a:r>
              <a:rPr lang="it-IT" sz="800" dirty="0">
                <a:solidFill>
                  <a:srgbClr val="00B050"/>
                </a:solidFill>
              </a:rPr>
              <a:t>3</a:t>
            </a:r>
          </a:p>
        </p:txBody>
      </p:sp>
      <p:sp>
        <p:nvSpPr>
          <p:cNvPr id="217" name="CasellaDiTesto 216">
            <a:extLst>
              <a:ext uri="{FF2B5EF4-FFF2-40B4-BE49-F238E27FC236}">
                <a16:creationId xmlns:a16="http://schemas.microsoft.com/office/drawing/2014/main" id="{65CAA351-1575-4E29-9D51-DAE8CBED1F58}"/>
              </a:ext>
            </a:extLst>
          </p:cNvPr>
          <p:cNvSpPr txBox="1"/>
          <p:nvPr/>
        </p:nvSpPr>
        <p:spPr>
          <a:xfrm>
            <a:off x="9392737" y="2150695"/>
            <a:ext cx="61943" cy="144000"/>
          </a:xfrm>
          <a:prstGeom prst="rect">
            <a:avLst/>
          </a:prstGeom>
          <a:noFill/>
        </p:spPr>
        <p:txBody>
          <a:bodyPr wrap="square" rtlCol="0">
            <a:spAutoFit/>
          </a:bodyPr>
          <a:lstStyle/>
          <a:p>
            <a:r>
              <a:rPr lang="it-IT" sz="800" dirty="0">
                <a:solidFill>
                  <a:srgbClr val="00B050"/>
                </a:solidFill>
              </a:rPr>
              <a:t>4</a:t>
            </a:r>
          </a:p>
        </p:txBody>
      </p:sp>
      <p:sp>
        <p:nvSpPr>
          <p:cNvPr id="218" name="CasellaDiTesto 217">
            <a:extLst>
              <a:ext uri="{FF2B5EF4-FFF2-40B4-BE49-F238E27FC236}">
                <a16:creationId xmlns:a16="http://schemas.microsoft.com/office/drawing/2014/main" id="{807DEDC0-A0FC-4B74-B6C0-2FFDAC12F205}"/>
              </a:ext>
            </a:extLst>
          </p:cNvPr>
          <p:cNvSpPr txBox="1"/>
          <p:nvPr/>
        </p:nvSpPr>
        <p:spPr>
          <a:xfrm>
            <a:off x="9493059" y="2155953"/>
            <a:ext cx="61943" cy="144000"/>
          </a:xfrm>
          <a:prstGeom prst="rect">
            <a:avLst/>
          </a:prstGeom>
          <a:noFill/>
        </p:spPr>
        <p:txBody>
          <a:bodyPr wrap="square" rtlCol="0">
            <a:spAutoFit/>
          </a:bodyPr>
          <a:lstStyle/>
          <a:p>
            <a:r>
              <a:rPr lang="it-IT" sz="800" dirty="0">
                <a:solidFill>
                  <a:srgbClr val="00B050"/>
                </a:solidFill>
              </a:rPr>
              <a:t>5</a:t>
            </a:r>
          </a:p>
        </p:txBody>
      </p:sp>
      <p:sp>
        <p:nvSpPr>
          <p:cNvPr id="219" name="CasellaDiTesto 218">
            <a:extLst>
              <a:ext uri="{FF2B5EF4-FFF2-40B4-BE49-F238E27FC236}">
                <a16:creationId xmlns:a16="http://schemas.microsoft.com/office/drawing/2014/main" id="{A82BF6D1-3C21-4056-8B2F-E7A3463368AA}"/>
              </a:ext>
            </a:extLst>
          </p:cNvPr>
          <p:cNvSpPr txBox="1"/>
          <p:nvPr/>
        </p:nvSpPr>
        <p:spPr>
          <a:xfrm>
            <a:off x="9190743" y="2142262"/>
            <a:ext cx="61943" cy="144000"/>
          </a:xfrm>
          <a:prstGeom prst="rect">
            <a:avLst/>
          </a:prstGeom>
          <a:noFill/>
        </p:spPr>
        <p:txBody>
          <a:bodyPr wrap="square" rtlCol="0">
            <a:spAutoFit/>
          </a:bodyPr>
          <a:lstStyle/>
          <a:p>
            <a:r>
              <a:rPr lang="it-IT" sz="800" dirty="0">
                <a:solidFill>
                  <a:srgbClr val="00B050"/>
                </a:solidFill>
              </a:rPr>
              <a:t>2</a:t>
            </a:r>
          </a:p>
        </p:txBody>
      </p:sp>
      <p:sp>
        <p:nvSpPr>
          <p:cNvPr id="220" name="CasellaDiTesto 219">
            <a:extLst>
              <a:ext uri="{FF2B5EF4-FFF2-40B4-BE49-F238E27FC236}">
                <a16:creationId xmlns:a16="http://schemas.microsoft.com/office/drawing/2014/main" id="{C17C21B7-9F1D-44CA-B38C-88F0E1D605FA}"/>
              </a:ext>
            </a:extLst>
          </p:cNvPr>
          <p:cNvSpPr txBox="1"/>
          <p:nvPr/>
        </p:nvSpPr>
        <p:spPr>
          <a:xfrm>
            <a:off x="9008700" y="2150807"/>
            <a:ext cx="61943" cy="144000"/>
          </a:xfrm>
          <a:prstGeom prst="rect">
            <a:avLst/>
          </a:prstGeom>
          <a:noFill/>
        </p:spPr>
        <p:txBody>
          <a:bodyPr wrap="square" rtlCol="0">
            <a:spAutoFit/>
          </a:bodyPr>
          <a:lstStyle/>
          <a:p>
            <a:r>
              <a:rPr lang="it-IT" sz="800" dirty="0">
                <a:solidFill>
                  <a:srgbClr val="00B050"/>
                </a:solidFill>
              </a:rPr>
              <a:t>1</a:t>
            </a:r>
          </a:p>
        </p:txBody>
      </p:sp>
      <p:sp>
        <p:nvSpPr>
          <p:cNvPr id="231" name="Figura a mano libera: forma 230">
            <a:extLst>
              <a:ext uri="{FF2B5EF4-FFF2-40B4-BE49-F238E27FC236}">
                <a16:creationId xmlns:a16="http://schemas.microsoft.com/office/drawing/2014/main" id="{4809512F-2DD2-47BE-BA60-B59925FE37CD}"/>
              </a:ext>
            </a:extLst>
          </p:cNvPr>
          <p:cNvSpPr/>
          <p:nvPr/>
        </p:nvSpPr>
        <p:spPr>
          <a:xfrm>
            <a:off x="8771678" y="1901952"/>
            <a:ext cx="1198834" cy="2115312"/>
          </a:xfrm>
          <a:custGeom>
            <a:avLst/>
            <a:gdLst>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94"/>
              <a:gd name="connsiteY0" fmla="*/ 0 h 2115312"/>
              <a:gd name="connsiteX1" fmla="*/ 1203960 w 1203994"/>
              <a:gd name="connsiteY1" fmla="*/ 1060704 h 2115312"/>
              <a:gd name="connsiteX2" fmla="*/ 0 w 1203994"/>
              <a:gd name="connsiteY2" fmla="*/ 2115312 h 2115312"/>
              <a:gd name="connsiteX0" fmla="*/ 0 w 1203994"/>
              <a:gd name="connsiteY0" fmla="*/ 0 h 2115312"/>
              <a:gd name="connsiteX1" fmla="*/ 1203960 w 1203994"/>
              <a:gd name="connsiteY1" fmla="*/ 1060704 h 2115312"/>
              <a:gd name="connsiteX2" fmla="*/ 0 w 1203994"/>
              <a:gd name="connsiteY2" fmla="*/ 2115312 h 2115312"/>
            </a:gdLst>
            <a:ahLst/>
            <a:cxnLst>
              <a:cxn ang="0">
                <a:pos x="connsiteX0" y="connsiteY0"/>
              </a:cxn>
              <a:cxn ang="0">
                <a:pos x="connsiteX1" y="connsiteY1"/>
              </a:cxn>
              <a:cxn ang="0">
                <a:pos x="connsiteX2" y="connsiteY2"/>
              </a:cxn>
            </a:cxnLst>
            <a:rect l="l" t="t" r="r" b="b"/>
            <a:pathLst>
              <a:path w="1203994" h="2115312">
                <a:moveTo>
                  <a:pt x="0" y="0"/>
                </a:moveTo>
                <a:cubicBezTo>
                  <a:pt x="601980" y="354076"/>
                  <a:pt x="1209268" y="842556"/>
                  <a:pt x="1203960" y="1060704"/>
                </a:cubicBezTo>
                <a:cubicBezTo>
                  <a:pt x="1191487" y="1334819"/>
                  <a:pt x="601980" y="1764284"/>
                  <a:pt x="0" y="2115312"/>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8" name="Figura a mano libera: forma 237">
            <a:extLst>
              <a:ext uri="{FF2B5EF4-FFF2-40B4-BE49-F238E27FC236}">
                <a16:creationId xmlns:a16="http://schemas.microsoft.com/office/drawing/2014/main" id="{FCA8FA6F-57DD-42EC-B89A-E3A4BF4AED87}"/>
              </a:ext>
            </a:extLst>
          </p:cNvPr>
          <p:cNvSpPr/>
          <p:nvPr/>
        </p:nvSpPr>
        <p:spPr>
          <a:xfrm>
            <a:off x="9261389" y="2308578"/>
            <a:ext cx="594951" cy="1538111"/>
          </a:xfrm>
          <a:custGeom>
            <a:avLst/>
            <a:gdLst>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76812 w 596414"/>
              <a:gd name="connsiteY2" fmla="*/ 1355584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4951"/>
              <a:gd name="connsiteY0" fmla="*/ 1538111 h 1538111"/>
              <a:gd name="connsiteX1" fmla="*/ 59267 w 594951"/>
              <a:gd name="connsiteY1" fmla="*/ 1476022 h 1538111"/>
              <a:gd name="connsiteX2" fmla="*/ 176812 w 594951"/>
              <a:gd name="connsiteY2" fmla="*/ 1355584 h 1538111"/>
              <a:gd name="connsiteX3" fmla="*/ 282222 w 594951"/>
              <a:gd name="connsiteY3" fmla="*/ 1199444 h 1538111"/>
              <a:gd name="connsiteX4" fmla="*/ 516467 w 594951"/>
              <a:gd name="connsiteY4" fmla="*/ 793044 h 1538111"/>
              <a:gd name="connsiteX5" fmla="*/ 589844 w 594951"/>
              <a:gd name="connsiteY5" fmla="*/ 414866 h 1538111"/>
              <a:gd name="connsiteX6" fmla="*/ 577568 w 594951"/>
              <a:gd name="connsiteY6" fmla="*/ 232339 h 1538111"/>
              <a:gd name="connsiteX7" fmla="*/ 488244 w 594951"/>
              <a:gd name="connsiteY7" fmla="*/ 73378 h 1538111"/>
              <a:gd name="connsiteX8" fmla="*/ 428978 w 594951"/>
              <a:gd name="connsiteY8" fmla="*/ 0 h 15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951" h="1538111">
                <a:moveTo>
                  <a:pt x="0" y="1538111"/>
                </a:moveTo>
                <a:cubicBezTo>
                  <a:pt x="19344" y="1522118"/>
                  <a:pt x="29798" y="1506443"/>
                  <a:pt x="59267" y="1476022"/>
                </a:cubicBezTo>
                <a:cubicBezTo>
                  <a:pt x="88736" y="1445601"/>
                  <a:pt x="139653" y="1401680"/>
                  <a:pt x="176812" y="1355584"/>
                </a:cubicBezTo>
                <a:cubicBezTo>
                  <a:pt x="213971" y="1309488"/>
                  <a:pt x="225613" y="1293201"/>
                  <a:pt x="282222" y="1199444"/>
                </a:cubicBezTo>
                <a:cubicBezTo>
                  <a:pt x="338831" y="1105687"/>
                  <a:pt x="465197" y="923807"/>
                  <a:pt x="516467" y="793044"/>
                </a:cubicBezTo>
                <a:cubicBezTo>
                  <a:pt x="567737" y="662281"/>
                  <a:pt x="579661" y="508317"/>
                  <a:pt x="589844" y="414866"/>
                </a:cubicBezTo>
                <a:cubicBezTo>
                  <a:pt x="600027" y="321415"/>
                  <a:pt x="594501" y="289254"/>
                  <a:pt x="577568" y="232339"/>
                </a:cubicBezTo>
                <a:cubicBezTo>
                  <a:pt x="560635" y="175424"/>
                  <a:pt x="520787" y="110038"/>
                  <a:pt x="488244" y="73378"/>
                </a:cubicBezTo>
                <a:cubicBezTo>
                  <a:pt x="462844" y="34337"/>
                  <a:pt x="445911" y="17168"/>
                  <a:pt x="428978" y="0"/>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39" name="Connettore diritto 238">
            <a:extLst>
              <a:ext uri="{FF2B5EF4-FFF2-40B4-BE49-F238E27FC236}">
                <a16:creationId xmlns:a16="http://schemas.microsoft.com/office/drawing/2014/main" id="{74617C32-3FD8-4E5A-88DD-91CC9BBCF29D}"/>
              </a:ext>
            </a:extLst>
          </p:cNvPr>
          <p:cNvCxnSpPr>
            <a:cxnSpLocks/>
          </p:cNvCxnSpPr>
          <p:nvPr/>
        </p:nvCxnSpPr>
        <p:spPr>
          <a:xfrm flipH="1">
            <a:off x="7114070" y="2381420"/>
            <a:ext cx="263203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Connettore diritto 240">
            <a:extLst>
              <a:ext uri="{FF2B5EF4-FFF2-40B4-BE49-F238E27FC236}">
                <a16:creationId xmlns:a16="http://schemas.microsoft.com/office/drawing/2014/main" id="{FD528E4C-4FD0-488F-80F3-EDA89F0BDD1C}"/>
              </a:ext>
            </a:extLst>
          </p:cNvPr>
          <p:cNvCxnSpPr>
            <a:cxnSpLocks/>
          </p:cNvCxnSpPr>
          <p:nvPr/>
        </p:nvCxnSpPr>
        <p:spPr>
          <a:xfrm flipH="1">
            <a:off x="6966525" y="2546570"/>
            <a:ext cx="287643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Connettore diritto 242">
            <a:extLst>
              <a:ext uri="{FF2B5EF4-FFF2-40B4-BE49-F238E27FC236}">
                <a16:creationId xmlns:a16="http://schemas.microsoft.com/office/drawing/2014/main" id="{4FEA9FA4-D041-4E39-8290-6841445478EF}"/>
              </a:ext>
            </a:extLst>
          </p:cNvPr>
          <p:cNvCxnSpPr>
            <a:cxnSpLocks/>
          </p:cNvCxnSpPr>
          <p:nvPr/>
        </p:nvCxnSpPr>
        <p:spPr>
          <a:xfrm flipH="1">
            <a:off x="6891801" y="2724410"/>
            <a:ext cx="296023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Connettore diritto 244">
            <a:extLst>
              <a:ext uri="{FF2B5EF4-FFF2-40B4-BE49-F238E27FC236}">
                <a16:creationId xmlns:a16="http://schemas.microsoft.com/office/drawing/2014/main" id="{379724C8-BDDE-4A8B-859B-66B5599FD95A}"/>
              </a:ext>
            </a:extLst>
          </p:cNvPr>
          <p:cNvCxnSpPr>
            <a:cxnSpLocks/>
          </p:cNvCxnSpPr>
          <p:nvPr/>
        </p:nvCxnSpPr>
        <p:spPr>
          <a:xfrm flipH="1">
            <a:off x="6812219" y="3102074"/>
            <a:ext cx="296280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Connettore diritto 246">
            <a:extLst>
              <a:ext uri="{FF2B5EF4-FFF2-40B4-BE49-F238E27FC236}">
                <a16:creationId xmlns:a16="http://schemas.microsoft.com/office/drawing/2014/main" id="{C6EB9DA1-3462-465E-8F79-534F26535804}"/>
              </a:ext>
            </a:extLst>
          </p:cNvPr>
          <p:cNvCxnSpPr>
            <a:cxnSpLocks/>
          </p:cNvCxnSpPr>
          <p:nvPr/>
        </p:nvCxnSpPr>
        <p:spPr>
          <a:xfrm flipH="1">
            <a:off x="6891801" y="3507108"/>
            <a:ext cx="264788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Connettore diritto 248">
            <a:extLst>
              <a:ext uri="{FF2B5EF4-FFF2-40B4-BE49-F238E27FC236}">
                <a16:creationId xmlns:a16="http://schemas.microsoft.com/office/drawing/2014/main" id="{0AD9921A-9C99-474D-A8A5-5484AA7D28AB}"/>
              </a:ext>
            </a:extLst>
          </p:cNvPr>
          <p:cNvCxnSpPr>
            <a:cxnSpLocks/>
          </p:cNvCxnSpPr>
          <p:nvPr/>
        </p:nvCxnSpPr>
        <p:spPr>
          <a:xfrm flipH="1">
            <a:off x="6966525" y="3674335"/>
            <a:ext cx="246508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Connettore diritto 250">
            <a:extLst>
              <a:ext uri="{FF2B5EF4-FFF2-40B4-BE49-F238E27FC236}">
                <a16:creationId xmlns:a16="http://schemas.microsoft.com/office/drawing/2014/main" id="{781BA6D6-6391-4C54-A9E8-8E09EC6B022A}"/>
              </a:ext>
            </a:extLst>
          </p:cNvPr>
          <p:cNvCxnSpPr>
            <a:cxnSpLocks/>
          </p:cNvCxnSpPr>
          <p:nvPr/>
        </p:nvCxnSpPr>
        <p:spPr>
          <a:xfrm flipH="1">
            <a:off x="7114070" y="3786750"/>
            <a:ext cx="221066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82" name="Figura a mano libera: forma 281">
            <a:extLst>
              <a:ext uri="{FF2B5EF4-FFF2-40B4-BE49-F238E27FC236}">
                <a16:creationId xmlns:a16="http://schemas.microsoft.com/office/drawing/2014/main" id="{FA9CF63A-B5BA-4C0A-B6FE-0E96F7924F4F}"/>
              </a:ext>
            </a:extLst>
          </p:cNvPr>
          <p:cNvSpPr/>
          <p:nvPr/>
        </p:nvSpPr>
        <p:spPr>
          <a:xfrm>
            <a:off x="6814771" y="2304261"/>
            <a:ext cx="1160931" cy="1546080"/>
          </a:xfrm>
          <a:custGeom>
            <a:avLst/>
            <a:gdLst>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49416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0391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5286 h 1546080"/>
              <a:gd name="connsiteX1" fmla="*/ 78788 w 1160941"/>
              <a:gd name="connsiteY1" fmla="*/ 413390 h 1546080"/>
              <a:gd name="connsiteX2" fmla="*/ 152410 w 1160941"/>
              <a:gd name="connsiteY2" fmla="*/ 241715 h 1546080"/>
              <a:gd name="connsiteX3" fmla="*/ 303914 w 1160941"/>
              <a:gd name="connsiteY3" fmla="*/ 77213 h 1546080"/>
              <a:gd name="connsiteX4" fmla="*/ 580475 w 1160941"/>
              <a:gd name="connsiteY4" fmla="*/ 5 h 1546080"/>
              <a:gd name="connsiteX5" fmla="*/ 858941 w 1160941"/>
              <a:gd name="connsiteY5" fmla="*/ 80351 h 1546080"/>
              <a:gd name="connsiteX6" fmla="*/ 1004057 w 1160941"/>
              <a:gd name="connsiteY6" fmla="*/ 239474 h 1546080"/>
              <a:gd name="connsiteX7" fmla="*/ 1080257 w 1160941"/>
              <a:gd name="connsiteY7" fmla="*/ 423251 h 1546080"/>
              <a:gd name="connsiteX8" fmla="*/ 1160940 w 1160941"/>
              <a:gd name="connsiteY8" fmla="*/ 799768 h 1546080"/>
              <a:gd name="connsiteX9" fmla="*/ 1082499 w 1160941"/>
              <a:gd name="connsiteY9" fmla="*/ 1203180 h 1546080"/>
              <a:gd name="connsiteX10" fmla="*/ 1013022 w 1160941"/>
              <a:gd name="connsiteY10" fmla="*/ 1366786 h 1546080"/>
              <a:gd name="connsiteX11" fmla="*/ 849416 w 1160941"/>
              <a:gd name="connsiteY11" fmla="*/ 1481086 h 1546080"/>
              <a:gd name="connsiteX12" fmla="*/ 580475 w 1160941"/>
              <a:gd name="connsiteY12" fmla="*/ 1546080 h 1546080"/>
              <a:gd name="connsiteX13" fmla="*/ 307052 w 1160941"/>
              <a:gd name="connsiteY13" fmla="*/ 1481086 h 1546080"/>
              <a:gd name="connsiteX14" fmla="*/ 154652 w 1160941"/>
              <a:gd name="connsiteY14" fmla="*/ 1369027 h 1546080"/>
              <a:gd name="connsiteX15" fmla="*/ 73969 w 1160941"/>
              <a:gd name="connsiteY15" fmla="*/ 1203180 h 1546080"/>
              <a:gd name="connsiteX16" fmla="*/ 10 w 1160941"/>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43"/>
              <a:gd name="connsiteY0" fmla="*/ 795286 h 1546080"/>
              <a:gd name="connsiteX1" fmla="*/ 78779 w 1160943"/>
              <a:gd name="connsiteY1" fmla="*/ 413390 h 1546080"/>
              <a:gd name="connsiteX2" fmla="*/ 152401 w 1160943"/>
              <a:gd name="connsiteY2" fmla="*/ 241715 h 1546080"/>
              <a:gd name="connsiteX3" fmla="*/ 303905 w 1160943"/>
              <a:gd name="connsiteY3" fmla="*/ 77213 h 1546080"/>
              <a:gd name="connsiteX4" fmla="*/ 580466 w 1160943"/>
              <a:gd name="connsiteY4" fmla="*/ 5 h 1546080"/>
              <a:gd name="connsiteX5" fmla="*/ 858932 w 1160943"/>
              <a:gd name="connsiteY5" fmla="*/ 80351 h 1546080"/>
              <a:gd name="connsiteX6" fmla="*/ 1004048 w 1160943"/>
              <a:gd name="connsiteY6" fmla="*/ 239474 h 1546080"/>
              <a:gd name="connsiteX7" fmla="*/ 1087868 w 1160943"/>
              <a:gd name="connsiteY7" fmla="*/ 421346 h 1546080"/>
              <a:gd name="connsiteX8" fmla="*/ 1160931 w 1160943"/>
              <a:gd name="connsiteY8" fmla="*/ 799768 h 1546080"/>
              <a:gd name="connsiteX9" fmla="*/ 1082490 w 1160943"/>
              <a:gd name="connsiteY9" fmla="*/ 1203180 h 1546080"/>
              <a:gd name="connsiteX10" fmla="*/ 1013013 w 1160943"/>
              <a:gd name="connsiteY10" fmla="*/ 1366786 h 1546080"/>
              <a:gd name="connsiteX11" fmla="*/ 849407 w 1160943"/>
              <a:gd name="connsiteY11" fmla="*/ 1481086 h 1546080"/>
              <a:gd name="connsiteX12" fmla="*/ 580466 w 1160943"/>
              <a:gd name="connsiteY12" fmla="*/ 1546080 h 1546080"/>
              <a:gd name="connsiteX13" fmla="*/ 307043 w 1160943"/>
              <a:gd name="connsiteY13" fmla="*/ 1481086 h 1546080"/>
              <a:gd name="connsiteX14" fmla="*/ 154643 w 1160943"/>
              <a:gd name="connsiteY14" fmla="*/ 1369027 h 1546080"/>
              <a:gd name="connsiteX15" fmla="*/ 77770 w 1160943"/>
              <a:gd name="connsiteY15" fmla="*/ 1205085 h 1546080"/>
              <a:gd name="connsiteX16" fmla="*/ 1 w 1160943"/>
              <a:gd name="connsiteY16" fmla="*/ 795286 h 1546080"/>
              <a:gd name="connsiteX0" fmla="*/ 1 w 1160943"/>
              <a:gd name="connsiteY0" fmla="*/ 795286 h 1546080"/>
              <a:gd name="connsiteX1" fmla="*/ 78779 w 1160943"/>
              <a:gd name="connsiteY1" fmla="*/ 413390 h 1546080"/>
              <a:gd name="connsiteX2" fmla="*/ 152401 w 1160943"/>
              <a:gd name="connsiteY2" fmla="*/ 241715 h 1546080"/>
              <a:gd name="connsiteX3" fmla="*/ 303905 w 1160943"/>
              <a:gd name="connsiteY3" fmla="*/ 77213 h 1546080"/>
              <a:gd name="connsiteX4" fmla="*/ 580466 w 1160943"/>
              <a:gd name="connsiteY4" fmla="*/ 5 h 1546080"/>
              <a:gd name="connsiteX5" fmla="*/ 858932 w 1160943"/>
              <a:gd name="connsiteY5" fmla="*/ 80351 h 1546080"/>
              <a:gd name="connsiteX6" fmla="*/ 1007858 w 1160943"/>
              <a:gd name="connsiteY6" fmla="*/ 235664 h 1546080"/>
              <a:gd name="connsiteX7" fmla="*/ 1087868 w 1160943"/>
              <a:gd name="connsiteY7" fmla="*/ 421346 h 1546080"/>
              <a:gd name="connsiteX8" fmla="*/ 1160931 w 1160943"/>
              <a:gd name="connsiteY8" fmla="*/ 799768 h 1546080"/>
              <a:gd name="connsiteX9" fmla="*/ 1082490 w 1160943"/>
              <a:gd name="connsiteY9" fmla="*/ 1203180 h 1546080"/>
              <a:gd name="connsiteX10" fmla="*/ 1013013 w 1160943"/>
              <a:gd name="connsiteY10" fmla="*/ 1366786 h 1546080"/>
              <a:gd name="connsiteX11" fmla="*/ 849407 w 1160943"/>
              <a:gd name="connsiteY11" fmla="*/ 1481086 h 1546080"/>
              <a:gd name="connsiteX12" fmla="*/ 580466 w 1160943"/>
              <a:gd name="connsiteY12" fmla="*/ 1546080 h 1546080"/>
              <a:gd name="connsiteX13" fmla="*/ 307043 w 1160943"/>
              <a:gd name="connsiteY13" fmla="*/ 1481086 h 1546080"/>
              <a:gd name="connsiteX14" fmla="*/ 154643 w 1160943"/>
              <a:gd name="connsiteY14" fmla="*/ 1369027 h 1546080"/>
              <a:gd name="connsiteX15" fmla="*/ 77770 w 1160943"/>
              <a:gd name="connsiteY15" fmla="*/ 1205085 h 1546080"/>
              <a:gd name="connsiteX16" fmla="*/ 1 w 1160943"/>
              <a:gd name="connsiteY16" fmla="*/ 795286 h 1546080"/>
              <a:gd name="connsiteX0" fmla="*/ 1 w 1160943"/>
              <a:gd name="connsiteY0" fmla="*/ 795286 h 1546080"/>
              <a:gd name="connsiteX1" fmla="*/ 78779 w 1160943"/>
              <a:gd name="connsiteY1" fmla="*/ 413390 h 1546080"/>
              <a:gd name="connsiteX2" fmla="*/ 152401 w 1160943"/>
              <a:gd name="connsiteY2" fmla="*/ 241715 h 1546080"/>
              <a:gd name="connsiteX3" fmla="*/ 303905 w 1160943"/>
              <a:gd name="connsiteY3" fmla="*/ 77213 h 1546080"/>
              <a:gd name="connsiteX4" fmla="*/ 580466 w 1160943"/>
              <a:gd name="connsiteY4" fmla="*/ 5 h 1546080"/>
              <a:gd name="connsiteX5" fmla="*/ 858932 w 1160943"/>
              <a:gd name="connsiteY5" fmla="*/ 80351 h 1546080"/>
              <a:gd name="connsiteX6" fmla="*/ 1007858 w 1160943"/>
              <a:gd name="connsiteY6" fmla="*/ 235664 h 1546080"/>
              <a:gd name="connsiteX7" fmla="*/ 1087868 w 1160943"/>
              <a:gd name="connsiteY7" fmla="*/ 421346 h 1546080"/>
              <a:gd name="connsiteX8" fmla="*/ 1160931 w 1160943"/>
              <a:gd name="connsiteY8" fmla="*/ 799768 h 1546080"/>
              <a:gd name="connsiteX9" fmla="*/ 1082490 w 1160943"/>
              <a:gd name="connsiteY9" fmla="*/ 1203180 h 1546080"/>
              <a:gd name="connsiteX10" fmla="*/ 1013013 w 1160943"/>
              <a:gd name="connsiteY10" fmla="*/ 1366786 h 1546080"/>
              <a:gd name="connsiteX11" fmla="*/ 849407 w 1160943"/>
              <a:gd name="connsiteY11" fmla="*/ 1481086 h 1546080"/>
              <a:gd name="connsiteX12" fmla="*/ 580466 w 1160943"/>
              <a:gd name="connsiteY12" fmla="*/ 1546080 h 1546080"/>
              <a:gd name="connsiteX13" fmla="*/ 307043 w 1160943"/>
              <a:gd name="connsiteY13" fmla="*/ 1481086 h 1546080"/>
              <a:gd name="connsiteX14" fmla="*/ 154643 w 1160943"/>
              <a:gd name="connsiteY14" fmla="*/ 1369027 h 1546080"/>
              <a:gd name="connsiteX15" fmla="*/ 77770 w 1160943"/>
              <a:gd name="connsiteY15" fmla="*/ 1205085 h 1546080"/>
              <a:gd name="connsiteX16" fmla="*/ 1 w 1160943"/>
              <a:gd name="connsiteY16" fmla="*/ 795286 h 1546080"/>
              <a:gd name="connsiteX0" fmla="*/ 1 w 1160942"/>
              <a:gd name="connsiteY0" fmla="*/ 795286 h 1546080"/>
              <a:gd name="connsiteX1" fmla="*/ 78779 w 1160942"/>
              <a:gd name="connsiteY1" fmla="*/ 413390 h 1546080"/>
              <a:gd name="connsiteX2" fmla="*/ 152401 w 1160942"/>
              <a:gd name="connsiteY2" fmla="*/ 241715 h 1546080"/>
              <a:gd name="connsiteX3" fmla="*/ 303905 w 1160942"/>
              <a:gd name="connsiteY3" fmla="*/ 77213 h 1546080"/>
              <a:gd name="connsiteX4" fmla="*/ 580466 w 1160942"/>
              <a:gd name="connsiteY4" fmla="*/ 5 h 1546080"/>
              <a:gd name="connsiteX5" fmla="*/ 858932 w 1160942"/>
              <a:gd name="connsiteY5" fmla="*/ 80351 h 1546080"/>
              <a:gd name="connsiteX6" fmla="*/ 1015478 w 1160942"/>
              <a:gd name="connsiteY6" fmla="*/ 241379 h 1546080"/>
              <a:gd name="connsiteX7" fmla="*/ 1087868 w 1160942"/>
              <a:gd name="connsiteY7" fmla="*/ 421346 h 1546080"/>
              <a:gd name="connsiteX8" fmla="*/ 1160931 w 1160942"/>
              <a:gd name="connsiteY8" fmla="*/ 799768 h 1546080"/>
              <a:gd name="connsiteX9" fmla="*/ 1082490 w 1160942"/>
              <a:gd name="connsiteY9" fmla="*/ 1203180 h 1546080"/>
              <a:gd name="connsiteX10" fmla="*/ 1013013 w 1160942"/>
              <a:gd name="connsiteY10" fmla="*/ 1366786 h 1546080"/>
              <a:gd name="connsiteX11" fmla="*/ 849407 w 1160942"/>
              <a:gd name="connsiteY11" fmla="*/ 1481086 h 1546080"/>
              <a:gd name="connsiteX12" fmla="*/ 580466 w 1160942"/>
              <a:gd name="connsiteY12" fmla="*/ 1546080 h 1546080"/>
              <a:gd name="connsiteX13" fmla="*/ 307043 w 1160942"/>
              <a:gd name="connsiteY13" fmla="*/ 1481086 h 1546080"/>
              <a:gd name="connsiteX14" fmla="*/ 154643 w 1160942"/>
              <a:gd name="connsiteY14" fmla="*/ 1369027 h 1546080"/>
              <a:gd name="connsiteX15" fmla="*/ 77770 w 1160942"/>
              <a:gd name="connsiteY15" fmla="*/ 1205085 h 1546080"/>
              <a:gd name="connsiteX16" fmla="*/ 1 w 1160942"/>
              <a:gd name="connsiteY16" fmla="*/ 795286 h 1546080"/>
              <a:gd name="connsiteX0" fmla="*/ 1 w 1160931"/>
              <a:gd name="connsiteY0" fmla="*/ 795286 h 1546080"/>
              <a:gd name="connsiteX1" fmla="*/ 78779 w 1160931"/>
              <a:gd name="connsiteY1" fmla="*/ 413390 h 1546080"/>
              <a:gd name="connsiteX2" fmla="*/ 152401 w 1160931"/>
              <a:gd name="connsiteY2" fmla="*/ 241715 h 1546080"/>
              <a:gd name="connsiteX3" fmla="*/ 303905 w 1160931"/>
              <a:gd name="connsiteY3" fmla="*/ 77213 h 1546080"/>
              <a:gd name="connsiteX4" fmla="*/ 580466 w 1160931"/>
              <a:gd name="connsiteY4" fmla="*/ 5 h 1546080"/>
              <a:gd name="connsiteX5" fmla="*/ 858932 w 1160931"/>
              <a:gd name="connsiteY5" fmla="*/ 80351 h 1546080"/>
              <a:gd name="connsiteX6" fmla="*/ 1015478 w 1160931"/>
              <a:gd name="connsiteY6" fmla="*/ 241379 h 1546080"/>
              <a:gd name="connsiteX7" fmla="*/ 1087868 w 1160931"/>
              <a:gd name="connsiteY7" fmla="*/ 421346 h 1546080"/>
              <a:gd name="connsiteX8" fmla="*/ 1160931 w 1160931"/>
              <a:gd name="connsiteY8" fmla="*/ 799768 h 1546080"/>
              <a:gd name="connsiteX9" fmla="*/ 1088205 w 1160931"/>
              <a:gd name="connsiteY9" fmla="*/ 1199370 h 1546080"/>
              <a:gd name="connsiteX10" fmla="*/ 1013013 w 1160931"/>
              <a:gd name="connsiteY10" fmla="*/ 1366786 h 1546080"/>
              <a:gd name="connsiteX11" fmla="*/ 849407 w 1160931"/>
              <a:gd name="connsiteY11" fmla="*/ 1481086 h 1546080"/>
              <a:gd name="connsiteX12" fmla="*/ 580466 w 1160931"/>
              <a:gd name="connsiteY12" fmla="*/ 1546080 h 1546080"/>
              <a:gd name="connsiteX13" fmla="*/ 307043 w 1160931"/>
              <a:gd name="connsiteY13" fmla="*/ 1481086 h 1546080"/>
              <a:gd name="connsiteX14" fmla="*/ 154643 w 1160931"/>
              <a:gd name="connsiteY14" fmla="*/ 1369027 h 1546080"/>
              <a:gd name="connsiteX15" fmla="*/ 77770 w 1160931"/>
              <a:gd name="connsiteY15" fmla="*/ 1205085 h 1546080"/>
              <a:gd name="connsiteX16" fmla="*/ 1 w 1160931"/>
              <a:gd name="connsiteY16" fmla="*/ 795286 h 154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0931" h="1546080">
                <a:moveTo>
                  <a:pt x="1" y="795286"/>
                </a:moveTo>
                <a:cubicBezTo>
                  <a:pt x="169" y="663337"/>
                  <a:pt x="57189" y="467552"/>
                  <a:pt x="78779" y="413390"/>
                </a:cubicBezTo>
                <a:cubicBezTo>
                  <a:pt x="100369" y="359228"/>
                  <a:pt x="114880" y="297744"/>
                  <a:pt x="152401" y="241715"/>
                </a:cubicBezTo>
                <a:cubicBezTo>
                  <a:pt x="189922" y="185686"/>
                  <a:pt x="232561" y="117498"/>
                  <a:pt x="303905" y="77213"/>
                </a:cubicBezTo>
                <a:cubicBezTo>
                  <a:pt x="375249" y="36928"/>
                  <a:pt x="487962" y="-518"/>
                  <a:pt x="580466" y="5"/>
                </a:cubicBezTo>
                <a:cubicBezTo>
                  <a:pt x="672971" y="528"/>
                  <a:pt x="786430" y="40122"/>
                  <a:pt x="858932" y="80351"/>
                </a:cubicBezTo>
                <a:cubicBezTo>
                  <a:pt x="931434" y="120580"/>
                  <a:pt x="992562" y="197882"/>
                  <a:pt x="1015478" y="241379"/>
                </a:cubicBezTo>
                <a:cubicBezTo>
                  <a:pt x="1038394" y="284876"/>
                  <a:pt x="1063626" y="328281"/>
                  <a:pt x="1087868" y="421346"/>
                </a:cubicBezTo>
                <a:cubicBezTo>
                  <a:pt x="1112110" y="514411"/>
                  <a:pt x="1160875" y="670097"/>
                  <a:pt x="1160931" y="799768"/>
                </a:cubicBezTo>
                <a:cubicBezTo>
                  <a:pt x="1160987" y="929439"/>
                  <a:pt x="1107143" y="1133442"/>
                  <a:pt x="1088205" y="1199370"/>
                </a:cubicBezTo>
                <a:cubicBezTo>
                  <a:pt x="1069267" y="1265298"/>
                  <a:pt x="1052813" y="1319833"/>
                  <a:pt x="1013013" y="1366786"/>
                </a:cubicBezTo>
                <a:cubicBezTo>
                  <a:pt x="973213" y="1413739"/>
                  <a:pt x="921498" y="1451204"/>
                  <a:pt x="849407" y="1481086"/>
                </a:cubicBezTo>
                <a:cubicBezTo>
                  <a:pt x="777316" y="1510968"/>
                  <a:pt x="670860" y="1546080"/>
                  <a:pt x="580466" y="1546080"/>
                </a:cubicBezTo>
                <a:cubicBezTo>
                  <a:pt x="490072" y="1546080"/>
                  <a:pt x="378014" y="1510595"/>
                  <a:pt x="307043" y="1481086"/>
                </a:cubicBezTo>
                <a:cubicBezTo>
                  <a:pt x="236072" y="1451577"/>
                  <a:pt x="193490" y="1415345"/>
                  <a:pt x="154643" y="1369027"/>
                </a:cubicBezTo>
                <a:cubicBezTo>
                  <a:pt x="125321" y="1320804"/>
                  <a:pt x="103917" y="1300335"/>
                  <a:pt x="77770" y="1205085"/>
                </a:cubicBezTo>
                <a:cubicBezTo>
                  <a:pt x="51623" y="1109835"/>
                  <a:pt x="-167" y="927235"/>
                  <a:pt x="1" y="795286"/>
                </a:cubicBezTo>
                <a:close/>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99" name="Connettore diritto 298">
            <a:extLst>
              <a:ext uri="{FF2B5EF4-FFF2-40B4-BE49-F238E27FC236}">
                <a16:creationId xmlns:a16="http://schemas.microsoft.com/office/drawing/2014/main" id="{D7915151-096A-4FAA-AC7C-8E143A7D3851}"/>
              </a:ext>
            </a:extLst>
          </p:cNvPr>
          <p:cNvCxnSpPr>
            <a:cxnSpLocks/>
          </p:cNvCxnSpPr>
          <p:nvPr/>
        </p:nvCxnSpPr>
        <p:spPr>
          <a:xfrm>
            <a:off x="9748534" y="2368931"/>
            <a:ext cx="0" cy="176523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1" name="Connettore diritto 300">
            <a:extLst>
              <a:ext uri="{FF2B5EF4-FFF2-40B4-BE49-F238E27FC236}">
                <a16:creationId xmlns:a16="http://schemas.microsoft.com/office/drawing/2014/main" id="{70C49CB3-B5AC-4F32-A601-20E8DDEB50A6}"/>
              </a:ext>
            </a:extLst>
          </p:cNvPr>
          <p:cNvCxnSpPr>
            <a:cxnSpLocks/>
          </p:cNvCxnSpPr>
          <p:nvPr/>
        </p:nvCxnSpPr>
        <p:spPr>
          <a:xfrm>
            <a:off x="9838192" y="2546384"/>
            <a:ext cx="0" cy="1580706"/>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03" name="Arco 302">
            <a:extLst>
              <a:ext uri="{FF2B5EF4-FFF2-40B4-BE49-F238E27FC236}">
                <a16:creationId xmlns:a16="http://schemas.microsoft.com/office/drawing/2014/main" id="{46C6773D-160A-486E-9366-4C76CFAC5438}"/>
              </a:ext>
            </a:extLst>
          </p:cNvPr>
          <p:cNvSpPr/>
          <p:nvPr/>
        </p:nvSpPr>
        <p:spPr>
          <a:xfrm>
            <a:off x="7696205" y="3058318"/>
            <a:ext cx="2142000" cy="2142000"/>
          </a:xfrm>
          <a:prstGeom prst="arc">
            <a:avLst>
              <a:gd name="adj1" fmla="val 4033"/>
              <a:gd name="adj2" fmla="val 5385772"/>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05" name="Connettore diritto 304">
            <a:extLst>
              <a:ext uri="{FF2B5EF4-FFF2-40B4-BE49-F238E27FC236}">
                <a16:creationId xmlns:a16="http://schemas.microsoft.com/office/drawing/2014/main" id="{5EE0BF1E-97D1-46C2-9028-C013301231A5}"/>
              </a:ext>
            </a:extLst>
          </p:cNvPr>
          <p:cNvCxnSpPr>
            <a:cxnSpLocks/>
          </p:cNvCxnSpPr>
          <p:nvPr/>
        </p:nvCxnSpPr>
        <p:spPr>
          <a:xfrm flipH="1">
            <a:off x="6965743" y="5201154"/>
            <a:ext cx="180294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 name="Connettore diritto 306">
            <a:extLst>
              <a:ext uri="{FF2B5EF4-FFF2-40B4-BE49-F238E27FC236}">
                <a16:creationId xmlns:a16="http://schemas.microsoft.com/office/drawing/2014/main" id="{497669FC-C841-47CE-A518-6E1D54F41BFF}"/>
              </a:ext>
            </a:extLst>
          </p:cNvPr>
          <p:cNvCxnSpPr>
            <a:cxnSpLocks/>
          </p:cNvCxnSpPr>
          <p:nvPr/>
        </p:nvCxnSpPr>
        <p:spPr>
          <a:xfrm>
            <a:off x="9854801" y="2722029"/>
            <a:ext cx="0" cy="141213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09" name="Arco 308">
            <a:extLst>
              <a:ext uri="{FF2B5EF4-FFF2-40B4-BE49-F238E27FC236}">
                <a16:creationId xmlns:a16="http://schemas.microsoft.com/office/drawing/2014/main" id="{3333CC07-9D71-48F6-9A39-4A36F969F0D6}"/>
              </a:ext>
            </a:extLst>
          </p:cNvPr>
          <p:cNvSpPr/>
          <p:nvPr/>
        </p:nvSpPr>
        <p:spPr>
          <a:xfrm>
            <a:off x="7677141" y="3038902"/>
            <a:ext cx="2178000" cy="2178000"/>
          </a:xfrm>
          <a:prstGeom prst="arc">
            <a:avLst>
              <a:gd name="adj1" fmla="val 12812"/>
              <a:gd name="adj2" fmla="val 5393938"/>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11" name="Connettore diritto 310">
            <a:extLst>
              <a:ext uri="{FF2B5EF4-FFF2-40B4-BE49-F238E27FC236}">
                <a16:creationId xmlns:a16="http://schemas.microsoft.com/office/drawing/2014/main" id="{46D5849E-15EE-46E4-8E43-26B58852DDFC}"/>
              </a:ext>
            </a:extLst>
          </p:cNvPr>
          <p:cNvCxnSpPr>
            <a:cxnSpLocks/>
            <a:stCxn id="309" idx="2"/>
          </p:cNvCxnSpPr>
          <p:nvPr/>
        </p:nvCxnSpPr>
        <p:spPr>
          <a:xfrm flipH="1">
            <a:off x="6887466" y="5216900"/>
            <a:ext cx="188059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2" name="Connettore diritto 311">
            <a:extLst>
              <a:ext uri="{FF2B5EF4-FFF2-40B4-BE49-F238E27FC236}">
                <a16:creationId xmlns:a16="http://schemas.microsoft.com/office/drawing/2014/main" id="{F7250B21-59E6-4093-A3E4-8D5772987A86}"/>
              </a:ext>
            </a:extLst>
          </p:cNvPr>
          <p:cNvCxnSpPr>
            <a:cxnSpLocks/>
          </p:cNvCxnSpPr>
          <p:nvPr/>
        </p:nvCxnSpPr>
        <p:spPr>
          <a:xfrm flipV="1">
            <a:off x="9778101" y="3100619"/>
            <a:ext cx="0" cy="102647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14" name="Arco 313">
            <a:extLst>
              <a:ext uri="{FF2B5EF4-FFF2-40B4-BE49-F238E27FC236}">
                <a16:creationId xmlns:a16="http://schemas.microsoft.com/office/drawing/2014/main" id="{6C7E6200-D718-4A7D-AF27-F304981F29F3}"/>
              </a:ext>
            </a:extLst>
          </p:cNvPr>
          <p:cNvSpPr/>
          <p:nvPr/>
        </p:nvSpPr>
        <p:spPr>
          <a:xfrm>
            <a:off x="7762604" y="3119179"/>
            <a:ext cx="2016000" cy="2016000"/>
          </a:xfrm>
          <a:prstGeom prst="arc">
            <a:avLst>
              <a:gd name="adj1" fmla="val 2954"/>
              <a:gd name="adj2" fmla="val 5400799"/>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16" name="Connettore diritto 315">
            <a:extLst>
              <a:ext uri="{FF2B5EF4-FFF2-40B4-BE49-F238E27FC236}">
                <a16:creationId xmlns:a16="http://schemas.microsoft.com/office/drawing/2014/main" id="{3C01FC7E-55F7-4955-A974-209B9F8E5234}"/>
              </a:ext>
            </a:extLst>
          </p:cNvPr>
          <p:cNvCxnSpPr/>
          <p:nvPr/>
        </p:nvCxnSpPr>
        <p:spPr>
          <a:xfrm flipH="1">
            <a:off x="6812219" y="5135179"/>
            <a:ext cx="195838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Connettore diritto 320">
            <a:extLst>
              <a:ext uri="{FF2B5EF4-FFF2-40B4-BE49-F238E27FC236}">
                <a16:creationId xmlns:a16="http://schemas.microsoft.com/office/drawing/2014/main" id="{A5E103C8-1785-4378-858D-53DCCD9DA03C}"/>
              </a:ext>
            </a:extLst>
          </p:cNvPr>
          <p:cNvCxnSpPr>
            <a:cxnSpLocks/>
          </p:cNvCxnSpPr>
          <p:nvPr/>
        </p:nvCxnSpPr>
        <p:spPr>
          <a:xfrm flipV="1">
            <a:off x="9540216" y="3502530"/>
            <a:ext cx="0" cy="62654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23" name="Arco 322">
            <a:extLst>
              <a:ext uri="{FF2B5EF4-FFF2-40B4-BE49-F238E27FC236}">
                <a16:creationId xmlns:a16="http://schemas.microsoft.com/office/drawing/2014/main" id="{F21D0EF8-7642-4197-8954-C7A6AE5D0125}"/>
              </a:ext>
            </a:extLst>
          </p:cNvPr>
          <p:cNvSpPr/>
          <p:nvPr/>
        </p:nvSpPr>
        <p:spPr>
          <a:xfrm>
            <a:off x="7855315" y="3214426"/>
            <a:ext cx="1836000" cy="1836000"/>
          </a:xfrm>
          <a:prstGeom prst="arc">
            <a:avLst>
              <a:gd name="adj1" fmla="val 21586590"/>
              <a:gd name="adj2" fmla="val 5397092"/>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4" name="Arco 323">
            <a:extLst>
              <a:ext uri="{FF2B5EF4-FFF2-40B4-BE49-F238E27FC236}">
                <a16:creationId xmlns:a16="http://schemas.microsoft.com/office/drawing/2014/main" id="{019A90F8-9CCD-4C59-9D48-1D3F2A029C6B}"/>
              </a:ext>
            </a:extLst>
          </p:cNvPr>
          <p:cNvSpPr/>
          <p:nvPr/>
        </p:nvSpPr>
        <p:spPr>
          <a:xfrm>
            <a:off x="8007177" y="3364846"/>
            <a:ext cx="1533600" cy="1533600"/>
          </a:xfrm>
          <a:prstGeom prst="arc">
            <a:avLst>
              <a:gd name="adj1" fmla="val 21577147"/>
              <a:gd name="adj2" fmla="val 5396028"/>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29" name="Connettore diritto 328">
            <a:extLst>
              <a:ext uri="{FF2B5EF4-FFF2-40B4-BE49-F238E27FC236}">
                <a16:creationId xmlns:a16="http://schemas.microsoft.com/office/drawing/2014/main" id="{7D271BDB-8226-4D6D-A1BE-C9C0BB2C0000}"/>
              </a:ext>
            </a:extLst>
          </p:cNvPr>
          <p:cNvCxnSpPr>
            <a:cxnSpLocks/>
          </p:cNvCxnSpPr>
          <p:nvPr/>
        </p:nvCxnSpPr>
        <p:spPr>
          <a:xfrm>
            <a:off x="9433134" y="3669173"/>
            <a:ext cx="0" cy="45791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31" name="Arco 330">
            <a:extLst>
              <a:ext uri="{FF2B5EF4-FFF2-40B4-BE49-F238E27FC236}">
                <a16:creationId xmlns:a16="http://schemas.microsoft.com/office/drawing/2014/main" id="{6022D3A1-2EE2-49D5-A370-A4C98BF6E698}"/>
              </a:ext>
            </a:extLst>
          </p:cNvPr>
          <p:cNvSpPr/>
          <p:nvPr/>
        </p:nvSpPr>
        <p:spPr>
          <a:xfrm>
            <a:off x="8100903" y="3462081"/>
            <a:ext cx="1332000" cy="1332000"/>
          </a:xfrm>
          <a:prstGeom prst="arc">
            <a:avLst>
              <a:gd name="adj1" fmla="val 21599306"/>
              <a:gd name="adj2" fmla="val 5389463"/>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33" name="Connettore diritto 332">
            <a:extLst>
              <a:ext uri="{FF2B5EF4-FFF2-40B4-BE49-F238E27FC236}">
                <a16:creationId xmlns:a16="http://schemas.microsoft.com/office/drawing/2014/main" id="{00B9B091-68EE-4E8D-A5C3-95852457AAF9}"/>
              </a:ext>
            </a:extLst>
          </p:cNvPr>
          <p:cNvCxnSpPr>
            <a:stCxn id="331" idx="2"/>
          </p:cNvCxnSpPr>
          <p:nvPr/>
        </p:nvCxnSpPr>
        <p:spPr>
          <a:xfrm flipH="1">
            <a:off x="6965743" y="4794078"/>
            <a:ext cx="1803201" cy="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4" name="Connettore diritto 333">
            <a:extLst>
              <a:ext uri="{FF2B5EF4-FFF2-40B4-BE49-F238E27FC236}">
                <a16:creationId xmlns:a16="http://schemas.microsoft.com/office/drawing/2014/main" id="{EE707599-FC83-4442-866E-AA4F65E8FA39}"/>
              </a:ext>
            </a:extLst>
          </p:cNvPr>
          <p:cNvCxnSpPr>
            <a:cxnSpLocks/>
          </p:cNvCxnSpPr>
          <p:nvPr/>
        </p:nvCxnSpPr>
        <p:spPr>
          <a:xfrm>
            <a:off x="9317118" y="3783687"/>
            <a:ext cx="0" cy="34340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36" name="Arco 335">
            <a:extLst>
              <a:ext uri="{FF2B5EF4-FFF2-40B4-BE49-F238E27FC236}">
                <a16:creationId xmlns:a16="http://schemas.microsoft.com/office/drawing/2014/main" id="{E3AE1DF0-4609-48A3-99EA-C1538197F62E}"/>
              </a:ext>
            </a:extLst>
          </p:cNvPr>
          <p:cNvSpPr/>
          <p:nvPr/>
        </p:nvSpPr>
        <p:spPr>
          <a:xfrm>
            <a:off x="8219211" y="3578679"/>
            <a:ext cx="1098000" cy="1098000"/>
          </a:xfrm>
          <a:prstGeom prst="arc">
            <a:avLst>
              <a:gd name="adj1" fmla="val 21576039"/>
              <a:gd name="adj2" fmla="val 5391631"/>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38" name="Connettore diritto 337">
            <a:extLst>
              <a:ext uri="{FF2B5EF4-FFF2-40B4-BE49-F238E27FC236}">
                <a16:creationId xmlns:a16="http://schemas.microsoft.com/office/drawing/2014/main" id="{2EC3897C-E171-4913-AC5C-819E5B99FE6F}"/>
              </a:ext>
            </a:extLst>
          </p:cNvPr>
          <p:cNvCxnSpPr>
            <a:stCxn id="336" idx="2"/>
          </p:cNvCxnSpPr>
          <p:nvPr/>
        </p:nvCxnSpPr>
        <p:spPr>
          <a:xfrm flipH="1">
            <a:off x="7114070" y="4676677"/>
            <a:ext cx="1655478" cy="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39" name="Figura a mano libera: forma 338">
            <a:extLst>
              <a:ext uri="{FF2B5EF4-FFF2-40B4-BE49-F238E27FC236}">
                <a16:creationId xmlns:a16="http://schemas.microsoft.com/office/drawing/2014/main" id="{36B4773E-2803-4EAB-80A0-AF7F53DDCE01}"/>
              </a:ext>
            </a:extLst>
          </p:cNvPr>
          <p:cNvSpPr/>
          <p:nvPr/>
        </p:nvSpPr>
        <p:spPr>
          <a:xfrm>
            <a:off x="6813087" y="4622814"/>
            <a:ext cx="1163447" cy="595410"/>
          </a:xfrm>
          <a:custGeom>
            <a:avLst/>
            <a:gdLst>
              <a:gd name="connsiteX0" fmla="*/ 573406 w 1162052"/>
              <a:gd name="connsiteY0" fmla="*/ 0 h 598903"/>
              <a:gd name="connsiteX1" fmla="*/ 300991 w 1162052"/>
              <a:gd name="connsiteY1" fmla="*/ 55245 h 598903"/>
              <a:gd name="connsiteX2" fmla="*/ 152401 w 1162052"/>
              <a:gd name="connsiteY2" fmla="*/ 171450 h 598903"/>
              <a:gd name="connsiteX3" fmla="*/ 76201 w 1162052"/>
              <a:gd name="connsiteY3" fmla="*/ 278130 h 598903"/>
              <a:gd name="connsiteX4" fmla="*/ 1 w 1162052"/>
              <a:gd name="connsiteY4" fmla="*/ 512445 h 598903"/>
              <a:gd name="connsiteX5" fmla="*/ 74296 w 1162052"/>
              <a:gd name="connsiteY5" fmla="*/ 594360 h 598903"/>
              <a:gd name="connsiteX6" fmla="*/ 150496 w 1162052"/>
              <a:gd name="connsiteY6" fmla="*/ 577215 h 598903"/>
              <a:gd name="connsiteX7" fmla="*/ 300991 w 1162052"/>
              <a:gd name="connsiteY7" fmla="*/ 483870 h 598903"/>
              <a:gd name="connsiteX8" fmla="*/ 573406 w 1162052"/>
              <a:gd name="connsiteY8" fmla="*/ 428625 h 598903"/>
              <a:gd name="connsiteX9" fmla="*/ 843916 w 1162052"/>
              <a:gd name="connsiteY9" fmla="*/ 483870 h 598903"/>
              <a:gd name="connsiteX10" fmla="*/ 1009651 w 1162052"/>
              <a:gd name="connsiteY10" fmla="*/ 581025 h 598903"/>
              <a:gd name="connsiteX11" fmla="*/ 1078231 w 1162052"/>
              <a:gd name="connsiteY11" fmla="*/ 592455 h 598903"/>
              <a:gd name="connsiteX12" fmla="*/ 1162051 w 1162052"/>
              <a:gd name="connsiteY12" fmla="*/ 514350 h 598903"/>
              <a:gd name="connsiteX13" fmla="*/ 1076326 w 1162052"/>
              <a:gd name="connsiteY13" fmla="*/ 270510 h 598903"/>
              <a:gd name="connsiteX14" fmla="*/ 1005841 w 1162052"/>
              <a:gd name="connsiteY14" fmla="*/ 171450 h 598903"/>
              <a:gd name="connsiteX15" fmla="*/ 847726 w 1162052"/>
              <a:gd name="connsiteY15" fmla="*/ 55245 h 598903"/>
              <a:gd name="connsiteX16" fmla="*/ 573406 w 1162052"/>
              <a:gd name="connsiteY16" fmla="*/ 0 h 598903"/>
              <a:gd name="connsiteX0" fmla="*/ 573861 w 1162507"/>
              <a:gd name="connsiteY0" fmla="*/ 0 h 598903"/>
              <a:gd name="connsiteX1" fmla="*/ 301446 w 1162507"/>
              <a:gd name="connsiteY1" fmla="*/ 55245 h 598903"/>
              <a:gd name="connsiteX2" fmla="*/ 152856 w 1162507"/>
              <a:gd name="connsiteY2" fmla="*/ 171450 h 598903"/>
              <a:gd name="connsiteX3" fmla="*/ 76656 w 1162507"/>
              <a:gd name="connsiteY3" fmla="*/ 278130 h 598903"/>
              <a:gd name="connsiteX4" fmla="*/ 456 w 1162507"/>
              <a:gd name="connsiteY4" fmla="*/ 512445 h 598903"/>
              <a:gd name="connsiteX5" fmla="*/ 74751 w 1162507"/>
              <a:gd name="connsiteY5" fmla="*/ 594360 h 598903"/>
              <a:gd name="connsiteX6" fmla="*/ 150951 w 1162507"/>
              <a:gd name="connsiteY6" fmla="*/ 577215 h 598903"/>
              <a:gd name="connsiteX7" fmla="*/ 301446 w 1162507"/>
              <a:gd name="connsiteY7" fmla="*/ 483870 h 598903"/>
              <a:gd name="connsiteX8" fmla="*/ 573861 w 1162507"/>
              <a:gd name="connsiteY8" fmla="*/ 428625 h 598903"/>
              <a:gd name="connsiteX9" fmla="*/ 844371 w 1162507"/>
              <a:gd name="connsiteY9" fmla="*/ 483870 h 598903"/>
              <a:gd name="connsiteX10" fmla="*/ 1010106 w 1162507"/>
              <a:gd name="connsiteY10" fmla="*/ 581025 h 598903"/>
              <a:gd name="connsiteX11" fmla="*/ 1078686 w 1162507"/>
              <a:gd name="connsiteY11" fmla="*/ 592455 h 598903"/>
              <a:gd name="connsiteX12" fmla="*/ 1162506 w 1162507"/>
              <a:gd name="connsiteY12" fmla="*/ 514350 h 598903"/>
              <a:gd name="connsiteX13" fmla="*/ 1076781 w 1162507"/>
              <a:gd name="connsiteY13" fmla="*/ 270510 h 598903"/>
              <a:gd name="connsiteX14" fmla="*/ 1006296 w 1162507"/>
              <a:gd name="connsiteY14" fmla="*/ 171450 h 598903"/>
              <a:gd name="connsiteX15" fmla="*/ 848181 w 1162507"/>
              <a:gd name="connsiteY15" fmla="*/ 55245 h 598903"/>
              <a:gd name="connsiteX16" fmla="*/ 573861 w 1162507"/>
              <a:gd name="connsiteY16" fmla="*/ 0 h 598903"/>
              <a:gd name="connsiteX0" fmla="*/ 574500 w 1163146"/>
              <a:gd name="connsiteY0" fmla="*/ 0 h 598903"/>
              <a:gd name="connsiteX1" fmla="*/ 302085 w 1163146"/>
              <a:gd name="connsiteY1" fmla="*/ 55245 h 598903"/>
              <a:gd name="connsiteX2" fmla="*/ 153495 w 1163146"/>
              <a:gd name="connsiteY2" fmla="*/ 171450 h 598903"/>
              <a:gd name="connsiteX3" fmla="*/ 77295 w 1163146"/>
              <a:gd name="connsiteY3" fmla="*/ 278130 h 598903"/>
              <a:gd name="connsiteX4" fmla="*/ 1095 w 1163146"/>
              <a:gd name="connsiteY4" fmla="*/ 512445 h 598903"/>
              <a:gd name="connsiteX5" fmla="*/ 75390 w 1163146"/>
              <a:gd name="connsiteY5" fmla="*/ 594360 h 598903"/>
              <a:gd name="connsiteX6" fmla="*/ 151590 w 1163146"/>
              <a:gd name="connsiteY6" fmla="*/ 577215 h 598903"/>
              <a:gd name="connsiteX7" fmla="*/ 302085 w 1163146"/>
              <a:gd name="connsiteY7" fmla="*/ 483870 h 598903"/>
              <a:gd name="connsiteX8" fmla="*/ 574500 w 1163146"/>
              <a:gd name="connsiteY8" fmla="*/ 428625 h 598903"/>
              <a:gd name="connsiteX9" fmla="*/ 845010 w 1163146"/>
              <a:gd name="connsiteY9" fmla="*/ 483870 h 598903"/>
              <a:gd name="connsiteX10" fmla="*/ 1010745 w 1163146"/>
              <a:gd name="connsiteY10" fmla="*/ 581025 h 598903"/>
              <a:gd name="connsiteX11" fmla="*/ 1079325 w 1163146"/>
              <a:gd name="connsiteY11" fmla="*/ 592455 h 598903"/>
              <a:gd name="connsiteX12" fmla="*/ 1163145 w 1163146"/>
              <a:gd name="connsiteY12" fmla="*/ 514350 h 598903"/>
              <a:gd name="connsiteX13" fmla="*/ 1077420 w 1163146"/>
              <a:gd name="connsiteY13" fmla="*/ 270510 h 598903"/>
              <a:gd name="connsiteX14" fmla="*/ 1006935 w 1163146"/>
              <a:gd name="connsiteY14" fmla="*/ 171450 h 598903"/>
              <a:gd name="connsiteX15" fmla="*/ 848820 w 1163146"/>
              <a:gd name="connsiteY15" fmla="*/ 55245 h 598903"/>
              <a:gd name="connsiteX16" fmla="*/ 574500 w 1163146"/>
              <a:gd name="connsiteY16" fmla="*/ 0 h 598903"/>
              <a:gd name="connsiteX0" fmla="*/ 574500 w 1163146"/>
              <a:gd name="connsiteY0" fmla="*/ 0 h 598903"/>
              <a:gd name="connsiteX1" fmla="*/ 302085 w 1163146"/>
              <a:gd name="connsiteY1" fmla="*/ 55245 h 598903"/>
              <a:gd name="connsiteX2" fmla="*/ 153495 w 1163146"/>
              <a:gd name="connsiteY2" fmla="*/ 171450 h 598903"/>
              <a:gd name="connsiteX3" fmla="*/ 77295 w 1163146"/>
              <a:gd name="connsiteY3" fmla="*/ 278130 h 598903"/>
              <a:gd name="connsiteX4" fmla="*/ 1095 w 1163146"/>
              <a:gd name="connsiteY4" fmla="*/ 512445 h 598903"/>
              <a:gd name="connsiteX5" fmla="*/ 75390 w 1163146"/>
              <a:gd name="connsiteY5" fmla="*/ 594360 h 598903"/>
              <a:gd name="connsiteX6" fmla="*/ 151590 w 1163146"/>
              <a:gd name="connsiteY6" fmla="*/ 577215 h 598903"/>
              <a:gd name="connsiteX7" fmla="*/ 302085 w 1163146"/>
              <a:gd name="connsiteY7" fmla="*/ 483870 h 598903"/>
              <a:gd name="connsiteX8" fmla="*/ 574500 w 1163146"/>
              <a:gd name="connsiteY8" fmla="*/ 428625 h 598903"/>
              <a:gd name="connsiteX9" fmla="*/ 845010 w 1163146"/>
              <a:gd name="connsiteY9" fmla="*/ 483870 h 598903"/>
              <a:gd name="connsiteX10" fmla="*/ 1010745 w 1163146"/>
              <a:gd name="connsiteY10" fmla="*/ 581025 h 598903"/>
              <a:gd name="connsiteX11" fmla="*/ 1079325 w 1163146"/>
              <a:gd name="connsiteY11" fmla="*/ 592455 h 598903"/>
              <a:gd name="connsiteX12" fmla="*/ 1163145 w 1163146"/>
              <a:gd name="connsiteY12" fmla="*/ 514350 h 598903"/>
              <a:gd name="connsiteX13" fmla="*/ 1077420 w 1163146"/>
              <a:gd name="connsiteY13" fmla="*/ 270510 h 598903"/>
              <a:gd name="connsiteX14" fmla="*/ 1006935 w 1163146"/>
              <a:gd name="connsiteY14" fmla="*/ 171450 h 598903"/>
              <a:gd name="connsiteX15" fmla="*/ 848820 w 1163146"/>
              <a:gd name="connsiteY15" fmla="*/ 55245 h 598903"/>
              <a:gd name="connsiteX16" fmla="*/ 574500 w 1163146"/>
              <a:gd name="connsiteY16" fmla="*/ 0 h 598903"/>
              <a:gd name="connsiteX0" fmla="*/ 574500 w 1163146"/>
              <a:gd name="connsiteY0" fmla="*/ 0 h 598497"/>
              <a:gd name="connsiteX1" fmla="*/ 302085 w 1163146"/>
              <a:gd name="connsiteY1" fmla="*/ 55245 h 598497"/>
              <a:gd name="connsiteX2" fmla="*/ 153495 w 1163146"/>
              <a:gd name="connsiteY2" fmla="*/ 171450 h 598497"/>
              <a:gd name="connsiteX3" fmla="*/ 77295 w 1163146"/>
              <a:gd name="connsiteY3" fmla="*/ 278130 h 598497"/>
              <a:gd name="connsiteX4" fmla="*/ 1095 w 1163146"/>
              <a:gd name="connsiteY4" fmla="*/ 512445 h 598497"/>
              <a:gd name="connsiteX5" fmla="*/ 75390 w 1163146"/>
              <a:gd name="connsiteY5" fmla="*/ 594360 h 598497"/>
              <a:gd name="connsiteX6" fmla="*/ 151590 w 1163146"/>
              <a:gd name="connsiteY6" fmla="*/ 577215 h 598497"/>
              <a:gd name="connsiteX7" fmla="*/ 302085 w 1163146"/>
              <a:gd name="connsiteY7" fmla="*/ 483870 h 598497"/>
              <a:gd name="connsiteX8" fmla="*/ 574500 w 1163146"/>
              <a:gd name="connsiteY8" fmla="*/ 428625 h 598497"/>
              <a:gd name="connsiteX9" fmla="*/ 845010 w 1163146"/>
              <a:gd name="connsiteY9" fmla="*/ 483870 h 598497"/>
              <a:gd name="connsiteX10" fmla="*/ 1010745 w 1163146"/>
              <a:gd name="connsiteY10" fmla="*/ 581025 h 598497"/>
              <a:gd name="connsiteX11" fmla="*/ 1079325 w 1163146"/>
              <a:gd name="connsiteY11" fmla="*/ 592455 h 598497"/>
              <a:gd name="connsiteX12" fmla="*/ 1163145 w 1163146"/>
              <a:gd name="connsiteY12" fmla="*/ 514350 h 598497"/>
              <a:gd name="connsiteX13" fmla="*/ 1077420 w 1163146"/>
              <a:gd name="connsiteY13" fmla="*/ 270510 h 598497"/>
              <a:gd name="connsiteX14" fmla="*/ 1006935 w 1163146"/>
              <a:gd name="connsiteY14" fmla="*/ 171450 h 598497"/>
              <a:gd name="connsiteX15" fmla="*/ 848820 w 1163146"/>
              <a:gd name="connsiteY15" fmla="*/ 55245 h 598497"/>
              <a:gd name="connsiteX16" fmla="*/ 574500 w 1163146"/>
              <a:gd name="connsiteY16" fmla="*/ 0 h 598497"/>
              <a:gd name="connsiteX0" fmla="*/ 574417 w 1163063"/>
              <a:gd name="connsiteY0" fmla="*/ 0 h 598497"/>
              <a:gd name="connsiteX1" fmla="*/ 302002 w 1163063"/>
              <a:gd name="connsiteY1" fmla="*/ 55245 h 598497"/>
              <a:gd name="connsiteX2" fmla="*/ 153412 w 1163063"/>
              <a:gd name="connsiteY2" fmla="*/ 171450 h 598497"/>
              <a:gd name="connsiteX3" fmla="*/ 77212 w 1163063"/>
              <a:gd name="connsiteY3" fmla="*/ 278130 h 598497"/>
              <a:gd name="connsiteX4" fmla="*/ 1012 w 1163063"/>
              <a:gd name="connsiteY4" fmla="*/ 512445 h 598497"/>
              <a:gd name="connsiteX5" fmla="*/ 75307 w 1163063"/>
              <a:gd name="connsiteY5" fmla="*/ 594360 h 598497"/>
              <a:gd name="connsiteX6" fmla="*/ 151507 w 1163063"/>
              <a:gd name="connsiteY6" fmla="*/ 577215 h 598497"/>
              <a:gd name="connsiteX7" fmla="*/ 302002 w 1163063"/>
              <a:gd name="connsiteY7" fmla="*/ 483870 h 598497"/>
              <a:gd name="connsiteX8" fmla="*/ 574417 w 1163063"/>
              <a:gd name="connsiteY8" fmla="*/ 428625 h 598497"/>
              <a:gd name="connsiteX9" fmla="*/ 844927 w 1163063"/>
              <a:gd name="connsiteY9" fmla="*/ 483870 h 598497"/>
              <a:gd name="connsiteX10" fmla="*/ 1010662 w 1163063"/>
              <a:gd name="connsiteY10" fmla="*/ 581025 h 598497"/>
              <a:gd name="connsiteX11" fmla="*/ 1079242 w 1163063"/>
              <a:gd name="connsiteY11" fmla="*/ 592455 h 598497"/>
              <a:gd name="connsiteX12" fmla="*/ 1163062 w 1163063"/>
              <a:gd name="connsiteY12" fmla="*/ 514350 h 598497"/>
              <a:gd name="connsiteX13" fmla="*/ 1077337 w 1163063"/>
              <a:gd name="connsiteY13" fmla="*/ 270510 h 598497"/>
              <a:gd name="connsiteX14" fmla="*/ 1006852 w 1163063"/>
              <a:gd name="connsiteY14" fmla="*/ 171450 h 598497"/>
              <a:gd name="connsiteX15" fmla="*/ 848737 w 1163063"/>
              <a:gd name="connsiteY15" fmla="*/ 55245 h 598497"/>
              <a:gd name="connsiteX16" fmla="*/ 574417 w 1163063"/>
              <a:gd name="connsiteY16" fmla="*/ 0 h 598497"/>
              <a:gd name="connsiteX0" fmla="*/ 574417 w 1163458"/>
              <a:gd name="connsiteY0" fmla="*/ 0 h 598497"/>
              <a:gd name="connsiteX1" fmla="*/ 302002 w 1163458"/>
              <a:gd name="connsiteY1" fmla="*/ 55245 h 598497"/>
              <a:gd name="connsiteX2" fmla="*/ 153412 w 1163458"/>
              <a:gd name="connsiteY2" fmla="*/ 171450 h 598497"/>
              <a:gd name="connsiteX3" fmla="*/ 77212 w 1163458"/>
              <a:gd name="connsiteY3" fmla="*/ 278130 h 598497"/>
              <a:gd name="connsiteX4" fmla="*/ 1012 w 1163458"/>
              <a:gd name="connsiteY4" fmla="*/ 512445 h 598497"/>
              <a:gd name="connsiteX5" fmla="*/ 75307 w 1163458"/>
              <a:gd name="connsiteY5" fmla="*/ 594360 h 598497"/>
              <a:gd name="connsiteX6" fmla="*/ 151507 w 1163458"/>
              <a:gd name="connsiteY6" fmla="*/ 577215 h 598497"/>
              <a:gd name="connsiteX7" fmla="*/ 302002 w 1163458"/>
              <a:gd name="connsiteY7" fmla="*/ 483870 h 598497"/>
              <a:gd name="connsiteX8" fmla="*/ 574417 w 1163458"/>
              <a:gd name="connsiteY8" fmla="*/ 428625 h 598497"/>
              <a:gd name="connsiteX9" fmla="*/ 844927 w 1163458"/>
              <a:gd name="connsiteY9" fmla="*/ 483870 h 598497"/>
              <a:gd name="connsiteX10" fmla="*/ 1010662 w 1163458"/>
              <a:gd name="connsiteY10" fmla="*/ 581025 h 598497"/>
              <a:gd name="connsiteX11" fmla="*/ 1079242 w 1163458"/>
              <a:gd name="connsiteY11" fmla="*/ 592455 h 598497"/>
              <a:gd name="connsiteX12" fmla="*/ 1163062 w 1163458"/>
              <a:gd name="connsiteY12" fmla="*/ 514350 h 598497"/>
              <a:gd name="connsiteX13" fmla="*/ 1077337 w 1163458"/>
              <a:gd name="connsiteY13" fmla="*/ 270510 h 598497"/>
              <a:gd name="connsiteX14" fmla="*/ 1006852 w 1163458"/>
              <a:gd name="connsiteY14" fmla="*/ 171450 h 598497"/>
              <a:gd name="connsiteX15" fmla="*/ 848737 w 1163458"/>
              <a:gd name="connsiteY15" fmla="*/ 55245 h 598497"/>
              <a:gd name="connsiteX16" fmla="*/ 574417 w 1163458"/>
              <a:gd name="connsiteY16" fmla="*/ 0 h 598497"/>
              <a:gd name="connsiteX0" fmla="*/ 574417 w 1163063"/>
              <a:gd name="connsiteY0" fmla="*/ 0 h 598497"/>
              <a:gd name="connsiteX1" fmla="*/ 302002 w 1163063"/>
              <a:gd name="connsiteY1" fmla="*/ 55245 h 598497"/>
              <a:gd name="connsiteX2" fmla="*/ 153412 w 1163063"/>
              <a:gd name="connsiteY2" fmla="*/ 171450 h 598497"/>
              <a:gd name="connsiteX3" fmla="*/ 77212 w 1163063"/>
              <a:gd name="connsiteY3" fmla="*/ 278130 h 598497"/>
              <a:gd name="connsiteX4" fmla="*/ 1012 w 1163063"/>
              <a:gd name="connsiteY4" fmla="*/ 512445 h 598497"/>
              <a:gd name="connsiteX5" fmla="*/ 75307 w 1163063"/>
              <a:gd name="connsiteY5" fmla="*/ 594360 h 598497"/>
              <a:gd name="connsiteX6" fmla="*/ 151507 w 1163063"/>
              <a:gd name="connsiteY6" fmla="*/ 577215 h 598497"/>
              <a:gd name="connsiteX7" fmla="*/ 302002 w 1163063"/>
              <a:gd name="connsiteY7" fmla="*/ 483870 h 598497"/>
              <a:gd name="connsiteX8" fmla="*/ 574417 w 1163063"/>
              <a:gd name="connsiteY8" fmla="*/ 428625 h 598497"/>
              <a:gd name="connsiteX9" fmla="*/ 844927 w 1163063"/>
              <a:gd name="connsiteY9" fmla="*/ 483870 h 598497"/>
              <a:gd name="connsiteX10" fmla="*/ 1010662 w 1163063"/>
              <a:gd name="connsiteY10" fmla="*/ 581025 h 598497"/>
              <a:gd name="connsiteX11" fmla="*/ 1079242 w 1163063"/>
              <a:gd name="connsiteY11" fmla="*/ 592455 h 598497"/>
              <a:gd name="connsiteX12" fmla="*/ 1163062 w 1163063"/>
              <a:gd name="connsiteY12" fmla="*/ 514350 h 598497"/>
              <a:gd name="connsiteX13" fmla="*/ 1077337 w 1163063"/>
              <a:gd name="connsiteY13" fmla="*/ 270510 h 598497"/>
              <a:gd name="connsiteX14" fmla="*/ 1006852 w 1163063"/>
              <a:gd name="connsiteY14" fmla="*/ 171450 h 598497"/>
              <a:gd name="connsiteX15" fmla="*/ 848737 w 1163063"/>
              <a:gd name="connsiteY15" fmla="*/ 55245 h 598497"/>
              <a:gd name="connsiteX16" fmla="*/ 574417 w 1163063"/>
              <a:gd name="connsiteY16" fmla="*/ 0 h 598497"/>
              <a:gd name="connsiteX0" fmla="*/ 574417 w 1163063"/>
              <a:gd name="connsiteY0" fmla="*/ 0 h 595410"/>
              <a:gd name="connsiteX1" fmla="*/ 302002 w 1163063"/>
              <a:gd name="connsiteY1" fmla="*/ 55245 h 595410"/>
              <a:gd name="connsiteX2" fmla="*/ 153412 w 1163063"/>
              <a:gd name="connsiteY2" fmla="*/ 171450 h 595410"/>
              <a:gd name="connsiteX3" fmla="*/ 77212 w 1163063"/>
              <a:gd name="connsiteY3" fmla="*/ 278130 h 595410"/>
              <a:gd name="connsiteX4" fmla="*/ 1012 w 1163063"/>
              <a:gd name="connsiteY4" fmla="*/ 512445 h 595410"/>
              <a:gd name="connsiteX5" fmla="*/ 75307 w 1163063"/>
              <a:gd name="connsiteY5" fmla="*/ 594360 h 595410"/>
              <a:gd name="connsiteX6" fmla="*/ 151507 w 1163063"/>
              <a:gd name="connsiteY6" fmla="*/ 577215 h 595410"/>
              <a:gd name="connsiteX7" fmla="*/ 302002 w 1163063"/>
              <a:gd name="connsiteY7" fmla="*/ 483870 h 595410"/>
              <a:gd name="connsiteX8" fmla="*/ 574417 w 1163063"/>
              <a:gd name="connsiteY8" fmla="*/ 428625 h 595410"/>
              <a:gd name="connsiteX9" fmla="*/ 844927 w 1163063"/>
              <a:gd name="connsiteY9" fmla="*/ 483870 h 595410"/>
              <a:gd name="connsiteX10" fmla="*/ 1010662 w 1163063"/>
              <a:gd name="connsiteY10" fmla="*/ 581025 h 595410"/>
              <a:gd name="connsiteX11" fmla="*/ 1079242 w 1163063"/>
              <a:gd name="connsiteY11" fmla="*/ 592455 h 595410"/>
              <a:gd name="connsiteX12" fmla="*/ 1163062 w 1163063"/>
              <a:gd name="connsiteY12" fmla="*/ 514350 h 595410"/>
              <a:gd name="connsiteX13" fmla="*/ 1077337 w 1163063"/>
              <a:gd name="connsiteY13" fmla="*/ 270510 h 595410"/>
              <a:gd name="connsiteX14" fmla="*/ 1006852 w 1163063"/>
              <a:gd name="connsiteY14" fmla="*/ 171450 h 595410"/>
              <a:gd name="connsiteX15" fmla="*/ 848737 w 1163063"/>
              <a:gd name="connsiteY15" fmla="*/ 55245 h 595410"/>
              <a:gd name="connsiteX16" fmla="*/ 574417 w 1163063"/>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3447" h="595410">
                <a:moveTo>
                  <a:pt x="574417" y="0"/>
                </a:moveTo>
                <a:cubicBezTo>
                  <a:pt x="483295" y="0"/>
                  <a:pt x="372169" y="26670"/>
                  <a:pt x="302002" y="55245"/>
                </a:cubicBezTo>
                <a:cubicBezTo>
                  <a:pt x="231835" y="83820"/>
                  <a:pt x="190877" y="134303"/>
                  <a:pt x="153412" y="171450"/>
                </a:cubicBezTo>
                <a:cubicBezTo>
                  <a:pt x="115947" y="208598"/>
                  <a:pt x="102612" y="221298"/>
                  <a:pt x="77212" y="278130"/>
                </a:cubicBezTo>
                <a:cubicBezTo>
                  <a:pt x="51812" y="334962"/>
                  <a:pt x="10854" y="415925"/>
                  <a:pt x="1012" y="512445"/>
                </a:cubicBezTo>
                <a:cubicBezTo>
                  <a:pt x="-8830" y="608965"/>
                  <a:pt x="55940" y="594995"/>
                  <a:pt x="75307" y="594360"/>
                </a:cubicBezTo>
                <a:cubicBezTo>
                  <a:pt x="94674" y="593725"/>
                  <a:pt x="113725" y="589915"/>
                  <a:pt x="151507" y="577215"/>
                </a:cubicBezTo>
                <a:cubicBezTo>
                  <a:pt x="189289" y="564515"/>
                  <a:pt x="231517" y="508635"/>
                  <a:pt x="302002" y="483870"/>
                </a:cubicBezTo>
                <a:cubicBezTo>
                  <a:pt x="372487" y="459105"/>
                  <a:pt x="483930" y="428625"/>
                  <a:pt x="574417" y="428625"/>
                </a:cubicBezTo>
                <a:cubicBezTo>
                  <a:pt x="664904" y="428625"/>
                  <a:pt x="772220" y="458470"/>
                  <a:pt x="844927" y="483870"/>
                </a:cubicBezTo>
                <a:cubicBezTo>
                  <a:pt x="917634" y="509270"/>
                  <a:pt x="981135" y="568643"/>
                  <a:pt x="1010662" y="581025"/>
                </a:cubicBezTo>
                <a:cubicBezTo>
                  <a:pt x="1040189" y="593407"/>
                  <a:pt x="1055747" y="588327"/>
                  <a:pt x="1079242" y="592455"/>
                </a:cubicBezTo>
                <a:cubicBezTo>
                  <a:pt x="1102737" y="596583"/>
                  <a:pt x="1169094" y="573722"/>
                  <a:pt x="1163062" y="514350"/>
                </a:cubicBezTo>
                <a:cubicBezTo>
                  <a:pt x="1157030" y="454978"/>
                  <a:pt x="1103372" y="327660"/>
                  <a:pt x="1077337" y="270510"/>
                </a:cubicBezTo>
                <a:cubicBezTo>
                  <a:pt x="1051302" y="213360"/>
                  <a:pt x="1044952" y="207328"/>
                  <a:pt x="1006852" y="171450"/>
                </a:cubicBezTo>
                <a:cubicBezTo>
                  <a:pt x="968752" y="135573"/>
                  <a:pt x="920175" y="83185"/>
                  <a:pt x="848737" y="55245"/>
                </a:cubicBezTo>
                <a:cubicBezTo>
                  <a:pt x="777300" y="27305"/>
                  <a:pt x="665539" y="0"/>
                  <a:pt x="574417" y="0"/>
                </a:cubicBezTo>
                <a:close/>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8" name="Titolo 3">
            <a:extLst>
              <a:ext uri="{FF2B5EF4-FFF2-40B4-BE49-F238E27FC236}">
                <a16:creationId xmlns:a16="http://schemas.microsoft.com/office/drawing/2014/main" id="{E8F12483-AF7D-4AF7-9F42-9286601297D8}"/>
              </a:ext>
            </a:extLst>
          </p:cNvPr>
          <p:cNvSpPr txBox="1">
            <a:spLocks/>
          </p:cNvSpPr>
          <p:nvPr/>
        </p:nvSpPr>
        <p:spPr>
          <a:xfrm>
            <a:off x="-13886" y="21313"/>
            <a:ext cx="12168000" cy="360000"/>
          </a:xfrm>
          <a:prstGeom prst="rect">
            <a:avLst/>
          </a:prstGeom>
          <a:ln>
            <a:solidFill>
              <a:schemeClr val="accent1"/>
            </a:solid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700" dirty="0">
                <a:solidFill>
                  <a:srgbClr val="0066FF"/>
                </a:solidFill>
                <a:latin typeface="Comic Sans MS" panose="030F0702030302020204" pitchFamily="66" charset="0"/>
              </a:rPr>
              <a:t>GEOMETRIA DESCRITTIVA DINAMICA–COMPENETRAZIONE DI SOLIDI DI ROTAZIONE (4)</a:t>
            </a:r>
            <a:endParaRPr lang="it-IT" sz="1700" dirty="0"/>
          </a:p>
        </p:txBody>
      </p:sp>
      <p:cxnSp>
        <p:nvCxnSpPr>
          <p:cNvPr id="230" name="Connettore diritto 229">
            <a:extLst>
              <a:ext uri="{FF2B5EF4-FFF2-40B4-BE49-F238E27FC236}">
                <a16:creationId xmlns:a16="http://schemas.microsoft.com/office/drawing/2014/main" id="{4E7C59E7-A6CB-499C-BDA4-F40E9704EBEF}"/>
              </a:ext>
            </a:extLst>
          </p:cNvPr>
          <p:cNvCxnSpPr>
            <a:cxnSpLocks/>
          </p:cNvCxnSpPr>
          <p:nvPr/>
        </p:nvCxnSpPr>
        <p:spPr>
          <a:xfrm>
            <a:off x="6655302" y="1316426"/>
            <a:ext cx="0" cy="507491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Connettore diritto 232">
            <a:extLst>
              <a:ext uri="{FF2B5EF4-FFF2-40B4-BE49-F238E27FC236}">
                <a16:creationId xmlns:a16="http://schemas.microsoft.com/office/drawing/2014/main" id="{93333CCD-C22F-4E73-88D4-EE217CF76D7D}"/>
              </a:ext>
            </a:extLst>
          </p:cNvPr>
          <p:cNvCxnSpPr>
            <a:cxnSpLocks/>
          </p:cNvCxnSpPr>
          <p:nvPr/>
        </p:nvCxnSpPr>
        <p:spPr>
          <a:xfrm>
            <a:off x="6814125" y="1135117"/>
            <a:ext cx="0" cy="539516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Connettore diritto 234">
            <a:extLst>
              <a:ext uri="{FF2B5EF4-FFF2-40B4-BE49-F238E27FC236}">
                <a16:creationId xmlns:a16="http://schemas.microsoft.com/office/drawing/2014/main" id="{62A220DF-751B-4382-AE29-18EC046E53CB}"/>
              </a:ext>
            </a:extLst>
          </p:cNvPr>
          <p:cNvCxnSpPr>
            <a:cxnSpLocks/>
          </p:cNvCxnSpPr>
          <p:nvPr/>
        </p:nvCxnSpPr>
        <p:spPr>
          <a:xfrm>
            <a:off x="7118925" y="446690"/>
            <a:ext cx="0" cy="638999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Connettore diritto 235">
            <a:extLst>
              <a:ext uri="{FF2B5EF4-FFF2-40B4-BE49-F238E27FC236}">
                <a16:creationId xmlns:a16="http://schemas.microsoft.com/office/drawing/2014/main" id="{A7012D60-94DE-4204-BFA2-306047A0D6D9}"/>
              </a:ext>
            </a:extLst>
          </p:cNvPr>
          <p:cNvCxnSpPr>
            <a:cxnSpLocks/>
          </p:cNvCxnSpPr>
          <p:nvPr/>
        </p:nvCxnSpPr>
        <p:spPr>
          <a:xfrm>
            <a:off x="6966525" y="625366"/>
            <a:ext cx="0" cy="612976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Connettore diritto 236">
            <a:extLst>
              <a:ext uri="{FF2B5EF4-FFF2-40B4-BE49-F238E27FC236}">
                <a16:creationId xmlns:a16="http://schemas.microsoft.com/office/drawing/2014/main" id="{AB78B9C2-75E5-4E00-87B7-4298FF1EE227}"/>
              </a:ext>
            </a:extLst>
          </p:cNvPr>
          <p:cNvCxnSpPr>
            <a:cxnSpLocks/>
          </p:cNvCxnSpPr>
          <p:nvPr/>
        </p:nvCxnSpPr>
        <p:spPr>
          <a:xfrm>
            <a:off x="6891801" y="922283"/>
            <a:ext cx="0" cy="57297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Connettore diritto 239">
            <a:extLst>
              <a:ext uri="{FF2B5EF4-FFF2-40B4-BE49-F238E27FC236}">
                <a16:creationId xmlns:a16="http://schemas.microsoft.com/office/drawing/2014/main" id="{C1C90B8B-D845-47E1-974F-EE052B194B28}"/>
              </a:ext>
            </a:extLst>
          </p:cNvPr>
          <p:cNvCxnSpPr>
            <a:cxnSpLocks/>
          </p:cNvCxnSpPr>
          <p:nvPr/>
        </p:nvCxnSpPr>
        <p:spPr>
          <a:xfrm>
            <a:off x="7671953" y="446690"/>
            <a:ext cx="0" cy="626470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Connettore diritto 243">
            <a:extLst>
              <a:ext uri="{FF2B5EF4-FFF2-40B4-BE49-F238E27FC236}">
                <a16:creationId xmlns:a16="http://schemas.microsoft.com/office/drawing/2014/main" id="{024922D3-A25B-48C1-B07C-944FF8876F63}"/>
              </a:ext>
            </a:extLst>
          </p:cNvPr>
          <p:cNvCxnSpPr>
            <a:cxnSpLocks/>
          </p:cNvCxnSpPr>
          <p:nvPr/>
        </p:nvCxnSpPr>
        <p:spPr>
          <a:xfrm>
            <a:off x="7902192" y="922283"/>
            <a:ext cx="0" cy="578910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ttore diritto 245">
            <a:extLst>
              <a:ext uri="{FF2B5EF4-FFF2-40B4-BE49-F238E27FC236}">
                <a16:creationId xmlns:a16="http://schemas.microsoft.com/office/drawing/2014/main" id="{14D41A50-E6CF-4CA7-A410-DC4BCE9FF7D5}"/>
              </a:ext>
            </a:extLst>
          </p:cNvPr>
          <p:cNvCxnSpPr>
            <a:cxnSpLocks/>
          </p:cNvCxnSpPr>
          <p:nvPr/>
        </p:nvCxnSpPr>
        <p:spPr>
          <a:xfrm>
            <a:off x="7978044" y="1132489"/>
            <a:ext cx="0" cy="559049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Connettore diritto 247">
            <a:extLst>
              <a:ext uri="{FF2B5EF4-FFF2-40B4-BE49-F238E27FC236}">
                <a16:creationId xmlns:a16="http://schemas.microsoft.com/office/drawing/2014/main" id="{86969C22-8F05-4A25-A3EA-D705B5F19BD1}"/>
              </a:ext>
            </a:extLst>
          </p:cNvPr>
          <p:cNvCxnSpPr>
            <a:cxnSpLocks/>
          </p:cNvCxnSpPr>
          <p:nvPr/>
        </p:nvCxnSpPr>
        <p:spPr>
          <a:xfrm>
            <a:off x="8134310" y="1316426"/>
            <a:ext cx="0" cy="540655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8762C4C2-ADB9-4EB6-9F52-F4D6750B1198}"/>
              </a:ext>
            </a:extLst>
          </p:cNvPr>
          <p:cNvSpPr txBox="1"/>
          <p:nvPr/>
        </p:nvSpPr>
        <p:spPr>
          <a:xfrm>
            <a:off x="0" y="406312"/>
            <a:ext cx="6336000" cy="1200329"/>
          </a:xfrm>
          <a:prstGeom prst="rect">
            <a:avLst/>
          </a:prstGeom>
          <a:noFill/>
        </p:spPr>
        <p:txBody>
          <a:bodyPr wrap="square" rtlCol="0">
            <a:spAutoFit/>
          </a:bodyPr>
          <a:lstStyle/>
          <a:p>
            <a:r>
              <a:rPr lang="it-IT" dirty="0"/>
              <a:t>Definiti per ogni cono i relativi rami delle iperboli passiamo all’immagine che somma i risultati e analizza i punti di intersezione tra i rami complanari</a:t>
            </a:r>
          </a:p>
        </p:txBody>
      </p:sp>
      <p:grpSp>
        <p:nvGrpSpPr>
          <p:cNvPr id="250" name="Gruppo 249">
            <a:extLst>
              <a:ext uri="{FF2B5EF4-FFF2-40B4-BE49-F238E27FC236}">
                <a16:creationId xmlns:a16="http://schemas.microsoft.com/office/drawing/2014/main" id="{556C4EE9-24EC-4D4F-967B-40005C6B72CA}"/>
              </a:ext>
            </a:extLst>
          </p:cNvPr>
          <p:cNvGrpSpPr/>
          <p:nvPr/>
        </p:nvGrpSpPr>
        <p:grpSpPr>
          <a:xfrm>
            <a:off x="16211" y="1325487"/>
            <a:ext cx="6422312" cy="421108"/>
            <a:chOff x="0" y="1724277"/>
            <a:chExt cx="6422312" cy="421108"/>
          </a:xfrm>
        </p:grpSpPr>
        <p:sp>
          <p:nvSpPr>
            <p:cNvPr id="252" name="CasellaDiTesto 251">
              <a:extLst>
                <a:ext uri="{FF2B5EF4-FFF2-40B4-BE49-F238E27FC236}">
                  <a16:creationId xmlns:a16="http://schemas.microsoft.com/office/drawing/2014/main" id="{B16880D5-7C5B-428C-9ADC-F61EFBDDD6D4}"/>
                </a:ext>
              </a:extLst>
            </p:cNvPr>
            <p:cNvSpPr txBox="1"/>
            <p:nvPr/>
          </p:nvSpPr>
          <p:spPr>
            <a:xfrm>
              <a:off x="0" y="1724277"/>
              <a:ext cx="6422312" cy="369332"/>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1</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t>genera i rami 1 che non s’intersecano</a:t>
              </a:r>
            </a:p>
          </p:txBody>
        </p:sp>
        <p:sp>
          <p:nvSpPr>
            <p:cNvPr id="253" name="CasellaDiTesto 252">
              <a:extLst>
                <a:ext uri="{FF2B5EF4-FFF2-40B4-BE49-F238E27FC236}">
                  <a16:creationId xmlns:a16="http://schemas.microsoft.com/office/drawing/2014/main" id="{D45B3732-A348-4631-AC08-4FBC9DF2D83F}"/>
                </a:ext>
              </a:extLst>
            </p:cNvPr>
            <p:cNvSpPr txBox="1"/>
            <p:nvPr/>
          </p:nvSpPr>
          <p:spPr>
            <a:xfrm>
              <a:off x="1729262" y="177605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73" name="CasellaDiTesto 272">
              <a:extLst>
                <a:ext uri="{FF2B5EF4-FFF2-40B4-BE49-F238E27FC236}">
                  <a16:creationId xmlns:a16="http://schemas.microsoft.com/office/drawing/2014/main" id="{302606D3-FB16-4E08-9E20-7DF48FAC892F}"/>
                </a:ext>
              </a:extLst>
            </p:cNvPr>
            <p:cNvSpPr txBox="1"/>
            <p:nvPr/>
          </p:nvSpPr>
          <p:spPr>
            <a:xfrm>
              <a:off x="735105" y="1773657"/>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 </a:t>
              </a:r>
              <a:endParaRPr lang="it-IT" sz="1050" dirty="0">
                <a:solidFill>
                  <a:srgbClr val="FF0000"/>
                </a:solidFill>
                <a:latin typeface="MS Shell Dlg 2" panose="020B0604030504040204" pitchFamily="34" charset="0"/>
              </a:endParaRPr>
            </a:p>
          </p:txBody>
        </p:sp>
      </p:grpSp>
      <p:grpSp>
        <p:nvGrpSpPr>
          <p:cNvPr id="274" name="Gruppo 273">
            <a:extLst>
              <a:ext uri="{FF2B5EF4-FFF2-40B4-BE49-F238E27FC236}">
                <a16:creationId xmlns:a16="http://schemas.microsoft.com/office/drawing/2014/main" id="{FF51985F-0967-486A-9EB0-E1406508CFF2}"/>
              </a:ext>
            </a:extLst>
          </p:cNvPr>
          <p:cNvGrpSpPr/>
          <p:nvPr/>
        </p:nvGrpSpPr>
        <p:grpSpPr>
          <a:xfrm>
            <a:off x="16211" y="1678165"/>
            <a:ext cx="6492075" cy="923330"/>
            <a:chOff x="0" y="1564473"/>
            <a:chExt cx="6492075" cy="923330"/>
          </a:xfrm>
        </p:grpSpPr>
        <p:sp>
          <p:nvSpPr>
            <p:cNvPr id="275" name="CasellaDiTesto 274">
              <a:extLst>
                <a:ext uri="{FF2B5EF4-FFF2-40B4-BE49-F238E27FC236}">
                  <a16:creationId xmlns:a16="http://schemas.microsoft.com/office/drawing/2014/main" id="{C3C14C6A-45B5-479B-AF6F-E016C3DA46C0}"/>
                </a:ext>
              </a:extLst>
            </p:cNvPr>
            <p:cNvSpPr txBox="1"/>
            <p:nvPr/>
          </p:nvSpPr>
          <p:spPr>
            <a:xfrm>
              <a:off x="0" y="1564473"/>
              <a:ext cx="6492075" cy="923330"/>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2</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t>genera i rami 2 che intersecandosi determinano i punti </a:t>
              </a:r>
              <a:r>
                <a:rPr lang="it-IT" dirty="0">
                  <a:solidFill>
                    <a:srgbClr val="FF0000"/>
                  </a:solidFill>
                </a:rPr>
                <a:t>2’</a:t>
              </a:r>
              <a:r>
                <a:rPr lang="it-IT" dirty="0"/>
                <a:t>; </a:t>
              </a:r>
              <a:r>
                <a:rPr lang="it-IT" dirty="0">
                  <a:solidFill>
                    <a:srgbClr val="FF0000"/>
                  </a:solidFill>
                </a:rPr>
                <a:t>2’’ </a:t>
              </a:r>
              <a:r>
                <a:rPr lang="it-IT" dirty="0"/>
                <a:t>e </a:t>
              </a:r>
              <a:r>
                <a:rPr lang="it-IT" dirty="0">
                  <a:solidFill>
                    <a:srgbClr val="FF0000"/>
                  </a:solidFill>
                </a:rPr>
                <a:t>2’’’ </a:t>
              </a:r>
            </a:p>
            <a:p>
              <a:r>
                <a:rPr lang="it-IT" dirty="0"/>
                <a:t>e i relativi punti simmetrici su </a:t>
              </a:r>
              <a:r>
                <a:rPr lang="it-IT" dirty="0">
                  <a:solidFill>
                    <a:srgbClr val="FF0000"/>
                  </a:solidFill>
                  <a:latin typeface="Symbol" panose="05050102010706020507" pitchFamily="18" charset="2"/>
                </a:rPr>
                <a:t>a</a:t>
              </a:r>
              <a:r>
                <a:rPr lang="it-IT" baseline="-25000" dirty="0">
                  <a:solidFill>
                    <a:srgbClr val="FF0000"/>
                  </a:solidFill>
                </a:rPr>
                <a:t>2</a:t>
              </a:r>
            </a:p>
          </p:txBody>
        </p:sp>
        <p:sp>
          <p:nvSpPr>
            <p:cNvPr id="276" name="CasellaDiTesto 275">
              <a:extLst>
                <a:ext uri="{FF2B5EF4-FFF2-40B4-BE49-F238E27FC236}">
                  <a16:creationId xmlns:a16="http://schemas.microsoft.com/office/drawing/2014/main" id="{2B21B9BF-6030-4A8C-9D11-264DC686F4DA}"/>
                </a:ext>
              </a:extLst>
            </p:cNvPr>
            <p:cNvSpPr txBox="1"/>
            <p:nvPr/>
          </p:nvSpPr>
          <p:spPr>
            <a:xfrm>
              <a:off x="1783665" y="1615721"/>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83" name="CasellaDiTesto 282">
              <a:extLst>
                <a:ext uri="{FF2B5EF4-FFF2-40B4-BE49-F238E27FC236}">
                  <a16:creationId xmlns:a16="http://schemas.microsoft.com/office/drawing/2014/main" id="{701EF117-A99C-4595-A289-7AE864B48616}"/>
                </a:ext>
              </a:extLst>
            </p:cNvPr>
            <p:cNvSpPr txBox="1"/>
            <p:nvPr/>
          </p:nvSpPr>
          <p:spPr>
            <a:xfrm>
              <a:off x="789508" y="1613325"/>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grpSp>
        <p:nvGrpSpPr>
          <p:cNvPr id="284" name="Gruppo 283">
            <a:extLst>
              <a:ext uri="{FF2B5EF4-FFF2-40B4-BE49-F238E27FC236}">
                <a16:creationId xmlns:a16="http://schemas.microsoft.com/office/drawing/2014/main" id="{9B636D45-DA53-48BF-A7B4-7C1B9F1F0F22}"/>
              </a:ext>
            </a:extLst>
          </p:cNvPr>
          <p:cNvGrpSpPr/>
          <p:nvPr/>
        </p:nvGrpSpPr>
        <p:grpSpPr>
          <a:xfrm>
            <a:off x="-55925" y="2555904"/>
            <a:ext cx="6172291" cy="923330"/>
            <a:chOff x="79597" y="338749"/>
            <a:chExt cx="6172291" cy="923330"/>
          </a:xfrm>
        </p:grpSpPr>
        <p:sp>
          <p:nvSpPr>
            <p:cNvPr id="285" name="CasellaDiTesto 284">
              <a:extLst>
                <a:ext uri="{FF2B5EF4-FFF2-40B4-BE49-F238E27FC236}">
                  <a16:creationId xmlns:a16="http://schemas.microsoft.com/office/drawing/2014/main" id="{B4614FE0-0CB0-4CCB-B96B-7D58E421E07D}"/>
                </a:ext>
              </a:extLst>
            </p:cNvPr>
            <p:cNvSpPr txBox="1"/>
            <p:nvPr/>
          </p:nvSpPr>
          <p:spPr>
            <a:xfrm>
              <a:off x="79597" y="338749"/>
              <a:ext cx="6172291" cy="923330"/>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3</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t>genera i rami 3 che intersecandosi determinano i punti </a:t>
              </a:r>
              <a:r>
                <a:rPr lang="it-IT" dirty="0">
                  <a:solidFill>
                    <a:srgbClr val="FF0000"/>
                  </a:solidFill>
                </a:rPr>
                <a:t>3’</a:t>
              </a:r>
              <a:r>
                <a:rPr lang="it-IT" dirty="0"/>
                <a:t>; </a:t>
              </a:r>
              <a:r>
                <a:rPr lang="it-IT" dirty="0">
                  <a:solidFill>
                    <a:srgbClr val="FF0000"/>
                  </a:solidFill>
                </a:rPr>
                <a:t>3’’ </a:t>
              </a:r>
              <a:r>
                <a:rPr lang="it-IT" dirty="0"/>
                <a:t>e </a:t>
              </a:r>
              <a:r>
                <a:rPr lang="it-IT" dirty="0">
                  <a:solidFill>
                    <a:srgbClr val="FF0000"/>
                  </a:solidFill>
                </a:rPr>
                <a:t>3’’’</a:t>
              </a:r>
            </a:p>
            <a:p>
              <a:r>
                <a:rPr lang="it-IT" dirty="0"/>
                <a:t>e i relativi punti simmetrici su </a:t>
              </a:r>
              <a:r>
                <a:rPr lang="it-IT" dirty="0">
                  <a:solidFill>
                    <a:srgbClr val="FF0000"/>
                  </a:solidFill>
                  <a:latin typeface="Symbol" panose="05050102010706020507" pitchFamily="18" charset="2"/>
                </a:rPr>
                <a:t>a</a:t>
              </a:r>
              <a:r>
                <a:rPr lang="it-IT" baseline="-25000" dirty="0">
                  <a:solidFill>
                    <a:srgbClr val="FF0000"/>
                  </a:solidFill>
                </a:rPr>
                <a:t>3</a:t>
              </a:r>
            </a:p>
          </p:txBody>
        </p:sp>
        <p:sp>
          <p:nvSpPr>
            <p:cNvPr id="286" name="CasellaDiTesto 285">
              <a:extLst>
                <a:ext uri="{FF2B5EF4-FFF2-40B4-BE49-F238E27FC236}">
                  <a16:creationId xmlns:a16="http://schemas.microsoft.com/office/drawing/2014/main" id="{E3E15C9B-ABB3-4BAF-86A4-C24E6D0A6A10}"/>
                </a:ext>
              </a:extLst>
            </p:cNvPr>
            <p:cNvSpPr txBox="1"/>
            <p:nvPr/>
          </p:nvSpPr>
          <p:spPr>
            <a:xfrm>
              <a:off x="1830450" y="346494"/>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287" name="CasellaDiTesto 286">
              <a:extLst>
                <a:ext uri="{FF2B5EF4-FFF2-40B4-BE49-F238E27FC236}">
                  <a16:creationId xmlns:a16="http://schemas.microsoft.com/office/drawing/2014/main" id="{293D4B2B-F8A1-4C0C-B79B-1905BF61AF08}"/>
                </a:ext>
              </a:extLst>
            </p:cNvPr>
            <p:cNvSpPr txBox="1"/>
            <p:nvPr/>
          </p:nvSpPr>
          <p:spPr>
            <a:xfrm>
              <a:off x="836293" y="344098"/>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grpSp>
        <p:nvGrpSpPr>
          <p:cNvPr id="288" name="Gruppo 287">
            <a:extLst>
              <a:ext uri="{FF2B5EF4-FFF2-40B4-BE49-F238E27FC236}">
                <a16:creationId xmlns:a16="http://schemas.microsoft.com/office/drawing/2014/main" id="{4B4AB57E-43F2-4CE6-9C2F-8E938C6A248D}"/>
              </a:ext>
            </a:extLst>
          </p:cNvPr>
          <p:cNvGrpSpPr/>
          <p:nvPr/>
        </p:nvGrpSpPr>
        <p:grpSpPr>
          <a:xfrm>
            <a:off x="-21509" y="3437805"/>
            <a:ext cx="6689930" cy="923330"/>
            <a:chOff x="25231" y="951322"/>
            <a:chExt cx="6689930" cy="923330"/>
          </a:xfrm>
        </p:grpSpPr>
        <p:sp>
          <p:nvSpPr>
            <p:cNvPr id="298" name="CasellaDiTesto 297">
              <a:extLst>
                <a:ext uri="{FF2B5EF4-FFF2-40B4-BE49-F238E27FC236}">
                  <a16:creationId xmlns:a16="http://schemas.microsoft.com/office/drawing/2014/main" id="{D8173093-95BC-4D04-A826-589412F08FEE}"/>
                </a:ext>
              </a:extLst>
            </p:cNvPr>
            <p:cNvSpPr txBox="1"/>
            <p:nvPr/>
          </p:nvSpPr>
          <p:spPr>
            <a:xfrm>
              <a:off x="25231" y="951322"/>
              <a:ext cx="6689930" cy="923330"/>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4</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t>genera i rami 4 che intersecandosi</a:t>
              </a:r>
            </a:p>
            <a:p>
              <a:r>
                <a:rPr lang="it-IT" dirty="0"/>
                <a:t>determinano i punti </a:t>
              </a:r>
              <a:r>
                <a:rPr lang="it-IT" dirty="0">
                  <a:solidFill>
                    <a:srgbClr val="FF0000"/>
                  </a:solidFill>
                </a:rPr>
                <a:t>4’</a:t>
              </a:r>
              <a:r>
                <a:rPr lang="it-IT" dirty="0"/>
                <a:t>; </a:t>
              </a:r>
              <a:r>
                <a:rPr lang="it-IT" dirty="0">
                  <a:solidFill>
                    <a:srgbClr val="FF0000"/>
                  </a:solidFill>
                </a:rPr>
                <a:t>4’</a:t>
              </a:r>
              <a:r>
                <a:rPr lang="it-IT" dirty="0"/>
                <a:t>’; e </a:t>
              </a:r>
              <a:r>
                <a:rPr lang="it-IT" dirty="0">
                  <a:solidFill>
                    <a:srgbClr val="FF0000"/>
                  </a:solidFill>
                </a:rPr>
                <a:t>4’’’</a:t>
              </a:r>
            </a:p>
            <a:p>
              <a:r>
                <a:rPr lang="it-IT" dirty="0"/>
                <a:t>e i relativi punti simmetrici su </a:t>
              </a:r>
              <a:r>
                <a:rPr lang="it-IT" dirty="0">
                  <a:solidFill>
                    <a:srgbClr val="FF0000"/>
                  </a:solidFill>
                  <a:latin typeface="Symbol" panose="05050102010706020507" pitchFamily="18" charset="2"/>
                </a:rPr>
                <a:t>a</a:t>
              </a:r>
              <a:r>
                <a:rPr lang="it-IT" baseline="-25000" dirty="0">
                  <a:solidFill>
                    <a:srgbClr val="FF0000"/>
                  </a:solidFill>
                </a:rPr>
                <a:t>4</a:t>
              </a:r>
              <a:r>
                <a:rPr lang="it-IT" dirty="0"/>
                <a:t> </a:t>
              </a:r>
            </a:p>
          </p:txBody>
        </p:sp>
        <p:sp>
          <p:nvSpPr>
            <p:cNvPr id="300" name="CasellaDiTesto 299">
              <a:extLst>
                <a:ext uri="{FF2B5EF4-FFF2-40B4-BE49-F238E27FC236}">
                  <a16:creationId xmlns:a16="http://schemas.microsoft.com/office/drawing/2014/main" id="{F4DB59B4-1236-4AA6-B5A7-E9FD8D9CE8C8}"/>
                </a:ext>
              </a:extLst>
            </p:cNvPr>
            <p:cNvSpPr txBox="1"/>
            <p:nvPr/>
          </p:nvSpPr>
          <p:spPr>
            <a:xfrm>
              <a:off x="1792213" y="978119"/>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302" name="CasellaDiTesto 301">
              <a:extLst>
                <a:ext uri="{FF2B5EF4-FFF2-40B4-BE49-F238E27FC236}">
                  <a16:creationId xmlns:a16="http://schemas.microsoft.com/office/drawing/2014/main" id="{E9824A1F-31CC-4239-8792-EC6858463DFC}"/>
                </a:ext>
              </a:extLst>
            </p:cNvPr>
            <p:cNvSpPr txBox="1"/>
            <p:nvPr/>
          </p:nvSpPr>
          <p:spPr>
            <a:xfrm>
              <a:off x="798056" y="97572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grpSp>
        <p:nvGrpSpPr>
          <p:cNvPr id="304" name="Gruppo 303">
            <a:extLst>
              <a:ext uri="{FF2B5EF4-FFF2-40B4-BE49-F238E27FC236}">
                <a16:creationId xmlns:a16="http://schemas.microsoft.com/office/drawing/2014/main" id="{7134DA27-D2CC-460E-BAED-4F60ECA1C533}"/>
              </a:ext>
            </a:extLst>
          </p:cNvPr>
          <p:cNvGrpSpPr/>
          <p:nvPr/>
        </p:nvGrpSpPr>
        <p:grpSpPr>
          <a:xfrm>
            <a:off x="-72274" y="4315199"/>
            <a:ext cx="6426401" cy="923330"/>
            <a:chOff x="0" y="1502329"/>
            <a:chExt cx="4438485" cy="923330"/>
          </a:xfrm>
        </p:grpSpPr>
        <p:sp>
          <p:nvSpPr>
            <p:cNvPr id="306" name="CasellaDiTesto 305">
              <a:extLst>
                <a:ext uri="{FF2B5EF4-FFF2-40B4-BE49-F238E27FC236}">
                  <a16:creationId xmlns:a16="http://schemas.microsoft.com/office/drawing/2014/main" id="{FD8F2DA5-E350-43D4-BAC3-A750C5E5B18B}"/>
                </a:ext>
              </a:extLst>
            </p:cNvPr>
            <p:cNvSpPr txBox="1"/>
            <p:nvPr/>
          </p:nvSpPr>
          <p:spPr>
            <a:xfrm>
              <a:off x="0" y="1502329"/>
              <a:ext cx="4438485" cy="923330"/>
            </a:xfrm>
            <a:prstGeom prst="rect">
              <a:avLst/>
            </a:prstGeom>
            <a:noFill/>
          </p:spPr>
          <p:txBody>
            <a:bodyPr wrap="square" rtlCol="0">
              <a:spAutoFit/>
            </a:bodyPr>
            <a:lstStyle/>
            <a:p>
              <a:r>
                <a:rPr lang="it-IT" dirty="0">
                  <a:solidFill>
                    <a:srgbClr val="FF0000"/>
                  </a:solidFill>
                  <a:latin typeface="Symbol" panose="05050102010706020507" pitchFamily="18" charset="2"/>
                </a:rPr>
                <a:t>a</a:t>
              </a:r>
              <a:r>
                <a:rPr lang="it-IT" baseline="-25000" dirty="0">
                  <a:solidFill>
                    <a:srgbClr val="FF0000"/>
                  </a:solidFill>
                </a:rPr>
                <a:t>5</a:t>
              </a:r>
              <a:r>
                <a:rPr lang="it-IT" dirty="0">
                  <a:solidFill>
                    <a:srgbClr val="FF0000"/>
                  </a:solidFill>
                </a:rPr>
                <a:t>(t</a:t>
              </a:r>
              <a:r>
                <a:rPr lang="it-IT" baseline="-25000" dirty="0">
                  <a:solidFill>
                    <a:srgbClr val="FF0000"/>
                  </a:solidFill>
                </a:rPr>
                <a:t>1</a:t>
              </a:r>
              <a:r>
                <a:rPr lang="it-IT" dirty="0">
                  <a:solidFill>
                    <a:srgbClr val="FF0000"/>
                  </a:solidFill>
                  <a:latin typeface="Symbol" panose="05050102010706020507" pitchFamily="18" charset="2"/>
                </a:rPr>
                <a:t>a</a:t>
              </a:r>
              <a:r>
                <a:rPr lang="it-IT" baseline="-25000" dirty="0">
                  <a:solidFill>
                    <a:srgbClr val="FF0000"/>
                  </a:solidFill>
                </a:rPr>
                <a:t>5</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t</a:t>
              </a:r>
              <a:r>
                <a:rPr lang="it-IT" baseline="-25000" dirty="0">
                  <a:solidFill>
                    <a:srgbClr val="FF0000"/>
                  </a:solidFill>
                </a:rPr>
                <a:t>2</a:t>
              </a:r>
              <a:r>
                <a:rPr lang="it-IT" dirty="0">
                  <a:solidFill>
                    <a:srgbClr val="FF0000"/>
                  </a:solidFill>
                  <a:latin typeface="Symbol" panose="05050102010706020507" pitchFamily="18" charset="2"/>
                </a:rPr>
                <a:t>a</a:t>
              </a:r>
              <a:r>
                <a:rPr lang="it-IT" baseline="-25000" dirty="0">
                  <a:solidFill>
                    <a:srgbClr val="FF0000"/>
                  </a:solidFill>
                </a:rPr>
                <a:t>5</a:t>
              </a:r>
              <a:r>
                <a:rPr lang="it-IT" dirty="0">
                  <a:solidFill>
                    <a:srgbClr val="FF0000"/>
                  </a:solidFill>
                  <a:latin typeface="Symbol" panose="05050102010706020507" pitchFamily="18" charset="2"/>
                </a:rPr>
                <a:t>  </a:t>
              </a:r>
              <a:r>
                <a:rPr lang="it-IT" dirty="0">
                  <a:solidFill>
                    <a:srgbClr val="FF0000"/>
                  </a:solidFill>
                </a:rPr>
                <a:t>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a:t>
              </a:r>
              <a:r>
                <a:rPr lang="it-IT" dirty="0"/>
                <a:t>genera i rami 5 che intersecandosi</a:t>
              </a:r>
            </a:p>
            <a:p>
              <a:r>
                <a:rPr lang="it-IT" dirty="0"/>
                <a:t>determinano i punti </a:t>
              </a:r>
              <a:r>
                <a:rPr lang="it-IT" dirty="0">
                  <a:solidFill>
                    <a:srgbClr val="FF0000"/>
                  </a:solidFill>
                </a:rPr>
                <a:t>5’</a:t>
              </a:r>
              <a:r>
                <a:rPr lang="it-IT" dirty="0"/>
                <a:t>; </a:t>
              </a:r>
              <a:r>
                <a:rPr lang="it-IT" dirty="0">
                  <a:solidFill>
                    <a:srgbClr val="FF0000"/>
                  </a:solidFill>
                </a:rPr>
                <a:t>5’’</a:t>
              </a:r>
              <a:r>
                <a:rPr lang="it-IT" dirty="0"/>
                <a:t>; e </a:t>
              </a:r>
              <a:r>
                <a:rPr lang="it-IT" dirty="0">
                  <a:solidFill>
                    <a:srgbClr val="FF0000"/>
                  </a:solidFill>
                </a:rPr>
                <a:t>5’’’</a:t>
              </a:r>
            </a:p>
            <a:p>
              <a:r>
                <a:rPr lang="it-IT" dirty="0"/>
                <a:t>e i relativi punti simmetrici su </a:t>
              </a:r>
              <a:r>
                <a:rPr lang="it-IT" dirty="0">
                  <a:solidFill>
                    <a:srgbClr val="FF0000"/>
                  </a:solidFill>
                  <a:latin typeface="Symbol" panose="05050102010706020507" pitchFamily="18" charset="2"/>
                </a:rPr>
                <a:t>a</a:t>
              </a:r>
              <a:r>
                <a:rPr lang="it-IT" baseline="-25000" dirty="0">
                  <a:solidFill>
                    <a:srgbClr val="FF0000"/>
                  </a:solidFill>
                </a:rPr>
                <a:t>5</a:t>
              </a:r>
              <a:r>
                <a:rPr lang="it-IT" dirty="0"/>
                <a:t> </a:t>
              </a:r>
            </a:p>
          </p:txBody>
        </p:sp>
        <p:sp>
          <p:nvSpPr>
            <p:cNvPr id="308" name="CasellaDiTesto 307">
              <a:extLst>
                <a:ext uri="{FF2B5EF4-FFF2-40B4-BE49-F238E27FC236}">
                  <a16:creationId xmlns:a16="http://schemas.microsoft.com/office/drawing/2014/main" id="{408FB1E4-4986-49D2-8DFC-9AEA2E858CF4}"/>
                </a:ext>
              </a:extLst>
            </p:cNvPr>
            <p:cNvSpPr txBox="1"/>
            <p:nvPr/>
          </p:nvSpPr>
          <p:spPr>
            <a:xfrm>
              <a:off x="1220543" y="1544103"/>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sp>
          <p:nvSpPr>
            <p:cNvPr id="310" name="CasellaDiTesto 309">
              <a:extLst>
                <a:ext uri="{FF2B5EF4-FFF2-40B4-BE49-F238E27FC236}">
                  <a16:creationId xmlns:a16="http://schemas.microsoft.com/office/drawing/2014/main" id="{D050D7C5-2604-413C-BB42-3FE60BD22A0E}"/>
                </a:ext>
              </a:extLst>
            </p:cNvPr>
            <p:cNvSpPr txBox="1"/>
            <p:nvPr/>
          </p:nvSpPr>
          <p:spPr>
            <a:xfrm>
              <a:off x="496816" y="1533449"/>
              <a:ext cx="392594" cy="369332"/>
            </a:xfrm>
            <a:prstGeom prst="rect">
              <a:avLst/>
            </a:prstGeom>
            <a:noFill/>
          </p:spPr>
          <p:txBody>
            <a:bodyPr wrap="square">
              <a:spAutoFit/>
            </a:bodyPr>
            <a:lstStyle/>
            <a:p>
              <a:r>
                <a:rPr lang="it-IT" sz="1800" dirty="0">
                  <a:solidFill>
                    <a:srgbClr val="FF0000"/>
                  </a:solidFill>
                  <a:latin typeface="Symbol" panose="05050102010706020507" pitchFamily="18" charset="2"/>
                </a:rPr>
                <a:t>^</a:t>
              </a:r>
              <a:endParaRPr lang="it-IT" sz="1050" dirty="0">
                <a:solidFill>
                  <a:srgbClr val="FF0000"/>
                </a:solidFill>
                <a:latin typeface="MS Shell Dlg 2" panose="020B0604030504040204" pitchFamily="34" charset="0"/>
              </a:endParaRPr>
            </a:p>
          </p:txBody>
        </p:sp>
      </p:grpSp>
      <p:sp>
        <p:nvSpPr>
          <p:cNvPr id="313" name="CasellaDiTesto 312">
            <a:extLst>
              <a:ext uri="{FF2B5EF4-FFF2-40B4-BE49-F238E27FC236}">
                <a16:creationId xmlns:a16="http://schemas.microsoft.com/office/drawing/2014/main" id="{1F5A4FAE-B119-4495-BC57-A4833E7ADD3A}"/>
              </a:ext>
            </a:extLst>
          </p:cNvPr>
          <p:cNvSpPr txBox="1"/>
          <p:nvPr/>
        </p:nvSpPr>
        <p:spPr>
          <a:xfrm>
            <a:off x="7691430" y="5192569"/>
            <a:ext cx="324000" cy="215444"/>
          </a:xfrm>
          <a:prstGeom prst="rect">
            <a:avLst/>
          </a:prstGeom>
          <a:noFill/>
        </p:spPr>
        <p:txBody>
          <a:bodyPr wrap="square" rtlCol="0">
            <a:spAutoFit/>
          </a:bodyPr>
          <a:lstStyle/>
          <a:p>
            <a:r>
              <a:rPr lang="it-IT" sz="800" dirty="0">
                <a:solidFill>
                  <a:srgbClr val="FF0000"/>
                </a:solidFill>
              </a:rPr>
              <a:t>4’</a:t>
            </a:r>
          </a:p>
        </p:txBody>
      </p:sp>
      <p:sp>
        <p:nvSpPr>
          <p:cNvPr id="315" name="CasellaDiTesto 314">
            <a:extLst>
              <a:ext uri="{FF2B5EF4-FFF2-40B4-BE49-F238E27FC236}">
                <a16:creationId xmlns:a16="http://schemas.microsoft.com/office/drawing/2014/main" id="{F33C839B-5468-4856-8807-02BFE4A11391}"/>
              </a:ext>
            </a:extLst>
          </p:cNvPr>
          <p:cNvSpPr txBox="1"/>
          <p:nvPr/>
        </p:nvSpPr>
        <p:spPr>
          <a:xfrm>
            <a:off x="6635644" y="5065091"/>
            <a:ext cx="288000" cy="180000"/>
          </a:xfrm>
          <a:prstGeom prst="rect">
            <a:avLst/>
          </a:prstGeom>
          <a:noFill/>
        </p:spPr>
        <p:txBody>
          <a:bodyPr wrap="square" rtlCol="0">
            <a:spAutoFit/>
          </a:bodyPr>
          <a:lstStyle/>
          <a:p>
            <a:r>
              <a:rPr lang="it-IT" sz="800" dirty="0">
                <a:solidFill>
                  <a:srgbClr val="FF0000"/>
                </a:solidFill>
              </a:rPr>
              <a:t>2’</a:t>
            </a:r>
          </a:p>
        </p:txBody>
      </p:sp>
      <p:sp>
        <p:nvSpPr>
          <p:cNvPr id="322" name="CasellaDiTesto 321">
            <a:extLst>
              <a:ext uri="{FF2B5EF4-FFF2-40B4-BE49-F238E27FC236}">
                <a16:creationId xmlns:a16="http://schemas.microsoft.com/office/drawing/2014/main" id="{29C598F7-F921-49A7-87F1-A125EADF9C63}"/>
              </a:ext>
            </a:extLst>
          </p:cNvPr>
          <p:cNvSpPr txBox="1"/>
          <p:nvPr/>
        </p:nvSpPr>
        <p:spPr>
          <a:xfrm>
            <a:off x="7913739" y="5044314"/>
            <a:ext cx="288000" cy="180000"/>
          </a:xfrm>
          <a:prstGeom prst="rect">
            <a:avLst/>
          </a:prstGeom>
          <a:noFill/>
        </p:spPr>
        <p:txBody>
          <a:bodyPr wrap="square" rtlCol="0">
            <a:spAutoFit/>
          </a:bodyPr>
          <a:lstStyle/>
          <a:p>
            <a:r>
              <a:rPr lang="it-IT" sz="800" dirty="0">
                <a:solidFill>
                  <a:srgbClr val="FF0000"/>
                </a:solidFill>
              </a:rPr>
              <a:t>2’</a:t>
            </a:r>
          </a:p>
        </p:txBody>
      </p:sp>
      <p:sp>
        <p:nvSpPr>
          <p:cNvPr id="325" name="CasellaDiTesto 324">
            <a:extLst>
              <a:ext uri="{FF2B5EF4-FFF2-40B4-BE49-F238E27FC236}">
                <a16:creationId xmlns:a16="http://schemas.microsoft.com/office/drawing/2014/main" id="{67F86D03-AF31-4788-BAB4-C9179116A64F}"/>
              </a:ext>
            </a:extLst>
          </p:cNvPr>
          <p:cNvSpPr txBox="1"/>
          <p:nvPr/>
        </p:nvSpPr>
        <p:spPr>
          <a:xfrm>
            <a:off x="7909376" y="2974416"/>
            <a:ext cx="288000" cy="180000"/>
          </a:xfrm>
          <a:prstGeom prst="rect">
            <a:avLst/>
          </a:prstGeom>
          <a:noFill/>
        </p:spPr>
        <p:txBody>
          <a:bodyPr wrap="square" rtlCol="0">
            <a:spAutoFit/>
          </a:bodyPr>
          <a:lstStyle/>
          <a:p>
            <a:r>
              <a:rPr lang="it-IT" sz="800" dirty="0">
                <a:solidFill>
                  <a:srgbClr val="FF0000"/>
                </a:solidFill>
              </a:rPr>
              <a:t>2’’</a:t>
            </a:r>
          </a:p>
        </p:txBody>
      </p:sp>
      <p:sp>
        <p:nvSpPr>
          <p:cNvPr id="327" name="CasellaDiTesto 326">
            <a:extLst>
              <a:ext uri="{FF2B5EF4-FFF2-40B4-BE49-F238E27FC236}">
                <a16:creationId xmlns:a16="http://schemas.microsoft.com/office/drawing/2014/main" id="{A85F700F-9F7E-4FBE-8945-9EE3DDFC7A8D}"/>
              </a:ext>
            </a:extLst>
          </p:cNvPr>
          <p:cNvSpPr txBox="1"/>
          <p:nvPr/>
        </p:nvSpPr>
        <p:spPr>
          <a:xfrm>
            <a:off x="6623284" y="2969044"/>
            <a:ext cx="288000" cy="180000"/>
          </a:xfrm>
          <a:prstGeom prst="rect">
            <a:avLst/>
          </a:prstGeom>
          <a:noFill/>
        </p:spPr>
        <p:txBody>
          <a:bodyPr wrap="square" rtlCol="0">
            <a:spAutoFit/>
          </a:bodyPr>
          <a:lstStyle/>
          <a:p>
            <a:r>
              <a:rPr lang="it-IT" sz="800" dirty="0">
                <a:solidFill>
                  <a:srgbClr val="FF0000"/>
                </a:solidFill>
              </a:rPr>
              <a:t>2’’</a:t>
            </a:r>
          </a:p>
        </p:txBody>
      </p:sp>
      <p:sp>
        <p:nvSpPr>
          <p:cNvPr id="328" name="CasellaDiTesto 327">
            <a:extLst>
              <a:ext uri="{FF2B5EF4-FFF2-40B4-BE49-F238E27FC236}">
                <a16:creationId xmlns:a16="http://schemas.microsoft.com/office/drawing/2014/main" id="{230B859F-ABCD-4F90-A277-CFE4E85DB663}"/>
              </a:ext>
            </a:extLst>
          </p:cNvPr>
          <p:cNvSpPr txBox="1"/>
          <p:nvPr/>
        </p:nvSpPr>
        <p:spPr>
          <a:xfrm>
            <a:off x="9703216" y="2990458"/>
            <a:ext cx="324000" cy="144000"/>
          </a:xfrm>
          <a:prstGeom prst="rect">
            <a:avLst/>
          </a:prstGeom>
          <a:noFill/>
        </p:spPr>
        <p:txBody>
          <a:bodyPr wrap="square" rtlCol="0">
            <a:spAutoFit/>
          </a:bodyPr>
          <a:lstStyle/>
          <a:p>
            <a:r>
              <a:rPr lang="it-IT" sz="800" dirty="0">
                <a:solidFill>
                  <a:srgbClr val="FF0000"/>
                </a:solidFill>
              </a:rPr>
              <a:t>2’’’</a:t>
            </a:r>
          </a:p>
        </p:txBody>
      </p:sp>
      <p:sp>
        <p:nvSpPr>
          <p:cNvPr id="254" name="CasellaDiTesto 253">
            <a:extLst>
              <a:ext uri="{FF2B5EF4-FFF2-40B4-BE49-F238E27FC236}">
                <a16:creationId xmlns:a16="http://schemas.microsoft.com/office/drawing/2014/main" id="{5CAB0711-BC3B-4C87-8AD3-A75251E413BE}"/>
              </a:ext>
            </a:extLst>
          </p:cNvPr>
          <p:cNvSpPr txBox="1"/>
          <p:nvPr/>
        </p:nvSpPr>
        <p:spPr>
          <a:xfrm>
            <a:off x="6784649" y="4672089"/>
            <a:ext cx="324000" cy="215444"/>
          </a:xfrm>
          <a:prstGeom prst="rect">
            <a:avLst/>
          </a:prstGeom>
          <a:noFill/>
        </p:spPr>
        <p:txBody>
          <a:bodyPr wrap="square" rtlCol="0">
            <a:spAutoFit/>
          </a:bodyPr>
          <a:lstStyle/>
          <a:p>
            <a:r>
              <a:rPr lang="it-IT" sz="800" dirty="0">
                <a:solidFill>
                  <a:srgbClr val="FF0000"/>
                </a:solidFill>
              </a:rPr>
              <a:t>4’</a:t>
            </a:r>
          </a:p>
        </p:txBody>
      </p:sp>
      <p:sp>
        <p:nvSpPr>
          <p:cNvPr id="261" name="CasellaDiTesto 260">
            <a:extLst>
              <a:ext uri="{FF2B5EF4-FFF2-40B4-BE49-F238E27FC236}">
                <a16:creationId xmlns:a16="http://schemas.microsoft.com/office/drawing/2014/main" id="{B8340764-380F-4C51-B47B-96E3FE5BD83F}"/>
              </a:ext>
            </a:extLst>
          </p:cNvPr>
          <p:cNvSpPr txBox="1"/>
          <p:nvPr/>
        </p:nvSpPr>
        <p:spPr>
          <a:xfrm>
            <a:off x="7791314" y="5176338"/>
            <a:ext cx="324000" cy="215444"/>
          </a:xfrm>
          <a:prstGeom prst="rect">
            <a:avLst/>
          </a:prstGeom>
          <a:noFill/>
        </p:spPr>
        <p:txBody>
          <a:bodyPr wrap="square" rtlCol="0">
            <a:spAutoFit/>
          </a:bodyPr>
          <a:lstStyle/>
          <a:p>
            <a:r>
              <a:rPr lang="it-IT" sz="800" dirty="0">
                <a:solidFill>
                  <a:srgbClr val="FF0000"/>
                </a:solidFill>
              </a:rPr>
              <a:t>3’</a:t>
            </a:r>
          </a:p>
        </p:txBody>
      </p:sp>
      <p:sp>
        <p:nvSpPr>
          <p:cNvPr id="262" name="CasellaDiTesto 261">
            <a:extLst>
              <a:ext uri="{FF2B5EF4-FFF2-40B4-BE49-F238E27FC236}">
                <a16:creationId xmlns:a16="http://schemas.microsoft.com/office/drawing/2014/main" id="{D8449AF6-95B6-4CDE-880C-CE03911C87FD}"/>
              </a:ext>
            </a:extLst>
          </p:cNvPr>
          <p:cNvSpPr txBox="1"/>
          <p:nvPr/>
        </p:nvSpPr>
        <p:spPr>
          <a:xfrm>
            <a:off x="6693454" y="4800987"/>
            <a:ext cx="324000" cy="215444"/>
          </a:xfrm>
          <a:prstGeom prst="rect">
            <a:avLst/>
          </a:prstGeom>
          <a:noFill/>
        </p:spPr>
        <p:txBody>
          <a:bodyPr wrap="square" rtlCol="0">
            <a:spAutoFit/>
          </a:bodyPr>
          <a:lstStyle/>
          <a:p>
            <a:r>
              <a:rPr lang="it-IT" sz="800" dirty="0">
                <a:solidFill>
                  <a:srgbClr val="FF0000"/>
                </a:solidFill>
              </a:rPr>
              <a:t>3’</a:t>
            </a:r>
          </a:p>
        </p:txBody>
      </p:sp>
      <p:sp>
        <p:nvSpPr>
          <p:cNvPr id="263" name="CasellaDiTesto 262">
            <a:extLst>
              <a:ext uri="{FF2B5EF4-FFF2-40B4-BE49-F238E27FC236}">
                <a16:creationId xmlns:a16="http://schemas.microsoft.com/office/drawing/2014/main" id="{919443CC-F227-44DD-86F5-9C766473956D}"/>
              </a:ext>
            </a:extLst>
          </p:cNvPr>
          <p:cNvSpPr txBox="1"/>
          <p:nvPr/>
        </p:nvSpPr>
        <p:spPr>
          <a:xfrm>
            <a:off x="7817708" y="3397347"/>
            <a:ext cx="324000" cy="215444"/>
          </a:xfrm>
          <a:prstGeom prst="rect">
            <a:avLst/>
          </a:prstGeom>
          <a:noFill/>
        </p:spPr>
        <p:txBody>
          <a:bodyPr wrap="square" rtlCol="0">
            <a:spAutoFit/>
          </a:bodyPr>
          <a:lstStyle/>
          <a:p>
            <a:r>
              <a:rPr lang="it-IT" sz="800" dirty="0">
                <a:solidFill>
                  <a:srgbClr val="FF0000"/>
                </a:solidFill>
              </a:rPr>
              <a:t>3’’</a:t>
            </a:r>
          </a:p>
        </p:txBody>
      </p:sp>
      <p:sp>
        <p:nvSpPr>
          <p:cNvPr id="264" name="CasellaDiTesto 263">
            <a:extLst>
              <a:ext uri="{FF2B5EF4-FFF2-40B4-BE49-F238E27FC236}">
                <a16:creationId xmlns:a16="http://schemas.microsoft.com/office/drawing/2014/main" id="{E9EC01A0-D938-4B0C-93F7-CB5CDF39C3B4}"/>
              </a:ext>
            </a:extLst>
          </p:cNvPr>
          <p:cNvSpPr txBox="1"/>
          <p:nvPr/>
        </p:nvSpPr>
        <p:spPr>
          <a:xfrm>
            <a:off x="6685478" y="3396585"/>
            <a:ext cx="324000" cy="215444"/>
          </a:xfrm>
          <a:prstGeom prst="rect">
            <a:avLst/>
          </a:prstGeom>
          <a:noFill/>
        </p:spPr>
        <p:txBody>
          <a:bodyPr wrap="square" rtlCol="0">
            <a:spAutoFit/>
          </a:bodyPr>
          <a:lstStyle/>
          <a:p>
            <a:r>
              <a:rPr lang="it-IT" sz="800" dirty="0">
                <a:solidFill>
                  <a:srgbClr val="FF0000"/>
                </a:solidFill>
              </a:rPr>
              <a:t>3’’</a:t>
            </a:r>
          </a:p>
        </p:txBody>
      </p:sp>
      <p:sp>
        <p:nvSpPr>
          <p:cNvPr id="330" name="CasellaDiTesto 329">
            <a:extLst>
              <a:ext uri="{FF2B5EF4-FFF2-40B4-BE49-F238E27FC236}">
                <a16:creationId xmlns:a16="http://schemas.microsoft.com/office/drawing/2014/main" id="{C43CD6B9-B7FC-4DF0-A07D-4ECCE684A1F7}"/>
              </a:ext>
            </a:extLst>
          </p:cNvPr>
          <p:cNvSpPr txBox="1"/>
          <p:nvPr/>
        </p:nvSpPr>
        <p:spPr>
          <a:xfrm>
            <a:off x="9768759" y="2617438"/>
            <a:ext cx="324000" cy="180000"/>
          </a:xfrm>
          <a:prstGeom prst="rect">
            <a:avLst/>
          </a:prstGeom>
          <a:noFill/>
        </p:spPr>
        <p:txBody>
          <a:bodyPr wrap="square" rtlCol="0">
            <a:spAutoFit/>
          </a:bodyPr>
          <a:lstStyle/>
          <a:p>
            <a:r>
              <a:rPr lang="it-IT" sz="800" dirty="0">
                <a:solidFill>
                  <a:srgbClr val="FF0000"/>
                </a:solidFill>
              </a:rPr>
              <a:t>3’’’</a:t>
            </a:r>
          </a:p>
        </p:txBody>
      </p:sp>
      <p:sp>
        <p:nvSpPr>
          <p:cNvPr id="332" name="CasellaDiTesto 331">
            <a:extLst>
              <a:ext uri="{FF2B5EF4-FFF2-40B4-BE49-F238E27FC236}">
                <a16:creationId xmlns:a16="http://schemas.microsoft.com/office/drawing/2014/main" id="{658F95B9-0923-4C84-A591-1149BE73B2D1}"/>
              </a:ext>
            </a:extLst>
          </p:cNvPr>
          <p:cNvSpPr txBox="1"/>
          <p:nvPr/>
        </p:nvSpPr>
        <p:spPr>
          <a:xfrm>
            <a:off x="7759941" y="4708706"/>
            <a:ext cx="324000" cy="215444"/>
          </a:xfrm>
          <a:prstGeom prst="rect">
            <a:avLst/>
          </a:prstGeom>
          <a:noFill/>
        </p:spPr>
        <p:txBody>
          <a:bodyPr wrap="square" rtlCol="0">
            <a:spAutoFit/>
          </a:bodyPr>
          <a:lstStyle/>
          <a:p>
            <a:r>
              <a:rPr lang="it-IT" sz="800" dirty="0">
                <a:solidFill>
                  <a:srgbClr val="FF0000"/>
                </a:solidFill>
              </a:rPr>
              <a:t>4’</a:t>
            </a:r>
          </a:p>
        </p:txBody>
      </p:sp>
      <p:sp>
        <p:nvSpPr>
          <p:cNvPr id="335" name="CasellaDiTesto 334">
            <a:extLst>
              <a:ext uri="{FF2B5EF4-FFF2-40B4-BE49-F238E27FC236}">
                <a16:creationId xmlns:a16="http://schemas.microsoft.com/office/drawing/2014/main" id="{87448D60-2AAD-4C34-BB94-E0E6884A9072}"/>
              </a:ext>
            </a:extLst>
          </p:cNvPr>
          <p:cNvSpPr txBox="1"/>
          <p:nvPr/>
        </p:nvSpPr>
        <p:spPr>
          <a:xfrm>
            <a:off x="6984110" y="4521247"/>
            <a:ext cx="324000" cy="215444"/>
          </a:xfrm>
          <a:prstGeom prst="rect">
            <a:avLst/>
          </a:prstGeom>
          <a:noFill/>
        </p:spPr>
        <p:txBody>
          <a:bodyPr wrap="square" rtlCol="0">
            <a:spAutoFit/>
          </a:bodyPr>
          <a:lstStyle/>
          <a:p>
            <a:r>
              <a:rPr lang="it-IT" sz="800" dirty="0">
                <a:solidFill>
                  <a:srgbClr val="FF0000"/>
                </a:solidFill>
              </a:rPr>
              <a:t>5’</a:t>
            </a:r>
          </a:p>
        </p:txBody>
      </p:sp>
      <p:sp>
        <p:nvSpPr>
          <p:cNvPr id="337" name="CasellaDiTesto 336">
            <a:extLst>
              <a:ext uri="{FF2B5EF4-FFF2-40B4-BE49-F238E27FC236}">
                <a16:creationId xmlns:a16="http://schemas.microsoft.com/office/drawing/2014/main" id="{181B7B78-6FC6-4F6F-BA81-91193BD1531C}"/>
              </a:ext>
            </a:extLst>
          </p:cNvPr>
          <p:cNvSpPr txBox="1"/>
          <p:nvPr/>
        </p:nvSpPr>
        <p:spPr>
          <a:xfrm>
            <a:off x="7828506" y="4808659"/>
            <a:ext cx="324000" cy="215444"/>
          </a:xfrm>
          <a:prstGeom prst="rect">
            <a:avLst/>
          </a:prstGeom>
          <a:noFill/>
        </p:spPr>
        <p:txBody>
          <a:bodyPr wrap="square" rtlCol="0">
            <a:spAutoFit/>
          </a:bodyPr>
          <a:lstStyle/>
          <a:p>
            <a:r>
              <a:rPr lang="it-IT" sz="800" dirty="0">
                <a:solidFill>
                  <a:srgbClr val="FF0000"/>
                </a:solidFill>
              </a:rPr>
              <a:t>3’</a:t>
            </a:r>
          </a:p>
        </p:txBody>
      </p:sp>
      <p:sp>
        <p:nvSpPr>
          <p:cNvPr id="340" name="CasellaDiTesto 339">
            <a:extLst>
              <a:ext uri="{FF2B5EF4-FFF2-40B4-BE49-F238E27FC236}">
                <a16:creationId xmlns:a16="http://schemas.microsoft.com/office/drawing/2014/main" id="{8B32A627-F898-4685-9389-0C14E2E37368}"/>
              </a:ext>
            </a:extLst>
          </p:cNvPr>
          <p:cNvSpPr txBox="1"/>
          <p:nvPr/>
        </p:nvSpPr>
        <p:spPr>
          <a:xfrm>
            <a:off x="6718725" y="5157549"/>
            <a:ext cx="324000" cy="215444"/>
          </a:xfrm>
          <a:prstGeom prst="rect">
            <a:avLst/>
          </a:prstGeom>
          <a:noFill/>
        </p:spPr>
        <p:txBody>
          <a:bodyPr wrap="square" rtlCol="0">
            <a:spAutoFit/>
          </a:bodyPr>
          <a:lstStyle/>
          <a:p>
            <a:r>
              <a:rPr lang="it-IT" sz="800" dirty="0">
                <a:solidFill>
                  <a:srgbClr val="FF0000"/>
                </a:solidFill>
              </a:rPr>
              <a:t>3’</a:t>
            </a:r>
          </a:p>
        </p:txBody>
      </p:sp>
      <p:sp>
        <p:nvSpPr>
          <p:cNvPr id="341" name="CasellaDiTesto 340">
            <a:extLst>
              <a:ext uri="{FF2B5EF4-FFF2-40B4-BE49-F238E27FC236}">
                <a16:creationId xmlns:a16="http://schemas.microsoft.com/office/drawing/2014/main" id="{052F61FE-69A4-4504-92E2-E1BED09C869F}"/>
              </a:ext>
            </a:extLst>
          </p:cNvPr>
          <p:cNvSpPr txBox="1"/>
          <p:nvPr/>
        </p:nvSpPr>
        <p:spPr>
          <a:xfrm>
            <a:off x="9464057" y="3413678"/>
            <a:ext cx="324000" cy="180000"/>
          </a:xfrm>
          <a:prstGeom prst="rect">
            <a:avLst/>
          </a:prstGeom>
          <a:noFill/>
        </p:spPr>
        <p:txBody>
          <a:bodyPr wrap="square" rtlCol="0">
            <a:spAutoFit/>
          </a:bodyPr>
          <a:lstStyle/>
          <a:p>
            <a:r>
              <a:rPr lang="it-IT" sz="800" dirty="0">
                <a:solidFill>
                  <a:srgbClr val="FF0000"/>
                </a:solidFill>
              </a:rPr>
              <a:t>3’’’</a:t>
            </a:r>
          </a:p>
        </p:txBody>
      </p:sp>
      <p:sp>
        <p:nvSpPr>
          <p:cNvPr id="342" name="CasellaDiTesto 341">
            <a:extLst>
              <a:ext uri="{FF2B5EF4-FFF2-40B4-BE49-F238E27FC236}">
                <a16:creationId xmlns:a16="http://schemas.microsoft.com/office/drawing/2014/main" id="{B2A2E6B5-C530-4AF3-9480-1A239458F771}"/>
              </a:ext>
            </a:extLst>
          </p:cNvPr>
          <p:cNvSpPr txBox="1"/>
          <p:nvPr/>
        </p:nvSpPr>
        <p:spPr>
          <a:xfrm>
            <a:off x="7830927" y="2629957"/>
            <a:ext cx="324000" cy="215444"/>
          </a:xfrm>
          <a:prstGeom prst="rect">
            <a:avLst/>
          </a:prstGeom>
          <a:noFill/>
        </p:spPr>
        <p:txBody>
          <a:bodyPr wrap="square" rtlCol="0">
            <a:spAutoFit/>
          </a:bodyPr>
          <a:lstStyle/>
          <a:p>
            <a:r>
              <a:rPr lang="it-IT" sz="800" dirty="0">
                <a:solidFill>
                  <a:srgbClr val="FF0000"/>
                </a:solidFill>
              </a:rPr>
              <a:t>3’’</a:t>
            </a:r>
          </a:p>
        </p:txBody>
      </p:sp>
      <p:sp>
        <p:nvSpPr>
          <p:cNvPr id="343" name="CasellaDiTesto 342">
            <a:extLst>
              <a:ext uri="{FF2B5EF4-FFF2-40B4-BE49-F238E27FC236}">
                <a16:creationId xmlns:a16="http://schemas.microsoft.com/office/drawing/2014/main" id="{E97A8AD4-AEF2-49C2-B483-B72029B6DD99}"/>
              </a:ext>
            </a:extLst>
          </p:cNvPr>
          <p:cNvSpPr txBox="1"/>
          <p:nvPr/>
        </p:nvSpPr>
        <p:spPr>
          <a:xfrm>
            <a:off x="6690379" y="2608679"/>
            <a:ext cx="324000" cy="215444"/>
          </a:xfrm>
          <a:prstGeom prst="rect">
            <a:avLst/>
          </a:prstGeom>
          <a:noFill/>
        </p:spPr>
        <p:txBody>
          <a:bodyPr wrap="square" rtlCol="0">
            <a:spAutoFit/>
          </a:bodyPr>
          <a:lstStyle/>
          <a:p>
            <a:r>
              <a:rPr lang="it-IT" sz="800" dirty="0">
                <a:solidFill>
                  <a:srgbClr val="FF0000"/>
                </a:solidFill>
              </a:rPr>
              <a:t>3’’</a:t>
            </a:r>
          </a:p>
        </p:txBody>
      </p:sp>
      <p:sp>
        <p:nvSpPr>
          <p:cNvPr id="344" name="CasellaDiTesto 343">
            <a:extLst>
              <a:ext uri="{FF2B5EF4-FFF2-40B4-BE49-F238E27FC236}">
                <a16:creationId xmlns:a16="http://schemas.microsoft.com/office/drawing/2014/main" id="{069292AD-A9C5-4FF4-B7C7-856FFC0C7074}"/>
              </a:ext>
            </a:extLst>
          </p:cNvPr>
          <p:cNvSpPr txBox="1"/>
          <p:nvPr/>
        </p:nvSpPr>
        <p:spPr>
          <a:xfrm>
            <a:off x="6840317" y="5179735"/>
            <a:ext cx="324000" cy="215444"/>
          </a:xfrm>
          <a:prstGeom prst="rect">
            <a:avLst/>
          </a:prstGeom>
          <a:noFill/>
        </p:spPr>
        <p:txBody>
          <a:bodyPr wrap="square" rtlCol="0">
            <a:spAutoFit/>
          </a:bodyPr>
          <a:lstStyle/>
          <a:p>
            <a:r>
              <a:rPr lang="it-IT" sz="800" dirty="0">
                <a:solidFill>
                  <a:srgbClr val="FF0000"/>
                </a:solidFill>
              </a:rPr>
              <a:t>4’</a:t>
            </a:r>
          </a:p>
        </p:txBody>
      </p:sp>
      <p:sp>
        <p:nvSpPr>
          <p:cNvPr id="345" name="CasellaDiTesto 344">
            <a:extLst>
              <a:ext uri="{FF2B5EF4-FFF2-40B4-BE49-F238E27FC236}">
                <a16:creationId xmlns:a16="http://schemas.microsoft.com/office/drawing/2014/main" id="{E67654C5-C4FC-43B8-BA53-C8B0C1D6700F}"/>
              </a:ext>
            </a:extLst>
          </p:cNvPr>
          <p:cNvSpPr txBox="1"/>
          <p:nvPr/>
        </p:nvSpPr>
        <p:spPr>
          <a:xfrm>
            <a:off x="7548134" y="5094127"/>
            <a:ext cx="324000" cy="215444"/>
          </a:xfrm>
          <a:prstGeom prst="rect">
            <a:avLst/>
          </a:prstGeom>
          <a:noFill/>
        </p:spPr>
        <p:txBody>
          <a:bodyPr wrap="square" rtlCol="0">
            <a:spAutoFit/>
          </a:bodyPr>
          <a:lstStyle/>
          <a:p>
            <a:r>
              <a:rPr lang="it-IT" sz="800" dirty="0">
                <a:solidFill>
                  <a:srgbClr val="FF0000"/>
                </a:solidFill>
              </a:rPr>
              <a:t>5’</a:t>
            </a:r>
          </a:p>
        </p:txBody>
      </p:sp>
      <p:sp>
        <p:nvSpPr>
          <p:cNvPr id="346" name="CasellaDiTesto 345">
            <a:extLst>
              <a:ext uri="{FF2B5EF4-FFF2-40B4-BE49-F238E27FC236}">
                <a16:creationId xmlns:a16="http://schemas.microsoft.com/office/drawing/2014/main" id="{6719DB2D-C87E-4200-B08A-8CB86996ADD8}"/>
              </a:ext>
            </a:extLst>
          </p:cNvPr>
          <p:cNvSpPr txBox="1"/>
          <p:nvPr/>
        </p:nvSpPr>
        <p:spPr>
          <a:xfrm>
            <a:off x="7606274" y="4580652"/>
            <a:ext cx="324000" cy="215444"/>
          </a:xfrm>
          <a:prstGeom prst="rect">
            <a:avLst/>
          </a:prstGeom>
          <a:noFill/>
        </p:spPr>
        <p:txBody>
          <a:bodyPr wrap="square" rtlCol="0">
            <a:spAutoFit/>
          </a:bodyPr>
          <a:lstStyle/>
          <a:p>
            <a:r>
              <a:rPr lang="it-IT" sz="800" dirty="0">
                <a:solidFill>
                  <a:srgbClr val="FF0000"/>
                </a:solidFill>
              </a:rPr>
              <a:t>5’</a:t>
            </a:r>
          </a:p>
        </p:txBody>
      </p:sp>
      <p:sp>
        <p:nvSpPr>
          <p:cNvPr id="347" name="CasellaDiTesto 346">
            <a:extLst>
              <a:ext uri="{FF2B5EF4-FFF2-40B4-BE49-F238E27FC236}">
                <a16:creationId xmlns:a16="http://schemas.microsoft.com/office/drawing/2014/main" id="{7243B4CE-5851-4FBC-AC11-E46B0489EF04}"/>
              </a:ext>
            </a:extLst>
          </p:cNvPr>
          <p:cNvSpPr txBox="1"/>
          <p:nvPr/>
        </p:nvSpPr>
        <p:spPr>
          <a:xfrm>
            <a:off x="7283730" y="2142223"/>
            <a:ext cx="324000" cy="215444"/>
          </a:xfrm>
          <a:prstGeom prst="rect">
            <a:avLst/>
          </a:prstGeom>
          <a:noFill/>
        </p:spPr>
        <p:txBody>
          <a:bodyPr wrap="square" rtlCol="0">
            <a:spAutoFit/>
          </a:bodyPr>
          <a:lstStyle/>
          <a:p>
            <a:r>
              <a:rPr lang="it-IT" sz="800" dirty="0">
                <a:solidFill>
                  <a:srgbClr val="FF0000"/>
                </a:solidFill>
              </a:rPr>
              <a:t>6’’</a:t>
            </a:r>
          </a:p>
        </p:txBody>
      </p:sp>
      <p:sp>
        <p:nvSpPr>
          <p:cNvPr id="348" name="CasellaDiTesto 347">
            <a:extLst>
              <a:ext uri="{FF2B5EF4-FFF2-40B4-BE49-F238E27FC236}">
                <a16:creationId xmlns:a16="http://schemas.microsoft.com/office/drawing/2014/main" id="{7C5D93AC-BF6D-4ADB-A07B-163D41FE2E41}"/>
              </a:ext>
            </a:extLst>
          </p:cNvPr>
          <p:cNvSpPr txBox="1"/>
          <p:nvPr/>
        </p:nvSpPr>
        <p:spPr>
          <a:xfrm>
            <a:off x="6993618" y="5089868"/>
            <a:ext cx="324000" cy="215444"/>
          </a:xfrm>
          <a:prstGeom prst="rect">
            <a:avLst/>
          </a:prstGeom>
          <a:noFill/>
        </p:spPr>
        <p:txBody>
          <a:bodyPr wrap="square" rtlCol="0">
            <a:spAutoFit/>
          </a:bodyPr>
          <a:lstStyle/>
          <a:p>
            <a:r>
              <a:rPr lang="it-IT" sz="800" dirty="0">
                <a:solidFill>
                  <a:srgbClr val="FF0000"/>
                </a:solidFill>
              </a:rPr>
              <a:t>5’</a:t>
            </a:r>
          </a:p>
        </p:txBody>
      </p:sp>
      <p:sp>
        <p:nvSpPr>
          <p:cNvPr id="350" name="CasellaDiTesto 349">
            <a:extLst>
              <a:ext uri="{FF2B5EF4-FFF2-40B4-BE49-F238E27FC236}">
                <a16:creationId xmlns:a16="http://schemas.microsoft.com/office/drawing/2014/main" id="{BFFDBC06-EA23-4355-B7A9-5597D7B7E430}"/>
              </a:ext>
            </a:extLst>
          </p:cNvPr>
          <p:cNvSpPr txBox="1"/>
          <p:nvPr/>
        </p:nvSpPr>
        <p:spPr>
          <a:xfrm>
            <a:off x="9582608" y="2148048"/>
            <a:ext cx="324000" cy="215444"/>
          </a:xfrm>
          <a:prstGeom prst="rect">
            <a:avLst/>
          </a:prstGeom>
          <a:noFill/>
        </p:spPr>
        <p:txBody>
          <a:bodyPr wrap="square" rtlCol="0">
            <a:spAutoFit/>
          </a:bodyPr>
          <a:lstStyle/>
          <a:p>
            <a:r>
              <a:rPr lang="it-IT" sz="800" dirty="0">
                <a:solidFill>
                  <a:srgbClr val="FF0000"/>
                </a:solidFill>
              </a:rPr>
              <a:t>6’’’</a:t>
            </a:r>
          </a:p>
        </p:txBody>
      </p:sp>
      <p:sp>
        <p:nvSpPr>
          <p:cNvPr id="364" name="CasellaDiTesto 363">
            <a:extLst>
              <a:ext uri="{FF2B5EF4-FFF2-40B4-BE49-F238E27FC236}">
                <a16:creationId xmlns:a16="http://schemas.microsoft.com/office/drawing/2014/main" id="{B0E7FE19-E08A-47E7-BE9D-5A655F5F5E07}"/>
              </a:ext>
            </a:extLst>
          </p:cNvPr>
          <p:cNvSpPr txBox="1"/>
          <p:nvPr/>
        </p:nvSpPr>
        <p:spPr>
          <a:xfrm>
            <a:off x="7591337" y="2276738"/>
            <a:ext cx="324000" cy="215444"/>
          </a:xfrm>
          <a:prstGeom prst="rect">
            <a:avLst/>
          </a:prstGeom>
          <a:noFill/>
        </p:spPr>
        <p:txBody>
          <a:bodyPr wrap="square" rtlCol="0">
            <a:spAutoFit/>
          </a:bodyPr>
          <a:lstStyle/>
          <a:p>
            <a:r>
              <a:rPr lang="it-IT" sz="800" dirty="0">
                <a:solidFill>
                  <a:srgbClr val="FF0000"/>
                </a:solidFill>
              </a:rPr>
              <a:t>5’’</a:t>
            </a:r>
          </a:p>
        </p:txBody>
      </p:sp>
      <p:sp>
        <p:nvSpPr>
          <p:cNvPr id="365" name="CasellaDiTesto 364">
            <a:extLst>
              <a:ext uri="{FF2B5EF4-FFF2-40B4-BE49-F238E27FC236}">
                <a16:creationId xmlns:a16="http://schemas.microsoft.com/office/drawing/2014/main" id="{E5CC0D8A-6A9F-447F-B011-60A7535727E9}"/>
              </a:ext>
            </a:extLst>
          </p:cNvPr>
          <p:cNvSpPr txBox="1"/>
          <p:nvPr/>
        </p:nvSpPr>
        <p:spPr>
          <a:xfrm>
            <a:off x="9251306" y="3707249"/>
            <a:ext cx="324000" cy="215444"/>
          </a:xfrm>
          <a:prstGeom prst="rect">
            <a:avLst/>
          </a:prstGeom>
          <a:noFill/>
        </p:spPr>
        <p:txBody>
          <a:bodyPr wrap="square" rtlCol="0">
            <a:spAutoFit/>
          </a:bodyPr>
          <a:lstStyle/>
          <a:p>
            <a:r>
              <a:rPr lang="it-IT" sz="800" dirty="0">
                <a:solidFill>
                  <a:srgbClr val="FF0000"/>
                </a:solidFill>
              </a:rPr>
              <a:t>5’’’</a:t>
            </a:r>
          </a:p>
        </p:txBody>
      </p:sp>
      <p:sp>
        <p:nvSpPr>
          <p:cNvPr id="366" name="CasellaDiTesto 365">
            <a:extLst>
              <a:ext uri="{FF2B5EF4-FFF2-40B4-BE49-F238E27FC236}">
                <a16:creationId xmlns:a16="http://schemas.microsoft.com/office/drawing/2014/main" id="{FC6480FE-3560-4580-8B58-B8B86B08DDB5}"/>
              </a:ext>
            </a:extLst>
          </p:cNvPr>
          <p:cNvSpPr txBox="1"/>
          <p:nvPr/>
        </p:nvSpPr>
        <p:spPr>
          <a:xfrm>
            <a:off x="7629568" y="3688649"/>
            <a:ext cx="324000" cy="215444"/>
          </a:xfrm>
          <a:prstGeom prst="rect">
            <a:avLst/>
          </a:prstGeom>
          <a:noFill/>
        </p:spPr>
        <p:txBody>
          <a:bodyPr wrap="square" rtlCol="0">
            <a:spAutoFit/>
          </a:bodyPr>
          <a:lstStyle/>
          <a:p>
            <a:r>
              <a:rPr lang="it-IT" sz="800" dirty="0">
                <a:solidFill>
                  <a:srgbClr val="FF0000"/>
                </a:solidFill>
              </a:rPr>
              <a:t>5’’</a:t>
            </a:r>
          </a:p>
        </p:txBody>
      </p:sp>
      <p:sp>
        <p:nvSpPr>
          <p:cNvPr id="367" name="CasellaDiTesto 366">
            <a:extLst>
              <a:ext uri="{FF2B5EF4-FFF2-40B4-BE49-F238E27FC236}">
                <a16:creationId xmlns:a16="http://schemas.microsoft.com/office/drawing/2014/main" id="{3480592B-A846-4645-8F36-1CD5D088C6E4}"/>
              </a:ext>
            </a:extLst>
          </p:cNvPr>
          <p:cNvSpPr txBox="1"/>
          <p:nvPr/>
        </p:nvSpPr>
        <p:spPr>
          <a:xfrm>
            <a:off x="6917881" y="3708757"/>
            <a:ext cx="324000" cy="215444"/>
          </a:xfrm>
          <a:prstGeom prst="rect">
            <a:avLst/>
          </a:prstGeom>
          <a:noFill/>
        </p:spPr>
        <p:txBody>
          <a:bodyPr wrap="square" rtlCol="0">
            <a:spAutoFit/>
          </a:bodyPr>
          <a:lstStyle/>
          <a:p>
            <a:r>
              <a:rPr lang="it-IT" sz="800" dirty="0">
                <a:solidFill>
                  <a:srgbClr val="FF0000"/>
                </a:solidFill>
              </a:rPr>
              <a:t>5’’</a:t>
            </a:r>
          </a:p>
        </p:txBody>
      </p:sp>
      <p:sp>
        <p:nvSpPr>
          <p:cNvPr id="368" name="CasellaDiTesto 367">
            <a:extLst>
              <a:ext uri="{FF2B5EF4-FFF2-40B4-BE49-F238E27FC236}">
                <a16:creationId xmlns:a16="http://schemas.microsoft.com/office/drawing/2014/main" id="{643A3C07-C93C-4D1A-9CAB-B8FFB933BC48}"/>
              </a:ext>
            </a:extLst>
          </p:cNvPr>
          <p:cNvSpPr txBox="1"/>
          <p:nvPr/>
        </p:nvSpPr>
        <p:spPr>
          <a:xfrm>
            <a:off x="9689694" y="2277070"/>
            <a:ext cx="324000" cy="215444"/>
          </a:xfrm>
          <a:prstGeom prst="rect">
            <a:avLst/>
          </a:prstGeom>
          <a:noFill/>
        </p:spPr>
        <p:txBody>
          <a:bodyPr wrap="square" rtlCol="0">
            <a:spAutoFit/>
          </a:bodyPr>
          <a:lstStyle/>
          <a:p>
            <a:r>
              <a:rPr lang="it-IT" sz="800" dirty="0">
                <a:solidFill>
                  <a:srgbClr val="FF0000"/>
                </a:solidFill>
              </a:rPr>
              <a:t>5’’’</a:t>
            </a:r>
          </a:p>
        </p:txBody>
      </p:sp>
      <p:sp>
        <p:nvSpPr>
          <p:cNvPr id="369" name="CasellaDiTesto 368">
            <a:extLst>
              <a:ext uri="{FF2B5EF4-FFF2-40B4-BE49-F238E27FC236}">
                <a16:creationId xmlns:a16="http://schemas.microsoft.com/office/drawing/2014/main" id="{91BFEB6D-2D90-47A9-9DD3-FF711194944D}"/>
              </a:ext>
            </a:extLst>
          </p:cNvPr>
          <p:cNvSpPr txBox="1"/>
          <p:nvPr/>
        </p:nvSpPr>
        <p:spPr>
          <a:xfrm>
            <a:off x="6757144" y="2431849"/>
            <a:ext cx="324000" cy="215444"/>
          </a:xfrm>
          <a:prstGeom prst="rect">
            <a:avLst/>
          </a:prstGeom>
          <a:noFill/>
        </p:spPr>
        <p:txBody>
          <a:bodyPr wrap="square" rtlCol="0">
            <a:spAutoFit/>
          </a:bodyPr>
          <a:lstStyle/>
          <a:p>
            <a:r>
              <a:rPr lang="it-IT" sz="800" dirty="0">
                <a:solidFill>
                  <a:srgbClr val="FF0000"/>
                </a:solidFill>
              </a:rPr>
              <a:t>4’’</a:t>
            </a:r>
          </a:p>
        </p:txBody>
      </p:sp>
      <p:sp>
        <p:nvSpPr>
          <p:cNvPr id="370" name="CasellaDiTesto 369">
            <a:extLst>
              <a:ext uri="{FF2B5EF4-FFF2-40B4-BE49-F238E27FC236}">
                <a16:creationId xmlns:a16="http://schemas.microsoft.com/office/drawing/2014/main" id="{CF94674D-CA66-4B61-95AD-02B68DACC38C}"/>
              </a:ext>
            </a:extLst>
          </p:cNvPr>
          <p:cNvSpPr txBox="1"/>
          <p:nvPr/>
        </p:nvSpPr>
        <p:spPr>
          <a:xfrm>
            <a:off x="6928643" y="2261715"/>
            <a:ext cx="324000" cy="215444"/>
          </a:xfrm>
          <a:prstGeom prst="rect">
            <a:avLst/>
          </a:prstGeom>
          <a:noFill/>
        </p:spPr>
        <p:txBody>
          <a:bodyPr wrap="square" rtlCol="0">
            <a:spAutoFit/>
          </a:bodyPr>
          <a:lstStyle/>
          <a:p>
            <a:r>
              <a:rPr lang="it-IT" sz="800" dirty="0">
                <a:solidFill>
                  <a:srgbClr val="FF0000"/>
                </a:solidFill>
              </a:rPr>
              <a:t>5’’</a:t>
            </a:r>
          </a:p>
        </p:txBody>
      </p:sp>
      <p:sp>
        <p:nvSpPr>
          <p:cNvPr id="371" name="CasellaDiTesto 370">
            <a:extLst>
              <a:ext uri="{FF2B5EF4-FFF2-40B4-BE49-F238E27FC236}">
                <a16:creationId xmlns:a16="http://schemas.microsoft.com/office/drawing/2014/main" id="{DE4B244A-4287-4F7F-9E3B-53AE5B5697B3}"/>
              </a:ext>
            </a:extLst>
          </p:cNvPr>
          <p:cNvSpPr txBox="1"/>
          <p:nvPr/>
        </p:nvSpPr>
        <p:spPr>
          <a:xfrm>
            <a:off x="6749109" y="3580789"/>
            <a:ext cx="324000" cy="215444"/>
          </a:xfrm>
          <a:prstGeom prst="rect">
            <a:avLst/>
          </a:prstGeom>
          <a:noFill/>
        </p:spPr>
        <p:txBody>
          <a:bodyPr wrap="square" rtlCol="0">
            <a:spAutoFit/>
          </a:bodyPr>
          <a:lstStyle/>
          <a:p>
            <a:r>
              <a:rPr lang="it-IT" sz="800" dirty="0">
                <a:solidFill>
                  <a:srgbClr val="FF0000"/>
                </a:solidFill>
              </a:rPr>
              <a:t>4’’</a:t>
            </a:r>
          </a:p>
        </p:txBody>
      </p:sp>
      <p:sp>
        <p:nvSpPr>
          <p:cNvPr id="372" name="CasellaDiTesto 371">
            <a:extLst>
              <a:ext uri="{FF2B5EF4-FFF2-40B4-BE49-F238E27FC236}">
                <a16:creationId xmlns:a16="http://schemas.microsoft.com/office/drawing/2014/main" id="{2330CA36-D278-4E1F-A316-E131AACA1CDA}"/>
              </a:ext>
            </a:extLst>
          </p:cNvPr>
          <p:cNvSpPr txBox="1"/>
          <p:nvPr/>
        </p:nvSpPr>
        <p:spPr>
          <a:xfrm>
            <a:off x="7741386" y="2454145"/>
            <a:ext cx="324000" cy="215444"/>
          </a:xfrm>
          <a:prstGeom prst="rect">
            <a:avLst/>
          </a:prstGeom>
          <a:noFill/>
        </p:spPr>
        <p:txBody>
          <a:bodyPr wrap="square" rtlCol="0">
            <a:spAutoFit/>
          </a:bodyPr>
          <a:lstStyle/>
          <a:p>
            <a:r>
              <a:rPr lang="it-IT" sz="800" dirty="0">
                <a:solidFill>
                  <a:srgbClr val="FF0000"/>
                </a:solidFill>
              </a:rPr>
              <a:t>4’’</a:t>
            </a:r>
          </a:p>
        </p:txBody>
      </p:sp>
      <p:sp>
        <p:nvSpPr>
          <p:cNvPr id="373" name="CasellaDiTesto 372">
            <a:extLst>
              <a:ext uri="{FF2B5EF4-FFF2-40B4-BE49-F238E27FC236}">
                <a16:creationId xmlns:a16="http://schemas.microsoft.com/office/drawing/2014/main" id="{20C44DEA-4C87-488A-8C08-D9E184B3C4F9}"/>
              </a:ext>
            </a:extLst>
          </p:cNvPr>
          <p:cNvSpPr txBox="1"/>
          <p:nvPr/>
        </p:nvSpPr>
        <p:spPr>
          <a:xfrm>
            <a:off x="9780478" y="2445230"/>
            <a:ext cx="324000" cy="215444"/>
          </a:xfrm>
          <a:prstGeom prst="rect">
            <a:avLst/>
          </a:prstGeom>
          <a:noFill/>
        </p:spPr>
        <p:txBody>
          <a:bodyPr wrap="square" rtlCol="0">
            <a:spAutoFit/>
          </a:bodyPr>
          <a:lstStyle/>
          <a:p>
            <a:r>
              <a:rPr lang="it-IT" sz="800" dirty="0">
                <a:solidFill>
                  <a:srgbClr val="FF0000"/>
                </a:solidFill>
              </a:rPr>
              <a:t>4’’’</a:t>
            </a:r>
          </a:p>
        </p:txBody>
      </p:sp>
      <p:sp>
        <p:nvSpPr>
          <p:cNvPr id="374" name="CasellaDiTesto 373">
            <a:extLst>
              <a:ext uri="{FF2B5EF4-FFF2-40B4-BE49-F238E27FC236}">
                <a16:creationId xmlns:a16="http://schemas.microsoft.com/office/drawing/2014/main" id="{EB0671B8-C141-4048-BC89-2CAF07281016}"/>
              </a:ext>
            </a:extLst>
          </p:cNvPr>
          <p:cNvSpPr txBox="1"/>
          <p:nvPr/>
        </p:nvSpPr>
        <p:spPr>
          <a:xfrm>
            <a:off x="7757711" y="3586841"/>
            <a:ext cx="324000" cy="215444"/>
          </a:xfrm>
          <a:prstGeom prst="rect">
            <a:avLst/>
          </a:prstGeom>
          <a:noFill/>
        </p:spPr>
        <p:txBody>
          <a:bodyPr wrap="square" rtlCol="0">
            <a:spAutoFit/>
          </a:bodyPr>
          <a:lstStyle/>
          <a:p>
            <a:r>
              <a:rPr lang="it-IT" sz="800" dirty="0">
                <a:solidFill>
                  <a:srgbClr val="FF0000"/>
                </a:solidFill>
              </a:rPr>
              <a:t>4’’</a:t>
            </a:r>
          </a:p>
        </p:txBody>
      </p:sp>
      <p:sp>
        <p:nvSpPr>
          <p:cNvPr id="375" name="CasellaDiTesto 374">
            <a:extLst>
              <a:ext uri="{FF2B5EF4-FFF2-40B4-BE49-F238E27FC236}">
                <a16:creationId xmlns:a16="http://schemas.microsoft.com/office/drawing/2014/main" id="{F774BD9F-29C4-4AB0-970F-4C14951E04B0}"/>
              </a:ext>
            </a:extLst>
          </p:cNvPr>
          <p:cNvSpPr txBox="1"/>
          <p:nvPr/>
        </p:nvSpPr>
        <p:spPr>
          <a:xfrm>
            <a:off x="9352774" y="3584617"/>
            <a:ext cx="324000" cy="215444"/>
          </a:xfrm>
          <a:prstGeom prst="rect">
            <a:avLst/>
          </a:prstGeom>
          <a:noFill/>
        </p:spPr>
        <p:txBody>
          <a:bodyPr wrap="square" rtlCol="0">
            <a:spAutoFit/>
          </a:bodyPr>
          <a:lstStyle/>
          <a:p>
            <a:r>
              <a:rPr lang="it-IT" sz="800" dirty="0">
                <a:solidFill>
                  <a:srgbClr val="FF0000"/>
                </a:solidFill>
              </a:rPr>
              <a:t>4’’’</a:t>
            </a:r>
          </a:p>
        </p:txBody>
      </p:sp>
      <p:sp>
        <p:nvSpPr>
          <p:cNvPr id="376" name="CasellaDiTesto 375">
            <a:extLst>
              <a:ext uri="{FF2B5EF4-FFF2-40B4-BE49-F238E27FC236}">
                <a16:creationId xmlns:a16="http://schemas.microsoft.com/office/drawing/2014/main" id="{4253D6D2-EACC-48E0-910C-0D3ABF3840DA}"/>
              </a:ext>
            </a:extLst>
          </p:cNvPr>
          <p:cNvSpPr txBox="1"/>
          <p:nvPr/>
        </p:nvSpPr>
        <p:spPr>
          <a:xfrm>
            <a:off x="6278075" y="1249118"/>
            <a:ext cx="612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1</a:t>
            </a:r>
            <a:endParaRPr lang="it-IT" sz="1200" dirty="0"/>
          </a:p>
        </p:txBody>
      </p:sp>
      <p:sp>
        <p:nvSpPr>
          <p:cNvPr id="377" name="CasellaDiTesto 376">
            <a:extLst>
              <a:ext uri="{FF2B5EF4-FFF2-40B4-BE49-F238E27FC236}">
                <a16:creationId xmlns:a16="http://schemas.microsoft.com/office/drawing/2014/main" id="{19BBD863-0AD2-438D-AF77-81962584C613}"/>
              </a:ext>
            </a:extLst>
          </p:cNvPr>
          <p:cNvSpPr txBox="1"/>
          <p:nvPr/>
        </p:nvSpPr>
        <p:spPr>
          <a:xfrm>
            <a:off x="6405357" y="997962"/>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2</a:t>
            </a:r>
            <a:endParaRPr lang="it-IT" sz="1200" dirty="0"/>
          </a:p>
        </p:txBody>
      </p:sp>
      <p:sp>
        <p:nvSpPr>
          <p:cNvPr id="378" name="CasellaDiTesto 377">
            <a:extLst>
              <a:ext uri="{FF2B5EF4-FFF2-40B4-BE49-F238E27FC236}">
                <a16:creationId xmlns:a16="http://schemas.microsoft.com/office/drawing/2014/main" id="{953FD0F0-F704-49F8-8756-8C3E08B4CFA8}"/>
              </a:ext>
            </a:extLst>
          </p:cNvPr>
          <p:cNvSpPr txBox="1"/>
          <p:nvPr/>
        </p:nvSpPr>
        <p:spPr>
          <a:xfrm>
            <a:off x="6477322" y="777561"/>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3</a:t>
            </a:r>
            <a:endParaRPr lang="it-IT" sz="1200" dirty="0"/>
          </a:p>
        </p:txBody>
      </p:sp>
      <p:sp>
        <p:nvSpPr>
          <p:cNvPr id="379" name="CasellaDiTesto 378">
            <a:extLst>
              <a:ext uri="{FF2B5EF4-FFF2-40B4-BE49-F238E27FC236}">
                <a16:creationId xmlns:a16="http://schemas.microsoft.com/office/drawing/2014/main" id="{832FC152-98ED-4C39-A063-DB55E1C65628}"/>
              </a:ext>
            </a:extLst>
          </p:cNvPr>
          <p:cNvSpPr txBox="1"/>
          <p:nvPr/>
        </p:nvSpPr>
        <p:spPr>
          <a:xfrm>
            <a:off x="6568390" y="547939"/>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4</a:t>
            </a:r>
            <a:endParaRPr lang="it-IT" sz="1200" dirty="0"/>
          </a:p>
        </p:txBody>
      </p:sp>
      <p:sp>
        <p:nvSpPr>
          <p:cNvPr id="380" name="CasellaDiTesto 379">
            <a:extLst>
              <a:ext uri="{FF2B5EF4-FFF2-40B4-BE49-F238E27FC236}">
                <a16:creationId xmlns:a16="http://schemas.microsoft.com/office/drawing/2014/main" id="{F1851889-3918-475A-9EFF-993EB567ED59}"/>
              </a:ext>
            </a:extLst>
          </p:cNvPr>
          <p:cNvSpPr txBox="1"/>
          <p:nvPr/>
        </p:nvSpPr>
        <p:spPr>
          <a:xfrm>
            <a:off x="6738175" y="328758"/>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5</a:t>
            </a:r>
            <a:endParaRPr lang="it-IT" sz="1200" dirty="0"/>
          </a:p>
        </p:txBody>
      </p:sp>
      <p:sp>
        <p:nvSpPr>
          <p:cNvPr id="381" name="CasellaDiTesto 380">
            <a:extLst>
              <a:ext uri="{FF2B5EF4-FFF2-40B4-BE49-F238E27FC236}">
                <a16:creationId xmlns:a16="http://schemas.microsoft.com/office/drawing/2014/main" id="{25886142-C2FF-4065-A5B4-EB3E00EAABF4}"/>
              </a:ext>
            </a:extLst>
          </p:cNvPr>
          <p:cNvSpPr txBox="1"/>
          <p:nvPr/>
        </p:nvSpPr>
        <p:spPr>
          <a:xfrm>
            <a:off x="7743863" y="545405"/>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4</a:t>
            </a:r>
          </a:p>
        </p:txBody>
      </p:sp>
      <p:sp>
        <p:nvSpPr>
          <p:cNvPr id="382" name="CasellaDiTesto 381">
            <a:extLst>
              <a:ext uri="{FF2B5EF4-FFF2-40B4-BE49-F238E27FC236}">
                <a16:creationId xmlns:a16="http://schemas.microsoft.com/office/drawing/2014/main" id="{117BE6FD-64AC-4DE3-9E10-33A6412D9970}"/>
              </a:ext>
            </a:extLst>
          </p:cNvPr>
          <p:cNvSpPr txBox="1"/>
          <p:nvPr/>
        </p:nvSpPr>
        <p:spPr>
          <a:xfrm>
            <a:off x="7817037" y="813474"/>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3</a:t>
            </a:r>
          </a:p>
        </p:txBody>
      </p:sp>
      <p:sp>
        <p:nvSpPr>
          <p:cNvPr id="383" name="CasellaDiTesto 382">
            <a:extLst>
              <a:ext uri="{FF2B5EF4-FFF2-40B4-BE49-F238E27FC236}">
                <a16:creationId xmlns:a16="http://schemas.microsoft.com/office/drawing/2014/main" id="{22DB6CA6-CEC1-4365-B846-EB5FEE01127D}"/>
              </a:ext>
            </a:extLst>
          </p:cNvPr>
          <p:cNvSpPr txBox="1"/>
          <p:nvPr/>
        </p:nvSpPr>
        <p:spPr>
          <a:xfrm>
            <a:off x="7898154" y="1009492"/>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2</a:t>
            </a:r>
          </a:p>
        </p:txBody>
      </p:sp>
      <p:sp>
        <p:nvSpPr>
          <p:cNvPr id="384" name="CasellaDiTesto 383">
            <a:extLst>
              <a:ext uri="{FF2B5EF4-FFF2-40B4-BE49-F238E27FC236}">
                <a16:creationId xmlns:a16="http://schemas.microsoft.com/office/drawing/2014/main" id="{1A83CF05-F859-4441-947B-A3C02764D831}"/>
              </a:ext>
            </a:extLst>
          </p:cNvPr>
          <p:cNvSpPr txBox="1"/>
          <p:nvPr/>
        </p:nvSpPr>
        <p:spPr>
          <a:xfrm>
            <a:off x="8075628" y="1214181"/>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1</a:t>
            </a:r>
          </a:p>
        </p:txBody>
      </p:sp>
      <p:sp>
        <p:nvSpPr>
          <p:cNvPr id="385" name="CasellaDiTesto 384">
            <a:extLst>
              <a:ext uri="{FF2B5EF4-FFF2-40B4-BE49-F238E27FC236}">
                <a16:creationId xmlns:a16="http://schemas.microsoft.com/office/drawing/2014/main" id="{D1FAE70F-4159-4AFB-93A9-8D04566FB933}"/>
              </a:ext>
            </a:extLst>
          </p:cNvPr>
          <p:cNvSpPr txBox="1"/>
          <p:nvPr/>
        </p:nvSpPr>
        <p:spPr>
          <a:xfrm>
            <a:off x="7609133" y="314174"/>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5</a:t>
            </a:r>
          </a:p>
        </p:txBody>
      </p:sp>
      <p:sp>
        <p:nvSpPr>
          <p:cNvPr id="386" name="CasellaDiTesto 385">
            <a:extLst>
              <a:ext uri="{FF2B5EF4-FFF2-40B4-BE49-F238E27FC236}">
                <a16:creationId xmlns:a16="http://schemas.microsoft.com/office/drawing/2014/main" id="{9F729D9D-5EA9-4905-8568-58066C46336F}"/>
              </a:ext>
            </a:extLst>
          </p:cNvPr>
          <p:cNvSpPr txBox="1"/>
          <p:nvPr/>
        </p:nvSpPr>
        <p:spPr>
          <a:xfrm>
            <a:off x="6427887" y="5830462"/>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1</a:t>
            </a:r>
          </a:p>
        </p:txBody>
      </p:sp>
      <p:sp>
        <p:nvSpPr>
          <p:cNvPr id="387" name="CasellaDiTesto 386">
            <a:extLst>
              <a:ext uri="{FF2B5EF4-FFF2-40B4-BE49-F238E27FC236}">
                <a16:creationId xmlns:a16="http://schemas.microsoft.com/office/drawing/2014/main" id="{07AAC04D-A673-4846-9DCD-4B5D7F91A827}"/>
              </a:ext>
            </a:extLst>
          </p:cNvPr>
          <p:cNvSpPr txBox="1"/>
          <p:nvPr/>
        </p:nvSpPr>
        <p:spPr>
          <a:xfrm>
            <a:off x="6451232" y="6013397"/>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2</a:t>
            </a:r>
          </a:p>
        </p:txBody>
      </p:sp>
      <p:sp>
        <p:nvSpPr>
          <p:cNvPr id="388" name="CasellaDiTesto 387">
            <a:extLst>
              <a:ext uri="{FF2B5EF4-FFF2-40B4-BE49-F238E27FC236}">
                <a16:creationId xmlns:a16="http://schemas.microsoft.com/office/drawing/2014/main" id="{D5666912-5FE3-4CFD-9FBB-351F4B91599F}"/>
              </a:ext>
            </a:extLst>
          </p:cNvPr>
          <p:cNvSpPr txBox="1"/>
          <p:nvPr/>
        </p:nvSpPr>
        <p:spPr>
          <a:xfrm>
            <a:off x="6603617" y="6411230"/>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4</a:t>
            </a:r>
          </a:p>
        </p:txBody>
      </p:sp>
      <p:sp>
        <p:nvSpPr>
          <p:cNvPr id="389" name="CasellaDiTesto 388">
            <a:extLst>
              <a:ext uri="{FF2B5EF4-FFF2-40B4-BE49-F238E27FC236}">
                <a16:creationId xmlns:a16="http://schemas.microsoft.com/office/drawing/2014/main" id="{9890AF62-087C-4A42-A9F5-2BEA4D6BAAB5}"/>
              </a:ext>
            </a:extLst>
          </p:cNvPr>
          <p:cNvSpPr txBox="1"/>
          <p:nvPr/>
        </p:nvSpPr>
        <p:spPr>
          <a:xfrm>
            <a:off x="6511590" y="6259181"/>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3</a:t>
            </a:r>
          </a:p>
        </p:txBody>
      </p:sp>
      <p:sp>
        <p:nvSpPr>
          <p:cNvPr id="390" name="CasellaDiTesto 389">
            <a:extLst>
              <a:ext uri="{FF2B5EF4-FFF2-40B4-BE49-F238E27FC236}">
                <a16:creationId xmlns:a16="http://schemas.microsoft.com/office/drawing/2014/main" id="{C7F1C388-51DF-40EB-AD48-86F0215368E4}"/>
              </a:ext>
            </a:extLst>
          </p:cNvPr>
          <p:cNvSpPr txBox="1"/>
          <p:nvPr/>
        </p:nvSpPr>
        <p:spPr>
          <a:xfrm>
            <a:off x="6743194" y="6573905"/>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5</a:t>
            </a:r>
          </a:p>
        </p:txBody>
      </p:sp>
      <p:sp>
        <p:nvSpPr>
          <p:cNvPr id="4" name="CasellaDiTesto 3">
            <a:extLst>
              <a:ext uri="{FF2B5EF4-FFF2-40B4-BE49-F238E27FC236}">
                <a16:creationId xmlns:a16="http://schemas.microsoft.com/office/drawing/2014/main" id="{FCAEE6D2-D769-403C-A46C-598CBBA487DE}"/>
              </a:ext>
            </a:extLst>
          </p:cNvPr>
          <p:cNvSpPr txBox="1"/>
          <p:nvPr/>
        </p:nvSpPr>
        <p:spPr>
          <a:xfrm>
            <a:off x="0" y="5235279"/>
            <a:ext cx="6260389" cy="646331"/>
          </a:xfrm>
          <a:prstGeom prst="rect">
            <a:avLst/>
          </a:prstGeom>
          <a:noFill/>
        </p:spPr>
        <p:txBody>
          <a:bodyPr wrap="square" rtlCol="0">
            <a:spAutoFit/>
          </a:bodyPr>
          <a:lstStyle/>
          <a:p>
            <a:r>
              <a:rPr lang="it-IT" dirty="0"/>
              <a:t>Si determina infine il punto estremo superiore </a:t>
            </a:r>
            <a:r>
              <a:rPr lang="it-IT" dirty="0">
                <a:solidFill>
                  <a:srgbClr val="FF0000"/>
                </a:solidFill>
              </a:rPr>
              <a:t>6’</a:t>
            </a:r>
            <a:r>
              <a:rPr lang="it-IT" dirty="0"/>
              <a:t>; </a:t>
            </a:r>
            <a:r>
              <a:rPr lang="it-IT" dirty="0">
                <a:solidFill>
                  <a:srgbClr val="FF0000"/>
                </a:solidFill>
              </a:rPr>
              <a:t>6’’</a:t>
            </a:r>
            <a:r>
              <a:rPr lang="it-IT" dirty="0"/>
              <a:t>; </a:t>
            </a:r>
            <a:r>
              <a:rPr lang="it-IT" dirty="0">
                <a:solidFill>
                  <a:srgbClr val="FF0000"/>
                </a:solidFill>
              </a:rPr>
              <a:t>6’’’ </a:t>
            </a:r>
          </a:p>
          <a:p>
            <a:r>
              <a:rPr lang="it-IT" dirty="0"/>
              <a:t>e il punto </a:t>
            </a:r>
            <a:r>
              <a:rPr lang="it-IT" dirty="0">
                <a:solidFill>
                  <a:srgbClr val="FF0000"/>
                </a:solidFill>
              </a:rPr>
              <a:t>7’;7’’;7’’’ </a:t>
            </a:r>
            <a:r>
              <a:rPr lang="it-IT" dirty="0"/>
              <a:t>dell’estremo inferiore</a:t>
            </a:r>
          </a:p>
        </p:txBody>
      </p:sp>
      <p:sp>
        <p:nvSpPr>
          <p:cNvPr id="14" name="CasellaDiTesto 13">
            <a:extLst>
              <a:ext uri="{FF2B5EF4-FFF2-40B4-BE49-F238E27FC236}">
                <a16:creationId xmlns:a16="http://schemas.microsoft.com/office/drawing/2014/main" id="{32804E0E-EE9B-4565-9A9F-566C40D72A8A}"/>
              </a:ext>
            </a:extLst>
          </p:cNvPr>
          <p:cNvSpPr txBox="1"/>
          <p:nvPr/>
        </p:nvSpPr>
        <p:spPr>
          <a:xfrm>
            <a:off x="16212" y="5856553"/>
            <a:ext cx="5904000" cy="923330"/>
          </a:xfrm>
          <a:prstGeom prst="rect">
            <a:avLst/>
          </a:prstGeom>
          <a:noFill/>
        </p:spPr>
        <p:txBody>
          <a:bodyPr wrap="square" rtlCol="0">
            <a:spAutoFit/>
          </a:bodyPr>
          <a:lstStyle/>
          <a:p>
            <a:r>
              <a:rPr lang="it-IT" dirty="0">
                <a:solidFill>
                  <a:srgbClr val="FF0000"/>
                </a:solidFill>
              </a:rPr>
              <a:t>Collegando tutti questi punti si ottiene il disegno della curva di compenetrazione tra i due coni (quello verde che penetra quello blu) su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su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e su </a:t>
            </a:r>
            <a:r>
              <a:rPr lang="it-IT" dirty="0">
                <a:solidFill>
                  <a:srgbClr val="FF0000"/>
                </a:solidFill>
                <a:latin typeface="Symbol" panose="05050102010706020507" pitchFamily="18" charset="2"/>
              </a:rPr>
              <a:t>p</a:t>
            </a:r>
            <a:r>
              <a:rPr lang="it-IT" baseline="-25000" dirty="0">
                <a:solidFill>
                  <a:srgbClr val="FF0000"/>
                </a:solidFill>
              </a:rPr>
              <a:t>3</a:t>
            </a:r>
          </a:p>
        </p:txBody>
      </p:sp>
      <p:sp>
        <p:nvSpPr>
          <p:cNvPr id="265" name="CasellaDiTesto 264">
            <a:extLst>
              <a:ext uri="{FF2B5EF4-FFF2-40B4-BE49-F238E27FC236}">
                <a16:creationId xmlns:a16="http://schemas.microsoft.com/office/drawing/2014/main" id="{C40C6273-77D6-401D-98C9-DBB069C2A248}"/>
              </a:ext>
            </a:extLst>
          </p:cNvPr>
          <p:cNvSpPr txBox="1"/>
          <p:nvPr/>
        </p:nvSpPr>
        <p:spPr>
          <a:xfrm>
            <a:off x="7266656" y="5011280"/>
            <a:ext cx="324000" cy="215444"/>
          </a:xfrm>
          <a:prstGeom prst="rect">
            <a:avLst/>
          </a:prstGeom>
          <a:noFill/>
        </p:spPr>
        <p:txBody>
          <a:bodyPr wrap="square" rtlCol="0">
            <a:spAutoFit/>
          </a:bodyPr>
          <a:lstStyle/>
          <a:p>
            <a:r>
              <a:rPr lang="it-IT" sz="800" dirty="0">
                <a:solidFill>
                  <a:srgbClr val="FF0000"/>
                </a:solidFill>
              </a:rPr>
              <a:t>6’</a:t>
            </a:r>
          </a:p>
        </p:txBody>
      </p:sp>
      <p:sp>
        <p:nvSpPr>
          <p:cNvPr id="267" name="CasellaDiTesto 266">
            <a:extLst>
              <a:ext uri="{FF2B5EF4-FFF2-40B4-BE49-F238E27FC236}">
                <a16:creationId xmlns:a16="http://schemas.microsoft.com/office/drawing/2014/main" id="{E2D8A214-D1EB-475E-B999-984C49EE06D5}"/>
              </a:ext>
            </a:extLst>
          </p:cNvPr>
          <p:cNvSpPr txBox="1"/>
          <p:nvPr/>
        </p:nvSpPr>
        <p:spPr>
          <a:xfrm>
            <a:off x="7292691" y="4464979"/>
            <a:ext cx="324000" cy="215444"/>
          </a:xfrm>
          <a:prstGeom prst="rect">
            <a:avLst/>
          </a:prstGeom>
          <a:noFill/>
        </p:spPr>
        <p:txBody>
          <a:bodyPr wrap="square" rtlCol="0">
            <a:spAutoFit/>
          </a:bodyPr>
          <a:lstStyle/>
          <a:p>
            <a:r>
              <a:rPr lang="it-IT" sz="800" dirty="0">
                <a:solidFill>
                  <a:srgbClr val="FF0000"/>
                </a:solidFill>
              </a:rPr>
              <a:t>7’</a:t>
            </a:r>
          </a:p>
        </p:txBody>
      </p:sp>
      <p:sp>
        <p:nvSpPr>
          <p:cNvPr id="269" name="CasellaDiTesto 268">
            <a:extLst>
              <a:ext uri="{FF2B5EF4-FFF2-40B4-BE49-F238E27FC236}">
                <a16:creationId xmlns:a16="http://schemas.microsoft.com/office/drawing/2014/main" id="{E9A2CF1F-CCB0-4FD6-975B-0D85F746D427}"/>
              </a:ext>
            </a:extLst>
          </p:cNvPr>
          <p:cNvSpPr txBox="1"/>
          <p:nvPr/>
        </p:nvSpPr>
        <p:spPr>
          <a:xfrm>
            <a:off x="9140628" y="3805707"/>
            <a:ext cx="324000" cy="215444"/>
          </a:xfrm>
          <a:prstGeom prst="rect">
            <a:avLst/>
          </a:prstGeom>
          <a:noFill/>
        </p:spPr>
        <p:txBody>
          <a:bodyPr wrap="square" rtlCol="0">
            <a:spAutoFit/>
          </a:bodyPr>
          <a:lstStyle/>
          <a:p>
            <a:r>
              <a:rPr lang="it-IT" sz="800" dirty="0">
                <a:solidFill>
                  <a:srgbClr val="FF0000"/>
                </a:solidFill>
              </a:rPr>
              <a:t>7’’’</a:t>
            </a:r>
          </a:p>
        </p:txBody>
      </p:sp>
      <p:sp>
        <p:nvSpPr>
          <p:cNvPr id="270" name="CasellaDiTesto 269">
            <a:extLst>
              <a:ext uri="{FF2B5EF4-FFF2-40B4-BE49-F238E27FC236}">
                <a16:creationId xmlns:a16="http://schemas.microsoft.com/office/drawing/2014/main" id="{D376B431-8950-4AAD-AF58-00BA3510A5C5}"/>
              </a:ext>
            </a:extLst>
          </p:cNvPr>
          <p:cNvSpPr txBox="1"/>
          <p:nvPr/>
        </p:nvSpPr>
        <p:spPr>
          <a:xfrm>
            <a:off x="7266519" y="3814442"/>
            <a:ext cx="324000" cy="215444"/>
          </a:xfrm>
          <a:prstGeom prst="rect">
            <a:avLst/>
          </a:prstGeom>
          <a:noFill/>
        </p:spPr>
        <p:txBody>
          <a:bodyPr wrap="square" rtlCol="0">
            <a:spAutoFit/>
          </a:bodyPr>
          <a:lstStyle/>
          <a:p>
            <a:r>
              <a:rPr lang="it-IT" sz="800" dirty="0">
                <a:solidFill>
                  <a:srgbClr val="FF0000"/>
                </a:solidFill>
              </a:rPr>
              <a:t>7’’</a:t>
            </a:r>
          </a:p>
        </p:txBody>
      </p:sp>
      <p:cxnSp>
        <p:nvCxnSpPr>
          <p:cNvPr id="271" name="Connettore diritto 270">
            <a:extLst>
              <a:ext uri="{FF2B5EF4-FFF2-40B4-BE49-F238E27FC236}">
                <a16:creationId xmlns:a16="http://schemas.microsoft.com/office/drawing/2014/main" id="{3D6EF9C2-C9FE-480B-BC02-00E076D82C40}"/>
              </a:ext>
            </a:extLst>
          </p:cNvPr>
          <p:cNvCxnSpPr>
            <a:cxnSpLocks/>
          </p:cNvCxnSpPr>
          <p:nvPr/>
        </p:nvCxnSpPr>
        <p:spPr>
          <a:xfrm flipH="1">
            <a:off x="6891801" y="4898445"/>
            <a:ext cx="188306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72" name="CasellaDiTesto 271">
            <a:extLst>
              <a:ext uri="{FF2B5EF4-FFF2-40B4-BE49-F238E27FC236}">
                <a16:creationId xmlns:a16="http://schemas.microsoft.com/office/drawing/2014/main" id="{CC36DDAA-4891-4E06-A1DF-ED1822FD4A03}"/>
              </a:ext>
            </a:extLst>
          </p:cNvPr>
          <p:cNvSpPr txBox="1"/>
          <p:nvPr/>
        </p:nvSpPr>
        <p:spPr>
          <a:xfrm>
            <a:off x="11608929" y="3774162"/>
            <a:ext cx="468000" cy="369332"/>
          </a:xfrm>
          <a:prstGeom prst="rect">
            <a:avLst/>
          </a:prstGeom>
          <a:noFill/>
        </p:spPr>
        <p:txBody>
          <a:bodyPr wrap="square" rtlCol="0">
            <a:spAutoFit/>
          </a:bodyPr>
          <a:lstStyle/>
          <a:p>
            <a:r>
              <a:rPr lang="it-IT" dirty="0"/>
              <a:t>lt</a:t>
            </a:r>
          </a:p>
        </p:txBody>
      </p:sp>
      <p:cxnSp>
        <p:nvCxnSpPr>
          <p:cNvPr id="277" name="Connettore diritto 276">
            <a:extLst>
              <a:ext uri="{FF2B5EF4-FFF2-40B4-BE49-F238E27FC236}">
                <a16:creationId xmlns:a16="http://schemas.microsoft.com/office/drawing/2014/main" id="{9A59C4CD-8DC9-4A2B-938F-EA82B8225656}"/>
              </a:ext>
            </a:extLst>
          </p:cNvPr>
          <p:cNvCxnSpPr>
            <a:cxnSpLocks/>
          </p:cNvCxnSpPr>
          <p:nvPr/>
        </p:nvCxnSpPr>
        <p:spPr>
          <a:xfrm>
            <a:off x="7830553" y="633249"/>
            <a:ext cx="0" cy="608973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9A407E3C-556B-4D73-AD07-04FFA7A3F32F}"/>
              </a:ext>
            </a:extLst>
          </p:cNvPr>
          <p:cNvSpPr txBox="1"/>
          <p:nvPr/>
        </p:nvSpPr>
        <p:spPr>
          <a:xfrm>
            <a:off x="10319793" y="5741691"/>
            <a:ext cx="1440000" cy="646331"/>
          </a:xfrm>
          <a:prstGeom prst="rect">
            <a:avLst/>
          </a:prstGeom>
          <a:noFill/>
          <a:ln w="3175">
            <a:solidFill>
              <a:srgbClr val="FF0000"/>
            </a:solidFill>
          </a:ln>
        </p:spPr>
        <p:txBody>
          <a:bodyPr wrap="square" rtlCol="0">
            <a:spAutoFit/>
          </a:bodyPr>
          <a:lstStyle/>
          <a:p>
            <a:pPr algn="ctr"/>
            <a:r>
              <a:rPr lang="it-IT" sz="1200" dirty="0">
                <a:solidFill>
                  <a:srgbClr val="FF0000"/>
                </a:solidFill>
              </a:rPr>
              <a:t>Curva di compenetrazione su </a:t>
            </a:r>
            <a:r>
              <a:rPr lang="it-IT" sz="1200" dirty="0">
                <a:solidFill>
                  <a:srgbClr val="FF0000"/>
                </a:solidFill>
                <a:latin typeface="Symbol" panose="05050102010706020507" pitchFamily="18" charset="2"/>
              </a:rPr>
              <a:t>p</a:t>
            </a:r>
            <a:r>
              <a:rPr lang="it-IT" sz="1200" baseline="-25000" dirty="0">
                <a:solidFill>
                  <a:srgbClr val="FF0000"/>
                </a:solidFill>
              </a:rPr>
              <a:t>1</a:t>
            </a:r>
          </a:p>
        </p:txBody>
      </p:sp>
      <p:sp>
        <p:nvSpPr>
          <p:cNvPr id="223" name="CasellaDiTesto 222">
            <a:extLst>
              <a:ext uri="{FF2B5EF4-FFF2-40B4-BE49-F238E27FC236}">
                <a16:creationId xmlns:a16="http://schemas.microsoft.com/office/drawing/2014/main" id="{A594C29A-8EE3-4503-82E2-838E3BD0DEDF}"/>
              </a:ext>
            </a:extLst>
          </p:cNvPr>
          <p:cNvSpPr txBox="1"/>
          <p:nvPr/>
        </p:nvSpPr>
        <p:spPr>
          <a:xfrm>
            <a:off x="8321024" y="573446"/>
            <a:ext cx="1404000" cy="646331"/>
          </a:xfrm>
          <a:prstGeom prst="rect">
            <a:avLst/>
          </a:prstGeom>
          <a:noFill/>
          <a:ln w="3175">
            <a:solidFill>
              <a:srgbClr val="FF0000"/>
            </a:solidFill>
          </a:ln>
        </p:spPr>
        <p:txBody>
          <a:bodyPr wrap="square" rtlCol="0">
            <a:spAutoFit/>
          </a:bodyPr>
          <a:lstStyle/>
          <a:p>
            <a:pPr algn="ctr"/>
            <a:r>
              <a:rPr lang="it-IT" sz="1200" dirty="0">
                <a:solidFill>
                  <a:srgbClr val="FF0000"/>
                </a:solidFill>
              </a:rPr>
              <a:t>Curva di compenetrazione su </a:t>
            </a:r>
            <a:r>
              <a:rPr lang="it-IT" sz="1200" dirty="0">
                <a:solidFill>
                  <a:srgbClr val="FF0000"/>
                </a:solidFill>
                <a:latin typeface="Symbol" panose="05050102010706020507" pitchFamily="18" charset="2"/>
              </a:rPr>
              <a:t>p</a:t>
            </a:r>
            <a:r>
              <a:rPr lang="it-IT" sz="1200" baseline="-25000" dirty="0">
                <a:solidFill>
                  <a:srgbClr val="FF0000"/>
                </a:solidFill>
              </a:rPr>
              <a:t>2</a:t>
            </a:r>
          </a:p>
        </p:txBody>
      </p:sp>
      <p:sp>
        <p:nvSpPr>
          <p:cNvPr id="224" name="CasellaDiTesto 223">
            <a:extLst>
              <a:ext uri="{FF2B5EF4-FFF2-40B4-BE49-F238E27FC236}">
                <a16:creationId xmlns:a16="http://schemas.microsoft.com/office/drawing/2014/main" id="{9F8EDF21-F3A2-4866-868A-014AB64DB011}"/>
              </a:ext>
            </a:extLst>
          </p:cNvPr>
          <p:cNvSpPr txBox="1"/>
          <p:nvPr/>
        </p:nvSpPr>
        <p:spPr>
          <a:xfrm>
            <a:off x="10634041" y="1211481"/>
            <a:ext cx="1404000" cy="646331"/>
          </a:xfrm>
          <a:prstGeom prst="rect">
            <a:avLst/>
          </a:prstGeom>
          <a:noFill/>
          <a:ln w="3175">
            <a:solidFill>
              <a:srgbClr val="FF0000"/>
            </a:solidFill>
          </a:ln>
        </p:spPr>
        <p:txBody>
          <a:bodyPr wrap="square" rtlCol="0">
            <a:spAutoFit/>
          </a:bodyPr>
          <a:lstStyle/>
          <a:p>
            <a:pPr algn="ctr"/>
            <a:r>
              <a:rPr lang="it-IT" sz="1200" dirty="0">
                <a:solidFill>
                  <a:srgbClr val="FF0000"/>
                </a:solidFill>
              </a:rPr>
              <a:t>Curva di compenetrazione su </a:t>
            </a:r>
            <a:r>
              <a:rPr lang="it-IT" sz="1200" dirty="0">
                <a:solidFill>
                  <a:srgbClr val="FF0000"/>
                </a:solidFill>
                <a:latin typeface="Symbol" panose="05050102010706020507" pitchFamily="18" charset="2"/>
              </a:rPr>
              <a:t>p</a:t>
            </a:r>
            <a:r>
              <a:rPr lang="it-IT" sz="1200" baseline="-25000" dirty="0">
                <a:solidFill>
                  <a:srgbClr val="FF0000"/>
                </a:solidFill>
              </a:rPr>
              <a:t>3</a:t>
            </a:r>
          </a:p>
        </p:txBody>
      </p:sp>
      <p:cxnSp>
        <p:nvCxnSpPr>
          <p:cNvPr id="29" name="Connettore 2 28">
            <a:extLst>
              <a:ext uri="{FF2B5EF4-FFF2-40B4-BE49-F238E27FC236}">
                <a16:creationId xmlns:a16="http://schemas.microsoft.com/office/drawing/2014/main" id="{AE143D12-C4C7-4681-B734-F553524DBF0D}"/>
              </a:ext>
            </a:extLst>
          </p:cNvPr>
          <p:cNvCxnSpPr>
            <a:stCxn id="224" idx="2"/>
          </p:cNvCxnSpPr>
          <p:nvPr/>
        </p:nvCxnSpPr>
        <p:spPr>
          <a:xfrm flipH="1">
            <a:off x="9816230" y="1857812"/>
            <a:ext cx="1519811" cy="1055620"/>
          </a:xfrm>
          <a:prstGeom prst="straightConnector1">
            <a:avLst/>
          </a:pr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89DA6F0B-C189-4371-9F89-1AC74CB84C7A}"/>
              </a:ext>
            </a:extLst>
          </p:cNvPr>
          <p:cNvCxnSpPr>
            <a:cxnSpLocks/>
          </p:cNvCxnSpPr>
          <p:nvPr/>
        </p:nvCxnSpPr>
        <p:spPr>
          <a:xfrm flipH="1">
            <a:off x="7954576" y="1227484"/>
            <a:ext cx="1069000" cy="1686071"/>
          </a:xfrm>
          <a:prstGeom prst="straightConnector1">
            <a:avLst/>
          </a:pr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id="{C9F3503A-6078-4C9F-92E2-AFACDBC3BFCC}"/>
              </a:ext>
            </a:extLst>
          </p:cNvPr>
          <p:cNvCxnSpPr>
            <a:cxnSpLocks/>
            <a:stCxn id="22" idx="1"/>
            <a:endCxn id="261" idx="0"/>
          </p:cNvCxnSpPr>
          <p:nvPr/>
        </p:nvCxnSpPr>
        <p:spPr>
          <a:xfrm flipH="1" flipV="1">
            <a:off x="7953314" y="5176338"/>
            <a:ext cx="2366479" cy="888519"/>
          </a:xfrm>
          <a:prstGeom prst="straightConnector1">
            <a:avLst/>
          </a:pr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1" name="Pulsante di azione: vuoto 190">
            <a:hlinkClick r:id="rId2" action="ppaction://hlinksldjump" highlightClick="1"/>
            <a:extLst>
              <a:ext uri="{FF2B5EF4-FFF2-40B4-BE49-F238E27FC236}">
                <a16:creationId xmlns:a16="http://schemas.microsoft.com/office/drawing/2014/main" id="{C881967E-5369-476C-A89F-2FFAF20BA3C1}"/>
              </a:ext>
            </a:extLst>
          </p:cNvPr>
          <p:cNvSpPr/>
          <p:nvPr/>
        </p:nvSpPr>
        <p:spPr>
          <a:xfrm>
            <a:off x="10812000" y="20667"/>
            <a:ext cx="1368000" cy="360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192" name="Connettore diritto 191">
            <a:extLst>
              <a:ext uri="{FF2B5EF4-FFF2-40B4-BE49-F238E27FC236}">
                <a16:creationId xmlns:a16="http://schemas.microsoft.com/office/drawing/2014/main" id="{BA09F927-99FF-4263-A659-3180099DEB85}"/>
              </a:ext>
            </a:extLst>
          </p:cNvPr>
          <p:cNvCxnSpPr>
            <a:cxnSpLocks/>
          </p:cNvCxnSpPr>
          <p:nvPr/>
        </p:nvCxnSpPr>
        <p:spPr>
          <a:xfrm>
            <a:off x="25937" y="686095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25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0"/>
                                        </p:tgtEl>
                                        <p:attrNameLst>
                                          <p:attrName>style.visibility</p:attrName>
                                        </p:attrNameLst>
                                      </p:cBhvr>
                                      <p:to>
                                        <p:strVal val="visible"/>
                                      </p:to>
                                    </p:set>
                                    <p:anim calcmode="lin" valueType="num">
                                      <p:cBhvr additive="base">
                                        <p:cTn id="13" dur="500" fill="hold"/>
                                        <p:tgtEl>
                                          <p:spTgt spid="250"/>
                                        </p:tgtEl>
                                        <p:attrNameLst>
                                          <p:attrName>ppt_x</p:attrName>
                                        </p:attrNameLst>
                                      </p:cBhvr>
                                      <p:tavLst>
                                        <p:tav tm="0">
                                          <p:val>
                                            <p:strVal val="#ppt_x"/>
                                          </p:val>
                                        </p:tav>
                                        <p:tav tm="100000">
                                          <p:val>
                                            <p:strVal val="#ppt_x"/>
                                          </p:val>
                                        </p:tav>
                                      </p:tavLst>
                                    </p:anim>
                                    <p:anim calcmode="lin" valueType="num">
                                      <p:cBhvr additive="base">
                                        <p:cTn id="14"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30"/>
                                        </p:tgtEl>
                                        <p:attrNameLst>
                                          <p:attrName>style.visibility</p:attrName>
                                        </p:attrNameLst>
                                      </p:cBhvr>
                                      <p:to>
                                        <p:strVal val="visible"/>
                                      </p:to>
                                    </p:set>
                                    <p:animEffect transition="in" filter="wipe(down)">
                                      <p:cBhvr>
                                        <p:cTn id="19" dur="500"/>
                                        <p:tgtEl>
                                          <p:spTgt spid="23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386"/>
                                        </p:tgtEl>
                                        <p:attrNameLst>
                                          <p:attrName>style.visibility</p:attrName>
                                        </p:attrNameLst>
                                      </p:cBhvr>
                                      <p:to>
                                        <p:strVal val="visible"/>
                                      </p:to>
                                    </p:set>
                                    <p:anim calcmode="lin" valueType="num">
                                      <p:cBhvr additive="base">
                                        <p:cTn id="22" dur="500" fill="hold"/>
                                        <p:tgtEl>
                                          <p:spTgt spid="386"/>
                                        </p:tgtEl>
                                        <p:attrNameLst>
                                          <p:attrName>ppt_x</p:attrName>
                                        </p:attrNameLst>
                                      </p:cBhvr>
                                      <p:tavLst>
                                        <p:tav tm="0">
                                          <p:val>
                                            <p:strVal val="#ppt_x"/>
                                          </p:val>
                                        </p:tav>
                                        <p:tav tm="100000">
                                          <p:val>
                                            <p:strVal val="#ppt_x"/>
                                          </p:val>
                                        </p:tav>
                                      </p:tavLst>
                                    </p:anim>
                                    <p:anim calcmode="lin" valueType="num">
                                      <p:cBhvr additive="base">
                                        <p:cTn id="23" dur="500" fill="hold"/>
                                        <p:tgtEl>
                                          <p:spTgt spid="38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76"/>
                                        </p:tgtEl>
                                        <p:attrNameLst>
                                          <p:attrName>style.visibility</p:attrName>
                                        </p:attrNameLst>
                                      </p:cBhvr>
                                      <p:to>
                                        <p:strVal val="visible"/>
                                      </p:to>
                                    </p:set>
                                    <p:anim calcmode="lin" valueType="num">
                                      <p:cBhvr additive="base">
                                        <p:cTn id="26" dur="500" fill="hold"/>
                                        <p:tgtEl>
                                          <p:spTgt spid="376"/>
                                        </p:tgtEl>
                                        <p:attrNameLst>
                                          <p:attrName>ppt_x</p:attrName>
                                        </p:attrNameLst>
                                      </p:cBhvr>
                                      <p:tavLst>
                                        <p:tav tm="0">
                                          <p:val>
                                            <p:strVal val="#ppt_x"/>
                                          </p:val>
                                        </p:tav>
                                        <p:tav tm="100000">
                                          <p:val>
                                            <p:strVal val="#ppt_x"/>
                                          </p:val>
                                        </p:tav>
                                      </p:tavLst>
                                    </p:anim>
                                    <p:anim calcmode="lin" valueType="num">
                                      <p:cBhvr additive="base">
                                        <p:cTn id="27" dur="500" fill="hold"/>
                                        <p:tgtEl>
                                          <p:spTgt spid="376"/>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248"/>
                                        </p:tgtEl>
                                        <p:attrNameLst>
                                          <p:attrName>style.visibility</p:attrName>
                                        </p:attrNameLst>
                                      </p:cBhvr>
                                      <p:to>
                                        <p:strVal val="visible"/>
                                      </p:to>
                                    </p:set>
                                    <p:animEffect transition="in" filter="wipe(down)">
                                      <p:cBhvr>
                                        <p:cTn id="30" dur="500"/>
                                        <p:tgtEl>
                                          <p:spTgt spid="248"/>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384"/>
                                        </p:tgtEl>
                                        <p:attrNameLst>
                                          <p:attrName>style.visibility</p:attrName>
                                        </p:attrNameLst>
                                      </p:cBhvr>
                                      <p:to>
                                        <p:strVal val="visible"/>
                                      </p:to>
                                    </p:set>
                                    <p:anim calcmode="lin" valueType="num">
                                      <p:cBhvr additive="base">
                                        <p:cTn id="33" dur="500" fill="hold"/>
                                        <p:tgtEl>
                                          <p:spTgt spid="384"/>
                                        </p:tgtEl>
                                        <p:attrNameLst>
                                          <p:attrName>ppt_x</p:attrName>
                                        </p:attrNameLst>
                                      </p:cBhvr>
                                      <p:tavLst>
                                        <p:tav tm="0">
                                          <p:val>
                                            <p:strVal val="#ppt_x"/>
                                          </p:val>
                                        </p:tav>
                                        <p:tav tm="100000">
                                          <p:val>
                                            <p:strVal val="#ppt_x"/>
                                          </p:val>
                                        </p:tav>
                                      </p:tavLst>
                                    </p:anim>
                                    <p:anim calcmode="lin" valueType="num">
                                      <p:cBhvr additive="base">
                                        <p:cTn id="34" dur="500" fill="hold"/>
                                        <p:tgtEl>
                                          <p:spTgt spid="38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500"/>
                                        <p:tgtEl>
                                          <p:spTgt spid="58"/>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210"/>
                                        </p:tgtEl>
                                        <p:attrNameLst>
                                          <p:attrName>style.visibility</p:attrName>
                                        </p:attrNameLst>
                                      </p:cBhvr>
                                      <p:to>
                                        <p:strVal val="visible"/>
                                      </p:to>
                                    </p:set>
                                    <p:anim calcmode="lin" valueType="num">
                                      <p:cBhvr additive="base">
                                        <p:cTn id="42" dur="500" fill="hold"/>
                                        <p:tgtEl>
                                          <p:spTgt spid="210"/>
                                        </p:tgtEl>
                                        <p:attrNameLst>
                                          <p:attrName>ppt_x</p:attrName>
                                        </p:attrNameLst>
                                      </p:cBhvr>
                                      <p:tavLst>
                                        <p:tav tm="0">
                                          <p:val>
                                            <p:strVal val="#ppt_x"/>
                                          </p:val>
                                        </p:tav>
                                        <p:tav tm="100000">
                                          <p:val>
                                            <p:strVal val="#ppt_x"/>
                                          </p:val>
                                        </p:tav>
                                      </p:tavLst>
                                    </p:anim>
                                    <p:anim calcmode="lin" valueType="num">
                                      <p:cBhvr additive="base">
                                        <p:cTn id="43"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wipe(left)">
                                      <p:cBhvr>
                                        <p:cTn id="48" dur="500"/>
                                        <p:tgtEl>
                                          <p:spTgt spid="72"/>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220"/>
                                        </p:tgtEl>
                                        <p:attrNameLst>
                                          <p:attrName>style.visibility</p:attrName>
                                        </p:attrNameLst>
                                      </p:cBhvr>
                                      <p:to>
                                        <p:strVal val="visible"/>
                                      </p:to>
                                    </p:set>
                                    <p:anim calcmode="lin" valueType="num">
                                      <p:cBhvr additive="base">
                                        <p:cTn id="51" dur="500" fill="hold"/>
                                        <p:tgtEl>
                                          <p:spTgt spid="220"/>
                                        </p:tgtEl>
                                        <p:attrNameLst>
                                          <p:attrName>ppt_x</p:attrName>
                                        </p:attrNameLst>
                                      </p:cBhvr>
                                      <p:tavLst>
                                        <p:tav tm="0">
                                          <p:val>
                                            <p:strVal val="#ppt_x"/>
                                          </p:val>
                                        </p:tav>
                                        <p:tav tm="100000">
                                          <p:val>
                                            <p:strVal val="#ppt_x"/>
                                          </p:val>
                                        </p:tav>
                                      </p:tavLst>
                                    </p:anim>
                                    <p:anim calcmode="lin" valueType="num">
                                      <p:cBhvr additive="base">
                                        <p:cTn id="52"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4"/>
                                        </p:tgtEl>
                                        <p:attrNameLst>
                                          <p:attrName>style.visibility</p:attrName>
                                        </p:attrNameLst>
                                      </p:cBhvr>
                                      <p:to>
                                        <p:strVal val="visible"/>
                                      </p:to>
                                    </p:set>
                                    <p:anim calcmode="lin" valueType="num">
                                      <p:cBhvr additive="base">
                                        <p:cTn id="57" dur="500" fill="hold"/>
                                        <p:tgtEl>
                                          <p:spTgt spid="274"/>
                                        </p:tgtEl>
                                        <p:attrNameLst>
                                          <p:attrName>ppt_x</p:attrName>
                                        </p:attrNameLst>
                                      </p:cBhvr>
                                      <p:tavLst>
                                        <p:tav tm="0">
                                          <p:val>
                                            <p:strVal val="#ppt_x"/>
                                          </p:val>
                                        </p:tav>
                                        <p:tav tm="100000">
                                          <p:val>
                                            <p:strVal val="#ppt_x"/>
                                          </p:val>
                                        </p:tav>
                                      </p:tavLst>
                                    </p:anim>
                                    <p:anim calcmode="lin" valueType="num">
                                      <p:cBhvr additive="base">
                                        <p:cTn id="58"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3"/>
                                        </p:tgtEl>
                                        <p:attrNameLst>
                                          <p:attrName>style.visibility</p:attrName>
                                        </p:attrNameLst>
                                      </p:cBhvr>
                                      <p:to>
                                        <p:strVal val="visible"/>
                                      </p:to>
                                    </p:set>
                                    <p:animEffect transition="in" filter="wipe(down)">
                                      <p:cBhvr>
                                        <p:cTn id="63" dur="500"/>
                                        <p:tgtEl>
                                          <p:spTgt spid="233"/>
                                        </p:tgtEl>
                                      </p:cBhvr>
                                    </p:animEffect>
                                  </p:childTnLst>
                                </p:cTn>
                              </p:par>
                              <p:par>
                                <p:cTn id="64" presetID="2" presetClass="entr" presetSubtype="4" fill="hold" grpId="0" nodeType="withEffect">
                                  <p:stCondLst>
                                    <p:cond delay="0"/>
                                  </p:stCondLst>
                                  <p:childTnLst>
                                    <p:set>
                                      <p:cBhvr>
                                        <p:cTn id="65" dur="1" fill="hold">
                                          <p:stCondLst>
                                            <p:cond delay="0"/>
                                          </p:stCondLst>
                                        </p:cTn>
                                        <p:tgtEl>
                                          <p:spTgt spid="387"/>
                                        </p:tgtEl>
                                        <p:attrNameLst>
                                          <p:attrName>style.visibility</p:attrName>
                                        </p:attrNameLst>
                                      </p:cBhvr>
                                      <p:to>
                                        <p:strVal val="visible"/>
                                      </p:to>
                                    </p:set>
                                    <p:anim calcmode="lin" valueType="num">
                                      <p:cBhvr additive="base">
                                        <p:cTn id="66" dur="500" fill="hold"/>
                                        <p:tgtEl>
                                          <p:spTgt spid="387"/>
                                        </p:tgtEl>
                                        <p:attrNameLst>
                                          <p:attrName>ppt_x</p:attrName>
                                        </p:attrNameLst>
                                      </p:cBhvr>
                                      <p:tavLst>
                                        <p:tav tm="0">
                                          <p:val>
                                            <p:strVal val="#ppt_x"/>
                                          </p:val>
                                        </p:tav>
                                        <p:tav tm="100000">
                                          <p:val>
                                            <p:strVal val="#ppt_x"/>
                                          </p:val>
                                        </p:tav>
                                      </p:tavLst>
                                    </p:anim>
                                    <p:anim calcmode="lin" valueType="num">
                                      <p:cBhvr additive="base">
                                        <p:cTn id="67" dur="500" fill="hold"/>
                                        <p:tgtEl>
                                          <p:spTgt spid="3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77"/>
                                        </p:tgtEl>
                                        <p:attrNameLst>
                                          <p:attrName>style.visibility</p:attrName>
                                        </p:attrNameLst>
                                      </p:cBhvr>
                                      <p:to>
                                        <p:strVal val="visible"/>
                                      </p:to>
                                    </p:set>
                                    <p:anim calcmode="lin" valueType="num">
                                      <p:cBhvr additive="base">
                                        <p:cTn id="70" dur="500" fill="hold"/>
                                        <p:tgtEl>
                                          <p:spTgt spid="377"/>
                                        </p:tgtEl>
                                        <p:attrNameLst>
                                          <p:attrName>ppt_x</p:attrName>
                                        </p:attrNameLst>
                                      </p:cBhvr>
                                      <p:tavLst>
                                        <p:tav tm="0">
                                          <p:val>
                                            <p:strVal val="#ppt_x"/>
                                          </p:val>
                                        </p:tav>
                                        <p:tav tm="100000">
                                          <p:val>
                                            <p:strVal val="#ppt_x"/>
                                          </p:val>
                                        </p:tav>
                                      </p:tavLst>
                                    </p:anim>
                                    <p:anim calcmode="lin" valueType="num">
                                      <p:cBhvr additive="base">
                                        <p:cTn id="71" dur="500" fill="hold"/>
                                        <p:tgtEl>
                                          <p:spTgt spid="377"/>
                                        </p:tgtEl>
                                        <p:attrNameLst>
                                          <p:attrName>ppt_y</p:attrName>
                                        </p:attrNameLst>
                                      </p:cBhvr>
                                      <p:tavLst>
                                        <p:tav tm="0">
                                          <p:val>
                                            <p:strVal val="1+#ppt_h/2"/>
                                          </p:val>
                                        </p:tav>
                                        <p:tav tm="100000">
                                          <p:val>
                                            <p:strVal val="#ppt_y"/>
                                          </p:val>
                                        </p:tav>
                                      </p:tavLst>
                                    </p:anim>
                                  </p:childTnLst>
                                </p:cTn>
                              </p:par>
                              <p:par>
                                <p:cTn id="72" presetID="22" presetClass="entr" presetSubtype="4" fill="hold" nodeType="withEffect">
                                  <p:stCondLst>
                                    <p:cond delay="0"/>
                                  </p:stCondLst>
                                  <p:childTnLst>
                                    <p:set>
                                      <p:cBhvr>
                                        <p:cTn id="73" dur="1" fill="hold">
                                          <p:stCondLst>
                                            <p:cond delay="0"/>
                                          </p:stCondLst>
                                        </p:cTn>
                                        <p:tgtEl>
                                          <p:spTgt spid="246"/>
                                        </p:tgtEl>
                                        <p:attrNameLst>
                                          <p:attrName>style.visibility</p:attrName>
                                        </p:attrNameLst>
                                      </p:cBhvr>
                                      <p:to>
                                        <p:strVal val="visible"/>
                                      </p:to>
                                    </p:set>
                                    <p:animEffect transition="in" filter="wipe(down)">
                                      <p:cBhvr>
                                        <p:cTn id="74" dur="500"/>
                                        <p:tgtEl>
                                          <p:spTgt spid="246"/>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383"/>
                                        </p:tgtEl>
                                        <p:attrNameLst>
                                          <p:attrName>style.visibility</p:attrName>
                                        </p:attrNameLst>
                                      </p:cBhvr>
                                      <p:to>
                                        <p:strVal val="visible"/>
                                      </p:to>
                                    </p:set>
                                    <p:anim calcmode="lin" valueType="num">
                                      <p:cBhvr additive="base">
                                        <p:cTn id="77" dur="500" fill="hold"/>
                                        <p:tgtEl>
                                          <p:spTgt spid="383"/>
                                        </p:tgtEl>
                                        <p:attrNameLst>
                                          <p:attrName>ppt_x</p:attrName>
                                        </p:attrNameLst>
                                      </p:cBhvr>
                                      <p:tavLst>
                                        <p:tav tm="0">
                                          <p:val>
                                            <p:strVal val="#ppt_x"/>
                                          </p:val>
                                        </p:tav>
                                        <p:tav tm="100000">
                                          <p:val>
                                            <p:strVal val="#ppt_x"/>
                                          </p:val>
                                        </p:tav>
                                      </p:tavLst>
                                    </p:anim>
                                    <p:anim calcmode="lin" valueType="num">
                                      <p:cBhvr additive="base">
                                        <p:cTn id="78"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down)">
                                      <p:cBhvr>
                                        <p:cTn id="83" dur="500"/>
                                        <p:tgtEl>
                                          <p:spTgt spid="83"/>
                                        </p:tgtEl>
                                      </p:cBhvr>
                                    </p:animEffect>
                                  </p:childTnLst>
                                </p:cTn>
                              </p:par>
                              <p:par>
                                <p:cTn id="84" presetID="2" presetClass="entr" presetSubtype="4" fill="hold" grpId="0" nodeType="withEffect">
                                  <p:stCondLst>
                                    <p:cond delay="0"/>
                                  </p:stCondLst>
                                  <p:childTnLst>
                                    <p:set>
                                      <p:cBhvr>
                                        <p:cTn id="85" dur="1" fill="hold">
                                          <p:stCondLst>
                                            <p:cond delay="0"/>
                                          </p:stCondLst>
                                        </p:cTn>
                                        <p:tgtEl>
                                          <p:spTgt spid="211"/>
                                        </p:tgtEl>
                                        <p:attrNameLst>
                                          <p:attrName>style.visibility</p:attrName>
                                        </p:attrNameLst>
                                      </p:cBhvr>
                                      <p:to>
                                        <p:strVal val="visible"/>
                                      </p:to>
                                    </p:set>
                                    <p:anim calcmode="lin" valueType="num">
                                      <p:cBhvr additive="base">
                                        <p:cTn id="86" dur="500" fill="hold"/>
                                        <p:tgtEl>
                                          <p:spTgt spid="211"/>
                                        </p:tgtEl>
                                        <p:attrNameLst>
                                          <p:attrName>ppt_x</p:attrName>
                                        </p:attrNameLst>
                                      </p:cBhvr>
                                      <p:tavLst>
                                        <p:tav tm="0">
                                          <p:val>
                                            <p:strVal val="#ppt_x"/>
                                          </p:val>
                                        </p:tav>
                                        <p:tav tm="100000">
                                          <p:val>
                                            <p:strVal val="#ppt_x"/>
                                          </p:val>
                                        </p:tav>
                                      </p:tavLst>
                                    </p:anim>
                                    <p:anim calcmode="lin" valueType="num">
                                      <p:cBhvr additive="base">
                                        <p:cTn id="87"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wipe(left)">
                                      <p:cBhvr>
                                        <p:cTn id="92" dur="500"/>
                                        <p:tgtEl>
                                          <p:spTgt spid="91"/>
                                        </p:tgtEl>
                                      </p:cBhvr>
                                    </p:animEffect>
                                  </p:childTnLst>
                                </p:cTn>
                              </p:par>
                              <p:par>
                                <p:cTn id="93" presetID="2" presetClass="entr" presetSubtype="4" fill="hold" grpId="0" nodeType="withEffect">
                                  <p:stCondLst>
                                    <p:cond delay="0"/>
                                  </p:stCondLst>
                                  <p:childTnLst>
                                    <p:set>
                                      <p:cBhvr>
                                        <p:cTn id="94" dur="1" fill="hold">
                                          <p:stCondLst>
                                            <p:cond delay="0"/>
                                          </p:stCondLst>
                                        </p:cTn>
                                        <p:tgtEl>
                                          <p:spTgt spid="219"/>
                                        </p:tgtEl>
                                        <p:attrNameLst>
                                          <p:attrName>style.visibility</p:attrName>
                                        </p:attrNameLst>
                                      </p:cBhvr>
                                      <p:to>
                                        <p:strVal val="visible"/>
                                      </p:to>
                                    </p:set>
                                    <p:anim calcmode="lin" valueType="num">
                                      <p:cBhvr additive="base">
                                        <p:cTn id="95" dur="500" fill="hold"/>
                                        <p:tgtEl>
                                          <p:spTgt spid="219"/>
                                        </p:tgtEl>
                                        <p:attrNameLst>
                                          <p:attrName>ppt_x</p:attrName>
                                        </p:attrNameLst>
                                      </p:cBhvr>
                                      <p:tavLst>
                                        <p:tav tm="0">
                                          <p:val>
                                            <p:strVal val="#ppt_x"/>
                                          </p:val>
                                        </p:tav>
                                        <p:tav tm="100000">
                                          <p:val>
                                            <p:strVal val="#ppt_x"/>
                                          </p:val>
                                        </p:tav>
                                      </p:tavLst>
                                    </p:anim>
                                    <p:anim calcmode="lin" valueType="num">
                                      <p:cBhvr additive="base">
                                        <p:cTn id="96"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28"/>
                                        </p:tgtEl>
                                        <p:attrNameLst>
                                          <p:attrName>style.visibility</p:attrName>
                                        </p:attrNameLst>
                                      </p:cBhvr>
                                      <p:to>
                                        <p:strVal val="visible"/>
                                      </p:to>
                                    </p:set>
                                    <p:anim calcmode="lin" valueType="num">
                                      <p:cBhvr additive="base">
                                        <p:cTn id="101" dur="500" fill="hold"/>
                                        <p:tgtEl>
                                          <p:spTgt spid="328"/>
                                        </p:tgtEl>
                                        <p:attrNameLst>
                                          <p:attrName>ppt_x</p:attrName>
                                        </p:attrNameLst>
                                      </p:cBhvr>
                                      <p:tavLst>
                                        <p:tav tm="0">
                                          <p:val>
                                            <p:strVal val="#ppt_x"/>
                                          </p:val>
                                        </p:tav>
                                        <p:tav tm="100000">
                                          <p:val>
                                            <p:strVal val="#ppt_x"/>
                                          </p:val>
                                        </p:tav>
                                      </p:tavLst>
                                    </p:anim>
                                    <p:anim calcmode="lin" valueType="num">
                                      <p:cBhvr additive="base">
                                        <p:cTn id="102"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245"/>
                                        </p:tgtEl>
                                        <p:attrNameLst>
                                          <p:attrName>style.visibility</p:attrName>
                                        </p:attrNameLst>
                                      </p:cBhvr>
                                      <p:to>
                                        <p:strVal val="visible"/>
                                      </p:to>
                                    </p:set>
                                    <p:animEffect transition="in" filter="wipe(right)">
                                      <p:cBhvr>
                                        <p:cTn id="107" dur="500"/>
                                        <p:tgtEl>
                                          <p:spTgt spid="245"/>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327"/>
                                        </p:tgtEl>
                                        <p:attrNameLst>
                                          <p:attrName>style.visibility</p:attrName>
                                        </p:attrNameLst>
                                      </p:cBhvr>
                                      <p:to>
                                        <p:strVal val="visible"/>
                                      </p:to>
                                    </p:set>
                                    <p:anim calcmode="lin" valueType="num">
                                      <p:cBhvr additive="base">
                                        <p:cTn id="112" dur="500" fill="hold"/>
                                        <p:tgtEl>
                                          <p:spTgt spid="327"/>
                                        </p:tgtEl>
                                        <p:attrNameLst>
                                          <p:attrName>ppt_x</p:attrName>
                                        </p:attrNameLst>
                                      </p:cBhvr>
                                      <p:tavLst>
                                        <p:tav tm="0">
                                          <p:val>
                                            <p:strVal val="#ppt_x"/>
                                          </p:val>
                                        </p:tav>
                                        <p:tav tm="100000">
                                          <p:val>
                                            <p:strVal val="#ppt_x"/>
                                          </p:val>
                                        </p:tav>
                                      </p:tavLst>
                                    </p:anim>
                                    <p:anim calcmode="lin" valueType="num">
                                      <p:cBhvr additive="base">
                                        <p:cTn id="113" dur="500" fill="hold"/>
                                        <p:tgtEl>
                                          <p:spTgt spid="32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500" fill="hold"/>
                                        <p:tgtEl>
                                          <p:spTgt spid="325"/>
                                        </p:tgtEl>
                                        <p:attrNameLst>
                                          <p:attrName>ppt_x</p:attrName>
                                        </p:attrNameLst>
                                      </p:cBhvr>
                                      <p:tavLst>
                                        <p:tav tm="0">
                                          <p:val>
                                            <p:strVal val="#ppt_x"/>
                                          </p:val>
                                        </p:tav>
                                        <p:tav tm="100000">
                                          <p:val>
                                            <p:strVal val="#ppt_x"/>
                                          </p:val>
                                        </p:tav>
                                      </p:tavLst>
                                    </p:anim>
                                    <p:anim calcmode="lin" valueType="num">
                                      <p:cBhvr additive="base">
                                        <p:cTn id="117" dur="500" fill="hold"/>
                                        <p:tgtEl>
                                          <p:spTgt spid="325"/>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312"/>
                                        </p:tgtEl>
                                        <p:attrNameLst>
                                          <p:attrName>style.visibility</p:attrName>
                                        </p:attrNameLst>
                                      </p:cBhvr>
                                      <p:to>
                                        <p:strVal val="visible"/>
                                      </p:to>
                                    </p:set>
                                    <p:animEffect transition="in" filter="wipe(up)">
                                      <p:cBhvr>
                                        <p:cTn id="122" dur="500"/>
                                        <p:tgtEl>
                                          <p:spTgt spid="312"/>
                                        </p:tgtEl>
                                      </p:cBhvr>
                                    </p:animEffect>
                                  </p:childTnLst>
                                </p:cTn>
                              </p:par>
                              <p:par>
                                <p:cTn id="123" presetID="22" presetClass="entr" presetSubtype="2" fill="hold" nodeType="withEffect">
                                  <p:stCondLst>
                                    <p:cond delay="0"/>
                                  </p:stCondLst>
                                  <p:childTnLst>
                                    <p:set>
                                      <p:cBhvr>
                                        <p:cTn id="124" dur="1" fill="hold">
                                          <p:stCondLst>
                                            <p:cond delay="0"/>
                                          </p:stCondLst>
                                        </p:cTn>
                                        <p:tgtEl>
                                          <p:spTgt spid="316"/>
                                        </p:tgtEl>
                                        <p:attrNameLst>
                                          <p:attrName>style.visibility</p:attrName>
                                        </p:attrNameLst>
                                      </p:cBhvr>
                                      <p:to>
                                        <p:strVal val="visible"/>
                                      </p:to>
                                    </p:set>
                                    <p:animEffect transition="in" filter="wipe(right)">
                                      <p:cBhvr>
                                        <p:cTn id="125" dur="500"/>
                                        <p:tgtEl>
                                          <p:spTgt spid="316"/>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314"/>
                                        </p:tgtEl>
                                        <p:attrNameLst>
                                          <p:attrName>style.visibility</p:attrName>
                                        </p:attrNameLst>
                                      </p:cBhvr>
                                      <p:to>
                                        <p:strVal val="visible"/>
                                      </p:to>
                                    </p:set>
                                    <p:animEffect transition="in" filter="wipe(up)">
                                      <p:cBhvr>
                                        <p:cTn id="128" dur="500"/>
                                        <p:tgtEl>
                                          <p:spTgt spid="314"/>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15"/>
                                        </p:tgtEl>
                                        <p:attrNameLst>
                                          <p:attrName>style.visibility</p:attrName>
                                        </p:attrNameLst>
                                      </p:cBhvr>
                                      <p:to>
                                        <p:strVal val="visible"/>
                                      </p:to>
                                    </p:set>
                                    <p:anim calcmode="lin" valueType="num">
                                      <p:cBhvr additive="base">
                                        <p:cTn id="133" dur="500" fill="hold"/>
                                        <p:tgtEl>
                                          <p:spTgt spid="315"/>
                                        </p:tgtEl>
                                        <p:attrNameLst>
                                          <p:attrName>ppt_x</p:attrName>
                                        </p:attrNameLst>
                                      </p:cBhvr>
                                      <p:tavLst>
                                        <p:tav tm="0">
                                          <p:val>
                                            <p:strVal val="#ppt_x"/>
                                          </p:val>
                                        </p:tav>
                                        <p:tav tm="100000">
                                          <p:val>
                                            <p:strVal val="#ppt_x"/>
                                          </p:val>
                                        </p:tav>
                                      </p:tavLst>
                                    </p:anim>
                                    <p:anim calcmode="lin" valueType="num">
                                      <p:cBhvr additive="base">
                                        <p:cTn id="134" dur="500" fill="hold"/>
                                        <p:tgtEl>
                                          <p:spTgt spid="315"/>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22"/>
                                        </p:tgtEl>
                                        <p:attrNameLst>
                                          <p:attrName>style.visibility</p:attrName>
                                        </p:attrNameLst>
                                      </p:cBhvr>
                                      <p:to>
                                        <p:strVal val="visible"/>
                                      </p:to>
                                    </p:set>
                                    <p:anim calcmode="lin" valueType="num">
                                      <p:cBhvr additive="base">
                                        <p:cTn id="137" dur="500" fill="hold"/>
                                        <p:tgtEl>
                                          <p:spTgt spid="322"/>
                                        </p:tgtEl>
                                        <p:attrNameLst>
                                          <p:attrName>ppt_x</p:attrName>
                                        </p:attrNameLst>
                                      </p:cBhvr>
                                      <p:tavLst>
                                        <p:tav tm="0">
                                          <p:val>
                                            <p:strVal val="#ppt_x"/>
                                          </p:val>
                                        </p:tav>
                                        <p:tav tm="100000">
                                          <p:val>
                                            <p:strVal val="#ppt_x"/>
                                          </p:val>
                                        </p:tav>
                                      </p:tavLst>
                                    </p:anim>
                                    <p:anim calcmode="lin" valueType="num">
                                      <p:cBhvr additive="base">
                                        <p:cTn id="138"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284"/>
                                        </p:tgtEl>
                                        <p:attrNameLst>
                                          <p:attrName>style.visibility</p:attrName>
                                        </p:attrNameLst>
                                      </p:cBhvr>
                                      <p:to>
                                        <p:strVal val="visible"/>
                                      </p:to>
                                    </p:set>
                                    <p:anim calcmode="lin" valueType="num">
                                      <p:cBhvr additive="base">
                                        <p:cTn id="143" dur="500" fill="hold"/>
                                        <p:tgtEl>
                                          <p:spTgt spid="284"/>
                                        </p:tgtEl>
                                        <p:attrNameLst>
                                          <p:attrName>ppt_x</p:attrName>
                                        </p:attrNameLst>
                                      </p:cBhvr>
                                      <p:tavLst>
                                        <p:tav tm="0">
                                          <p:val>
                                            <p:strVal val="#ppt_x"/>
                                          </p:val>
                                        </p:tav>
                                        <p:tav tm="100000">
                                          <p:val>
                                            <p:strVal val="#ppt_x"/>
                                          </p:val>
                                        </p:tav>
                                      </p:tavLst>
                                    </p:anim>
                                    <p:anim calcmode="lin" valueType="num">
                                      <p:cBhvr additive="base">
                                        <p:cTn id="144" dur="500" fill="hold"/>
                                        <p:tgtEl>
                                          <p:spTgt spid="284"/>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237"/>
                                        </p:tgtEl>
                                        <p:attrNameLst>
                                          <p:attrName>style.visibility</p:attrName>
                                        </p:attrNameLst>
                                      </p:cBhvr>
                                      <p:to>
                                        <p:strVal val="visible"/>
                                      </p:to>
                                    </p:set>
                                    <p:animEffect transition="in" filter="wipe(down)">
                                      <p:cBhvr>
                                        <p:cTn id="149" dur="500"/>
                                        <p:tgtEl>
                                          <p:spTgt spid="237"/>
                                        </p:tgtEl>
                                      </p:cBhvr>
                                    </p:animEffect>
                                  </p:childTnLst>
                                </p:cTn>
                              </p:par>
                              <p:par>
                                <p:cTn id="150" presetID="2" presetClass="entr" presetSubtype="4" fill="hold" grpId="0" nodeType="withEffect">
                                  <p:stCondLst>
                                    <p:cond delay="0"/>
                                  </p:stCondLst>
                                  <p:childTnLst>
                                    <p:set>
                                      <p:cBhvr>
                                        <p:cTn id="151" dur="1" fill="hold">
                                          <p:stCondLst>
                                            <p:cond delay="0"/>
                                          </p:stCondLst>
                                        </p:cTn>
                                        <p:tgtEl>
                                          <p:spTgt spid="389"/>
                                        </p:tgtEl>
                                        <p:attrNameLst>
                                          <p:attrName>style.visibility</p:attrName>
                                        </p:attrNameLst>
                                      </p:cBhvr>
                                      <p:to>
                                        <p:strVal val="visible"/>
                                      </p:to>
                                    </p:set>
                                    <p:anim calcmode="lin" valueType="num">
                                      <p:cBhvr additive="base">
                                        <p:cTn id="152" dur="500" fill="hold"/>
                                        <p:tgtEl>
                                          <p:spTgt spid="389"/>
                                        </p:tgtEl>
                                        <p:attrNameLst>
                                          <p:attrName>ppt_x</p:attrName>
                                        </p:attrNameLst>
                                      </p:cBhvr>
                                      <p:tavLst>
                                        <p:tav tm="0">
                                          <p:val>
                                            <p:strVal val="#ppt_x"/>
                                          </p:val>
                                        </p:tav>
                                        <p:tav tm="100000">
                                          <p:val>
                                            <p:strVal val="#ppt_x"/>
                                          </p:val>
                                        </p:tav>
                                      </p:tavLst>
                                    </p:anim>
                                    <p:anim calcmode="lin" valueType="num">
                                      <p:cBhvr additive="base">
                                        <p:cTn id="153" dur="500" fill="hold"/>
                                        <p:tgtEl>
                                          <p:spTgt spid="389"/>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378"/>
                                        </p:tgtEl>
                                        <p:attrNameLst>
                                          <p:attrName>style.visibility</p:attrName>
                                        </p:attrNameLst>
                                      </p:cBhvr>
                                      <p:to>
                                        <p:strVal val="visible"/>
                                      </p:to>
                                    </p:set>
                                    <p:anim calcmode="lin" valueType="num">
                                      <p:cBhvr additive="base">
                                        <p:cTn id="156" dur="500" fill="hold"/>
                                        <p:tgtEl>
                                          <p:spTgt spid="378"/>
                                        </p:tgtEl>
                                        <p:attrNameLst>
                                          <p:attrName>ppt_x</p:attrName>
                                        </p:attrNameLst>
                                      </p:cBhvr>
                                      <p:tavLst>
                                        <p:tav tm="0">
                                          <p:val>
                                            <p:strVal val="#ppt_x"/>
                                          </p:val>
                                        </p:tav>
                                        <p:tav tm="100000">
                                          <p:val>
                                            <p:strVal val="#ppt_x"/>
                                          </p:val>
                                        </p:tav>
                                      </p:tavLst>
                                    </p:anim>
                                    <p:anim calcmode="lin" valueType="num">
                                      <p:cBhvr additive="base">
                                        <p:cTn id="157" dur="500" fill="hold"/>
                                        <p:tgtEl>
                                          <p:spTgt spid="378"/>
                                        </p:tgtEl>
                                        <p:attrNameLst>
                                          <p:attrName>ppt_y</p:attrName>
                                        </p:attrNameLst>
                                      </p:cBhvr>
                                      <p:tavLst>
                                        <p:tav tm="0">
                                          <p:val>
                                            <p:strVal val="1+#ppt_h/2"/>
                                          </p:val>
                                        </p:tav>
                                        <p:tav tm="100000">
                                          <p:val>
                                            <p:strVal val="#ppt_y"/>
                                          </p:val>
                                        </p:tav>
                                      </p:tavLst>
                                    </p:anim>
                                  </p:childTnLst>
                                </p:cTn>
                              </p:par>
                              <p:par>
                                <p:cTn id="158" presetID="22" presetClass="entr" presetSubtype="4" fill="hold" nodeType="withEffect">
                                  <p:stCondLst>
                                    <p:cond delay="0"/>
                                  </p:stCondLst>
                                  <p:childTnLst>
                                    <p:set>
                                      <p:cBhvr>
                                        <p:cTn id="159" dur="1" fill="hold">
                                          <p:stCondLst>
                                            <p:cond delay="0"/>
                                          </p:stCondLst>
                                        </p:cTn>
                                        <p:tgtEl>
                                          <p:spTgt spid="244"/>
                                        </p:tgtEl>
                                        <p:attrNameLst>
                                          <p:attrName>style.visibility</p:attrName>
                                        </p:attrNameLst>
                                      </p:cBhvr>
                                      <p:to>
                                        <p:strVal val="visible"/>
                                      </p:to>
                                    </p:set>
                                    <p:animEffect transition="in" filter="wipe(down)">
                                      <p:cBhvr>
                                        <p:cTn id="160" dur="500"/>
                                        <p:tgtEl>
                                          <p:spTgt spid="244"/>
                                        </p:tgtEl>
                                      </p:cBhvr>
                                    </p:animEffect>
                                  </p:childTnLst>
                                </p:cTn>
                              </p:par>
                              <p:par>
                                <p:cTn id="161" presetID="2" presetClass="entr" presetSubtype="4" fill="hold" grpId="0" nodeType="withEffect">
                                  <p:stCondLst>
                                    <p:cond delay="0"/>
                                  </p:stCondLst>
                                  <p:childTnLst>
                                    <p:set>
                                      <p:cBhvr>
                                        <p:cTn id="162" dur="1" fill="hold">
                                          <p:stCondLst>
                                            <p:cond delay="0"/>
                                          </p:stCondLst>
                                        </p:cTn>
                                        <p:tgtEl>
                                          <p:spTgt spid="382"/>
                                        </p:tgtEl>
                                        <p:attrNameLst>
                                          <p:attrName>style.visibility</p:attrName>
                                        </p:attrNameLst>
                                      </p:cBhvr>
                                      <p:to>
                                        <p:strVal val="visible"/>
                                      </p:to>
                                    </p:set>
                                    <p:anim calcmode="lin" valueType="num">
                                      <p:cBhvr additive="base">
                                        <p:cTn id="163" dur="500" fill="hold"/>
                                        <p:tgtEl>
                                          <p:spTgt spid="382"/>
                                        </p:tgtEl>
                                        <p:attrNameLst>
                                          <p:attrName>ppt_x</p:attrName>
                                        </p:attrNameLst>
                                      </p:cBhvr>
                                      <p:tavLst>
                                        <p:tav tm="0">
                                          <p:val>
                                            <p:strVal val="#ppt_x"/>
                                          </p:val>
                                        </p:tav>
                                        <p:tav tm="100000">
                                          <p:val>
                                            <p:strVal val="#ppt_x"/>
                                          </p:val>
                                        </p:tav>
                                      </p:tavLst>
                                    </p:anim>
                                    <p:anim calcmode="lin" valueType="num">
                                      <p:cBhvr additive="base">
                                        <p:cTn id="164" dur="500" fill="hold"/>
                                        <p:tgtEl>
                                          <p:spTgt spid="382"/>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201"/>
                                        </p:tgtEl>
                                        <p:attrNameLst>
                                          <p:attrName>style.visibility</p:attrName>
                                        </p:attrNameLst>
                                      </p:cBhvr>
                                      <p:to>
                                        <p:strVal val="visible"/>
                                      </p:to>
                                    </p:set>
                                    <p:animEffect transition="in" filter="wipe(down)">
                                      <p:cBhvr>
                                        <p:cTn id="169" dur="500"/>
                                        <p:tgtEl>
                                          <p:spTgt spid="201"/>
                                        </p:tgtEl>
                                      </p:cBhvr>
                                    </p:animEffect>
                                  </p:childTnLst>
                                </p:cTn>
                              </p:par>
                              <p:par>
                                <p:cTn id="170" presetID="2" presetClass="entr" presetSubtype="4" fill="hold" grpId="0" nodeType="withEffect">
                                  <p:stCondLst>
                                    <p:cond delay="0"/>
                                  </p:stCondLst>
                                  <p:childTnLst>
                                    <p:set>
                                      <p:cBhvr>
                                        <p:cTn id="171" dur="1" fill="hold">
                                          <p:stCondLst>
                                            <p:cond delay="0"/>
                                          </p:stCondLst>
                                        </p:cTn>
                                        <p:tgtEl>
                                          <p:spTgt spid="215"/>
                                        </p:tgtEl>
                                        <p:attrNameLst>
                                          <p:attrName>style.visibility</p:attrName>
                                        </p:attrNameLst>
                                      </p:cBhvr>
                                      <p:to>
                                        <p:strVal val="visible"/>
                                      </p:to>
                                    </p:set>
                                    <p:anim calcmode="lin" valueType="num">
                                      <p:cBhvr additive="base">
                                        <p:cTn id="172" dur="500" fill="hold"/>
                                        <p:tgtEl>
                                          <p:spTgt spid="215"/>
                                        </p:tgtEl>
                                        <p:attrNameLst>
                                          <p:attrName>ppt_x</p:attrName>
                                        </p:attrNameLst>
                                      </p:cBhvr>
                                      <p:tavLst>
                                        <p:tav tm="0">
                                          <p:val>
                                            <p:strVal val="#ppt_x"/>
                                          </p:val>
                                        </p:tav>
                                        <p:tav tm="100000">
                                          <p:val>
                                            <p:strVal val="#ppt_x"/>
                                          </p:val>
                                        </p:tav>
                                      </p:tavLst>
                                    </p:anim>
                                    <p:anim calcmode="lin" valueType="num">
                                      <p:cBhvr additive="base">
                                        <p:cTn id="173"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231"/>
                                        </p:tgtEl>
                                        <p:attrNameLst>
                                          <p:attrName>style.visibility</p:attrName>
                                        </p:attrNameLst>
                                      </p:cBhvr>
                                      <p:to>
                                        <p:strVal val="visible"/>
                                      </p:to>
                                    </p:set>
                                    <p:animEffect transition="in" filter="wipe(left)">
                                      <p:cBhvr>
                                        <p:cTn id="178" dur="500"/>
                                        <p:tgtEl>
                                          <p:spTgt spid="231"/>
                                        </p:tgtEl>
                                      </p:cBhvr>
                                    </p:animEffect>
                                  </p:childTnLst>
                                </p:cTn>
                              </p:par>
                              <p:par>
                                <p:cTn id="179" presetID="2" presetClass="entr" presetSubtype="4" fill="hold" grpId="0" nodeType="withEffect">
                                  <p:stCondLst>
                                    <p:cond delay="0"/>
                                  </p:stCondLst>
                                  <p:childTnLst>
                                    <p:set>
                                      <p:cBhvr>
                                        <p:cTn id="180" dur="1" fill="hold">
                                          <p:stCondLst>
                                            <p:cond delay="0"/>
                                          </p:stCondLst>
                                        </p:cTn>
                                        <p:tgtEl>
                                          <p:spTgt spid="216"/>
                                        </p:tgtEl>
                                        <p:attrNameLst>
                                          <p:attrName>style.visibility</p:attrName>
                                        </p:attrNameLst>
                                      </p:cBhvr>
                                      <p:to>
                                        <p:strVal val="visible"/>
                                      </p:to>
                                    </p:set>
                                    <p:anim calcmode="lin" valueType="num">
                                      <p:cBhvr additive="base">
                                        <p:cTn id="181" dur="500" fill="hold"/>
                                        <p:tgtEl>
                                          <p:spTgt spid="216"/>
                                        </p:tgtEl>
                                        <p:attrNameLst>
                                          <p:attrName>ppt_x</p:attrName>
                                        </p:attrNameLst>
                                      </p:cBhvr>
                                      <p:tavLst>
                                        <p:tav tm="0">
                                          <p:val>
                                            <p:strVal val="#ppt_x"/>
                                          </p:val>
                                        </p:tav>
                                        <p:tav tm="100000">
                                          <p:val>
                                            <p:strVal val="#ppt_x"/>
                                          </p:val>
                                        </p:tav>
                                      </p:tavLst>
                                    </p:anim>
                                    <p:anim calcmode="lin" valueType="num">
                                      <p:cBhvr additive="base">
                                        <p:cTn id="182"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30"/>
                                        </p:tgtEl>
                                        <p:attrNameLst>
                                          <p:attrName>style.visibility</p:attrName>
                                        </p:attrNameLst>
                                      </p:cBhvr>
                                      <p:to>
                                        <p:strVal val="visible"/>
                                      </p:to>
                                    </p:set>
                                    <p:anim calcmode="lin" valueType="num">
                                      <p:cBhvr additive="base">
                                        <p:cTn id="187" dur="500" fill="hold"/>
                                        <p:tgtEl>
                                          <p:spTgt spid="330"/>
                                        </p:tgtEl>
                                        <p:attrNameLst>
                                          <p:attrName>ppt_x</p:attrName>
                                        </p:attrNameLst>
                                      </p:cBhvr>
                                      <p:tavLst>
                                        <p:tav tm="0">
                                          <p:val>
                                            <p:strVal val="#ppt_x"/>
                                          </p:val>
                                        </p:tav>
                                        <p:tav tm="100000">
                                          <p:val>
                                            <p:strVal val="#ppt_x"/>
                                          </p:val>
                                        </p:tav>
                                      </p:tavLst>
                                    </p:anim>
                                    <p:anim calcmode="lin" valueType="num">
                                      <p:cBhvr additive="base">
                                        <p:cTn id="188" dur="500" fill="hold"/>
                                        <p:tgtEl>
                                          <p:spTgt spid="330"/>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41"/>
                                        </p:tgtEl>
                                        <p:attrNameLst>
                                          <p:attrName>style.visibility</p:attrName>
                                        </p:attrNameLst>
                                      </p:cBhvr>
                                      <p:to>
                                        <p:strVal val="visible"/>
                                      </p:to>
                                    </p:set>
                                    <p:anim calcmode="lin" valueType="num">
                                      <p:cBhvr additive="base">
                                        <p:cTn id="193" dur="500" fill="hold"/>
                                        <p:tgtEl>
                                          <p:spTgt spid="341"/>
                                        </p:tgtEl>
                                        <p:attrNameLst>
                                          <p:attrName>ppt_x</p:attrName>
                                        </p:attrNameLst>
                                      </p:cBhvr>
                                      <p:tavLst>
                                        <p:tav tm="0">
                                          <p:val>
                                            <p:strVal val="#ppt_x"/>
                                          </p:val>
                                        </p:tav>
                                        <p:tav tm="100000">
                                          <p:val>
                                            <p:strVal val="#ppt_x"/>
                                          </p:val>
                                        </p:tav>
                                      </p:tavLst>
                                    </p:anim>
                                    <p:anim calcmode="lin" valueType="num">
                                      <p:cBhvr additive="base">
                                        <p:cTn id="194" dur="500" fill="hold"/>
                                        <p:tgtEl>
                                          <p:spTgt spid="34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2" presetClass="entr" presetSubtype="2" fill="hold" nodeType="clickEffect">
                                  <p:stCondLst>
                                    <p:cond delay="0"/>
                                  </p:stCondLst>
                                  <p:childTnLst>
                                    <p:set>
                                      <p:cBhvr>
                                        <p:cTn id="198" dur="1" fill="hold">
                                          <p:stCondLst>
                                            <p:cond delay="0"/>
                                          </p:stCondLst>
                                        </p:cTn>
                                        <p:tgtEl>
                                          <p:spTgt spid="243"/>
                                        </p:tgtEl>
                                        <p:attrNameLst>
                                          <p:attrName>style.visibility</p:attrName>
                                        </p:attrNameLst>
                                      </p:cBhvr>
                                      <p:to>
                                        <p:strVal val="visible"/>
                                      </p:to>
                                    </p:set>
                                    <p:animEffect transition="in" filter="wipe(right)">
                                      <p:cBhvr>
                                        <p:cTn id="199" dur="500"/>
                                        <p:tgtEl>
                                          <p:spTgt spid="243"/>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2" fill="hold" nodeType="clickEffect">
                                  <p:stCondLst>
                                    <p:cond delay="0"/>
                                  </p:stCondLst>
                                  <p:childTnLst>
                                    <p:set>
                                      <p:cBhvr>
                                        <p:cTn id="203" dur="1" fill="hold">
                                          <p:stCondLst>
                                            <p:cond delay="0"/>
                                          </p:stCondLst>
                                        </p:cTn>
                                        <p:tgtEl>
                                          <p:spTgt spid="247"/>
                                        </p:tgtEl>
                                        <p:attrNameLst>
                                          <p:attrName>style.visibility</p:attrName>
                                        </p:attrNameLst>
                                      </p:cBhvr>
                                      <p:to>
                                        <p:strVal val="visible"/>
                                      </p:to>
                                    </p:set>
                                    <p:animEffect transition="in" filter="wipe(right)">
                                      <p:cBhvr>
                                        <p:cTn id="204" dur="500"/>
                                        <p:tgtEl>
                                          <p:spTgt spid="247"/>
                                        </p:tgtEl>
                                      </p:cBhvr>
                                    </p:animEffect>
                                  </p:childTnLst>
                                </p:cTn>
                              </p:par>
                            </p:childTnLst>
                          </p:cTn>
                        </p:par>
                      </p:childTnLst>
                    </p:cTn>
                  </p:par>
                  <p:par>
                    <p:cTn id="205" fill="hold">
                      <p:stCondLst>
                        <p:cond delay="indefinite"/>
                      </p:stCondLst>
                      <p:childTnLst>
                        <p:par>
                          <p:cTn id="206" fill="hold">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264"/>
                                        </p:tgtEl>
                                        <p:attrNameLst>
                                          <p:attrName>style.visibility</p:attrName>
                                        </p:attrNameLst>
                                      </p:cBhvr>
                                      <p:to>
                                        <p:strVal val="visible"/>
                                      </p:to>
                                    </p:set>
                                    <p:anim calcmode="lin" valueType="num">
                                      <p:cBhvr additive="base">
                                        <p:cTn id="209" dur="500" fill="hold"/>
                                        <p:tgtEl>
                                          <p:spTgt spid="264"/>
                                        </p:tgtEl>
                                        <p:attrNameLst>
                                          <p:attrName>ppt_x</p:attrName>
                                        </p:attrNameLst>
                                      </p:cBhvr>
                                      <p:tavLst>
                                        <p:tav tm="0">
                                          <p:val>
                                            <p:strVal val="#ppt_x"/>
                                          </p:val>
                                        </p:tav>
                                        <p:tav tm="100000">
                                          <p:val>
                                            <p:strVal val="#ppt_x"/>
                                          </p:val>
                                        </p:tav>
                                      </p:tavLst>
                                    </p:anim>
                                    <p:anim calcmode="lin" valueType="num">
                                      <p:cBhvr additive="base">
                                        <p:cTn id="210" dur="500" fill="hold"/>
                                        <p:tgtEl>
                                          <p:spTgt spid="264"/>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263"/>
                                        </p:tgtEl>
                                        <p:attrNameLst>
                                          <p:attrName>style.visibility</p:attrName>
                                        </p:attrNameLst>
                                      </p:cBhvr>
                                      <p:to>
                                        <p:strVal val="visible"/>
                                      </p:to>
                                    </p:set>
                                    <p:anim calcmode="lin" valueType="num">
                                      <p:cBhvr additive="base">
                                        <p:cTn id="213" dur="500" fill="hold"/>
                                        <p:tgtEl>
                                          <p:spTgt spid="263"/>
                                        </p:tgtEl>
                                        <p:attrNameLst>
                                          <p:attrName>ppt_x</p:attrName>
                                        </p:attrNameLst>
                                      </p:cBhvr>
                                      <p:tavLst>
                                        <p:tav tm="0">
                                          <p:val>
                                            <p:strVal val="#ppt_x"/>
                                          </p:val>
                                        </p:tav>
                                        <p:tav tm="100000">
                                          <p:val>
                                            <p:strVal val="#ppt_x"/>
                                          </p:val>
                                        </p:tav>
                                      </p:tavLst>
                                    </p:anim>
                                    <p:anim calcmode="lin" valueType="num">
                                      <p:cBhvr additive="base">
                                        <p:cTn id="214"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grpId="0" nodeType="clickEffect">
                                  <p:stCondLst>
                                    <p:cond delay="0"/>
                                  </p:stCondLst>
                                  <p:childTnLst>
                                    <p:set>
                                      <p:cBhvr>
                                        <p:cTn id="218" dur="1" fill="hold">
                                          <p:stCondLst>
                                            <p:cond delay="0"/>
                                          </p:stCondLst>
                                        </p:cTn>
                                        <p:tgtEl>
                                          <p:spTgt spid="343"/>
                                        </p:tgtEl>
                                        <p:attrNameLst>
                                          <p:attrName>style.visibility</p:attrName>
                                        </p:attrNameLst>
                                      </p:cBhvr>
                                      <p:to>
                                        <p:strVal val="visible"/>
                                      </p:to>
                                    </p:set>
                                    <p:anim calcmode="lin" valueType="num">
                                      <p:cBhvr additive="base">
                                        <p:cTn id="219" dur="500" fill="hold"/>
                                        <p:tgtEl>
                                          <p:spTgt spid="343"/>
                                        </p:tgtEl>
                                        <p:attrNameLst>
                                          <p:attrName>ppt_x</p:attrName>
                                        </p:attrNameLst>
                                      </p:cBhvr>
                                      <p:tavLst>
                                        <p:tav tm="0">
                                          <p:val>
                                            <p:strVal val="#ppt_x"/>
                                          </p:val>
                                        </p:tav>
                                        <p:tav tm="100000">
                                          <p:val>
                                            <p:strVal val="#ppt_x"/>
                                          </p:val>
                                        </p:tav>
                                      </p:tavLst>
                                    </p:anim>
                                    <p:anim calcmode="lin" valueType="num">
                                      <p:cBhvr additive="base">
                                        <p:cTn id="220" dur="500" fill="hold"/>
                                        <p:tgtEl>
                                          <p:spTgt spid="34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342"/>
                                        </p:tgtEl>
                                        <p:attrNameLst>
                                          <p:attrName>style.visibility</p:attrName>
                                        </p:attrNameLst>
                                      </p:cBhvr>
                                      <p:to>
                                        <p:strVal val="visible"/>
                                      </p:to>
                                    </p:set>
                                    <p:anim calcmode="lin" valueType="num">
                                      <p:cBhvr additive="base">
                                        <p:cTn id="223" dur="500" fill="hold"/>
                                        <p:tgtEl>
                                          <p:spTgt spid="342"/>
                                        </p:tgtEl>
                                        <p:attrNameLst>
                                          <p:attrName>ppt_x</p:attrName>
                                        </p:attrNameLst>
                                      </p:cBhvr>
                                      <p:tavLst>
                                        <p:tav tm="0">
                                          <p:val>
                                            <p:strVal val="#ppt_x"/>
                                          </p:val>
                                        </p:tav>
                                        <p:tav tm="100000">
                                          <p:val>
                                            <p:strVal val="#ppt_x"/>
                                          </p:val>
                                        </p:tav>
                                      </p:tavLst>
                                    </p:anim>
                                    <p:anim calcmode="lin" valueType="num">
                                      <p:cBhvr additive="base">
                                        <p:cTn id="224" dur="500" fill="hold"/>
                                        <p:tgtEl>
                                          <p:spTgt spid="342"/>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2" presetClass="entr" presetSubtype="1" fill="hold" nodeType="clickEffect">
                                  <p:stCondLst>
                                    <p:cond delay="0"/>
                                  </p:stCondLst>
                                  <p:childTnLst>
                                    <p:set>
                                      <p:cBhvr>
                                        <p:cTn id="228" dur="1" fill="hold">
                                          <p:stCondLst>
                                            <p:cond delay="0"/>
                                          </p:stCondLst>
                                        </p:cTn>
                                        <p:tgtEl>
                                          <p:spTgt spid="307"/>
                                        </p:tgtEl>
                                        <p:attrNameLst>
                                          <p:attrName>style.visibility</p:attrName>
                                        </p:attrNameLst>
                                      </p:cBhvr>
                                      <p:to>
                                        <p:strVal val="visible"/>
                                      </p:to>
                                    </p:set>
                                    <p:animEffect transition="in" filter="wipe(up)">
                                      <p:cBhvr>
                                        <p:cTn id="229" dur="500"/>
                                        <p:tgtEl>
                                          <p:spTgt spid="307"/>
                                        </p:tgtEl>
                                      </p:cBhvr>
                                    </p:animEffect>
                                  </p:childTnLst>
                                </p:cTn>
                              </p:par>
                              <p:par>
                                <p:cTn id="230" presetID="22" presetClass="entr" presetSubtype="1" fill="hold" grpId="0" nodeType="withEffect">
                                  <p:stCondLst>
                                    <p:cond delay="0"/>
                                  </p:stCondLst>
                                  <p:childTnLst>
                                    <p:set>
                                      <p:cBhvr>
                                        <p:cTn id="231" dur="1" fill="hold">
                                          <p:stCondLst>
                                            <p:cond delay="0"/>
                                          </p:stCondLst>
                                        </p:cTn>
                                        <p:tgtEl>
                                          <p:spTgt spid="309"/>
                                        </p:tgtEl>
                                        <p:attrNameLst>
                                          <p:attrName>style.visibility</p:attrName>
                                        </p:attrNameLst>
                                      </p:cBhvr>
                                      <p:to>
                                        <p:strVal val="visible"/>
                                      </p:to>
                                    </p:set>
                                    <p:animEffect transition="in" filter="wipe(up)">
                                      <p:cBhvr>
                                        <p:cTn id="232" dur="500"/>
                                        <p:tgtEl>
                                          <p:spTgt spid="309"/>
                                        </p:tgtEl>
                                      </p:cBhvr>
                                    </p:animEffect>
                                  </p:childTnLst>
                                </p:cTn>
                              </p:par>
                              <p:par>
                                <p:cTn id="233" presetID="22" presetClass="entr" presetSubtype="2" fill="hold" nodeType="withEffect">
                                  <p:stCondLst>
                                    <p:cond delay="0"/>
                                  </p:stCondLst>
                                  <p:childTnLst>
                                    <p:set>
                                      <p:cBhvr>
                                        <p:cTn id="234" dur="1" fill="hold">
                                          <p:stCondLst>
                                            <p:cond delay="0"/>
                                          </p:stCondLst>
                                        </p:cTn>
                                        <p:tgtEl>
                                          <p:spTgt spid="311"/>
                                        </p:tgtEl>
                                        <p:attrNameLst>
                                          <p:attrName>style.visibility</p:attrName>
                                        </p:attrNameLst>
                                      </p:cBhvr>
                                      <p:to>
                                        <p:strVal val="visible"/>
                                      </p:to>
                                    </p:set>
                                    <p:animEffect transition="in" filter="wipe(right)">
                                      <p:cBhvr>
                                        <p:cTn id="235" dur="500"/>
                                        <p:tgtEl>
                                          <p:spTgt spid="311"/>
                                        </p:tgtEl>
                                      </p:cBhvr>
                                    </p:animEffect>
                                  </p:childTnLst>
                                </p:cTn>
                              </p:par>
                            </p:childTnLst>
                          </p:cTn>
                        </p:par>
                      </p:childTnLst>
                    </p:cTn>
                  </p:par>
                  <p:par>
                    <p:cTn id="236" fill="hold">
                      <p:stCondLst>
                        <p:cond delay="indefinite"/>
                      </p:stCondLst>
                      <p:childTnLst>
                        <p:par>
                          <p:cTn id="237" fill="hold">
                            <p:stCondLst>
                              <p:cond delay="0"/>
                            </p:stCondLst>
                            <p:childTnLst>
                              <p:par>
                                <p:cTn id="238" presetID="2" presetClass="entr" presetSubtype="4" fill="hold" grpId="0" nodeType="clickEffect">
                                  <p:stCondLst>
                                    <p:cond delay="0"/>
                                  </p:stCondLst>
                                  <p:childTnLst>
                                    <p:set>
                                      <p:cBhvr>
                                        <p:cTn id="239" dur="1" fill="hold">
                                          <p:stCondLst>
                                            <p:cond delay="0"/>
                                          </p:stCondLst>
                                        </p:cTn>
                                        <p:tgtEl>
                                          <p:spTgt spid="340"/>
                                        </p:tgtEl>
                                        <p:attrNameLst>
                                          <p:attrName>style.visibility</p:attrName>
                                        </p:attrNameLst>
                                      </p:cBhvr>
                                      <p:to>
                                        <p:strVal val="visible"/>
                                      </p:to>
                                    </p:set>
                                    <p:anim calcmode="lin" valueType="num">
                                      <p:cBhvr additive="base">
                                        <p:cTn id="240" dur="500" fill="hold"/>
                                        <p:tgtEl>
                                          <p:spTgt spid="340"/>
                                        </p:tgtEl>
                                        <p:attrNameLst>
                                          <p:attrName>ppt_x</p:attrName>
                                        </p:attrNameLst>
                                      </p:cBhvr>
                                      <p:tavLst>
                                        <p:tav tm="0">
                                          <p:val>
                                            <p:strVal val="#ppt_x"/>
                                          </p:val>
                                        </p:tav>
                                        <p:tav tm="100000">
                                          <p:val>
                                            <p:strVal val="#ppt_x"/>
                                          </p:val>
                                        </p:tav>
                                      </p:tavLst>
                                    </p:anim>
                                    <p:anim calcmode="lin" valueType="num">
                                      <p:cBhvr additive="base">
                                        <p:cTn id="241" dur="500" fill="hold"/>
                                        <p:tgtEl>
                                          <p:spTgt spid="340"/>
                                        </p:tgtEl>
                                        <p:attrNameLst>
                                          <p:attrName>ppt_y</p:attrName>
                                        </p:attrNameLst>
                                      </p:cBhvr>
                                      <p:tavLst>
                                        <p:tav tm="0">
                                          <p:val>
                                            <p:strVal val="1+#ppt_h/2"/>
                                          </p:val>
                                        </p:tav>
                                        <p:tav tm="100000">
                                          <p:val>
                                            <p:strVal val="#ppt_y"/>
                                          </p:val>
                                        </p:tav>
                                      </p:tavLst>
                                    </p:anim>
                                  </p:childTnLst>
                                </p:cTn>
                              </p:par>
                              <p:par>
                                <p:cTn id="242" presetID="2" presetClass="entr" presetSubtype="4" fill="hold" grpId="0" nodeType="withEffect">
                                  <p:stCondLst>
                                    <p:cond delay="0"/>
                                  </p:stCondLst>
                                  <p:childTnLst>
                                    <p:set>
                                      <p:cBhvr>
                                        <p:cTn id="243" dur="1" fill="hold">
                                          <p:stCondLst>
                                            <p:cond delay="0"/>
                                          </p:stCondLst>
                                        </p:cTn>
                                        <p:tgtEl>
                                          <p:spTgt spid="261"/>
                                        </p:tgtEl>
                                        <p:attrNameLst>
                                          <p:attrName>style.visibility</p:attrName>
                                        </p:attrNameLst>
                                      </p:cBhvr>
                                      <p:to>
                                        <p:strVal val="visible"/>
                                      </p:to>
                                    </p:set>
                                    <p:anim calcmode="lin" valueType="num">
                                      <p:cBhvr additive="base">
                                        <p:cTn id="244" dur="500" fill="hold"/>
                                        <p:tgtEl>
                                          <p:spTgt spid="261"/>
                                        </p:tgtEl>
                                        <p:attrNameLst>
                                          <p:attrName>ppt_x</p:attrName>
                                        </p:attrNameLst>
                                      </p:cBhvr>
                                      <p:tavLst>
                                        <p:tav tm="0">
                                          <p:val>
                                            <p:strVal val="#ppt_x"/>
                                          </p:val>
                                        </p:tav>
                                        <p:tav tm="100000">
                                          <p:val>
                                            <p:strVal val="#ppt_x"/>
                                          </p:val>
                                        </p:tav>
                                      </p:tavLst>
                                    </p:anim>
                                    <p:anim calcmode="lin" valueType="num">
                                      <p:cBhvr additive="base">
                                        <p:cTn id="245" dur="500" fill="hold"/>
                                        <p:tgtEl>
                                          <p:spTgt spid="261"/>
                                        </p:tgtEl>
                                        <p:attrNameLst>
                                          <p:attrName>ppt_y</p:attrName>
                                        </p:attrNameLst>
                                      </p:cBhvr>
                                      <p:tavLst>
                                        <p:tav tm="0">
                                          <p:val>
                                            <p:strVal val="1+#ppt_h/2"/>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22" presetClass="entr" presetSubtype="1" fill="hold" nodeType="clickEffect">
                                  <p:stCondLst>
                                    <p:cond delay="0"/>
                                  </p:stCondLst>
                                  <p:childTnLst>
                                    <p:set>
                                      <p:cBhvr>
                                        <p:cTn id="249" dur="1" fill="hold">
                                          <p:stCondLst>
                                            <p:cond delay="0"/>
                                          </p:stCondLst>
                                        </p:cTn>
                                        <p:tgtEl>
                                          <p:spTgt spid="321"/>
                                        </p:tgtEl>
                                        <p:attrNameLst>
                                          <p:attrName>style.visibility</p:attrName>
                                        </p:attrNameLst>
                                      </p:cBhvr>
                                      <p:to>
                                        <p:strVal val="visible"/>
                                      </p:to>
                                    </p:set>
                                    <p:animEffect transition="in" filter="wipe(up)">
                                      <p:cBhvr>
                                        <p:cTn id="250" dur="500"/>
                                        <p:tgtEl>
                                          <p:spTgt spid="321"/>
                                        </p:tgtEl>
                                      </p:cBhvr>
                                    </p:animEffect>
                                  </p:childTnLst>
                                </p:cTn>
                              </p:par>
                              <p:par>
                                <p:cTn id="251" presetID="22" presetClass="entr" presetSubtype="1" fill="hold" grpId="0" nodeType="withEffect">
                                  <p:stCondLst>
                                    <p:cond delay="0"/>
                                  </p:stCondLst>
                                  <p:childTnLst>
                                    <p:set>
                                      <p:cBhvr>
                                        <p:cTn id="252" dur="1" fill="hold">
                                          <p:stCondLst>
                                            <p:cond delay="0"/>
                                          </p:stCondLst>
                                        </p:cTn>
                                        <p:tgtEl>
                                          <p:spTgt spid="324"/>
                                        </p:tgtEl>
                                        <p:attrNameLst>
                                          <p:attrName>style.visibility</p:attrName>
                                        </p:attrNameLst>
                                      </p:cBhvr>
                                      <p:to>
                                        <p:strVal val="visible"/>
                                      </p:to>
                                    </p:set>
                                    <p:animEffect transition="in" filter="wipe(up)">
                                      <p:cBhvr>
                                        <p:cTn id="253" dur="500"/>
                                        <p:tgtEl>
                                          <p:spTgt spid="324"/>
                                        </p:tgtEl>
                                      </p:cBhvr>
                                    </p:animEffect>
                                  </p:childTnLst>
                                </p:cTn>
                              </p:par>
                              <p:par>
                                <p:cTn id="254" presetID="22" presetClass="entr" presetSubtype="2" fill="hold" nodeType="withEffect">
                                  <p:stCondLst>
                                    <p:cond delay="0"/>
                                  </p:stCondLst>
                                  <p:childTnLst>
                                    <p:set>
                                      <p:cBhvr>
                                        <p:cTn id="255" dur="1" fill="hold">
                                          <p:stCondLst>
                                            <p:cond delay="0"/>
                                          </p:stCondLst>
                                        </p:cTn>
                                        <p:tgtEl>
                                          <p:spTgt spid="271"/>
                                        </p:tgtEl>
                                        <p:attrNameLst>
                                          <p:attrName>style.visibility</p:attrName>
                                        </p:attrNameLst>
                                      </p:cBhvr>
                                      <p:to>
                                        <p:strVal val="visible"/>
                                      </p:to>
                                    </p:set>
                                    <p:animEffect transition="in" filter="wipe(right)">
                                      <p:cBhvr>
                                        <p:cTn id="256" dur="500"/>
                                        <p:tgtEl>
                                          <p:spTgt spid="271"/>
                                        </p:tgtEl>
                                      </p:cBhvr>
                                    </p:animEffect>
                                  </p:childTnLst>
                                </p:cTn>
                              </p:par>
                            </p:childTnLst>
                          </p:cTn>
                        </p:par>
                      </p:childTnLst>
                    </p:cTn>
                  </p:par>
                  <p:par>
                    <p:cTn id="257" fill="hold">
                      <p:stCondLst>
                        <p:cond delay="indefinite"/>
                      </p:stCondLst>
                      <p:childTnLst>
                        <p:par>
                          <p:cTn id="258" fill="hold">
                            <p:stCondLst>
                              <p:cond delay="0"/>
                            </p:stCondLst>
                            <p:childTnLst>
                              <p:par>
                                <p:cTn id="259" presetID="2" presetClass="entr" presetSubtype="4" fill="hold" grpId="0" nodeType="clickEffect">
                                  <p:stCondLst>
                                    <p:cond delay="0"/>
                                  </p:stCondLst>
                                  <p:childTnLst>
                                    <p:set>
                                      <p:cBhvr>
                                        <p:cTn id="260" dur="1" fill="hold">
                                          <p:stCondLst>
                                            <p:cond delay="0"/>
                                          </p:stCondLst>
                                        </p:cTn>
                                        <p:tgtEl>
                                          <p:spTgt spid="262"/>
                                        </p:tgtEl>
                                        <p:attrNameLst>
                                          <p:attrName>style.visibility</p:attrName>
                                        </p:attrNameLst>
                                      </p:cBhvr>
                                      <p:to>
                                        <p:strVal val="visible"/>
                                      </p:to>
                                    </p:set>
                                    <p:anim calcmode="lin" valueType="num">
                                      <p:cBhvr additive="base">
                                        <p:cTn id="261" dur="500" fill="hold"/>
                                        <p:tgtEl>
                                          <p:spTgt spid="262"/>
                                        </p:tgtEl>
                                        <p:attrNameLst>
                                          <p:attrName>ppt_x</p:attrName>
                                        </p:attrNameLst>
                                      </p:cBhvr>
                                      <p:tavLst>
                                        <p:tav tm="0">
                                          <p:val>
                                            <p:strVal val="#ppt_x"/>
                                          </p:val>
                                        </p:tav>
                                        <p:tav tm="100000">
                                          <p:val>
                                            <p:strVal val="#ppt_x"/>
                                          </p:val>
                                        </p:tav>
                                      </p:tavLst>
                                    </p:anim>
                                    <p:anim calcmode="lin" valueType="num">
                                      <p:cBhvr additive="base">
                                        <p:cTn id="262" dur="500" fill="hold"/>
                                        <p:tgtEl>
                                          <p:spTgt spid="262"/>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337"/>
                                        </p:tgtEl>
                                        <p:attrNameLst>
                                          <p:attrName>style.visibility</p:attrName>
                                        </p:attrNameLst>
                                      </p:cBhvr>
                                      <p:to>
                                        <p:strVal val="visible"/>
                                      </p:to>
                                    </p:set>
                                    <p:anim calcmode="lin" valueType="num">
                                      <p:cBhvr additive="base">
                                        <p:cTn id="265" dur="500" fill="hold"/>
                                        <p:tgtEl>
                                          <p:spTgt spid="337"/>
                                        </p:tgtEl>
                                        <p:attrNameLst>
                                          <p:attrName>ppt_x</p:attrName>
                                        </p:attrNameLst>
                                      </p:cBhvr>
                                      <p:tavLst>
                                        <p:tav tm="0">
                                          <p:val>
                                            <p:strVal val="#ppt_x"/>
                                          </p:val>
                                        </p:tav>
                                        <p:tav tm="100000">
                                          <p:val>
                                            <p:strVal val="#ppt_x"/>
                                          </p:val>
                                        </p:tav>
                                      </p:tavLst>
                                    </p:anim>
                                    <p:anim calcmode="lin" valueType="num">
                                      <p:cBhvr additive="base">
                                        <p:cTn id="266" dur="500" fill="hold"/>
                                        <p:tgtEl>
                                          <p:spTgt spid="337"/>
                                        </p:tgtEl>
                                        <p:attrNameLst>
                                          <p:attrName>ppt_y</p:attrName>
                                        </p:attrNameLst>
                                      </p:cBhvr>
                                      <p:tavLst>
                                        <p:tav tm="0">
                                          <p:val>
                                            <p:strVal val="1+#ppt_h/2"/>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2" presetClass="entr" presetSubtype="4" fill="hold" nodeType="clickEffect">
                                  <p:stCondLst>
                                    <p:cond delay="0"/>
                                  </p:stCondLst>
                                  <p:childTnLst>
                                    <p:set>
                                      <p:cBhvr>
                                        <p:cTn id="270" dur="1" fill="hold">
                                          <p:stCondLst>
                                            <p:cond delay="0"/>
                                          </p:stCondLst>
                                        </p:cTn>
                                        <p:tgtEl>
                                          <p:spTgt spid="288"/>
                                        </p:tgtEl>
                                        <p:attrNameLst>
                                          <p:attrName>style.visibility</p:attrName>
                                        </p:attrNameLst>
                                      </p:cBhvr>
                                      <p:to>
                                        <p:strVal val="visible"/>
                                      </p:to>
                                    </p:set>
                                    <p:anim calcmode="lin" valueType="num">
                                      <p:cBhvr additive="base">
                                        <p:cTn id="271" dur="500" fill="hold"/>
                                        <p:tgtEl>
                                          <p:spTgt spid="288"/>
                                        </p:tgtEl>
                                        <p:attrNameLst>
                                          <p:attrName>ppt_x</p:attrName>
                                        </p:attrNameLst>
                                      </p:cBhvr>
                                      <p:tavLst>
                                        <p:tav tm="0">
                                          <p:val>
                                            <p:strVal val="#ppt_x"/>
                                          </p:val>
                                        </p:tav>
                                        <p:tav tm="100000">
                                          <p:val>
                                            <p:strVal val="#ppt_x"/>
                                          </p:val>
                                        </p:tav>
                                      </p:tavLst>
                                    </p:anim>
                                    <p:anim calcmode="lin" valueType="num">
                                      <p:cBhvr additive="base">
                                        <p:cTn id="272" dur="500" fill="hold"/>
                                        <p:tgtEl>
                                          <p:spTgt spid="288"/>
                                        </p:tgtEl>
                                        <p:attrNameLst>
                                          <p:attrName>ppt_y</p:attrName>
                                        </p:attrNameLst>
                                      </p:cBhvr>
                                      <p:tavLst>
                                        <p:tav tm="0">
                                          <p:val>
                                            <p:strVal val="1+#ppt_h/2"/>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22" presetClass="entr" presetSubtype="4" fill="hold" nodeType="clickEffect">
                                  <p:stCondLst>
                                    <p:cond delay="0"/>
                                  </p:stCondLst>
                                  <p:childTnLst>
                                    <p:set>
                                      <p:cBhvr>
                                        <p:cTn id="276" dur="1" fill="hold">
                                          <p:stCondLst>
                                            <p:cond delay="0"/>
                                          </p:stCondLst>
                                        </p:cTn>
                                        <p:tgtEl>
                                          <p:spTgt spid="236"/>
                                        </p:tgtEl>
                                        <p:attrNameLst>
                                          <p:attrName>style.visibility</p:attrName>
                                        </p:attrNameLst>
                                      </p:cBhvr>
                                      <p:to>
                                        <p:strVal val="visible"/>
                                      </p:to>
                                    </p:set>
                                    <p:animEffect transition="in" filter="wipe(down)">
                                      <p:cBhvr>
                                        <p:cTn id="277" dur="500"/>
                                        <p:tgtEl>
                                          <p:spTgt spid="236"/>
                                        </p:tgtEl>
                                      </p:cBhvr>
                                    </p:animEffect>
                                  </p:childTnLst>
                                </p:cTn>
                              </p:par>
                              <p:par>
                                <p:cTn id="278" presetID="2" presetClass="entr" presetSubtype="4" fill="hold" grpId="0" nodeType="withEffect">
                                  <p:stCondLst>
                                    <p:cond delay="0"/>
                                  </p:stCondLst>
                                  <p:childTnLst>
                                    <p:set>
                                      <p:cBhvr>
                                        <p:cTn id="279" dur="1" fill="hold">
                                          <p:stCondLst>
                                            <p:cond delay="0"/>
                                          </p:stCondLst>
                                        </p:cTn>
                                        <p:tgtEl>
                                          <p:spTgt spid="388"/>
                                        </p:tgtEl>
                                        <p:attrNameLst>
                                          <p:attrName>style.visibility</p:attrName>
                                        </p:attrNameLst>
                                      </p:cBhvr>
                                      <p:to>
                                        <p:strVal val="visible"/>
                                      </p:to>
                                    </p:set>
                                    <p:anim calcmode="lin" valueType="num">
                                      <p:cBhvr additive="base">
                                        <p:cTn id="280" dur="500" fill="hold"/>
                                        <p:tgtEl>
                                          <p:spTgt spid="388"/>
                                        </p:tgtEl>
                                        <p:attrNameLst>
                                          <p:attrName>ppt_x</p:attrName>
                                        </p:attrNameLst>
                                      </p:cBhvr>
                                      <p:tavLst>
                                        <p:tav tm="0">
                                          <p:val>
                                            <p:strVal val="#ppt_x"/>
                                          </p:val>
                                        </p:tav>
                                        <p:tav tm="100000">
                                          <p:val>
                                            <p:strVal val="#ppt_x"/>
                                          </p:val>
                                        </p:tav>
                                      </p:tavLst>
                                    </p:anim>
                                    <p:anim calcmode="lin" valueType="num">
                                      <p:cBhvr additive="base">
                                        <p:cTn id="281" dur="500" fill="hold"/>
                                        <p:tgtEl>
                                          <p:spTgt spid="388"/>
                                        </p:tgtEl>
                                        <p:attrNameLst>
                                          <p:attrName>ppt_y</p:attrName>
                                        </p:attrNameLst>
                                      </p:cBhvr>
                                      <p:tavLst>
                                        <p:tav tm="0">
                                          <p:val>
                                            <p:strVal val="1+#ppt_h/2"/>
                                          </p:val>
                                        </p:tav>
                                        <p:tav tm="100000">
                                          <p:val>
                                            <p:strVal val="#ppt_y"/>
                                          </p:val>
                                        </p:tav>
                                      </p:tavLst>
                                    </p:anim>
                                  </p:childTnLst>
                                </p:cTn>
                              </p:par>
                              <p:par>
                                <p:cTn id="282" presetID="2" presetClass="entr" presetSubtype="4" fill="hold" grpId="0" nodeType="withEffect">
                                  <p:stCondLst>
                                    <p:cond delay="0"/>
                                  </p:stCondLst>
                                  <p:childTnLst>
                                    <p:set>
                                      <p:cBhvr>
                                        <p:cTn id="283" dur="1" fill="hold">
                                          <p:stCondLst>
                                            <p:cond delay="0"/>
                                          </p:stCondLst>
                                        </p:cTn>
                                        <p:tgtEl>
                                          <p:spTgt spid="379"/>
                                        </p:tgtEl>
                                        <p:attrNameLst>
                                          <p:attrName>style.visibility</p:attrName>
                                        </p:attrNameLst>
                                      </p:cBhvr>
                                      <p:to>
                                        <p:strVal val="visible"/>
                                      </p:to>
                                    </p:set>
                                    <p:anim calcmode="lin" valueType="num">
                                      <p:cBhvr additive="base">
                                        <p:cTn id="284" dur="500" fill="hold"/>
                                        <p:tgtEl>
                                          <p:spTgt spid="379"/>
                                        </p:tgtEl>
                                        <p:attrNameLst>
                                          <p:attrName>ppt_x</p:attrName>
                                        </p:attrNameLst>
                                      </p:cBhvr>
                                      <p:tavLst>
                                        <p:tav tm="0">
                                          <p:val>
                                            <p:strVal val="#ppt_x"/>
                                          </p:val>
                                        </p:tav>
                                        <p:tav tm="100000">
                                          <p:val>
                                            <p:strVal val="#ppt_x"/>
                                          </p:val>
                                        </p:tav>
                                      </p:tavLst>
                                    </p:anim>
                                    <p:anim calcmode="lin" valueType="num">
                                      <p:cBhvr additive="base">
                                        <p:cTn id="285" dur="500" fill="hold"/>
                                        <p:tgtEl>
                                          <p:spTgt spid="379"/>
                                        </p:tgtEl>
                                        <p:attrNameLst>
                                          <p:attrName>ppt_y</p:attrName>
                                        </p:attrNameLst>
                                      </p:cBhvr>
                                      <p:tavLst>
                                        <p:tav tm="0">
                                          <p:val>
                                            <p:strVal val="1+#ppt_h/2"/>
                                          </p:val>
                                        </p:tav>
                                        <p:tav tm="100000">
                                          <p:val>
                                            <p:strVal val="#ppt_y"/>
                                          </p:val>
                                        </p:tav>
                                      </p:tavLst>
                                    </p:anim>
                                  </p:childTnLst>
                                </p:cTn>
                              </p:par>
                              <p:par>
                                <p:cTn id="286" presetID="22" presetClass="entr" presetSubtype="4" fill="hold" nodeType="withEffect">
                                  <p:stCondLst>
                                    <p:cond delay="0"/>
                                  </p:stCondLst>
                                  <p:childTnLst>
                                    <p:set>
                                      <p:cBhvr>
                                        <p:cTn id="287" dur="1" fill="hold">
                                          <p:stCondLst>
                                            <p:cond delay="0"/>
                                          </p:stCondLst>
                                        </p:cTn>
                                        <p:tgtEl>
                                          <p:spTgt spid="277"/>
                                        </p:tgtEl>
                                        <p:attrNameLst>
                                          <p:attrName>style.visibility</p:attrName>
                                        </p:attrNameLst>
                                      </p:cBhvr>
                                      <p:to>
                                        <p:strVal val="visible"/>
                                      </p:to>
                                    </p:set>
                                    <p:animEffect transition="in" filter="wipe(down)">
                                      <p:cBhvr>
                                        <p:cTn id="288" dur="500"/>
                                        <p:tgtEl>
                                          <p:spTgt spid="277"/>
                                        </p:tgtEl>
                                      </p:cBhvr>
                                    </p:animEffect>
                                  </p:childTnLst>
                                </p:cTn>
                              </p:par>
                              <p:par>
                                <p:cTn id="289" presetID="2" presetClass="entr" presetSubtype="4" fill="hold" grpId="0" nodeType="withEffect">
                                  <p:stCondLst>
                                    <p:cond delay="0"/>
                                  </p:stCondLst>
                                  <p:childTnLst>
                                    <p:set>
                                      <p:cBhvr>
                                        <p:cTn id="290" dur="1" fill="hold">
                                          <p:stCondLst>
                                            <p:cond delay="0"/>
                                          </p:stCondLst>
                                        </p:cTn>
                                        <p:tgtEl>
                                          <p:spTgt spid="381"/>
                                        </p:tgtEl>
                                        <p:attrNameLst>
                                          <p:attrName>style.visibility</p:attrName>
                                        </p:attrNameLst>
                                      </p:cBhvr>
                                      <p:to>
                                        <p:strVal val="visible"/>
                                      </p:to>
                                    </p:set>
                                    <p:anim calcmode="lin" valueType="num">
                                      <p:cBhvr additive="base">
                                        <p:cTn id="291" dur="500" fill="hold"/>
                                        <p:tgtEl>
                                          <p:spTgt spid="381"/>
                                        </p:tgtEl>
                                        <p:attrNameLst>
                                          <p:attrName>ppt_x</p:attrName>
                                        </p:attrNameLst>
                                      </p:cBhvr>
                                      <p:tavLst>
                                        <p:tav tm="0">
                                          <p:val>
                                            <p:strVal val="#ppt_x"/>
                                          </p:val>
                                        </p:tav>
                                        <p:tav tm="100000">
                                          <p:val>
                                            <p:strVal val="#ppt_x"/>
                                          </p:val>
                                        </p:tav>
                                      </p:tavLst>
                                    </p:anim>
                                    <p:anim calcmode="lin" valueType="num">
                                      <p:cBhvr additive="base">
                                        <p:cTn id="292" dur="500" fill="hold"/>
                                        <p:tgtEl>
                                          <p:spTgt spid="381"/>
                                        </p:tgtEl>
                                        <p:attrNameLst>
                                          <p:attrName>ppt_y</p:attrName>
                                        </p:attrNameLst>
                                      </p:cBhvr>
                                      <p:tavLst>
                                        <p:tav tm="0">
                                          <p:val>
                                            <p:strVal val="1+#ppt_h/2"/>
                                          </p:val>
                                        </p:tav>
                                        <p:tav tm="100000">
                                          <p:val>
                                            <p:strVal val="#ppt_y"/>
                                          </p:val>
                                        </p:tav>
                                      </p:tavLst>
                                    </p:anim>
                                  </p:childTnLst>
                                </p:cTn>
                              </p:par>
                            </p:childTnLst>
                          </p:cTn>
                        </p:par>
                      </p:childTnLst>
                    </p:cTn>
                  </p:par>
                  <p:par>
                    <p:cTn id="293" fill="hold">
                      <p:stCondLst>
                        <p:cond delay="indefinite"/>
                      </p:stCondLst>
                      <p:childTnLst>
                        <p:par>
                          <p:cTn id="294" fill="hold">
                            <p:stCondLst>
                              <p:cond delay="0"/>
                            </p:stCondLst>
                            <p:childTnLst>
                              <p:par>
                                <p:cTn id="295" presetID="22" presetClass="entr" presetSubtype="4" fill="hold" grpId="0" nodeType="clickEffect">
                                  <p:stCondLst>
                                    <p:cond delay="0"/>
                                  </p:stCondLst>
                                  <p:childTnLst>
                                    <p:set>
                                      <p:cBhvr>
                                        <p:cTn id="296" dur="1" fill="hold">
                                          <p:stCondLst>
                                            <p:cond delay="0"/>
                                          </p:stCondLst>
                                        </p:cTn>
                                        <p:tgtEl>
                                          <p:spTgt spid="107"/>
                                        </p:tgtEl>
                                        <p:attrNameLst>
                                          <p:attrName>style.visibility</p:attrName>
                                        </p:attrNameLst>
                                      </p:cBhvr>
                                      <p:to>
                                        <p:strVal val="visible"/>
                                      </p:to>
                                    </p:set>
                                    <p:animEffect transition="in" filter="wipe(down)">
                                      <p:cBhvr>
                                        <p:cTn id="297" dur="500"/>
                                        <p:tgtEl>
                                          <p:spTgt spid="107"/>
                                        </p:tgtEl>
                                      </p:cBhvr>
                                    </p:animEffect>
                                  </p:childTnLst>
                                </p:cTn>
                              </p:par>
                              <p:par>
                                <p:cTn id="298" presetID="2" presetClass="entr" presetSubtype="4" fill="hold" grpId="0" nodeType="withEffect">
                                  <p:stCondLst>
                                    <p:cond delay="0"/>
                                  </p:stCondLst>
                                  <p:childTnLst>
                                    <p:set>
                                      <p:cBhvr>
                                        <p:cTn id="299" dur="1" fill="hold">
                                          <p:stCondLst>
                                            <p:cond delay="0"/>
                                          </p:stCondLst>
                                        </p:cTn>
                                        <p:tgtEl>
                                          <p:spTgt spid="214"/>
                                        </p:tgtEl>
                                        <p:attrNameLst>
                                          <p:attrName>style.visibility</p:attrName>
                                        </p:attrNameLst>
                                      </p:cBhvr>
                                      <p:to>
                                        <p:strVal val="visible"/>
                                      </p:to>
                                    </p:set>
                                    <p:anim calcmode="lin" valueType="num">
                                      <p:cBhvr additive="base">
                                        <p:cTn id="300" dur="500" fill="hold"/>
                                        <p:tgtEl>
                                          <p:spTgt spid="214"/>
                                        </p:tgtEl>
                                        <p:attrNameLst>
                                          <p:attrName>ppt_x</p:attrName>
                                        </p:attrNameLst>
                                      </p:cBhvr>
                                      <p:tavLst>
                                        <p:tav tm="0">
                                          <p:val>
                                            <p:strVal val="#ppt_x"/>
                                          </p:val>
                                        </p:tav>
                                        <p:tav tm="100000">
                                          <p:val>
                                            <p:strVal val="#ppt_x"/>
                                          </p:val>
                                        </p:tav>
                                      </p:tavLst>
                                    </p:anim>
                                    <p:anim calcmode="lin" valueType="num">
                                      <p:cBhvr additive="base">
                                        <p:cTn id="301" dur="500" fill="hold"/>
                                        <p:tgtEl>
                                          <p:spTgt spid="214"/>
                                        </p:tgtEl>
                                        <p:attrNameLst>
                                          <p:attrName>ppt_y</p:attrName>
                                        </p:attrNameLst>
                                      </p:cBhvr>
                                      <p:tavLst>
                                        <p:tav tm="0">
                                          <p:val>
                                            <p:strVal val="1+#ppt_h/2"/>
                                          </p:val>
                                        </p:tav>
                                        <p:tav tm="100000">
                                          <p:val>
                                            <p:strVal val="#ppt_y"/>
                                          </p:val>
                                        </p:tav>
                                      </p:tavLst>
                                    </p:anim>
                                  </p:childTnLst>
                                </p:cTn>
                              </p:par>
                            </p:childTnLst>
                          </p:cTn>
                        </p:par>
                      </p:childTnLst>
                    </p:cTn>
                  </p:par>
                  <p:par>
                    <p:cTn id="302" fill="hold">
                      <p:stCondLst>
                        <p:cond delay="indefinite"/>
                      </p:stCondLst>
                      <p:childTnLst>
                        <p:par>
                          <p:cTn id="303" fill="hold">
                            <p:stCondLst>
                              <p:cond delay="0"/>
                            </p:stCondLst>
                            <p:childTnLst>
                              <p:par>
                                <p:cTn id="304" presetID="22" presetClass="entr" presetSubtype="8" fill="hold" grpId="0" nodeType="clickEffect">
                                  <p:stCondLst>
                                    <p:cond delay="0"/>
                                  </p:stCondLst>
                                  <p:childTnLst>
                                    <p:set>
                                      <p:cBhvr>
                                        <p:cTn id="305" dur="1" fill="hold">
                                          <p:stCondLst>
                                            <p:cond delay="0"/>
                                          </p:stCondLst>
                                        </p:cTn>
                                        <p:tgtEl>
                                          <p:spTgt spid="117"/>
                                        </p:tgtEl>
                                        <p:attrNameLst>
                                          <p:attrName>style.visibility</p:attrName>
                                        </p:attrNameLst>
                                      </p:cBhvr>
                                      <p:to>
                                        <p:strVal val="visible"/>
                                      </p:to>
                                    </p:set>
                                    <p:animEffect transition="in" filter="wipe(left)">
                                      <p:cBhvr>
                                        <p:cTn id="306" dur="500"/>
                                        <p:tgtEl>
                                          <p:spTgt spid="117"/>
                                        </p:tgtEl>
                                      </p:cBhvr>
                                    </p:animEffect>
                                  </p:childTnLst>
                                </p:cTn>
                              </p:par>
                              <p:par>
                                <p:cTn id="307" presetID="2" presetClass="entr" presetSubtype="4" fill="hold" grpId="0" nodeType="withEffect">
                                  <p:stCondLst>
                                    <p:cond delay="0"/>
                                  </p:stCondLst>
                                  <p:childTnLst>
                                    <p:set>
                                      <p:cBhvr>
                                        <p:cTn id="308" dur="1" fill="hold">
                                          <p:stCondLst>
                                            <p:cond delay="0"/>
                                          </p:stCondLst>
                                        </p:cTn>
                                        <p:tgtEl>
                                          <p:spTgt spid="217"/>
                                        </p:tgtEl>
                                        <p:attrNameLst>
                                          <p:attrName>style.visibility</p:attrName>
                                        </p:attrNameLst>
                                      </p:cBhvr>
                                      <p:to>
                                        <p:strVal val="visible"/>
                                      </p:to>
                                    </p:set>
                                    <p:anim calcmode="lin" valueType="num">
                                      <p:cBhvr additive="base">
                                        <p:cTn id="309" dur="500" fill="hold"/>
                                        <p:tgtEl>
                                          <p:spTgt spid="217"/>
                                        </p:tgtEl>
                                        <p:attrNameLst>
                                          <p:attrName>ppt_x</p:attrName>
                                        </p:attrNameLst>
                                      </p:cBhvr>
                                      <p:tavLst>
                                        <p:tav tm="0">
                                          <p:val>
                                            <p:strVal val="#ppt_x"/>
                                          </p:val>
                                        </p:tav>
                                        <p:tav tm="100000">
                                          <p:val>
                                            <p:strVal val="#ppt_x"/>
                                          </p:val>
                                        </p:tav>
                                      </p:tavLst>
                                    </p:anim>
                                    <p:anim calcmode="lin" valueType="num">
                                      <p:cBhvr additive="base">
                                        <p:cTn id="310"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par>
                    <p:cTn id="311" fill="hold">
                      <p:stCondLst>
                        <p:cond delay="indefinite"/>
                      </p:stCondLst>
                      <p:childTnLst>
                        <p:par>
                          <p:cTn id="312" fill="hold">
                            <p:stCondLst>
                              <p:cond delay="0"/>
                            </p:stCondLst>
                            <p:childTnLst>
                              <p:par>
                                <p:cTn id="313" presetID="2" presetClass="entr" presetSubtype="4" fill="hold" grpId="0" nodeType="clickEffect">
                                  <p:stCondLst>
                                    <p:cond delay="0"/>
                                  </p:stCondLst>
                                  <p:childTnLst>
                                    <p:set>
                                      <p:cBhvr>
                                        <p:cTn id="314" dur="1" fill="hold">
                                          <p:stCondLst>
                                            <p:cond delay="0"/>
                                          </p:stCondLst>
                                        </p:cTn>
                                        <p:tgtEl>
                                          <p:spTgt spid="373"/>
                                        </p:tgtEl>
                                        <p:attrNameLst>
                                          <p:attrName>style.visibility</p:attrName>
                                        </p:attrNameLst>
                                      </p:cBhvr>
                                      <p:to>
                                        <p:strVal val="visible"/>
                                      </p:to>
                                    </p:set>
                                    <p:anim calcmode="lin" valueType="num">
                                      <p:cBhvr additive="base">
                                        <p:cTn id="315" dur="500" fill="hold"/>
                                        <p:tgtEl>
                                          <p:spTgt spid="373"/>
                                        </p:tgtEl>
                                        <p:attrNameLst>
                                          <p:attrName>ppt_x</p:attrName>
                                        </p:attrNameLst>
                                      </p:cBhvr>
                                      <p:tavLst>
                                        <p:tav tm="0">
                                          <p:val>
                                            <p:strVal val="#ppt_x"/>
                                          </p:val>
                                        </p:tav>
                                        <p:tav tm="100000">
                                          <p:val>
                                            <p:strVal val="#ppt_x"/>
                                          </p:val>
                                        </p:tav>
                                      </p:tavLst>
                                    </p:anim>
                                    <p:anim calcmode="lin" valueType="num">
                                      <p:cBhvr additive="base">
                                        <p:cTn id="316" dur="500" fill="hold"/>
                                        <p:tgtEl>
                                          <p:spTgt spid="373"/>
                                        </p:tgtEl>
                                        <p:attrNameLst>
                                          <p:attrName>ppt_y</p:attrName>
                                        </p:attrNameLst>
                                      </p:cBhvr>
                                      <p:tavLst>
                                        <p:tav tm="0">
                                          <p:val>
                                            <p:strVal val="1+#ppt_h/2"/>
                                          </p:val>
                                        </p:tav>
                                        <p:tav tm="100000">
                                          <p:val>
                                            <p:strVal val="#ppt_y"/>
                                          </p:val>
                                        </p:tav>
                                      </p:tavLst>
                                    </p:anim>
                                  </p:childTnLst>
                                </p:cTn>
                              </p:par>
                            </p:childTnLst>
                          </p:cTn>
                        </p:par>
                      </p:childTnLst>
                    </p:cTn>
                  </p:par>
                  <p:par>
                    <p:cTn id="317" fill="hold">
                      <p:stCondLst>
                        <p:cond delay="indefinite"/>
                      </p:stCondLst>
                      <p:childTnLst>
                        <p:par>
                          <p:cTn id="318" fill="hold">
                            <p:stCondLst>
                              <p:cond delay="0"/>
                            </p:stCondLst>
                            <p:childTnLst>
                              <p:par>
                                <p:cTn id="319" presetID="42" presetClass="entr" presetSubtype="0" fill="hold" grpId="0" nodeType="clickEffect">
                                  <p:stCondLst>
                                    <p:cond delay="0"/>
                                  </p:stCondLst>
                                  <p:childTnLst>
                                    <p:set>
                                      <p:cBhvr>
                                        <p:cTn id="320" dur="1" fill="hold">
                                          <p:stCondLst>
                                            <p:cond delay="0"/>
                                          </p:stCondLst>
                                        </p:cTn>
                                        <p:tgtEl>
                                          <p:spTgt spid="375"/>
                                        </p:tgtEl>
                                        <p:attrNameLst>
                                          <p:attrName>style.visibility</p:attrName>
                                        </p:attrNameLst>
                                      </p:cBhvr>
                                      <p:to>
                                        <p:strVal val="visible"/>
                                      </p:to>
                                    </p:set>
                                    <p:animEffect transition="in" filter="fade">
                                      <p:cBhvr>
                                        <p:cTn id="321" dur="500"/>
                                        <p:tgtEl>
                                          <p:spTgt spid="375"/>
                                        </p:tgtEl>
                                      </p:cBhvr>
                                    </p:animEffect>
                                    <p:anim calcmode="lin" valueType="num">
                                      <p:cBhvr>
                                        <p:cTn id="322" dur="500" fill="hold"/>
                                        <p:tgtEl>
                                          <p:spTgt spid="375"/>
                                        </p:tgtEl>
                                        <p:attrNameLst>
                                          <p:attrName>ppt_x</p:attrName>
                                        </p:attrNameLst>
                                      </p:cBhvr>
                                      <p:tavLst>
                                        <p:tav tm="0">
                                          <p:val>
                                            <p:strVal val="#ppt_x"/>
                                          </p:val>
                                        </p:tav>
                                        <p:tav tm="100000">
                                          <p:val>
                                            <p:strVal val="#ppt_x"/>
                                          </p:val>
                                        </p:tav>
                                      </p:tavLst>
                                    </p:anim>
                                    <p:anim calcmode="lin" valueType="num">
                                      <p:cBhvr>
                                        <p:cTn id="323" dur="500" fill="hold"/>
                                        <p:tgtEl>
                                          <p:spTgt spid="375"/>
                                        </p:tgtEl>
                                        <p:attrNameLst>
                                          <p:attrName>ppt_y</p:attrName>
                                        </p:attrNameLst>
                                      </p:cBhvr>
                                      <p:tavLst>
                                        <p:tav tm="0">
                                          <p:val>
                                            <p:strVal val="#ppt_y+.1"/>
                                          </p:val>
                                        </p:tav>
                                        <p:tav tm="100000">
                                          <p:val>
                                            <p:strVal val="#ppt_y"/>
                                          </p:val>
                                        </p:tav>
                                      </p:tavLst>
                                    </p:anim>
                                  </p:childTnLst>
                                </p:cTn>
                              </p:par>
                            </p:childTnLst>
                          </p:cTn>
                        </p:par>
                      </p:childTnLst>
                    </p:cTn>
                  </p:par>
                  <p:par>
                    <p:cTn id="324" fill="hold">
                      <p:stCondLst>
                        <p:cond delay="indefinite"/>
                      </p:stCondLst>
                      <p:childTnLst>
                        <p:par>
                          <p:cTn id="325" fill="hold">
                            <p:stCondLst>
                              <p:cond delay="0"/>
                            </p:stCondLst>
                            <p:childTnLst>
                              <p:par>
                                <p:cTn id="326" presetID="22" presetClass="entr" presetSubtype="2" fill="hold" nodeType="clickEffect">
                                  <p:stCondLst>
                                    <p:cond delay="0"/>
                                  </p:stCondLst>
                                  <p:childTnLst>
                                    <p:set>
                                      <p:cBhvr>
                                        <p:cTn id="327" dur="1" fill="hold">
                                          <p:stCondLst>
                                            <p:cond delay="0"/>
                                          </p:stCondLst>
                                        </p:cTn>
                                        <p:tgtEl>
                                          <p:spTgt spid="241"/>
                                        </p:tgtEl>
                                        <p:attrNameLst>
                                          <p:attrName>style.visibility</p:attrName>
                                        </p:attrNameLst>
                                      </p:cBhvr>
                                      <p:to>
                                        <p:strVal val="visible"/>
                                      </p:to>
                                    </p:set>
                                    <p:animEffect transition="in" filter="wipe(right)">
                                      <p:cBhvr>
                                        <p:cTn id="328" dur="500"/>
                                        <p:tgtEl>
                                          <p:spTgt spid="241"/>
                                        </p:tgtEl>
                                      </p:cBhvr>
                                    </p:animEffect>
                                  </p:childTnLst>
                                </p:cTn>
                              </p:par>
                            </p:childTnLst>
                          </p:cTn>
                        </p:par>
                      </p:childTnLst>
                    </p:cTn>
                  </p:par>
                  <p:par>
                    <p:cTn id="329" fill="hold">
                      <p:stCondLst>
                        <p:cond delay="indefinite"/>
                      </p:stCondLst>
                      <p:childTnLst>
                        <p:par>
                          <p:cTn id="330" fill="hold">
                            <p:stCondLst>
                              <p:cond delay="0"/>
                            </p:stCondLst>
                            <p:childTnLst>
                              <p:par>
                                <p:cTn id="331" presetID="2" presetClass="entr" presetSubtype="4" fill="hold" grpId="0" nodeType="clickEffect">
                                  <p:stCondLst>
                                    <p:cond delay="0"/>
                                  </p:stCondLst>
                                  <p:childTnLst>
                                    <p:set>
                                      <p:cBhvr>
                                        <p:cTn id="332" dur="1" fill="hold">
                                          <p:stCondLst>
                                            <p:cond delay="0"/>
                                          </p:stCondLst>
                                        </p:cTn>
                                        <p:tgtEl>
                                          <p:spTgt spid="369"/>
                                        </p:tgtEl>
                                        <p:attrNameLst>
                                          <p:attrName>style.visibility</p:attrName>
                                        </p:attrNameLst>
                                      </p:cBhvr>
                                      <p:to>
                                        <p:strVal val="visible"/>
                                      </p:to>
                                    </p:set>
                                    <p:anim calcmode="lin" valueType="num">
                                      <p:cBhvr additive="base">
                                        <p:cTn id="333" dur="500" fill="hold"/>
                                        <p:tgtEl>
                                          <p:spTgt spid="369"/>
                                        </p:tgtEl>
                                        <p:attrNameLst>
                                          <p:attrName>ppt_x</p:attrName>
                                        </p:attrNameLst>
                                      </p:cBhvr>
                                      <p:tavLst>
                                        <p:tav tm="0">
                                          <p:val>
                                            <p:strVal val="#ppt_x"/>
                                          </p:val>
                                        </p:tav>
                                        <p:tav tm="100000">
                                          <p:val>
                                            <p:strVal val="#ppt_x"/>
                                          </p:val>
                                        </p:tav>
                                      </p:tavLst>
                                    </p:anim>
                                    <p:anim calcmode="lin" valueType="num">
                                      <p:cBhvr additive="base">
                                        <p:cTn id="334" dur="500" fill="hold"/>
                                        <p:tgtEl>
                                          <p:spTgt spid="369"/>
                                        </p:tgtEl>
                                        <p:attrNameLst>
                                          <p:attrName>ppt_y</p:attrName>
                                        </p:attrNameLst>
                                      </p:cBhvr>
                                      <p:tavLst>
                                        <p:tav tm="0">
                                          <p:val>
                                            <p:strVal val="1+#ppt_h/2"/>
                                          </p:val>
                                        </p:tav>
                                        <p:tav tm="100000">
                                          <p:val>
                                            <p:strVal val="#ppt_y"/>
                                          </p:val>
                                        </p:tav>
                                      </p:tavLst>
                                    </p:anim>
                                  </p:childTnLst>
                                </p:cTn>
                              </p:par>
                              <p:par>
                                <p:cTn id="335" presetID="2" presetClass="entr" presetSubtype="4" fill="hold" grpId="0" nodeType="withEffect">
                                  <p:stCondLst>
                                    <p:cond delay="0"/>
                                  </p:stCondLst>
                                  <p:childTnLst>
                                    <p:set>
                                      <p:cBhvr>
                                        <p:cTn id="336" dur="1" fill="hold">
                                          <p:stCondLst>
                                            <p:cond delay="0"/>
                                          </p:stCondLst>
                                        </p:cTn>
                                        <p:tgtEl>
                                          <p:spTgt spid="372"/>
                                        </p:tgtEl>
                                        <p:attrNameLst>
                                          <p:attrName>style.visibility</p:attrName>
                                        </p:attrNameLst>
                                      </p:cBhvr>
                                      <p:to>
                                        <p:strVal val="visible"/>
                                      </p:to>
                                    </p:set>
                                    <p:anim calcmode="lin" valueType="num">
                                      <p:cBhvr additive="base">
                                        <p:cTn id="337" dur="500" fill="hold"/>
                                        <p:tgtEl>
                                          <p:spTgt spid="372"/>
                                        </p:tgtEl>
                                        <p:attrNameLst>
                                          <p:attrName>ppt_x</p:attrName>
                                        </p:attrNameLst>
                                      </p:cBhvr>
                                      <p:tavLst>
                                        <p:tav tm="0">
                                          <p:val>
                                            <p:strVal val="#ppt_x"/>
                                          </p:val>
                                        </p:tav>
                                        <p:tav tm="100000">
                                          <p:val>
                                            <p:strVal val="#ppt_x"/>
                                          </p:val>
                                        </p:tav>
                                      </p:tavLst>
                                    </p:anim>
                                    <p:anim calcmode="lin" valueType="num">
                                      <p:cBhvr additive="base">
                                        <p:cTn id="338" dur="500" fill="hold"/>
                                        <p:tgtEl>
                                          <p:spTgt spid="372"/>
                                        </p:tgtEl>
                                        <p:attrNameLst>
                                          <p:attrName>ppt_y</p:attrName>
                                        </p:attrNameLst>
                                      </p:cBhvr>
                                      <p:tavLst>
                                        <p:tav tm="0">
                                          <p:val>
                                            <p:strVal val="1+#ppt_h/2"/>
                                          </p:val>
                                        </p:tav>
                                        <p:tav tm="100000">
                                          <p:val>
                                            <p:strVal val="#ppt_y"/>
                                          </p:val>
                                        </p:tav>
                                      </p:tavLst>
                                    </p:anim>
                                  </p:childTnLst>
                                </p:cTn>
                              </p:par>
                            </p:childTnLst>
                          </p:cTn>
                        </p:par>
                      </p:childTnLst>
                    </p:cTn>
                  </p:par>
                  <p:par>
                    <p:cTn id="339" fill="hold">
                      <p:stCondLst>
                        <p:cond delay="indefinite"/>
                      </p:stCondLst>
                      <p:childTnLst>
                        <p:par>
                          <p:cTn id="340" fill="hold">
                            <p:stCondLst>
                              <p:cond delay="0"/>
                            </p:stCondLst>
                            <p:childTnLst>
                              <p:par>
                                <p:cTn id="341" presetID="22" presetClass="entr" presetSubtype="2" fill="hold" nodeType="clickEffect">
                                  <p:stCondLst>
                                    <p:cond delay="0"/>
                                  </p:stCondLst>
                                  <p:childTnLst>
                                    <p:set>
                                      <p:cBhvr>
                                        <p:cTn id="342" dur="1" fill="hold">
                                          <p:stCondLst>
                                            <p:cond delay="0"/>
                                          </p:stCondLst>
                                        </p:cTn>
                                        <p:tgtEl>
                                          <p:spTgt spid="249"/>
                                        </p:tgtEl>
                                        <p:attrNameLst>
                                          <p:attrName>style.visibility</p:attrName>
                                        </p:attrNameLst>
                                      </p:cBhvr>
                                      <p:to>
                                        <p:strVal val="visible"/>
                                      </p:to>
                                    </p:set>
                                    <p:animEffect transition="in" filter="wipe(right)">
                                      <p:cBhvr>
                                        <p:cTn id="343" dur="500"/>
                                        <p:tgtEl>
                                          <p:spTgt spid="249"/>
                                        </p:tgtEl>
                                      </p:cBhvr>
                                    </p:animEffect>
                                  </p:childTnLst>
                                </p:cTn>
                              </p:par>
                            </p:childTnLst>
                          </p:cTn>
                        </p:par>
                      </p:childTnLst>
                    </p:cTn>
                  </p:par>
                  <p:par>
                    <p:cTn id="344" fill="hold">
                      <p:stCondLst>
                        <p:cond delay="indefinite"/>
                      </p:stCondLst>
                      <p:childTnLst>
                        <p:par>
                          <p:cTn id="345" fill="hold">
                            <p:stCondLst>
                              <p:cond delay="0"/>
                            </p:stCondLst>
                            <p:childTnLst>
                              <p:par>
                                <p:cTn id="346" presetID="2" presetClass="entr" presetSubtype="4" fill="hold" grpId="0" nodeType="clickEffect">
                                  <p:stCondLst>
                                    <p:cond delay="0"/>
                                  </p:stCondLst>
                                  <p:childTnLst>
                                    <p:set>
                                      <p:cBhvr>
                                        <p:cTn id="347" dur="1" fill="hold">
                                          <p:stCondLst>
                                            <p:cond delay="0"/>
                                          </p:stCondLst>
                                        </p:cTn>
                                        <p:tgtEl>
                                          <p:spTgt spid="374"/>
                                        </p:tgtEl>
                                        <p:attrNameLst>
                                          <p:attrName>style.visibility</p:attrName>
                                        </p:attrNameLst>
                                      </p:cBhvr>
                                      <p:to>
                                        <p:strVal val="visible"/>
                                      </p:to>
                                    </p:set>
                                    <p:anim calcmode="lin" valueType="num">
                                      <p:cBhvr additive="base">
                                        <p:cTn id="348" dur="500" fill="hold"/>
                                        <p:tgtEl>
                                          <p:spTgt spid="374"/>
                                        </p:tgtEl>
                                        <p:attrNameLst>
                                          <p:attrName>ppt_x</p:attrName>
                                        </p:attrNameLst>
                                      </p:cBhvr>
                                      <p:tavLst>
                                        <p:tav tm="0">
                                          <p:val>
                                            <p:strVal val="#ppt_x"/>
                                          </p:val>
                                        </p:tav>
                                        <p:tav tm="100000">
                                          <p:val>
                                            <p:strVal val="#ppt_x"/>
                                          </p:val>
                                        </p:tav>
                                      </p:tavLst>
                                    </p:anim>
                                    <p:anim calcmode="lin" valueType="num">
                                      <p:cBhvr additive="base">
                                        <p:cTn id="349" dur="500" fill="hold"/>
                                        <p:tgtEl>
                                          <p:spTgt spid="374"/>
                                        </p:tgtEl>
                                        <p:attrNameLst>
                                          <p:attrName>ppt_y</p:attrName>
                                        </p:attrNameLst>
                                      </p:cBhvr>
                                      <p:tavLst>
                                        <p:tav tm="0">
                                          <p:val>
                                            <p:strVal val="1+#ppt_h/2"/>
                                          </p:val>
                                        </p:tav>
                                        <p:tav tm="100000">
                                          <p:val>
                                            <p:strVal val="#ppt_y"/>
                                          </p:val>
                                        </p:tav>
                                      </p:tavLst>
                                    </p:anim>
                                  </p:childTnLst>
                                </p:cTn>
                              </p:par>
                              <p:par>
                                <p:cTn id="350" presetID="2" presetClass="entr" presetSubtype="4" fill="hold" grpId="0" nodeType="withEffect">
                                  <p:stCondLst>
                                    <p:cond delay="0"/>
                                  </p:stCondLst>
                                  <p:childTnLst>
                                    <p:set>
                                      <p:cBhvr>
                                        <p:cTn id="351" dur="1" fill="hold">
                                          <p:stCondLst>
                                            <p:cond delay="0"/>
                                          </p:stCondLst>
                                        </p:cTn>
                                        <p:tgtEl>
                                          <p:spTgt spid="371"/>
                                        </p:tgtEl>
                                        <p:attrNameLst>
                                          <p:attrName>style.visibility</p:attrName>
                                        </p:attrNameLst>
                                      </p:cBhvr>
                                      <p:to>
                                        <p:strVal val="visible"/>
                                      </p:to>
                                    </p:set>
                                    <p:anim calcmode="lin" valueType="num">
                                      <p:cBhvr additive="base">
                                        <p:cTn id="352" dur="500" fill="hold"/>
                                        <p:tgtEl>
                                          <p:spTgt spid="371"/>
                                        </p:tgtEl>
                                        <p:attrNameLst>
                                          <p:attrName>ppt_x</p:attrName>
                                        </p:attrNameLst>
                                      </p:cBhvr>
                                      <p:tavLst>
                                        <p:tav tm="0">
                                          <p:val>
                                            <p:strVal val="#ppt_x"/>
                                          </p:val>
                                        </p:tav>
                                        <p:tav tm="100000">
                                          <p:val>
                                            <p:strVal val="#ppt_x"/>
                                          </p:val>
                                        </p:tav>
                                      </p:tavLst>
                                    </p:anim>
                                    <p:anim calcmode="lin" valueType="num">
                                      <p:cBhvr additive="base">
                                        <p:cTn id="353" dur="500" fill="hold"/>
                                        <p:tgtEl>
                                          <p:spTgt spid="371"/>
                                        </p:tgtEl>
                                        <p:attrNameLst>
                                          <p:attrName>ppt_y</p:attrName>
                                        </p:attrNameLst>
                                      </p:cBhvr>
                                      <p:tavLst>
                                        <p:tav tm="0">
                                          <p:val>
                                            <p:strVal val="1+#ppt_h/2"/>
                                          </p:val>
                                        </p:tav>
                                        <p:tav tm="100000">
                                          <p:val>
                                            <p:strVal val="#ppt_y"/>
                                          </p:val>
                                        </p:tav>
                                      </p:tavLst>
                                    </p:anim>
                                  </p:childTnLst>
                                </p:cTn>
                              </p:par>
                            </p:childTnLst>
                          </p:cTn>
                        </p:par>
                      </p:childTnLst>
                    </p:cTn>
                  </p:par>
                  <p:par>
                    <p:cTn id="354" fill="hold">
                      <p:stCondLst>
                        <p:cond delay="indefinite"/>
                      </p:stCondLst>
                      <p:childTnLst>
                        <p:par>
                          <p:cTn id="355" fill="hold">
                            <p:stCondLst>
                              <p:cond delay="0"/>
                            </p:stCondLst>
                            <p:childTnLst>
                              <p:par>
                                <p:cTn id="356" presetID="22" presetClass="entr" presetSubtype="1" fill="hold" nodeType="clickEffect">
                                  <p:stCondLst>
                                    <p:cond delay="0"/>
                                  </p:stCondLst>
                                  <p:childTnLst>
                                    <p:set>
                                      <p:cBhvr>
                                        <p:cTn id="357" dur="1" fill="hold">
                                          <p:stCondLst>
                                            <p:cond delay="0"/>
                                          </p:stCondLst>
                                        </p:cTn>
                                        <p:tgtEl>
                                          <p:spTgt spid="329"/>
                                        </p:tgtEl>
                                        <p:attrNameLst>
                                          <p:attrName>style.visibility</p:attrName>
                                        </p:attrNameLst>
                                      </p:cBhvr>
                                      <p:to>
                                        <p:strVal val="visible"/>
                                      </p:to>
                                    </p:set>
                                    <p:animEffect transition="in" filter="wipe(up)">
                                      <p:cBhvr>
                                        <p:cTn id="358" dur="500"/>
                                        <p:tgtEl>
                                          <p:spTgt spid="329"/>
                                        </p:tgtEl>
                                      </p:cBhvr>
                                    </p:animEffect>
                                  </p:childTnLst>
                                </p:cTn>
                              </p:par>
                            </p:childTnLst>
                          </p:cTn>
                        </p:par>
                      </p:childTnLst>
                    </p:cTn>
                  </p:par>
                  <p:par>
                    <p:cTn id="359" fill="hold">
                      <p:stCondLst>
                        <p:cond delay="indefinite"/>
                      </p:stCondLst>
                      <p:childTnLst>
                        <p:par>
                          <p:cTn id="360" fill="hold">
                            <p:stCondLst>
                              <p:cond delay="0"/>
                            </p:stCondLst>
                            <p:childTnLst>
                              <p:par>
                                <p:cTn id="361" presetID="22" presetClass="entr" presetSubtype="1" fill="hold" grpId="0" nodeType="clickEffect">
                                  <p:stCondLst>
                                    <p:cond delay="0"/>
                                  </p:stCondLst>
                                  <p:childTnLst>
                                    <p:set>
                                      <p:cBhvr>
                                        <p:cTn id="362" dur="1" fill="hold">
                                          <p:stCondLst>
                                            <p:cond delay="0"/>
                                          </p:stCondLst>
                                        </p:cTn>
                                        <p:tgtEl>
                                          <p:spTgt spid="331"/>
                                        </p:tgtEl>
                                        <p:attrNameLst>
                                          <p:attrName>style.visibility</p:attrName>
                                        </p:attrNameLst>
                                      </p:cBhvr>
                                      <p:to>
                                        <p:strVal val="visible"/>
                                      </p:to>
                                    </p:set>
                                    <p:animEffect transition="in" filter="wipe(up)">
                                      <p:cBhvr>
                                        <p:cTn id="363" dur="500"/>
                                        <p:tgtEl>
                                          <p:spTgt spid="331"/>
                                        </p:tgtEl>
                                      </p:cBhvr>
                                    </p:animEffect>
                                  </p:childTnLst>
                                </p:cTn>
                              </p:par>
                            </p:childTnLst>
                          </p:cTn>
                        </p:par>
                      </p:childTnLst>
                    </p:cTn>
                  </p:par>
                  <p:par>
                    <p:cTn id="364" fill="hold">
                      <p:stCondLst>
                        <p:cond delay="indefinite"/>
                      </p:stCondLst>
                      <p:childTnLst>
                        <p:par>
                          <p:cTn id="365" fill="hold">
                            <p:stCondLst>
                              <p:cond delay="0"/>
                            </p:stCondLst>
                            <p:childTnLst>
                              <p:par>
                                <p:cTn id="366" presetID="22" presetClass="entr" presetSubtype="2" fill="hold" nodeType="clickEffect">
                                  <p:stCondLst>
                                    <p:cond delay="0"/>
                                  </p:stCondLst>
                                  <p:childTnLst>
                                    <p:set>
                                      <p:cBhvr>
                                        <p:cTn id="367" dur="1" fill="hold">
                                          <p:stCondLst>
                                            <p:cond delay="0"/>
                                          </p:stCondLst>
                                        </p:cTn>
                                        <p:tgtEl>
                                          <p:spTgt spid="333"/>
                                        </p:tgtEl>
                                        <p:attrNameLst>
                                          <p:attrName>style.visibility</p:attrName>
                                        </p:attrNameLst>
                                      </p:cBhvr>
                                      <p:to>
                                        <p:strVal val="visible"/>
                                      </p:to>
                                    </p:set>
                                    <p:animEffect transition="in" filter="wipe(right)">
                                      <p:cBhvr>
                                        <p:cTn id="368" dur="500"/>
                                        <p:tgtEl>
                                          <p:spTgt spid="333"/>
                                        </p:tgtEl>
                                      </p:cBhvr>
                                    </p:animEffect>
                                  </p:childTnLst>
                                </p:cTn>
                              </p:par>
                            </p:childTnLst>
                          </p:cTn>
                        </p:par>
                      </p:childTnLst>
                    </p:cTn>
                  </p:par>
                  <p:par>
                    <p:cTn id="369" fill="hold">
                      <p:stCondLst>
                        <p:cond delay="indefinite"/>
                      </p:stCondLst>
                      <p:childTnLst>
                        <p:par>
                          <p:cTn id="370" fill="hold">
                            <p:stCondLst>
                              <p:cond delay="0"/>
                            </p:stCondLst>
                            <p:childTnLst>
                              <p:par>
                                <p:cTn id="371" presetID="2" presetClass="entr" presetSubtype="4" fill="hold" grpId="0" nodeType="clickEffect">
                                  <p:stCondLst>
                                    <p:cond delay="0"/>
                                  </p:stCondLst>
                                  <p:childTnLst>
                                    <p:set>
                                      <p:cBhvr>
                                        <p:cTn id="372" dur="1" fill="hold">
                                          <p:stCondLst>
                                            <p:cond delay="0"/>
                                          </p:stCondLst>
                                        </p:cTn>
                                        <p:tgtEl>
                                          <p:spTgt spid="254"/>
                                        </p:tgtEl>
                                        <p:attrNameLst>
                                          <p:attrName>style.visibility</p:attrName>
                                        </p:attrNameLst>
                                      </p:cBhvr>
                                      <p:to>
                                        <p:strVal val="visible"/>
                                      </p:to>
                                    </p:set>
                                    <p:anim calcmode="lin" valueType="num">
                                      <p:cBhvr additive="base">
                                        <p:cTn id="373" dur="500" fill="hold"/>
                                        <p:tgtEl>
                                          <p:spTgt spid="254"/>
                                        </p:tgtEl>
                                        <p:attrNameLst>
                                          <p:attrName>ppt_x</p:attrName>
                                        </p:attrNameLst>
                                      </p:cBhvr>
                                      <p:tavLst>
                                        <p:tav tm="0">
                                          <p:val>
                                            <p:strVal val="#ppt_x"/>
                                          </p:val>
                                        </p:tav>
                                        <p:tav tm="100000">
                                          <p:val>
                                            <p:strVal val="#ppt_x"/>
                                          </p:val>
                                        </p:tav>
                                      </p:tavLst>
                                    </p:anim>
                                    <p:anim calcmode="lin" valueType="num">
                                      <p:cBhvr additive="base">
                                        <p:cTn id="374" dur="500" fill="hold"/>
                                        <p:tgtEl>
                                          <p:spTgt spid="254"/>
                                        </p:tgtEl>
                                        <p:attrNameLst>
                                          <p:attrName>ppt_y</p:attrName>
                                        </p:attrNameLst>
                                      </p:cBhvr>
                                      <p:tavLst>
                                        <p:tav tm="0">
                                          <p:val>
                                            <p:strVal val="1+#ppt_h/2"/>
                                          </p:val>
                                        </p:tav>
                                        <p:tav tm="100000">
                                          <p:val>
                                            <p:strVal val="#ppt_y"/>
                                          </p:val>
                                        </p:tav>
                                      </p:tavLst>
                                    </p:anim>
                                  </p:childTnLst>
                                </p:cTn>
                              </p:par>
                              <p:par>
                                <p:cTn id="375" presetID="2" presetClass="entr" presetSubtype="4" fill="hold" grpId="0" nodeType="withEffect">
                                  <p:stCondLst>
                                    <p:cond delay="0"/>
                                  </p:stCondLst>
                                  <p:childTnLst>
                                    <p:set>
                                      <p:cBhvr>
                                        <p:cTn id="376" dur="1" fill="hold">
                                          <p:stCondLst>
                                            <p:cond delay="0"/>
                                          </p:stCondLst>
                                        </p:cTn>
                                        <p:tgtEl>
                                          <p:spTgt spid="332"/>
                                        </p:tgtEl>
                                        <p:attrNameLst>
                                          <p:attrName>style.visibility</p:attrName>
                                        </p:attrNameLst>
                                      </p:cBhvr>
                                      <p:to>
                                        <p:strVal val="visible"/>
                                      </p:to>
                                    </p:set>
                                    <p:anim calcmode="lin" valueType="num">
                                      <p:cBhvr additive="base">
                                        <p:cTn id="377" dur="500" fill="hold"/>
                                        <p:tgtEl>
                                          <p:spTgt spid="332"/>
                                        </p:tgtEl>
                                        <p:attrNameLst>
                                          <p:attrName>ppt_x</p:attrName>
                                        </p:attrNameLst>
                                      </p:cBhvr>
                                      <p:tavLst>
                                        <p:tav tm="0">
                                          <p:val>
                                            <p:strVal val="#ppt_x"/>
                                          </p:val>
                                        </p:tav>
                                        <p:tav tm="100000">
                                          <p:val>
                                            <p:strVal val="#ppt_x"/>
                                          </p:val>
                                        </p:tav>
                                      </p:tavLst>
                                    </p:anim>
                                    <p:anim calcmode="lin" valueType="num">
                                      <p:cBhvr additive="base">
                                        <p:cTn id="378" dur="500" fill="hold"/>
                                        <p:tgtEl>
                                          <p:spTgt spid="332"/>
                                        </p:tgtEl>
                                        <p:attrNameLst>
                                          <p:attrName>ppt_y</p:attrName>
                                        </p:attrNameLst>
                                      </p:cBhvr>
                                      <p:tavLst>
                                        <p:tav tm="0">
                                          <p:val>
                                            <p:strVal val="1+#ppt_h/2"/>
                                          </p:val>
                                        </p:tav>
                                        <p:tav tm="100000">
                                          <p:val>
                                            <p:strVal val="#ppt_y"/>
                                          </p:val>
                                        </p:tav>
                                      </p:tavLst>
                                    </p:anim>
                                  </p:childTnLst>
                                </p:cTn>
                              </p:par>
                            </p:childTnLst>
                          </p:cTn>
                        </p:par>
                      </p:childTnLst>
                    </p:cTn>
                  </p:par>
                  <p:par>
                    <p:cTn id="379" fill="hold">
                      <p:stCondLst>
                        <p:cond delay="indefinite"/>
                      </p:stCondLst>
                      <p:childTnLst>
                        <p:par>
                          <p:cTn id="380" fill="hold">
                            <p:stCondLst>
                              <p:cond delay="0"/>
                            </p:stCondLst>
                            <p:childTnLst>
                              <p:par>
                                <p:cTn id="381" presetID="22" presetClass="entr" presetSubtype="1" fill="hold" nodeType="clickEffect">
                                  <p:stCondLst>
                                    <p:cond delay="0"/>
                                  </p:stCondLst>
                                  <p:childTnLst>
                                    <p:set>
                                      <p:cBhvr>
                                        <p:cTn id="382" dur="1" fill="hold">
                                          <p:stCondLst>
                                            <p:cond delay="0"/>
                                          </p:stCondLst>
                                        </p:cTn>
                                        <p:tgtEl>
                                          <p:spTgt spid="301"/>
                                        </p:tgtEl>
                                        <p:attrNameLst>
                                          <p:attrName>style.visibility</p:attrName>
                                        </p:attrNameLst>
                                      </p:cBhvr>
                                      <p:to>
                                        <p:strVal val="visible"/>
                                      </p:to>
                                    </p:set>
                                    <p:animEffect transition="in" filter="wipe(up)">
                                      <p:cBhvr>
                                        <p:cTn id="383" dur="500"/>
                                        <p:tgtEl>
                                          <p:spTgt spid="301"/>
                                        </p:tgtEl>
                                      </p:cBhvr>
                                    </p:animEffect>
                                  </p:childTnLst>
                                </p:cTn>
                              </p:par>
                            </p:childTnLst>
                          </p:cTn>
                        </p:par>
                      </p:childTnLst>
                    </p:cTn>
                  </p:par>
                  <p:par>
                    <p:cTn id="384" fill="hold">
                      <p:stCondLst>
                        <p:cond delay="indefinite"/>
                      </p:stCondLst>
                      <p:childTnLst>
                        <p:par>
                          <p:cTn id="385" fill="hold">
                            <p:stCondLst>
                              <p:cond delay="0"/>
                            </p:stCondLst>
                            <p:childTnLst>
                              <p:par>
                                <p:cTn id="386" presetID="22" presetClass="entr" presetSubtype="1" fill="hold" grpId="0" nodeType="clickEffect">
                                  <p:stCondLst>
                                    <p:cond delay="0"/>
                                  </p:stCondLst>
                                  <p:childTnLst>
                                    <p:set>
                                      <p:cBhvr>
                                        <p:cTn id="387" dur="1" fill="hold">
                                          <p:stCondLst>
                                            <p:cond delay="0"/>
                                          </p:stCondLst>
                                        </p:cTn>
                                        <p:tgtEl>
                                          <p:spTgt spid="303"/>
                                        </p:tgtEl>
                                        <p:attrNameLst>
                                          <p:attrName>style.visibility</p:attrName>
                                        </p:attrNameLst>
                                      </p:cBhvr>
                                      <p:to>
                                        <p:strVal val="visible"/>
                                      </p:to>
                                    </p:set>
                                    <p:animEffect transition="in" filter="wipe(up)">
                                      <p:cBhvr>
                                        <p:cTn id="388" dur="500"/>
                                        <p:tgtEl>
                                          <p:spTgt spid="303"/>
                                        </p:tgtEl>
                                      </p:cBhvr>
                                    </p:animEffect>
                                  </p:childTnLst>
                                </p:cTn>
                              </p:par>
                            </p:childTnLst>
                          </p:cTn>
                        </p:par>
                      </p:childTnLst>
                    </p:cTn>
                  </p:par>
                  <p:par>
                    <p:cTn id="389" fill="hold">
                      <p:stCondLst>
                        <p:cond delay="indefinite"/>
                      </p:stCondLst>
                      <p:childTnLst>
                        <p:par>
                          <p:cTn id="390" fill="hold">
                            <p:stCondLst>
                              <p:cond delay="0"/>
                            </p:stCondLst>
                            <p:childTnLst>
                              <p:par>
                                <p:cTn id="391" presetID="22" presetClass="entr" presetSubtype="2" fill="hold" nodeType="clickEffect">
                                  <p:stCondLst>
                                    <p:cond delay="0"/>
                                  </p:stCondLst>
                                  <p:childTnLst>
                                    <p:set>
                                      <p:cBhvr>
                                        <p:cTn id="392" dur="1" fill="hold">
                                          <p:stCondLst>
                                            <p:cond delay="0"/>
                                          </p:stCondLst>
                                        </p:cTn>
                                        <p:tgtEl>
                                          <p:spTgt spid="305"/>
                                        </p:tgtEl>
                                        <p:attrNameLst>
                                          <p:attrName>style.visibility</p:attrName>
                                        </p:attrNameLst>
                                      </p:cBhvr>
                                      <p:to>
                                        <p:strVal val="visible"/>
                                      </p:to>
                                    </p:set>
                                    <p:animEffect transition="in" filter="wipe(right)">
                                      <p:cBhvr>
                                        <p:cTn id="393" dur="500"/>
                                        <p:tgtEl>
                                          <p:spTgt spid="305"/>
                                        </p:tgtEl>
                                      </p:cBhvr>
                                    </p:animEffect>
                                  </p:childTnLst>
                                </p:cTn>
                              </p:par>
                            </p:childTnLst>
                          </p:cTn>
                        </p:par>
                      </p:childTnLst>
                    </p:cTn>
                  </p:par>
                  <p:par>
                    <p:cTn id="394" fill="hold">
                      <p:stCondLst>
                        <p:cond delay="indefinite"/>
                      </p:stCondLst>
                      <p:childTnLst>
                        <p:par>
                          <p:cTn id="395" fill="hold">
                            <p:stCondLst>
                              <p:cond delay="0"/>
                            </p:stCondLst>
                            <p:childTnLst>
                              <p:par>
                                <p:cTn id="396" presetID="2" presetClass="entr" presetSubtype="4" fill="hold" grpId="0" nodeType="clickEffect">
                                  <p:stCondLst>
                                    <p:cond delay="0"/>
                                  </p:stCondLst>
                                  <p:childTnLst>
                                    <p:set>
                                      <p:cBhvr>
                                        <p:cTn id="397" dur="1" fill="hold">
                                          <p:stCondLst>
                                            <p:cond delay="0"/>
                                          </p:stCondLst>
                                        </p:cTn>
                                        <p:tgtEl>
                                          <p:spTgt spid="344"/>
                                        </p:tgtEl>
                                        <p:attrNameLst>
                                          <p:attrName>style.visibility</p:attrName>
                                        </p:attrNameLst>
                                      </p:cBhvr>
                                      <p:to>
                                        <p:strVal val="visible"/>
                                      </p:to>
                                    </p:set>
                                    <p:anim calcmode="lin" valueType="num">
                                      <p:cBhvr additive="base">
                                        <p:cTn id="398" dur="500" fill="hold"/>
                                        <p:tgtEl>
                                          <p:spTgt spid="344"/>
                                        </p:tgtEl>
                                        <p:attrNameLst>
                                          <p:attrName>ppt_x</p:attrName>
                                        </p:attrNameLst>
                                      </p:cBhvr>
                                      <p:tavLst>
                                        <p:tav tm="0">
                                          <p:val>
                                            <p:strVal val="#ppt_x"/>
                                          </p:val>
                                        </p:tav>
                                        <p:tav tm="100000">
                                          <p:val>
                                            <p:strVal val="#ppt_x"/>
                                          </p:val>
                                        </p:tav>
                                      </p:tavLst>
                                    </p:anim>
                                    <p:anim calcmode="lin" valueType="num">
                                      <p:cBhvr additive="base">
                                        <p:cTn id="399" dur="500" fill="hold"/>
                                        <p:tgtEl>
                                          <p:spTgt spid="344"/>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313"/>
                                        </p:tgtEl>
                                        <p:attrNameLst>
                                          <p:attrName>style.visibility</p:attrName>
                                        </p:attrNameLst>
                                      </p:cBhvr>
                                      <p:to>
                                        <p:strVal val="visible"/>
                                      </p:to>
                                    </p:set>
                                    <p:anim calcmode="lin" valueType="num">
                                      <p:cBhvr additive="base">
                                        <p:cTn id="402" dur="500" fill="hold"/>
                                        <p:tgtEl>
                                          <p:spTgt spid="313"/>
                                        </p:tgtEl>
                                        <p:attrNameLst>
                                          <p:attrName>ppt_x</p:attrName>
                                        </p:attrNameLst>
                                      </p:cBhvr>
                                      <p:tavLst>
                                        <p:tav tm="0">
                                          <p:val>
                                            <p:strVal val="#ppt_x"/>
                                          </p:val>
                                        </p:tav>
                                        <p:tav tm="100000">
                                          <p:val>
                                            <p:strVal val="#ppt_x"/>
                                          </p:val>
                                        </p:tav>
                                      </p:tavLst>
                                    </p:anim>
                                    <p:anim calcmode="lin" valueType="num">
                                      <p:cBhvr additive="base">
                                        <p:cTn id="403" dur="500" fill="hold"/>
                                        <p:tgtEl>
                                          <p:spTgt spid="313"/>
                                        </p:tgtEl>
                                        <p:attrNameLst>
                                          <p:attrName>ppt_y</p:attrName>
                                        </p:attrNameLst>
                                      </p:cBhvr>
                                      <p:tavLst>
                                        <p:tav tm="0">
                                          <p:val>
                                            <p:strVal val="1+#ppt_h/2"/>
                                          </p:val>
                                        </p:tav>
                                        <p:tav tm="100000">
                                          <p:val>
                                            <p:strVal val="#ppt_y"/>
                                          </p:val>
                                        </p:tav>
                                      </p:tavLst>
                                    </p:anim>
                                  </p:childTnLst>
                                </p:cTn>
                              </p:par>
                            </p:childTnLst>
                          </p:cTn>
                        </p:par>
                      </p:childTnLst>
                    </p:cTn>
                  </p:par>
                  <p:par>
                    <p:cTn id="404" fill="hold">
                      <p:stCondLst>
                        <p:cond delay="indefinite"/>
                      </p:stCondLst>
                      <p:childTnLst>
                        <p:par>
                          <p:cTn id="405" fill="hold">
                            <p:stCondLst>
                              <p:cond delay="0"/>
                            </p:stCondLst>
                            <p:childTnLst>
                              <p:par>
                                <p:cTn id="406" presetID="2" presetClass="entr" presetSubtype="4" fill="hold" nodeType="clickEffect">
                                  <p:stCondLst>
                                    <p:cond delay="0"/>
                                  </p:stCondLst>
                                  <p:childTnLst>
                                    <p:set>
                                      <p:cBhvr>
                                        <p:cTn id="407" dur="1" fill="hold">
                                          <p:stCondLst>
                                            <p:cond delay="0"/>
                                          </p:stCondLst>
                                        </p:cTn>
                                        <p:tgtEl>
                                          <p:spTgt spid="304"/>
                                        </p:tgtEl>
                                        <p:attrNameLst>
                                          <p:attrName>style.visibility</p:attrName>
                                        </p:attrNameLst>
                                      </p:cBhvr>
                                      <p:to>
                                        <p:strVal val="visible"/>
                                      </p:to>
                                    </p:set>
                                    <p:anim calcmode="lin" valueType="num">
                                      <p:cBhvr additive="base">
                                        <p:cTn id="408" dur="500" fill="hold"/>
                                        <p:tgtEl>
                                          <p:spTgt spid="304"/>
                                        </p:tgtEl>
                                        <p:attrNameLst>
                                          <p:attrName>ppt_x</p:attrName>
                                        </p:attrNameLst>
                                      </p:cBhvr>
                                      <p:tavLst>
                                        <p:tav tm="0">
                                          <p:val>
                                            <p:strVal val="#ppt_x"/>
                                          </p:val>
                                        </p:tav>
                                        <p:tav tm="100000">
                                          <p:val>
                                            <p:strVal val="#ppt_x"/>
                                          </p:val>
                                        </p:tav>
                                      </p:tavLst>
                                    </p:anim>
                                    <p:anim calcmode="lin" valueType="num">
                                      <p:cBhvr additive="base">
                                        <p:cTn id="409" dur="500" fill="hold"/>
                                        <p:tgtEl>
                                          <p:spTgt spid="304"/>
                                        </p:tgtEl>
                                        <p:attrNameLst>
                                          <p:attrName>ppt_y</p:attrName>
                                        </p:attrNameLst>
                                      </p:cBhvr>
                                      <p:tavLst>
                                        <p:tav tm="0">
                                          <p:val>
                                            <p:strVal val="1+#ppt_h/2"/>
                                          </p:val>
                                        </p:tav>
                                        <p:tav tm="100000">
                                          <p:val>
                                            <p:strVal val="#ppt_y"/>
                                          </p:val>
                                        </p:tav>
                                      </p:tavLst>
                                    </p:anim>
                                  </p:childTnLst>
                                </p:cTn>
                              </p:par>
                            </p:childTnLst>
                          </p:cTn>
                        </p:par>
                      </p:childTnLst>
                    </p:cTn>
                  </p:par>
                  <p:par>
                    <p:cTn id="410" fill="hold">
                      <p:stCondLst>
                        <p:cond delay="indefinite"/>
                      </p:stCondLst>
                      <p:childTnLst>
                        <p:par>
                          <p:cTn id="411" fill="hold">
                            <p:stCondLst>
                              <p:cond delay="0"/>
                            </p:stCondLst>
                            <p:childTnLst>
                              <p:par>
                                <p:cTn id="412" presetID="22" presetClass="entr" presetSubtype="4" fill="hold" nodeType="clickEffect">
                                  <p:stCondLst>
                                    <p:cond delay="0"/>
                                  </p:stCondLst>
                                  <p:childTnLst>
                                    <p:set>
                                      <p:cBhvr>
                                        <p:cTn id="413" dur="1" fill="hold">
                                          <p:stCondLst>
                                            <p:cond delay="0"/>
                                          </p:stCondLst>
                                        </p:cTn>
                                        <p:tgtEl>
                                          <p:spTgt spid="235"/>
                                        </p:tgtEl>
                                        <p:attrNameLst>
                                          <p:attrName>style.visibility</p:attrName>
                                        </p:attrNameLst>
                                      </p:cBhvr>
                                      <p:to>
                                        <p:strVal val="visible"/>
                                      </p:to>
                                    </p:set>
                                    <p:animEffect transition="in" filter="wipe(down)">
                                      <p:cBhvr>
                                        <p:cTn id="414" dur="500"/>
                                        <p:tgtEl>
                                          <p:spTgt spid="235"/>
                                        </p:tgtEl>
                                      </p:cBhvr>
                                    </p:animEffect>
                                  </p:childTnLst>
                                </p:cTn>
                              </p:par>
                              <p:par>
                                <p:cTn id="415" presetID="2" presetClass="entr" presetSubtype="4" fill="hold" grpId="0" nodeType="withEffect">
                                  <p:stCondLst>
                                    <p:cond delay="0"/>
                                  </p:stCondLst>
                                  <p:childTnLst>
                                    <p:set>
                                      <p:cBhvr>
                                        <p:cTn id="416" dur="1" fill="hold">
                                          <p:stCondLst>
                                            <p:cond delay="0"/>
                                          </p:stCondLst>
                                        </p:cTn>
                                        <p:tgtEl>
                                          <p:spTgt spid="390"/>
                                        </p:tgtEl>
                                        <p:attrNameLst>
                                          <p:attrName>style.visibility</p:attrName>
                                        </p:attrNameLst>
                                      </p:cBhvr>
                                      <p:to>
                                        <p:strVal val="visible"/>
                                      </p:to>
                                    </p:set>
                                    <p:anim calcmode="lin" valueType="num">
                                      <p:cBhvr additive="base">
                                        <p:cTn id="417" dur="500" fill="hold"/>
                                        <p:tgtEl>
                                          <p:spTgt spid="390"/>
                                        </p:tgtEl>
                                        <p:attrNameLst>
                                          <p:attrName>ppt_x</p:attrName>
                                        </p:attrNameLst>
                                      </p:cBhvr>
                                      <p:tavLst>
                                        <p:tav tm="0">
                                          <p:val>
                                            <p:strVal val="#ppt_x"/>
                                          </p:val>
                                        </p:tav>
                                        <p:tav tm="100000">
                                          <p:val>
                                            <p:strVal val="#ppt_x"/>
                                          </p:val>
                                        </p:tav>
                                      </p:tavLst>
                                    </p:anim>
                                    <p:anim calcmode="lin" valueType="num">
                                      <p:cBhvr additive="base">
                                        <p:cTn id="418" dur="500" fill="hold"/>
                                        <p:tgtEl>
                                          <p:spTgt spid="390"/>
                                        </p:tgtEl>
                                        <p:attrNameLst>
                                          <p:attrName>ppt_y</p:attrName>
                                        </p:attrNameLst>
                                      </p:cBhvr>
                                      <p:tavLst>
                                        <p:tav tm="0">
                                          <p:val>
                                            <p:strVal val="1+#ppt_h/2"/>
                                          </p:val>
                                        </p:tav>
                                        <p:tav tm="100000">
                                          <p:val>
                                            <p:strVal val="#ppt_y"/>
                                          </p:val>
                                        </p:tav>
                                      </p:tavLst>
                                    </p:anim>
                                  </p:childTnLst>
                                </p:cTn>
                              </p:par>
                              <p:par>
                                <p:cTn id="419" presetID="2" presetClass="entr" presetSubtype="4" fill="hold" grpId="0" nodeType="withEffect">
                                  <p:stCondLst>
                                    <p:cond delay="0"/>
                                  </p:stCondLst>
                                  <p:childTnLst>
                                    <p:set>
                                      <p:cBhvr>
                                        <p:cTn id="420" dur="1" fill="hold">
                                          <p:stCondLst>
                                            <p:cond delay="0"/>
                                          </p:stCondLst>
                                        </p:cTn>
                                        <p:tgtEl>
                                          <p:spTgt spid="380"/>
                                        </p:tgtEl>
                                        <p:attrNameLst>
                                          <p:attrName>style.visibility</p:attrName>
                                        </p:attrNameLst>
                                      </p:cBhvr>
                                      <p:to>
                                        <p:strVal val="visible"/>
                                      </p:to>
                                    </p:set>
                                    <p:anim calcmode="lin" valueType="num">
                                      <p:cBhvr additive="base">
                                        <p:cTn id="421" dur="500" fill="hold"/>
                                        <p:tgtEl>
                                          <p:spTgt spid="380"/>
                                        </p:tgtEl>
                                        <p:attrNameLst>
                                          <p:attrName>ppt_x</p:attrName>
                                        </p:attrNameLst>
                                      </p:cBhvr>
                                      <p:tavLst>
                                        <p:tav tm="0">
                                          <p:val>
                                            <p:strVal val="#ppt_x"/>
                                          </p:val>
                                        </p:tav>
                                        <p:tav tm="100000">
                                          <p:val>
                                            <p:strVal val="#ppt_x"/>
                                          </p:val>
                                        </p:tav>
                                      </p:tavLst>
                                    </p:anim>
                                    <p:anim calcmode="lin" valueType="num">
                                      <p:cBhvr additive="base">
                                        <p:cTn id="422" dur="500" fill="hold"/>
                                        <p:tgtEl>
                                          <p:spTgt spid="380"/>
                                        </p:tgtEl>
                                        <p:attrNameLst>
                                          <p:attrName>ppt_y</p:attrName>
                                        </p:attrNameLst>
                                      </p:cBhvr>
                                      <p:tavLst>
                                        <p:tav tm="0">
                                          <p:val>
                                            <p:strVal val="1+#ppt_h/2"/>
                                          </p:val>
                                        </p:tav>
                                        <p:tav tm="100000">
                                          <p:val>
                                            <p:strVal val="#ppt_y"/>
                                          </p:val>
                                        </p:tav>
                                      </p:tavLst>
                                    </p:anim>
                                  </p:childTnLst>
                                </p:cTn>
                              </p:par>
                              <p:par>
                                <p:cTn id="423" presetID="22" presetClass="entr" presetSubtype="4" fill="hold" nodeType="withEffect">
                                  <p:stCondLst>
                                    <p:cond delay="0"/>
                                  </p:stCondLst>
                                  <p:childTnLst>
                                    <p:set>
                                      <p:cBhvr>
                                        <p:cTn id="424" dur="1" fill="hold">
                                          <p:stCondLst>
                                            <p:cond delay="0"/>
                                          </p:stCondLst>
                                        </p:cTn>
                                        <p:tgtEl>
                                          <p:spTgt spid="240"/>
                                        </p:tgtEl>
                                        <p:attrNameLst>
                                          <p:attrName>style.visibility</p:attrName>
                                        </p:attrNameLst>
                                      </p:cBhvr>
                                      <p:to>
                                        <p:strVal val="visible"/>
                                      </p:to>
                                    </p:set>
                                    <p:animEffect transition="in" filter="wipe(down)">
                                      <p:cBhvr>
                                        <p:cTn id="425" dur="500"/>
                                        <p:tgtEl>
                                          <p:spTgt spid="240"/>
                                        </p:tgtEl>
                                      </p:cBhvr>
                                    </p:animEffect>
                                  </p:childTnLst>
                                </p:cTn>
                              </p:par>
                              <p:par>
                                <p:cTn id="426" presetID="2" presetClass="entr" presetSubtype="4" fill="hold" grpId="0" nodeType="withEffect">
                                  <p:stCondLst>
                                    <p:cond delay="0"/>
                                  </p:stCondLst>
                                  <p:childTnLst>
                                    <p:set>
                                      <p:cBhvr>
                                        <p:cTn id="427" dur="1" fill="hold">
                                          <p:stCondLst>
                                            <p:cond delay="0"/>
                                          </p:stCondLst>
                                        </p:cTn>
                                        <p:tgtEl>
                                          <p:spTgt spid="385"/>
                                        </p:tgtEl>
                                        <p:attrNameLst>
                                          <p:attrName>style.visibility</p:attrName>
                                        </p:attrNameLst>
                                      </p:cBhvr>
                                      <p:to>
                                        <p:strVal val="visible"/>
                                      </p:to>
                                    </p:set>
                                    <p:anim calcmode="lin" valueType="num">
                                      <p:cBhvr additive="base">
                                        <p:cTn id="428" dur="500" fill="hold"/>
                                        <p:tgtEl>
                                          <p:spTgt spid="385"/>
                                        </p:tgtEl>
                                        <p:attrNameLst>
                                          <p:attrName>ppt_x</p:attrName>
                                        </p:attrNameLst>
                                      </p:cBhvr>
                                      <p:tavLst>
                                        <p:tav tm="0">
                                          <p:val>
                                            <p:strVal val="#ppt_x"/>
                                          </p:val>
                                        </p:tav>
                                        <p:tav tm="100000">
                                          <p:val>
                                            <p:strVal val="#ppt_x"/>
                                          </p:val>
                                        </p:tav>
                                      </p:tavLst>
                                    </p:anim>
                                    <p:anim calcmode="lin" valueType="num">
                                      <p:cBhvr additive="base">
                                        <p:cTn id="429" dur="500" fill="hold"/>
                                        <p:tgtEl>
                                          <p:spTgt spid="385"/>
                                        </p:tgtEl>
                                        <p:attrNameLst>
                                          <p:attrName>ppt_y</p:attrName>
                                        </p:attrNameLst>
                                      </p:cBhvr>
                                      <p:tavLst>
                                        <p:tav tm="0">
                                          <p:val>
                                            <p:strVal val="1+#ppt_h/2"/>
                                          </p:val>
                                        </p:tav>
                                        <p:tav tm="100000">
                                          <p:val>
                                            <p:strVal val="#ppt_y"/>
                                          </p:val>
                                        </p:tav>
                                      </p:tavLst>
                                    </p:anim>
                                  </p:childTnLst>
                                </p:cTn>
                              </p:par>
                            </p:childTnLst>
                          </p:cTn>
                        </p:par>
                      </p:childTnLst>
                    </p:cTn>
                  </p:par>
                  <p:par>
                    <p:cTn id="430" fill="hold">
                      <p:stCondLst>
                        <p:cond delay="indefinite"/>
                      </p:stCondLst>
                      <p:childTnLst>
                        <p:par>
                          <p:cTn id="431" fill="hold">
                            <p:stCondLst>
                              <p:cond delay="0"/>
                            </p:stCondLst>
                            <p:childTnLst>
                              <p:par>
                                <p:cTn id="432" presetID="22" presetClass="entr" presetSubtype="4" fill="hold" grpId="0" nodeType="clickEffect">
                                  <p:stCondLst>
                                    <p:cond delay="0"/>
                                  </p:stCondLst>
                                  <p:childTnLst>
                                    <p:set>
                                      <p:cBhvr>
                                        <p:cTn id="433" dur="1" fill="hold">
                                          <p:stCondLst>
                                            <p:cond delay="0"/>
                                          </p:stCondLst>
                                        </p:cTn>
                                        <p:tgtEl>
                                          <p:spTgt spid="19"/>
                                        </p:tgtEl>
                                        <p:attrNameLst>
                                          <p:attrName>style.visibility</p:attrName>
                                        </p:attrNameLst>
                                      </p:cBhvr>
                                      <p:to>
                                        <p:strVal val="visible"/>
                                      </p:to>
                                    </p:set>
                                    <p:animEffect transition="in" filter="wipe(down)">
                                      <p:cBhvr>
                                        <p:cTn id="434" dur="500"/>
                                        <p:tgtEl>
                                          <p:spTgt spid="19"/>
                                        </p:tgtEl>
                                      </p:cBhvr>
                                    </p:animEffect>
                                  </p:childTnLst>
                                </p:cTn>
                              </p:par>
                              <p:par>
                                <p:cTn id="435" presetID="2" presetClass="entr" presetSubtype="4" fill="hold" grpId="0" nodeType="withEffect">
                                  <p:stCondLst>
                                    <p:cond delay="0"/>
                                  </p:stCondLst>
                                  <p:childTnLst>
                                    <p:set>
                                      <p:cBhvr>
                                        <p:cTn id="436" dur="1" fill="hold">
                                          <p:stCondLst>
                                            <p:cond delay="0"/>
                                          </p:stCondLst>
                                        </p:cTn>
                                        <p:tgtEl>
                                          <p:spTgt spid="213"/>
                                        </p:tgtEl>
                                        <p:attrNameLst>
                                          <p:attrName>style.visibility</p:attrName>
                                        </p:attrNameLst>
                                      </p:cBhvr>
                                      <p:to>
                                        <p:strVal val="visible"/>
                                      </p:to>
                                    </p:set>
                                    <p:anim calcmode="lin" valueType="num">
                                      <p:cBhvr additive="base">
                                        <p:cTn id="437" dur="500" fill="hold"/>
                                        <p:tgtEl>
                                          <p:spTgt spid="213"/>
                                        </p:tgtEl>
                                        <p:attrNameLst>
                                          <p:attrName>ppt_x</p:attrName>
                                        </p:attrNameLst>
                                      </p:cBhvr>
                                      <p:tavLst>
                                        <p:tav tm="0">
                                          <p:val>
                                            <p:strVal val="#ppt_x"/>
                                          </p:val>
                                        </p:tav>
                                        <p:tav tm="100000">
                                          <p:val>
                                            <p:strVal val="#ppt_x"/>
                                          </p:val>
                                        </p:tav>
                                      </p:tavLst>
                                    </p:anim>
                                    <p:anim calcmode="lin" valueType="num">
                                      <p:cBhvr additive="base">
                                        <p:cTn id="43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par>
                    <p:cTn id="439" fill="hold">
                      <p:stCondLst>
                        <p:cond delay="indefinite"/>
                      </p:stCondLst>
                      <p:childTnLst>
                        <p:par>
                          <p:cTn id="440" fill="hold">
                            <p:stCondLst>
                              <p:cond delay="0"/>
                            </p:stCondLst>
                            <p:childTnLst>
                              <p:par>
                                <p:cTn id="441" presetID="22" presetClass="entr" presetSubtype="8" fill="hold" grpId="0" nodeType="clickEffect">
                                  <p:stCondLst>
                                    <p:cond delay="0"/>
                                  </p:stCondLst>
                                  <p:childTnLst>
                                    <p:set>
                                      <p:cBhvr>
                                        <p:cTn id="442" dur="1" fill="hold">
                                          <p:stCondLst>
                                            <p:cond delay="0"/>
                                          </p:stCondLst>
                                        </p:cTn>
                                        <p:tgtEl>
                                          <p:spTgt spid="45"/>
                                        </p:tgtEl>
                                        <p:attrNameLst>
                                          <p:attrName>style.visibility</p:attrName>
                                        </p:attrNameLst>
                                      </p:cBhvr>
                                      <p:to>
                                        <p:strVal val="visible"/>
                                      </p:to>
                                    </p:set>
                                    <p:animEffect transition="in" filter="wipe(left)">
                                      <p:cBhvr>
                                        <p:cTn id="443" dur="500"/>
                                        <p:tgtEl>
                                          <p:spTgt spid="45"/>
                                        </p:tgtEl>
                                      </p:cBhvr>
                                    </p:animEffect>
                                  </p:childTnLst>
                                </p:cTn>
                              </p:par>
                              <p:par>
                                <p:cTn id="444" presetID="2" presetClass="entr" presetSubtype="4" fill="hold" grpId="0" nodeType="withEffect">
                                  <p:stCondLst>
                                    <p:cond delay="0"/>
                                  </p:stCondLst>
                                  <p:childTnLst>
                                    <p:set>
                                      <p:cBhvr>
                                        <p:cTn id="445" dur="1" fill="hold">
                                          <p:stCondLst>
                                            <p:cond delay="0"/>
                                          </p:stCondLst>
                                        </p:cTn>
                                        <p:tgtEl>
                                          <p:spTgt spid="218"/>
                                        </p:tgtEl>
                                        <p:attrNameLst>
                                          <p:attrName>style.visibility</p:attrName>
                                        </p:attrNameLst>
                                      </p:cBhvr>
                                      <p:to>
                                        <p:strVal val="visible"/>
                                      </p:to>
                                    </p:set>
                                    <p:anim calcmode="lin" valueType="num">
                                      <p:cBhvr additive="base">
                                        <p:cTn id="446" dur="500" fill="hold"/>
                                        <p:tgtEl>
                                          <p:spTgt spid="218"/>
                                        </p:tgtEl>
                                        <p:attrNameLst>
                                          <p:attrName>ppt_x</p:attrName>
                                        </p:attrNameLst>
                                      </p:cBhvr>
                                      <p:tavLst>
                                        <p:tav tm="0">
                                          <p:val>
                                            <p:strVal val="#ppt_x"/>
                                          </p:val>
                                        </p:tav>
                                        <p:tav tm="100000">
                                          <p:val>
                                            <p:strVal val="#ppt_x"/>
                                          </p:val>
                                        </p:tav>
                                      </p:tavLst>
                                    </p:anim>
                                    <p:anim calcmode="lin" valueType="num">
                                      <p:cBhvr additive="base">
                                        <p:cTn id="447"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448" fill="hold">
                      <p:stCondLst>
                        <p:cond delay="indefinite"/>
                      </p:stCondLst>
                      <p:childTnLst>
                        <p:par>
                          <p:cTn id="449" fill="hold">
                            <p:stCondLst>
                              <p:cond delay="0"/>
                            </p:stCondLst>
                            <p:childTnLst>
                              <p:par>
                                <p:cTn id="450" presetID="2" presetClass="entr" presetSubtype="4" fill="hold" grpId="0" nodeType="clickEffect">
                                  <p:stCondLst>
                                    <p:cond delay="0"/>
                                  </p:stCondLst>
                                  <p:childTnLst>
                                    <p:set>
                                      <p:cBhvr>
                                        <p:cTn id="451" dur="1" fill="hold">
                                          <p:stCondLst>
                                            <p:cond delay="0"/>
                                          </p:stCondLst>
                                        </p:cTn>
                                        <p:tgtEl>
                                          <p:spTgt spid="368"/>
                                        </p:tgtEl>
                                        <p:attrNameLst>
                                          <p:attrName>style.visibility</p:attrName>
                                        </p:attrNameLst>
                                      </p:cBhvr>
                                      <p:to>
                                        <p:strVal val="visible"/>
                                      </p:to>
                                    </p:set>
                                    <p:anim calcmode="lin" valueType="num">
                                      <p:cBhvr additive="base">
                                        <p:cTn id="452" dur="500" fill="hold"/>
                                        <p:tgtEl>
                                          <p:spTgt spid="368"/>
                                        </p:tgtEl>
                                        <p:attrNameLst>
                                          <p:attrName>ppt_x</p:attrName>
                                        </p:attrNameLst>
                                      </p:cBhvr>
                                      <p:tavLst>
                                        <p:tav tm="0">
                                          <p:val>
                                            <p:strVal val="#ppt_x"/>
                                          </p:val>
                                        </p:tav>
                                        <p:tav tm="100000">
                                          <p:val>
                                            <p:strVal val="#ppt_x"/>
                                          </p:val>
                                        </p:tav>
                                      </p:tavLst>
                                    </p:anim>
                                    <p:anim calcmode="lin" valueType="num">
                                      <p:cBhvr additive="base">
                                        <p:cTn id="453" dur="500" fill="hold"/>
                                        <p:tgtEl>
                                          <p:spTgt spid="368"/>
                                        </p:tgtEl>
                                        <p:attrNameLst>
                                          <p:attrName>ppt_y</p:attrName>
                                        </p:attrNameLst>
                                      </p:cBhvr>
                                      <p:tavLst>
                                        <p:tav tm="0">
                                          <p:val>
                                            <p:strVal val="1+#ppt_h/2"/>
                                          </p:val>
                                        </p:tav>
                                        <p:tav tm="100000">
                                          <p:val>
                                            <p:strVal val="#ppt_y"/>
                                          </p:val>
                                        </p:tav>
                                      </p:tavLst>
                                    </p:anim>
                                  </p:childTnLst>
                                </p:cTn>
                              </p:par>
                            </p:childTnLst>
                          </p:cTn>
                        </p:par>
                      </p:childTnLst>
                    </p:cTn>
                  </p:par>
                  <p:par>
                    <p:cTn id="454" fill="hold">
                      <p:stCondLst>
                        <p:cond delay="indefinite"/>
                      </p:stCondLst>
                      <p:childTnLst>
                        <p:par>
                          <p:cTn id="455" fill="hold">
                            <p:stCondLst>
                              <p:cond delay="0"/>
                            </p:stCondLst>
                            <p:childTnLst>
                              <p:par>
                                <p:cTn id="456" presetID="2" presetClass="entr" presetSubtype="4" fill="hold" grpId="0" nodeType="clickEffect">
                                  <p:stCondLst>
                                    <p:cond delay="0"/>
                                  </p:stCondLst>
                                  <p:childTnLst>
                                    <p:set>
                                      <p:cBhvr>
                                        <p:cTn id="457" dur="1" fill="hold">
                                          <p:stCondLst>
                                            <p:cond delay="0"/>
                                          </p:stCondLst>
                                        </p:cTn>
                                        <p:tgtEl>
                                          <p:spTgt spid="365"/>
                                        </p:tgtEl>
                                        <p:attrNameLst>
                                          <p:attrName>style.visibility</p:attrName>
                                        </p:attrNameLst>
                                      </p:cBhvr>
                                      <p:to>
                                        <p:strVal val="visible"/>
                                      </p:to>
                                    </p:set>
                                    <p:anim calcmode="lin" valueType="num">
                                      <p:cBhvr additive="base">
                                        <p:cTn id="458" dur="500" fill="hold"/>
                                        <p:tgtEl>
                                          <p:spTgt spid="365"/>
                                        </p:tgtEl>
                                        <p:attrNameLst>
                                          <p:attrName>ppt_x</p:attrName>
                                        </p:attrNameLst>
                                      </p:cBhvr>
                                      <p:tavLst>
                                        <p:tav tm="0">
                                          <p:val>
                                            <p:strVal val="#ppt_x"/>
                                          </p:val>
                                        </p:tav>
                                        <p:tav tm="100000">
                                          <p:val>
                                            <p:strVal val="#ppt_x"/>
                                          </p:val>
                                        </p:tav>
                                      </p:tavLst>
                                    </p:anim>
                                    <p:anim calcmode="lin" valueType="num">
                                      <p:cBhvr additive="base">
                                        <p:cTn id="459" dur="500" fill="hold"/>
                                        <p:tgtEl>
                                          <p:spTgt spid="365"/>
                                        </p:tgtEl>
                                        <p:attrNameLst>
                                          <p:attrName>ppt_y</p:attrName>
                                        </p:attrNameLst>
                                      </p:cBhvr>
                                      <p:tavLst>
                                        <p:tav tm="0">
                                          <p:val>
                                            <p:strVal val="1+#ppt_h/2"/>
                                          </p:val>
                                        </p:tav>
                                        <p:tav tm="100000">
                                          <p:val>
                                            <p:strVal val="#ppt_y"/>
                                          </p:val>
                                        </p:tav>
                                      </p:tavLst>
                                    </p:anim>
                                  </p:childTnLst>
                                </p:cTn>
                              </p:par>
                            </p:childTnLst>
                          </p:cTn>
                        </p:par>
                      </p:childTnLst>
                    </p:cTn>
                  </p:par>
                  <p:par>
                    <p:cTn id="460" fill="hold">
                      <p:stCondLst>
                        <p:cond delay="indefinite"/>
                      </p:stCondLst>
                      <p:childTnLst>
                        <p:par>
                          <p:cTn id="461" fill="hold">
                            <p:stCondLst>
                              <p:cond delay="0"/>
                            </p:stCondLst>
                            <p:childTnLst>
                              <p:par>
                                <p:cTn id="462" presetID="22" presetClass="entr" presetSubtype="2" fill="hold" nodeType="clickEffect">
                                  <p:stCondLst>
                                    <p:cond delay="0"/>
                                  </p:stCondLst>
                                  <p:childTnLst>
                                    <p:set>
                                      <p:cBhvr>
                                        <p:cTn id="463" dur="1" fill="hold">
                                          <p:stCondLst>
                                            <p:cond delay="0"/>
                                          </p:stCondLst>
                                        </p:cTn>
                                        <p:tgtEl>
                                          <p:spTgt spid="239"/>
                                        </p:tgtEl>
                                        <p:attrNameLst>
                                          <p:attrName>style.visibility</p:attrName>
                                        </p:attrNameLst>
                                      </p:cBhvr>
                                      <p:to>
                                        <p:strVal val="visible"/>
                                      </p:to>
                                    </p:set>
                                    <p:animEffect transition="in" filter="wipe(right)">
                                      <p:cBhvr>
                                        <p:cTn id="464" dur="500"/>
                                        <p:tgtEl>
                                          <p:spTgt spid="239"/>
                                        </p:tgtEl>
                                      </p:cBhvr>
                                    </p:animEffect>
                                  </p:childTnLst>
                                </p:cTn>
                              </p:par>
                            </p:childTnLst>
                          </p:cTn>
                        </p:par>
                      </p:childTnLst>
                    </p:cTn>
                  </p:par>
                  <p:par>
                    <p:cTn id="465" fill="hold">
                      <p:stCondLst>
                        <p:cond delay="indefinite"/>
                      </p:stCondLst>
                      <p:childTnLst>
                        <p:par>
                          <p:cTn id="466" fill="hold">
                            <p:stCondLst>
                              <p:cond delay="0"/>
                            </p:stCondLst>
                            <p:childTnLst>
                              <p:par>
                                <p:cTn id="467" presetID="2" presetClass="entr" presetSubtype="4" fill="hold" grpId="0" nodeType="clickEffect">
                                  <p:stCondLst>
                                    <p:cond delay="0"/>
                                  </p:stCondLst>
                                  <p:childTnLst>
                                    <p:set>
                                      <p:cBhvr>
                                        <p:cTn id="468" dur="1" fill="hold">
                                          <p:stCondLst>
                                            <p:cond delay="0"/>
                                          </p:stCondLst>
                                        </p:cTn>
                                        <p:tgtEl>
                                          <p:spTgt spid="364"/>
                                        </p:tgtEl>
                                        <p:attrNameLst>
                                          <p:attrName>style.visibility</p:attrName>
                                        </p:attrNameLst>
                                      </p:cBhvr>
                                      <p:to>
                                        <p:strVal val="visible"/>
                                      </p:to>
                                    </p:set>
                                    <p:anim calcmode="lin" valueType="num">
                                      <p:cBhvr additive="base">
                                        <p:cTn id="469" dur="500" fill="hold"/>
                                        <p:tgtEl>
                                          <p:spTgt spid="364"/>
                                        </p:tgtEl>
                                        <p:attrNameLst>
                                          <p:attrName>ppt_x</p:attrName>
                                        </p:attrNameLst>
                                      </p:cBhvr>
                                      <p:tavLst>
                                        <p:tav tm="0">
                                          <p:val>
                                            <p:strVal val="#ppt_x"/>
                                          </p:val>
                                        </p:tav>
                                        <p:tav tm="100000">
                                          <p:val>
                                            <p:strVal val="#ppt_x"/>
                                          </p:val>
                                        </p:tav>
                                      </p:tavLst>
                                    </p:anim>
                                    <p:anim calcmode="lin" valueType="num">
                                      <p:cBhvr additive="base">
                                        <p:cTn id="470" dur="500" fill="hold"/>
                                        <p:tgtEl>
                                          <p:spTgt spid="364"/>
                                        </p:tgtEl>
                                        <p:attrNameLst>
                                          <p:attrName>ppt_y</p:attrName>
                                        </p:attrNameLst>
                                      </p:cBhvr>
                                      <p:tavLst>
                                        <p:tav tm="0">
                                          <p:val>
                                            <p:strVal val="1+#ppt_h/2"/>
                                          </p:val>
                                        </p:tav>
                                        <p:tav tm="100000">
                                          <p:val>
                                            <p:strVal val="#ppt_y"/>
                                          </p:val>
                                        </p:tav>
                                      </p:tavLst>
                                    </p:anim>
                                  </p:childTnLst>
                                </p:cTn>
                              </p:par>
                              <p:par>
                                <p:cTn id="471" presetID="2" presetClass="entr" presetSubtype="4" fill="hold" grpId="0" nodeType="withEffect">
                                  <p:stCondLst>
                                    <p:cond delay="0"/>
                                  </p:stCondLst>
                                  <p:childTnLst>
                                    <p:set>
                                      <p:cBhvr>
                                        <p:cTn id="472" dur="1" fill="hold">
                                          <p:stCondLst>
                                            <p:cond delay="0"/>
                                          </p:stCondLst>
                                        </p:cTn>
                                        <p:tgtEl>
                                          <p:spTgt spid="370"/>
                                        </p:tgtEl>
                                        <p:attrNameLst>
                                          <p:attrName>style.visibility</p:attrName>
                                        </p:attrNameLst>
                                      </p:cBhvr>
                                      <p:to>
                                        <p:strVal val="visible"/>
                                      </p:to>
                                    </p:set>
                                    <p:anim calcmode="lin" valueType="num">
                                      <p:cBhvr additive="base">
                                        <p:cTn id="473" dur="500" fill="hold"/>
                                        <p:tgtEl>
                                          <p:spTgt spid="370"/>
                                        </p:tgtEl>
                                        <p:attrNameLst>
                                          <p:attrName>ppt_x</p:attrName>
                                        </p:attrNameLst>
                                      </p:cBhvr>
                                      <p:tavLst>
                                        <p:tav tm="0">
                                          <p:val>
                                            <p:strVal val="#ppt_x"/>
                                          </p:val>
                                        </p:tav>
                                        <p:tav tm="100000">
                                          <p:val>
                                            <p:strVal val="#ppt_x"/>
                                          </p:val>
                                        </p:tav>
                                      </p:tavLst>
                                    </p:anim>
                                    <p:anim calcmode="lin" valueType="num">
                                      <p:cBhvr additive="base">
                                        <p:cTn id="474"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par>
                    <p:cTn id="475" fill="hold">
                      <p:stCondLst>
                        <p:cond delay="indefinite"/>
                      </p:stCondLst>
                      <p:childTnLst>
                        <p:par>
                          <p:cTn id="476" fill="hold">
                            <p:stCondLst>
                              <p:cond delay="0"/>
                            </p:stCondLst>
                            <p:childTnLst>
                              <p:par>
                                <p:cTn id="477" presetID="22" presetClass="entr" presetSubtype="2" fill="hold" nodeType="clickEffect">
                                  <p:stCondLst>
                                    <p:cond delay="0"/>
                                  </p:stCondLst>
                                  <p:childTnLst>
                                    <p:set>
                                      <p:cBhvr>
                                        <p:cTn id="478" dur="1" fill="hold">
                                          <p:stCondLst>
                                            <p:cond delay="0"/>
                                          </p:stCondLst>
                                        </p:cTn>
                                        <p:tgtEl>
                                          <p:spTgt spid="251"/>
                                        </p:tgtEl>
                                        <p:attrNameLst>
                                          <p:attrName>style.visibility</p:attrName>
                                        </p:attrNameLst>
                                      </p:cBhvr>
                                      <p:to>
                                        <p:strVal val="visible"/>
                                      </p:to>
                                    </p:set>
                                    <p:animEffect transition="in" filter="wipe(right)">
                                      <p:cBhvr>
                                        <p:cTn id="479" dur="500"/>
                                        <p:tgtEl>
                                          <p:spTgt spid="251"/>
                                        </p:tgtEl>
                                      </p:cBhvr>
                                    </p:animEffect>
                                  </p:childTnLst>
                                </p:cTn>
                              </p:par>
                            </p:childTnLst>
                          </p:cTn>
                        </p:par>
                      </p:childTnLst>
                    </p:cTn>
                  </p:par>
                  <p:par>
                    <p:cTn id="480" fill="hold">
                      <p:stCondLst>
                        <p:cond delay="indefinite"/>
                      </p:stCondLst>
                      <p:childTnLst>
                        <p:par>
                          <p:cTn id="481" fill="hold">
                            <p:stCondLst>
                              <p:cond delay="0"/>
                            </p:stCondLst>
                            <p:childTnLst>
                              <p:par>
                                <p:cTn id="482" presetID="2" presetClass="entr" presetSubtype="4" fill="hold" grpId="0" nodeType="clickEffect">
                                  <p:stCondLst>
                                    <p:cond delay="0"/>
                                  </p:stCondLst>
                                  <p:childTnLst>
                                    <p:set>
                                      <p:cBhvr>
                                        <p:cTn id="483" dur="1" fill="hold">
                                          <p:stCondLst>
                                            <p:cond delay="0"/>
                                          </p:stCondLst>
                                        </p:cTn>
                                        <p:tgtEl>
                                          <p:spTgt spid="367"/>
                                        </p:tgtEl>
                                        <p:attrNameLst>
                                          <p:attrName>style.visibility</p:attrName>
                                        </p:attrNameLst>
                                      </p:cBhvr>
                                      <p:to>
                                        <p:strVal val="visible"/>
                                      </p:to>
                                    </p:set>
                                    <p:anim calcmode="lin" valueType="num">
                                      <p:cBhvr additive="base">
                                        <p:cTn id="484" dur="500" fill="hold"/>
                                        <p:tgtEl>
                                          <p:spTgt spid="367"/>
                                        </p:tgtEl>
                                        <p:attrNameLst>
                                          <p:attrName>ppt_x</p:attrName>
                                        </p:attrNameLst>
                                      </p:cBhvr>
                                      <p:tavLst>
                                        <p:tav tm="0">
                                          <p:val>
                                            <p:strVal val="#ppt_x"/>
                                          </p:val>
                                        </p:tav>
                                        <p:tav tm="100000">
                                          <p:val>
                                            <p:strVal val="#ppt_x"/>
                                          </p:val>
                                        </p:tav>
                                      </p:tavLst>
                                    </p:anim>
                                    <p:anim calcmode="lin" valueType="num">
                                      <p:cBhvr additive="base">
                                        <p:cTn id="485" dur="500" fill="hold"/>
                                        <p:tgtEl>
                                          <p:spTgt spid="367"/>
                                        </p:tgtEl>
                                        <p:attrNameLst>
                                          <p:attrName>ppt_y</p:attrName>
                                        </p:attrNameLst>
                                      </p:cBhvr>
                                      <p:tavLst>
                                        <p:tav tm="0">
                                          <p:val>
                                            <p:strVal val="1+#ppt_h/2"/>
                                          </p:val>
                                        </p:tav>
                                        <p:tav tm="100000">
                                          <p:val>
                                            <p:strVal val="#ppt_y"/>
                                          </p:val>
                                        </p:tav>
                                      </p:tavLst>
                                    </p:anim>
                                  </p:childTnLst>
                                </p:cTn>
                              </p:par>
                              <p:par>
                                <p:cTn id="486" presetID="2" presetClass="entr" presetSubtype="4" fill="hold" grpId="0" nodeType="withEffect">
                                  <p:stCondLst>
                                    <p:cond delay="0"/>
                                  </p:stCondLst>
                                  <p:childTnLst>
                                    <p:set>
                                      <p:cBhvr>
                                        <p:cTn id="487" dur="1" fill="hold">
                                          <p:stCondLst>
                                            <p:cond delay="0"/>
                                          </p:stCondLst>
                                        </p:cTn>
                                        <p:tgtEl>
                                          <p:spTgt spid="366"/>
                                        </p:tgtEl>
                                        <p:attrNameLst>
                                          <p:attrName>style.visibility</p:attrName>
                                        </p:attrNameLst>
                                      </p:cBhvr>
                                      <p:to>
                                        <p:strVal val="visible"/>
                                      </p:to>
                                    </p:set>
                                    <p:anim calcmode="lin" valueType="num">
                                      <p:cBhvr additive="base">
                                        <p:cTn id="488" dur="500" fill="hold"/>
                                        <p:tgtEl>
                                          <p:spTgt spid="366"/>
                                        </p:tgtEl>
                                        <p:attrNameLst>
                                          <p:attrName>ppt_x</p:attrName>
                                        </p:attrNameLst>
                                      </p:cBhvr>
                                      <p:tavLst>
                                        <p:tav tm="0">
                                          <p:val>
                                            <p:strVal val="#ppt_x"/>
                                          </p:val>
                                        </p:tav>
                                        <p:tav tm="100000">
                                          <p:val>
                                            <p:strVal val="#ppt_x"/>
                                          </p:val>
                                        </p:tav>
                                      </p:tavLst>
                                    </p:anim>
                                    <p:anim calcmode="lin" valueType="num">
                                      <p:cBhvr additive="base">
                                        <p:cTn id="489" dur="500" fill="hold"/>
                                        <p:tgtEl>
                                          <p:spTgt spid="366"/>
                                        </p:tgtEl>
                                        <p:attrNameLst>
                                          <p:attrName>ppt_y</p:attrName>
                                        </p:attrNameLst>
                                      </p:cBhvr>
                                      <p:tavLst>
                                        <p:tav tm="0">
                                          <p:val>
                                            <p:strVal val="1+#ppt_h/2"/>
                                          </p:val>
                                        </p:tav>
                                        <p:tav tm="100000">
                                          <p:val>
                                            <p:strVal val="#ppt_y"/>
                                          </p:val>
                                        </p:tav>
                                      </p:tavLst>
                                    </p:anim>
                                  </p:childTnLst>
                                </p:cTn>
                              </p:par>
                            </p:childTnLst>
                          </p:cTn>
                        </p:par>
                      </p:childTnLst>
                    </p:cTn>
                  </p:par>
                  <p:par>
                    <p:cTn id="490" fill="hold">
                      <p:stCondLst>
                        <p:cond delay="indefinite"/>
                      </p:stCondLst>
                      <p:childTnLst>
                        <p:par>
                          <p:cTn id="491" fill="hold">
                            <p:stCondLst>
                              <p:cond delay="0"/>
                            </p:stCondLst>
                            <p:childTnLst>
                              <p:par>
                                <p:cTn id="492" presetID="22" presetClass="entr" presetSubtype="1" fill="hold" nodeType="clickEffect">
                                  <p:stCondLst>
                                    <p:cond delay="0"/>
                                  </p:stCondLst>
                                  <p:childTnLst>
                                    <p:set>
                                      <p:cBhvr>
                                        <p:cTn id="493" dur="1" fill="hold">
                                          <p:stCondLst>
                                            <p:cond delay="0"/>
                                          </p:stCondLst>
                                        </p:cTn>
                                        <p:tgtEl>
                                          <p:spTgt spid="334"/>
                                        </p:tgtEl>
                                        <p:attrNameLst>
                                          <p:attrName>style.visibility</p:attrName>
                                        </p:attrNameLst>
                                      </p:cBhvr>
                                      <p:to>
                                        <p:strVal val="visible"/>
                                      </p:to>
                                    </p:set>
                                    <p:animEffect transition="in" filter="wipe(up)">
                                      <p:cBhvr>
                                        <p:cTn id="494" dur="500"/>
                                        <p:tgtEl>
                                          <p:spTgt spid="334"/>
                                        </p:tgtEl>
                                      </p:cBhvr>
                                    </p:animEffect>
                                  </p:childTnLst>
                                </p:cTn>
                              </p:par>
                            </p:childTnLst>
                          </p:cTn>
                        </p:par>
                      </p:childTnLst>
                    </p:cTn>
                  </p:par>
                  <p:par>
                    <p:cTn id="495" fill="hold">
                      <p:stCondLst>
                        <p:cond delay="indefinite"/>
                      </p:stCondLst>
                      <p:childTnLst>
                        <p:par>
                          <p:cTn id="496" fill="hold">
                            <p:stCondLst>
                              <p:cond delay="0"/>
                            </p:stCondLst>
                            <p:childTnLst>
                              <p:par>
                                <p:cTn id="497" presetID="22" presetClass="entr" presetSubtype="1" fill="hold" grpId="0" nodeType="clickEffect">
                                  <p:stCondLst>
                                    <p:cond delay="0"/>
                                  </p:stCondLst>
                                  <p:childTnLst>
                                    <p:set>
                                      <p:cBhvr>
                                        <p:cTn id="498" dur="1" fill="hold">
                                          <p:stCondLst>
                                            <p:cond delay="0"/>
                                          </p:stCondLst>
                                        </p:cTn>
                                        <p:tgtEl>
                                          <p:spTgt spid="336"/>
                                        </p:tgtEl>
                                        <p:attrNameLst>
                                          <p:attrName>style.visibility</p:attrName>
                                        </p:attrNameLst>
                                      </p:cBhvr>
                                      <p:to>
                                        <p:strVal val="visible"/>
                                      </p:to>
                                    </p:set>
                                    <p:animEffect transition="in" filter="wipe(up)">
                                      <p:cBhvr>
                                        <p:cTn id="499" dur="500"/>
                                        <p:tgtEl>
                                          <p:spTgt spid="336"/>
                                        </p:tgtEl>
                                      </p:cBhvr>
                                    </p:animEffect>
                                  </p:childTnLst>
                                </p:cTn>
                              </p:par>
                            </p:childTnLst>
                          </p:cTn>
                        </p:par>
                      </p:childTnLst>
                    </p:cTn>
                  </p:par>
                  <p:par>
                    <p:cTn id="500" fill="hold">
                      <p:stCondLst>
                        <p:cond delay="indefinite"/>
                      </p:stCondLst>
                      <p:childTnLst>
                        <p:par>
                          <p:cTn id="501" fill="hold">
                            <p:stCondLst>
                              <p:cond delay="0"/>
                            </p:stCondLst>
                            <p:childTnLst>
                              <p:par>
                                <p:cTn id="502" presetID="22" presetClass="entr" presetSubtype="2" fill="hold" nodeType="clickEffect">
                                  <p:stCondLst>
                                    <p:cond delay="0"/>
                                  </p:stCondLst>
                                  <p:childTnLst>
                                    <p:set>
                                      <p:cBhvr>
                                        <p:cTn id="503" dur="1" fill="hold">
                                          <p:stCondLst>
                                            <p:cond delay="0"/>
                                          </p:stCondLst>
                                        </p:cTn>
                                        <p:tgtEl>
                                          <p:spTgt spid="338"/>
                                        </p:tgtEl>
                                        <p:attrNameLst>
                                          <p:attrName>style.visibility</p:attrName>
                                        </p:attrNameLst>
                                      </p:cBhvr>
                                      <p:to>
                                        <p:strVal val="visible"/>
                                      </p:to>
                                    </p:set>
                                    <p:animEffect transition="in" filter="wipe(right)">
                                      <p:cBhvr>
                                        <p:cTn id="504" dur="500"/>
                                        <p:tgtEl>
                                          <p:spTgt spid="338"/>
                                        </p:tgtEl>
                                      </p:cBhvr>
                                    </p:animEffect>
                                  </p:childTnLst>
                                </p:cTn>
                              </p:par>
                            </p:childTnLst>
                          </p:cTn>
                        </p:par>
                      </p:childTnLst>
                    </p:cTn>
                  </p:par>
                  <p:par>
                    <p:cTn id="505" fill="hold">
                      <p:stCondLst>
                        <p:cond delay="indefinite"/>
                      </p:stCondLst>
                      <p:childTnLst>
                        <p:par>
                          <p:cTn id="506" fill="hold">
                            <p:stCondLst>
                              <p:cond delay="0"/>
                            </p:stCondLst>
                            <p:childTnLst>
                              <p:par>
                                <p:cTn id="507" presetID="2" presetClass="entr" presetSubtype="4" fill="hold" grpId="0" nodeType="clickEffect">
                                  <p:stCondLst>
                                    <p:cond delay="0"/>
                                  </p:stCondLst>
                                  <p:childTnLst>
                                    <p:set>
                                      <p:cBhvr>
                                        <p:cTn id="508" dur="1" fill="hold">
                                          <p:stCondLst>
                                            <p:cond delay="0"/>
                                          </p:stCondLst>
                                        </p:cTn>
                                        <p:tgtEl>
                                          <p:spTgt spid="335"/>
                                        </p:tgtEl>
                                        <p:attrNameLst>
                                          <p:attrName>style.visibility</p:attrName>
                                        </p:attrNameLst>
                                      </p:cBhvr>
                                      <p:to>
                                        <p:strVal val="visible"/>
                                      </p:to>
                                    </p:set>
                                    <p:anim calcmode="lin" valueType="num">
                                      <p:cBhvr additive="base">
                                        <p:cTn id="509" dur="500" fill="hold"/>
                                        <p:tgtEl>
                                          <p:spTgt spid="335"/>
                                        </p:tgtEl>
                                        <p:attrNameLst>
                                          <p:attrName>ppt_x</p:attrName>
                                        </p:attrNameLst>
                                      </p:cBhvr>
                                      <p:tavLst>
                                        <p:tav tm="0">
                                          <p:val>
                                            <p:strVal val="#ppt_x"/>
                                          </p:val>
                                        </p:tav>
                                        <p:tav tm="100000">
                                          <p:val>
                                            <p:strVal val="#ppt_x"/>
                                          </p:val>
                                        </p:tav>
                                      </p:tavLst>
                                    </p:anim>
                                    <p:anim calcmode="lin" valueType="num">
                                      <p:cBhvr additive="base">
                                        <p:cTn id="510" dur="500" fill="hold"/>
                                        <p:tgtEl>
                                          <p:spTgt spid="335"/>
                                        </p:tgtEl>
                                        <p:attrNameLst>
                                          <p:attrName>ppt_y</p:attrName>
                                        </p:attrNameLst>
                                      </p:cBhvr>
                                      <p:tavLst>
                                        <p:tav tm="0">
                                          <p:val>
                                            <p:strVal val="1+#ppt_h/2"/>
                                          </p:val>
                                        </p:tav>
                                        <p:tav tm="100000">
                                          <p:val>
                                            <p:strVal val="#ppt_y"/>
                                          </p:val>
                                        </p:tav>
                                      </p:tavLst>
                                    </p:anim>
                                  </p:childTnLst>
                                </p:cTn>
                              </p:par>
                              <p:par>
                                <p:cTn id="511" presetID="2" presetClass="entr" presetSubtype="4" fill="hold" grpId="0" nodeType="withEffect">
                                  <p:stCondLst>
                                    <p:cond delay="0"/>
                                  </p:stCondLst>
                                  <p:childTnLst>
                                    <p:set>
                                      <p:cBhvr>
                                        <p:cTn id="512" dur="1" fill="hold">
                                          <p:stCondLst>
                                            <p:cond delay="0"/>
                                          </p:stCondLst>
                                        </p:cTn>
                                        <p:tgtEl>
                                          <p:spTgt spid="346"/>
                                        </p:tgtEl>
                                        <p:attrNameLst>
                                          <p:attrName>style.visibility</p:attrName>
                                        </p:attrNameLst>
                                      </p:cBhvr>
                                      <p:to>
                                        <p:strVal val="visible"/>
                                      </p:to>
                                    </p:set>
                                    <p:anim calcmode="lin" valueType="num">
                                      <p:cBhvr additive="base">
                                        <p:cTn id="513" dur="500" fill="hold"/>
                                        <p:tgtEl>
                                          <p:spTgt spid="346"/>
                                        </p:tgtEl>
                                        <p:attrNameLst>
                                          <p:attrName>ppt_x</p:attrName>
                                        </p:attrNameLst>
                                      </p:cBhvr>
                                      <p:tavLst>
                                        <p:tav tm="0">
                                          <p:val>
                                            <p:strVal val="#ppt_x"/>
                                          </p:val>
                                        </p:tav>
                                        <p:tav tm="100000">
                                          <p:val>
                                            <p:strVal val="#ppt_x"/>
                                          </p:val>
                                        </p:tav>
                                      </p:tavLst>
                                    </p:anim>
                                    <p:anim calcmode="lin" valueType="num">
                                      <p:cBhvr additive="base">
                                        <p:cTn id="514" dur="500" fill="hold"/>
                                        <p:tgtEl>
                                          <p:spTgt spid="346"/>
                                        </p:tgtEl>
                                        <p:attrNameLst>
                                          <p:attrName>ppt_y</p:attrName>
                                        </p:attrNameLst>
                                      </p:cBhvr>
                                      <p:tavLst>
                                        <p:tav tm="0">
                                          <p:val>
                                            <p:strVal val="1+#ppt_h/2"/>
                                          </p:val>
                                        </p:tav>
                                        <p:tav tm="100000">
                                          <p:val>
                                            <p:strVal val="#ppt_y"/>
                                          </p:val>
                                        </p:tav>
                                      </p:tavLst>
                                    </p:anim>
                                  </p:childTnLst>
                                </p:cTn>
                              </p:par>
                            </p:childTnLst>
                          </p:cTn>
                        </p:par>
                      </p:childTnLst>
                    </p:cTn>
                  </p:par>
                  <p:par>
                    <p:cTn id="515" fill="hold">
                      <p:stCondLst>
                        <p:cond delay="indefinite"/>
                      </p:stCondLst>
                      <p:childTnLst>
                        <p:par>
                          <p:cTn id="516" fill="hold">
                            <p:stCondLst>
                              <p:cond delay="0"/>
                            </p:stCondLst>
                            <p:childTnLst>
                              <p:par>
                                <p:cTn id="517" presetID="22" presetClass="entr" presetSubtype="1" fill="hold" nodeType="clickEffect">
                                  <p:stCondLst>
                                    <p:cond delay="0"/>
                                  </p:stCondLst>
                                  <p:childTnLst>
                                    <p:set>
                                      <p:cBhvr>
                                        <p:cTn id="518" dur="1" fill="hold">
                                          <p:stCondLst>
                                            <p:cond delay="0"/>
                                          </p:stCondLst>
                                        </p:cTn>
                                        <p:tgtEl>
                                          <p:spTgt spid="299"/>
                                        </p:tgtEl>
                                        <p:attrNameLst>
                                          <p:attrName>style.visibility</p:attrName>
                                        </p:attrNameLst>
                                      </p:cBhvr>
                                      <p:to>
                                        <p:strVal val="visible"/>
                                      </p:to>
                                    </p:set>
                                    <p:animEffect transition="in" filter="wipe(up)">
                                      <p:cBhvr>
                                        <p:cTn id="519" dur="500"/>
                                        <p:tgtEl>
                                          <p:spTgt spid="299"/>
                                        </p:tgtEl>
                                      </p:cBhvr>
                                    </p:animEffect>
                                  </p:childTnLst>
                                </p:cTn>
                              </p:par>
                            </p:childTnLst>
                          </p:cTn>
                        </p:par>
                      </p:childTnLst>
                    </p:cTn>
                  </p:par>
                  <p:par>
                    <p:cTn id="520" fill="hold">
                      <p:stCondLst>
                        <p:cond delay="indefinite"/>
                      </p:stCondLst>
                      <p:childTnLst>
                        <p:par>
                          <p:cTn id="521" fill="hold">
                            <p:stCondLst>
                              <p:cond delay="0"/>
                            </p:stCondLst>
                            <p:childTnLst>
                              <p:par>
                                <p:cTn id="522" presetID="22" presetClass="entr" presetSubtype="1" fill="hold" grpId="0" nodeType="clickEffect">
                                  <p:stCondLst>
                                    <p:cond delay="0"/>
                                  </p:stCondLst>
                                  <p:childTnLst>
                                    <p:set>
                                      <p:cBhvr>
                                        <p:cTn id="523" dur="1" fill="hold">
                                          <p:stCondLst>
                                            <p:cond delay="0"/>
                                          </p:stCondLst>
                                        </p:cTn>
                                        <p:tgtEl>
                                          <p:spTgt spid="162"/>
                                        </p:tgtEl>
                                        <p:attrNameLst>
                                          <p:attrName>style.visibility</p:attrName>
                                        </p:attrNameLst>
                                      </p:cBhvr>
                                      <p:to>
                                        <p:strVal val="visible"/>
                                      </p:to>
                                    </p:set>
                                    <p:animEffect transition="in" filter="wipe(up)">
                                      <p:cBhvr>
                                        <p:cTn id="524" dur="500"/>
                                        <p:tgtEl>
                                          <p:spTgt spid="162"/>
                                        </p:tgtEl>
                                      </p:cBhvr>
                                    </p:animEffect>
                                  </p:childTnLst>
                                </p:cTn>
                              </p:par>
                            </p:childTnLst>
                          </p:cTn>
                        </p:par>
                      </p:childTnLst>
                    </p:cTn>
                  </p:par>
                  <p:par>
                    <p:cTn id="525" fill="hold">
                      <p:stCondLst>
                        <p:cond delay="indefinite"/>
                      </p:stCondLst>
                      <p:childTnLst>
                        <p:par>
                          <p:cTn id="526" fill="hold">
                            <p:stCondLst>
                              <p:cond delay="0"/>
                            </p:stCondLst>
                            <p:childTnLst>
                              <p:par>
                                <p:cTn id="527" presetID="22" presetClass="entr" presetSubtype="2" fill="hold" nodeType="clickEffect">
                                  <p:stCondLst>
                                    <p:cond delay="0"/>
                                  </p:stCondLst>
                                  <p:childTnLst>
                                    <p:set>
                                      <p:cBhvr>
                                        <p:cTn id="528" dur="1" fill="hold">
                                          <p:stCondLst>
                                            <p:cond delay="0"/>
                                          </p:stCondLst>
                                        </p:cTn>
                                        <p:tgtEl>
                                          <p:spTgt spid="125"/>
                                        </p:tgtEl>
                                        <p:attrNameLst>
                                          <p:attrName>style.visibility</p:attrName>
                                        </p:attrNameLst>
                                      </p:cBhvr>
                                      <p:to>
                                        <p:strVal val="visible"/>
                                      </p:to>
                                    </p:set>
                                    <p:animEffect transition="in" filter="wipe(right)">
                                      <p:cBhvr>
                                        <p:cTn id="529" dur="500"/>
                                        <p:tgtEl>
                                          <p:spTgt spid="125"/>
                                        </p:tgtEl>
                                      </p:cBhvr>
                                    </p:animEffect>
                                  </p:childTnLst>
                                </p:cTn>
                              </p:par>
                            </p:childTnLst>
                          </p:cTn>
                        </p:par>
                      </p:childTnLst>
                    </p:cTn>
                  </p:par>
                  <p:par>
                    <p:cTn id="530" fill="hold">
                      <p:stCondLst>
                        <p:cond delay="indefinite"/>
                      </p:stCondLst>
                      <p:childTnLst>
                        <p:par>
                          <p:cTn id="531" fill="hold">
                            <p:stCondLst>
                              <p:cond delay="0"/>
                            </p:stCondLst>
                            <p:childTnLst>
                              <p:par>
                                <p:cTn id="532" presetID="2" presetClass="entr" presetSubtype="4" fill="hold" grpId="0" nodeType="clickEffect">
                                  <p:stCondLst>
                                    <p:cond delay="0"/>
                                  </p:stCondLst>
                                  <p:childTnLst>
                                    <p:set>
                                      <p:cBhvr>
                                        <p:cTn id="533" dur="1" fill="hold">
                                          <p:stCondLst>
                                            <p:cond delay="0"/>
                                          </p:stCondLst>
                                        </p:cTn>
                                        <p:tgtEl>
                                          <p:spTgt spid="345"/>
                                        </p:tgtEl>
                                        <p:attrNameLst>
                                          <p:attrName>style.visibility</p:attrName>
                                        </p:attrNameLst>
                                      </p:cBhvr>
                                      <p:to>
                                        <p:strVal val="visible"/>
                                      </p:to>
                                    </p:set>
                                    <p:anim calcmode="lin" valueType="num">
                                      <p:cBhvr additive="base">
                                        <p:cTn id="534" dur="500" fill="hold"/>
                                        <p:tgtEl>
                                          <p:spTgt spid="345"/>
                                        </p:tgtEl>
                                        <p:attrNameLst>
                                          <p:attrName>ppt_x</p:attrName>
                                        </p:attrNameLst>
                                      </p:cBhvr>
                                      <p:tavLst>
                                        <p:tav tm="0">
                                          <p:val>
                                            <p:strVal val="#ppt_x"/>
                                          </p:val>
                                        </p:tav>
                                        <p:tav tm="100000">
                                          <p:val>
                                            <p:strVal val="#ppt_x"/>
                                          </p:val>
                                        </p:tav>
                                      </p:tavLst>
                                    </p:anim>
                                    <p:anim calcmode="lin" valueType="num">
                                      <p:cBhvr additive="base">
                                        <p:cTn id="535" dur="500" fill="hold"/>
                                        <p:tgtEl>
                                          <p:spTgt spid="345"/>
                                        </p:tgtEl>
                                        <p:attrNameLst>
                                          <p:attrName>ppt_y</p:attrName>
                                        </p:attrNameLst>
                                      </p:cBhvr>
                                      <p:tavLst>
                                        <p:tav tm="0">
                                          <p:val>
                                            <p:strVal val="1+#ppt_h/2"/>
                                          </p:val>
                                        </p:tav>
                                        <p:tav tm="100000">
                                          <p:val>
                                            <p:strVal val="#ppt_y"/>
                                          </p:val>
                                        </p:tav>
                                      </p:tavLst>
                                    </p:anim>
                                  </p:childTnLst>
                                </p:cTn>
                              </p:par>
                              <p:par>
                                <p:cTn id="536" presetID="2" presetClass="entr" presetSubtype="4" fill="hold" grpId="0" nodeType="withEffect">
                                  <p:stCondLst>
                                    <p:cond delay="0"/>
                                  </p:stCondLst>
                                  <p:childTnLst>
                                    <p:set>
                                      <p:cBhvr>
                                        <p:cTn id="537" dur="1" fill="hold">
                                          <p:stCondLst>
                                            <p:cond delay="0"/>
                                          </p:stCondLst>
                                        </p:cTn>
                                        <p:tgtEl>
                                          <p:spTgt spid="348"/>
                                        </p:tgtEl>
                                        <p:attrNameLst>
                                          <p:attrName>style.visibility</p:attrName>
                                        </p:attrNameLst>
                                      </p:cBhvr>
                                      <p:to>
                                        <p:strVal val="visible"/>
                                      </p:to>
                                    </p:set>
                                    <p:anim calcmode="lin" valueType="num">
                                      <p:cBhvr additive="base">
                                        <p:cTn id="538" dur="500" fill="hold"/>
                                        <p:tgtEl>
                                          <p:spTgt spid="348"/>
                                        </p:tgtEl>
                                        <p:attrNameLst>
                                          <p:attrName>ppt_x</p:attrName>
                                        </p:attrNameLst>
                                      </p:cBhvr>
                                      <p:tavLst>
                                        <p:tav tm="0">
                                          <p:val>
                                            <p:strVal val="#ppt_x"/>
                                          </p:val>
                                        </p:tav>
                                        <p:tav tm="100000">
                                          <p:val>
                                            <p:strVal val="#ppt_x"/>
                                          </p:val>
                                        </p:tav>
                                      </p:tavLst>
                                    </p:anim>
                                    <p:anim calcmode="lin" valueType="num">
                                      <p:cBhvr additive="base">
                                        <p:cTn id="539" dur="500" fill="hold"/>
                                        <p:tgtEl>
                                          <p:spTgt spid="348"/>
                                        </p:tgtEl>
                                        <p:attrNameLst>
                                          <p:attrName>ppt_y</p:attrName>
                                        </p:attrNameLst>
                                      </p:cBhvr>
                                      <p:tavLst>
                                        <p:tav tm="0">
                                          <p:val>
                                            <p:strVal val="1+#ppt_h/2"/>
                                          </p:val>
                                        </p:tav>
                                        <p:tav tm="100000">
                                          <p:val>
                                            <p:strVal val="#ppt_y"/>
                                          </p:val>
                                        </p:tav>
                                      </p:tavLst>
                                    </p:anim>
                                  </p:childTnLst>
                                </p:cTn>
                              </p:par>
                            </p:childTnLst>
                          </p:cTn>
                        </p:par>
                      </p:childTnLst>
                    </p:cTn>
                  </p:par>
                  <p:par>
                    <p:cTn id="540" fill="hold">
                      <p:stCondLst>
                        <p:cond delay="indefinite"/>
                      </p:stCondLst>
                      <p:childTnLst>
                        <p:par>
                          <p:cTn id="541" fill="hold">
                            <p:stCondLst>
                              <p:cond delay="0"/>
                            </p:stCondLst>
                            <p:childTnLst>
                              <p:par>
                                <p:cTn id="542" presetID="2" presetClass="entr" presetSubtype="4" fill="hold" grpId="0" nodeType="clickEffect">
                                  <p:stCondLst>
                                    <p:cond delay="0"/>
                                  </p:stCondLst>
                                  <p:childTnLst>
                                    <p:set>
                                      <p:cBhvr>
                                        <p:cTn id="543" dur="1" fill="hold">
                                          <p:stCondLst>
                                            <p:cond delay="0"/>
                                          </p:stCondLst>
                                        </p:cTn>
                                        <p:tgtEl>
                                          <p:spTgt spid="4"/>
                                        </p:tgtEl>
                                        <p:attrNameLst>
                                          <p:attrName>style.visibility</p:attrName>
                                        </p:attrNameLst>
                                      </p:cBhvr>
                                      <p:to>
                                        <p:strVal val="visible"/>
                                      </p:to>
                                    </p:set>
                                    <p:anim calcmode="lin" valueType="num">
                                      <p:cBhvr additive="base">
                                        <p:cTn id="544" dur="500" fill="hold"/>
                                        <p:tgtEl>
                                          <p:spTgt spid="4"/>
                                        </p:tgtEl>
                                        <p:attrNameLst>
                                          <p:attrName>ppt_x</p:attrName>
                                        </p:attrNameLst>
                                      </p:cBhvr>
                                      <p:tavLst>
                                        <p:tav tm="0">
                                          <p:val>
                                            <p:strVal val="#ppt_x"/>
                                          </p:val>
                                        </p:tav>
                                        <p:tav tm="100000">
                                          <p:val>
                                            <p:strVal val="#ppt_x"/>
                                          </p:val>
                                        </p:tav>
                                      </p:tavLst>
                                    </p:anim>
                                    <p:anim calcmode="lin" valueType="num">
                                      <p:cBhvr additive="base">
                                        <p:cTn id="5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46" fill="hold">
                      <p:stCondLst>
                        <p:cond delay="indefinite"/>
                      </p:stCondLst>
                      <p:childTnLst>
                        <p:par>
                          <p:cTn id="547" fill="hold">
                            <p:stCondLst>
                              <p:cond delay="0"/>
                            </p:stCondLst>
                            <p:childTnLst>
                              <p:par>
                                <p:cTn id="548" presetID="2" presetClass="entr" presetSubtype="4" fill="hold" grpId="0" nodeType="clickEffect">
                                  <p:stCondLst>
                                    <p:cond delay="0"/>
                                  </p:stCondLst>
                                  <p:childTnLst>
                                    <p:set>
                                      <p:cBhvr>
                                        <p:cTn id="549" dur="1" fill="hold">
                                          <p:stCondLst>
                                            <p:cond delay="0"/>
                                          </p:stCondLst>
                                        </p:cTn>
                                        <p:tgtEl>
                                          <p:spTgt spid="350"/>
                                        </p:tgtEl>
                                        <p:attrNameLst>
                                          <p:attrName>style.visibility</p:attrName>
                                        </p:attrNameLst>
                                      </p:cBhvr>
                                      <p:to>
                                        <p:strVal val="visible"/>
                                      </p:to>
                                    </p:set>
                                    <p:anim calcmode="lin" valueType="num">
                                      <p:cBhvr additive="base">
                                        <p:cTn id="550" dur="500" fill="hold"/>
                                        <p:tgtEl>
                                          <p:spTgt spid="350"/>
                                        </p:tgtEl>
                                        <p:attrNameLst>
                                          <p:attrName>ppt_x</p:attrName>
                                        </p:attrNameLst>
                                      </p:cBhvr>
                                      <p:tavLst>
                                        <p:tav tm="0">
                                          <p:val>
                                            <p:strVal val="#ppt_x"/>
                                          </p:val>
                                        </p:tav>
                                        <p:tav tm="100000">
                                          <p:val>
                                            <p:strVal val="#ppt_x"/>
                                          </p:val>
                                        </p:tav>
                                      </p:tavLst>
                                    </p:anim>
                                    <p:anim calcmode="lin" valueType="num">
                                      <p:cBhvr additive="base">
                                        <p:cTn id="551" dur="500" fill="hold"/>
                                        <p:tgtEl>
                                          <p:spTgt spid="350"/>
                                        </p:tgtEl>
                                        <p:attrNameLst>
                                          <p:attrName>ppt_y</p:attrName>
                                        </p:attrNameLst>
                                      </p:cBhvr>
                                      <p:tavLst>
                                        <p:tav tm="0">
                                          <p:val>
                                            <p:strVal val="1+#ppt_h/2"/>
                                          </p:val>
                                        </p:tav>
                                        <p:tav tm="100000">
                                          <p:val>
                                            <p:strVal val="#ppt_y"/>
                                          </p:val>
                                        </p:tav>
                                      </p:tavLst>
                                    </p:anim>
                                  </p:childTnLst>
                                </p:cTn>
                              </p:par>
                            </p:childTnLst>
                          </p:cTn>
                        </p:par>
                      </p:childTnLst>
                    </p:cTn>
                  </p:par>
                  <p:par>
                    <p:cTn id="552" fill="hold">
                      <p:stCondLst>
                        <p:cond delay="indefinite"/>
                      </p:stCondLst>
                      <p:childTnLst>
                        <p:par>
                          <p:cTn id="553" fill="hold">
                            <p:stCondLst>
                              <p:cond delay="0"/>
                            </p:stCondLst>
                            <p:childTnLst>
                              <p:par>
                                <p:cTn id="554" presetID="22" presetClass="entr" presetSubtype="2" fill="hold" nodeType="clickEffect">
                                  <p:stCondLst>
                                    <p:cond delay="0"/>
                                  </p:stCondLst>
                                  <p:childTnLst>
                                    <p:set>
                                      <p:cBhvr>
                                        <p:cTn id="555" dur="1" fill="hold">
                                          <p:stCondLst>
                                            <p:cond delay="0"/>
                                          </p:stCondLst>
                                        </p:cTn>
                                        <p:tgtEl>
                                          <p:spTgt spid="5"/>
                                        </p:tgtEl>
                                        <p:attrNameLst>
                                          <p:attrName>style.visibility</p:attrName>
                                        </p:attrNameLst>
                                      </p:cBhvr>
                                      <p:to>
                                        <p:strVal val="visible"/>
                                      </p:to>
                                    </p:set>
                                    <p:animEffect transition="in" filter="wipe(right)">
                                      <p:cBhvr>
                                        <p:cTn id="556" dur="500"/>
                                        <p:tgtEl>
                                          <p:spTgt spid="5"/>
                                        </p:tgtEl>
                                      </p:cBhvr>
                                    </p:animEffect>
                                  </p:childTnLst>
                                </p:cTn>
                              </p:par>
                            </p:childTnLst>
                          </p:cTn>
                        </p:par>
                      </p:childTnLst>
                    </p:cTn>
                  </p:par>
                  <p:par>
                    <p:cTn id="557" fill="hold">
                      <p:stCondLst>
                        <p:cond delay="indefinite"/>
                      </p:stCondLst>
                      <p:childTnLst>
                        <p:par>
                          <p:cTn id="558" fill="hold">
                            <p:stCondLst>
                              <p:cond delay="0"/>
                            </p:stCondLst>
                            <p:childTnLst>
                              <p:par>
                                <p:cTn id="559" presetID="2" presetClass="entr" presetSubtype="4" fill="hold" grpId="0" nodeType="clickEffect">
                                  <p:stCondLst>
                                    <p:cond delay="0"/>
                                  </p:stCondLst>
                                  <p:childTnLst>
                                    <p:set>
                                      <p:cBhvr>
                                        <p:cTn id="560" dur="1" fill="hold">
                                          <p:stCondLst>
                                            <p:cond delay="0"/>
                                          </p:stCondLst>
                                        </p:cTn>
                                        <p:tgtEl>
                                          <p:spTgt spid="347"/>
                                        </p:tgtEl>
                                        <p:attrNameLst>
                                          <p:attrName>style.visibility</p:attrName>
                                        </p:attrNameLst>
                                      </p:cBhvr>
                                      <p:to>
                                        <p:strVal val="visible"/>
                                      </p:to>
                                    </p:set>
                                    <p:anim calcmode="lin" valueType="num">
                                      <p:cBhvr additive="base">
                                        <p:cTn id="561" dur="500" fill="hold"/>
                                        <p:tgtEl>
                                          <p:spTgt spid="347"/>
                                        </p:tgtEl>
                                        <p:attrNameLst>
                                          <p:attrName>ppt_x</p:attrName>
                                        </p:attrNameLst>
                                      </p:cBhvr>
                                      <p:tavLst>
                                        <p:tav tm="0">
                                          <p:val>
                                            <p:strVal val="#ppt_x"/>
                                          </p:val>
                                        </p:tav>
                                        <p:tav tm="100000">
                                          <p:val>
                                            <p:strVal val="#ppt_x"/>
                                          </p:val>
                                        </p:tav>
                                      </p:tavLst>
                                    </p:anim>
                                    <p:anim calcmode="lin" valueType="num">
                                      <p:cBhvr additive="base">
                                        <p:cTn id="562" dur="500" fill="hold"/>
                                        <p:tgtEl>
                                          <p:spTgt spid="347"/>
                                        </p:tgtEl>
                                        <p:attrNameLst>
                                          <p:attrName>ppt_y</p:attrName>
                                        </p:attrNameLst>
                                      </p:cBhvr>
                                      <p:tavLst>
                                        <p:tav tm="0">
                                          <p:val>
                                            <p:strVal val="1+#ppt_h/2"/>
                                          </p:val>
                                        </p:tav>
                                        <p:tav tm="100000">
                                          <p:val>
                                            <p:strVal val="#ppt_y"/>
                                          </p:val>
                                        </p:tav>
                                      </p:tavLst>
                                    </p:anim>
                                  </p:childTnLst>
                                </p:cTn>
                              </p:par>
                            </p:childTnLst>
                          </p:cTn>
                        </p:par>
                      </p:childTnLst>
                    </p:cTn>
                  </p:par>
                  <p:par>
                    <p:cTn id="563" fill="hold">
                      <p:stCondLst>
                        <p:cond delay="indefinite"/>
                      </p:stCondLst>
                      <p:childTnLst>
                        <p:par>
                          <p:cTn id="564" fill="hold">
                            <p:stCondLst>
                              <p:cond delay="0"/>
                            </p:stCondLst>
                            <p:childTnLst>
                              <p:par>
                                <p:cTn id="565" presetID="22" presetClass="entr" presetSubtype="1" fill="hold" nodeType="clickEffect">
                                  <p:stCondLst>
                                    <p:cond delay="0"/>
                                  </p:stCondLst>
                                  <p:childTnLst>
                                    <p:set>
                                      <p:cBhvr>
                                        <p:cTn id="566" dur="1" fill="hold">
                                          <p:stCondLst>
                                            <p:cond delay="0"/>
                                          </p:stCondLst>
                                        </p:cTn>
                                        <p:tgtEl>
                                          <p:spTgt spid="65"/>
                                        </p:tgtEl>
                                        <p:attrNameLst>
                                          <p:attrName>style.visibility</p:attrName>
                                        </p:attrNameLst>
                                      </p:cBhvr>
                                      <p:to>
                                        <p:strVal val="visible"/>
                                      </p:to>
                                    </p:set>
                                    <p:animEffect transition="in" filter="wipe(up)">
                                      <p:cBhvr>
                                        <p:cTn id="567" dur="500"/>
                                        <p:tgtEl>
                                          <p:spTgt spid="65"/>
                                        </p:tgtEl>
                                      </p:cBhvr>
                                    </p:animEffect>
                                  </p:childTnLst>
                                </p:cTn>
                              </p:par>
                            </p:childTnLst>
                          </p:cTn>
                        </p:par>
                      </p:childTnLst>
                    </p:cTn>
                  </p:par>
                  <p:par>
                    <p:cTn id="568" fill="hold">
                      <p:stCondLst>
                        <p:cond delay="indefinite"/>
                      </p:stCondLst>
                      <p:childTnLst>
                        <p:par>
                          <p:cTn id="569" fill="hold">
                            <p:stCondLst>
                              <p:cond delay="0"/>
                            </p:stCondLst>
                            <p:childTnLst>
                              <p:par>
                                <p:cTn id="570" presetID="22" presetClass="entr" presetSubtype="1" fill="hold" grpId="0" nodeType="clickEffect">
                                  <p:stCondLst>
                                    <p:cond delay="0"/>
                                  </p:stCondLst>
                                  <p:childTnLst>
                                    <p:set>
                                      <p:cBhvr>
                                        <p:cTn id="571" dur="1" fill="hold">
                                          <p:stCondLst>
                                            <p:cond delay="0"/>
                                          </p:stCondLst>
                                        </p:cTn>
                                        <p:tgtEl>
                                          <p:spTgt spid="323"/>
                                        </p:tgtEl>
                                        <p:attrNameLst>
                                          <p:attrName>style.visibility</p:attrName>
                                        </p:attrNameLst>
                                      </p:cBhvr>
                                      <p:to>
                                        <p:strVal val="visible"/>
                                      </p:to>
                                    </p:set>
                                    <p:animEffect transition="in" filter="wipe(up)">
                                      <p:cBhvr>
                                        <p:cTn id="572" dur="500"/>
                                        <p:tgtEl>
                                          <p:spTgt spid="323"/>
                                        </p:tgtEl>
                                      </p:cBhvr>
                                    </p:animEffect>
                                  </p:childTnLst>
                                </p:cTn>
                              </p:par>
                            </p:childTnLst>
                          </p:cTn>
                        </p:par>
                      </p:childTnLst>
                    </p:cTn>
                  </p:par>
                  <p:par>
                    <p:cTn id="573" fill="hold">
                      <p:stCondLst>
                        <p:cond delay="indefinite"/>
                      </p:stCondLst>
                      <p:childTnLst>
                        <p:par>
                          <p:cTn id="574" fill="hold">
                            <p:stCondLst>
                              <p:cond delay="0"/>
                            </p:stCondLst>
                            <p:childTnLst>
                              <p:par>
                                <p:cTn id="575" presetID="22" presetClass="entr" presetSubtype="2" fill="hold" nodeType="clickEffect">
                                  <p:stCondLst>
                                    <p:cond delay="0"/>
                                  </p:stCondLst>
                                  <p:childTnLst>
                                    <p:set>
                                      <p:cBhvr>
                                        <p:cTn id="576" dur="1" fill="hold">
                                          <p:stCondLst>
                                            <p:cond delay="0"/>
                                          </p:stCondLst>
                                        </p:cTn>
                                        <p:tgtEl>
                                          <p:spTgt spid="68"/>
                                        </p:tgtEl>
                                        <p:attrNameLst>
                                          <p:attrName>style.visibility</p:attrName>
                                        </p:attrNameLst>
                                      </p:cBhvr>
                                      <p:to>
                                        <p:strVal val="visible"/>
                                      </p:to>
                                    </p:set>
                                    <p:animEffect transition="in" filter="wipe(right)">
                                      <p:cBhvr>
                                        <p:cTn id="577" dur="500"/>
                                        <p:tgtEl>
                                          <p:spTgt spid="68"/>
                                        </p:tgtEl>
                                      </p:cBhvr>
                                    </p:animEffect>
                                  </p:childTnLst>
                                </p:cTn>
                              </p:par>
                            </p:childTnLst>
                          </p:cTn>
                        </p:par>
                      </p:childTnLst>
                    </p:cTn>
                  </p:par>
                  <p:par>
                    <p:cTn id="578" fill="hold">
                      <p:stCondLst>
                        <p:cond delay="indefinite"/>
                      </p:stCondLst>
                      <p:childTnLst>
                        <p:par>
                          <p:cTn id="579" fill="hold">
                            <p:stCondLst>
                              <p:cond delay="0"/>
                            </p:stCondLst>
                            <p:childTnLst>
                              <p:par>
                                <p:cTn id="580" presetID="2" presetClass="entr" presetSubtype="4" fill="hold" grpId="0" nodeType="clickEffect">
                                  <p:stCondLst>
                                    <p:cond delay="0"/>
                                  </p:stCondLst>
                                  <p:childTnLst>
                                    <p:set>
                                      <p:cBhvr>
                                        <p:cTn id="581" dur="1" fill="hold">
                                          <p:stCondLst>
                                            <p:cond delay="0"/>
                                          </p:stCondLst>
                                        </p:cTn>
                                        <p:tgtEl>
                                          <p:spTgt spid="265"/>
                                        </p:tgtEl>
                                        <p:attrNameLst>
                                          <p:attrName>style.visibility</p:attrName>
                                        </p:attrNameLst>
                                      </p:cBhvr>
                                      <p:to>
                                        <p:strVal val="visible"/>
                                      </p:to>
                                    </p:set>
                                    <p:anim calcmode="lin" valueType="num">
                                      <p:cBhvr additive="base">
                                        <p:cTn id="582" dur="500" fill="hold"/>
                                        <p:tgtEl>
                                          <p:spTgt spid="265"/>
                                        </p:tgtEl>
                                        <p:attrNameLst>
                                          <p:attrName>ppt_x</p:attrName>
                                        </p:attrNameLst>
                                      </p:cBhvr>
                                      <p:tavLst>
                                        <p:tav tm="0">
                                          <p:val>
                                            <p:strVal val="#ppt_x"/>
                                          </p:val>
                                        </p:tav>
                                        <p:tav tm="100000">
                                          <p:val>
                                            <p:strVal val="#ppt_x"/>
                                          </p:val>
                                        </p:tav>
                                      </p:tavLst>
                                    </p:anim>
                                    <p:anim calcmode="lin" valueType="num">
                                      <p:cBhvr additive="base">
                                        <p:cTn id="583" dur="500" fill="hold"/>
                                        <p:tgtEl>
                                          <p:spTgt spid="265"/>
                                        </p:tgtEl>
                                        <p:attrNameLst>
                                          <p:attrName>ppt_y</p:attrName>
                                        </p:attrNameLst>
                                      </p:cBhvr>
                                      <p:tavLst>
                                        <p:tav tm="0">
                                          <p:val>
                                            <p:strVal val="1+#ppt_h/2"/>
                                          </p:val>
                                        </p:tav>
                                        <p:tav tm="100000">
                                          <p:val>
                                            <p:strVal val="#ppt_y"/>
                                          </p:val>
                                        </p:tav>
                                      </p:tavLst>
                                    </p:anim>
                                  </p:childTnLst>
                                </p:cTn>
                              </p:par>
                            </p:childTnLst>
                          </p:cTn>
                        </p:par>
                      </p:childTnLst>
                    </p:cTn>
                  </p:par>
                  <p:par>
                    <p:cTn id="584" fill="hold">
                      <p:stCondLst>
                        <p:cond delay="indefinite"/>
                      </p:stCondLst>
                      <p:childTnLst>
                        <p:par>
                          <p:cTn id="585" fill="hold">
                            <p:stCondLst>
                              <p:cond delay="0"/>
                            </p:stCondLst>
                            <p:childTnLst>
                              <p:par>
                                <p:cTn id="586" presetID="2" presetClass="entr" presetSubtype="4" fill="hold" grpId="0" nodeType="clickEffect">
                                  <p:stCondLst>
                                    <p:cond delay="0"/>
                                  </p:stCondLst>
                                  <p:childTnLst>
                                    <p:set>
                                      <p:cBhvr>
                                        <p:cTn id="587" dur="1" fill="hold">
                                          <p:stCondLst>
                                            <p:cond delay="0"/>
                                          </p:stCondLst>
                                        </p:cTn>
                                        <p:tgtEl>
                                          <p:spTgt spid="269"/>
                                        </p:tgtEl>
                                        <p:attrNameLst>
                                          <p:attrName>style.visibility</p:attrName>
                                        </p:attrNameLst>
                                      </p:cBhvr>
                                      <p:to>
                                        <p:strVal val="visible"/>
                                      </p:to>
                                    </p:set>
                                    <p:anim calcmode="lin" valueType="num">
                                      <p:cBhvr additive="base">
                                        <p:cTn id="588" dur="500" fill="hold"/>
                                        <p:tgtEl>
                                          <p:spTgt spid="269"/>
                                        </p:tgtEl>
                                        <p:attrNameLst>
                                          <p:attrName>ppt_x</p:attrName>
                                        </p:attrNameLst>
                                      </p:cBhvr>
                                      <p:tavLst>
                                        <p:tav tm="0">
                                          <p:val>
                                            <p:strVal val="#ppt_x"/>
                                          </p:val>
                                        </p:tav>
                                        <p:tav tm="100000">
                                          <p:val>
                                            <p:strVal val="#ppt_x"/>
                                          </p:val>
                                        </p:tav>
                                      </p:tavLst>
                                    </p:anim>
                                    <p:anim calcmode="lin" valueType="num">
                                      <p:cBhvr additive="base">
                                        <p:cTn id="589" dur="500" fill="hold"/>
                                        <p:tgtEl>
                                          <p:spTgt spid="269"/>
                                        </p:tgtEl>
                                        <p:attrNameLst>
                                          <p:attrName>ppt_y</p:attrName>
                                        </p:attrNameLst>
                                      </p:cBhvr>
                                      <p:tavLst>
                                        <p:tav tm="0">
                                          <p:val>
                                            <p:strVal val="1+#ppt_h/2"/>
                                          </p:val>
                                        </p:tav>
                                        <p:tav tm="100000">
                                          <p:val>
                                            <p:strVal val="#ppt_y"/>
                                          </p:val>
                                        </p:tav>
                                      </p:tavLst>
                                    </p:anim>
                                  </p:childTnLst>
                                </p:cTn>
                              </p:par>
                            </p:childTnLst>
                          </p:cTn>
                        </p:par>
                      </p:childTnLst>
                    </p:cTn>
                  </p:par>
                  <p:par>
                    <p:cTn id="590" fill="hold">
                      <p:stCondLst>
                        <p:cond delay="indefinite"/>
                      </p:stCondLst>
                      <p:childTnLst>
                        <p:par>
                          <p:cTn id="591" fill="hold">
                            <p:stCondLst>
                              <p:cond delay="0"/>
                            </p:stCondLst>
                            <p:childTnLst>
                              <p:par>
                                <p:cTn id="592" presetID="22" presetClass="entr" presetSubtype="2" fill="hold" nodeType="clickEffect">
                                  <p:stCondLst>
                                    <p:cond delay="0"/>
                                  </p:stCondLst>
                                  <p:childTnLst>
                                    <p:set>
                                      <p:cBhvr>
                                        <p:cTn id="593" dur="1" fill="hold">
                                          <p:stCondLst>
                                            <p:cond delay="0"/>
                                          </p:stCondLst>
                                        </p:cTn>
                                        <p:tgtEl>
                                          <p:spTgt spid="119"/>
                                        </p:tgtEl>
                                        <p:attrNameLst>
                                          <p:attrName>style.visibility</p:attrName>
                                        </p:attrNameLst>
                                      </p:cBhvr>
                                      <p:to>
                                        <p:strVal val="visible"/>
                                      </p:to>
                                    </p:set>
                                    <p:animEffect transition="in" filter="wipe(right)">
                                      <p:cBhvr>
                                        <p:cTn id="594" dur="500"/>
                                        <p:tgtEl>
                                          <p:spTgt spid="119"/>
                                        </p:tgtEl>
                                      </p:cBhvr>
                                    </p:animEffect>
                                  </p:childTnLst>
                                </p:cTn>
                              </p:par>
                            </p:childTnLst>
                          </p:cTn>
                        </p:par>
                      </p:childTnLst>
                    </p:cTn>
                  </p:par>
                  <p:par>
                    <p:cTn id="595" fill="hold">
                      <p:stCondLst>
                        <p:cond delay="indefinite"/>
                      </p:stCondLst>
                      <p:childTnLst>
                        <p:par>
                          <p:cTn id="596" fill="hold">
                            <p:stCondLst>
                              <p:cond delay="0"/>
                            </p:stCondLst>
                            <p:childTnLst>
                              <p:par>
                                <p:cTn id="597" presetID="2" presetClass="entr" presetSubtype="4" fill="hold" grpId="0" nodeType="clickEffect">
                                  <p:stCondLst>
                                    <p:cond delay="0"/>
                                  </p:stCondLst>
                                  <p:childTnLst>
                                    <p:set>
                                      <p:cBhvr>
                                        <p:cTn id="598" dur="1" fill="hold">
                                          <p:stCondLst>
                                            <p:cond delay="0"/>
                                          </p:stCondLst>
                                        </p:cTn>
                                        <p:tgtEl>
                                          <p:spTgt spid="270"/>
                                        </p:tgtEl>
                                        <p:attrNameLst>
                                          <p:attrName>style.visibility</p:attrName>
                                        </p:attrNameLst>
                                      </p:cBhvr>
                                      <p:to>
                                        <p:strVal val="visible"/>
                                      </p:to>
                                    </p:set>
                                    <p:anim calcmode="lin" valueType="num">
                                      <p:cBhvr additive="base">
                                        <p:cTn id="599" dur="500" fill="hold"/>
                                        <p:tgtEl>
                                          <p:spTgt spid="270"/>
                                        </p:tgtEl>
                                        <p:attrNameLst>
                                          <p:attrName>ppt_x</p:attrName>
                                        </p:attrNameLst>
                                      </p:cBhvr>
                                      <p:tavLst>
                                        <p:tav tm="0">
                                          <p:val>
                                            <p:strVal val="#ppt_x"/>
                                          </p:val>
                                        </p:tav>
                                        <p:tav tm="100000">
                                          <p:val>
                                            <p:strVal val="#ppt_x"/>
                                          </p:val>
                                        </p:tav>
                                      </p:tavLst>
                                    </p:anim>
                                    <p:anim calcmode="lin" valueType="num">
                                      <p:cBhvr additive="base">
                                        <p:cTn id="600"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601" fill="hold">
                      <p:stCondLst>
                        <p:cond delay="indefinite"/>
                      </p:stCondLst>
                      <p:childTnLst>
                        <p:par>
                          <p:cTn id="602" fill="hold">
                            <p:stCondLst>
                              <p:cond delay="0"/>
                            </p:stCondLst>
                            <p:childTnLst>
                              <p:par>
                                <p:cTn id="603" presetID="22" presetClass="entr" presetSubtype="1" fill="hold" nodeType="clickEffect">
                                  <p:stCondLst>
                                    <p:cond delay="0"/>
                                  </p:stCondLst>
                                  <p:childTnLst>
                                    <p:set>
                                      <p:cBhvr>
                                        <p:cTn id="604" dur="1" fill="hold">
                                          <p:stCondLst>
                                            <p:cond delay="0"/>
                                          </p:stCondLst>
                                        </p:cTn>
                                        <p:tgtEl>
                                          <p:spTgt spid="122"/>
                                        </p:tgtEl>
                                        <p:attrNameLst>
                                          <p:attrName>style.visibility</p:attrName>
                                        </p:attrNameLst>
                                      </p:cBhvr>
                                      <p:to>
                                        <p:strVal val="visible"/>
                                      </p:to>
                                    </p:set>
                                    <p:animEffect transition="in" filter="wipe(up)">
                                      <p:cBhvr>
                                        <p:cTn id="605" dur="500"/>
                                        <p:tgtEl>
                                          <p:spTgt spid="122"/>
                                        </p:tgtEl>
                                      </p:cBhvr>
                                    </p:animEffect>
                                  </p:childTnLst>
                                </p:cTn>
                              </p:par>
                            </p:childTnLst>
                          </p:cTn>
                        </p:par>
                      </p:childTnLst>
                    </p:cTn>
                  </p:par>
                  <p:par>
                    <p:cTn id="606" fill="hold">
                      <p:stCondLst>
                        <p:cond delay="indefinite"/>
                      </p:stCondLst>
                      <p:childTnLst>
                        <p:par>
                          <p:cTn id="607" fill="hold">
                            <p:stCondLst>
                              <p:cond delay="0"/>
                            </p:stCondLst>
                            <p:childTnLst>
                              <p:par>
                                <p:cTn id="608" presetID="22" presetClass="entr" presetSubtype="1" fill="hold" grpId="0" nodeType="clickEffect">
                                  <p:stCondLst>
                                    <p:cond delay="0"/>
                                  </p:stCondLst>
                                  <p:childTnLst>
                                    <p:set>
                                      <p:cBhvr>
                                        <p:cTn id="609" dur="1" fill="hold">
                                          <p:stCondLst>
                                            <p:cond delay="0"/>
                                          </p:stCondLst>
                                        </p:cTn>
                                        <p:tgtEl>
                                          <p:spTgt spid="124"/>
                                        </p:tgtEl>
                                        <p:attrNameLst>
                                          <p:attrName>style.visibility</p:attrName>
                                        </p:attrNameLst>
                                      </p:cBhvr>
                                      <p:to>
                                        <p:strVal val="visible"/>
                                      </p:to>
                                    </p:set>
                                    <p:animEffect transition="in" filter="wipe(up)">
                                      <p:cBhvr>
                                        <p:cTn id="610" dur="500"/>
                                        <p:tgtEl>
                                          <p:spTgt spid="124"/>
                                        </p:tgtEl>
                                      </p:cBhvr>
                                    </p:animEffect>
                                  </p:childTnLst>
                                </p:cTn>
                              </p:par>
                            </p:childTnLst>
                          </p:cTn>
                        </p:par>
                      </p:childTnLst>
                    </p:cTn>
                  </p:par>
                  <p:par>
                    <p:cTn id="611" fill="hold">
                      <p:stCondLst>
                        <p:cond delay="indefinite"/>
                      </p:stCondLst>
                      <p:childTnLst>
                        <p:par>
                          <p:cTn id="612" fill="hold">
                            <p:stCondLst>
                              <p:cond delay="0"/>
                            </p:stCondLst>
                            <p:childTnLst>
                              <p:par>
                                <p:cTn id="613" presetID="22" presetClass="entr" presetSubtype="2" fill="hold" nodeType="clickEffect">
                                  <p:stCondLst>
                                    <p:cond delay="0"/>
                                  </p:stCondLst>
                                  <p:childTnLst>
                                    <p:set>
                                      <p:cBhvr>
                                        <p:cTn id="614" dur="1" fill="hold">
                                          <p:stCondLst>
                                            <p:cond delay="0"/>
                                          </p:stCondLst>
                                        </p:cTn>
                                        <p:tgtEl>
                                          <p:spTgt spid="126"/>
                                        </p:tgtEl>
                                        <p:attrNameLst>
                                          <p:attrName>style.visibility</p:attrName>
                                        </p:attrNameLst>
                                      </p:cBhvr>
                                      <p:to>
                                        <p:strVal val="visible"/>
                                      </p:to>
                                    </p:set>
                                    <p:animEffect transition="in" filter="wipe(right)">
                                      <p:cBhvr>
                                        <p:cTn id="615" dur="500"/>
                                        <p:tgtEl>
                                          <p:spTgt spid="126"/>
                                        </p:tgtEl>
                                      </p:cBhvr>
                                    </p:animEffect>
                                  </p:childTnLst>
                                </p:cTn>
                              </p:par>
                            </p:childTnLst>
                          </p:cTn>
                        </p:par>
                      </p:childTnLst>
                    </p:cTn>
                  </p:par>
                  <p:par>
                    <p:cTn id="616" fill="hold">
                      <p:stCondLst>
                        <p:cond delay="indefinite"/>
                      </p:stCondLst>
                      <p:childTnLst>
                        <p:par>
                          <p:cTn id="617" fill="hold">
                            <p:stCondLst>
                              <p:cond delay="0"/>
                            </p:stCondLst>
                            <p:childTnLst>
                              <p:par>
                                <p:cTn id="618" presetID="2" presetClass="entr" presetSubtype="4" fill="hold" grpId="0" nodeType="clickEffect">
                                  <p:stCondLst>
                                    <p:cond delay="0"/>
                                  </p:stCondLst>
                                  <p:childTnLst>
                                    <p:set>
                                      <p:cBhvr>
                                        <p:cTn id="619" dur="1" fill="hold">
                                          <p:stCondLst>
                                            <p:cond delay="0"/>
                                          </p:stCondLst>
                                        </p:cTn>
                                        <p:tgtEl>
                                          <p:spTgt spid="267"/>
                                        </p:tgtEl>
                                        <p:attrNameLst>
                                          <p:attrName>style.visibility</p:attrName>
                                        </p:attrNameLst>
                                      </p:cBhvr>
                                      <p:to>
                                        <p:strVal val="visible"/>
                                      </p:to>
                                    </p:set>
                                    <p:anim calcmode="lin" valueType="num">
                                      <p:cBhvr additive="base">
                                        <p:cTn id="620" dur="500" fill="hold"/>
                                        <p:tgtEl>
                                          <p:spTgt spid="267"/>
                                        </p:tgtEl>
                                        <p:attrNameLst>
                                          <p:attrName>ppt_x</p:attrName>
                                        </p:attrNameLst>
                                      </p:cBhvr>
                                      <p:tavLst>
                                        <p:tav tm="0">
                                          <p:val>
                                            <p:strVal val="#ppt_x"/>
                                          </p:val>
                                        </p:tav>
                                        <p:tav tm="100000">
                                          <p:val>
                                            <p:strVal val="#ppt_x"/>
                                          </p:val>
                                        </p:tav>
                                      </p:tavLst>
                                    </p:anim>
                                    <p:anim calcmode="lin" valueType="num">
                                      <p:cBhvr additive="base">
                                        <p:cTn id="621" dur="500" fill="hold"/>
                                        <p:tgtEl>
                                          <p:spTgt spid="267"/>
                                        </p:tgtEl>
                                        <p:attrNameLst>
                                          <p:attrName>ppt_y</p:attrName>
                                        </p:attrNameLst>
                                      </p:cBhvr>
                                      <p:tavLst>
                                        <p:tav tm="0">
                                          <p:val>
                                            <p:strVal val="1+#ppt_h/2"/>
                                          </p:val>
                                        </p:tav>
                                        <p:tav tm="100000">
                                          <p:val>
                                            <p:strVal val="#ppt_y"/>
                                          </p:val>
                                        </p:tav>
                                      </p:tavLst>
                                    </p:anim>
                                  </p:childTnLst>
                                </p:cTn>
                              </p:par>
                            </p:childTnLst>
                          </p:cTn>
                        </p:par>
                      </p:childTnLst>
                    </p:cTn>
                  </p:par>
                  <p:par>
                    <p:cTn id="622" fill="hold">
                      <p:stCondLst>
                        <p:cond delay="indefinite"/>
                      </p:stCondLst>
                      <p:childTnLst>
                        <p:par>
                          <p:cTn id="623" fill="hold">
                            <p:stCondLst>
                              <p:cond delay="0"/>
                            </p:stCondLst>
                            <p:childTnLst>
                              <p:par>
                                <p:cTn id="624" presetID="2" presetClass="entr" presetSubtype="4" fill="hold" grpId="0" nodeType="clickEffect">
                                  <p:stCondLst>
                                    <p:cond delay="0"/>
                                  </p:stCondLst>
                                  <p:childTnLst>
                                    <p:set>
                                      <p:cBhvr>
                                        <p:cTn id="625" dur="1" fill="hold">
                                          <p:stCondLst>
                                            <p:cond delay="0"/>
                                          </p:stCondLst>
                                        </p:cTn>
                                        <p:tgtEl>
                                          <p:spTgt spid="14"/>
                                        </p:tgtEl>
                                        <p:attrNameLst>
                                          <p:attrName>style.visibility</p:attrName>
                                        </p:attrNameLst>
                                      </p:cBhvr>
                                      <p:to>
                                        <p:strVal val="visible"/>
                                      </p:to>
                                    </p:set>
                                    <p:anim calcmode="lin" valueType="num">
                                      <p:cBhvr additive="base">
                                        <p:cTn id="626" dur="500" fill="hold"/>
                                        <p:tgtEl>
                                          <p:spTgt spid="14"/>
                                        </p:tgtEl>
                                        <p:attrNameLst>
                                          <p:attrName>ppt_x</p:attrName>
                                        </p:attrNameLst>
                                      </p:cBhvr>
                                      <p:tavLst>
                                        <p:tav tm="0">
                                          <p:val>
                                            <p:strVal val="#ppt_x"/>
                                          </p:val>
                                        </p:tav>
                                        <p:tav tm="100000">
                                          <p:val>
                                            <p:strVal val="#ppt_x"/>
                                          </p:val>
                                        </p:tav>
                                      </p:tavLst>
                                    </p:anim>
                                    <p:anim calcmode="lin" valueType="num">
                                      <p:cBhvr additive="base">
                                        <p:cTn id="6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8" fill="hold">
                      <p:stCondLst>
                        <p:cond delay="indefinite"/>
                      </p:stCondLst>
                      <p:childTnLst>
                        <p:par>
                          <p:cTn id="629" fill="hold">
                            <p:stCondLst>
                              <p:cond delay="0"/>
                            </p:stCondLst>
                            <p:childTnLst>
                              <p:par>
                                <p:cTn id="630" presetID="10" presetClass="entr" presetSubtype="0" fill="hold" grpId="0" nodeType="clickEffect">
                                  <p:stCondLst>
                                    <p:cond delay="0"/>
                                  </p:stCondLst>
                                  <p:childTnLst>
                                    <p:set>
                                      <p:cBhvr>
                                        <p:cTn id="631" dur="1" fill="hold">
                                          <p:stCondLst>
                                            <p:cond delay="0"/>
                                          </p:stCondLst>
                                        </p:cTn>
                                        <p:tgtEl>
                                          <p:spTgt spid="339"/>
                                        </p:tgtEl>
                                        <p:attrNameLst>
                                          <p:attrName>style.visibility</p:attrName>
                                        </p:attrNameLst>
                                      </p:cBhvr>
                                      <p:to>
                                        <p:strVal val="visible"/>
                                      </p:to>
                                    </p:set>
                                    <p:animEffect transition="in" filter="fade">
                                      <p:cBhvr>
                                        <p:cTn id="632" dur="500"/>
                                        <p:tgtEl>
                                          <p:spTgt spid="339"/>
                                        </p:tgtEl>
                                      </p:cBhvr>
                                    </p:animEffect>
                                  </p:childTnLst>
                                </p:cTn>
                              </p:par>
                              <p:par>
                                <p:cTn id="633" presetID="22" presetClass="entr" presetSubtype="2" fill="hold" nodeType="withEffect">
                                  <p:stCondLst>
                                    <p:cond delay="0"/>
                                  </p:stCondLst>
                                  <p:childTnLst>
                                    <p:set>
                                      <p:cBhvr>
                                        <p:cTn id="634" dur="1" fill="hold">
                                          <p:stCondLst>
                                            <p:cond delay="0"/>
                                          </p:stCondLst>
                                        </p:cTn>
                                        <p:tgtEl>
                                          <p:spTgt spid="40"/>
                                        </p:tgtEl>
                                        <p:attrNameLst>
                                          <p:attrName>style.visibility</p:attrName>
                                        </p:attrNameLst>
                                      </p:cBhvr>
                                      <p:to>
                                        <p:strVal val="visible"/>
                                      </p:to>
                                    </p:set>
                                    <p:animEffect transition="in" filter="wipe(right)">
                                      <p:cBhvr>
                                        <p:cTn id="635" dur="500"/>
                                        <p:tgtEl>
                                          <p:spTgt spid="40"/>
                                        </p:tgtEl>
                                      </p:cBhvr>
                                    </p:animEffect>
                                  </p:childTnLst>
                                </p:cTn>
                              </p:par>
                              <p:par>
                                <p:cTn id="636" presetID="22" presetClass="entr" presetSubtype="2" fill="hold" grpId="0" nodeType="withEffect">
                                  <p:stCondLst>
                                    <p:cond delay="0"/>
                                  </p:stCondLst>
                                  <p:childTnLst>
                                    <p:set>
                                      <p:cBhvr>
                                        <p:cTn id="637" dur="1" fill="hold">
                                          <p:stCondLst>
                                            <p:cond delay="0"/>
                                          </p:stCondLst>
                                        </p:cTn>
                                        <p:tgtEl>
                                          <p:spTgt spid="22"/>
                                        </p:tgtEl>
                                        <p:attrNameLst>
                                          <p:attrName>style.visibility</p:attrName>
                                        </p:attrNameLst>
                                      </p:cBhvr>
                                      <p:to>
                                        <p:strVal val="visible"/>
                                      </p:to>
                                    </p:set>
                                    <p:animEffect transition="in" filter="wipe(right)">
                                      <p:cBhvr>
                                        <p:cTn id="638" dur="500"/>
                                        <p:tgtEl>
                                          <p:spTgt spid="22"/>
                                        </p:tgtEl>
                                      </p:cBhvr>
                                    </p:animEffect>
                                  </p:childTnLst>
                                </p:cTn>
                              </p:par>
                            </p:childTnLst>
                          </p:cTn>
                        </p:par>
                      </p:childTnLst>
                    </p:cTn>
                  </p:par>
                  <p:par>
                    <p:cTn id="639" fill="hold">
                      <p:stCondLst>
                        <p:cond delay="indefinite"/>
                      </p:stCondLst>
                      <p:childTnLst>
                        <p:par>
                          <p:cTn id="640" fill="hold">
                            <p:stCondLst>
                              <p:cond delay="0"/>
                            </p:stCondLst>
                            <p:childTnLst>
                              <p:par>
                                <p:cTn id="641" presetID="10" presetClass="entr" presetSubtype="0" fill="hold" grpId="0" nodeType="clickEffect">
                                  <p:stCondLst>
                                    <p:cond delay="0"/>
                                  </p:stCondLst>
                                  <p:childTnLst>
                                    <p:set>
                                      <p:cBhvr>
                                        <p:cTn id="642" dur="1" fill="hold">
                                          <p:stCondLst>
                                            <p:cond delay="0"/>
                                          </p:stCondLst>
                                        </p:cTn>
                                        <p:tgtEl>
                                          <p:spTgt spid="282"/>
                                        </p:tgtEl>
                                        <p:attrNameLst>
                                          <p:attrName>style.visibility</p:attrName>
                                        </p:attrNameLst>
                                      </p:cBhvr>
                                      <p:to>
                                        <p:strVal val="visible"/>
                                      </p:to>
                                    </p:set>
                                    <p:animEffect transition="in" filter="fade">
                                      <p:cBhvr>
                                        <p:cTn id="643" dur="500"/>
                                        <p:tgtEl>
                                          <p:spTgt spid="282"/>
                                        </p:tgtEl>
                                      </p:cBhvr>
                                    </p:animEffect>
                                  </p:childTnLst>
                                </p:cTn>
                              </p:par>
                              <p:par>
                                <p:cTn id="644" presetID="22" presetClass="entr" presetSubtype="1" fill="hold" grpId="0" nodeType="withEffect">
                                  <p:stCondLst>
                                    <p:cond delay="0"/>
                                  </p:stCondLst>
                                  <p:childTnLst>
                                    <p:set>
                                      <p:cBhvr>
                                        <p:cTn id="645" dur="1" fill="hold">
                                          <p:stCondLst>
                                            <p:cond delay="0"/>
                                          </p:stCondLst>
                                        </p:cTn>
                                        <p:tgtEl>
                                          <p:spTgt spid="223"/>
                                        </p:tgtEl>
                                        <p:attrNameLst>
                                          <p:attrName>style.visibility</p:attrName>
                                        </p:attrNameLst>
                                      </p:cBhvr>
                                      <p:to>
                                        <p:strVal val="visible"/>
                                      </p:to>
                                    </p:set>
                                    <p:animEffect transition="in" filter="wipe(up)">
                                      <p:cBhvr>
                                        <p:cTn id="646" dur="500"/>
                                        <p:tgtEl>
                                          <p:spTgt spid="223"/>
                                        </p:tgtEl>
                                      </p:cBhvr>
                                    </p:animEffect>
                                  </p:childTnLst>
                                </p:cTn>
                              </p:par>
                              <p:par>
                                <p:cTn id="647" presetID="22" presetClass="entr" presetSubtype="1" fill="hold" nodeType="withEffect">
                                  <p:stCondLst>
                                    <p:cond delay="0"/>
                                  </p:stCondLst>
                                  <p:childTnLst>
                                    <p:set>
                                      <p:cBhvr>
                                        <p:cTn id="648" dur="1" fill="hold">
                                          <p:stCondLst>
                                            <p:cond delay="0"/>
                                          </p:stCondLst>
                                        </p:cTn>
                                        <p:tgtEl>
                                          <p:spTgt spid="34"/>
                                        </p:tgtEl>
                                        <p:attrNameLst>
                                          <p:attrName>style.visibility</p:attrName>
                                        </p:attrNameLst>
                                      </p:cBhvr>
                                      <p:to>
                                        <p:strVal val="visible"/>
                                      </p:to>
                                    </p:set>
                                    <p:animEffect transition="in" filter="wipe(up)">
                                      <p:cBhvr>
                                        <p:cTn id="649" dur="500"/>
                                        <p:tgtEl>
                                          <p:spTgt spid="34"/>
                                        </p:tgtEl>
                                      </p:cBhvr>
                                    </p:animEffect>
                                  </p:childTnLst>
                                </p:cTn>
                              </p:par>
                            </p:childTnLst>
                          </p:cTn>
                        </p:par>
                      </p:childTnLst>
                    </p:cTn>
                  </p:par>
                  <p:par>
                    <p:cTn id="650" fill="hold">
                      <p:stCondLst>
                        <p:cond delay="indefinite"/>
                      </p:stCondLst>
                      <p:childTnLst>
                        <p:par>
                          <p:cTn id="651" fill="hold">
                            <p:stCondLst>
                              <p:cond delay="0"/>
                            </p:stCondLst>
                            <p:childTnLst>
                              <p:par>
                                <p:cTn id="652" presetID="10" presetClass="entr" presetSubtype="0" fill="hold" grpId="0" nodeType="clickEffect">
                                  <p:stCondLst>
                                    <p:cond delay="0"/>
                                  </p:stCondLst>
                                  <p:childTnLst>
                                    <p:set>
                                      <p:cBhvr>
                                        <p:cTn id="653" dur="1" fill="hold">
                                          <p:stCondLst>
                                            <p:cond delay="0"/>
                                          </p:stCondLst>
                                        </p:cTn>
                                        <p:tgtEl>
                                          <p:spTgt spid="238"/>
                                        </p:tgtEl>
                                        <p:attrNameLst>
                                          <p:attrName>style.visibility</p:attrName>
                                        </p:attrNameLst>
                                      </p:cBhvr>
                                      <p:to>
                                        <p:strVal val="visible"/>
                                      </p:to>
                                    </p:set>
                                    <p:animEffect transition="in" filter="fade">
                                      <p:cBhvr>
                                        <p:cTn id="654" dur="500"/>
                                        <p:tgtEl>
                                          <p:spTgt spid="238"/>
                                        </p:tgtEl>
                                      </p:cBhvr>
                                    </p:animEffect>
                                  </p:childTnLst>
                                </p:cTn>
                              </p:par>
                              <p:par>
                                <p:cTn id="655" presetID="22" presetClass="entr" presetSubtype="1" fill="hold" grpId="0" nodeType="withEffect">
                                  <p:stCondLst>
                                    <p:cond delay="0"/>
                                  </p:stCondLst>
                                  <p:childTnLst>
                                    <p:set>
                                      <p:cBhvr>
                                        <p:cTn id="656" dur="1" fill="hold">
                                          <p:stCondLst>
                                            <p:cond delay="0"/>
                                          </p:stCondLst>
                                        </p:cTn>
                                        <p:tgtEl>
                                          <p:spTgt spid="224"/>
                                        </p:tgtEl>
                                        <p:attrNameLst>
                                          <p:attrName>style.visibility</p:attrName>
                                        </p:attrNameLst>
                                      </p:cBhvr>
                                      <p:to>
                                        <p:strVal val="visible"/>
                                      </p:to>
                                    </p:set>
                                    <p:animEffect transition="in" filter="wipe(up)">
                                      <p:cBhvr>
                                        <p:cTn id="657" dur="500"/>
                                        <p:tgtEl>
                                          <p:spTgt spid="224"/>
                                        </p:tgtEl>
                                      </p:cBhvr>
                                    </p:animEffect>
                                  </p:childTnLst>
                                </p:cTn>
                              </p:par>
                              <p:par>
                                <p:cTn id="658" presetID="22" presetClass="entr" presetSubtype="1" fill="hold" nodeType="withEffect">
                                  <p:stCondLst>
                                    <p:cond delay="0"/>
                                  </p:stCondLst>
                                  <p:childTnLst>
                                    <p:set>
                                      <p:cBhvr>
                                        <p:cTn id="659" dur="1" fill="hold">
                                          <p:stCondLst>
                                            <p:cond delay="0"/>
                                          </p:stCondLst>
                                        </p:cTn>
                                        <p:tgtEl>
                                          <p:spTgt spid="29"/>
                                        </p:tgtEl>
                                        <p:attrNameLst>
                                          <p:attrName>style.visibility</p:attrName>
                                        </p:attrNameLst>
                                      </p:cBhvr>
                                      <p:to>
                                        <p:strVal val="visible"/>
                                      </p:to>
                                    </p:set>
                                    <p:animEffect transition="in" filter="wipe(up)">
                                      <p:cBhvr>
                                        <p:cTn id="6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2" grpId="0" animBg="1"/>
      <p:bldP spid="83" grpId="0" animBg="1"/>
      <p:bldP spid="91" grpId="0" animBg="1"/>
      <p:bldP spid="107" grpId="0" animBg="1"/>
      <p:bldP spid="117" grpId="0" animBg="1"/>
      <p:bldP spid="124" grpId="0" animBg="1"/>
      <p:bldP spid="19" grpId="0" animBg="1"/>
      <p:bldP spid="45" grpId="0" animBg="1"/>
      <p:bldP spid="162" grpId="0" animBg="1"/>
      <p:bldP spid="201" grpId="0" animBg="1"/>
      <p:bldP spid="210" grpId="0"/>
      <p:bldP spid="211" grpId="0"/>
      <p:bldP spid="213" grpId="0"/>
      <p:bldP spid="214" grpId="0"/>
      <p:bldP spid="215" grpId="0"/>
      <p:bldP spid="216" grpId="0"/>
      <p:bldP spid="217" grpId="0"/>
      <p:bldP spid="218" grpId="0"/>
      <p:bldP spid="219" grpId="0"/>
      <p:bldP spid="220" grpId="0"/>
      <p:bldP spid="231" grpId="0" animBg="1"/>
      <p:bldP spid="238" grpId="0" animBg="1"/>
      <p:bldP spid="282" grpId="0" animBg="1"/>
      <p:bldP spid="303" grpId="0" animBg="1"/>
      <p:bldP spid="309" grpId="0" animBg="1"/>
      <p:bldP spid="314" grpId="0" animBg="1"/>
      <p:bldP spid="323" grpId="0" animBg="1"/>
      <p:bldP spid="324" grpId="0" animBg="1"/>
      <p:bldP spid="331" grpId="0" animBg="1"/>
      <p:bldP spid="336" grpId="0" animBg="1"/>
      <p:bldP spid="339" grpId="0" animBg="1"/>
      <p:bldP spid="2" grpId="0"/>
      <p:bldP spid="313" grpId="0"/>
      <p:bldP spid="315" grpId="0"/>
      <p:bldP spid="322" grpId="0"/>
      <p:bldP spid="325" grpId="0"/>
      <p:bldP spid="327" grpId="0"/>
      <p:bldP spid="328" grpId="0"/>
      <p:bldP spid="254" grpId="0"/>
      <p:bldP spid="261" grpId="0"/>
      <p:bldP spid="262" grpId="0"/>
      <p:bldP spid="263" grpId="0"/>
      <p:bldP spid="264" grpId="0"/>
      <p:bldP spid="330" grpId="0"/>
      <p:bldP spid="332" grpId="0"/>
      <p:bldP spid="335" grpId="0"/>
      <p:bldP spid="337" grpId="0"/>
      <p:bldP spid="340" grpId="0"/>
      <p:bldP spid="341" grpId="0"/>
      <p:bldP spid="342" grpId="0"/>
      <p:bldP spid="343" grpId="0"/>
      <p:bldP spid="344" grpId="0"/>
      <p:bldP spid="345" grpId="0"/>
      <p:bldP spid="346" grpId="0"/>
      <p:bldP spid="347" grpId="0"/>
      <p:bldP spid="348" grpId="0"/>
      <p:bldP spid="350" grpId="0"/>
      <p:bldP spid="364" grpId="0"/>
      <p:bldP spid="365" grpId="0"/>
      <p:bldP spid="366" grpId="0"/>
      <p:bldP spid="367" grpId="0"/>
      <p:bldP spid="368" grpId="0"/>
      <p:bldP spid="369" grpId="0"/>
      <p:bldP spid="370" grpId="0"/>
      <p:bldP spid="371" grpId="0"/>
      <p:bldP spid="372" grpId="0"/>
      <p:bldP spid="373" grpId="0"/>
      <p:bldP spid="374" grpId="0"/>
      <p:bldP spid="375" grpId="0"/>
      <p:bldP spid="376" grpId="0"/>
      <p:bldP spid="377" grpId="0"/>
      <p:bldP spid="378" grpId="0"/>
      <p:bldP spid="379" grpId="0"/>
      <p:bldP spid="380" grpId="0"/>
      <p:bldP spid="381" grpId="0"/>
      <p:bldP spid="382" grpId="0"/>
      <p:bldP spid="383" grpId="0"/>
      <p:bldP spid="384" grpId="0"/>
      <p:bldP spid="385" grpId="0"/>
      <p:bldP spid="386" grpId="0"/>
      <p:bldP spid="387" grpId="0"/>
      <p:bldP spid="388" grpId="0"/>
      <p:bldP spid="389" grpId="0"/>
      <p:bldP spid="390" grpId="0"/>
      <p:bldP spid="4" grpId="0"/>
      <p:bldP spid="14" grpId="0"/>
      <p:bldP spid="265" grpId="0"/>
      <p:bldP spid="267" grpId="0"/>
      <p:bldP spid="269" grpId="0"/>
      <p:bldP spid="270" grpId="0"/>
      <p:bldP spid="22" grpId="0" animBg="1"/>
      <p:bldP spid="223" grpId="0" animBg="1"/>
      <p:bldP spid="2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D6F130E4-790C-4268-A1B7-F08CF68ACA44}"/>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284D3AB3-F6A1-4C1E-B2F4-EC2F41ECB883}"/>
              </a:ext>
            </a:extLst>
          </p:cNvPr>
          <p:cNvCxnSpPr>
            <a:cxnSpLocks/>
          </p:cNvCxnSpPr>
          <p:nvPr/>
        </p:nvCxnSpPr>
        <p:spPr>
          <a:xfrm>
            <a:off x="5566307" y="4128110"/>
            <a:ext cx="65872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19876061-7ADA-4CA3-8C78-5323959C1351}"/>
              </a:ext>
            </a:extLst>
          </p:cNvPr>
          <p:cNvSpPr/>
          <p:nvPr/>
        </p:nvSpPr>
        <p:spPr>
          <a:xfrm>
            <a:off x="6223253" y="1788110"/>
            <a:ext cx="2340000" cy="23400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a:extLst>
              <a:ext uri="{FF2B5EF4-FFF2-40B4-BE49-F238E27FC236}">
                <a16:creationId xmlns:a16="http://schemas.microsoft.com/office/drawing/2014/main" id="{FDF4F4ED-FCF2-4C89-9880-2E68C81A16C9}"/>
              </a:ext>
            </a:extLst>
          </p:cNvPr>
          <p:cNvCxnSpPr>
            <a:cxnSpLocks/>
            <a:endCxn id="8" idx="6"/>
          </p:cNvCxnSpPr>
          <p:nvPr/>
        </p:nvCxnSpPr>
        <p:spPr>
          <a:xfrm>
            <a:off x="7351827" y="2958110"/>
            <a:ext cx="121142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ECBD86B-1F69-448B-A029-7FF78AA8685A}"/>
              </a:ext>
            </a:extLst>
          </p:cNvPr>
          <p:cNvCxnSpPr>
            <a:cxnSpLocks/>
          </p:cNvCxnSpPr>
          <p:nvPr/>
        </p:nvCxnSpPr>
        <p:spPr>
          <a:xfrm>
            <a:off x="7393253" y="479394"/>
            <a:ext cx="0" cy="57349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3D92E1-F71E-477C-95A1-01FB3A75F5EA}"/>
              </a:ext>
            </a:extLst>
          </p:cNvPr>
          <p:cNvCxnSpPr>
            <a:cxnSpLocks/>
          </p:cNvCxnSpPr>
          <p:nvPr/>
        </p:nvCxnSpPr>
        <p:spPr>
          <a:xfrm>
            <a:off x="8771145" y="380667"/>
            <a:ext cx="0" cy="627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7BB5FDD7-3204-445D-9C4D-31D0E196AA4B}"/>
              </a:ext>
            </a:extLst>
          </p:cNvPr>
          <p:cNvSpPr/>
          <p:nvPr/>
        </p:nvSpPr>
        <p:spPr>
          <a:xfrm>
            <a:off x="6411168" y="4551651"/>
            <a:ext cx="1980000" cy="19800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diritto 24">
            <a:extLst>
              <a:ext uri="{FF2B5EF4-FFF2-40B4-BE49-F238E27FC236}">
                <a16:creationId xmlns:a16="http://schemas.microsoft.com/office/drawing/2014/main" id="{33D33DBE-DF92-4850-8F79-09A656CA1298}"/>
              </a:ext>
            </a:extLst>
          </p:cNvPr>
          <p:cNvCxnSpPr>
            <a:cxnSpLocks/>
            <a:stCxn id="8" idx="0"/>
          </p:cNvCxnSpPr>
          <p:nvPr/>
        </p:nvCxnSpPr>
        <p:spPr>
          <a:xfrm>
            <a:off x="7393253" y="1788110"/>
            <a:ext cx="13824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CEFF71D8-2FFD-4F41-899E-4C85273BCF3B}"/>
              </a:ext>
            </a:extLst>
          </p:cNvPr>
          <p:cNvCxnSpPr>
            <a:cxnSpLocks/>
            <a:stCxn id="8" idx="6"/>
          </p:cNvCxnSpPr>
          <p:nvPr/>
        </p:nvCxnSpPr>
        <p:spPr>
          <a:xfrm>
            <a:off x="8563252" y="2958110"/>
            <a:ext cx="2304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285D624A-E157-46DA-A733-5C7C0BD09191}"/>
              </a:ext>
            </a:extLst>
          </p:cNvPr>
          <p:cNvCxnSpPr>
            <a:cxnSpLocks/>
            <a:stCxn id="23" idx="0"/>
          </p:cNvCxnSpPr>
          <p:nvPr/>
        </p:nvCxnSpPr>
        <p:spPr>
          <a:xfrm>
            <a:off x="7401168" y="455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6414AAA-45FB-461D-9975-0E988168F741}"/>
              </a:ext>
            </a:extLst>
          </p:cNvPr>
          <p:cNvCxnSpPr>
            <a:stCxn id="23" idx="4"/>
          </p:cNvCxnSpPr>
          <p:nvPr/>
        </p:nvCxnSpPr>
        <p:spPr>
          <a:xfrm>
            <a:off x="7401168" y="653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A5504DD9-E2C6-4723-BE05-136F76FFAE97}"/>
              </a:ext>
            </a:extLst>
          </p:cNvPr>
          <p:cNvCxnSpPr>
            <a:stCxn id="23" idx="6"/>
          </p:cNvCxnSpPr>
          <p:nvPr/>
        </p:nvCxnSpPr>
        <p:spPr>
          <a:xfrm>
            <a:off x="8391168" y="5541651"/>
            <a:ext cx="37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Arco 8">
            <a:extLst>
              <a:ext uri="{FF2B5EF4-FFF2-40B4-BE49-F238E27FC236}">
                <a16:creationId xmlns:a16="http://schemas.microsoft.com/office/drawing/2014/main" id="{152BE95B-C3B1-4A25-ADF0-EC16DB2C1792}"/>
              </a:ext>
            </a:extLst>
          </p:cNvPr>
          <p:cNvSpPr/>
          <p:nvPr/>
        </p:nvSpPr>
        <p:spPr>
          <a:xfrm>
            <a:off x="8341212" y="3704607"/>
            <a:ext cx="846000" cy="846000"/>
          </a:xfrm>
          <a:prstGeom prst="arc">
            <a:avLst>
              <a:gd name="adj1" fmla="val 22221"/>
              <a:gd name="adj2" fmla="val 536300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Arco 19">
            <a:extLst>
              <a:ext uri="{FF2B5EF4-FFF2-40B4-BE49-F238E27FC236}">
                <a16:creationId xmlns:a16="http://schemas.microsoft.com/office/drawing/2014/main" id="{E41B8AD6-50B3-4EA9-9DE3-CB367AD79E7F}"/>
              </a:ext>
            </a:extLst>
          </p:cNvPr>
          <p:cNvSpPr/>
          <p:nvPr/>
        </p:nvSpPr>
        <p:spPr>
          <a:xfrm>
            <a:off x="6372140" y="1724277"/>
            <a:ext cx="4806000" cy="4806000"/>
          </a:xfrm>
          <a:prstGeom prst="arc">
            <a:avLst>
              <a:gd name="adj1" fmla="val 5688"/>
              <a:gd name="adj2" fmla="val 5408858"/>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Arco 20">
            <a:extLst>
              <a:ext uri="{FF2B5EF4-FFF2-40B4-BE49-F238E27FC236}">
                <a16:creationId xmlns:a16="http://schemas.microsoft.com/office/drawing/2014/main" id="{BFB683D7-CADA-4347-915B-92AC81EF38FD}"/>
              </a:ext>
            </a:extLst>
          </p:cNvPr>
          <p:cNvSpPr/>
          <p:nvPr/>
        </p:nvSpPr>
        <p:spPr>
          <a:xfrm>
            <a:off x="7351827" y="2698443"/>
            <a:ext cx="2844000" cy="2844000"/>
          </a:xfrm>
          <a:prstGeom prst="arc">
            <a:avLst>
              <a:gd name="adj1" fmla="val 5176"/>
              <a:gd name="adj2" fmla="val 540917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E15FE612-E76F-4F6C-971A-CDB70568C338}"/>
              </a:ext>
            </a:extLst>
          </p:cNvPr>
          <p:cNvCxnSpPr>
            <a:stCxn id="21" idx="0"/>
          </p:cNvCxnSpPr>
          <p:nvPr/>
        </p:nvCxnSpPr>
        <p:spPr>
          <a:xfrm flipV="1">
            <a:off x="10195825" y="477336"/>
            <a:ext cx="2" cy="36452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A99DE38-0283-48A8-B8AA-5BBBBBC7D068}"/>
              </a:ext>
            </a:extLst>
          </p:cNvPr>
          <p:cNvCxnSpPr>
            <a:endCxn id="20" idx="0"/>
          </p:cNvCxnSpPr>
          <p:nvPr/>
        </p:nvCxnSpPr>
        <p:spPr>
          <a:xfrm>
            <a:off x="10195825" y="479394"/>
            <a:ext cx="982312" cy="36518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D0F46C2-04B3-49A4-94FD-9062CB52B300}"/>
              </a:ext>
            </a:extLst>
          </p:cNvPr>
          <p:cNvCxnSpPr>
            <a:cxnSpLocks/>
            <a:endCxn id="9" idx="0"/>
          </p:cNvCxnSpPr>
          <p:nvPr/>
        </p:nvCxnSpPr>
        <p:spPr>
          <a:xfrm flipH="1">
            <a:off x="9187203" y="478020"/>
            <a:ext cx="1007170" cy="365232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F80D83BA-E59A-4E6B-B783-A32707678C04}"/>
              </a:ext>
            </a:extLst>
          </p:cNvPr>
          <p:cNvCxnSpPr>
            <a:cxnSpLocks/>
          </p:cNvCxnSpPr>
          <p:nvPr/>
        </p:nvCxnSpPr>
        <p:spPr>
          <a:xfrm>
            <a:off x="8771145" y="1786718"/>
            <a:ext cx="2090171" cy="11713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56D8CA82-C53D-4A89-ABD7-5BFC78029326}"/>
              </a:ext>
            </a:extLst>
          </p:cNvPr>
          <p:cNvCxnSpPr>
            <a:cxnSpLocks/>
          </p:cNvCxnSpPr>
          <p:nvPr/>
        </p:nvCxnSpPr>
        <p:spPr>
          <a:xfrm flipV="1">
            <a:off x="8771145" y="2958111"/>
            <a:ext cx="2095325" cy="116653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B1561873-4C3D-4465-9829-C123E14AFC5D}"/>
              </a:ext>
            </a:extLst>
          </p:cNvPr>
          <p:cNvCxnSpPr>
            <a:stCxn id="23" idx="2"/>
          </p:cNvCxnSpPr>
          <p:nvPr/>
        </p:nvCxnSpPr>
        <p:spPr>
          <a:xfrm flipV="1">
            <a:off x="641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822EFD78-F08D-4A7E-8953-3967067406F8}"/>
              </a:ext>
            </a:extLst>
          </p:cNvPr>
          <p:cNvCxnSpPr>
            <a:cxnSpLocks/>
            <a:stCxn id="23" idx="6"/>
          </p:cNvCxnSpPr>
          <p:nvPr/>
        </p:nvCxnSpPr>
        <p:spPr>
          <a:xfrm flipV="1">
            <a:off x="839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D914BB9A-6ECB-4782-8BE9-E605622C93DB}"/>
              </a:ext>
            </a:extLst>
          </p:cNvPr>
          <p:cNvCxnSpPr>
            <a:cxnSpLocks/>
          </p:cNvCxnSpPr>
          <p:nvPr/>
        </p:nvCxnSpPr>
        <p:spPr>
          <a:xfrm flipH="1">
            <a:off x="7351827" y="479394"/>
            <a:ext cx="285180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BA2B4168-A60C-4729-BDE2-A850225FCF1D}"/>
              </a:ext>
            </a:extLst>
          </p:cNvPr>
          <p:cNvCxnSpPr>
            <a:cxnSpLocks/>
          </p:cNvCxnSpPr>
          <p:nvPr/>
        </p:nvCxnSpPr>
        <p:spPr>
          <a:xfrm flipH="1">
            <a:off x="6411173" y="477336"/>
            <a:ext cx="98418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F68E6981-43C5-41AA-9338-1BE08FA9A856}"/>
              </a:ext>
            </a:extLst>
          </p:cNvPr>
          <p:cNvCxnSpPr>
            <a:cxnSpLocks/>
          </p:cNvCxnSpPr>
          <p:nvPr/>
        </p:nvCxnSpPr>
        <p:spPr>
          <a:xfrm>
            <a:off x="7394103" y="477336"/>
            <a:ext cx="996721" cy="364837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03D96C29-56FE-438C-83D5-1329B0917226}"/>
              </a:ext>
            </a:extLst>
          </p:cNvPr>
          <p:cNvCxnSpPr>
            <a:stCxn id="8" idx="2"/>
          </p:cNvCxnSpPr>
          <p:nvPr/>
        </p:nvCxnSpPr>
        <p:spPr>
          <a:xfrm>
            <a:off x="6223253" y="2958110"/>
            <a:ext cx="0" cy="1178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636590BC-3270-4E34-A04A-555647531E02}"/>
              </a:ext>
            </a:extLst>
          </p:cNvPr>
          <p:cNvCxnSpPr/>
          <p:nvPr/>
        </p:nvCxnSpPr>
        <p:spPr>
          <a:xfrm>
            <a:off x="10861966" y="2958110"/>
            <a:ext cx="0" cy="11760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Arco 54">
            <a:extLst>
              <a:ext uri="{FF2B5EF4-FFF2-40B4-BE49-F238E27FC236}">
                <a16:creationId xmlns:a16="http://schemas.microsoft.com/office/drawing/2014/main" id="{B74C1805-8CA2-4D56-84B0-636C2F116C00}"/>
              </a:ext>
            </a:extLst>
          </p:cNvPr>
          <p:cNvSpPr/>
          <p:nvPr/>
        </p:nvSpPr>
        <p:spPr>
          <a:xfrm>
            <a:off x="6685732" y="2038352"/>
            <a:ext cx="4176000" cy="4176000"/>
          </a:xfrm>
          <a:prstGeom prst="arc">
            <a:avLst>
              <a:gd name="adj1" fmla="val 9160"/>
              <a:gd name="adj2" fmla="val 540500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9" name="Connettore diritto 58">
            <a:extLst>
              <a:ext uri="{FF2B5EF4-FFF2-40B4-BE49-F238E27FC236}">
                <a16:creationId xmlns:a16="http://schemas.microsoft.com/office/drawing/2014/main" id="{A96781E0-A96A-4770-ADC0-294D5083249C}"/>
              </a:ext>
            </a:extLst>
          </p:cNvPr>
          <p:cNvCxnSpPr>
            <a:cxnSpLocks/>
          </p:cNvCxnSpPr>
          <p:nvPr/>
        </p:nvCxnSpPr>
        <p:spPr>
          <a:xfrm>
            <a:off x="6223253" y="4130341"/>
            <a:ext cx="1168655" cy="208401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D8436F14-E318-4D69-A5DF-E8EB101F2AC0}"/>
              </a:ext>
            </a:extLst>
          </p:cNvPr>
          <p:cNvCxnSpPr>
            <a:cxnSpLocks/>
          </p:cNvCxnSpPr>
          <p:nvPr/>
        </p:nvCxnSpPr>
        <p:spPr>
          <a:xfrm flipH="1">
            <a:off x="7393789" y="4131257"/>
            <a:ext cx="1169463" cy="20830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828C3F5D-FE6B-448F-B7CE-72B181002DA3}"/>
              </a:ext>
            </a:extLst>
          </p:cNvPr>
          <p:cNvCxnSpPr>
            <a:cxnSpLocks/>
          </p:cNvCxnSpPr>
          <p:nvPr/>
        </p:nvCxnSpPr>
        <p:spPr>
          <a:xfrm flipH="1">
            <a:off x="7390004" y="2298233"/>
            <a:ext cx="23012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7096D8E-ACD9-48D6-AADA-81BD36ADCB1E}"/>
              </a:ext>
            </a:extLst>
          </p:cNvPr>
          <p:cNvCxnSpPr>
            <a:stCxn id="8" idx="6"/>
          </p:cNvCxnSpPr>
          <p:nvPr/>
        </p:nvCxnSpPr>
        <p:spPr>
          <a:xfrm>
            <a:off x="8563253" y="2958110"/>
            <a:ext cx="0" cy="1170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27E062E8-863D-40BC-B2B0-368B92808DD3}"/>
              </a:ext>
            </a:extLst>
          </p:cNvPr>
          <p:cNvCxnSpPr/>
          <p:nvPr/>
        </p:nvCxnSpPr>
        <p:spPr>
          <a:xfrm flipH="1">
            <a:off x="7393253" y="6214352"/>
            <a:ext cx="13778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BB3F3BF1-B7E0-4F5F-8007-05549804087E}"/>
              </a:ext>
            </a:extLst>
          </p:cNvPr>
          <p:cNvCxnSpPr/>
          <p:nvPr/>
        </p:nvCxnSpPr>
        <p:spPr>
          <a:xfrm>
            <a:off x="9691260" y="2303671"/>
            <a:ext cx="0" cy="182758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97BD2B1F-5D98-4FCE-8975-493109B87D62}"/>
              </a:ext>
            </a:extLst>
          </p:cNvPr>
          <p:cNvCxnSpPr>
            <a:cxnSpLocks/>
          </p:cNvCxnSpPr>
          <p:nvPr/>
        </p:nvCxnSpPr>
        <p:spPr>
          <a:xfrm flipH="1">
            <a:off x="7391908" y="5050644"/>
            <a:ext cx="13764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64F2CE93-B310-4774-8AB7-A3CEEA913BC7}"/>
              </a:ext>
            </a:extLst>
          </p:cNvPr>
          <p:cNvCxnSpPr>
            <a:cxnSpLocks/>
          </p:cNvCxnSpPr>
          <p:nvPr/>
        </p:nvCxnSpPr>
        <p:spPr>
          <a:xfrm>
            <a:off x="6651492" y="2051135"/>
            <a:ext cx="21168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FD633326-44FE-4A96-A95A-10C61C787F0A}"/>
              </a:ext>
            </a:extLst>
          </p:cNvPr>
          <p:cNvCxnSpPr>
            <a:cxnSpLocks/>
            <a:endCxn id="23" idx="6"/>
          </p:cNvCxnSpPr>
          <p:nvPr/>
        </p:nvCxnSpPr>
        <p:spPr>
          <a:xfrm>
            <a:off x="7375636" y="5541651"/>
            <a:ext cx="1015532"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6B1E887E-40FE-4360-84C6-754E34B4E2EA}"/>
              </a:ext>
            </a:extLst>
          </p:cNvPr>
          <p:cNvCxnSpPr>
            <a:cxnSpLocks/>
          </p:cNvCxnSpPr>
          <p:nvPr/>
        </p:nvCxnSpPr>
        <p:spPr>
          <a:xfrm flipH="1">
            <a:off x="6655302" y="4890624"/>
            <a:ext cx="2113006"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28243035-695F-4343-AB0E-A199400F3D80}"/>
              </a:ext>
            </a:extLst>
          </p:cNvPr>
          <p:cNvCxnSpPr>
            <a:cxnSpLocks/>
          </p:cNvCxnSpPr>
          <p:nvPr/>
        </p:nvCxnSpPr>
        <p:spPr>
          <a:xfrm flipH="1">
            <a:off x="6653397" y="6195791"/>
            <a:ext cx="2114911"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62" name="Arco 61">
            <a:extLst>
              <a:ext uri="{FF2B5EF4-FFF2-40B4-BE49-F238E27FC236}">
                <a16:creationId xmlns:a16="http://schemas.microsoft.com/office/drawing/2014/main" id="{3646DD37-D19B-429F-8FF4-617FB32C0793}"/>
              </a:ext>
            </a:extLst>
          </p:cNvPr>
          <p:cNvSpPr/>
          <p:nvPr/>
        </p:nvSpPr>
        <p:spPr>
          <a:xfrm>
            <a:off x="8017681" y="3374257"/>
            <a:ext cx="1515600" cy="1515600"/>
          </a:xfrm>
          <a:prstGeom prst="arc">
            <a:avLst>
              <a:gd name="adj1" fmla="val 21587718"/>
              <a:gd name="adj2" fmla="val 5434236"/>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3" name="Arco 62">
            <a:extLst>
              <a:ext uri="{FF2B5EF4-FFF2-40B4-BE49-F238E27FC236}">
                <a16:creationId xmlns:a16="http://schemas.microsoft.com/office/drawing/2014/main" id="{73B18438-2158-4817-BD03-E8378D6A4BE4}"/>
              </a:ext>
            </a:extLst>
          </p:cNvPr>
          <p:cNvSpPr/>
          <p:nvPr/>
        </p:nvSpPr>
        <p:spPr>
          <a:xfrm>
            <a:off x="6711505" y="2065559"/>
            <a:ext cx="4129200" cy="4129200"/>
          </a:xfrm>
          <a:prstGeom prst="arc">
            <a:avLst>
              <a:gd name="adj1" fmla="val 21599704"/>
              <a:gd name="adj2" fmla="val 541846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4" name="Connettore diritto 53">
            <a:extLst>
              <a:ext uri="{FF2B5EF4-FFF2-40B4-BE49-F238E27FC236}">
                <a16:creationId xmlns:a16="http://schemas.microsoft.com/office/drawing/2014/main" id="{2177FB0F-0989-401F-82C1-DAB665615353}"/>
              </a:ext>
            </a:extLst>
          </p:cNvPr>
          <p:cNvCxnSpPr/>
          <p:nvPr/>
        </p:nvCxnSpPr>
        <p:spPr>
          <a:xfrm>
            <a:off x="6653397" y="3223417"/>
            <a:ext cx="354097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Figura a mano libera: forma 57">
            <a:extLst>
              <a:ext uri="{FF2B5EF4-FFF2-40B4-BE49-F238E27FC236}">
                <a16:creationId xmlns:a16="http://schemas.microsoft.com/office/drawing/2014/main" id="{1440E082-C541-4EED-8349-EAAA21D8A2A5}"/>
              </a:ext>
            </a:extLst>
          </p:cNvPr>
          <p:cNvSpPr/>
          <p:nvPr/>
        </p:nvSpPr>
        <p:spPr>
          <a:xfrm>
            <a:off x="9532975" y="3225317"/>
            <a:ext cx="1308265" cy="905019"/>
          </a:xfrm>
          <a:custGeom>
            <a:avLst/>
            <a:gdLst>
              <a:gd name="connsiteX0" fmla="*/ 0 w 1301261"/>
              <a:gd name="connsiteY0" fmla="*/ 896816 h 896816"/>
              <a:gd name="connsiteX1" fmla="*/ 662353 w 1301261"/>
              <a:gd name="connsiteY1" fmla="*/ 0 h 896816"/>
              <a:gd name="connsiteX2" fmla="*/ 1301261 w 1301261"/>
              <a:gd name="connsiteY2" fmla="*/ 896816 h 896816"/>
            </a:gdLst>
            <a:ahLst/>
            <a:cxnLst>
              <a:cxn ang="0">
                <a:pos x="connsiteX0" y="connsiteY0"/>
              </a:cxn>
              <a:cxn ang="0">
                <a:pos x="connsiteX1" y="connsiteY1"/>
              </a:cxn>
              <a:cxn ang="0">
                <a:pos x="connsiteX2" y="connsiteY2"/>
              </a:cxn>
            </a:cxnLst>
            <a:rect l="l" t="t" r="r" b="b"/>
            <a:pathLst>
              <a:path w="1301261" h="896816">
                <a:moveTo>
                  <a:pt x="0" y="896816"/>
                </a:moveTo>
                <a:cubicBezTo>
                  <a:pt x="222738" y="448408"/>
                  <a:pt x="445476" y="0"/>
                  <a:pt x="662353" y="0"/>
                </a:cubicBezTo>
                <a:cubicBezTo>
                  <a:pt x="879230" y="0"/>
                  <a:pt x="1090245" y="448408"/>
                  <a:pt x="1301261" y="896816"/>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7" name="Connettore diritto 66">
            <a:extLst>
              <a:ext uri="{FF2B5EF4-FFF2-40B4-BE49-F238E27FC236}">
                <a16:creationId xmlns:a16="http://schemas.microsoft.com/office/drawing/2014/main" id="{06A29332-BBB9-4780-A4BB-07785B5CC299}"/>
              </a:ext>
            </a:extLst>
          </p:cNvPr>
          <p:cNvCxnSpPr>
            <a:stCxn id="62" idx="0"/>
          </p:cNvCxnSpPr>
          <p:nvPr/>
        </p:nvCxnSpPr>
        <p:spPr>
          <a:xfrm flipH="1" flipV="1">
            <a:off x="9532975" y="2958110"/>
            <a:ext cx="301" cy="117124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6CF5276C-2BFF-41E0-B4D3-69FCD37C9F52}"/>
              </a:ext>
            </a:extLst>
          </p:cNvPr>
          <p:cNvCxnSpPr>
            <a:cxnSpLocks/>
          </p:cNvCxnSpPr>
          <p:nvPr/>
        </p:nvCxnSpPr>
        <p:spPr>
          <a:xfrm>
            <a:off x="6655302" y="3868686"/>
            <a:ext cx="21168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72" name="Figura a mano libera: forma 71">
            <a:extLst>
              <a:ext uri="{FF2B5EF4-FFF2-40B4-BE49-F238E27FC236}">
                <a16:creationId xmlns:a16="http://schemas.microsoft.com/office/drawing/2014/main" id="{FBD5C083-4E79-49A2-9D32-DAD242BCAED1}"/>
              </a:ext>
            </a:extLst>
          </p:cNvPr>
          <p:cNvSpPr/>
          <p:nvPr/>
        </p:nvSpPr>
        <p:spPr>
          <a:xfrm>
            <a:off x="8766091" y="2048933"/>
            <a:ext cx="769454" cy="1821600"/>
          </a:xfrm>
          <a:custGeom>
            <a:avLst/>
            <a:gdLst>
              <a:gd name="connsiteX0" fmla="*/ 4233 w 766233"/>
              <a:gd name="connsiteY0" fmla="*/ 0 h 1824566"/>
              <a:gd name="connsiteX1" fmla="*/ 766233 w 766233"/>
              <a:gd name="connsiteY1" fmla="*/ 910166 h 1824566"/>
              <a:gd name="connsiteX2" fmla="*/ 0 w 766233"/>
              <a:gd name="connsiteY2" fmla="*/ 1824566 h 1824566"/>
              <a:gd name="connsiteX0" fmla="*/ 4233 w 769454"/>
              <a:gd name="connsiteY0" fmla="*/ 0 h 1824566"/>
              <a:gd name="connsiteX1" fmla="*/ 766233 w 769454"/>
              <a:gd name="connsiteY1" fmla="*/ 910166 h 1824566"/>
              <a:gd name="connsiteX2" fmla="*/ 0 w 769454"/>
              <a:gd name="connsiteY2" fmla="*/ 1824566 h 1824566"/>
              <a:gd name="connsiteX0" fmla="*/ 4233 w 769454"/>
              <a:gd name="connsiteY0" fmla="*/ 0 h 1824566"/>
              <a:gd name="connsiteX1" fmla="*/ 766233 w 769454"/>
              <a:gd name="connsiteY1" fmla="*/ 910166 h 1824566"/>
              <a:gd name="connsiteX2" fmla="*/ 0 w 769454"/>
              <a:gd name="connsiteY2" fmla="*/ 1824566 h 1824566"/>
            </a:gdLst>
            <a:ahLst/>
            <a:cxnLst>
              <a:cxn ang="0">
                <a:pos x="connsiteX0" y="connsiteY0"/>
              </a:cxn>
              <a:cxn ang="0">
                <a:pos x="connsiteX1" y="connsiteY1"/>
              </a:cxn>
              <a:cxn ang="0">
                <a:pos x="connsiteX2" y="connsiteY2"/>
              </a:cxn>
            </a:cxnLst>
            <a:rect l="l" t="t" r="r" b="b"/>
            <a:pathLst>
              <a:path w="769454" h="1824566">
                <a:moveTo>
                  <a:pt x="4233" y="0"/>
                </a:moveTo>
                <a:cubicBezTo>
                  <a:pt x="385585" y="303036"/>
                  <a:pt x="810753" y="537381"/>
                  <a:pt x="766233" y="910166"/>
                </a:cubicBezTo>
                <a:cubicBezTo>
                  <a:pt x="742668" y="1361184"/>
                  <a:pt x="382764" y="1519413"/>
                  <a:pt x="0" y="1824566"/>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4" name="Connettore diritto 73">
            <a:extLst>
              <a:ext uri="{FF2B5EF4-FFF2-40B4-BE49-F238E27FC236}">
                <a16:creationId xmlns:a16="http://schemas.microsoft.com/office/drawing/2014/main" id="{082DBE8E-5706-4D84-8122-B2011034944B}"/>
              </a:ext>
            </a:extLst>
          </p:cNvPr>
          <p:cNvCxnSpPr>
            <a:cxnSpLocks/>
          </p:cNvCxnSpPr>
          <p:nvPr/>
        </p:nvCxnSpPr>
        <p:spPr>
          <a:xfrm flipH="1">
            <a:off x="6812757" y="4742664"/>
            <a:ext cx="1958388"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D559E09E-262A-4D9A-9232-8639F76D2EE0}"/>
              </a:ext>
            </a:extLst>
          </p:cNvPr>
          <p:cNvCxnSpPr>
            <a:cxnSpLocks/>
          </p:cNvCxnSpPr>
          <p:nvPr/>
        </p:nvCxnSpPr>
        <p:spPr>
          <a:xfrm flipH="1">
            <a:off x="6803893" y="6342524"/>
            <a:ext cx="1969855"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C833B25E-B5EA-4AE7-B963-AE2C74050B79}"/>
              </a:ext>
            </a:extLst>
          </p:cNvPr>
          <p:cNvCxnSpPr>
            <a:cxnSpLocks/>
          </p:cNvCxnSpPr>
          <p:nvPr/>
        </p:nvCxnSpPr>
        <p:spPr>
          <a:xfrm>
            <a:off x="6814125" y="2632854"/>
            <a:ext cx="337453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Arco 80">
            <a:extLst>
              <a:ext uri="{FF2B5EF4-FFF2-40B4-BE49-F238E27FC236}">
                <a16:creationId xmlns:a16="http://schemas.microsoft.com/office/drawing/2014/main" id="{C5B0FF88-4F69-46AD-9435-2655C64F0971}"/>
              </a:ext>
            </a:extLst>
          </p:cNvPr>
          <p:cNvSpPr/>
          <p:nvPr/>
        </p:nvSpPr>
        <p:spPr>
          <a:xfrm>
            <a:off x="8161643" y="3519195"/>
            <a:ext cx="1224000" cy="1224000"/>
          </a:xfrm>
          <a:prstGeom prst="arc">
            <a:avLst>
              <a:gd name="adj1" fmla="val 21554788"/>
              <a:gd name="adj2" fmla="val 540508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2" name="Arco 81">
            <a:extLst>
              <a:ext uri="{FF2B5EF4-FFF2-40B4-BE49-F238E27FC236}">
                <a16:creationId xmlns:a16="http://schemas.microsoft.com/office/drawing/2014/main" id="{31BA2DEC-339C-4094-A1C9-4F7B576DADF6}"/>
              </a:ext>
            </a:extLst>
          </p:cNvPr>
          <p:cNvSpPr/>
          <p:nvPr/>
        </p:nvSpPr>
        <p:spPr>
          <a:xfrm>
            <a:off x="6558417" y="1918151"/>
            <a:ext cx="4424400" cy="4424400"/>
          </a:xfrm>
          <a:prstGeom prst="arc">
            <a:avLst>
              <a:gd name="adj1" fmla="val 21599122"/>
              <a:gd name="adj2" fmla="val 5400764"/>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3" name="Figura a mano libera: forma 82">
            <a:extLst>
              <a:ext uri="{FF2B5EF4-FFF2-40B4-BE49-F238E27FC236}">
                <a16:creationId xmlns:a16="http://schemas.microsoft.com/office/drawing/2014/main" id="{20150BC5-1D67-4194-A10F-D6733E726DAD}"/>
              </a:ext>
            </a:extLst>
          </p:cNvPr>
          <p:cNvSpPr/>
          <p:nvPr/>
        </p:nvSpPr>
        <p:spPr>
          <a:xfrm>
            <a:off x="9385619" y="2635794"/>
            <a:ext cx="1594800" cy="1494000"/>
          </a:xfrm>
          <a:custGeom>
            <a:avLst/>
            <a:gdLst>
              <a:gd name="connsiteX0" fmla="*/ 0 w 1584036"/>
              <a:gd name="connsiteY0" fmla="*/ 1445491 h 1445491"/>
              <a:gd name="connsiteX1" fmla="*/ 798946 w 1584036"/>
              <a:gd name="connsiteY1" fmla="*/ 0 h 1445491"/>
              <a:gd name="connsiteX2" fmla="*/ 1584036 w 1584036"/>
              <a:gd name="connsiteY2" fmla="*/ 1445491 h 1445491"/>
              <a:gd name="connsiteX0" fmla="*/ 0 w 1584036"/>
              <a:gd name="connsiteY0" fmla="*/ 1445491 h 1445491"/>
              <a:gd name="connsiteX1" fmla="*/ 798946 w 1584036"/>
              <a:gd name="connsiteY1" fmla="*/ 0 h 1445491"/>
              <a:gd name="connsiteX2" fmla="*/ 1584036 w 1584036"/>
              <a:gd name="connsiteY2" fmla="*/ 1445491 h 1445491"/>
              <a:gd name="connsiteX0" fmla="*/ 0 w 1584036"/>
              <a:gd name="connsiteY0" fmla="*/ 1445491 h 1445491"/>
              <a:gd name="connsiteX1" fmla="*/ 798946 w 1584036"/>
              <a:gd name="connsiteY1" fmla="*/ 0 h 1445491"/>
              <a:gd name="connsiteX2" fmla="*/ 1584036 w 1584036"/>
              <a:gd name="connsiteY2" fmla="*/ 1445491 h 1445491"/>
            </a:gdLst>
            <a:ahLst/>
            <a:cxnLst>
              <a:cxn ang="0">
                <a:pos x="connsiteX0" y="connsiteY0"/>
              </a:cxn>
              <a:cxn ang="0">
                <a:pos x="connsiteX1" y="connsiteY1"/>
              </a:cxn>
              <a:cxn ang="0">
                <a:pos x="connsiteX2" y="connsiteY2"/>
              </a:cxn>
            </a:cxnLst>
            <a:rect l="l" t="t" r="r" b="b"/>
            <a:pathLst>
              <a:path w="1584036" h="1445491">
                <a:moveTo>
                  <a:pt x="0" y="1445491"/>
                </a:moveTo>
                <a:cubicBezTo>
                  <a:pt x="267470" y="722745"/>
                  <a:pt x="508450" y="0"/>
                  <a:pt x="798946" y="0"/>
                </a:cubicBezTo>
                <a:cubicBezTo>
                  <a:pt x="1095118" y="0"/>
                  <a:pt x="1323494" y="722745"/>
                  <a:pt x="1584036" y="1445491"/>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4" name="Connettore diritto 83">
            <a:extLst>
              <a:ext uri="{FF2B5EF4-FFF2-40B4-BE49-F238E27FC236}">
                <a16:creationId xmlns:a16="http://schemas.microsoft.com/office/drawing/2014/main" id="{D30EEC8C-BE27-4C3D-BC8E-BDA48B8CF6B3}"/>
              </a:ext>
            </a:extLst>
          </p:cNvPr>
          <p:cNvCxnSpPr>
            <a:cxnSpLocks/>
          </p:cNvCxnSpPr>
          <p:nvPr/>
        </p:nvCxnSpPr>
        <p:spPr>
          <a:xfrm>
            <a:off x="6805585" y="1943129"/>
            <a:ext cx="19656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AD0CE51F-729C-4E88-B9D0-476414047BEC}"/>
              </a:ext>
            </a:extLst>
          </p:cNvPr>
          <p:cNvCxnSpPr>
            <a:cxnSpLocks/>
          </p:cNvCxnSpPr>
          <p:nvPr/>
        </p:nvCxnSpPr>
        <p:spPr>
          <a:xfrm>
            <a:off x="6805585" y="3973747"/>
            <a:ext cx="19656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47A2A9BE-5EC0-4C22-883F-C4323B0A2000}"/>
              </a:ext>
            </a:extLst>
          </p:cNvPr>
          <p:cNvCxnSpPr>
            <a:cxnSpLocks/>
          </p:cNvCxnSpPr>
          <p:nvPr/>
        </p:nvCxnSpPr>
        <p:spPr>
          <a:xfrm flipH="1">
            <a:off x="6813418" y="5183162"/>
            <a:ext cx="19548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Arco 87">
            <a:extLst>
              <a:ext uri="{FF2B5EF4-FFF2-40B4-BE49-F238E27FC236}">
                <a16:creationId xmlns:a16="http://schemas.microsoft.com/office/drawing/2014/main" id="{A3FA256D-0B7A-4D46-9FC0-5DF95F859DAB}"/>
              </a:ext>
            </a:extLst>
          </p:cNvPr>
          <p:cNvSpPr/>
          <p:nvPr/>
        </p:nvSpPr>
        <p:spPr>
          <a:xfrm>
            <a:off x="7716809" y="3080693"/>
            <a:ext cx="2102400" cy="2102400"/>
          </a:xfrm>
          <a:prstGeom prst="arc">
            <a:avLst>
              <a:gd name="adj1" fmla="val 3580"/>
              <a:gd name="adj2" fmla="val 5397885"/>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90" name="Connettore diritto 89">
            <a:extLst>
              <a:ext uri="{FF2B5EF4-FFF2-40B4-BE49-F238E27FC236}">
                <a16:creationId xmlns:a16="http://schemas.microsoft.com/office/drawing/2014/main" id="{3BE1B780-ED54-4EDE-B80A-31BE78701E94}"/>
              </a:ext>
            </a:extLst>
          </p:cNvPr>
          <p:cNvCxnSpPr>
            <a:cxnSpLocks/>
          </p:cNvCxnSpPr>
          <p:nvPr/>
        </p:nvCxnSpPr>
        <p:spPr>
          <a:xfrm flipV="1">
            <a:off x="9818887" y="2956205"/>
            <a:ext cx="0" cy="116777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Figura a mano libera: forma 90">
            <a:extLst>
              <a:ext uri="{FF2B5EF4-FFF2-40B4-BE49-F238E27FC236}">
                <a16:creationId xmlns:a16="http://schemas.microsoft.com/office/drawing/2014/main" id="{968CE84D-0F3C-4153-98B5-398EDC3A7397}"/>
              </a:ext>
            </a:extLst>
          </p:cNvPr>
          <p:cNvSpPr/>
          <p:nvPr/>
        </p:nvSpPr>
        <p:spPr>
          <a:xfrm>
            <a:off x="8765881" y="1940040"/>
            <a:ext cx="1051200" cy="2034000"/>
          </a:xfrm>
          <a:custGeom>
            <a:avLst/>
            <a:gdLst>
              <a:gd name="connsiteX0" fmla="*/ 0 w 1043875"/>
              <a:gd name="connsiteY0" fmla="*/ 0 h 2027055"/>
              <a:gd name="connsiteX1" fmla="*/ 1043873 w 1043875"/>
              <a:gd name="connsiteY1" fmla="*/ 1019597 h 2027055"/>
              <a:gd name="connsiteX2" fmla="*/ 8092 w 1043875"/>
              <a:gd name="connsiteY2" fmla="*/ 2027055 h 2027055"/>
              <a:gd name="connsiteX0" fmla="*/ 0 w 1043873"/>
              <a:gd name="connsiteY0" fmla="*/ 0 h 2027055"/>
              <a:gd name="connsiteX1" fmla="*/ 1043873 w 1043873"/>
              <a:gd name="connsiteY1" fmla="*/ 1019597 h 2027055"/>
              <a:gd name="connsiteX2" fmla="*/ 8092 w 1043873"/>
              <a:gd name="connsiteY2" fmla="*/ 2027055 h 2027055"/>
            </a:gdLst>
            <a:ahLst/>
            <a:cxnLst>
              <a:cxn ang="0">
                <a:pos x="connsiteX0" y="connsiteY0"/>
              </a:cxn>
              <a:cxn ang="0">
                <a:pos x="connsiteX1" y="connsiteY1"/>
              </a:cxn>
              <a:cxn ang="0">
                <a:pos x="connsiteX2" y="connsiteY2"/>
              </a:cxn>
            </a:cxnLst>
            <a:rect l="l" t="t" r="r" b="b"/>
            <a:pathLst>
              <a:path w="1043873" h="2027055">
                <a:moveTo>
                  <a:pt x="0" y="0"/>
                </a:moveTo>
                <a:cubicBezTo>
                  <a:pt x="521262" y="340877"/>
                  <a:pt x="1042524" y="681755"/>
                  <a:pt x="1043873" y="1019597"/>
                </a:cubicBezTo>
                <a:cubicBezTo>
                  <a:pt x="990174" y="1374526"/>
                  <a:pt x="526657" y="1692247"/>
                  <a:pt x="8092" y="2027055"/>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9" name="Connettore diritto 98">
            <a:extLst>
              <a:ext uri="{FF2B5EF4-FFF2-40B4-BE49-F238E27FC236}">
                <a16:creationId xmlns:a16="http://schemas.microsoft.com/office/drawing/2014/main" id="{D89F710B-0241-4C27-8B49-4E595E3ADE30}"/>
              </a:ext>
            </a:extLst>
          </p:cNvPr>
          <p:cNvCxnSpPr>
            <a:cxnSpLocks/>
          </p:cNvCxnSpPr>
          <p:nvPr/>
        </p:nvCxnSpPr>
        <p:spPr>
          <a:xfrm flipH="1">
            <a:off x="6966525" y="4653764"/>
            <a:ext cx="1807223"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Connettore diritto 99">
            <a:extLst>
              <a:ext uri="{FF2B5EF4-FFF2-40B4-BE49-F238E27FC236}">
                <a16:creationId xmlns:a16="http://schemas.microsoft.com/office/drawing/2014/main" id="{4FB6ED9B-5754-42AF-B073-04A0D0EC71E3}"/>
              </a:ext>
            </a:extLst>
          </p:cNvPr>
          <p:cNvCxnSpPr>
            <a:cxnSpLocks/>
          </p:cNvCxnSpPr>
          <p:nvPr/>
        </p:nvCxnSpPr>
        <p:spPr>
          <a:xfrm flipH="1">
            <a:off x="6966526" y="6431424"/>
            <a:ext cx="1807222"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103" name="Arco 102">
            <a:extLst>
              <a:ext uri="{FF2B5EF4-FFF2-40B4-BE49-F238E27FC236}">
                <a16:creationId xmlns:a16="http://schemas.microsoft.com/office/drawing/2014/main" id="{6130BAD8-0252-4991-879E-BBA88B38B5FD}"/>
              </a:ext>
            </a:extLst>
          </p:cNvPr>
          <p:cNvSpPr/>
          <p:nvPr/>
        </p:nvSpPr>
        <p:spPr>
          <a:xfrm>
            <a:off x="8248289" y="3599277"/>
            <a:ext cx="1054800" cy="1054800"/>
          </a:xfrm>
          <a:prstGeom prst="arc">
            <a:avLst>
              <a:gd name="adj1" fmla="val 7396"/>
              <a:gd name="adj2" fmla="val 5409859"/>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4" name="Arco 103">
            <a:extLst>
              <a:ext uri="{FF2B5EF4-FFF2-40B4-BE49-F238E27FC236}">
                <a16:creationId xmlns:a16="http://schemas.microsoft.com/office/drawing/2014/main" id="{74E83CB8-99E8-48BA-AE0D-355F6921BCEE}"/>
              </a:ext>
            </a:extLst>
          </p:cNvPr>
          <p:cNvSpPr/>
          <p:nvPr/>
        </p:nvSpPr>
        <p:spPr>
          <a:xfrm>
            <a:off x="6468292" y="1830015"/>
            <a:ext cx="4600800" cy="4600800"/>
          </a:xfrm>
          <a:prstGeom prst="arc">
            <a:avLst>
              <a:gd name="adj1" fmla="val 29"/>
              <a:gd name="adj2" fmla="val 5398506"/>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5" name="Connettore diritto 104">
            <a:extLst>
              <a:ext uri="{FF2B5EF4-FFF2-40B4-BE49-F238E27FC236}">
                <a16:creationId xmlns:a16="http://schemas.microsoft.com/office/drawing/2014/main" id="{88DC467E-15EA-4D10-A5A0-D76DBE54AF45}"/>
              </a:ext>
            </a:extLst>
          </p:cNvPr>
          <p:cNvCxnSpPr>
            <a:cxnSpLocks/>
          </p:cNvCxnSpPr>
          <p:nvPr/>
        </p:nvCxnSpPr>
        <p:spPr>
          <a:xfrm>
            <a:off x="6966525" y="2073634"/>
            <a:ext cx="322784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Figura a mano libera: forma 106">
            <a:extLst>
              <a:ext uri="{FF2B5EF4-FFF2-40B4-BE49-F238E27FC236}">
                <a16:creationId xmlns:a16="http://schemas.microsoft.com/office/drawing/2014/main" id="{F381084F-26A5-45A8-B6A5-489DADE25BA3}"/>
              </a:ext>
            </a:extLst>
          </p:cNvPr>
          <p:cNvSpPr/>
          <p:nvPr/>
        </p:nvSpPr>
        <p:spPr>
          <a:xfrm>
            <a:off x="9300645" y="2079072"/>
            <a:ext cx="1773381" cy="2053047"/>
          </a:xfrm>
          <a:custGeom>
            <a:avLst/>
            <a:gdLst>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082 h 2047009"/>
              <a:gd name="connsiteX1" fmla="*/ 890154 w 1773381"/>
              <a:gd name="connsiteY1" fmla="*/ 0 h 2047009"/>
              <a:gd name="connsiteX2" fmla="*/ 1773381 w 1773381"/>
              <a:gd name="connsiteY2" fmla="*/ 2047009 h 2047009"/>
              <a:gd name="connsiteX0" fmla="*/ 0 w 1773381"/>
              <a:gd name="connsiteY0" fmla="*/ 2040082 h 2047009"/>
              <a:gd name="connsiteX1" fmla="*/ 890154 w 1773381"/>
              <a:gd name="connsiteY1" fmla="*/ 0 h 2047009"/>
              <a:gd name="connsiteX2" fmla="*/ 1773381 w 1773381"/>
              <a:gd name="connsiteY2" fmla="*/ 2047009 h 2047009"/>
            </a:gdLst>
            <a:ahLst/>
            <a:cxnLst>
              <a:cxn ang="0">
                <a:pos x="connsiteX0" y="connsiteY0"/>
              </a:cxn>
              <a:cxn ang="0">
                <a:pos x="connsiteX1" y="connsiteY1"/>
              </a:cxn>
              <a:cxn ang="0">
                <a:pos x="connsiteX2" y="connsiteY2"/>
              </a:cxn>
            </a:cxnLst>
            <a:rect l="l" t="t" r="r" b="b"/>
            <a:pathLst>
              <a:path w="1773381" h="2047009">
                <a:moveTo>
                  <a:pt x="0" y="2040082"/>
                </a:moveTo>
                <a:cubicBezTo>
                  <a:pt x="297295" y="1019464"/>
                  <a:pt x="636501" y="35041"/>
                  <a:pt x="890154" y="0"/>
                </a:cubicBezTo>
                <a:cubicBezTo>
                  <a:pt x="1134282" y="39254"/>
                  <a:pt x="1479549" y="1024081"/>
                  <a:pt x="1773381" y="2047009"/>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8" name="Connettore diritto 107">
            <a:extLst>
              <a:ext uri="{FF2B5EF4-FFF2-40B4-BE49-F238E27FC236}">
                <a16:creationId xmlns:a16="http://schemas.microsoft.com/office/drawing/2014/main" id="{BB181F5F-F148-434F-A63A-676D2C8789CC}"/>
              </a:ext>
            </a:extLst>
          </p:cNvPr>
          <p:cNvCxnSpPr>
            <a:cxnSpLocks/>
          </p:cNvCxnSpPr>
          <p:nvPr/>
        </p:nvCxnSpPr>
        <p:spPr>
          <a:xfrm>
            <a:off x="6966525" y="1870393"/>
            <a:ext cx="18040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8A1B40A9-6F2F-4BA9-B9E5-CC93C73C1E0A}"/>
              </a:ext>
            </a:extLst>
          </p:cNvPr>
          <p:cNvCxnSpPr>
            <a:cxnSpLocks/>
          </p:cNvCxnSpPr>
          <p:nvPr/>
        </p:nvCxnSpPr>
        <p:spPr>
          <a:xfrm>
            <a:off x="6966525" y="4046137"/>
            <a:ext cx="18040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F70D2C5A-BB23-4A7C-9E57-79551C2FDB91}"/>
              </a:ext>
            </a:extLst>
          </p:cNvPr>
          <p:cNvCxnSpPr>
            <a:cxnSpLocks/>
          </p:cNvCxnSpPr>
          <p:nvPr/>
        </p:nvCxnSpPr>
        <p:spPr>
          <a:xfrm flipH="1">
            <a:off x="6966525" y="5457482"/>
            <a:ext cx="180409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Arco 113">
            <a:extLst>
              <a:ext uri="{FF2B5EF4-FFF2-40B4-BE49-F238E27FC236}">
                <a16:creationId xmlns:a16="http://schemas.microsoft.com/office/drawing/2014/main" id="{0892C877-D241-4C67-B8CC-FC96CDB81624}"/>
              </a:ext>
            </a:extLst>
          </p:cNvPr>
          <p:cNvSpPr/>
          <p:nvPr/>
        </p:nvSpPr>
        <p:spPr>
          <a:xfrm>
            <a:off x="7439319" y="2794263"/>
            <a:ext cx="2664000" cy="2664000"/>
          </a:xfrm>
          <a:prstGeom prst="arc">
            <a:avLst>
              <a:gd name="adj1" fmla="val 4712"/>
              <a:gd name="adj2" fmla="val 5405122"/>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16" name="Connettore diritto 115">
            <a:extLst>
              <a:ext uri="{FF2B5EF4-FFF2-40B4-BE49-F238E27FC236}">
                <a16:creationId xmlns:a16="http://schemas.microsoft.com/office/drawing/2014/main" id="{05CE02C8-65E4-455B-8D9A-3BEC22FF3D01}"/>
              </a:ext>
            </a:extLst>
          </p:cNvPr>
          <p:cNvCxnSpPr>
            <a:cxnSpLocks/>
          </p:cNvCxnSpPr>
          <p:nvPr/>
        </p:nvCxnSpPr>
        <p:spPr>
          <a:xfrm flipV="1">
            <a:off x="10102534" y="2957040"/>
            <a:ext cx="1" cy="117104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Figura a mano libera: forma 116">
            <a:extLst>
              <a:ext uri="{FF2B5EF4-FFF2-40B4-BE49-F238E27FC236}">
                <a16:creationId xmlns:a16="http://schemas.microsoft.com/office/drawing/2014/main" id="{61A375D8-8DD4-4B07-BEEE-0150E0468FBF}"/>
              </a:ext>
            </a:extLst>
          </p:cNvPr>
          <p:cNvSpPr/>
          <p:nvPr/>
        </p:nvSpPr>
        <p:spPr>
          <a:xfrm>
            <a:off x="8768630" y="1871472"/>
            <a:ext cx="1332000" cy="2173224"/>
          </a:xfrm>
          <a:custGeom>
            <a:avLst/>
            <a:gdLst>
              <a:gd name="connsiteX0" fmla="*/ 0 w 1338072"/>
              <a:gd name="connsiteY0" fmla="*/ 0 h 2173224"/>
              <a:gd name="connsiteX1" fmla="*/ 1338072 w 1338072"/>
              <a:gd name="connsiteY1" fmla="*/ 1091184 h 2173224"/>
              <a:gd name="connsiteX2" fmla="*/ 3048 w 1338072"/>
              <a:gd name="connsiteY2" fmla="*/ 2173224 h 2173224"/>
            </a:gdLst>
            <a:ahLst/>
            <a:cxnLst>
              <a:cxn ang="0">
                <a:pos x="connsiteX0" y="connsiteY0"/>
              </a:cxn>
              <a:cxn ang="0">
                <a:pos x="connsiteX1" y="connsiteY1"/>
              </a:cxn>
              <a:cxn ang="0">
                <a:pos x="connsiteX2" y="connsiteY2"/>
              </a:cxn>
            </a:cxnLst>
            <a:rect l="l" t="t" r="r" b="b"/>
            <a:pathLst>
              <a:path w="1338072" h="2173224">
                <a:moveTo>
                  <a:pt x="0" y="0"/>
                </a:moveTo>
                <a:cubicBezTo>
                  <a:pt x="668782" y="364490"/>
                  <a:pt x="1337564" y="728980"/>
                  <a:pt x="1338072" y="1091184"/>
                </a:cubicBezTo>
                <a:cubicBezTo>
                  <a:pt x="1338580" y="1453388"/>
                  <a:pt x="670814" y="1813306"/>
                  <a:pt x="3048" y="2173224"/>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9" name="Connettore diritto 118">
            <a:extLst>
              <a:ext uri="{FF2B5EF4-FFF2-40B4-BE49-F238E27FC236}">
                <a16:creationId xmlns:a16="http://schemas.microsoft.com/office/drawing/2014/main" id="{C2E67A42-4CF8-4D2A-B3F7-53201D253657}"/>
              </a:ext>
            </a:extLst>
          </p:cNvPr>
          <p:cNvCxnSpPr>
            <a:cxnSpLocks/>
          </p:cNvCxnSpPr>
          <p:nvPr/>
        </p:nvCxnSpPr>
        <p:spPr>
          <a:xfrm flipH="1">
            <a:off x="7390004" y="3847731"/>
            <a:ext cx="187583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a:extLst>
              <a:ext uri="{FF2B5EF4-FFF2-40B4-BE49-F238E27FC236}">
                <a16:creationId xmlns:a16="http://schemas.microsoft.com/office/drawing/2014/main" id="{F56D1A78-9577-463C-A7B2-AA3CDFFA214A}"/>
              </a:ext>
            </a:extLst>
          </p:cNvPr>
          <p:cNvCxnSpPr>
            <a:cxnSpLocks/>
          </p:cNvCxnSpPr>
          <p:nvPr/>
        </p:nvCxnSpPr>
        <p:spPr>
          <a:xfrm>
            <a:off x="9265835" y="3847731"/>
            <a:ext cx="0" cy="27951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24" name="Arco 123">
            <a:extLst>
              <a:ext uri="{FF2B5EF4-FFF2-40B4-BE49-F238E27FC236}">
                <a16:creationId xmlns:a16="http://schemas.microsoft.com/office/drawing/2014/main" id="{3396C7BE-238A-499C-A60B-D0F603A2C1AC}"/>
              </a:ext>
            </a:extLst>
          </p:cNvPr>
          <p:cNvSpPr/>
          <p:nvPr/>
        </p:nvSpPr>
        <p:spPr>
          <a:xfrm>
            <a:off x="8279428" y="3635924"/>
            <a:ext cx="986400" cy="986400"/>
          </a:xfrm>
          <a:prstGeom prst="arc">
            <a:avLst>
              <a:gd name="adj1" fmla="val 21582748"/>
              <a:gd name="adj2" fmla="val 5409406"/>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26" name="Connettore diritto 125">
            <a:extLst>
              <a:ext uri="{FF2B5EF4-FFF2-40B4-BE49-F238E27FC236}">
                <a16:creationId xmlns:a16="http://schemas.microsoft.com/office/drawing/2014/main" id="{F94C13C3-5EDE-4E9A-A7B4-37B67DC863DF}"/>
              </a:ext>
            </a:extLst>
          </p:cNvPr>
          <p:cNvCxnSpPr>
            <a:stCxn id="124" idx="2"/>
          </p:cNvCxnSpPr>
          <p:nvPr/>
        </p:nvCxnSpPr>
        <p:spPr>
          <a:xfrm flipH="1">
            <a:off x="7390004" y="4622322"/>
            <a:ext cx="1381275" cy="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61D9A65C-C9A7-4702-B99D-DD842AE94169}"/>
              </a:ext>
            </a:extLst>
          </p:cNvPr>
          <p:cNvCxnSpPr>
            <a:cxnSpLocks/>
          </p:cNvCxnSpPr>
          <p:nvPr/>
        </p:nvCxnSpPr>
        <p:spPr>
          <a:xfrm flipH="1">
            <a:off x="7114070" y="4592866"/>
            <a:ext cx="1659678"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ADD45DB1-5F1D-4EC7-B230-19A749DDFC0A}"/>
              </a:ext>
            </a:extLst>
          </p:cNvPr>
          <p:cNvCxnSpPr>
            <a:cxnSpLocks/>
          </p:cNvCxnSpPr>
          <p:nvPr/>
        </p:nvCxnSpPr>
        <p:spPr>
          <a:xfrm flipH="1">
            <a:off x="7114070" y="6489619"/>
            <a:ext cx="165654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3" name="Arco 92">
            <a:extLst>
              <a:ext uri="{FF2B5EF4-FFF2-40B4-BE49-F238E27FC236}">
                <a16:creationId xmlns:a16="http://schemas.microsoft.com/office/drawing/2014/main" id="{57D98304-5CC2-433F-B2D2-9B9BCEE9D9C7}"/>
              </a:ext>
            </a:extLst>
          </p:cNvPr>
          <p:cNvSpPr/>
          <p:nvPr/>
        </p:nvSpPr>
        <p:spPr>
          <a:xfrm>
            <a:off x="8312390" y="3670525"/>
            <a:ext cx="921600" cy="921600"/>
          </a:xfrm>
          <a:prstGeom prst="arc">
            <a:avLst>
              <a:gd name="adj1" fmla="val 21563480"/>
              <a:gd name="adj2" fmla="val 5415375"/>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4" name="Arco 93">
            <a:extLst>
              <a:ext uri="{FF2B5EF4-FFF2-40B4-BE49-F238E27FC236}">
                <a16:creationId xmlns:a16="http://schemas.microsoft.com/office/drawing/2014/main" id="{01E10D91-4156-43D1-90A6-76D95660125A}"/>
              </a:ext>
            </a:extLst>
          </p:cNvPr>
          <p:cNvSpPr/>
          <p:nvPr/>
        </p:nvSpPr>
        <p:spPr>
          <a:xfrm>
            <a:off x="6404997" y="1757789"/>
            <a:ext cx="4734000" cy="4734000"/>
          </a:xfrm>
          <a:prstGeom prst="arc">
            <a:avLst>
              <a:gd name="adj1" fmla="val 3502"/>
              <a:gd name="adj2" fmla="val 5404024"/>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95" name="Connettore diritto 94">
            <a:extLst>
              <a:ext uri="{FF2B5EF4-FFF2-40B4-BE49-F238E27FC236}">
                <a16:creationId xmlns:a16="http://schemas.microsoft.com/office/drawing/2014/main" id="{BB63C877-6BF8-4AAB-9339-3B777AC4E813}"/>
              </a:ext>
            </a:extLst>
          </p:cNvPr>
          <p:cNvCxnSpPr>
            <a:cxnSpLocks/>
          </p:cNvCxnSpPr>
          <p:nvPr/>
        </p:nvCxnSpPr>
        <p:spPr>
          <a:xfrm>
            <a:off x="7115635" y="1500700"/>
            <a:ext cx="308799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igura a mano libera: forma 18">
            <a:extLst>
              <a:ext uri="{FF2B5EF4-FFF2-40B4-BE49-F238E27FC236}">
                <a16:creationId xmlns:a16="http://schemas.microsoft.com/office/drawing/2014/main" id="{79F3312C-46DC-45A7-92AB-38096B5016FD}"/>
              </a:ext>
            </a:extLst>
          </p:cNvPr>
          <p:cNvSpPr/>
          <p:nvPr/>
        </p:nvSpPr>
        <p:spPr>
          <a:xfrm>
            <a:off x="9231223" y="1503047"/>
            <a:ext cx="1908000" cy="2629338"/>
          </a:xfrm>
          <a:custGeom>
            <a:avLst/>
            <a:gdLst>
              <a:gd name="connsiteX0" fmla="*/ 0 w 1912327"/>
              <a:gd name="connsiteY0" fmla="*/ 2602523 h 2606920"/>
              <a:gd name="connsiteX1" fmla="*/ 962757 w 1912327"/>
              <a:gd name="connsiteY1" fmla="*/ 0 h 2606920"/>
              <a:gd name="connsiteX2" fmla="*/ 1912327 w 1912327"/>
              <a:gd name="connsiteY2" fmla="*/ 2606920 h 2606920"/>
              <a:gd name="connsiteX0" fmla="*/ 0 w 1912327"/>
              <a:gd name="connsiteY0" fmla="*/ 2602523 h 2606920"/>
              <a:gd name="connsiteX1" fmla="*/ 962757 w 1912327"/>
              <a:gd name="connsiteY1" fmla="*/ 0 h 2606920"/>
              <a:gd name="connsiteX2" fmla="*/ 1912327 w 1912327"/>
              <a:gd name="connsiteY2" fmla="*/ 2606920 h 2606920"/>
              <a:gd name="connsiteX0" fmla="*/ 0 w 1912327"/>
              <a:gd name="connsiteY0" fmla="*/ 2602523 h 2606920"/>
              <a:gd name="connsiteX1" fmla="*/ 962757 w 1912327"/>
              <a:gd name="connsiteY1" fmla="*/ 0 h 2606920"/>
              <a:gd name="connsiteX2" fmla="*/ 1912327 w 1912327"/>
              <a:gd name="connsiteY2" fmla="*/ 2606920 h 260692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 name="connsiteX0" fmla="*/ 0 w 1912327"/>
              <a:gd name="connsiteY0" fmla="*/ 2621573 h 2625970"/>
              <a:gd name="connsiteX1" fmla="*/ 960848 w 1912327"/>
              <a:gd name="connsiteY1" fmla="*/ 0 h 2625970"/>
              <a:gd name="connsiteX2" fmla="*/ 1912327 w 1912327"/>
              <a:gd name="connsiteY2" fmla="*/ 2625970 h 2625970"/>
            </a:gdLst>
            <a:ahLst/>
            <a:cxnLst>
              <a:cxn ang="0">
                <a:pos x="connsiteX0" y="connsiteY0"/>
              </a:cxn>
              <a:cxn ang="0">
                <a:pos x="connsiteX1" y="connsiteY1"/>
              </a:cxn>
              <a:cxn ang="0">
                <a:pos x="connsiteX2" y="connsiteY2"/>
              </a:cxn>
            </a:cxnLst>
            <a:rect l="l" t="t" r="r" b="b"/>
            <a:pathLst>
              <a:path w="1912327" h="2625970">
                <a:moveTo>
                  <a:pt x="0" y="2621573"/>
                </a:moveTo>
                <a:cubicBezTo>
                  <a:pt x="322018" y="1319945"/>
                  <a:pt x="782969" y="1269"/>
                  <a:pt x="960848" y="0"/>
                </a:cubicBezTo>
                <a:cubicBezTo>
                  <a:pt x="1117501" y="4546"/>
                  <a:pt x="1596902" y="1322876"/>
                  <a:pt x="1912327" y="2625970"/>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6" name="Connettore diritto 95">
            <a:extLst>
              <a:ext uri="{FF2B5EF4-FFF2-40B4-BE49-F238E27FC236}">
                <a16:creationId xmlns:a16="http://schemas.microsoft.com/office/drawing/2014/main" id="{4B36F67B-254A-443E-A787-5ADE72BDC40F}"/>
              </a:ext>
            </a:extLst>
          </p:cNvPr>
          <p:cNvCxnSpPr>
            <a:cxnSpLocks/>
          </p:cNvCxnSpPr>
          <p:nvPr/>
        </p:nvCxnSpPr>
        <p:spPr>
          <a:xfrm>
            <a:off x="7118926" y="1820318"/>
            <a:ext cx="1651691"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B1E13EF9-AA3A-42BA-A78B-001DA9436268}"/>
              </a:ext>
            </a:extLst>
          </p:cNvPr>
          <p:cNvCxnSpPr>
            <a:cxnSpLocks/>
          </p:cNvCxnSpPr>
          <p:nvPr/>
        </p:nvCxnSpPr>
        <p:spPr>
          <a:xfrm>
            <a:off x="7118926" y="4096211"/>
            <a:ext cx="1651691"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Connettore diritto 100">
            <a:extLst>
              <a:ext uri="{FF2B5EF4-FFF2-40B4-BE49-F238E27FC236}">
                <a16:creationId xmlns:a16="http://schemas.microsoft.com/office/drawing/2014/main" id="{B8169889-818F-4AF9-853A-9B25187E4F37}"/>
              </a:ext>
            </a:extLst>
          </p:cNvPr>
          <p:cNvCxnSpPr>
            <a:cxnSpLocks/>
          </p:cNvCxnSpPr>
          <p:nvPr/>
        </p:nvCxnSpPr>
        <p:spPr>
          <a:xfrm flipH="1">
            <a:off x="7117540" y="5729897"/>
            <a:ext cx="165307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02" name="Arco 101">
            <a:extLst>
              <a:ext uri="{FF2B5EF4-FFF2-40B4-BE49-F238E27FC236}">
                <a16:creationId xmlns:a16="http://schemas.microsoft.com/office/drawing/2014/main" id="{89D348FF-C852-456E-BCB6-05A9D373D62B}"/>
              </a:ext>
            </a:extLst>
          </p:cNvPr>
          <p:cNvSpPr/>
          <p:nvPr/>
        </p:nvSpPr>
        <p:spPr>
          <a:xfrm>
            <a:off x="7167268" y="2526018"/>
            <a:ext cx="3204000" cy="3204000"/>
          </a:xfrm>
          <a:prstGeom prst="arc">
            <a:avLst>
              <a:gd name="adj1" fmla="val 4789"/>
              <a:gd name="adj2" fmla="val 5407617"/>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4" name="Connettore diritto 33">
            <a:extLst>
              <a:ext uri="{FF2B5EF4-FFF2-40B4-BE49-F238E27FC236}">
                <a16:creationId xmlns:a16="http://schemas.microsoft.com/office/drawing/2014/main" id="{C19381A6-67B3-443E-B8B8-07710D65A705}"/>
              </a:ext>
            </a:extLst>
          </p:cNvPr>
          <p:cNvCxnSpPr>
            <a:cxnSpLocks/>
          </p:cNvCxnSpPr>
          <p:nvPr/>
        </p:nvCxnSpPr>
        <p:spPr>
          <a:xfrm flipV="1">
            <a:off x="10371268" y="2956205"/>
            <a:ext cx="0" cy="117795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Figura a mano libera: forma 44">
            <a:extLst>
              <a:ext uri="{FF2B5EF4-FFF2-40B4-BE49-F238E27FC236}">
                <a16:creationId xmlns:a16="http://schemas.microsoft.com/office/drawing/2014/main" id="{1CE7B4CC-84D2-481C-9748-4B86F05D4AC7}"/>
              </a:ext>
            </a:extLst>
          </p:cNvPr>
          <p:cNvSpPr/>
          <p:nvPr/>
        </p:nvSpPr>
        <p:spPr>
          <a:xfrm>
            <a:off x="8765688" y="1813710"/>
            <a:ext cx="1605483" cy="2279754"/>
          </a:xfrm>
          <a:custGeom>
            <a:avLst/>
            <a:gdLst>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55"/>
              <a:gd name="connsiteY0" fmla="*/ 0 h 2279904"/>
              <a:gd name="connsiteX1" fmla="*/ 1609344 w 1609355"/>
              <a:gd name="connsiteY1" fmla="*/ 1139952 h 2279904"/>
              <a:gd name="connsiteX2" fmla="*/ 3048 w 1609355"/>
              <a:gd name="connsiteY2" fmla="*/ 2279904 h 2279904"/>
              <a:gd name="connsiteX0" fmla="*/ 0 w 1609355"/>
              <a:gd name="connsiteY0" fmla="*/ 0 h 2279904"/>
              <a:gd name="connsiteX1" fmla="*/ 1609344 w 1609355"/>
              <a:gd name="connsiteY1" fmla="*/ 1139952 h 2279904"/>
              <a:gd name="connsiteX2" fmla="*/ 3048 w 1609355"/>
              <a:gd name="connsiteY2" fmla="*/ 2279904 h 2279904"/>
              <a:gd name="connsiteX0" fmla="*/ 0 w 1609536"/>
              <a:gd name="connsiteY0" fmla="*/ 0 h 2279904"/>
              <a:gd name="connsiteX1" fmla="*/ 1609344 w 1609536"/>
              <a:gd name="connsiteY1" fmla="*/ 1139952 h 2279904"/>
              <a:gd name="connsiteX2" fmla="*/ 3048 w 1609536"/>
              <a:gd name="connsiteY2" fmla="*/ 2279904 h 2279904"/>
              <a:gd name="connsiteX0" fmla="*/ 0 w 1609536"/>
              <a:gd name="connsiteY0" fmla="*/ 0 h 2279904"/>
              <a:gd name="connsiteX1" fmla="*/ 1609344 w 1609536"/>
              <a:gd name="connsiteY1" fmla="*/ 1139952 h 2279904"/>
              <a:gd name="connsiteX2" fmla="*/ 3048 w 1609536"/>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 name="connsiteX0" fmla="*/ 0 w 1609344"/>
              <a:gd name="connsiteY0" fmla="*/ 0 h 2279904"/>
              <a:gd name="connsiteX1" fmla="*/ 1609344 w 1609344"/>
              <a:gd name="connsiteY1" fmla="*/ 1139952 h 2279904"/>
              <a:gd name="connsiteX2" fmla="*/ 3048 w 1609344"/>
              <a:gd name="connsiteY2" fmla="*/ 2279904 h 2279904"/>
            </a:gdLst>
            <a:ahLst/>
            <a:cxnLst>
              <a:cxn ang="0">
                <a:pos x="connsiteX0" y="connsiteY0"/>
              </a:cxn>
              <a:cxn ang="0">
                <a:pos x="connsiteX1" y="connsiteY1"/>
              </a:cxn>
              <a:cxn ang="0">
                <a:pos x="connsiteX2" y="connsiteY2"/>
              </a:cxn>
            </a:cxnLst>
            <a:rect l="l" t="t" r="r" b="b"/>
            <a:pathLst>
              <a:path w="1609344" h="2279904">
                <a:moveTo>
                  <a:pt x="0" y="0"/>
                </a:moveTo>
                <a:cubicBezTo>
                  <a:pt x="786130" y="447040"/>
                  <a:pt x="1551566" y="854075"/>
                  <a:pt x="1609344" y="1139952"/>
                </a:cubicBezTo>
                <a:cubicBezTo>
                  <a:pt x="1512081" y="1478788"/>
                  <a:pt x="791210" y="1832864"/>
                  <a:pt x="3048" y="2279904"/>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cxnSp>
        <p:nvCxnSpPr>
          <p:cNvPr id="49" name="Connettore diritto 48">
            <a:extLst>
              <a:ext uri="{FF2B5EF4-FFF2-40B4-BE49-F238E27FC236}">
                <a16:creationId xmlns:a16="http://schemas.microsoft.com/office/drawing/2014/main" id="{A08544DE-293D-4E78-B37A-9C4AE7D8C693}"/>
              </a:ext>
            </a:extLst>
          </p:cNvPr>
          <p:cNvCxnSpPr>
            <a:cxnSpLocks/>
            <a:stCxn id="8" idx="5"/>
            <a:endCxn id="8" idx="1"/>
          </p:cNvCxnSpPr>
          <p:nvPr/>
        </p:nvCxnSpPr>
        <p:spPr>
          <a:xfrm flipH="1" flipV="1">
            <a:off x="6565938" y="2130795"/>
            <a:ext cx="1654630" cy="16546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38595910-6096-46C3-B354-8891838CDE39}"/>
              </a:ext>
            </a:extLst>
          </p:cNvPr>
          <p:cNvCxnSpPr>
            <a:cxnSpLocks/>
            <a:stCxn id="8" idx="1"/>
          </p:cNvCxnSpPr>
          <p:nvPr/>
        </p:nvCxnSpPr>
        <p:spPr>
          <a:xfrm>
            <a:off x="6565938" y="2130795"/>
            <a:ext cx="2204679"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E104352C-982B-457C-8BC9-B7D149CAD522}"/>
              </a:ext>
            </a:extLst>
          </p:cNvPr>
          <p:cNvCxnSpPr>
            <a:stCxn id="8" idx="5"/>
          </p:cNvCxnSpPr>
          <p:nvPr/>
        </p:nvCxnSpPr>
        <p:spPr>
          <a:xfrm flipV="1">
            <a:off x="8220568" y="3783388"/>
            <a:ext cx="550049" cy="203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9861C845-EC1D-445C-98B4-9CF27061F7CE}"/>
              </a:ext>
            </a:extLst>
          </p:cNvPr>
          <p:cNvCxnSpPr/>
          <p:nvPr/>
        </p:nvCxnSpPr>
        <p:spPr>
          <a:xfrm flipV="1">
            <a:off x="8770493" y="2958109"/>
            <a:ext cx="2091239" cy="82786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Connettore diritto 76">
            <a:extLst>
              <a:ext uri="{FF2B5EF4-FFF2-40B4-BE49-F238E27FC236}">
                <a16:creationId xmlns:a16="http://schemas.microsoft.com/office/drawing/2014/main" id="{FCF56CD5-F6DE-4B86-A43F-D165C069A95D}"/>
              </a:ext>
            </a:extLst>
          </p:cNvPr>
          <p:cNvCxnSpPr>
            <a:cxnSpLocks/>
          </p:cNvCxnSpPr>
          <p:nvPr/>
        </p:nvCxnSpPr>
        <p:spPr>
          <a:xfrm>
            <a:off x="8767848" y="2129751"/>
            <a:ext cx="2081592" cy="82467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a:extLst>
              <a:ext uri="{FF2B5EF4-FFF2-40B4-BE49-F238E27FC236}">
                <a16:creationId xmlns:a16="http://schemas.microsoft.com/office/drawing/2014/main" id="{87E57963-C118-4D79-8E75-4497D56F2A1D}"/>
              </a:ext>
            </a:extLst>
          </p:cNvPr>
          <p:cNvCxnSpPr>
            <a:cxnSpLocks/>
          </p:cNvCxnSpPr>
          <p:nvPr/>
        </p:nvCxnSpPr>
        <p:spPr>
          <a:xfrm>
            <a:off x="6966525" y="5107660"/>
            <a:ext cx="1804092"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Connettore diritto 126">
            <a:extLst>
              <a:ext uri="{FF2B5EF4-FFF2-40B4-BE49-F238E27FC236}">
                <a16:creationId xmlns:a16="http://schemas.microsoft.com/office/drawing/2014/main" id="{03EB41DA-58F9-4FBF-9BF2-C318315E3948}"/>
              </a:ext>
            </a:extLst>
          </p:cNvPr>
          <p:cNvCxnSpPr/>
          <p:nvPr/>
        </p:nvCxnSpPr>
        <p:spPr>
          <a:xfrm>
            <a:off x="6812219" y="4955047"/>
            <a:ext cx="1958400"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Connettore diritto 128">
            <a:extLst>
              <a:ext uri="{FF2B5EF4-FFF2-40B4-BE49-F238E27FC236}">
                <a16:creationId xmlns:a16="http://schemas.microsoft.com/office/drawing/2014/main" id="{9A8226EB-D0B6-424A-B28F-258956681497}"/>
              </a:ext>
            </a:extLst>
          </p:cNvPr>
          <p:cNvCxnSpPr>
            <a:cxnSpLocks/>
          </p:cNvCxnSpPr>
          <p:nvPr/>
        </p:nvCxnSpPr>
        <p:spPr>
          <a:xfrm>
            <a:off x="7119383" y="2684821"/>
            <a:ext cx="30528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20A9406D-29F9-408F-A400-A3EEFCBBF888}"/>
              </a:ext>
            </a:extLst>
          </p:cNvPr>
          <p:cNvCxnSpPr>
            <a:cxnSpLocks/>
          </p:cNvCxnSpPr>
          <p:nvPr/>
        </p:nvCxnSpPr>
        <p:spPr>
          <a:xfrm>
            <a:off x="6812219" y="2380088"/>
            <a:ext cx="259983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BB704994-06E9-4255-B2D9-8DA849816156}"/>
              </a:ext>
            </a:extLst>
          </p:cNvPr>
          <p:cNvCxnSpPr>
            <a:cxnSpLocks/>
          </p:cNvCxnSpPr>
          <p:nvPr/>
        </p:nvCxnSpPr>
        <p:spPr>
          <a:xfrm>
            <a:off x="6655302" y="2220329"/>
            <a:ext cx="234478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Connettore diritto 134">
            <a:extLst>
              <a:ext uri="{FF2B5EF4-FFF2-40B4-BE49-F238E27FC236}">
                <a16:creationId xmlns:a16="http://schemas.microsoft.com/office/drawing/2014/main" id="{65CAA1D4-FB54-482F-ABCB-B6B630796C5A}"/>
              </a:ext>
            </a:extLst>
          </p:cNvPr>
          <p:cNvCxnSpPr>
            <a:cxnSpLocks/>
          </p:cNvCxnSpPr>
          <p:nvPr/>
        </p:nvCxnSpPr>
        <p:spPr>
          <a:xfrm>
            <a:off x="10168805" y="2681871"/>
            <a:ext cx="0" cy="54916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Connettore diritto 136">
            <a:extLst>
              <a:ext uri="{FF2B5EF4-FFF2-40B4-BE49-F238E27FC236}">
                <a16:creationId xmlns:a16="http://schemas.microsoft.com/office/drawing/2014/main" id="{44D37720-9EB1-4FB9-90C5-0B7C59A409E7}"/>
              </a:ext>
            </a:extLst>
          </p:cNvPr>
          <p:cNvCxnSpPr>
            <a:cxnSpLocks/>
          </p:cNvCxnSpPr>
          <p:nvPr/>
        </p:nvCxnSpPr>
        <p:spPr>
          <a:xfrm>
            <a:off x="9397049" y="2372414"/>
            <a:ext cx="0" cy="116767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Connettore diritto 138">
            <a:extLst>
              <a:ext uri="{FF2B5EF4-FFF2-40B4-BE49-F238E27FC236}">
                <a16:creationId xmlns:a16="http://schemas.microsoft.com/office/drawing/2014/main" id="{128C4156-2772-48F3-A530-DC14B149E2F8}"/>
              </a:ext>
            </a:extLst>
          </p:cNvPr>
          <p:cNvCxnSpPr>
            <a:cxnSpLocks/>
          </p:cNvCxnSpPr>
          <p:nvPr/>
        </p:nvCxnSpPr>
        <p:spPr>
          <a:xfrm>
            <a:off x="8997952" y="2215118"/>
            <a:ext cx="0" cy="148948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2" name="Connettore diritto 141">
            <a:extLst>
              <a:ext uri="{FF2B5EF4-FFF2-40B4-BE49-F238E27FC236}">
                <a16:creationId xmlns:a16="http://schemas.microsoft.com/office/drawing/2014/main" id="{EB621755-26C8-42E2-8F13-359762D53211}"/>
              </a:ext>
            </a:extLst>
          </p:cNvPr>
          <p:cNvCxnSpPr>
            <a:cxnSpLocks/>
            <a:stCxn id="23" idx="1"/>
            <a:endCxn id="23" idx="5"/>
          </p:cNvCxnSpPr>
          <p:nvPr/>
        </p:nvCxnSpPr>
        <p:spPr>
          <a:xfrm>
            <a:off x="6701132" y="4841615"/>
            <a:ext cx="1400072" cy="140007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4" name="Connettore diritto 143">
            <a:extLst>
              <a:ext uri="{FF2B5EF4-FFF2-40B4-BE49-F238E27FC236}">
                <a16:creationId xmlns:a16="http://schemas.microsoft.com/office/drawing/2014/main" id="{333E1B5C-4E6B-4BDB-9961-69B49246A676}"/>
              </a:ext>
            </a:extLst>
          </p:cNvPr>
          <p:cNvCxnSpPr>
            <a:cxnSpLocks/>
          </p:cNvCxnSpPr>
          <p:nvPr/>
        </p:nvCxnSpPr>
        <p:spPr>
          <a:xfrm>
            <a:off x="6701132" y="4840912"/>
            <a:ext cx="207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6" name="Connettore diritto 145">
            <a:extLst>
              <a:ext uri="{FF2B5EF4-FFF2-40B4-BE49-F238E27FC236}">
                <a16:creationId xmlns:a16="http://schemas.microsoft.com/office/drawing/2014/main" id="{A8F1634C-6919-4E0F-A5AF-B116B2D2A658}"/>
              </a:ext>
            </a:extLst>
          </p:cNvPr>
          <p:cNvCxnSpPr>
            <a:cxnSpLocks/>
          </p:cNvCxnSpPr>
          <p:nvPr/>
        </p:nvCxnSpPr>
        <p:spPr>
          <a:xfrm>
            <a:off x="8092210" y="6240761"/>
            <a:ext cx="678407"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48" name="Arco 147">
            <a:extLst>
              <a:ext uri="{FF2B5EF4-FFF2-40B4-BE49-F238E27FC236}">
                <a16:creationId xmlns:a16="http://schemas.microsoft.com/office/drawing/2014/main" id="{7A068160-1DA7-411A-80D3-CDE0C4E50566}"/>
              </a:ext>
            </a:extLst>
          </p:cNvPr>
          <p:cNvSpPr/>
          <p:nvPr/>
        </p:nvSpPr>
        <p:spPr>
          <a:xfrm>
            <a:off x="6662914" y="2017885"/>
            <a:ext cx="4222800" cy="4222800"/>
          </a:xfrm>
          <a:prstGeom prst="arc">
            <a:avLst>
              <a:gd name="adj1" fmla="val 21598523"/>
              <a:gd name="adj2" fmla="val 5399233"/>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9" name="Arco 148">
            <a:extLst>
              <a:ext uri="{FF2B5EF4-FFF2-40B4-BE49-F238E27FC236}">
                <a16:creationId xmlns:a16="http://schemas.microsoft.com/office/drawing/2014/main" id="{7F247B22-8F9B-4100-AF4E-9F712B022808}"/>
              </a:ext>
            </a:extLst>
          </p:cNvPr>
          <p:cNvSpPr/>
          <p:nvPr/>
        </p:nvSpPr>
        <p:spPr>
          <a:xfrm>
            <a:off x="8063613" y="3421423"/>
            <a:ext cx="1418400" cy="1418400"/>
          </a:xfrm>
          <a:prstGeom prst="arc">
            <a:avLst>
              <a:gd name="adj1" fmla="val 4589"/>
              <a:gd name="adj2" fmla="val 5398832"/>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51" name="Connettore diritto 150">
            <a:extLst>
              <a:ext uri="{FF2B5EF4-FFF2-40B4-BE49-F238E27FC236}">
                <a16:creationId xmlns:a16="http://schemas.microsoft.com/office/drawing/2014/main" id="{B809EF9F-0C40-4688-938D-B51F8E2316A7}"/>
              </a:ext>
            </a:extLst>
          </p:cNvPr>
          <p:cNvCxnSpPr>
            <a:cxnSpLocks/>
            <a:endCxn id="148" idx="0"/>
          </p:cNvCxnSpPr>
          <p:nvPr/>
        </p:nvCxnSpPr>
        <p:spPr>
          <a:xfrm>
            <a:off x="10194373" y="477336"/>
            <a:ext cx="691341" cy="365104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3" name="Connettore diritto 152">
            <a:extLst>
              <a:ext uri="{FF2B5EF4-FFF2-40B4-BE49-F238E27FC236}">
                <a16:creationId xmlns:a16="http://schemas.microsoft.com/office/drawing/2014/main" id="{0B312FD5-FB1E-4F77-9025-9A09B5B4EF14}"/>
              </a:ext>
            </a:extLst>
          </p:cNvPr>
          <p:cNvCxnSpPr>
            <a:cxnSpLocks/>
            <a:endCxn id="149" idx="0"/>
          </p:cNvCxnSpPr>
          <p:nvPr/>
        </p:nvCxnSpPr>
        <p:spPr>
          <a:xfrm flipH="1">
            <a:off x="9482012" y="477336"/>
            <a:ext cx="712361" cy="365423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5" name="Connettore diritto 154">
            <a:extLst>
              <a:ext uri="{FF2B5EF4-FFF2-40B4-BE49-F238E27FC236}">
                <a16:creationId xmlns:a16="http://schemas.microsoft.com/office/drawing/2014/main" id="{6BA4DCDB-7553-44BB-BF98-CF7FA9F617C5}"/>
              </a:ext>
            </a:extLst>
          </p:cNvPr>
          <p:cNvCxnSpPr>
            <a:cxnSpLocks/>
          </p:cNvCxnSpPr>
          <p:nvPr/>
        </p:nvCxnSpPr>
        <p:spPr>
          <a:xfrm>
            <a:off x="7119785" y="5260060"/>
            <a:ext cx="1648800"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156" name="Arco 155">
            <a:extLst>
              <a:ext uri="{FF2B5EF4-FFF2-40B4-BE49-F238E27FC236}">
                <a16:creationId xmlns:a16="http://schemas.microsoft.com/office/drawing/2014/main" id="{02192C49-82D1-491D-9B82-48FC23FB0F7D}"/>
              </a:ext>
            </a:extLst>
          </p:cNvPr>
          <p:cNvSpPr/>
          <p:nvPr/>
        </p:nvSpPr>
        <p:spPr>
          <a:xfrm>
            <a:off x="7947889" y="3305669"/>
            <a:ext cx="1648800" cy="1648800"/>
          </a:xfrm>
          <a:prstGeom prst="arc">
            <a:avLst>
              <a:gd name="adj1" fmla="val 21585027"/>
              <a:gd name="adj2" fmla="val 5418275"/>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58" name="Connettore diritto 157">
            <a:extLst>
              <a:ext uri="{FF2B5EF4-FFF2-40B4-BE49-F238E27FC236}">
                <a16:creationId xmlns:a16="http://schemas.microsoft.com/office/drawing/2014/main" id="{922CD06F-4056-43D2-9C57-0CD30BADAB6D}"/>
              </a:ext>
            </a:extLst>
          </p:cNvPr>
          <p:cNvCxnSpPr>
            <a:stCxn id="156" idx="0"/>
          </p:cNvCxnSpPr>
          <p:nvPr/>
        </p:nvCxnSpPr>
        <p:spPr>
          <a:xfrm flipV="1">
            <a:off x="9596681" y="3540090"/>
            <a:ext cx="8" cy="58638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0" name="Connettore diritto 159">
            <a:extLst>
              <a:ext uri="{FF2B5EF4-FFF2-40B4-BE49-F238E27FC236}">
                <a16:creationId xmlns:a16="http://schemas.microsoft.com/office/drawing/2014/main" id="{414ECEF3-F6A0-41E7-8701-F4134D2114CD}"/>
              </a:ext>
            </a:extLst>
          </p:cNvPr>
          <p:cNvCxnSpPr/>
          <p:nvPr/>
        </p:nvCxnSpPr>
        <p:spPr>
          <a:xfrm>
            <a:off x="9596681" y="3547429"/>
            <a:ext cx="117791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62" name="Arco 161">
            <a:extLst>
              <a:ext uri="{FF2B5EF4-FFF2-40B4-BE49-F238E27FC236}">
                <a16:creationId xmlns:a16="http://schemas.microsoft.com/office/drawing/2014/main" id="{95D76425-1C8D-4FE2-A89C-D27D6A4C22DF}"/>
              </a:ext>
            </a:extLst>
          </p:cNvPr>
          <p:cNvSpPr/>
          <p:nvPr/>
        </p:nvSpPr>
        <p:spPr>
          <a:xfrm>
            <a:off x="7788885" y="3148038"/>
            <a:ext cx="1958400" cy="1958400"/>
          </a:xfrm>
          <a:prstGeom prst="arc">
            <a:avLst>
              <a:gd name="adj1" fmla="val 11646"/>
              <a:gd name="adj2" fmla="val 5399122"/>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64" name="Connettore diritto 163">
            <a:extLst>
              <a:ext uri="{FF2B5EF4-FFF2-40B4-BE49-F238E27FC236}">
                <a16:creationId xmlns:a16="http://schemas.microsoft.com/office/drawing/2014/main" id="{605A738C-C041-435F-AFA8-334009B55BBC}"/>
              </a:ext>
            </a:extLst>
          </p:cNvPr>
          <p:cNvCxnSpPr>
            <a:cxnSpLocks/>
          </p:cNvCxnSpPr>
          <p:nvPr/>
        </p:nvCxnSpPr>
        <p:spPr>
          <a:xfrm flipV="1">
            <a:off x="9747285" y="2760345"/>
            <a:ext cx="0" cy="136689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7" name="Connettore diritto 166">
            <a:extLst>
              <a:ext uri="{FF2B5EF4-FFF2-40B4-BE49-F238E27FC236}">
                <a16:creationId xmlns:a16="http://schemas.microsoft.com/office/drawing/2014/main" id="{81DB56F1-E0DA-423A-8D7B-76FC1DBC0DB5}"/>
              </a:ext>
            </a:extLst>
          </p:cNvPr>
          <p:cNvCxnSpPr>
            <a:cxnSpLocks/>
          </p:cNvCxnSpPr>
          <p:nvPr/>
        </p:nvCxnSpPr>
        <p:spPr>
          <a:xfrm>
            <a:off x="9741212" y="2773072"/>
            <a:ext cx="88479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71" name="Arco 170">
            <a:extLst>
              <a:ext uri="{FF2B5EF4-FFF2-40B4-BE49-F238E27FC236}">
                <a16:creationId xmlns:a16="http://schemas.microsoft.com/office/drawing/2014/main" id="{7EA72C30-2A67-48A3-A358-AE0F178EC49C}"/>
              </a:ext>
            </a:extLst>
          </p:cNvPr>
          <p:cNvSpPr/>
          <p:nvPr/>
        </p:nvSpPr>
        <p:spPr>
          <a:xfrm>
            <a:off x="7641258" y="2998648"/>
            <a:ext cx="2260800" cy="2260800"/>
          </a:xfrm>
          <a:prstGeom prst="arc">
            <a:avLst>
              <a:gd name="adj1" fmla="val 75"/>
              <a:gd name="adj2" fmla="val 539959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73" name="Connettore diritto 172">
            <a:extLst>
              <a:ext uri="{FF2B5EF4-FFF2-40B4-BE49-F238E27FC236}">
                <a16:creationId xmlns:a16="http://schemas.microsoft.com/office/drawing/2014/main" id="{AA522DD9-827C-4480-9A78-BDDF113290B7}"/>
              </a:ext>
            </a:extLst>
          </p:cNvPr>
          <p:cNvCxnSpPr>
            <a:cxnSpLocks/>
            <a:stCxn id="171" idx="0"/>
          </p:cNvCxnSpPr>
          <p:nvPr/>
        </p:nvCxnSpPr>
        <p:spPr>
          <a:xfrm flipV="1">
            <a:off x="9902058" y="1986915"/>
            <a:ext cx="0" cy="214215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7" name="Connettore diritto 176">
            <a:extLst>
              <a:ext uri="{FF2B5EF4-FFF2-40B4-BE49-F238E27FC236}">
                <a16:creationId xmlns:a16="http://schemas.microsoft.com/office/drawing/2014/main" id="{CEFB3FEB-B6A7-4870-955F-8ED20738B632}"/>
              </a:ext>
            </a:extLst>
          </p:cNvPr>
          <p:cNvCxnSpPr/>
          <p:nvPr/>
        </p:nvCxnSpPr>
        <p:spPr>
          <a:xfrm>
            <a:off x="9902058" y="1985010"/>
            <a:ext cx="576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0" name="Connettore diritto 189">
            <a:extLst>
              <a:ext uri="{FF2B5EF4-FFF2-40B4-BE49-F238E27FC236}">
                <a16:creationId xmlns:a16="http://schemas.microsoft.com/office/drawing/2014/main" id="{F1C577F3-8681-408A-84AF-8B0B9B7F6EC0}"/>
              </a:ext>
            </a:extLst>
          </p:cNvPr>
          <p:cNvCxnSpPr>
            <a:cxnSpLocks/>
          </p:cNvCxnSpPr>
          <p:nvPr/>
        </p:nvCxnSpPr>
        <p:spPr>
          <a:xfrm flipH="1">
            <a:off x="6890740" y="4692289"/>
            <a:ext cx="18798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Connettore diritto 190">
            <a:extLst>
              <a:ext uri="{FF2B5EF4-FFF2-40B4-BE49-F238E27FC236}">
                <a16:creationId xmlns:a16="http://schemas.microsoft.com/office/drawing/2014/main" id="{13E9E03C-FE9C-4148-B2A3-C74F239C1BE5}"/>
              </a:ext>
            </a:extLst>
          </p:cNvPr>
          <p:cNvCxnSpPr>
            <a:cxnSpLocks/>
          </p:cNvCxnSpPr>
          <p:nvPr/>
        </p:nvCxnSpPr>
        <p:spPr>
          <a:xfrm flipH="1">
            <a:off x="6890740" y="6391336"/>
            <a:ext cx="18798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195" name="Arco 194">
            <a:extLst>
              <a:ext uri="{FF2B5EF4-FFF2-40B4-BE49-F238E27FC236}">
                <a16:creationId xmlns:a16="http://schemas.microsoft.com/office/drawing/2014/main" id="{BF108458-62BF-496F-97E9-97E8E9292C0B}"/>
              </a:ext>
            </a:extLst>
          </p:cNvPr>
          <p:cNvSpPr/>
          <p:nvPr/>
        </p:nvSpPr>
        <p:spPr>
          <a:xfrm>
            <a:off x="6508044" y="1870288"/>
            <a:ext cx="4521600" cy="4521600"/>
          </a:xfrm>
          <a:prstGeom prst="arc">
            <a:avLst>
              <a:gd name="adj1" fmla="val 21597423"/>
              <a:gd name="adj2" fmla="val 5396786"/>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97" name="Connettore diritto 196">
            <a:extLst>
              <a:ext uri="{FF2B5EF4-FFF2-40B4-BE49-F238E27FC236}">
                <a16:creationId xmlns:a16="http://schemas.microsoft.com/office/drawing/2014/main" id="{C2A95E83-26EC-4038-9B7A-3DBD5B6C1145}"/>
              </a:ext>
            </a:extLst>
          </p:cNvPr>
          <p:cNvCxnSpPr>
            <a:cxnSpLocks/>
          </p:cNvCxnSpPr>
          <p:nvPr/>
        </p:nvCxnSpPr>
        <p:spPr>
          <a:xfrm>
            <a:off x="6890740" y="2347237"/>
            <a:ext cx="33048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00" name="Arco 199">
            <a:extLst>
              <a:ext uri="{FF2B5EF4-FFF2-40B4-BE49-F238E27FC236}">
                <a16:creationId xmlns:a16="http://schemas.microsoft.com/office/drawing/2014/main" id="{ED228C0D-1005-45D8-A757-0BAE085F08B5}"/>
              </a:ext>
            </a:extLst>
          </p:cNvPr>
          <p:cNvSpPr/>
          <p:nvPr/>
        </p:nvSpPr>
        <p:spPr>
          <a:xfrm>
            <a:off x="8202300" y="3557452"/>
            <a:ext cx="1134000" cy="1134000"/>
          </a:xfrm>
          <a:prstGeom prst="arc">
            <a:avLst>
              <a:gd name="adj1" fmla="val 13677"/>
              <a:gd name="adj2" fmla="val 5412769"/>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1" name="Figura a mano libera: forma 200">
            <a:extLst>
              <a:ext uri="{FF2B5EF4-FFF2-40B4-BE49-F238E27FC236}">
                <a16:creationId xmlns:a16="http://schemas.microsoft.com/office/drawing/2014/main" id="{E062B92D-B0AC-449E-80BE-3ADE8AFD11BB}"/>
              </a:ext>
            </a:extLst>
          </p:cNvPr>
          <p:cNvSpPr/>
          <p:nvPr/>
        </p:nvSpPr>
        <p:spPr>
          <a:xfrm>
            <a:off x="9333493" y="2352368"/>
            <a:ext cx="1696065" cy="1774722"/>
          </a:xfrm>
          <a:custGeom>
            <a:avLst/>
            <a:gdLst>
              <a:gd name="connsiteX0" fmla="*/ 0 w 1696065"/>
              <a:gd name="connsiteY0" fmla="*/ 1774722 h 1774722"/>
              <a:gd name="connsiteX1" fmla="*/ 862781 w 1696065"/>
              <a:gd name="connsiteY1" fmla="*/ 0 h 1774722"/>
              <a:gd name="connsiteX2" fmla="*/ 1696065 w 1696065"/>
              <a:gd name="connsiteY2" fmla="*/ 1774722 h 1774722"/>
            </a:gdLst>
            <a:ahLst/>
            <a:cxnLst>
              <a:cxn ang="0">
                <a:pos x="connsiteX0" y="connsiteY0"/>
              </a:cxn>
              <a:cxn ang="0">
                <a:pos x="connsiteX1" y="connsiteY1"/>
              </a:cxn>
              <a:cxn ang="0">
                <a:pos x="connsiteX2" y="connsiteY2"/>
              </a:cxn>
            </a:cxnLst>
            <a:rect l="l" t="t" r="r" b="b"/>
            <a:pathLst>
              <a:path w="1696065" h="1774722">
                <a:moveTo>
                  <a:pt x="0" y="1774722"/>
                </a:moveTo>
                <a:cubicBezTo>
                  <a:pt x="290052" y="887361"/>
                  <a:pt x="580104" y="0"/>
                  <a:pt x="862781" y="0"/>
                </a:cubicBezTo>
                <a:cubicBezTo>
                  <a:pt x="1145458" y="0"/>
                  <a:pt x="1558413" y="1475657"/>
                  <a:pt x="1696065" y="1774722"/>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2" name="Connettore diritto 201">
            <a:extLst>
              <a:ext uri="{FF2B5EF4-FFF2-40B4-BE49-F238E27FC236}">
                <a16:creationId xmlns:a16="http://schemas.microsoft.com/office/drawing/2014/main" id="{F78E0E3E-DF73-48CF-A9CC-5290C482A3B9}"/>
              </a:ext>
            </a:extLst>
          </p:cNvPr>
          <p:cNvCxnSpPr>
            <a:cxnSpLocks/>
          </p:cNvCxnSpPr>
          <p:nvPr/>
        </p:nvCxnSpPr>
        <p:spPr>
          <a:xfrm>
            <a:off x="6887466" y="5034686"/>
            <a:ext cx="1883151"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204" name="Arco 203">
            <a:extLst>
              <a:ext uri="{FF2B5EF4-FFF2-40B4-BE49-F238E27FC236}">
                <a16:creationId xmlns:a16="http://schemas.microsoft.com/office/drawing/2014/main" id="{00B125D2-52D3-4BE1-894D-107608175658}"/>
              </a:ext>
            </a:extLst>
          </p:cNvPr>
          <p:cNvSpPr/>
          <p:nvPr/>
        </p:nvSpPr>
        <p:spPr>
          <a:xfrm>
            <a:off x="7858124" y="3216325"/>
            <a:ext cx="1818000" cy="1818000"/>
          </a:xfrm>
          <a:prstGeom prst="arc">
            <a:avLst>
              <a:gd name="adj1" fmla="val 25604"/>
              <a:gd name="adj2" fmla="val 5405064"/>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06" name="Connettore diritto 205">
            <a:extLst>
              <a:ext uri="{FF2B5EF4-FFF2-40B4-BE49-F238E27FC236}">
                <a16:creationId xmlns:a16="http://schemas.microsoft.com/office/drawing/2014/main" id="{ED33F900-2F3F-4ABE-AC29-59667C518F81}"/>
              </a:ext>
            </a:extLst>
          </p:cNvPr>
          <p:cNvCxnSpPr>
            <a:cxnSpLocks/>
          </p:cNvCxnSpPr>
          <p:nvPr/>
        </p:nvCxnSpPr>
        <p:spPr>
          <a:xfrm flipV="1">
            <a:off x="9676124" y="2953512"/>
            <a:ext cx="0" cy="118065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1" name="Connettore diritto 220">
            <a:extLst>
              <a:ext uri="{FF2B5EF4-FFF2-40B4-BE49-F238E27FC236}">
                <a16:creationId xmlns:a16="http://schemas.microsoft.com/office/drawing/2014/main" id="{CC066D48-1642-4CEE-856E-F80A4879152E}"/>
              </a:ext>
            </a:extLst>
          </p:cNvPr>
          <p:cNvCxnSpPr>
            <a:cxnSpLocks/>
          </p:cNvCxnSpPr>
          <p:nvPr/>
        </p:nvCxnSpPr>
        <p:spPr>
          <a:xfrm>
            <a:off x="6888607" y="1901219"/>
            <a:ext cx="188201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2" name="Connettore diritto 221">
            <a:extLst>
              <a:ext uri="{FF2B5EF4-FFF2-40B4-BE49-F238E27FC236}">
                <a16:creationId xmlns:a16="http://schemas.microsoft.com/office/drawing/2014/main" id="{22852972-A012-4B16-BA77-61CEA958C052}"/>
              </a:ext>
            </a:extLst>
          </p:cNvPr>
          <p:cNvCxnSpPr>
            <a:cxnSpLocks/>
          </p:cNvCxnSpPr>
          <p:nvPr/>
        </p:nvCxnSpPr>
        <p:spPr>
          <a:xfrm>
            <a:off x="6888607" y="4015657"/>
            <a:ext cx="188349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Connettore diritto 224">
            <a:extLst>
              <a:ext uri="{FF2B5EF4-FFF2-40B4-BE49-F238E27FC236}">
                <a16:creationId xmlns:a16="http://schemas.microsoft.com/office/drawing/2014/main" id="{78F28A33-3D44-4A3B-829B-54A634034869}"/>
              </a:ext>
            </a:extLst>
          </p:cNvPr>
          <p:cNvCxnSpPr>
            <a:cxnSpLocks/>
          </p:cNvCxnSpPr>
          <p:nvPr/>
        </p:nvCxnSpPr>
        <p:spPr>
          <a:xfrm flipH="1">
            <a:off x="6887466" y="5324132"/>
            <a:ext cx="188463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27" name="Arco 226">
            <a:extLst>
              <a:ext uri="{FF2B5EF4-FFF2-40B4-BE49-F238E27FC236}">
                <a16:creationId xmlns:a16="http://schemas.microsoft.com/office/drawing/2014/main" id="{9FBA9BF5-0497-49D9-9B10-3FA38199BA13}"/>
              </a:ext>
            </a:extLst>
          </p:cNvPr>
          <p:cNvSpPr/>
          <p:nvPr/>
        </p:nvSpPr>
        <p:spPr>
          <a:xfrm>
            <a:off x="7572926" y="2927542"/>
            <a:ext cx="2397600" cy="2397600"/>
          </a:xfrm>
          <a:prstGeom prst="arc">
            <a:avLst>
              <a:gd name="adj1" fmla="val 8527"/>
              <a:gd name="adj2" fmla="val 5422854"/>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29" name="Connettore diritto 228">
            <a:extLst>
              <a:ext uri="{FF2B5EF4-FFF2-40B4-BE49-F238E27FC236}">
                <a16:creationId xmlns:a16="http://schemas.microsoft.com/office/drawing/2014/main" id="{404393E4-B4C3-4C6B-AB91-A59AC3D1CE35}"/>
              </a:ext>
            </a:extLst>
          </p:cNvPr>
          <p:cNvCxnSpPr>
            <a:stCxn id="227" idx="0"/>
          </p:cNvCxnSpPr>
          <p:nvPr/>
        </p:nvCxnSpPr>
        <p:spPr>
          <a:xfrm flipV="1">
            <a:off x="9970522" y="2959862"/>
            <a:ext cx="4" cy="116945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31" name="Figura a mano libera: forma 230">
            <a:extLst>
              <a:ext uri="{FF2B5EF4-FFF2-40B4-BE49-F238E27FC236}">
                <a16:creationId xmlns:a16="http://schemas.microsoft.com/office/drawing/2014/main" id="{4809512F-2DD2-47BE-BA60-B59925FE37CD}"/>
              </a:ext>
            </a:extLst>
          </p:cNvPr>
          <p:cNvSpPr/>
          <p:nvPr/>
        </p:nvSpPr>
        <p:spPr>
          <a:xfrm>
            <a:off x="8771678" y="1901952"/>
            <a:ext cx="1198800" cy="2115312"/>
          </a:xfrm>
          <a:custGeom>
            <a:avLst/>
            <a:gdLst>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 name="connsiteX0" fmla="*/ 0 w 1203960"/>
              <a:gd name="connsiteY0" fmla="*/ 0 h 2115312"/>
              <a:gd name="connsiteX1" fmla="*/ 1203960 w 1203960"/>
              <a:gd name="connsiteY1" fmla="*/ 1060704 h 2115312"/>
              <a:gd name="connsiteX2" fmla="*/ 0 w 1203960"/>
              <a:gd name="connsiteY2" fmla="*/ 2115312 h 2115312"/>
            </a:gdLst>
            <a:ahLst/>
            <a:cxnLst>
              <a:cxn ang="0">
                <a:pos x="connsiteX0" y="connsiteY0"/>
              </a:cxn>
              <a:cxn ang="0">
                <a:pos x="connsiteX1" y="connsiteY1"/>
              </a:cxn>
              <a:cxn ang="0">
                <a:pos x="connsiteX2" y="connsiteY2"/>
              </a:cxn>
            </a:cxnLst>
            <a:rect l="l" t="t" r="r" b="b"/>
            <a:pathLst>
              <a:path w="1203960" h="2115312">
                <a:moveTo>
                  <a:pt x="0" y="0"/>
                </a:moveTo>
                <a:cubicBezTo>
                  <a:pt x="601980" y="354076"/>
                  <a:pt x="1133554" y="723392"/>
                  <a:pt x="1203960" y="1060704"/>
                </a:cubicBezTo>
                <a:cubicBezTo>
                  <a:pt x="1106004" y="1410208"/>
                  <a:pt x="601980" y="1764284"/>
                  <a:pt x="0" y="2115312"/>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2" name="Connettore diritto 231">
            <a:extLst>
              <a:ext uri="{FF2B5EF4-FFF2-40B4-BE49-F238E27FC236}">
                <a16:creationId xmlns:a16="http://schemas.microsoft.com/office/drawing/2014/main" id="{2B27B934-AD42-4A0E-A3BE-9907DD73E422}"/>
              </a:ext>
            </a:extLst>
          </p:cNvPr>
          <p:cNvCxnSpPr>
            <a:cxnSpLocks/>
          </p:cNvCxnSpPr>
          <p:nvPr/>
        </p:nvCxnSpPr>
        <p:spPr>
          <a:xfrm>
            <a:off x="6885258" y="2451797"/>
            <a:ext cx="270656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Connettore diritto 233">
            <a:extLst>
              <a:ext uri="{FF2B5EF4-FFF2-40B4-BE49-F238E27FC236}">
                <a16:creationId xmlns:a16="http://schemas.microsoft.com/office/drawing/2014/main" id="{2E3270E2-71C2-4193-A9AB-EADA486029A6}"/>
              </a:ext>
            </a:extLst>
          </p:cNvPr>
          <p:cNvCxnSpPr>
            <a:cxnSpLocks/>
          </p:cNvCxnSpPr>
          <p:nvPr/>
        </p:nvCxnSpPr>
        <p:spPr>
          <a:xfrm>
            <a:off x="9598639" y="2451797"/>
            <a:ext cx="0" cy="101377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38" name="Figura a mano libera: forma 237">
            <a:extLst>
              <a:ext uri="{FF2B5EF4-FFF2-40B4-BE49-F238E27FC236}">
                <a16:creationId xmlns:a16="http://schemas.microsoft.com/office/drawing/2014/main" id="{FCA8FA6F-57DD-42EC-B89A-E3A4BF4AED87}"/>
              </a:ext>
            </a:extLst>
          </p:cNvPr>
          <p:cNvSpPr/>
          <p:nvPr/>
        </p:nvSpPr>
        <p:spPr>
          <a:xfrm>
            <a:off x="9261390" y="2298562"/>
            <a:ext cx="595642" cy="1548128"/>
          </a:xfrm>
          <a:custGeom>
            <a:avLst/>
            <a:gdLst>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78717 w 596414"/>
              <a:gd name="connsiteY2" fmla="*/ 134986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78717 w 596414"/>
              <a:gd name="connsiteY2" fmla="*/ 134986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601"/>
              <a:gd name="connsiteY0" fmla="*/ 1538111 h 1538111"/>
              <a:gd name="connsiteX1" fmla="*/ 59267 w 596601"/>
              <a:gd name="connsiteY1" fmla="*/ 1476022 h 1538111"/>
              <a:gd name="connsiteX2" fmla="*/ 178717 w 596601"/>
              <a:gd name="connsiteY2" fmla="*/ 1349869 h 1538111"/>
              <a:gd name="connsiteX3" fmla="*/ 282222 w 596601"/>
              <a:gd name="connsiteY3" fmla="*/ 1199444 h 1538111"/>
              <a:gd name="connsiteX4" fmla="*/ 516467 w 596601"/>
              <a:gd name="connsiteY4" fmla="*/ 793044 h 1538111"/>
              <a:gd name="connsiteX5" fmla="*/ 589844 w 596601"/>
              <a:gd name="connsiteY5" fmla="*/ 414866 h 1538111"/>
              <a:gd name="connsiteX6" fmla="*/ 581378 w 596601"/>
              <a:gd name="connsiteY6" fmla="*/ 234244 h 1538111"/>
              <a:gd name="connsiteX7" fmla="*/ 484434 w 596601"/>
              <a:gd name="connsiteY7" fmla="*/ 79056 h 1538111"/>
              <a:gd name="connsiteX8" fmla="*/ 428978 w 596601"/>
              <a:gd name="connsiteY8" fmla="*/ 0 h 1538111"/>
              <a:gd name="connsiteX0" fmla="*/ 0 w 595809"/>
              <a:gd name="connsiteY0" fmla="*/ 1538111 h 1538111"/>
              <a:gd name="connsiteX1" fmla="*/ 59267 w 595809"/>
              <a:gd name="connsiteY1" fmla="*/ 1476022 h 1538111"/>
              <a:gd name="connsiteX2" fmla="*/ 178717 w 595809"/>
              <a:gd name="connsiteY2" fmla="*/ 1349869 h 1538111"/>
              <a:gd name="connsiteX3" fmla="*/ 282222 w 595809"/>
              <a:gd name="connsiteY3" fmla="*/ 1199444 h 1538111"/>
              <a:gd name="connsiteX4" fmla="*/ 516467 w 595809"/>
              <a:gd name="connsiteY4" fmla="*/ 793044 h 1538111"/>
              <a:gd name="connsiteX5" fmla="*/ 589844 w 595809"/>
              <a:gd name="connsiteY5" fmla="*/ 414866 h 1538111"/>
              <a:gd name="connsiteX6" fmla="*/ 579473 w 595809"/>
              <a:gd name="connsiteY6" fmla="*/ 239922 h 1538111"/>
              <a:gd name="connsiteX7" fmla="*/ 484434 w 595809"/>
              <a:gd name="connsiteY7" fmla="*/ 79056 h 1538111"/>
              <a:gd name="connsiteX8" fmla="*/ 428978 w 595809"/>
              <a:gd name="connsiteY8" fmla="*/ 0 h 1538111"/>
              <a:gd name="connsiteX0" fmla="*/ 0 w 595642"/>
              <a:gd name="connsiteY0" fmla="*/ 1538111 h 1538111"/>
              <a:gd name="connsiteX1" fmla="*/ 59267 w 595642"/>
              <a:gd name="connsiteY1" fmla="*/ 1476022 h 1538111"/>
              <a:gd name="connsiteX2" fmla="*/ 178717 w 595642"/>
              <a:gd name="connsiteY2" fmla="*/ 1349869 h 1538111"/>
              <a:gd name="connsiteX3" fmla="*/ 282222 w 595642"/>
              <a:gd name="connsiteY3" fmla="*/ 1199444 h 1538111"/>
              <a:gd name="connsiteX4" fmla="*/ 516467 w 595642"/>
              <a:gd name="connsiteY4" fmla="*/ 793044 h 1538111"/>
              <a:gd name="connsiteX5" fmla="*/ 589844 w 595642"/>
              <a:gd name="connsiteY5" fmla="*/ 414866 h 1538111"/>
              <a:gd name="connsiteX6" fmla="*/ 579473 w 595642"/>
              <a:gd name="connsiteY6" fmla="*/ 239922 h 1538111"/>
              <a:gd name="connsiteX7" fmla="*/ 488244 w 595642"/>
              <a:gd name="connsiteY7" fmla="*/ 79056 h 1538111"/>
              <a:gd name="connsiteX8" fmla="*/ 428978 w 595642"/>
              <a:gd name="connsiteY8" fmla="*/ 0 h 1538111"/>
              <a:gd name="connsiteX0" fmla="*/ 0 w 595642"/>
              <a:gd name="connsiteY0" fmla="*/ 1538111 h 1538111"/>
              <a:gd name="connsiteX1" fmla="*/ 59267 w 595642"/>
              <a:gd name="connsiteY1" fmla="*/ 1476022 h 1538111"/>
              <a:gd name="connsiteX2" fmla="*/ 178717 w 595642"/>
              <a:gd name="connsiteY2" fmla="*/ 1349869 h 1538111"/>
              <a:gd name="connsiteX3" fmla="*/ 282222 w 595642"/>
              <a:gd name="connsiteY3" fmla="*/ 1199444 h 1538111"/>
              <a:gd name="connsiteX4" fmla="*/ 516467 w 595642"/>
              <a:gd name="connsiteY4" fmla="*/ 793044 h 1538111"/>
              <a:gd name="connsiteX5" fmla="*/ 589844 w 595642"/>
              <a:gd name="connsiteY5" fmla="*/ 414866 h 1538111"/>
              <a:gd name="connsiteX6" fmla="*/ 579473 w 595642"/>
              <a:gd name="connsiteY6" fmla="*/ 239922 h 1538111"/>
              <a:gd name="connsiteX7" fmla="*/ 488244 w 595642"/>
              <a:gd name="connsiteY7" fmla="*/ 79056 h 1538111"/>
              <a:gd name="connsiteX8" fmla="*/ 428978 w 595642"/>
              <a:gd name="connsiteY8" fmla="*/ 0 h 15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642" h="1538111">
                <a:moveTo>
                  <a:pt x="0" y="1538111"/>
                </a:moveTo>
                <a:cubicBezTo>
                  <a:pt x="19344" y="1522118"/>
                  <a:pt x="29481" y="1507396"/>
                  <a:pt x="59267" y="1476022"/>
                </a:cubicBezTo>
                <a:cubicBezTo>
                  <a:pt x="89053" y="1444648"/>
                  <a:pt x="141558" y="1395965"/>
                  <a:pt x="178717" y="1349869"/>
                </a:cubicBezTo>
                <a:cubicBezTo>
                  <a:pt x="215876" y="1303773"/>
                  <a:pt x="225930" y="1292248"/>
                  <a:pt x="282222" y="1199444"/>
                </a:cubicBezTo>
                <a:cubicBezTo>
                  <a:pt x="338514" y="1106640"/>
                  <a:pt x="465197" y="923807"/>
                  <a:pt x="516467" y="793044"/>
                </a:cubicBezTo>
                <a:cubicBezTo>
                  <a:pt x="567737" y="662281"/>
                  <a:pt x="579343" y="507053"/>
                  <a:pt x="589844" y="414866"/>
                </a:cubicBezTo>
                <a:cubicBezTo>
                  <a:pt x="600345" y="322679"/>
                  <a:pt x="596406" y="295890"/>
                  <a:pt x="579473" y="239922"/>
                </a:cubicBezTo>
                <a:cubicBezTo>
                  <a:pt x="562540" y="183954"/>
                  <a:pt x="520787" y="115716"/>
                  <a:pt x="488244" y="79056"/>
                </a:cubicBezTo>
                <a:cubicBezTo>
                  <a:pt x="462844" y="40015"/>
                  <a:pt x="461151" y="37988"/>
                  <a:pt x="428978" y="0"/>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9" name="Connettore diritto 238">
            <a:extLst>
              <a:ext uri="{FF2B5EF4-FFF2-40B4-BE49-F238E27FC236}">
                <a16:creationId xmlns:a16="http://schemas.microsoft.com/office/drawing/2014/main" id="{74617C32-3FD8-4E5A-88DD-91CC9BBCF29D}"/>
              </a:ext>
            </a:extLst>
          </p:cNvPr>
          <p:cNvCxnSpPr>
            <a:cxnSpLocks/>
          </p:cNvCxnSpPr>
          <p:nvPr/>
        </p:nvCxnSpPr>
        <p:spPr>
          <a:xfrm flipH="1">
            <a:off x="7114070" y="2360684"/>
            <a:ext cx="263203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Connettore diritto 240">
            <a:extLst>
              <a:ext uri="{FF2B5EF4-FFF2-40B4-BE49-F238E27FC236}">
                <a16:creationId xmlns:a16="http://schemas.microsoft.com/office/drawing/2014/main" id="{FD528E4C-4FD0-488F-80F3-EDA89F0BDD1C}"/>
              </a:ext>
            </a:extLst>
          </p:cNvPr>
          <p:cNvCxnSpPr>
            <a:cxnSpLocks/>
          </p:cNvCxnSpPr>
          <p:nvPr/>
        </p:nvCxnSpPr>
        <p:spPr>
          <a:xfrm flipH="1">
            <a:off x="6966525" y="2541132"/>
            <a:ext cx="287643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Connettore diritto 242">
            <a:extLst>
              <a:ext uri="{FF2B5EF4-FFF2-40B4-BE49-F238E27FC236}">
                <a16:creationId xmlns:a16="http://schemas.microsoft.com/office/drawing/2014/main" id="{4FEA9FA4-D041-4E39-8290-6841445478EF}"/>
              </a:ext>
            </a:extLst>
          </p:cNvPr>
          <p:cNvCxnSpPr>
            <a:cxnSpLocks/>
          </p:cNvCxnSpPr>
          <p:nvPr/>
        </p:nvCxnSpPr>
        <p:spPr>
          <a:xfrm flipH="1">
            <a:off x="6891801" y="2718972"/>
            <a:ext cx="296023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Connettore diritto 244">
            <a:extLst>
              <a:ext uri="{FF2B5EF4-FFF2-40B4-BE49-F238E27FC236}">
                <a16:creationId xmlns:a16="http://schemas.microsoft.com/office/drawing/2014/main" id="{379724C8-BDDE-4A8B-859B-66B5599FD95A}"/>
              </a:ext>
            </a:extLst>
          </p:cNvPr>
          <p:cNvCxnSpPr>
            <a:cxnSpLocks/>
          </p:cNvCxnSpPr>
          <p:nvPr/>
        </p:nvCxnSpPr>
        <p:spPr>
          <a:xfrm flipH="1">
            <a:off x="6812219" y="3096636"/>
            <a:ext cx="296280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Connettore diritto 246">
            <a:extLst>
              <a:ext uri="{FF2B5EF4-FFF2-40B4-BE49-F238E27FC236}">
                <a16:creationId xmlns:a16="http://schemas.microsoft.com/office/drawing/2014/main" id="{C6EB9DA1-3462-465E-8F79-534F26535804}"/>
              </a:ext>
            </a:extLst>
          </p:cNvPr>
          <p:cNvCxnSpPr>
            <a:cxnSpLocks/>
          </p:cNvCxnSpPr>
          <p:nvPr/>
        </p:nvCxnSpPr>
        <p:spPr>
          <a:xfrm flipH="1">
            <a:off x="6891801" y="3507108"/>
            <a:ext cx="264788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Connettore diritto 248">
            <a:extLst>
              <a:ext uri="{FF2B5EF4-FFF2-40B4-BE49-F238E27FC236}">
                <a16:creationId xmlns:a16="http://schemas.microsoft.com/office/drawing/2014/main" id="{0AD9921A-9C99-474D-A8A5-5484AA7D28AB}"/>
              </a:ext>
            </a:extLst>
          </p:cNvPr>
          <p:cNvCxnSpPr>
            <a:cxnSpLocks/>
          </p:cNvCxnSpPr>
          <p:nvPr/>
        </p:nvCxnSpPr>
        <p:spPr>
          <a:xfrm flipH="1">
            <a:off x="6966525" y="3674335"/>
            <a:ext cx="246508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Connettore diritto 250">
            <a:extLst>
              <a:ext uri="{FF2B5EF4-FFF2-40B4-BE49-F238E27FC236}">
                <a16:creationId xmlns:a16="http://schemas.microsoft.com/office/drawing/2014/main" id="{781BA6D6-6391-4C54-A9E8-8E09EC6B022A}"/>
              </a:ext>
            </a:extLst>
          </p:cNvPr>
          <p:cNvCxnSpPr>
            <a:cxnSpLocks/>
          </p:cNvCxnSpPr>
          <p:nvPr/>
        </p:nvCxnSpPr>
        <p:spPr>
          <a:xfrm flipH="1">
            <a:off x="7114070" y="3785743"/>
            <a:ext cx="221066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82" name="Figura a mano libera: forma 281">
            <a:extLst>
              <a:ext uri="{FF2B5EF4-FFF2-40B4-BE49-F238E27FC236}">
                <a16:creationId xmlns:a16="http://schemas.microsoft.com/office/drawing/2014/main" id="{FA9CF63A-B5BA-4C0A-B6FE-0E96F7924F4F}"/>
              </a:ext>
            </a:extLst>
          </p:cNvPr>
          <p:cNvSpPr/>
          <p:nvPr/>
        </p:nvSpPr>
        <p:spPr>
          <a:xfrm>
            <a:off x="6814772" y="2294550"/>
            <a:ext cx="1160932" cy="1555081"/>
          </a:xfrm>
          <a:custGeom>
            <a:avLst/>
            <a:gdLst>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49416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0391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5286 h 1546080"/>
              <a:gd name="connsiteX1" fmla="*/ 78788 w 1160941"/>
              <a:gd name="connsiteY1" fmla="*/ 413390 h 1546080"/>
              <a:gd name="connsiteX2" fmla="*/ 152410 w 1160941"/>
              <a:gd name="connsiteY2" fmla="*/ 241715 h 1546080"/>
              <a:gd name="connsiteX3" fmla="*/ 303914 w 1160941"/>
              <a:gd name="connsiteY3" fmla="*/ 77213 h 1546080"/>
              <a:gd name="connsiteX4" fmla="*/ 580475 w 1160941"/>
              <a:gd name="connsiteY4" fmla="*/ 5 h 1546080"/>
              <a:gd name="connsiteX5" fmla="*/ 858941 w 1160941"/>
              <a:gd name="connsiteY5" fmla="*/ 80351 h 1546080"/>
              <a:gd name="connsiteX6" fmla="*/ 1004057 w 1160941"/>
              <a:gd name="connsiteY6" fmla="*/ 239474 h 1546080"/>
              <a:gd name="connsiteX7" fmla="*/ 1080257 w 1160941"/>
              <a:gd name="connsiteY7" fmla="*/ 423251 h 1546080"/>
              <a:gd name="connsiteX8" fmla="*/ 1160940 w 1160941"/>
              <a:gd name="connsiteY8" fmla="*/ 799768 h 1546080"/>
              <a:gd name="connsiteX9" fmla="*/ 1082499 w 1160941"/>
              <a:gd name="connsiteY9" fmla="*/ 1203180 h 1546080"/>
              <a:gd name="connsiteX10" fmla="*/ 1013022 w 1160941"/>
              <a:gd name="connsiteY10" fmla="*/ 1366786 h 1546080"/>
              <a:gd name="connsiteX11" fmla="*/ 849416 w 1160941"/>
              <a:gd name="connsiteY11" fmla="*/ 1481086 h 1546080"/>
              <a:gd name="connsiteX12" fmla="*/ 580475 w 1160941"/>
              <a:gd name="connsiteY12" fmla="*/ 1546080 h 1546080"/>
              <a:gd name="connsiteX13" fmla="*/ 307052 w 1160941"/>
              <a:gd name="connsiteY13" fmla="*/ 1481086 h 1546080"/>
              <a:gd name="connsiteX14" fmla="*/ 154652 w 1160941"/>
              <a:gd name="connsiteY14" fmla="*/ 1369027 h 1546080"/>
              <a:gd name="connsiteX15" fmla="*/ 73969 w 1160941"/>
              <a:gd name="connsiteY15" fmla="*/ 1203180 h 1546080"/>
              <a:gd name="connsiteX16" fmla="*/ 10 w 1160941"/>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0932" h="1546080">
                <a:moveTo>
                  <a:pt x="1" y="795286"/>
                </a:moveTo>
                <a:cubicBezTo>
                  <a:pt x="169" y="663337"/>
                  <a:pt x="57189" y="467552"/>
                  <a:pt x="78779" y="413390"/>
                </a:cubicBezTo>
                <a:cubicBezTo>
                  <a:pt x="100369" y="359228"/>
                  <a:pt x="114880" y="297744"/>
                  <a:pt x="152401" y="241715"/>
                </a:cubicBezTo>
                <a:cubicBezTo>
                  <a:pt x="189922" y="185686"/>
                  <a:pt x="232561" y="117498"/>
                  <a:pt x="303905" y="77213"/>
                </a:cubicBezTo>
                <a:cubicBezTo>
                  <a:pt x="375249" y="36928"/>
                  <a:pt x="487962" y="-518"/>
                  <a:pt x="580466" y="5"/>
                </a:cubicBezTo>
                <a:cubicBezTo>
                  <a:pt x="672971" y="528"/>
                  <a:pt x="788335" y="40440"/>
                  <a:pt x="858932" y="80351"/>
                </a:cubicBezTo>
                <a:cubicBezTo>
                  <a:pt x="929529" y="120262"/>
                  <a:pt x="967162" y="182324"/>
                  <a:pt x="1004048" y="239474"/>
                </a:cubicBezTo>
                <a:cubicBezTo>
                  <a:pt x="1040934" y="296624"/>
                  <a:pt x="1054101" y="329869"/>
                  <a:pt x="1080248" y="423251"/>
                </a:cubicBezTo>
                <a:cubicBezTo>
                  <a:pt x="1106395" y="516633"/>
                  <a:pt x="1160557" y="669780"/>
                  <a:pt x="1160931" y="799768"/>
                </a:cubicBezTo>
                <a:cubicBezTo>
                  <a:pt x="1161305" y="929756"/>
                  <a:pt x="1101428" y="1137252"/>
                  <a:pt x="1082490" y="1203180"/>
                </a:cubicBezTo>
                <a:cubicBezTo>
                  <a:pt x="1063552" y="1269108"/>
                  <a:pt x="1027095" y="1343552"/>
                  <a:pt x="1013013" y="1366786"/>
                </a:cubicBezTo>
                <a:cubicBezTo>
                  <a:pt x="998931" y="1390020"/>
                  <a:pt x="921498" y="1451204"/>
                  <a:pt x="849407" y="1481086"/>
                </a:cubicBezTo>
                <a:cubicBezTo>
                  <a:pt x="777316" y="1510968"/>
                  <a:pt x="670860" y="1546080"/>
                  <a:pt x="580466" y="1546080"/>
                </a:cubicBezTo>
                <a:cubicBezTo>
                  <a:pt x="490072" y="1546080"/>
                  <a:pt x="378014" y="1510595"/>
                  <a:pt x="307043" y="1481086"/>
                </a:cubicBezTo>
                <a:cubicBezTo>
                  <a:pt x="236072" y="1451577"/>
                  <a:pt x="193490" y="1415345"/>
                  <a:pt x="154643" y="1369027"/>
                </a:cubicBezTo>
                <a:cubicBezTo>
                  <a:pt x="125321" y="1320804"/>
                  <a:pt x="103917" y="1300335"/>
                  <a:pt x="77770" y="1205085"/>
                </a:cubicBezTo>
                <a:cubicBezTo>
                  <a:pt x="51623" y="1109835"/>
                  <a:pt x="-167" y="927235"/>
                  <a:pt x="1" y="795286"/>
                </a:cubicBezTo>
                <a:close/>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99" name="Connettore diritto 298">
            <a:extLst>
              <a:ext uri="{FF2B5EF4-FFF2-40B4-BE49-F238E27FC236}">
                <a16:creationId xmlns:a16="http://schemas.microsoft.com/office/drawing/2014/main" id="{D7915151-096A-4FAA-AC7C-8E143A7D3851}"/>
              </a:ext>
            </a:extLst>
          </p:cNvPr>
          <p:cNvCxnSpPr>
            <a:cxnSpLocks/>
          </p:cNvCxnSpPr>
          <p:nvPr/>
        </p:nvCxnSpPr>
        <p:spPr>
          <a:xfrm>
            <a:off x="9748007" y="2368931"/>
            <a:ext cx="0" cy="176523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1" name="Connettore diritto 300">
            <a:extLst>
              <a:ext uri="{FF2B5EF4-FFF2-40B4-BE49-F238E27FC236}">
                <a16:creationId xmlns:a16="http://schemas.microsoft.com/office/drawing/2014/main" id="{70C49CB3-B5AC-4F32-A601-20E8DDEB50A6}"/>
              </a:ext>
            </a:extLst>
          </p:cNvPr>
          <p:cNvCxnSpPr>
            <a:cxnSpLocks/>
          </p:cNvCxnSpPr>
          <p:nvPr/>
        </p:nvCxnSpPr>
        <p:spPr>
          <a:xfrm>
            <a:off x="9838192" y="2546384"/>
            <a:ext cx="0" cy="1580706"/>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03" name="Arco 302">
            <a:extLst>
              <a:ext uri="{FF2B5EF4-FFF2-40B4-BE49-F238E27FC236}">
                <a16:creationId xmlns:a16="http://schemas.microsoft.com/office/drawing/2014/main" id="{46C6773D-160A-486E-9366-4C76CFAC5438}"/>
              </a:ext>
            </a:extLst>
          </p:cNvPr>
          <p:cNvSpPr/>
          <p:nvPr/>
        </p:nvSpPr>
        <p:spPr>
          <a:xfrm>
            <a:off x="7696205" y="3058318"/>
            <a:ext cx="2142000" cy="2142000"/>
          </a:xfrm>
          <a:prstGeom prst="arc">
            <a:avLst>
              <a:gd name="adj1" fmla="val 4033"/>
              <a:gd name="adj2" fmla="val 5385772"/>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05" name="Connettore diritto 304">
            <a:extLst>
              <a:ext uri="{FF2B5EF4-FFF2-40B4-BE49-F238E27FC236}">
                <a16:creationId xmlns:a16="http://schemas.microsoft.com/office/drawing/2014/main" id="{5EE0BF1E-97D1-46C2-9028-C013301231A5}"/>
              </a:ext>
            </a:extLst>
          </p:cNvPr>
          <p:cNvCxnSpPr/>
          <p:nvPr/>
        </p:nvCxnSpPr>
        <p:spPr>
          <a:xfrm flipH="1">
            <a:off x="6965743" y="5201154"/>
            <a:ext cx="180293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 name="Connettore diritto 306">
            <a:extLst>
              <a:ext uri="{FF2B5EF4-FFF2-40B4-BE49-F238E27FC236}">
                <a16:creationId xmlns:a16="http://schemas.microsoft.com/office/drawing/2014/main" id="{497669FC-C841-47CE-A518-6E1D54F41BFF}"/>
              </a:ext>
            </a:extLst>
          </p:cNvPr>
          <p:cNvCxnSpPr>
            <a:cxnSpLocks/>
          </p:cNvCxnSpPr>
          <p:nvPr/>
        </p:nvCxnSpPr>
        <p:spPr>
          <a:xfrm>
            <a:off x="9854801" y="2722029"/>
            <a:ext cx="0" cy="141213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09" name="Arco 308">
            <a:extLst>
              <a:ext uri="{FF2B5EF4-FFF2-40B4-BE49-F238E27FC236}">
                <a16:creationId xmlns:a16="http://schemas.microsoft.com/office/drawing/2014/main" id="{3333CC07-9D71-48F6-9A39-4A36F969F0D6}"/>
              </a:ext>
            </a:extLst>
          </p:cNvPr>
          <p:cNvSpPr/>
          <p:nvPr/>
        </p:nvSpPr>
        <p:spPr>
          <a:xfrm>
            <a:off x="7677141" y="3038902"/>
            <a:ext cx="2178000" cy="2178000"/>
          </a:xfrm>
          <a:prstGeom prst="arc">
            <a:avLst>
              <a:gd name="adj1" fmla="val 12812"/>
              <a:gd name="adj2" fmla="val 5393938"/>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11" name="Connettore diritto 310">
            <a:extLst>
              <a:ext uri="{FF2B5EF4-FFF2-40B4-BE49-F238E27FC236}">
                <a16:creationId xmlns:a16="http://schemas.microsoft.com/office/drawing/2014/main" id="{46D5849E-15EE-46E4-8E43-26B58852DDFC}"/>
              </a:ext>
            </a:extLst>
          </p:cNvPr>
          <p:cNvCxnSpPr>
            <a:stCxn id="309" idx="2"/>
          </p:cNvCxnSpPr>
          <p:nvPr/>
        </p:nvCxnSpPr>
        <p:spPr>
          <a:xfrm flipH="1">
            <a:off x="6891801" y="5216900"/>
            <a:ext cx="1876260" cy="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2" name="Connettore diritto 311">
            <a:extLst>
              <a:ext uri="{FF2B5EF4-FFF2-40B4-BE49-F238E27FC236}">
                <a16:creationId xmlns:a16="http://schemas.microsoft.com/office/drawing/2014/main" id="{F7250B21-59E6-4093-A3E4-8D5772987A86}"/>
              </a:ext>
            </a:extLst>
          </p:cNvPr>
          <p:cNvCxnSpPr>
            <a:cxnSpLocks/>
          </p:cNvCxnSpPr>
          <p:nvPr/>
        </p:nvCxnSpPr>
        <p:spPr>
          <a:xfrm flipV="1">
            <a:off x="9778101" y="3100619"/>
            <a:ext cx="0" cy="102647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14" name="Arco 313">
            <a:extLst>
              <a:ext uri="{FF2B5EF4-FFF2-40B4-BE49-F238E27FC236}">
                <a16:creationId xmlns:a16="http://schemas.microsoft.com/office/drawing/2014/main" id="{6C7E6200-D718-4A7D-AF27-F304981F29F3}"/>
              </a:ext>
            </a:extLst>
          </p:cNvPr>
          <p:cNvSpPr/>
          <p:nvPr/>
        </p:nvSpPr>
        <p:spPr>
          <a:xfrm>
            <a:off x="7762604" y="3119179"/>
            <a:ext cx="2016000" cy="2016000"/>
          </a:xfrm>
          <a:prstGeom prst="arc">
            <a:avLst>
              <a:gd name="adj1" fmla="val 2954"/>
              <a:gd name="adj2" fmla="val 5400799"/>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16" name="Connettore diritto 315">
            <a:extLst>
              <a:ext uri="{FF2B5EF4-FFF2-40B4-BE49-F238E27FC236}">
                <a16:creationId xmlns:a16="http://schemas.microsoft.com/office/drawing/2014/main" id="{3C01FC7E-55F7-4955-A974-209B9F8E5234}"/>
              </a:ext>
            </a:extLst>
          </p:cNvPr>
          <p:cNvCxnSpPr/>
          <p:nvPr/>
        </p:nvCxnSpPr>
        <p:spPr>
          <a:xfrm flipH="1">
            <a:off x="6812219" y="5135179"/>
            <a:ext cx="195838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Connettore diritto 320">
            <a:extLst>
              <a:ext uri="{FF2B5EF4-FFF2-40B4-BE49-F238E27FC236}">
                <a16:creationId xmlns:a16="http://schemas.microsoft.com/office/drawing/2014/main" id="{A5E103C8-1785-4378-858D-53DCCD9DA03C}"/>
              </a:ext>
            </a:extLst>
          </p:cNvPr>
          <p:cNvCxnSpPr>
            <a:cxnSpLocks/>
          </p:cNvCxnSpPr>
          <p:nvPr/>
        </p:nvCxnSpPr>
        <p:spPr>
          <a:xfrm flipV="1">
            <a:off x="9538311" y="3502530"/>
            <a:ext cx="0" cy="62654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23" name="Arco 322">
            <a:extLst>
              <a:ext uri="{FF2B5EF4-FFF2-40B4-BE49-F238E27FC236}">
                <a16:creationId xmlns:a16="http://schemas.microsoft.com/office/drawing/2014/main" id="{F21D0EF8-7642-4197-8954-C7A6AE5D0125}"/>
              </a:ext>
            </a:extLst>
          </p:cNvPr>
          <p:cNvSpPr/>
          <p:nvPr/>
        </p:nvSpPr>
        <p:spPr>
          <a:xfrm>
            <a:off x="7855315" y="3214426"/>
            <a:ext cx="1836000" cy="1836000"/>
          </a:xfrm>
          <a:prstGeom prst="arc">
            <a:avLst>
              <a:gd name="adj1" fmla="val 21586590"/>
              <a:gd name="adj2" fmla="val 5397092"/>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4" name="Arco 323">
            <a:extLst>
              <a:ext uri="{FF2B5EF4-FFF2-40B4-BE49-F238E27FC236}">
                <a16:creationId xmlns:a16="http://schemas.microsoft.com/office/drawing/2014/main" id="{019A90F8-9CCD-4C59-9D48-1D3F2A029C6B}"/>
              </a:ext>
            </a:extLst>
          </p:cNvPr>
          <p:cNvSpPr/>
          <p:nvPr/>
        </p:nvSpPr>
        <p:spPr>
          <a:xfrm>
            <a:off x="8005272" y="3362941"/>
            <a:ext cx="1533600" cy="1533600"/>
          </a:xfrm>
          <a:prstGeom prst="arc">
            <a:avLst>
              <a:gd name="adj1" fmla="val 21577147"/>
              <a:gd name="adj2" fmla="val 5396028"/>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26" name="Connettore diritto 325">
            <a:extLst>
              <a:ext uri="{FF2B5EF4-FFF2-40B4-BE49-F238E27FC236}">
                <a16:creationId xmlns:a16="http://schemas.microsoft.com/office/drawing/2014/main" id="{C37719AB-F789-4369-9A20-7CBAA7CCF456}"/>
              </a:ext>
            </a:extLst>
          </p:cNvPr>
          <p:cNvCxnSpPr>
            <a:cxnSpLocks/>
          </p:cNvCxnSpPr>
          <p:nvPr/>
        </p:nvCxnSpPr>
        <p:spPr>
          <a:xfrm flipH="1">
            <a:off x="6891801" y="4896540"/>
            <a:ext cx="188306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9" name="Connettore diritto 328">
            <a:extLst>
              <a:ext uri="{FF2B5EF4-FFF2-40B4-BE49-F238E27FC236}">
                <a16:creationId xmlns:a16="http://schemas.microsoft.com/office/drawing/2014/main" id="{7D271BDB-8226-4D6D-A1BE-C9C0BB2C0000}"/>
              </a:ext>
            </a:extLst>
          </p:cNvPr>
          <p:cNvCxnSpPr>
            <a:cxnSpLocks/>
          </p:cNvCxnSpPr>
          <p:nvPr/>
        </p:nvCxnSpPr>
        <p:spPr>
          <a:xfrm>
            <a:off x="9433134" y="3669173"/>
            <a:ext cx="0" cy="45791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31" name="Arco 330">
            <a:extLst>
              <a:ext uri="{FF2B5EF4-FFF2-40B4-BE49-F238E27FC236}">
                <a16:creationId xmlns:a16="http://schemas.microsoft.com/office/drawing/2014/main" id="{6022D3A1-2EE2-49D5-A370-A4C98BF6E698}"/>
              </a:ext>
            </a:extLst>
          </p:cNvPr>
          <p:cNvSpPr/>
          <p:nvPr/>
        </p:nvSpPr>
        <p:spPr>
          <a:xfrm>
            <a:off x="8100903" y="3458271"/>
            <a:ext cx="1332000" cy="1332000"/>
          </a:xfrm>
          <a:prstGeom prst="arc">
            <a:avLst>
              <a:gd name="adj1" fmla="val 21599306"/>
              <a:gd name="adj2" fmla="val 5389463"/>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33" name="Connettore diritto 332">
            <a:extLst>
              <a:ext uri="{FF2B5EF4-FFF2-40B4-BE49-F238E27FC236}">
                <a16:creationId xmlns:a16="http://schemas.microsoft.com/office/drawing/2014/main" id="{00B9B091-68EE-4E8D-A5C3-95852457AAF9}"/>
              </a:ext>
            </a:extLst>
          </p:cNvPr>
          <p:cNvCxnSpPr>
            <a:cxnSpLocks/>
          </p:cNvCxnSpPr>
          <p:nvPr/>
        </p:nvCxnSpPr>
        <p:spPr>
          <a:xfrm flipH="1">
            <a:off x="6965743" y="4790268"/>
            <a:ext cx="1803201" cy="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4" name="Connettore diritto 333">
            <a:extLst>
              <a:ext uri="{FF2B5EF4-FFF2-40B4-BE49-F238E27FC236}">
                <a16:creationId xmlns:a16="http://schemas.microsoft.com/office/drawing/2014/main" id="{EE707599-FC83-4442-866E-AA4F65E8FA39}"/>
              </a:ext>
            </a:extLst>
          </p:cNvPr>
          <p:cNvCxnSpPr>
            <a:cxnSpLocks/>
          </p:cNvCxnSpPr>
          <p:nvPr/>
        </p:nvCxnSpPr>
        <p:spPr>
          <a:xfrm>
            <a:off x="9317118" y="3783687"/>
            <a:ext cx="0" cy="34340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36" name="Arco 335">
            <a:extLst>
              <a:ext uri="{FF2B5EF4-FFF2-40B4-BE49-F238E27FC236}">
                <a16:creationId xmlns:a16="http://schemas.microsoft.com/office/drawing/2014/main" id="{E3AE1DF0-4609-48A3-99EA-C1538197F62E}"/>
              </a:ext>
            </a:extLst>
          </p:cNvPr>
          <p:cNvSpPr/>
          <p:nvPr/>
        </p:nvSpPr>
        <p:spPr>
          <a:xfrm>
            <a:off x="8219211" y="3578679"/>
            <a:ext cx="1098000" cy="1098000"/>
          </a:xfrm>
          <a:prstGeom prst="arc">
            <a:avLst>
              <a:gd name="adj1" fmla="val 21576039"/>
              <a:gd name="adj2" fmla="val 5391631"/>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38" name="Connettore diritto 337">
            <a:extLst>
              <a:ext uri="{FF2B5EF4-FFF2-40B4-BE49-F238E27FC236}">
                <a16:creationId xmlns:a16="http://schemas.microsoft.com/office/drawing/2014/main" id="{2EC3897C-E171-4913-AC5C-819E5B99FE6F}"/>
              </a:ext>
            </a:extLst>
          </p:cNvPr>
          <p:cNvCxnSpPr>
            <a:stCxn id="336" idx="2"/>
          </p:cNvCxnSpPr>
          <p:nvPr/>
        </p:nvCxnSpPr>
        <p:spPr>
          <a:xfrm flipH="1">
            <a:off x="7114070" y="4676677"/>
            <a:ext cx="1655478" cy="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Titolo 3">
            <a:extLst>
              <a:ext uri="{FF2B5EF4-FFF2-40B4-BE49-F238E27FC236}">
                <a16:creationId xmlns:a16="http://schemas.microsoft.com/office/drawing/2014/main" id="{E8F12483-AF7D-4AF7-9F42-9286601297D8}"/>
              </a:ext>
            </a:extLst>
          </p:cNvPr>
          <p:cNvSpPr txBox="1">
            <a:spLocks/>
          </p:cNvSpPr>
          <p:nvPr/>
        </p:nvSpPr>
        <p:spPr>
          <a:xfrm>
            <a:off x="-13886" y="21313"/>
            <a:ext cx="12168000" cy="360000"/>
          </a:xfrm>
          <a:prstGeom prst="rect">
            <a:avLst/>
          </a:prstGeom>
          <a:ln>
            <a:solidFill>
              <a:schemeClr val="accent1"/>
            </a:solid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700" dirty="0">
                <a:solidFill>
                  <a:srgbClr val="0066FF"/>
                </a:solidFill>
                <a:latin typeface="Comic Sans MS" panose="030F0702030302020204" pitchFamily="66" charset="0"/>
              </a:rPr>
              <a:t>GEOMETRIA DESCRITTIVA DINAMICA–COMPENETRAZIONE DI SOLIDI DI ROTAZIONE (5)</a:t>
            </a:r>
            <a:endParaRPr lang="it-IT" sz="1700" dirty="0"/>
          </a:p>
        </p:txBody>
      </p:sp>
      <p:sp>
        <p:nvSpPr>
          <p:cNvPr id="235" name="Figura a mano libera: forma 234">
            <a:extLst>
              <a:ext uri="{FF2B5EF4-FFF2-40B4-BE49-F238E27FC236}">
                <a16:creationId xmlns:a16="http://schemas.microsoft.com/office/drawing/2014/main" id="{B164A0A6-8492-4059-9E44-FD4235EF004D}"/>
              </a:ext>
            </a:extLst>
          </p:cNvPr>
          <p:cNvSpPr/>
          <p:nvPr/>
        </p:nvSpPr>
        <p:spPr>
          <a:xfrm>
            <a:off x="6808413" y="4621521"/>
            <a:ext cx="1176883" cy="602024"/>
          </a:xfrm>
          <a:custGeom>
            <a:avLst/>
            <a:gdLst>
              <a:gd name="connsiteX0" fmla="*/ 573406 w 1162052"/>
              <a:gd name="connsiteY0" fmla="*/ 0 h 598903"/>
              <a:gd name="connsiteX1" fmla="*/ 300991 w 1162052"/>
              <a:gd name="connsiteY1" fmla="*/ 55245 h 598903"/>
              <a:gd name="connsiteX2" fmla="*/ 152401 w 1162052"/>
              <a:gd name="connsiteY2" fmla="*/ 171450 h 598903"/>
              <a:gd name="connsiteX3" fmla="*/ 76201 w 1162052"/>
              <a:gd name="connsiteY3" fmla="*/ 278130 h 598903"/>
              <a:gd name="connsiteX4" fmla="*/ 1 w 1162052"/>
              <a:gd name="connsiteY4" fmla="*/ 512445 h 598903"/>
              <a:gd name="connsiteX5" fmla="*/ 74296 w 1162052"/>
              <a:gd name="connsiteY5" fmla="*/ 594360 h 598903"/>
              <a:gd name="connsiteX6" fmla="*/ 150496 w 1162052"/>
              <a:gd name="connsiteY6" fmla="*/ 577215 h 598903"/>
              <a:gd name="connsiteX7" fmla="*/ 300991 w 1162052"/>
              <a:gd name="connsiteY7" fmla="*/ 483870 h 598903"/>
              <a:gd name="connsiteX8" fmla="*/ 573406 w 1162052"/>
              <a:gd name="connsiteY8" fmla="*/ 428625 h 598903"/>
              <a:gd name="connsiteX9" fmla="*/ 843916 w 1162052"/>
              <a:gd name="connsiteY9" fmla="*/ 483870 h 598903"/>
              <a:gd name="connsiteX10" fmla="*/ 1009651 w 1162052"/>
              <a:gd name="connsiteY10" fmla="*/ 581025 h 598903"/>
              <a:gd name="connsiteX11" fmla="*/ 1078231 w 1162052"/>
              <a:gd name="connsiteY11" fmla="*/ 592455 h 598903"/>
              <a:gd name="connsiteX12" fmla="*/ 1162051 w 1162052"/>
              <a:gd name="connsiteY12" fmla="*/ 514350 h 598903"/>
              <a:gd name="connsiteX13" fmla="*/ 1076326 w 1162052"/>
              <a:gd name="connsiteY13" fmla="*/ 270510 h 598903"/>
              <a:gd name="connsiteX14" fmla="*/ 1005841 w 1162052"/>
              <a:gd name="connsiteY14" fmla="*/ 171450 h 598903"/>
              <a:gd name="connsiteX15" fmla="*/ 847726 w 1162052"/>
              <a:gd name="connsiteY15" fmla="*/ 55245 h 598903"/>
              <a:gd name="connsiteX16" fmla="*/ 573406 w 1162052"/>
              <a:gd name="connsiteY16" fmla="*/ 0 h 598903"/>
              <a:gd name="connsiteX0" fmla="*/ 573861 w 1162507"/>
              <a:gd name="connsiteY0" fmla="*/ 0 h 598903"/>
              <a:gd name="connsiteX1" fmla="*/ 301446 w 1162507"/>
              <a:gd name="connsiteY1" fmla="*/ 55245 h 598903"/>
              <a:gd name="connsiteX2" fmla="*/ 152856 w 1162507"/>
              <a:gd name="connsiteY2" fmla="*/ 171450 h 598903"/>
              <a:gd name="connsiteX3" fmla="*/ 76656 w 1162507"/>
              <a:gd name="connsiteY3" fmla="*/ 278130 h 598903"/>
              <a:gd name="connsiteX4" fmla="*/ 456 w 1162507"/>
              <a:gd name="connsiteY4" fmla="*/ 512445 h 598903"/>
              <a:gd name="connsiteX5" fmla="*/ 74751 w 1162507"/>
              <a:gd name="connsiteY5" fmla="*/ 594360 h 598903"/>
              <a:gd name="connsiteX6" fmla="*/ 150951 w 1162507"/>
              <a:gd name="connsiteY6" fmla="*/ 577215 h 598903"/>
              <a:gd name="connsiteX7" fmla="*/ 301446 w 1162507"/>
              <a:gd name="connsiteY7" fmla="*/ 483870 h 598903"/>
              <a:gd name="connsiteX8" fmla="*/ 573861 w 1162507"/>
              <a:gd name="connsiteY8" fmla="*/ 428625 h 598903"/>
              <a:gd name="connsiteX9" fmla="*/ 844371 w 1162507"/>
              <a:gd name="connsiteY9" fmla="*/ 483870 h 598903"/>
              <a:gd name="connsiteX10" fmla="*/ 1010106 w 1162507"/>
              <a:gd name="connsiteY10" fmla="*/ 581025 h 598903"/>
              <a:gd name="connsiteX11" fmla="*/ 1078686 w 1162507"/>
              <a:gd name="connsiteY11" fmla="*/ 592455 h 598903"/>
              <a:gd name="connsiteX12" fmla="*/ 1162506 w 1162507"/>
              <a:gd name="connsiteY12" fmla="*/ 514350 h 598903"/>
              <a:gd name="connsiteX13" fmla="*/ 1076781 w 1162507"/>
              <a:gd name="connsiteY13" fmla="*/ 270510 h 598903"/>
              <a:gd name="connsiteX14" fmla="*/ 1006296 w 1162507"/>
              <a:gd name="connsiteY14" fmla="*/ 171450 h 598903"/>
              <a:gd name="connsiteX15" fmla="*/ 848181 w 1162507"/>
              <a:gd name="connsiteY15" fmla="*/ 55245 h 598903"/>
              <a:gd name="connsiteX16" fmla="*/ 573861 w 1162507"/>
              <a:gd name="connsiteY16" fmla="*/ 0 h 598903"/>
              <a:gd name="connsiteX0" fmla="*/ 574500 w 1163146"/>
              <a:gd name="connsiteY0" fmla="*/ 0 h 598903"/>
              <a:gd name="connsiteX1" fmla="*/ 302085 w 1163146"/>
              <a:gd name="connsiteY1" fmla="*/ 55245 h 598903"/>
              <a:gd name="connsiteX2" fmla="*/ 153495 w 1163146"/>
              <a:gd name="connsiteY2" fmla="*/ 171450 h 598903"/>
              <a:gd name="connsiteX3" fmla="*/ 77295 w 1163146"/>
              <a:gd name="connsiteY3" fmla="*/ 278130 h 598903"/>
              <a:gd name="connsiteX4" fmla="*/ 1095 w 1163146"/>
              <a:gd name="connsiteY4" fmla="*/ 512445 h 598903"/>
              <a:gd name="connsiteX5" fmla="*/ 75390 w 1163146"/>
              <a:gd name="connsiteY5" fmla="*/ 594360 h 598903"/>
              <a:gd name="connsiteX6" fmla="*/ 151590 w 1163146"/>
              <a:gd name="connsiteY6" fmla="*/ 577215 h 598903"/>
              <a:gd name="connsiteX7" fmla="*/ 302085 w 1163146"/>
              <a:gd name="connsiteY7" fmla="*/ 483870 h 598903"/>
              <a:gd name="connsiteX8" fmla="*/ 574500 w 1163146"/>
              <a:gd name="connsiteY8" fmla="*/ 428625 h 598903"/>
              <a:gd name="connsiteX9" fmla="*/ 845010 w 1163146"/>
              <a:gd name="connsiteY9" fmla="*/ 483870 h 598903"/>
              <a:gd name="connsiteX10" fmla="*/ 1010745 w 1163146"/>
              <a:gd name="connsiteY10" fmla="*/ 581025 h 598903"/>
              <a:gd name="connsiteX11" fmla="*/ 1079325 w 1163146"/>
              <a:gd name="connsiteY11" fmla="*/ 592455 h 598903"/>
              <a:gd name="connsiteX12" fmla="*/ 1163145 w 1163146"/>
              <a:gd name="connsiteY12" fmla="*/ 514350 h 598903"/>
              <a:gd name="connsiteX13" fmla="*/ 1077420 w 1163146"/>
              <a:gd name="connsiteY13" fmla="*/ 270510 h 598903"/>
              <a:gd name="connsiteX14" fmla="*/ 1006935 w 1163146"/>
              <a:gd name="connsiteY14" fmla="*/ 171450 h 598903"/>
              <a:gd name="connsiteX15" fmla="*/ 848820 w 1163146"/>
              <a:gd name="connsiteY15" fmla="*/ 55245 h 598903"/>
              <a:gd name="connsiteX16" fmla="*/ 574500 w 1163146"/>
              <a:gd name="connsiteY16" fmla="*/ 0 h 598903"/>
              <a:gd name="connsiteX0" fmla="*/ 574500 w 1163146"/>
              <a:gd name="connsiteY0" fmla="*/ 0 h 598903"/>
              <a:gd name="connsiteX1" fmla="*/ 302085 w 1163146"/>
              <a:gd name="connsiteY1" fmla="*/ 55245 h 598903"/>
              <a:gd name="connsiteX2" fmla="*/ 153495 w 1163146"/>
              <a:gd name="connsiteY2" fmla="*/ 171450 h 598903"/>
              <a:gd name="connsiteX3" fmla="*/ 77295 w 1163146"/>
              <a:gd name="connsiteY3" fmla="*/ 278130 h 598903"/>
              <a:gd name="connsiteX4" fmla="*/ 1095 w 1163146"/>
              <a:gd name="connsiteY4" fmla="*/ 512445 h 598903"/>
              <a:gd name="connsiteX5" fmla="*/ 75390 w 1163146"/>
              <a:gd name="connsiteY5" fmla="*/ 594360 h 598903"/>
              <a:gd name="connsiteX6" fmla="*/ 151590 w 1163146"/>
              <a:gd name="connsiteY6" fmla="*/ 577215 h 598903"/>
              <a:gd name="connsiteX7" fmla="*/ 302085 w 1163146"/>
              <a:gd name="connsiteY7" fmla="*/ 483870 h 598903"/>
              <a:gd name="connsiteX8" fmla="*/ 574500 w 1163146"/>
              <a:gd name="connsiteY8" fmla="*/ 428625 h 598903"/>
              <a:gd name="connsiteX9" fmla="*/ 845010 w 1163146"/>
              <a:gd name="connsiteY9" fmla="*/ 483870 h 598903"/>
              <a:gd name="connsiteX10" fmla="*/ 1010745 w 1163146"/>
              <a:gd name="connsiteY10" fmla="*/ 581025 h 598903"/>
              <a:gd name="connsiteX11" fmla="*/ 1079325 w 1163146"/>
              <a:gd name="connsiteY11" fmla="*/ 592455 h 598903"/>
              <a:gd name="connsiteX12" fmla="*/ 1163145 w 1163146"/>
              <a:gd name="connsiteY12" fmla="*/ 514350 h 598903"/>
              <a:gd name="connsiteX13" fmla="*/ 1077420 w 1163146"/>
              <a:gd name="connsiteY13" fmla="*/ 270510 h 598903"/>
              <a:gd name="connsiteX14" fmla="*/ 1006935 w 1163146"/>
              <a:gd name="connsiteY14" fmla="*/ 171450 h 598903"/>
              <a:gd name="connsiteX15" fmla="*/ 848820 w 1163146"/>
              <a:gd name="connsiteY15" fmla="*/ 55245 h 598903"/>
              <a:gd name="connsiteX16" fmla="*/ 574500 w 1163146"/>
              <a:gd name="connsiteY16" fmla="*/ 0 h 598903"/>
              <a:gd name="connsiteX0" fmla="*/ 574500 w 1163146"/>
              <a:gd name="connsiteY0" fmla="*/ 0 h 598497"/>
              <a:gd name="connsiteX1" fmla="*/ 302085 w 1163146"/>
              <a:gd name="connsiteY1" fmla="*/ 55245 h 598497"/>
              <a:gd name="connsiteX2" fmla="*/ 153495 w 1163146"/>
              <a:gd name="connsiteY2" fmla="*/ 171450 h 598497"/>
              <a:gd name="connsiteX3" fmla="*/ 77295 w 1163146"/>
              <a:gd name="connsiteY3" fmla="*/ 278130 h 598497"/>
              <a:gd name="connsiteX4" fmla="*/ 1095 w 1163146"/>
              <a:gd name="connsiteY4" fmla="*/ 512445 h 598497"/>
              <a:gd name="connsiteX5" fmla="*/ 75390 w 1163146"/>
              <a:gd name="connsiteY5" fmla="*/ 594360 h 598497"/>
              <a:gd name="connsiteX6" fmla="*/ 151590 w 1163146"/>
              <a:gd name="connsiteY6" fmla="*/ 577215 h 598497"/>
              <a:gd name="connsiteX7" fmla="*/ 302085 w 1163146"/>
              <a:gd name="connsiteY7" fmla="*/ 483870 h 598497"/>
              <a:gd name="connsiteX8" fmla="*/ 574500 w 1163146"/>
              <a:gd name="connsiteY8" fmla="*/ 428625 h 598497"/>
              <a:gd name="connsiteX9" fmla="*/ 845010 w 1163146"/>
              <a:gd name="connsiteY9" fmla="*/ 483870 h 598497"/>
              <a:gd name="connsiteX10" fmla="*/ 1010745 w 1163146"/>
              <a:gd name="connsiteY10" fmla="*/ 581025 h 598497"/>
              <a:gd name="connsiteX11" fmla="*/ 1079325 w 1163146"/>
              <a:gd name="connsiteY11" fmla="*/ 592455 h 598497"/>
              <a:gd name="connsiteX12" fmla="*/ 1163145 w 1163146"/>
              <a:gd name="connsiteY12" fmla="*/ 514350 h 598497"/>
              <a:gd name="connsiteX13" fmla="*/ 1077420 w 1163146"/>
              <a:gd name="connsiteY13" fmla="*/ 270510 h 598497"/>
              <a:gd name="connsiteX14" fmla="*/ 1006935 w 1163146"/>
              <a:gd name="connsiteY14" fmla="*/ 171450 h 598497"/>
              <a:gd name="connsiteX15" fmla="*/ 848820 w 1163146"/>
              <a:gd name="connsiteY15" fmla="*/ 55245 h 598497"/>
              <a:gd name="connsiteX16" fmla="*/ 574500 w 1163146"/>
              <a:gd name="connsiteY16" fmla="*/ 0 h 598497"/>
              <a:gd name="connsiteX0" fmla="*/ 574417 w 1163063"/>
              <a:gd name="connsiteY0" fmla="*/ 0 h 598497"/>
              <a:gd name="connsiteX1" fmla="*/ 302002 w 1163063"/>
              <a:gd name="connsiteY1" fmla="*/ 55245 h 598497"/>
              <a:gd name="connsiteX2" fmla="*/ 153412 w 1163063"/>
              <a:gd name="connsiteY2" fmla="*/ 171450 h 598497"/>
              <a:gd name="connsiteX3" fmla="*/ 77212 w 1163063"/>
              <a:gd name="connsiteY3" fmla="*/ 278130 h 598497"/>
              <a:gd name="connsiteX4" fmla="*/ 1012 w 1163063"/>
              <a:gd name="connsiteY4" fmla="*/ 512445 h 598497"/>
              <a:gd name="connsiteX5" fmla="*/ 75307 w 1163063"/>
              <a:gd name="connsiteY5" fmla="*/ 594360 h 598497"/>
              <a:gd name="connsiteX6" fmla="*/ 151507 w 1163063"/>
              <a:gd name="connsiteY6" fmla="*/ 577215 h 598497"/>
              <a:gd name="connsiteX7" fmla="*/ 302002 w 1163063"/>
              <a:gd name="connsiteY7" fmla="*/ 483870 h 598497"/>
              <a:gd name="connsiteX8" fmla="*/ 574417 w 1163063"/>
              <a:gd name="connsiteY8" fmla="*/ 428625 h 598497"/>
              <a:gd name="connsiteX9" fmla="*/ 844927 w 1163063"/>
              <a:gd name="connsiteY9" fmla="*/ 483870 h 598497"/>
              <a:gd name="connsiteX10" fmla="*/ 1010662 w 1163063"/>
              <a:gd name="connsiteY10" fmla="*/ 581025 h 598497"/>
              <a:gd name="connsiteX11" fmla="*/ 1079242 w 1163063"/>
              <a:gd name="connsiteY11" fmla="*/ 592455 h 598497"/>
              <a:gd name="connsiteX12" fmla="*/ 1163062 w 1163063"/>
              <a:gd name="connsiteY12" fmla="*/ 514350 h 598497"/>
              <a:gd name="connsiteX13" fmla="*/ 1077337 w 1163063"/>
              <a:gd name="connsiteY13" fmla="*/ 270510 h 598497"/>
              <a:gd name="connsiteX14" fmla="*/ 1006852 w 1163063"/>
              <a:gd name="connsiteY14" fmla="*/ 171450 h 598497"/>
              <a:gd name="connsiteX15" fmla="*/ 848737 w 1163063"/>
              <a:gd name="connsiteY15" fmla="*/ 55245 h 598497"/>
              <a:gd name="connsiteX16" fmla="*/ 574417 w 1163063"/>
              <a:gd name="connsiteY16" fmla="*/ 0 h 598497"/>
              <a:gd name="connsiteX0" fmla="*/ 574417 w 1163458"/>
              <a:gd name="connsiteY0" fmla="*/ 0 h 598497"/>
              <a:gd name="connsiteX1" fmla="*/ 302002 w 1163458"/>
              <a:gd name="connsiteY1" fmla="*/ 55245 h 598497"/>
              <a:gd name="connsiteX2" fmla="*/ 153412 w 1163458"/>
              <a:gd name="connsiteY2" fmla="*/ 171450 h 598497"/>
              <a:gd name="connsiteX3" fmla="*/ 77212 w 1163458"/>
              <a:gd name="connsiteY3" fmla="*/ 278130 h 598497"/>
              <a:gd name="connsiteX4" fmla="*/ 1012 w 1163458"/>
              <a:gd name="connsiteY4" fmla="*/ 512445 h 598497"/>
              <a:gd name="connsiteX5" fmla="*/ 75307 w 1163458"/>
              <a:gd name="connsiteY5" fmla="*/ 594360 h 598497"/>
              <a:gd name="connsiteX6" fmla="*/ 151507 w 1163458"/>
              <a:gd name="connsiteY6" fmla="*/ 577215 h 598497"/>
              <a:gd name="connsiteX7" fmla="*/ 302002 w 1163458"/>
              <a:gd name="connsiteY7" fmla="*/ 483870 h 598497"/>
              <a:gd name="connsiteX8" fmla="*/ 574417 w 1163458"/>
              <a:gd name="connsiteY8" fmla="*/ 428625 h 598497"/>
              <a:gd name="connsiteX9" fmla="*/ 844927 w 1163458"/>
              <a:gd name="connsiteY9" fmla="*/ 483870 h 598497"/>
              <a:gd name="connsiteX10" fmla="*/ 1010662 w 1163458"/>
              <a:gd name="connsiteY10" fmla="*/ 581025 h 598497"/>
              <a:gd name="connsiteX11" fmla="*/ 1079242 w 1163458"/>
              <a:gd name="connsiteY11" fmla="*/ 592455 h 598497"/>
              <a:gd name="connsiteX12" fmla="*/ 1163062 w 1163458"/>
              <a:gd name="connsiteY12" fmla="*/ 514350 h 598497"/>
              <a:gd name="connsiteX13" fmla="*/ 1077337 w 1163458"/>
              <a:gd name="connsiteY13" fmla="*/ 270510 h 598497"/>
              <a:gd name="connsiteX14" fmla="*/ 1006852 w 1163458"/>
              <a:gd name="connsiteY14" fmla="*/ 171450 h 598497"/>
              <a:gd name="connsiteX15" fmla="*/ 848737 w 1163458"/>
              <a:gd name="connsiteY15" fmla="*/ 55245 h 598497"/>
              <a:gd name="connsiteX16" fmla="*/ 574417 w 1163458"/>
              <a:gd name="connsiteY16" fmla="*/ 0 h 598497"/>
              <a:gd name="connsiteX0" fmla="*/ 574417 w 1163063"/>
              <a:gd name="connsiteY0" fmla="*/ 0 h 598497"/>
              <a:gd name="connsiteX1" fmla="*/ 302002 w 1163063"/>
              <a:gd name="connsiteY1" fmla="*/ 55245 h 598497"/>
              <a:gd name="connsiteX2" fmla="*/ 153412 w 1163063"/>
              <a:gd name="connsiteY2" fmla="*/ 171450 h 598497"/>
              <a:gd name="connsiteX3" fmla="*/ 77212 w 1163063"/>
              <a:gd name="connsiteY3" fmla="*/ 278130 h 598497"/>
              <a:gd name="connsiteX4" fmla="*/ 1012 w 1163063"/>
              <a:gd name="connsiteY4" fmla="*/ 512445 h 598497"/>
              <a:gd name="connsiteX5" fmla="*/ 75307 w 1163063"/>
              <a:gd name="connsiteY5" fmla="*/ 594360 h 598497"/>
              <a:gd name="connsiteX6" fmla="*/ 151507 w 1163063"/>
              <a:gd name="connsiteY6" fmla="*/ 577215 h 598497"/>
              <a:gd name="connsiteX7" fmla="*/ 302002 w 1163063"/>
              <a:gd name="connsiteY7" fmla="*/ 483870 h 598497"/>
              <a:gd name="connsiteX8" fmla="*/ 574417 w 1163063"/>
              <a:gd name="connsiteY8" fmla="*/ 428625 h 598497"/>
              <a:gd name="connsiteX9" fmla="*/ 844927 w 1163063"/>
              <a:gd name="connsiteY9" fmla="*/ 483870 h 598497"/>
              <a:gd name="connsiteX10" fmla="*/ 1010662 w 1163063"/>
              <a:gd name="connsiteY10" fmla="*/ 581025 h 598497"/>
              <a:gd name="connsiteX11" fmla="*/ 1079242 w 1163063"/>
              <a:gd name="connsiteY11" fmla="*/ 592455 h 598497"/>
              <a:gd name="connsiteX12" fmla="*/ 1163062 w 1163063"/>
              <a:gd name="connsiteY12" fmla="*/ 514350 h 598497"/>
              <a:gd name="connsiteX13" fmla="*/ 1077337 w 1163063"/>
              <a:gd name="connsiteY13" fmla="*/ 270510 h 598497"/>
              <a:gd name="connsiteX14" fmla="*/ 1006852 w 1163063"/>
              <a:gd name="connsiteY14" fmla="*/ 171450 h 598497"/>
              <a:gd name="connsiteX15" fmla="*/ 848737 w 1163063"/>
              <a:gd name="connsiteY15" fmla="*/ 55245 h 598497"/>
              <a:gd name="connsiteX16" fmla="*/ 574417 w 1163063"/>
              <a:gd name="connsiteY16" fmla="*/ 0 h 598497"/>
              <a:gd name="connsiteX0" fmla="*/ 574417 w 1163063"/>
              <a:gd name="connsiteY0" fmla="*/ 0 h 595410"/>
              <a:gd name="connsiteX1" fmla="*/ 302002 w 1163063"/>
              <a:gd name="connsiteY1" fmla="*/ 55245 h 595410"/>
              <a:gd name="connsiteX2" fmla="*/ 153412 w 1163063"/>
              <a:gd name="connsiteY2" fmla="*/ 171450 h 595410"/>
              <a:gd name="connsiteX3" fmla="*/ 77212 w 1163063"/>
              <a:gd name="connsiteY3" fmla="*/ 278130 h 595410"/>
              <a:gd name="connsiteX4" fmla="*/ 1012 w 1163063"/>
              <a:gd name="connsiteY4" fmla="*/ 512445 h 595410"/>
              <a:gd name="connsiteX5" fmla="*/ 75307 w 1163063"/>
              <a:gd name="connsiteY5" fmla="*/ 594360 h 595410"/>
              <a:gd name="connsiteX6" fmla="*/ 151507 w 1163063"/>
              <a:gd name="connsiteY6" fmla="*/ 577215 h 595410"/>
              <a:gd name="connsiteX7" fmla="*/ 302002 w 1163063"/>
              <a:gd name="connsiteY7" fmla="*/ 483870 h 595410"/>
              <a:gd name="connsiteX8" fmla="*/ 574417 w 1163063"/>
              <a:gd name="connsiteY8" fmla="*/ 428625 h 595410"/>
              <a:gd name="connsiteX9" fmla="*/ 844927 w 1163063"/>
              <a:gd name="connsiteY9" fmla="*/ 483870 h 595410"/>
              <a:gd name="connsiteX10" fmla="*/ 1010662 w 1163063"/>
              <a:gd name="connsiteY10" fmla="*/ 581025 h 595410"/>
              <a:gd name="connsiteX11" fmla="*/ 1079242 w 1163063"/>
              <a:gd name="connsiteY11" fmla="*/ 592455 h 595410"/>
              <a:gd name="connsiteX12" fmla="*/ 1163062 w 1163063"/>
              <a:gd name="connsiteY12" fmla="*/ 514350 h 595410"/>
              <a:gd name="connsiteX13" fmla="*/ 1077337 w 1163063"/>
              <a:gd name="connsiteY13" fmla="*/ 270510 h 595410"/>
              <a:gd name="connsiteX14" fmla="*/ 1006852 w 1163063"/>
              <a:gd name="connsiteY14" fmla="*/ 171450 h 595410"/>
              <a:gd name="connsiteX15" fmla="*/ 848737 w 1163063"/>
              <a:gd name="connsiteY15" fmla="*/ 55245 h 595410"/>
              <a:gd name="connsiteX16" fmla="*/ 574417 w 1163063"/>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3405 w 1162435"/>
              <a:gd name="connsiteY0" fmla="*/ 0 h 594370"/>
              <a:gd name="connsiteX1" fmla="*/ 300990 w 1162435"/>
              <a:gd name="connsiteY1" fmla="*/ 55245 h 594370"/>
              <a:gd name="connsiteX2" fmla="*/ 152400 w 1162435"/>
              <a:gd name="connsiteY2" fmla="*/ 171450 h 594370"/>
              <a:gd name="connsiteX3" fmla="*/ 74295 w 1162435"/>
              <a:gd name="connsiteY3" fmla="*/ 276225 h 594370"/>
              <a:gd name="connsiteX4" fmla="*/ 0 w 1162435"/>
              <a:gd name="connsiteY4" fmla="*/ 512445 h 594370"/>
              <a:gd name="connsiteX5" fmla="*/ 74295 w 1162435"/>
              <a:gd name="connsiteY5" fmla="*/ 594360 h 594370"/>
              <a:gd name="connsiteX6" fmla="*/ 150495 w 1162435"/>
              <a:gd name="connsiteY6" fmla="*/ 577215 h 594370"/>
              <a:gd name="connsiteX7" fmla="*/ 300990 w 1162435"/>
              <a:gd name="connsiteY7" fmla="*/ 483870 h 594370"/>
              <a:gd name="connsiteX8" fmla="*/ 573405 w 1162435"/>
              <a:gd name="connsiteY8" fmla="*/ 428625 h 594370"/>
              <a:gd name="connsiteX9" fmla="*/ 843915 w 1162435"/>
              <a:gd name="connsiteY9" fmla="*/ 483870 h 594370"/>
              <a:gd name="connsiteX10" fmla="*/ 1009650 w 1162435"/>
              <a:gd name="connsiteY10" fmla="*/ 581025 h 594370"/>
              <a:gd name="connsiteX11" fmla="*/ 1078230 w 1162435"/>
              <a:gd name="connsiteY11" fmla="*/ 592455 h 594370"/>
              <a:gd name="connsiteX12" fmla="*/ 1162050 w 1162435"/>
              <a:gd name="connsiteY12" fmla="*/ 514350 h 594370"/>
              <a:gd name="connsiteX13" fmla="*/ 1076325 w 1162435"/>
              <a:gd name="connsiteY13" fmla="*/ 270510 h 594370"/>
              <a:gd name="connsiteX14" fmla="*/ 1005840 w 1162435"/>
              <a:gd name="connsiteY14" fmla="*/ 171450 h 594370"/>
              <a:gd name="connsiteX15" fmla="*/ 847725 w 1162435"/>
              <a:gd name="connsiteY15" fmla="*/ 55245 h 594370"/>
              <a:gd name="connsiteX16" fmla="*/ 573405 w 1162435"/>
              <a:gd name="connsiteY16" fmla="*/ 0 h 594370"/>
              <a:gd name="connsiteX0" fmla="*/ 573405 w 1162435"/>
              <a:gd name="connsiteY0" fmla="*/ 0 h 594370"/>
              <a:gd name="connsiteX1" fmla="*/ 300990 w 1162435"/>
              <a:gd name="connsiteY1" fmla="*/ 55245 h 594370"/>
              <a:gd name="connsiteX2" fmla="*/ 152400 w 1162435"/>
              <a:gd name="connsiteY2" fmla="*/ 171450 h 594370"/>
              <a:gd name="connsiteX3" fmla="*/ 74295 w 1162435"/>
              <a:gd name="connsiteY3" fmla="*/ 276225 h 594370"/>
              <a:gd name="connsiteX4" fmla="*/ 0 w 1162435"/>
              <a:gd name="connsiteY4" fmla="*/ 512445 h 594370"/>
              <a:gd name="connsiteX5" fmla="*/ 74295 w 1162435"/>
              <a:gd name="connsiteY5" fmla="*/ 594360 h 594370"/>
              <a:gd name="connsiteX6" fmla="*/ 150495 w 1162435"/>
              <a:gd name="connsiteY6" fmla="*/ 577215 h 594370"/>
              <a:gd name="connsiteX7" fmla="*/ 300990 w 1162435"/>
              <a:gd name="connsiteY7" fmla="*/ 483870 h 594370"/>
              <a:gd name="connsiteX8" fmla="*/ 573405 w 1162435"/>
              <a:gd name="connsiteY8" fmla="*/ 428625 h 594370"/>
              <a:gd name="connsiteX9" fmla="*/ 843915 w 1162435"/>
              <a:gd name="connsiteY9" fmla="*/ 483870 h 594370"/>
              <a:gd name="connsiteX10" fmla="*/ 1009650 w 1162435"/>
              <a:gd name="connsiteY10" fmla="*/ 581025 h 594370"/>
              <a:gd name="connsiteX11" fmla="*/ 1078230 w 1162435"/>
              <a:gd name="connsiteY11" fmla="*/ 592455 h 594370"/>
              <a:gd name="connsiteX12" fmla="*/ 1162050 w 1162435"/>
              <a:gd name="connsiteY12" fmla="*/ 514350 h 594370"/>
              <a:gd name="connsiteX13" fmla="*/ 1076325 w 1162435"/>
              <a:gd name="connsiteY13" fmla="*/ 270510 h 594370"/>
              <a:gd name="connsiteX14" fmla="*/ 1005840 w 1162435"/>
              <a:gd name="connsiteY14" fmla="*/ 171450 h 594370"/>
              <a:gd name="connsiteX15" fmla="*/ 847725 w 1162435"/>
              <a:gd name="connsiteY15" fmla="*/ 55245 h 594370"/>
              <a:gd name="connsiteX16" fmla="*/ 573405 w 1162435"/>
              <a:gd name="connsiteY16" fmla="*/ 0 h 594370"/>
              <a:gd name="connsiteX0" fmla="*/ 573405 w 1162435"/>
              <a:gd name="connsiteY0" fmla="*/ 0 h 594370"/>
              <a:gd name="connsiteX1" fmla="*/ 300990 w 1162435"/>
              <a:gd name="connsiteY1" fmla="*/ 55245 h 594370"/>
              <a:gd name="connsiteX2" fmla="*/ 152400 w 1162435"/>
              <a:gd name="connsiteY2" fmla="*/ 171450 h 594370"/>
              <a:gd name="connsiteX3" fmla="*/ 74295 w 1162435"/>
              <a:gd name="connsiteY3" fmla="*/ 276225 h 594370"/>
              <a:gd name="connsiteX4" fmla="*/ 0 w 1162435"/>
              <a:gd name="connsiteY4" fmla="*/ 512445 h 594370"/>
              <a:gd name="connsiteX5" fmla="*/ 74295 w 1162435"/>
              <a:gd name="connsiteY5" fmla="*/ 594360 h 594370"/>
              <a:gd name="connsiteX6" fmla="*/ 150495 w 1162435"/>
              <a:gd name="connsiteY6" fmla="*/ 577215 h 594370"/>
              <a:gd name="connsiteX7" fmla="*/ 300990 w 1162435"/>
              <a:gd name="connsiteY7" fmla="*/ 483870 h 594370"/>
              <a:gd name="connsiteX8" fmla="*/ 573405 w 1162435"/>
              <a:gd name="connsiteY8" fmla="*/ 428625 h 594370"/>
              <a:gd name="connsiteX9" fmla="*/ 843915 w 1162435"/>
              <a:gd name="connsiteY9" fmla="*/ 483870 h 594370"/>
              <a:gd name="connsiteX10" fmla="*/ 1009650 w 1162435"/>
              <a:gd name="connsiteY10" fmla="*/ 581025 h 594370"/>
              <a:gd name="connsiteX11" fmla="*/ 1078230 w 1162435"/>
              <a:gd name="connsiteY11" fmla="*/ 592455 h 594370"/>
              <a:gd name="connsiteX12" fmla="*/ 1162050 w 1162435"/>
              <a:gd name="connsiteY12" fmla="*/ 514350 h 594370"/>
              <a:gd name="connsiteX13" fmla="*/ 1076325 w 1162435"/>
              <a:gd name="connsiteY13" fmla="*/ 270510 h 594370"/>
              <a:gd name="connsiteX14" fmla="*/ 1005840 w 1162435"/>
              <a:gd name="connsiteY14" fmla="*/ 171450 h 594370"/>
              <a:gd name="connsiteX15" fmla="*/ 847725 w 1162435"/>
              <a:gd name="connsiteY15" fmla="*/ 55245 h 594370"/>
              <a:gd name="connsiteX16" fmla="*/ 573405 w 1162435"/>
              <a:gd name="connsiteY16" fmla="*/ 0 h 594370"/>
              <a:gd name="connsiteX0" fmla="*/ 573405 w 1162435"/>
              <a:gd name="connsiteY0" fmla="*/ 0 h 594370"/>
              <a:gd name="connsiteX1" fmla="*/ 300990 w 1162435"/>
              <a:gd name="connsiteY1" fmla="*/ 55245 h 594370"/>
              <a:gd name="connsiteX2" fmla="*/ 152400 w 1162435"/>
              <a:gd name="connsiteY2" fmla="*/ 171450 h 594370"/>
              <a:gd name="connsiteX3" fmla="*/ 74295 w 1162435"/>
              <a:gd name="connsiteY3" fmla="*/ 276225 h 594370"/>
              <a:gd name="connsiteX4" fmla="*/ 0 w 1162435"/>
              <a:gd name="connsiteY4" fmla="*/ 512445 h 594370"/>
              <a:gd name="connsiteX5" fmla="*/ 74295 w 1162435"/>
              <a:gd name="connsiteY5" fmla="*/ 594360 h 594370"/>
              <a:gd name="connsiteX6" fmla="*/ 150495 w 1162435"/>
              <a:gd name="connsiteY6" fmla="*/ 577215 h 594370"/>
              <a:gd name="connsiteX7" fmla="*/ 300990 w 1162435"/>
              <a:gd name="connsiteY7" fmla="*/ 483870 h 594370"/>
              <a:gd name="connsiteX8" fmla="*/ 573405 w 1162435"/>
              <a:gd name="connsiteY8" fmla="*/ 428625 h 594370"/>
              <a:gd name="connsiteX9" fmla="*/ 843915 w 1162435"/>
              <a:gd name="connsiteY9" fmla="*/ 483870 h 594370"/>
              <a:gd name="connsiteX10" fmla="*/ 1009650 w 1162435"/>
              <a:gd name="connsiteY10" fmla="*/ 581025 h 594370"/>
              <a:gd name="connsiteX11" fmla="*/ 1078230 w 1162435"/>
              <a:gd name="connsiteY11" fmla="*/ 592455 h 594370"/>
              <a:gd name="connsiteX12" fmla="*/ 1162050 w 1162435"/>
              <a:gd name="connsiteY12" fmla="*/ 514350 h 594370"/>
              <a:gd name="connsiteX13" fmla="*/ 1076325 w 1162435"/>
              <a:gd name="connsiteY13" fmla="*/ 270510 h 594370"/>
              <a:gd name="connsiteX14" fmla="*/ 1005840 w 1162435"/>
              <a:gd name="connsiteY14" fmla="*/ 171450 h 594370"/>
              <a:gd name="connsiteX15" fmla="*/ 847725 w 1162435"/>
              <a:gd name="connsiteY15" fmla="*/ 55245 h 594370"/>
              <a:gd name="connsiteX16" fmla="*/ 573405 w 1162435"/>
              <a:gd name="connsiteY16" fmla="*/ 0 h 594370"/>
              <a:gd name="connsiteX0" fmla="*/ 573405 w 1162435"/>
              <a:gd name="connsiteY0" fmla="*/ 0 h 594370"/>
              <a:gd name="connsiteX1" fmla="*/ 300990 w 1162435"/>
              <a:gd name="connsiteY1" fmla="*/ 55245 h 594370"/>
              <a:gd name="connsiteX2" fmla="*/ 152400 w 1162435"/>
              <a:gd name="connsiteY2" fmla="*/ 171450 h 594370"/>
              <a:gd name="connsiteX3" fmla="*/ 74295 w 1162435"/>
              <a:gd name="connsiteY3" fmla="*/ 276225 h 594370"/>
              <a:gd name="connsiteX4" fmla="*/ 0 w 1162435"/>
              <a:gd name="connsiteY4" fmla="*/ 512445 h 594370"/>
              <a:gd name="connsiteX5" fmla="*/ 74295 w 1162435"/>
              <a:gd name="connsiteY5" fmla="*/ 594360 h 594370"/>
              <a:gd name="connsiteX6" fmla="*/ 150495 w 1162435"/>
              <a:gd name="connsiteY6" fmla="*/ 577215 h 594370"/>
              <a:gd name="connsiteX7" fmla="*/ 300990 w 1162435"/>
              <a:gd name="connsiteY7" fmla="*/ 483870 h 594370"/>
              <a:gd name="connsiteX8" fmla="*/ 573405 w 1162435"/>
              <a:gd name="connsiteY8" fmla="*/ 428625 h 594370"/>
              <a:gd name="connsiteX9" fmla="*/ 843915 w 1162435"/>
              <a:gd name="connsiteY9" fmla="*/ 483870 h 594370"/>
              <a:gd name="connsiteX10" fmla="*/ 1009650 w 1162435"/>
              <a:gd name="connsiteY10" fmla="*/ 581025 h 594370"/>
              <a:gd name="connsiteX11" fmla="*/ 1078230 w 1162435"/>
              <a:gd name="connsiteY11" fmla="*/ 592455 h 594370"/>
              <a:gd name="connsiteX12" fmla="*/ 1162050 w 1162435"/>
              <a:gd name="connsiteY12" fmla="*/ 514350 h 594370"/>
              <a:gd name="connsiteX13" fmla="*/ 1076325 w 1162435"/>
              <a:gd name="connsiteY13" fmla="*/ 270510 h 594370"/>
              <a:gd name="connsiteX14" fmla="*/ 1005840 w 1162435"/>
              <a:gd name="connsiteY14" fmla="*/ 171450 h 594370"/>
              <a:gd name="connsiteX15" fmla="*/ 847725 w 1162435"/>
              <a:gd name="connsiteY15" fmla="*/ 55245 h 594370"/>
              <a:gd name="connsiteX16" fmla="*/ 573405 w 1162435"/>
              <a:gd name="connsiteY16" fmla="*/ 0 h 594370"/>
              <a:gd name="connsiteX0" fmla="*/ 573405 w 1163007"/>
              <a:gd name="connsiteY0" fmla="*/ 0 h 594370"/>
              <a:gd name="connsiteX1" fmla="*/ 300990 w 1163007"/>
              <a:gd name="connsiteY1" fmla="*/ 55245 h 594370"/>
              <a:gd name="connsiteX2" fmla="*/ 152400 w 1163007"/>
              <a:gd name="connsiteY2" fmla="*/ 171450 h 594370"/>
              <a:gd name="connsiteX3" fmla="*/ 74295 w 1163007"/>
              <a:gd name="connsiteY3" fmla="*/ 276225 h 594370"/>
              <a:gd name="connsiteX4" fmla="*/ 0 w 1163007"/>
              <a:gd name="connsiteY4" fmla="*/ 512445 h 594370"/>
              <a:gd name="connsiteX5" fmla="*/ 74295 w 1163007"/>
              <a:gd name="connsiteY5" fmla="*/ 594360 h 594370"/>
              <a:gd name="connsiteX6" fmla="*/ 150495 w 1163007"/>
              <a:gd name="connsiteY6" fmla="*/ 577215 h 594370"/>
              <a:gd name="connsiteX7" fmla="*/ 300990 w 1163007"/>
              <a:gd name="connsiteY7" fmla="*/ 483870 h 594370"/>
              <a:gd name="connsiteX8" fmla="*/ 573405 w 1163007"/>
              <a:gd name="connsiteY8" fmla="*/ 428625 h 594370"/>
              <a:gd name="connsiteX9" fmla="*/ 843915 w 1163007"/>
              <a:gd name="connsiteY9" fmla="*/ 483870 h 594370"/>
              <a:gd name="connsiteX10" fmla="*/ 1009650 w 1163007"/>
              <a:gd name="connsiteY10" fmla="*/ 581025 h 594370"/>
              <a:gd name="connsiteX11" fmla="*/ 1078230 w 1163007"/>
              <a:gd name="connsiteY11" fmla="*/ 592455 h 594370"/>
              <a:gd name="connsiteX12" fmla="*/ 1162050 w 1163007"/>
              <a:gd name="connsiteY12" fmla="*/ 514350 h 594370"/>
              <a:gd name="connsiteX13" fmla="*/ 1076325 w 1163007"/>
              <a:gd name="connsiteY13" fmla="*/ 270510 h 594370"/>
              <a:gd name="connsiteX14" fmla="*/ 1005840 w 1163007"/>
              <a:gd name="connsiteY14" fmla="*/ 171450 h 594370"/>
              <a:gd name="connsiteX15" fmla="*/ 847725 w 1163007"/>
              <a:gd name="connsiteY15" fmla="*/ 55245 h 594370"/>
              <a:gd name="connsiteX16" fmla="*/ 573405 w 1163007"/>
              <a:gd name="connsiteY16" fmla="*/ 0 h 594370"/>
              <a:gd name="connsiteX0" fmla="*/ 573405 w 1162415"/>
              <a:gd name="connsiteY0" fmla="*/ 0 h 595183"/>
              <a:gd name="connsiteX1" fmla="*/ 300990 w 1162415"/>
              <a:gd name="connsiteY1" fmla="*/ 55245 h 595183"/>
              <a:gd name="connsiteX2" fmla="*/ 152400 w 1162415"/>
              <a:gd name="connsiteY2" fmla="*/ 171450 h 595183"/>
              <a:gd name="connsiteX3" fmla="*/ 74295 w 1162415"/>
              <a:gd name="connsiteY3" fmla="*/ 276225 h 595183"/>
              <a:gd name="connsiteX4" fmla="*/ 0 w 1162415"/>
              <a:gd name="connsiteY4" fmla="*/ 512445 h 595183"/>
              <a:gd name="connsiteX5" fmla="*/ 74295 w 1162415"/>
              <a:gd name="connsiteY5" fmla="*/ 594360 h 595183"/>
              <a:gd name="connsiteX6" fmla="*/ 150495 w 1162415"/>
              <a:gd name="connsiteY6" fmla="*/ 577215 h 595183"/>
              <a:gd name="connsiteX7" fmla="*/ 300990 w 1162415"/>
              <a:gd name="connsiteY7" fmla="*/ 483870 h 595183"/>
              <a:gd name="connsiteX8" fmla="*/ 573405 w 1162415"/>
              <a:gd name="connsiteY8" fmla="*/ 428625 h 595183"/>
              <a:gd name="connsiteX9" fmla="*/ 843915 w 1162415"/>
              <a:gd name="connsiteY9" fmla="*/ 483870 h 595183"/>
              <a:gd name="connsiteX10" fmla="*/ 1009650 w 1162415"/>
              <a:gd name="connsiteY10" fmla="*/ 581025 h 595183"/>
              <a:gd name="connsiteX11" fmla="*/ 1078230 w 1162415"/>
              <a:gd name="connsiteY11" fmla="*/ 592455 h 595183"/>
              <a:gd name="connsiteX12" fmla="*/ 1162050 w 1162415"/>
              <a:gd name="connsiteY12" fmla="*/ 514350 h 595183"/>
              <a:gd name="connsiteX13" fmla="*/ 1076325 w 1162415"/>
              <a:gd name="connsiteY13" fmla="*/ 270510 h 595183"/>
              <a:gd name="connsiteX14" fmla="*/ 1005840 w 1162415"/>
              <a:gd name="connsiteY14" fmla="*/ 171450 h 595183"/>
              <a:gd name="connsiteX15" fmla="*/ 847725 w 1162415"/>
              <a:gd name="connsiteY15" fmla="*/ 55245 h 595183"/>
              <a:gd name="connsiteX16" fmla="*/ 573405 w 1162415"/>
              <a:gd name="connsiteY16" fmla="*/ 0 h 595183"/>
              <a:gd name="connsiteX0" fmla="*/ 576552 w 1165562"/>
              <a:gd name="connsiteY0" fmla="*/ 0 h 595183"/>
              <a:gd name="connsiteX1" fmla="*/ 304137 w 1165562"/>
              <a:gd name="connsiteY1" fmla="*/ 55245 h 595183"/>
              <a:gd name="connsiteX2" fmla="*/ 155547 w 1165562"/>
              <a:gd name="connsiteY2" fmla="*/ 171450 h 595183"/>
              <a:gd name="connsiteX3" fmla="*/ 77442 w 1165562"/>
              <a:gd name="connsiteY3" fmla="*/ 276225 h 595183"/>
              <a:gd name="connsiteX4" fmla="*/ 3147 w 1165562"/>
              <a:gd name="connsiteY4" fmla="*/ 512445 h 595183"/>
              <a:gd name="connsiteX5" fmla="*/ 77442 w 1165562"/>
              <a:gd name="connsiteY5" fmla="*/ 594360 h 595183"/>
              <a:gd name="connsiteX6" fmla="*/ 153642 w 1165562"/>
              <a:gd name="connsiteY6" fmla="*/ 577215 h 595183"/>
              <a:gd name="connsiteX7" fmla="*/ 304137 w 1165562"/>
              <a:gd name="connsiteY7" fmla="*/ 483870 h 595183"/>
              <a:gd name="connsiteX8" fmla="*/ 576552 w 1165562"/>
              <a:gd name="connsiteY8" fmla="*/ 428625 h 595183"/>
              <a:gd name="connsiteX9" fmla="*/ 847062 w 1165562"/>
              <a:gd name="connsiteY9" fmla="*/ 483870 h 595183"/>
              <a:gd name="connsiteX10" fmla="*/ 1012797 w 1165562"/>
              <a:gd name="connsiteY10" fmla="*/ 581025 h 595183"/>
              <a:gd name="connsiteX11" fmla="*/ 1081377 w 1165562"/>
              <a:gd name="connsiteY11" fmla="*/ 592455 h 595183"/>
              <a:gd name="connsiteX12" fmla="*/ 1165197 w 1165562"/>
              <a:gd name="connsiteY12" fmla="*/ 514350 h 595183"/>
              <a:gd name="connsiteX13" fmla="*/ 1079472 w 1165562"/>
              <a:gd name="connsiteY13" fmla="*/ 270510 h 595183"/>
              <a:gd name="connsiteX14" fmla="*/ 1008987 w 1165562"/>
              <a:gd name="connsiteY14" fmla="*/ 171450 h 595183"/>
              <a:gd name="connsiteX15" fmla="*/ 850872 w 1165562"/>
              <a:gd name="connsiteY15" fmla="*/ 55245 h 595183"/>
              <a:gd name="connsiteX16" fmla="*/ 576552 w 1165562"/>
              <a:gd name="connsiteY16" fmla="*/ 0 h 595183"/>
              <a:gd name="connsiteX0" fmla="*/ 578575 w 1167585"/>
              <a:gd name="connsiteY0" fmla="*/ 0 h 595183"/>
              <a:gd name="connsiteX1" fmla="*/ 306160 w 1167585"/>
              <a:gd name="connsiteY1" fmla="*/ 55245 h 595183"/>
              <a:gd name="connsiteX2" fmla="*/ 157570 w 1167585"/>
              <a:gd name="connsiteY2" fmla="*/ 171450 h 595183"/>
              <a:gd name="connsiteX3" fmla="*/ 79465 w 1167585"/>
              <a:gd name="connsiteY3" fmla="*/ 276225 h 595183"/>
              <a:gd name="connsiteX4" fmla="*/ 5170 w 1167585"/>
              <a:gd name="connsiteY4" fmla="*/ 512445 h 595183"/>
              <a:gd name="connsiteX5" fmla="*/ 79465 w 1167585"/>
              <a:gd name="connsiteY5" fmla="*/ 594360 h 595183"/>
              <a:gd name="connsiteX6" fmla="*/ 155665 w 1167585"/>
              <a:gd name="connsiteY6" fmla="*/ 577215 h 595183"/>
              <a:gd name="connsiteX7" fmla="*/ 306160 w 1167585"/>
              <a:gd name="connsiteY7" fmla="*/ 483870 h 595183"/>
              <a:gd name="connsiteX8" fmla="*/ 578575 w 1167585"/>
              <a:gd name="connsiteY8" fmla="*/ 428625 h 595183"/>
              <a:gd name="connsiteX9" fmla="*/ 849085 w 1167585"/>
              <a:gd name="connsiteY9" fmla="*/ 483870 h 595183"/>
              <a:gd name="connsiteX10" fmla="*/ 1014820 w 1167585"/>
              <a:gd name="connsiteY10" fmla="*/ 581025 h 595183"/>
              <a:gd name="connsiteX11" fmla="*/ 1083400 w 1167585"/>
              <a:gd name="connsiteY11" fmla="*/ 592455 h 595183"/>
              <a:gd name="connsiteX12" fmla="*/ 1167220 w 1167585"/>
              <a:gd name="connsiteY12" fmla="*/ 514350 h 595183"/>
              <a:gd name="connsiteX13" fmla="*/ 1081495 w 1167585"/>
              <a:gd name="connsiteY13" fmla="*/ 270510 h 595183"/>
              <a:gd name="connsiteX14" fmla="*/ 1011010 w 1167585"/>
              <a:gd name="connsiteY14" fmla="*/ 171450 h 595183"/>
              <a:gd name="connsiteX15" fmla="*/ 852895 w 1167585"/>
              <a:gd name="connsiteY15" fmla="*/ 55245 h 595183"/>
              <a:gd name="connsiteX16" fmla="*/ 578575 w 1167585"/>
              <a:gd name="connsiteY16" fmla="*/ 0 h 595183"/>
              <a:gd name="connsiteX0" fmla="*/ 578575 w 1167585"/>
              <a:gd name="connsiteY0" fmla="*/ 0 h 595183"/>
              <a:gd name="connsiteX1" fmla="*/ 306160 w 1167585"/>
              <a:gd name="connsiteY1" fmla="*/ 55245 h 595183"/>
              <a:gd name="connsiteX2" fmla="*/ 157570 w 1167585"/>
              <a:gd name="connsiteY2" fmla="*/ 171450 h 595183"/>
              <a:gd name="connsiteX3" fmla="*/ 79465 w 1167585"/>
              <a:gd name="connsiteY3" fmla="*/ 276225 h 595183"/>
              <a:gd name="connsiteX4" fmla="*/ 5170 w 1167585"/>
              <a:gd name="connsiteY4" fmla="*/ 512445 h 595183"/>
              <a:gd name="connsiteX5" fmla="*/ 79465 w 1167585"/>
              <a:gd name="connsiteY5" fmla="*/ 594360 h 595183"/>
              <a:gd name="connsiteX6" fmla="*/ 155665 w 1167585"/>
              <a:gd name="connsiteY6" fmla="*/ 577215 h 595183"/>
              <a:gd name="connsiteX7" fmla="*/ 306160 w 1167585"/>
              <a:gd name="connsiteY7" fmla="*/ 483870 h 595183"/>
              <a:gd name="connsiteX8" fmla="*/ 578575 w 1167585"/>
              <a:gd name="connsiteY8" fmla="*/ 428625 h 595183"/>
              <a:gd name="connsiteX9" fmla="*/ 849085 w 1167585"/>
              <a:gd name="connsiteY9" fmla="*/ 483870 h 595183"/>
              <a:gd name="connsiteX10" fmla="*/ 1014820 w 1167585"/>
              <a:gd name="connsiteY10" fmla="*/ 581025 h 595183"/>
              <a:gd name="connsiteX11" fmla="*/ 1083400 w 1167585"/>
              <a:gd name="connsiteY11" fmla="*/ 592455 h 595183"/>
              <a:gd name="connsiteX12" fmla="*/ 1167220 w 1167585"/>
              <a:gd name="connsiteY12" fmla="*/ 514350 h 595183"/>
              <a:gd name="connsiteX13" fmla="*/ 1081495 w 1167585"/>
              <a:gd name="connsiteY13" fmla="*/ 270510 h 595183"/>
              <a:gd name="connsiteX14" fmla="*/ 1011010 w 1167585"/>
              <a:gd name="connsiteY14" fmla="*/ 171450 h 595183"/>
              <a:gd name="connsiteX15" fmla="*/ 852895 w 1167585"/>
              <a:gd name="connsiteY15" fmla="*/ 55245 h 595183"/>
              <a:gd name="connsiteX16" fmla="*/ 578575 w 1167585"/>
              <a:gd name="connsiteY16" fmla="*/ 0 h 595183"/>
              <a:gd name="connsiteX0" fmla="*/ 578575 w 1167585"/>
              <a:gd name="connsiteY0" fmla="*/ 0 h 598825"/>
              <a:gd name="connsiteX1" fmla="*/ 306160 w 1167585"/>
              <a:gd name="connsiteY1" fmla="*/ 55245 h 598825"/>
              <a:gd name="connsiteX2" fmla="*/ 157570 w 1167585"/>
              <a:gd name="connsiteY2" fmla="*/ 171450 h 598825"/>
              <a:gd name="connsiteX3" fmla="*/ 79465 w 1167585"/>
              <a:gd name="connsiteY3" fmla="*/ 276225 h 598825"/>
              <a:gd name="connsiteX4" fmla="*/ 5170 w 1167585"/>
              <a:gd name="connsiteY4" fmla="*/ 512445 h 598825"/>
              <a:gd name="connsiteX5" fmla="*/ 79465 w 1167585"/>
              <a:gd name="connsiteY5" fmla="*/ 594360 h 598825"/>
              <a:gd name="connsiteX6" fmla="*/ 155665 w 1167585"/>
              <a:gd name="connsiteY6" fmla="*/ 577215 h 598825"/>
              <a:gd name="connsiteX7" fmla="*/ 306160 w 1167585"/>
              <a:gd name="connsiteY7" fmla="*/ 483870 h 598825"/>
              <a:gd name="connsiteX8" fmla="*/ 578575 w 1167585"/>
              <a:gd name="connsiteY8" fmla="*/ 428625 h 598825"/>
              <a:gd name="connsiteX9" fmla="*/ 849085 w 1167585"/>
              <a:gd name="connsiteY9" fmla="*/ 483870 h 598825"/>
              <a:gd name="connsiteX10" fmla="*/ 1014820 w 1167585"/>
              <a:gd name="connsiteY10" fmla="*/ 581025 h 598825"/>
              <a:gd name="connsiteX11" fmla="*/ 1083400 w 1167585"/>
              <a:gd name="connsiteY11" fmla="*/ 592455 h 598825"/>
              <a:gd name="connsiteX12" fmla="*/ 1167220 w 1167585"/>
              <a:gd name="connsiteY12" fmla="*/ 514350 h 598825"/>
              <a:gd name="connsiteX13" fmla="*/ 1081495 w 1167585"/>
              <a:gd name="connsiteY13" fmla="*/ 270510 h 598825"/>
              <a:gd name="connsiteX14" fmla="*/ 1011010 w 1167585"/>
              <a:gd name="connsiteY14" fmla="*/ 171450 h 598825"/>
              <a:gd name="connsiteX15" fmla="*/ 852895 w 1167585"/>
              <a:gd name="connsiteY15" fmla="*/ 55245 h 598825"/>
              <a:gd name="connsiteX16" fmla="*/ 578575 w 1167585"/>
              <a:gd name="connsiteY16" fmla="*/ 0 h 598825"/>
              <a:gd name="connsiteX0" fmla="*/ 575924 w 1164934"/>
              <a:gd name="connsiteY0" fmla="*/ 0 h 598825"/>
              <a:gd name="connsiteX1" fmla="*/ 303509 w 1164934"/>
              <a:gd name="connsiteY1" fmla="*/ 55245 h 598825"/>
              <a:gd name="connsiteX2" fmla="*/ 154919 w 1164934"/>
              <a:gd name="connsiteY2" fmla="*/ 171450 h 598825"/>
              <a:gd name="connsiteX3" fmla="*/ 76814 w 1164934"/>
              <a:gd name="connsiteY3" fmla="*/ 276225 h 598825"/>
              <a:gd name="connsiteX4" fmla="*/ 2519 w 1164934"/>
              <a:gd name="connsiteY4" fmla="*/ 512445 h 598825"/>
              <a:gd name="connsiteX5" fmla="*/ 76814 w 1164934"/>
              <a:gd name="connsiteY5" fmla="*/ 594360 h 598825"/>
              <a:gd name="connsiteX6" fmla="*/ 153014 w 1164934"/>
              <a:gd name="connsiteY6" fmla="*/ 577215 h 598825"/>
              <a:gd name="connsiteX7" fmla="*/ 303509 w 1164934"/>
              <a:gd name="connsiteY7" fmla="*/ 483870 h 598825"/>
              <a:gd name="connsiteX8" fmla="*/ 575924 w 1164934"/>
              <a:gd name="connsiteY8" fmla="*/ 428625 h 598825"/>
              <a:gd name="connsiteX9" fmla="*/ 846434 w 1164934"/>
              <a:gd name="connsiteY9" fmla="*/ 483870 h 598825"/>
              <a:gd name="connsiteX10" fmla="*/ 1012169 w 1164934"/>
              <a:gd name="connsiteY10" fmla="*/ 581025 h 598825"/>
              <a:gd name="connsiteX11" fmla="*/ 1080749 w 1164934"/>
              <a:gd name="connsiteY11" fmla="*/ 592455 h 598825"/>
              <a:gd name="connsiteX12" fmla="*/ 1164569 w 1164934"/>
              <a:gd name="connsiteY12" fmla="*/ 514350 h 598825"/>
              <a:gd name="connsiteX13" fmla="*/ 1078844 w 1164934"/>
              <a:gd name="connsiteY13" fmla="*/ 270510 h 598825"/>
              <a:gd name="connsiteX14" fmla="*/ 1008359 w 1164934"/>
              <a:gd name="connsiteY14" fmla="*/ 171450 h 598825"/>
              <a:gd name="connsiteX15" fmla="*/ 850244 w 1164934"/>
              <a:gd name="connsiteY15" fmla="*/ 55245 h 598825"/>
              <a:gd name="connsiteX16" fmla="*/ 575924 w 1164934"/>
              <a:gd name="connsiteY16" fmla="*/ 0 h 598825"/>
              <a:gd name="connsiteX0" fmla="*/ 576702 w 1165712"/>
              <a:gd name="connsiteY0" fmla="*/ 0 h 597375"/>
              <a:gd name="connsiteX1" fmla="*/ 304287 w 1165712"/>
              <a:gd name="connsiteY1" fmla="*/ 55245 h 597375"/>
              <a:gd name="connsiteX2" fmla="*/ 155697 w 1165712"/>
              <a:gd name="connsiteY2" fmla="*/ 171450 h 597375"/>
              <a:gd name="connsiteX3" fmla="*/ 77592 w 1165712"/>
              <a:gd name="connsiteY3" fmla="*/ 276225 h 597375"/>
              <a:gd name="connsiteX4" fmla="*/ 1392 w 1165712"/>
              <a:gd name="connsiteY4" fmla="*/ 521970 h 597375"/>
              <a:gd name="connsiteX5" fmla="*/ 77592 w 1165712"/>
              <a:gd name="connsiteY5" fmla="*/ 594360 h 597375"/>
              <a:gd name="connsiteX6" fmla="*/ 153792 w 1165712"/>
              <a:gd name="connsiteY6" fmla="*/ 577215 h 597375"/>
              <a:gd name="connsiteX7" fmla="*/ 304287 w 1165712"/>
              <a:gd name="connsiteY7" fmla="*/ 483870 h 597375"/>
              <a:gd name="connsiteX8" fmla="*/ 576702 w 1165712"/>
              <a:gd name="connsiteY8" fmla="*/ 428625 h 597375"/>
              <a:gd name="connsiteX9" fmla="*/ 847212 w 1165712"/>
              <a:gd name="connsiteY9" fmla="*/ 483870 h 597375"/>
              <a:gd name="connsiteX10" fmla="*/ 1012947 w 1165712"/>
              <a:gd name="connsiteY10" fmla="*/ 581025 h 597375"/>
              <a:gd name="connsiteX11" fmla="*/ 1081527 w 1165712"/>
              <a:gd name="connsiteY11" fmla="*/ 592455 h 597375"/>
              <a:gd name="connsiteX12" fmla="*/ 1165347 w 1165712"/>
              <a:gd name="connsiteY12" fmla="*/ 514350 h 597375"/>
              <a:gd name="connsiteX13" fmla="*/ 1079622 w 1165712"/>
              <a:gd name="connsiteY13" fmla="*/ 270510 h 597375"/>
              <a:gd name="connsiteX14" fmla="*/ 1009137 w 1165712"/>
              <a:gd name="connsiteY14" fmla="*/ 171450 h 597375"/>
              <a:gd name="connsiteX15" fmla="*/ 851022 w 1165712"/>
              <a:gd name="connsiteY15" fmla="*/ 55245 h 597375"/>
              <a:gd name="connsiteX16" fmla="*/ 576702 w 1165712"/>
              <a:gd name="connsiteY16" fmla="*/ 0 h 597375"/>
              <a:gd name="connsiteX0" fmla="*/ 576702 w 1165712"/>
              <a:gd name="connsiteY0" fmla="*/ 0 h 597375"/>
              <a:gd name="connsiteX1" fmla="*/ 304287 w 1165712"/>
              <a:gd name="connsiteY1" fmla="*/ 55245 h 597375"/>
              <a:gd name="connsiteX2" fmla="*/ 155697 w 1165712"/>
              <a:gd name="connsiteY2" fmla="*/ 171450 h 597375"/>
              <a:gd name="connsiteX3" fmla="*/ 77592 w 1165712"/>
              <a:gd name="connsiteY3" fmla="*/ 276225 h 597375"/>
              <a:gd name="connsiteX4" fmla="*/ 1392 w 1165712"/>
              <a:gd name="connsiteY4" fmla="*/ 521970 h 597375"/>
              <a:gd name="connsiteX5" fmla="*/ 77592 w 1165712"/>
              <a:gd name="connsiteY5" fmla="*/ 594360 h 597375"/>
              <a:gd name="connsiteX6" fmla="*/ 153792 w 1165712"/>
              <a:gd name="connsiteY6" fmla="*/ 577215 h 597375"/>
              <a:gd name="connsiteX7" fmla="*/ 304287 w 1165712"/>
              <a:gd name="connsiteY7" fmla="*/ 483870 h 597375"/>
              <a:gd name="connsiteX8" fmla="*/ 576702 w 1165712"/>
              <a:gd name="connsiteY8" fmla="*/ 428625 h 597375"/>
              <a:gd name="connsiteX9" fmla="*/ 847212 w 1165712"/>
              <a:gd name="connsiteY9" fmla="*/ 483870 h 597375"/>
              <a:gd name="connsiteX10" fmla="*/ 1012947 w 1165712"/>
              <a:gd name="connsiteY10" fmla="*/ 581025 h 597375"/>
              <a:gd name="connsiteX11" fmla="*/ 1081527 w 1165712"/>
              <a:gd name="connsiteY11" fmla="*/ 592455 h 597375"/>
              <a:gd name="connsiteX12" fmla="*/ 1165347 w 1165712"/>
              <a:gd name="connsiteY12" fmla="*/ 514350 h 597375"/>
              <a:gd name="connsiteX13" fmla="*/ 1079622 w 1165712"/>
              <a:gd name="connsiteY13" fmla="*/ 270510 h 597375"/>
              <a:gd name="connsiteX14" fmla="*/ 1009137 w 1165712"/>
              <a:gd name="connsiteY14" fmla="*/ 171450 h 597375"/>
              <a:gd name="connsiteX15" fmla="*/ 851022 w 1165712"/>
              <a:gd name="connsiteY15" fmla="*/ 55245 h 597375"/>
              <a:gd name="connsiteX16" fmla="*/ 576702 w 1165712"/>
              <a:gd name="connsiteY16" fmla="*/ 0 h 597375"/>
              <a:gd name="connsiteX0" fmla="*/ 576702 w 1165712"/>
              <a:gd name="connsiteY0" fmla="*/ 0 h 597375"/>
              <a:gd name="connsiteX1" fmla="*/ 304287 w 1165712"/>
              <a:gd name="connsiteY1" fmla="*/ 55245 h 597375"/>
              <a:gd name="connsiteX2" fmla="*/ 155697 w 1165712"/>
              <a:gd name="connsiteY2" fmla="*/ 171450 h 597375"/>
              <a:gd name="connsiteX3" fmla="*/ 77592 w 1165712"/>
              <a:gd name="connsiteY3" fmla="*/ 276225 h 597375"/>
              <a:gd name="connsiteX4" fmla="*/ 1392 w 1165712"/>
              <a:gd name="connsiteY4" fmla="*/ 521970 h 597375"/>
              <a:gd name="connsiteX5" fmla="*/ 77592 w 1165712"/>
              <a:gd name="connsiteY5" fmla="*/ 594360 h 597375"/>
              <a:gd name="connsiteX6" fmla="*/ 153792 w 1165712"/>
              <a:gd name="connsiteY6" fmla="*/ 577215 h 597375"/>
              <a:gd name="connsiteX7" fmla="*/ 304287 w 1165712"/>
              <a:gd name="connsiteY7" fmla="*/ 483870 h 597375"/>
              <a:gd name="connsiteX8" fmla="*/ 576702 w 1165712"/>
              <a:gd name="connsiteY8" fmla="*/ 428625 h 597375"/>
              <a:gd name="connsiteX9" fmla="*/ 847212 w 1165712"/>
              <a:gd name="connsiteY9" fmla="*/ 483870 h 597375"/>
              <a:gd name="connsiteX10" fmla="*/ 1012947 w 1165712"/>
              <a:gd name="connsiteY10" fmla="*/ 581025 h 597375"/>
              <a:gd name="connsiteX11" fmla="*/ 1081527 w 1165712"/>
              <a:gd name="connsiteY11" fmla="*/ 592455 h 597375"/>
              <a:gd name="connsiteX12" fmla="*/ 1165347 w 1165712"/>
              <a:gd name="connsiteY12" fmla="*/ 514350 h 597375"/>
              <a:gd name="connsiteX13" fmla="*/ 1079622 w 1165712"/>
              <a:gd name="connsiteY13" fmla="*/ 270510 h 597375"/>
              <a:gd name="connsiteX14" fmla="*/ 1009137 w 1165712"/>
              <a:gd name="connsiteY14" fmla="*/ 171450 h 597375"/>
              <a:gd name="connsiteX15" fmla="*/ 851022 w 1165712"/>
              <a:gd name="connsiteY15" fmla="*/ 55245 h 597375"/>
              <a:gd name="connsiteX16" fmla="*/ 576702 w 1165712"/>
              <a:gd name="connsiteY16" fmla="*/ 0 h 597375"/>
              <a:gd name="connsiteX0" fmla="*/ 576702 w 1165712"/>
              <a:gd name="connsiteY0" fmla="*/ 0 h 597375"/>
              <a:gd name="connsiteX1" fmla="*/ 304287 w 1165712"/>
              <a:gd name="connsiteY1" fmla="*/ 55245 h 597375"/>
              <a:gd name="connsiteX2" fmla="*/ 155697 w 1165712"/>
              <a:gd name="connsiteY2" fmla="*/ 171450 h 597375"/>
              <a:gd name="connsiteX3" fmla="*/ 77592 w 1165712"/>
              <a:gd name="connsiteY3" fmla="*/ 276225 h 597375"/>
              <a:gd name="connsiteX4" fmla="*/ 1392 w 1165712"/>
              <a:gd name="connsiteY4" fmla="*/ 521970 h 597375"/>
              <a:gd name="connsiteX5" fmla="*/ 77592 w 1165712"/>
              <a:gd name="connsiteY5" fmla="*/ 594360 h 597375"/>
              <a:gd name="connsiteX6" fmla="*/ 153792 w 1165712"/>
              <a:gd name="connsiteY6" fmla="*/ 577215 h 597375"/>
              <a:gd name="connsiteX7" fmla="*/ 304287 w 1165712"/>
              <a:gd name="connsiteY7" fmla="*/ 483870 h 597375"/>
              <a:gd name="connsiteX8" fmla="*/ 576702 w 1165712"/>
              <a:gd name="connsiteY8" fmla="*/ 428625 h 597375"/>
              <a:gd name="connsiteX9" fmla="*/ 847212 w 1165712"/>
              <a:gd name="connsiteY9" fmla="*/ 483870 h 597375"/>
              <a:gd name="connsiteX10" fmla="*/ 1012947 w 1165712"/>
              <a:gd name="connsiteY10" fmla="*/ 581025 h 597375"/>
              <a:gd name="connsiteX11" fmla="*/ 1081527 w 1165712"/>
              <a:gd name="connsiteY11" fmla="*/ 592455 h 597375"/>
              <a:gd name="connsiteX12" fmla="*/ 1165347 w 1165712"/>
              <a:gd name="connsiteY12" fmla="*/ 514350 h 597375"/>
              <a:gd name="connsiteX13" fmla="*/ 1079622 w 1165712"/>
              <a:gd name="connsiteY13" fmla="*/ 270510 h 597375"/>
              <a:gd name="connsiteX14" fmla="*/ 1009137 w 1165712"/>
              <a:gd name="connsiteY14" fmla="*/ 171450 h 597375"/>
              <a:gd name="connsiteX15" fmla="*/ 851022 w 1165712"/>
              <a:gd name="connsiteY15" fmla="*/ 55245 h 597375"/>
              <a:gd name="connsiteX16" fmla="*/ 576702 w 1165712"/>
              <a:gd name="connsiteY16" fmla="*/ 0 h 597375"/>
              <a:gd name="connsiteX0" fmla="*/ 577008 w 1166018"/>
              <a:gd name="connsiteY0" fmla="*/ 0 h 597375"/>
              <a:gd name="connsiteX1" fmla="*/ 304593 w 1166018"/>
              <a:gd name="connsiteY1" fmla="*/ 55245 h 597375"/>
              <a:gd name="connsiteX2" fmla="*/ 156003 w 1166018"/>
              <a:gd name="connsiteY2" fmla="*/ 171450 h 597375"/>
              <a:gd name="connsiteX3" fmla="*/ 77898 w 1166018"/>
              <a:gd name="connsiteY3" fmla="*/ 276225 h 597375"/>
              <a:gd name="connsiteX4" fmla="*/ 1698 w 1166018"/>
              <a:gd name="connsiteY4" fmla="*/ 521970 h 597375"/>
              <a:gd name="connsiteX5" fmla="*/ 77898 w 1166018"/>
              <a:gd name="connsiteY5" fmla="*/ 594360 h 597375"/>
              <a:gd name="connsiteX6" fmla="*/ 154098 w 1166018"/>
              <a:gd name="connsiteY6" fmla="*/ 577215 h 597375"/>
              <a:gd name="connsiteX7" fmla="*/ 304593 w 1166018"/>
              <a:gd name="connsiteY7" fmla="*/ 483870 h 597375"/>
              <a:gd name="connsiteX8" fmla="*/ 577008 w 1166018"/>
              <a:gd name="connsiteY8" fmla="*/ 428625 h 597375"/>
              <a:gd name="connsiteX9" fmla="*/ 847518 w 1166018"/>
              <a:gd name="connsiteY9" fmla="*/ 483870 h 597375"/>
              <a:gd name="connsiteX10" fmla="*/ 1013253 w 1166018"/>
              <a:gd name="connsiteY10" fmla="*/ 581025 h 597375"/>
              <a:gd name="connsiteX11" fmla="*/ 1081833 w 1166018"/>
              <a:gd name="connsiteY11" fmla="*/ 592455 h 597375"/>
              <a:gd name="connsiteX12" fmla="*/ 1165653 w 1166018"/>
              <a:gd name="connsiteY12" fmla="*/ 514350 h 597375"/>
              <a:gd name="connsiteX13" fmla="*/ 1079928 w 1166018"/>
              <a:gd name="connsiteY13" fmla="*/ 270510 h 597375"/>
              <a:gd name="connsiteX14" fmla="*/ 1009443 w 1166018"/>
              <a:gd name="connsiteY14" fmla="*/ 171450 h 597375"/>
              <a:gd name="connsiteX15" fmla="*/ 851328 w 1166018"/>
              <a:gd name="connsiteY15" fmla="*/ 55245 h 597375"/>
              <a:gd name="connsiteX16" fmla="*/ 577008 w 1166018"/>
              <a:gd name="connsiteY16" fmla="*/ 0 h 597375"/>
              <a:gd name="connsiteX0" fmla="*/ 577120 w 1166130"/>
              <a:gd name="connsiteY0" fmla="*/ 0 h 597375"/>
              <a:gd name="connsiteX1" fmla="*/ 304705 w 1166130"/>
              <a:gd name="connsiteY1" fmla="*/ 55245 h 597375"/>
              <a:gd name="connsiteX2" fmla="*/ 156115 w 1166130"/>
              <a:gd name="connsiteY2" fmla="*/ 171450 h 597375"/>
              <a:gd name="connsiteX3" fmla="*/ 78010 w 1166130"/>
              <a:gd name="connsiteY3" fmla="*/ 276225 h 597375"/>
              <a:gd name="connsiteX4" fmla="*/ 1810 w 1166130"/>
              <a:gd name="connsiteY4" fmla="*/ 521970 h 597375"/>
              <a:gd name="connsiteX5" fmla="*/ 78010 w 1166130"/>
              <a:gd name="connsiteY5" fmla="*/ 594360 h 597375"/>
              <a:gd name="connsiteX6" fmla="*/ 154210 w 1166130"/>
              <a:gd name="connsiteY6" fmla="*/ 577215 h 597375"/>
              <a:gd name="connsiteX7" fmla="*/ 304705 w 1166130"/>
              <a:gd name="connsiteY7" fmla="*/ 483870 h 597375"/>
              <a:gd name="connsiteX8" fmla="*/ 577120 w 1166130"/>
              <a:gd name="connsiteY8" fmla="*/ 428625 h 597375"/>
              <a:gd name="connsiteX9" fmla="*/ 847630 w 1166130"/>
              <a:gd name="connsiteY9" fmla="*/ 483870 h 597375"/>
              <a:gd name="connsiteX10" fmla="*/ 1013365 w 1166130"/>
              <a:gd name="connsiteY10" fmla="*/ 581025 h 597375"/>
              <a:gd name="connsiteX11" fmla="*/ 1081945 w 1166130"/>
              <a:gd name="connsiteY11" fmla="*/ 592455 h 597375"/>
              <a:gd name="connsiteX12" fmla="*/ 1165765 w 1166130"/>
              <a:gd name="connsiteY12" fmla="*/ 514350 h 597375"/>
              <a:gd name="connsiteX13" fmla="*/ 1080040 w 1166130"/>
              <a:gd name="connsiteY13" fmla="*/ 270510 h 597375"/>
              <a:gd name="connsiteX14" fmla="*/ 1009555 w 1166130"/>
              <a:gd name="connsiteY14" fmla="*/ 171450 h 597375"/>
              <a:gd name="connsiteX15" fmla="*/ 851440 w 1166130"/>
              <a:gd name="connsiteY15" fmla="*/ 55245 h 597375"/>
              <a:gd name="connsiteX16" fmla="*/ 577120 w 1166130"/>
              <a:gd name="connsiteY16" fmla="*/ 0 h 597375"/>
              <a:gd name="connsiteX0" fmla="*/ 575384 w 1164394"/>
              <a:gd name="connsiteY0" fmla="*/ 0 h 597375"/>
              <a:gd name="connsiteX1" fmla="*/ 302969 w 1164394"/>
              <a:gd name="connsiteY1" fmla="*/ 55245 h 597375"/>
              <a:gd name="connsiteX2" fmla="*/ 154379 w 1164394"/>
              <a:gd name="connsiteY2" fmla="*/ 171450 h 597375"/>
              <a:gd name="connsiteX3" fmla="*/ 76274 w 1164394"/>
              <a:gd name="connsiteY3" fmla="*/ 276225 h 597375"/>
              <a:gd name="connsiteX4" fmla="*/ 74 w 1164394"/>
              <a:gd name="connsiteY4" fmla="*/ 521970 h 597375"/>
              <a:gd name="connsiteX5" fmla="*/ 76274 w 1164394"/>
              <a:gd name="connsiteY5" fmla="*/ 594360 h 597375"/>
              <a:gd name="connsiteX6" fmla="*/ 152474 w 1164394"/>
              <a:gd name="connsiteY6" fmla="*/ 577215 h 597375"/>
              <a:gd name="connsiteX7" fmla="*/ 302969 w 1164394"/>
              <a:gd name="connsiteY7" fmla="*/ 483870 h 597375"/>
              <a:gd name="connsiteX8" fmla="*/ 575384 w 1164394"/>
              <a:gd name="connsiteY8" fmla="*/ 428625 h 597375"/>
              <a:gd name="connsiteX9" fmla="*/ 845894 w 1164394"/>
              <a:gd name="connsiteY9" fmla="*/ 483870 h 597375"/>
              <a:gd name="connsiteX10" fmla="*/ 1011629 w 1164394"/>
              <a:gd name="connsiteY10" fmla="*/ 581025 h 597375"/>
              <a:gd name="connsiteX11" fmla="*/ 1080209 w 1164394"/>
              <a:gd name="connsiteY11" fmla="*/ 592455 h 597375"/>
              <a:gd name="connsiteX12" fmla="*/ 1164029 w 1164394"/>
              <a:gd name="connsiteY12" fmla="*/ 514350 h 597375"/>
              <a:gd name="connsiteX13" fmla="*/ 1078304 w 1164394"/>
              <a:gd name="connsiteY13" fmla="*/ 270510 h 597375"/>
              <a:gd name="connsiteX14" fmla="*/ 1007819 w 1164394"/>
              <a:gd name="connsiteY14" fmla="*/ 171450 h 597375"/>
              <a:gd name="connsiteX15" fmla="*/ 849704 w 1164394"/>
              <a:gd name="connsiteY15" fmla="*/ 55245 h 597375"/>
              <a:gd name="connsiteX16" fmla="*/ 575384 w 1164394"/>
              <a:gd name="connsiteY16" fmla="*/ 0 h 597375"/>
              <a:gd name="connsiteX0" fmla="*/ 575384 w 1164030"/>
              <a:gd name="connsiteY0" fmla="*/ 0 h 597375"/>
              <a:gd name="connsiteX1" fmla="*/ 302969 w 1164030"/>
              <a:gd name="connsiteY1" fmla="*/ 55245 h 597375"/>
              <a:gd name="connsiteX2" fmla="*/ 154379 w 1164030"/>
              <a:gd name="connsiteY2" fmla="*/ 171450 h 597375"/>
              <a:gd name="connsiteX3" fmla="*/ 76274 w 1164030"/>
              <a:gd name="connsiteY3" fmla="*/ 276225 h 597375"/>
              <a:gd name="connsiteX4" fmla="*/ 74 w 1164030"/>
              <a:gd name="connsiteY4" fmla="*/ 521970 h 597375"/>
              <a:gd name="connsiteX5" fmla="*/ 76274 w 1164030"/>
              <a:gd name="connsiteY5" fmla="*/ 594360 h 597375"/>
              <a:gd name="connsiteX6" fmla="*/ 152474 w 1164030"/>
              <a:gd name="connsiteY6" fmla="*/ 577215 h 597375"/>
              <a:gd name="connsiteX7" fmla="*/ 302969 w 1164030"/>
              <a:gd name="connsiteY7" fmla="*/ 483870 h 597375"/>
              <a:gd name="connsiteX8" fmla="*/ 575384 w 1164030"/>
              <a:gd name="connsiteY8" fmla="*/ 428625 h 597375"/>
              <a:gd name="connsiteX9" fmla="*/ 845894 w 1164030"/>
              <a:gd name="connsiteY9" fmla="*/ 483870 h 597375"/>
              <a:gd name="connsiteX10" fmla="*/ 1011629 w 1164030"/>
              <a:gd name="connsiteY10" fmla="*/ 581025 h 597375"/>
              <a:gd name="connsiteX11" fmla="*/ 1080209 w 1164030"/>
              <a:gd name="connsiteY11" fmla="*/ 594360 h 597375"/>
              <a:gd name="connsiteX12" fmla="*/ 1164029 w 1164030"/>
              <a:gd name="connsiteY12" fmla="*/ 514350 h 597375"/>
              <a:gd name="connsiteX13" fmla="*/ 1078304 w 1164030"/>
              <a:gd name="connsiteY13" fmla="*/ 270510 h 597375"/>
              <a:gd name="connsiteX14" fmla="*/ 1007819 w 1164030"/>
              <a:gd name="connsiteY14" fmla="*/ 171450 h 597375"/>
              <a:gd name="connsiteX15" fmla="*/ 849704 w 1164030"/>
              <a:gd name="connsiteY15" fmla="*/ 55245 h 597375"/>
              <a:gd name="connsiteX16" fmla="*/ 575384 w 1164030"/>
              <a:gd name="connsiteY16" fmla="*/ 0 h 597375"/>
              <a:gd name="connsiteX0" fmla="*/ 575384 w 1164031"/>
              <a:gd name="connsiteY0" fmla="*/ 0 h 597375"/>
              <a:gd name="connsiteX1" fmla="*/ 302969 w 1164031"/>
              <a:gd name="connsiteY1" fmla="*/ 55245 h 597375"/>
              <a:gd name="connsiteX2" fmla="*/ 154379 w 1164031"/>
              <a:gd name="connsiteY2" fmla="*/ 171450 h 597375"/>
              <a:gd name="connsiteX3" fmla="*/ 76274 w 1164031"/>
              <a:gd name="connsiteY3" fmla="*/ 276225 h 597375"/>
              <a:gd name="connsiteX4" fmla="*/ 74 w 1164031"/>
              <a:gd name="connsiteY4" fmla="*/ 521970 h 597375"/>
              <a:gd name="connsiteX5" fmla="*/ 76274 w 1164031"/>
              <a:gd name="connsiteY5" fmla="*/ 594360 h 597375"/>
              <a:gd name="connsiteX6" fmla="*/ 152474 w 1164031"/>
              <a:gd name="connsiteY6" fmla="*/ 577215 h 597375"/>
              <a:gd name="connsiteX7" fmla="*/ 302969 w 1164031"/>
              <a:gd name="connsiteY7" fmla="*/ 483870 h 597375"/>
              <a:gd name="connsiteX8" fmla="*/ 575384 w 1164031"/>
              <a:gd name="connsiteY8" fmla="*/ 428625 h 597375"/>
              <a:gd name="connsiteX9" fmla="*/ 845894 w 1164031"/>
              <a:gd name="connsiteY9" fmla="*/ 483870 h 597375"/>
              <a:gd name="connsiteX10" fmla="*/ 1011629 w 1164031"/>
              <a:gd name="connsiteY10" fmla="*/ 581025 h 597375"/>
              <a:gd name="connsiteX11" fmla="*/ 1080209 w 1164031"/>
              <a:gd name="connsiteY11" fmla="*/ 594360 h 597375"/>
              <a:gd name="connsiteX12" fmla="*/ 1164029 w 1164031"/>
              <a:gd name="connsiteY12" fmla="*/ 514350 h 597375"/>
              <a:gd name="connsiteX13" fmla="*/ 1078304 w 1164031"/>
              <a:gd name="connsiteY13" fmla="*/ 270510 h 597375"/>
              <a:gd name="connsiteX14" fmla="*/ 1007819 w 1164031"/>
              <a:gd name="connsiteY14" fmla="*/ 171450 h 597375"/>
              <a:gd name="connsiteX15" fmla="*/ 849704 w 1164031"/>
              <a:gd name="connsiteY15" fmla="*/ 55245 h 597375"/>
              <a:gd name="connsiteX16" fmla="*/ 575384 w 1164031"/>
              <a:gd name="connsiteY16" fmla="*/ 0 h 597375"/>
              <a:gd name="connsiteX0" fmla="*/ 575384 w 1164030"/>
              <a:gd name="connsiteY0" fmla="*/ 0 h 597830"/>
              <a:gd name="connsiteX1" fmla="*/ 302969 w 1164030"/>
              <a:gd name="connsiteY1" fmla="*/ 55245 h 597830"/>
              <a:gd name="connsiteX2" fmla="*/ 154379 w 1164030"/>
              <a:gd name="connsiteY2" fmla="*/ 171450 h 597830"/>
              <a:gd name="connsiteX3" fmla="*/ 76274 w 1164030"/>
              <a:gd name="connsiteY3" fmla="*/ 276225 h 597830"/>
              <a:gd name="connsiteX4" fmla="*/ 74 w 1164030"/>
              <a:gd name="connsiteY4" fmla="*/ 521970 h 597830"/>
              <a:gd name="connsiteX5" fmla="*/ 76274 w 1164030"/>
              <a:gd name="connsiteY5" fmla="*/ 594360 h 597830"/>
              <a:gd name="connsiteX6" fmla="*/ 152474 w 1164030"/>
              <a:gd name="connsiteY6" fmla="*/ 577215 h 597830"/>
              <a:gd name="connsiteX7" fmla="*/ 302969 w 1164030"/>
              <a:gd name="connsiteY7" fmla="*/ 483870 h 597830"/>
              <a:gd name="connsiteX8" fmla="*/ 575384 w 1164030"/>
              <a:gd name="connsiteY8" fmla="*/ 428625 h 597830"/>
              <a:gd name="connsiteX9" fmla="*/ 845894 w 1164030"/>
              <a:gd name="connsiteY9" fmla="*/ 483870 h 597830"/>
              <a:gd name="connsiteX10" fmla="*/ 1013534 w 1164030"/>
              <a:gd name="connsiteY10" fmla="*/ 573405 h 597830"/>
              <a:gd name="connsiteX11" fmla="*/ 1080209 w 1164030"/>
              <a:gd name="connsiteY11" fmla="*/ 594360 h 597830"/>
              <a:gd name="connsiteX12" fmla="*/ 1164029 w 1164030"/>
              <a:gd name="connsiteY12" fmla="*/ 514350 h 597830"/>
              <a:gd name="connsiteX13" fmla="*/ 1078304 w 1164030"/>
              <a:gd name="connsiteY13" fmla="*/ 270510 h 597830"/>
              <a:gd name="connsiteX14" fmla="*/ 1007819 w 1164030"/>
              <a:gd name="connsiteY14" fmla="*/ 171450 h 597830"/>
              <a:gd name="connsiteX15" fmla="*/ 849704 w 1164030"/>
              <a:gd name="connsiteY15" fmla="*/ 55245 h 597830"/>
              <a:gd name="connsiteX16" fmla="*/ 575384 w 1164030"/>
              <a:gd name="connsiteY16" fmla="*/ 0 h 597830"/>
              <a:gd name="connsiteX0" fmla="*/ 575384 w 1164030"/>
              <a:gd name="connsiteY0" fmla="*/ 0 h 597375"/>
              <a:gd name="connsiteX1" fmla="*/ 302969 w 1164030"/>
              <a:gd name="connsiteY1" fmla="*/ 55245 h 597375"/>
              <a:gd name="connsiteX2" fmla="*/ 154379 w 1164030"/>
              <a:gd name="connsiteY2" fmla="*/ 171450 h 597375"/>
              <a:gd name="connsiteX3" fmla="*/ 76274 w 1164030"/>
              <a:gd name="connsiteY3" fmla="*/ 276225 h 597375"/>
              <a:gd name="connsiteX4" fmla="*/ 74 w 1164030"/>
              <a:gd name="connsiteY4" fmla="*/ 521970 h 597375"/>
              <a:gd name="connsiteX5" fmla="*/ 76274 w 1164030"/>
              <a:gd name="connsiteY5" fmla="*/ 594360 h 597375"/>
              <a:gd name="connsiteX6" fmla="*/ 152474 w 1164030"/>
              <a:gd name="connsiteY6" fmla="*/ 577215 h 597375"/>
              <a:gd name="connsiteX7" fmla="*/ 302969 w 1164030"/>
              <a:gd name="connsiteY7" fmla="*/ 483870 h 597375"/>
              <a:gd name="connsiteX8" fmla="*/ 575384 w 1164030"/>
              <a:gd name="connsiteY8" fmla="*/ 428625 h 597375"/>
              <a:gd name="connsiteX9" fmla="*/ 845894 w 1164030"/>
              <a:gd name="connsiteY9" fmla="*/ 483870 h 597375"/>
              <a:gd name="connsiteX10" fmla="*/ 1013534 w 1164030"/>
              <a:gd name="connsiteY10" fmla="*/ 573405 h 597375"/>
              <a:gd name="connsiteX11" fmla="*/ 1080209 w 1164030"/>
              <a:gd name="connsiteY11" fmla="*/ 594360 h 597375"/>
              <a:gd name="connsiteX12" fmla="*/ 1164029 w 1164030"/>
              <a:gd name="connsiteY12" fmla="*/ 514350 h 597375"/>
              <a:gd name="connsiteX13" fmla="*/ 1078304 w 1164030"/>
              <a:gd name="connsiteY13" fmla="*/ 270510 h 597375"/>
              <a:gd name="connsiteX14" fmla="*/ 1007819 w 1164030"/>
              <a:gd name="connsiteY14" fmla="*/ 171450 h 597375"/>
              <a:gd name="connsiteX15" fmla="*/ 849704 w 1164030"/>
              <a:gd name="connsiteY15" fmla="*/ 55245 h 597375"/>
              <a:gd name="connsiteX16" fmla="*/ 575384 w 1164030"/>
              <a:gd name="connsiteY16" fmla="*/ 0 h 597375"/>
              <a:gd name="connsiteX0" fmla="*/ 575384 w 1164030"/>
              <a:gd name="connsiteY0" fmla="*/ 0 h 597375"/>
              <a:gd name="connsiteX1" fmla="*/ 302969 w 1164030"/>
              <a:gd name="connsiteY1" fmla="*/ 55245 h 597375"/>
              <a:gd name="connsiteX2" fmla="*/ 154379 w 1164030"/>
              <a:gd name="connsiteY2" fmla="*/ 171450 h 597375"/>
              <a:gd name="connsiteX3" fmla="*/ 76274 w 1164030"/>
              <a:gd name="connsiteY3" fmla="*/ 276225 h 597375"/>
              <a:gd name="connsiteX4" fmla="*/ 74 w 1164030"/>
              <a:gd name="connsiteY4" fmla="*/ 521970 h 597375"/>
              <a:gd name="connsiteX5" fmla="*/ 76274 w 1164030"/>
              <a:gd name="connsiteY5" fmla="*/ 594360 h 597375"/>
              <a:gd name="connsiteX6" fmla="*/ 152474 w 1164030"/>
              <a:gd name="connsiteY6" fmla="*/ 577215 h 597375"/>
              <a:gd name="connsiteX7" fmla="*/ 302969 w 1164030"/>
              <a:gd name="connsiteY7" fmla="*/ 483870 h 597375"/>
              <a:gd name="connsiteX8" fmla="*/ 575384 w 1164030"/>
              <a:gd name="connsiteY8" fmla="*/ 428625 h 597375"/>
              <a:gd name="connsiteX9" fmla="*/ 845894 w 1164030"/>
              <a:gd name="connsiteY9" fmla="*/ 483870 h 597375"/>
              <a:gd name="connsiteX10" fmla="*/ 1013534 w 1164030"/>
              <a:gd name="connsiteY10" fmla="*/ 573405 h 597375"/>
              <a:gd name="connsiteX11" fmla="*/ 1080209 w 1164030"/>
              <a:gd name="connsiteY11" fmla="*/ 594360 h 597375"/>
              <a:gd name="connsiteX12" fmla="*/ 1164029 w 1164030"/>
              <a:gd name="connsiteY12" fmla="*/ 514350 h 597375"/>
              <a:gd name="connsiteX13" fmla="*/ 1078304 w 1164030"/>
              <a:gd name="connsiteY13" fmla="*/ 270510 h 597375"/>
              <a:gd name="connsiteX14" fmla="*/ 1007819 w 1164030"/>
              <a:gd name="connsiteY14" fmla="*/ 171450 h 597375"/>
              <a:gd name="connsiteX15" fmla="*/ 849704 w 1164030"/>
              <a:gd name="connsiteY15" fmla="*/ 55245 h 597375"/>
              <a:gd name="connsiteX16" fmla="*/ 575384 w 1164030"/>
              <a:gd name="connsiteY16" fmla="*/ 0 h 597375"/>
              <a:gd name="connsiteX0" fmla="*/ 575384 w 1164030"/>
              <a:gd name="connsiteY0" fmla="*/ 0 h 597375"/>
              <a:gd name="connsiteX1" fmla="*/ 302969 w 1164030"/>
              <a:gd name="connsiteY1" fmla="*/ 55245 h 597375"/>
              <a:gd name="connsiteX2" fmla="*/ 154379 w 1164030"/>
              <a:gd name="connsiteY2" fmla="*/ 171450 h 597375"/>
              <a:gd name="connsiteX3" fmla="*/ 76274 w 1164030"/>
              <a:gd name="connsiteY3" fmla="*/ 276225 h 597375"/>
              <a:gd name="connsiteX4" fmla="*/ 74 w 1164030"/>
              <a:gd name="connsiteY4" fmla="*/ 521970 h 597375"/>
              <a:gd name="connsiteX5" fmla="*/ 76274 w 1164030"/>
              <a:gd name="connsiteY5" fmla="*/ 594360 h 597375"/>
              <a:gd name="connsiteX6" fmla="*/ 152474 w 1164030"/>
              <a:gd name="connsiteY6" fmla="*/ 577215 h 597375"/>
              <a:gd name="connsiteX7" fmla="*/ 302969 w 1164030"/>
              <a:gd name="connsiteY7" fmla="*/ 483870 h 597375"/>
              <a:gd name="connsiteX8" fmla="*/ 575384 w 1164030"/>
              <a:gd name="connsiteY8" fmla="*/ 428625 h 597375"/>
              <a:gd name="connsiteX9" fmla="*/ 845894 w 1164030"/>
              <a:gd name="connsiteY9" fmla="*/ 483870 h 597375"/>
              <a:gd name="connsiteX10" fmla="*/ 1013534 w 1164030"/>
              <a:gd name="connsiteY10" fmla="*/ 573405 h 597375"/>
              <a:gd name="connsiteX11" fmla="*/ 1080209 w 1164030"/>
              <a:gd name="connsiteY11" fmla="*/ 594360 h 597375"/>
              <a:gd name="connsiteX12" fmla="*/ 1164029 w 1164030"/>
              <a:gd name="connsiteY12" fmla="*/ 514350 h 597375"/>
              <a:gd name="connsiteX13" fmla="*/ 1078304 w 1164030"/>
              <a:gd name="connsiteY13" fmla="*/ 270510 h 597375"/>
              <a:gd name="connsiteX14" fmla="*/ 1007819 w 1164030"/>
              <a:gd name="connsiteY14" fmla="*/ 171450 h 597375"/>
              <a:gd name="connsiteX15" fmla="*/ 849704 w 1164030"/>
              <a:gd name="connsiteY15" fmla="*/ 55245 h 597375"/>
              <a:gd name="connsiteX16" fmla="*/ 575384 w 1164030"/>
              <a:gd name="connsiteY16" fmla="*/ 0 h 597375"/>
              <a:gd name="connsiteX0" fmla="*/ 579337 w 1167983"/>
              <a:gd name="connsiteY0" fmla="*/ 0 h 597375"/>
              <a:gd name="connsiteX1" fmla="*/ 306922 w 1167983"/>
              <a:gd name="connsiteY1" fmla="*/ 55245 h 597375"/>
              <a:gd name="connsiteX2" fmla="*/ 158332 w 1167983"/>
              <a:gd name="connsiteY2" fmla="*/ 171450 h 597375"/>
              <a:gd name="connsiteX3" fmla="*/ 80227 w 1167983"/>
              <a:gd name="connsiteY3" fmla="*/ 276225 h 597375"/>
              <a:gd name="connsiteX4" fmla="*/ 4027 w 1167983"/>
              <a:gd name="connsiteY4" fmla="*/ 521970 h 597375"/>
              <a:gd name="connsiteX5" fmla="*/ 80227 w 1167983"/>
              <a:gd name="connsiteY5" fmla="*/ 594360 h 597375"/>
              <a:gd name="connsiteX6" fmla="*/ 156427 w 1167983"/>
              <a:gd name="connsiteY6" fmla="*/ 577215 h 597375"/>
              <a:gd name="connsiteX7" fmla="*/ 306922 w 1167983"/>
              <a:gd name="connsiteY7" fmla="*/ 483870 h 597375"/>
              <a:gd name="connsiteX8" fmla="*/ 579337 w 1167983"/>
              <a:gd name="connsiteY8" fmla="*/ 428625 h 597375"/>
              <a:gd name="connsiteX9" fmla="*/ 849847 w 1167983"/>
              <a:gd name="connsiteY9" fmla="*/ 483870 h 597375"/>
              <a:gd name="connsiteX10" fmla="*/ 1017487 w 1167983"/>
              <a:gd name="connsiteY10" fmla="*/ 573405 h 597375"/>
              <a:gd name="connsiteX11" fmla="*/ 1084162 w 1167983"/>
              <a:gd name="connsiteY11" fmla="*/ 594360 h 597375"/>
              <a:gd name="connsiteX12" fmla="*/ 1167982 w 1167983"/>
              <a:gd name="connsiteY12" fmla="*/ 514350 h 597375"/>
              <a:gd name="connsiteX13" fmla="*/ 1082257 w 1167983"/>
              <a:gd name="connsiteY13" fmla="*/ 270510 h 597375"/>
              <a:gd name="connsiteX14" fmla="*/ 1011772 w 1167983"/>
              <a:gd name="connsiteY14" fmla="*/ 171450 h 597375"/>
              <a:gd name="connsiteX15" fmla="*/ 853657 w 1167983"/>
              <a:gd name="connsiteY15" fmla="*/ 55245 h 597375"/>
              <a:gd name="connsiteX16" fmla="*/ 579337 w 1167983"/>
              <a:gd name="connsiteY16" fmla="*/ 0 h 597375"/>
              <a:gd name="connsiteX0" fmla="*/ 579337 w 1172235"/>
              <a:gd name="connsiteY0" fmla="*/ 0 h 597375"/>
              <a:gd name="connsiteX1" fmla="*/ 306922 w 1172235"/>
              <a:gd name="connsiteY1" fmla="*/ 55245 h 597375"/>
              <a:gd name="connsiteX2" fmla="*/ 158332 w 1172235"/>
              <a:gd name="connsiteY2" fmla="*/ 171450 h 597375"/>
              <a:gd name="connsiteX3" fmla="*/ 80227 w 1172235"/>
              <a:gd name="connsiteY3" fmla="*/ 276225 h 597375"/>
              <a:gd name="connsiteX4" fmla="*/ 4027 w 1172235"/>
              <a:gd name="connsiteY4" fmla="*/ 521970 h 597375"/>
              <a:gd name="connsiteX5" fmla="*/ 80227 w 1172235"/>
              <a:gd name="connsiteY5" fmla="*/ 594360 h 597375"/>
              <a:gd name="connsiteX6" fmla="*/ 156427 w 1172235"/>
              <a:gd name="connsiteY6" fmla="*/ 577215 h 597375"/>
              <a:gd name="connsiteX7" fmla="*/ 306922 w 1172235"/>
              <a:gd name="connsiteY7" fmla="*/ 483870 h 597375"/>
              <a:gd name="connsiteX8" fmla="*/ 579337 w 1172235"/>
              <a:gd name="connsiteY8" fmla="*/ 428625 h 597375"/>
              <a:gd name="connsiteX9" fmla="*/ 849847 w 1172235"/>
              <a:gd name="connsiteY9" fmla="*/ 483870 h 597375"/>
              <a:gd name="connsiteX10" fmla="*/ 1017487 w 1172235"/>
              <a:gd name="connsiteY10" fmla="*/ 573405 h 597375"/>
              <a:gd name="connsiteX11" fmla="*/ 1084162 w 1172235"/>
              <a:gd name="connsiteY11" fmla="*/ 594360 h 597375"/>
              <a:gd name="connsiteX12" fmla="*/ 1167982 w 1172235"/>
              <a:gd name="connsiteY12" fmla="*/ 514350 h 597375"/>
              <a:gd name="connsiteX13" fmla="*/ 1082257 w 1172235"/>
              <a:gd name="connsiteY13" fmla="*/ 270510 h 597375"/>
              <a:gd name="connsiteX14" fmla="*/ 1011772 w 1172235"/>
              <a:gd name="connsiteY14" fmla="*/ 171450 h 597375"/>
              <a:gd name="connsiteX15" fmla="*/ 853657 w 1172235"/>
              <a:gd name="connsiteY15" fmla="*/ 55245 h 597375"/>
              <a:gd name="connsiteX16" fmla="*/ 579337 w 1172235"/>
              <a:gd name="connsiteY16" fmla="*/ 0 h 597375"/>
              <a:gd name="connsiteX0" fmla="*/ 576248 w 1169146"/>
              <a:gd name="connsiteY0" fmla="*/ 0 h 597375"/>
              <a:gd name="connsiteX1" fmla="*/ 303833 w 1169146"/>
              <a:gd name="connsiteY1" fmla="*/ 55245 h 597375"/>
              <a:gd name="connsiteX2" fmla="*/ 155243 w 1169146"/>
              <a:gd name="connsiteY2" fmla="*/ 171450 h 597375"/>
              <a:gd name="connsiteX3" fmla="*/ 77138 w 1169146"/>
              <a:gd name="connsiteY3" fmla="*/ 276225 h 597375"/>
              <a:gd name="connsiteX4" fmla="*/ 938 w 1169146"/>
              <a:gd name="connsiteY4" fmla="*/ 521970 h 597375"/>
              <a:gd name="connsiteX5" fmla="*/ 77138 w 1169146"/>
              <a:gd name="connsiteY5" fmla="*/ 594360 h 597375"/>
              <a:gd name="connsiteX6" fmla="*/ 153338 w 1169146"/>
              <a:gd name="connsiteY6" fmla="*/ 577215 h 597375"/>
              <a:gd name="connsiteX7" fmla="*/ 303833 w 1169146"/>
              <a:gd name="connsiteY7" fmla="*/ 483870 h 597375"/>
              <a:gd name="connsiteX8" fmla="*/ 576248 w 1169146"/>
              <a:gd name="connsiteY8" fmla="*/ 428625 h 597375"/>
              <a:gd name="connsiteX9" fmla="*/ 846758 w 1169146"/>
              <a:gd name="connsiteY9" fmla="*/ 483870 h 597375"/>
              <a:gd name="connsiteX10" fmla="*/ 1014398 w 1169146"/>
              <a:gd name="connsiteY10" fmla="*/ 573405 h 597375"/>
              <a:gd name="connsiteX11" fmla="*/ 1081073 w 1169146"/>
              <a:gd name="connsiteY11" fmla="*/ 594360 h 597375"/>
              <a:gd name="connsiteX12" fmla="*/ 1164893 w 1169146"/>
              <a:gd name="connsiteY12" fmla="*/ 514350 h 597375"/>
              <a:gd name="connsiteX13" fmla="*/ 1079168 w 1169146"/>
              <a:gd name="connsiteY13" fmla="*/ 270510 h 597375"/>
              <a:gd name="connsiteX14" fmla="*/ 1008683 w 1169146"/>
              <a:gd name="connsiteY14" fmla="*/ 171450 h 597375"/>
              <a:gd name="connsiteX15" fmla="*/ 850568 w 1169146"/>
              <a:gd name="connsiteY15" fmla="*/ 55245 h 597375"/>
              <a:gd name="connsiteX16" fmla="*/ 576248 w 1169146"/>
              <a:gd name="connsiteY16" fmla="*/ 0 h 597375"/>
              <a:gd name="connsiteX0" fmla="*/ 568518 w 1161416"/>
              <a:gd name="connsiteY0" fmla="*/ 0 h 598160"/>
              <a:gd name="connsiteX1" fmla="*/ 296103 w 1161416"/>
              <a:gd name="connsiteY1" fmla="*/ 55245 h 598160"/>
              <a:gd name="connsiteX2" fmla="*/ 147513 w 1161416"/>
              <a:gd name="connsiteY2" fmla="*/ 171450 h 598160"/>
              <a:gd name="connsiteX3" fmla="*/ 69408 w 1161416"/>
              <a:gd name="connsiteY3" fmla="*/ 276225 h 598160"/>
              <a:gd name="connsiteX4" fmla="*/ 773 w 1161416"/>
              <a:gd name="connsiteY4" fmla="*/ 510540 h 598160"/>
              <a:gd name="connsiteX5" fmla="*/ 69408 w 1161416"/>
              <a:gd name="connsiteY5" fmla="*/ 594360 h 598160"/>
              <a:gd name="connsiteX6" fmla="*/ 145608 w 1161416"/>
              <a:gd name="connsiteY6" fmla="*/ 577215 h 598160"/>
              <a:gd name="connsiteX7" fmla="*/ 296103 w 1161416"/>
              <a:gd name="connsiteY7" fmla="*/ 483870 h 598160"/>
              <a:gd name="connsiteX8" fmla="*/ 568518 w 1161416"/>
              <a:gd name="connsiteY8" fmla="*/ 428625 h 598160"/>
              <a:gd name="connsiteX9" fmla="*/ 839028 w 1161416"/>
              <a:gd name="connsiteY9" fmla="*/ 483870 h 598160"/>
              <a:gd name="connsiteX10" fmla="*/ 1006668 w 1161416"/>
              <a:gd name="connsiteY10" fmla="*/ 573405 h 598160"/>
              <a:gd name="connsiteX11" fmla="*/ 1073343 w 1161416"/>
              <a:gd name="connsiteY11" fmla="*/ 594360 h 598160"/>
              <a:gd name="connsiteX12" fmla="*/ 1157163 w 1161416"/>
              <a:gd name="connsiteY12" fmla="*/ 514350 h 598160"/>
              <a:gd name="connsiteX13" fmla="*/ 1071438 w 1161416"/>
              <a:gd name="connsiteY13" fmla="*/ 270510 h 598160"/>
              <a:gd name="connsiteX14" fmla="*/ 1000953 w 1161416"/>
              <a:gd name="connsiteY14" fmla="*/ 171450 h 598160"/>
              <a:gd name="connsiteX15" fmla="*/ 842838 w 1161416"/>
              <a:gd name="connsiteY15" fmla="*/ 55245 h 598160"/>
              <a:gd name="connsiteX16" fmla="*/ 568518 w 1161416"/>
              <a:gd name="connsiteY16" fmla="*/ 0 h 598160"/>
              <a:gd name="connsiteX0" fmla="*/ 568518 w 1161416"/>
              <a:gd name="connsiteY0" fmla="*/ 0 h 597374"/>
              <a:gd name="connsiteX1" fmla="*/ 296103 w 1161416"/>
              <a:gd name="connsiteY1" fmla="*/ 55245 h 597374"/>
              <a:gd name="connsiteX2" fmla="*/ 147513 w 1161416"/>
              <a:gd name="connsiteY2" fmla="*/ 171450 h 597374"/>
              <a:gd name="connsiteX3" fmla="*/ 69408 w 1161416"/>
              <a:gd name="connsiteY3" fmla="*/ 276225 h 597374"/>
              <a:gd name="connsiteX4" fmla="*/ 773 w 1161416"/>
              <a:gd name="connsiteY4" fmla="*/ 510540 h 597374"/>
              <a:gd name="connsiteX5" fmla="*/ 69408 w 1161416"/>
              <a:gd name="connsiteY5" fmla="*/ 594360 h 597374"/>
              <a:gd name="connsiteX6" fmla="*/ 145608 w 1161416"/>
              <a:gd name="connsiteY6" fmla="*/ 577215 h 597374"/>
              <a:gd name="connsiteX7" fmla="*/ 296103 w 1161416"/>
              <a:gd name="connsiteY7" fmla="*/ 483870 h 597374"/>
              <a:gd name="connsiteX8" fmla="*/ 568518 w 1161416"/>
              <a:gd name="connsiteY8" fmla="*/ 428625 h 597374"/>
              <a:gd name="connsiteX9" fmla="*/ 839028 w 1161416"/>
              <a:gd name="connsiteY9" fmla="*/ 483870 h 597374"/>
              <a:gd name="connsiteX10" fmla="*/ 1006668 w 1161416"/>
              <a:gd name="connsiteY10" fmla="*/ 573405 h 597374"/>
              <a:gd name="connsiteX11" fmla="*/ 1073343 w 1161416"/>
              <a:gd name="connsiteY11" fmla="*/ 594360 h 597374"/>
              <a:gd name="connsiteX12" fmla="*/ 1157163 w 1161416"/>
              <a:gd name="connsiteY12" fmla="*/ 514350 h 597374"/>
              <a:gd name="connsiteX13" fmla="*/ 1071438 w 1161416"/>
              <a:gd name="connsiteY13" fmla="*/ 270510 h 597374"/>
              <a:gd name="connsiteX14" fmla="*/ 1000953 w 1161416"/>
              <a:gd name="connsiteY14" fmla="*/ 171450 h 597374"/>
              <a:gd name="connsiteX15" fmla="*/ 842838 w 1161416"/>
              <a:gd name="connsiteY15" fmla="*/ 55245 h 597374"/>
              <a:gd name="connsiteX16" fmla="*/ 568518 w 1161416"/>
              <a:gd name="connsiteY16" fmla="*/ 0 h 597374"/>
              <a:gd name="connsiteX0" fmla="*/ 574268 w 1167166"/>
              <a:gd name="connsiteY0" fmla="*/ 0 h 597374"/>
              <a:gd name="connsiteX1" fmla="*/ 301853 w 1167166"/>
              <a:gd name="connsiteY1" fmla="*/ 55245 h 597374"/>
              <a:gd name="connsiteX2" fmla="*/ 153263 w 1167166"/>
              <a:gd name="connsiteY2" fmla="*/ 171450 h 597374"/>
              <a:gd name="connsiteX3" fmla="*/ 75158 w 1167166"/>
              <a:gd name="connsiteY3" fmla="*/ 276225 h 597374"/>
              <a:gd name="connsiteX4" fmla="*/ 6523 w 1167166"/>
              <a:gd name="connsiteY4" fmla="*/ 510540 h 597374"/>
              <a:gd name="connsiteX5" fmla="*/ 75158 w 1167166"/>
              <a:gd name="connsiteY5" fmla="*/ 594360 h 597374"/>
              <a:gd name="connsiteX6" fmla="*/ 151358 w 1167166"/>
              <a:gd name="connsiteY6" fmla="*/ 577215 h 597374"/>
              <a:gd name="connsiteX7" fmla="*/ 301853 w 1167166"/>
              <a:gd name="connsiteY7" fmla="*/ 483870 h 597374"/>
              <a:gd name="connsiteX8" fmla="*/ 574268 w 1167166"/>
              <a:gd name="connsiteY8" fmla="*/ 428625 h 597374"/>
              <a:gd name="connsiteX9" fmla="*/ 844778 w 1167166"/>
              <a:gd name="connsiteY9" fmla="*/ 483870 h 597374"/>
              <a:gd name="connsiteX10" fmla="*/ 1012418 w 1167166"/>
              <a:gd name="connsiteY10" fmla="*/ 573405 h 597374"/>
              <a:gd name="connsiteX11" fmla="*/ 1079093 w 1167166"/>
              <a:gd name="connsiteY11" fmla="*/ 594360 h 597374"/>
              <a:gd name="connsiteX12" fmla="*/ 1162913 w 1167166"/>
              <a:gd name="connsiteY12" fmla="*/ 514350 h 597374"/>
              <a:gd name="connsiteX13" fmla="*/ 1077188 w 1167166"/>
              <a:gd name="connsiteY13" fmla="*/ 270510 h 597374"/>
              <a:gd name="connsiteX14" fmla="*/ 1006703 w 1167166"/>
              <a:gd name="connsiteY14" fmla="*/ 171450 h 597374"/>
              <a:gd name="connsiteX15" fmla="*/ 848588 w 1167166"/>
              <a:gd name="connsiteY15" fmla="*/ 55245 h 597374"/>
              <a:gd name="connsiteX16" fmla="*/ 574268 w 1167166"/>
              <a:gd name="connsiteY16" fmla="*/ 0 h 597374"/>
              <a:gd name="connsiteX0" fmla="*/ 568879 w 1161777"/>
              <a:gd name="connsiteY0" fmla="*/ 0 h 597374"/>
              <a:gd name="connsiteX1" fmla="*/ 296464 w 1161777"/>
              <a:gd name="connsiteY1" fmla="*/ 55245 h 597374"/>
              <a:gd name="connsiteX2" fmla="*/ 147874 w 1161777"/>
              <a:gd name="connsiteY2" fmla="*/ 171450 h 597374"/>
              <a:gd name="connsiteX3" fmla="*/ 69769 w 1161777"/>
              <a:gd name="connsiteY3" fmla="*/ 276225 h 597374"/>
              <a:gd name="connsiteX4" fmla="*/ 1134 w 1161777"/>
              <a:gd name="connsiteY4" fmla="*/ 510540 h 597374"/>
              <a:gd name="connsiteX5" fmla="*/ 69769 w 1161777"/>
              <a:gd name="connsiteY5" fmla="*/ 594360 h 597374"/>
              <a:gd name="connsiteX6" fmla="*/ 145969 w 1161777"/>
              <a:gd name="connsiteY6" fmla="*/ 577215 h 597374"/>
              <a:gd name="connsiteX7" fmla="*/ 296464 w 1161777"/>
              <a:gd name="connsiteY7" fmla="*/ 483870 h 597374"/>
              <a:gd name="connsiteX8" fmla="*/ 568879 w 1161777"/>
              <a:gd name="connsiteY8" fmla="*/ 428625 h 597374"/>
              <a:gd name="connsiteX9" fmla="*/ 839389 w 1161777"/>
              <a:gd name="connsiteY9" fmla="*/ 483870 h 597374"/>
              <a:gd name="connsiteX10" fmla="*/ 1007029 w 1161777"/>
              <a:gd name="connsiteY10" fmla="*/ 573405 h 597374"/>
              <a:gd name="connsiteX11" fmla="*/ 1073704 w 1161777"/>
              <a:gd name="connsiteY11" fmla="*/ 594360 h 597374"/>
              <a:gd name="connsiteX12" fmla="*/ 1157524 w 1161777"/>
              <a:gd name="connsiteY12" fmla="*/ 514350 h 597374"/>
              <a:gd name="connsiteX13" fmla="*/ 1071799 w 1161777"/>
              <a:gd name="connsiteY13" fmla="*/ 270510 h 597374"/>
              <a:gd name="connsiteX14" fmla="*/ 1001314 w 1161777"/>
              <a:gd name="connsiteY14" fmla="*/ 171450 h 597374"/>
              <a:gd name="connsiteX15" fmla="*/ 843199 w 1161777"/>
              <a:gd name="connsiteY15" fmla="*/ 55245 h 597374"/>
              <a:gd name="connsiteX16" fmla="*/ 568879 w 1161777"/>
              <a:gd name="connsiteY16" fmla="*/ 0 h 597374"/>
              <a:gd name="connsiteX0" fmla="*/ 568879 w 1161777"/>
              <a:gd name="connsiteY0" fmla="*/ 0 h 598938"/>
              <a:gd name="connsiteX1" fmla="*/ 296464 w 1161777"/>
              <a:gd name="connsiteY1" fmla="*/ 55245 h 598938"/>
              <a:gd name="connsiteX2" fmla="*/ 147874 w 1161777"/>
              <a:gd name="connsiteY2" fmla="*/ 171450 h 598938"/>
              <a:gd name="connsiteX3" fmla="*/ 69769 w 1161777"/>
              <a:gd name="connsiteY3" fmla="*/ 276225 h 598938"/>
              <a:gd name="connsiteX4" fmla="*/ 1134 w 1161777"/>
              <a:gd name="connsiteY4" fmla="*/ 510540 h 598938"/>
              <a:gd name="connsiteX5" fmla="*/ 69769 w 1161777"/>
              <a:gd name="connsiteY5" fmla="*/ 594360 h 598938"/>
              <a:gd name="connsiteX6" fmla="*/ 145969 w 1161777"/>
              <a:gd name="connsiteY6" fmla="*/ 577215 h 598938"/>
              <a:gd name="connsiteX7" fmla="*/ 296464 w 1161777"/>
              <a:gd name="connsiteY7" fmla="*/ 483870 h 598938"/>
              <a:gd name="connsiteX8" fmla="*/ 568879 w 1161777"/>
              <a:gd name="connsiteY8" fmla="*/ 428625 h 598938"/>
              <a:gd name="connsiteX9" fmla="*/ 839389 w 1161777"/>
              <a:gd name="connsiteY9" fmla="*/ 483870 h 598938"/>
              <a:gd name="connsiteX10" fmla="*/ 1007029 w 1161777"/>
              <a:gd name="connsiteY10" fmla="*/ 573405 h 598938"/>
              <a:gd name="connsiteX11" fmla="*/ 1073704 w 1161777"/>
              <a:gd name="connsiteY11" fmla="*/ 594360 h 598938"/>
              <a:gd name="connsiteX12" fmla="*/ 1157524 w 1161777"/>
              <a:gd name="connsiteY12" fmla="*/ 514350 h 598938"/>
              <a:gd name="connsiteX13" fmla="*/ 1071799 w 1161777"/>
              <a:gd name="connsiteY13" fmla="*/ 270510 h 598938"/>
              <a:gd name="connsiteX14" fmla="*/ 1001314 w 1161777"/>
              <a:gd name="connsiteY14" fmla="*/ 171450 h 598938"/>
              <a:gd name="connsiteX15" fmla="*/ 843199 w 1161777"/>
              <a:gd name="connsiteY15" fmla="*/ 55245 h 598938"/>
              <a:gd name="connsiteX16" fmla="*/ 568879 w 1161777"/>
              <a:gd name="connsiteY16" fmla="*/ 0 h 598938"/>
              <a:gd name="connsiteX0" fmla="*/ 568879 w 1161777"/>
              <a:gd name="connsiteY0" fmla="*/ 0 h 602976"/>
              <a:gd name="connsiteX1" fmla="*/ 296464 w 1161777"/>
              <a:gd name="connsiteY1" fmla="*/ 55245 h 602976"/>
              <a:gd name="connsiteX2" fmla="*/ 147874 w 1161777"/>
              <a:gd name="connsiteY2" fmla="*/ 171450 h 602976"/>
              <a:gd name="connsiteX3" fmla="*/ 69769 w 1161777"/>
              <a:gd name="connsiteY3" fmla="*/ 276225 h 602976"/>
              <a:gd name="connsiteX4" fmla="*/ 1134 w 1161777"/>
              <a:gd name="connsiteY4" fmla="*/ 510540 h 602976"/>
              <a:gd name="connsiteX5" fmla="*/ 69769 w 1161777"/>
              <a:gd name="connsiteY5" fmla="*/ 594360 h 602976"/>
              <a:gd name="connsiteX6" fmla="*/ 145969 w 1161777"/>
              <a:gd name="connsiteY6" fmla="*/ 577215 h 602976"/>
              <a:gd name="connsiteX7" fmla="*/ 296464 w 1161777"/>
              <a:gd name="connsiteY7" fmla="*/ 483870 h 602976"/>
              <a:gd name="connsiteX8" fmla="*/ 568879 w 1161777"/>
              <a:gd name="connsiteY8" fmla="*/ 428625 h 602976"/>
              <a:gd name="connsiteX9" fmla="*/ 839389 w 1161777"/>
              <a:gd name="connsiteY9" fmla="*/ 483870 h 602976"/>
              <a:gd name="connsiteX10" fmla="*/ 1007029 w 1161777"/>
              <a:gd name="connsiteY10" fmla="*/ 573405 h 602976"/>
              <a:gd name="connsiteX11" fmla="*/ 1073704 w 1161777"/>
              <a:gd name="connsiteY11" fmla="*/ 594360 h 602976"/>
              <a:gd name="connsiteX12" fmla="*/ 1157524 w 1161777"/>
              <a:gd name="connsiteY12" fmla="*/ 514350 h 602976"/>
              <a:gd name="connsiteX13" fmla="*/ 1071799 w 1161777"/>
              <a:gd name="connsiteY13" fmla="*/ 270510 h 602976"/>
              <a:gd name="connsiteX14" fmla="*/ 1001314 w 1161777"/>
              <a:gd name="connsiteY14" fmla="*/ 171450 h 602976"/>
              <a:gd name="connsiteX15" fmla="*/ 843199 w 1161777"/>
              <a:gd name="connsiteY15" fmla="*/ 55245 h 602976"/>
              <a:gd name="connsiteX16" fmla="*/ 568879 w 1161777"/>
              <a:gd name="connsiteY16" fmla="*/ 0 h 602976"/>
              <a:gd name="connsiteX0" fmla="*/ 568879 w 1161777"/>
              <a:gd name="connsiteY0" fmla="*/ 0 h 596304"/>
              <a:gd name="connsiteX1" fmla="*/ 296464 w 1161777"/>
              <a:gd name="connsiteY1" fmla="*/ 55245 h 596304"/>
              <a:gd name="connsiteX2" fmla="*/ 147874 w 1161777"/>
              <a:gd name="connsiteY2" fmla="*/ 171450 h 596304"/>
              <a:gd name="connsiteX3" fmla="*/ 69769 w 1161777"/>
              <a:gd name="connsiteY3" fmla="*/ 276225 h 596304"/>
              <a:gd name="connsiteX4" fmla="*/ 1134 w 1161777"/>
              <a:gd name="connsiteY4" fmla="*/ 510540 h 596304"/>
              <a:gd name="connsiteX5" fmla="*/ 69769 w 1161777"/>
              <a:gd name="connsiteY5" fmla="*/ 594360 h 596304"/>
              <a:gd name="connsiteX6" fmla="*/ 145969 w 1161777"/>
              <a:gd name="connsiteY6" fmla="*/ 577215 h 596304"/>
              <a:gd name="connsiteX7" fmla="*/ 296464 w 1161777"/>
              <a:gd name="connsiteY7" fmla="*/ 483870 h 596304"/>
              <a:gd name="connsiteX8" fmla="*/ 568879 w 1161777"/>
              <a:gd name="connsiteY8" fmla="*/ 428625 h 596304"/>
              <a:gd name="connsiteX9" fmla="*/ 839389 w 1161777"/>
              <a:gd name="connsiteY9" fmla="*/ 483870 h 596304"/>
              <a:gd name="connsiteX10" fmla="*/ 1007029 w 1161777"/>
              <a:gd name="connsiteY10" fmla="*/ 573405 h 596304"/>
              <a:gd name="connsiteX11" fmla="*/ 1073704 w 1161777"/>
              <a:gd name="connsiteY11" fmla="*/ 594360 h 596304"/>
              <a:gd name="connsiteX12" fmla="*/ 1157524 w 1161777"/>
              <a:gd name="connsiteY12" fmla="*/ 514350 h 596304"/>
              <a:gd name="connsiteX13" fmla="*/ 1071799 w 1161777"/>
              <a:gd name="connsiteY13" fmla="*/ 270510 h 596304"/>
              <a:gd name="connsiteX14" fmla="*/ 1001314 w 1161777"/>
              <a:gd name="connsiteY14" fmla="*/ 171450 h 596304"/>
              <a:gd name="connsiteX15" fmla="*/ 843199 w 1161777"/>
              <a:gd name="connsiteY15" fmla="*/ 55245 h 596304"/>
              <a:gd name="connsiteX16" fmla="*/ 568879 w 1161777"/>
              <a:gd name="connsiteY16" fmla="*/ 0 h 596304"/>
              <a:gd name="connsiteX0" fmla="*/ 568879 w 1161777"/>
              <a:gd name="connsiteY0" fmla="*/ 0 h 596304"/>
              <a:gd name="connsiteX1" fmla="*/ 296464 w 1161777"/>
              <a:gd name="connsiteY1" fmla="*/ 55245 h 596304"/>
              <a:gd name="connsiteX2" fmla="*/ 147874 w 1161777"/>
              <a:gd name="connsiteY2" fmla="*/ 171450 h 596304"/>
              <a:gd name="connsiteX3" fmla="*/ 69769 w 1161777"/>
              <a:gd name="connsiteY3" fmla="*/ 276225 h 596304"/>
              <a:gd name="connsiteX4" fmla="*/ 1134 w 1161777"/>
              <a:gd name="connsiteY4" fmla="*/ 510540 h 596304"/>
              <a:gd name="connsiteX5" fmla="*/ 69769 w 1161777"/>
              <a:gd name="connsiteY5" fmla="*/ 594360 h 596304"/>
              <a:gd name="connsiteX6" fmla="*/ 145969 w 1161777"/>
              <a:gd name="connsiteY6" fmla="*/ 577215 h 596304"/>
              <a:gd name="connsiteX7" fmla="*/ 296464 w 1161777"/>
              <a:gd name="connsiteY7" fmla="*/ 483870 h 596304"/>
              <a:gd name="connsiteX8" fmla="*/ 568879 w 1161777"/>
              <a:gd name="connsiteY8" fmla="*/ 424862 h 596304"/>
              <a:gd name="connsiteX9" fmla="*/ 839389 w 1161777"/>
              <a:gd name="connsiteY9" fmla="*/ 483870 h 596304"/>
              <a:gd name="connsiteX10" fmla="*/ 1007029 w 1161777"/>
              <a:gd name="connsiteY10" fmla="*/ 573405 h 596304"/>
              <a:gd name="connsiteX11" fmla="*/ 1073704 w 1161777"/>
              <a:gd name="connsiteY11" fmla="*/ 594360 h 596304"/>
              <a:gd name="connsiteX12" fmla="*/ 1157524 w 1161777"/>
              <a:gd name="connsiteY12" fmla="*/ 514350 h 596304"/>
              <a:gd name="connsiteX13" fmla="*/ 1071799 w 1161777"/>
              <a:gd name="connsiteY13" fmla="*/ 270510 h 596304"/>
              <a:gd name="connsiteX14" fmla="*/ 1001314 w 1161777"/>
              <a:gd name="connsiteY14" fmla="*/ 171450 h 596304"/>
              <a:gd name="connsiteX15" fmla="*/ 843199 w 1161777"/>
              <a:gd name="connsiteY15" fmla="*/ 55245 h 596304"/>
              <a:gd name="connsiteX16" fmla="*/ 568879 w 1161777"/>
              <a:gd name="connsiteY16" fmla="*/ 0 h 596304"/>
              <a:gd name="connsiteX0" fmla="*/ 568879 w 1161777"/>
              <a:gd name="connsiteY0" fmla="*/ 0 h 596304"/>
              <a:gd name="connsiteX1" fmla="*/ 296464 w 1161777"/>
              <a:gd name="connsiteY1" fmla="*/ 55245 h 596304"/>
              <a:gd name="connsiteX2" fmla="*/ 147874 w 1161777"/>
              <a:gd name="connsiteY2" fmla="*/ 171450 h 596304"/>
              <a:gd name="connsiteX3" fmla="*/ 69769 w 1161777"/>
              <a:gd name="connsiteY3" fmla="*/ 276225 h 596304"/>
              <a:gd name="connsiteX4" fmla="*/ 1134 w 1161777"/>
              <a:gd name="connsiteY4" fmla="*/ 510540 h 596304"/>
              <a:gd name="connsiteX5" fmla="*/ 69769 w 1161777"/>
              <a:gd name="connsiteY5" fmla="*/ 594360 h 596304"/>
              <a:gd name="connsiteX6" fmla="*/ 145969 w 1161777"/>
              <a:gd name="connsiteY6" fmla="*/ 577215 h 596304"/>
              <a:gd name="connsiteX7" fmla="*/ 296464 w 1161777"/>
              <a:gd name="connsiteY7" fmla="*/ 483870 h 596304"/>
              <a:gd name="connsiteX8" fmla="*/ 568879 w 1161777"/>
              <a:gd name="connsiteY8" fmla="*/ 424862 h 596304"/>
              <a:gd name="connsiteX9" fmla="*/ 845062 w 1161777"/>
              <a:gd name="connsiteY9" fmla="*/ 481988 h 596304"/>
              <a:gd name="connsiteX10" fmla="*/ 1007029 w 1161777"/>
              <a:gd name="connsiteY10" fmla="*/ 573405 h 596304"/>
              <a:gd name="connsiteX11" fmla="*/ 1073704 w 1161777"/>
              <a:gd name="connsiteY11" fmla="*/ 594360 h 596304"/>
              <a:gd name="connsiteX12" fmla="*/ 1157524 w 1161777"/>
              <a:gd name="connsiteY12" fmla="*/ 514350 h 596304"/>
              <a:gd name="connsiteX13" fmla="*/ 1071799 w 1161777"/>
              <a:gd name="connsiteY13" fmla="*/ 270510 h 596304"/>
              <a:gd name="connsiteX14" fmla="*/ 1001314 w 1161777"/>
              <a:gd name="connsiteY14" fmla="*/ 171450 h 596304"/>
              <a:gd name="connsiteX15" fmla="*/ 843199 w 1161777"/>
              <a:gd name="connsiteY15" fmla="*/ 55245 h 596304"/>
              <a:gd name="connsiteX16" fmla="*/ 568879 w 1161777"/>
              <a:gd name="connsiteY16" fmla="*/ 0 h 596304"/>
              <a:gd name="connsiteX0" fmla="*/ 568879 w 1161777"/>
              <a:gd name="connsiteY0" fmla="*/ 0 h 596304"/>
              <a:gd name="connsiteX1" fmla="*/ 296464 w 1161777"/>
              <a:gd name="connsiteY1" fmla="*/ 55245 h 596304"/>
              <a:gd name="connsiteX2" fmla="*/ 147874 w 1161777"/>
              <a:gd name="connsiteY2" fmla="*/ 171450 h 596304"/>
              <a:gd name="connsiteX3" fmla="*/ 69769 w 1161777"/>
              <a:gd name="connsiteY3" fmla="*/ 276225 h 596304"/>
              <a:gd name="connsiteX4" fmla="*/ 1134 w 1161777"/>
              <a:gd name="connsiteY4" fmla="*/ 510540 h 596304"/>
              <a:gd name="connsiteX5" fmla="*/ 69769 w 1161777"/>
              <a:gd name="connsiteY5" fmla="*/ 594360 h 596304"/>
              <a:gd name="connsiteX6" fmla="*/ 145969 w 1161777"/>
              <a:gd name="connsiteY6" fmla="*/ 577215 h 596304"/>
              <a:gd name="connsiteX7" fmla="*/ 296464 w 1161777"/>
              <a:gd name="connsiteY7" fmla="*/ 480106 h 596304"/>
              <a:gd name="connsiteX8" fmla="*/ 568879 w 1161777"/>
              <a:gd name="connsiteY8" fmla="*/ 424862 h 596304"/>
              <a:gd name="connsiteX9" fmla="*/ 845062 w 1161777"/>
              <a:gd name="connsiteY9" fmla="*/ 481988 h 596304"/>
              <a:gd name="connsiteX10" fmla="*/ 1007029 w 1161777"/>
              <a:gd name="connsiteY10" fmla="*/ 573405 h 596304"/>
              <a:gd name="connsiteX11" fmla="*/ 1073704 w 1161777"/>
              <a:gd name="connsiteY11" fmla="*/ 594360 h 596304"/>
              <a:gd name="connsiteX12" fmla="*/ 1157524 w 1161777"/>
              <a:gd name="connsiteY12" fmla="*/ 514350 h 596304"/>
              <a:gd name="connsiteX13" fmla="*/ 1071799 w 1161777"/>
              <a:gd name="connsiteY13" fmla="*/ 270510 h 596304"/>
              <a:gd name="connsiteX14" fmla="*/ 1001314 w 1161777"/>
              <a:gd name="connsiteY14" fmla="*/ 171450 h 596304"/>
              <a:gd name="connsiteX15" fmla="*/ 843199 w 1161777"/>
              <a:gd name="connsiteY15" fmla="*/ 55245 h 596304"/>
              <a:gd name="connsiteX16" fmla="*/ 568879 w 1161777"/>
              <a:gd name="connsiteY16" fmla="*/ 0 h 596304"/>
              <a:gd name="connsiteX0" fmla="*/ 568879 w 1161777"/>
              <a:gd name="connsiteY0" fmla="*/ 0 h 596304"/>
              <a:gd name="connsiteX1" fmla="*/ 296464 w 1161777"/>
              <a:gd name="connsiteY1" fmla="*/ 55245 h 596304"/>
              <a:gd name="connsiteX2" fmla="*/ 147874 w 1161777"/>
              <a:gd name="connsiteY2" fmla="*/ 171450 h 596304"/>
              <a:gd name="connsiteX3" fmla="*/ 69769 w 1161777"/>
              <a:gd name="connsiteY3" fmla="*/ 276225 h 596304"/>
              <a:gd name="connsiteX4" fmla="*/ 1134 w 1161777"/>
              <a:gd name="connsiteY4" fmla="*/ 510540 h 596304"/>
              <a:gd name="connsiteX5" fmla="*/ 69769 w 1161777"/>
              <a:gd name="connsiteY5" fmla="*/ 594360 h 596304"/>
              <a:gd name="connsiteX6" fmla="*/ 145969 w 1161777"/>
              <a:gd name="connsiteY6" fmla="*/ 577215 h 596304"/>
              <a:gd name="connsiteX7" fmla="*/ 296464 w 1161777"/>
              <a:gd name="connsiteY7" fmla="*/ 480106 h 596304"/>
              <a:gd name="connsiteX8" fmla="*/ 568879 w 1161777"/>
              <a:gd name="connsiteY8" fmla="*/ 424862 h 596304"/>
              <a:gd name="connsiteX9" fmla="*/ 845062 w 1161777"/>
              <a:gd name="connsiteY9" fmla="*/ 481988 h 596304"/>
              <a:gd name="connsiteX10" fmla="*/ 1007029 w 1161777"/>
              <a:gd name="connsiteY10" fmla="*/ 573405 h 596304"/>
              <a:gd name="connsiteX11" fmla="*/ 1073704 w 1161777"/>
              <a:gd name="connsiteY11" fmla="*/ 594360 h 596304"/>
              <a:gd name="connsiteX12" fmla="*/ 1157524 w 1161777"/>
              <a:gd name="connsiteY12" fmla="*/ 514350 h 596304"/>
              <a:gd name="connsiteX13" fmla="*/ 1071799 w 1161777"/>
              <a:gd name="connsiteY13" fmla="*/ 270510 h 596304"/>
              <a:gd name="connsiteX14" fmla="*/ 1001314 w 1161777"/>
              <a:gd name="connsiteY14" fmla="*/ 171450 h 596304"/>
              <a:gd name="connsiteX15" fmla="*/ 843199 w 1161777"/>
              <a:gd name="connsiteY15" fmla="*/ 55245 h 596304"/>
              <a:gd name="connsiteX16" fmla="*/ 568879 w 1161777"/>
              <a:gd name="connsiteY16" fmla="*/ 0 h 596304"/>
              <a:gd name="connsiteX0" fmla="*/ 568879 w 1158499"/>
              <a:gd name="connsiteY0" fmla="*/ 0 h 596762"/>
              <a:gd name="connsiteX1" fmla="*/ 296464 w 1158499"/>
              <a:gd name="connsiteY1" fmla="*/ 55245 h 596762"/>
              <a:gd name="connsiteX2" fmla="*/ 147874 w 1158499"/>
              <a:gd name="connsiteY2" fmla="*/ 171450 h 596762"/>
              <a:gd name="connsiteX3" fmla="*/ 69769 w 1158499"/>
              <a:gd name="connsiteY3" fmla="*/ 276225 h 596762"/>
              <a:gd name="connsiteX4" fmla="*/ 1134 w 1158499"/>
              <a:gd name="connsiteY4" fmla="*/ 510540 h 596762"/>
              <a:gd name="connsiteX5" fmla="*/ 69769 w 1158499"/>
              <a:gd name="connsiteY5" fmla="*/ 594360 h 596762"/>
              <a:gd name="connsiteX6" fmla="*/ 145969 w 1158499"/>
              <a:gd name="connsiteY6" fmla="*/ 577215 h 596762"/>
              <a:gd name="connsiteX7" fmla="*/ 296464 w 1158499"/>
              <a:gd name="connsiteY7" fmla="*/ 480106 h 596762"/>
              <a:gd name="connsiteX8" fmla="*/ 568879 w 1158499"/>
              <a:gd name="connsiteY8" fmla="*/ 424862 h 596762"/>
              <a:gd name="connsiteX9" fmla="*/ 845062 w 1158499"/>
              <a:gd name="connsiteY9" fmla="*/ 481988 h 596762"/>
              <a:gd name="connsiteX10" fmla="*/ 1007029 w 1158499"/>
              <a:gd name="connsiteY10" fmla="*/ 573405 h 596762"/>
              <a:gd name="connsiteX11" fmla="*/ 1073704 w 1158499"/>
              <a:gd name="connsiteY11" fmla="*/ 594360 h 596762"/>
              <a:gd name="connsiteX12" fmla="*/ 1157524 w 1158499"/>
              <a:gd name="connsiteY12" fmla="*/ 514350 h 596762"/>
              <a:gd name="connsiteX13" fmla="*/ 1071799 w 1158499"/>
              <a:gd name="connsiteY13" fmla="*/ 270510 h 596762"/>
              <a:gd name="connsiteX14" fmla="*/ 1001314 w 1158499"/>
              <a:gd name="connsiteY14" fmla="*/ 171450 h 596762"/>
              <a:gd name="connsiteX15" fmla="*/ 843199 w 1158499"/>
              <a:gd name="connsiteY15" fmla="*/ 55245 h 596762"/>
              <a:gd name="connsiteX16" fmla="*/ 568879 w 1158499"/>
              <a:gd name="connsiteY16" fmla="*/ 0 h 596762"/>
              <a:gd name="connsiteX0" fmla="*/ 568879 w 1159278"/>
              <a:gd name="connsiteY0" fmla="*/ 0 h 599821"/>
              <a:gd name="connsiteX1" fmla="*/ 296464 w 1159278"/>
              <a:gd name="connsiteY1" fmla="*/ 55245 h 599821"/>
              <a:gd name="connsiteX2" fmla="*/ 147874 w 1159278"/>
              <a:gd name="connsiteY2" fmla="*/ 171450 h 599821"/>
              <a:gd name="connsiteX3" fmla="*/ 69769 w 1159278"/>
              <a:gd name="connsiteY3" fmla="*/ 276225 h 599821"/>
              <a:gd name="connsiteX4" fmla="*/ 1134 w 1159278"/>
              <a:gd name="connsiteY4" fmla="*/ 510540 h 599821"/>
              <a:gd name="connsiteX5" fmla="*/ 69769 w 1159278"/>
              <a:gd name="connsiteY5" fmla="*/ 594360 h 599821"/>
              <a:gd name="connsiteX6" fmla="*/ 145969 w 1159278"/>
              <a:gd name="connsiteY6" fmla="*/ 577215 h 599821"/>
              <a:gd name="connsiteX7" fmla="*/ 296464 w 1159278"/>
              <a:gd name="connsiteY7" fmla="*/ 480106 h 599821"/>
              <a:gd name="connsiteX8" fmla="*/ 568879 w 1159278"/>
              <a:gd name="connsiteY8" fmla="*/ 424862 h 599821"/>
              <a:gd name="connsiteX9" fmla="*/ 845062 w 1159278"/>
              <a:gd name="connsiteY9" fmla="*/ 481988 h 599821"/>
              <a:gd name="connsiteX10" fmla="*/ 1007029 w 1159278"/>
              <a:gd name="connsiteY10" fmla="*/ 573405 h 599821"/>
              <a:gd name="connsiteX11" fmla="*/ 1073704 w 1159278"/>
              <a:gd name="connsiteY11" fmla="*/ 594360 h 599821"/>
              <a:gd name="connsiteX12" fmla="*/ 1157524 w 1159278"/>
              <a:gd name="connsiteY12" fmla="*/ 514350 h 599821"/>
              <a:gd name="connsiteX13" fmla="*/ 1071799 w 1159278"/>
              <a:gd name="connsiteY13" fmla="*/ 270510 h 599821"/>
              <a:gd name="connsiteX14" fmla="*/ 1001314 w 1159278"/>
              <a:gd name="connsiteY14" fmla="*/ 171450 h 599821"/>
              <a:gd name="connsiteX15" fmla="*/ 843199 w 1159278"/>
              <a:gd name="connsiteY15" fmla="*/ 55245 h 599821"/>
              <a:gd name="connsiteX16" fmla="*/ 568879 w 1159278"/>
              <a:gd name="connsiteY16" fmla="*/ 0 h 599821"/>
              <a:gd name="connsiteX0" fmla="*/ 568879 w 1159278"/>
              <a:gd name="connsiteY0" fmla="*/ 0 h 597319"/>
              <a:gd name="connsiteX1" fmla="*/ 296464 w 1159278"/>
              <a:gd name="connsiteY1" fmla="*/ 55245 h 597319"/>
              <a:gd name="connsiteX2" fmla="*/ 147874 w 1159278"/>
              <a:gd name="connsiteY2" fmla="*/ 171450 h 597319"/>
              <a:gd name="connsiteX3" fmla="*/ 69769 w 1159278"/>
              <a:gd name="connsiteY3" fmla="*/ 276225 h 597319"/>
              <a:gd name="connsiteX4" fmla="*/ 1134 w 1159278"/>
              <a:gd name="connsiteY4" fmla="*/ 510540 h 597319"/>
              <a:gd name="connsiteX5" fmla="*/ 69769 w 1159278"/>
              <a:gd name="connsiteY5" fmla="*/ 594360 h 597319"/>
              <a:gd name="connsiteX6" fmla="*/ 145969 w 1159278"/>
              <a:gd name="connsiteY6" fmla="*/ 577215 h 597319"/>
              <a:gd name="connsiteX7" fmla="*/ 296464 w 1159278"/>
              <a:gd name="connsiteY7" fmla="*/ 480106 h 597319"/>
              <a:gd name="connsiteX8" fmla="*/ 568879 w 1159278"/>
              <a:gd name="connsiteY8" fmla="*/ 424862 h 597319"/>
              <a:gd name="connsiteX9" fmla="*/ 845062 w 1159278"/>
              <a:gd name="connsiteY9" fmla="*/ 481988 h 597319"/>
              <a:gd name="connsiteX10" fmla="*/ 1007029 w 1159278"/>
              <a:gd name="connsiteY10" fmla="*/ 573405 h 597319"/>
              <a:gd name="connsiteX11" fmla="*/ 1073704 w 1159278"/>
              <a:gd name="connsiteY11" fmla="*/ 594360 h 597319"/>
              <a:gd name="connsiteX12" fmla="*/ 1157524 w 1159278"/>
              <a:gd name="connsiteY12" fmla="*/ 514350 h 597319"/>
              <a:gd name="connsiteX13" fmla="*/ 1071799 w 1159278"/>
              <a:gd name="connsiteY13" fmla="*/ 270510 h 597319"/>
              <a:gd name="connsiteX14" fmla="*/ 1001314 w 1159278"/>
              <a:gd name="connsiteY14" fmla="*/ 171450 h 597319"/>
              <a:gd name="connsiteX15" fmla="*/ 843199 w 1159278"/>
              <a:gd name="connsiteY15" fmla="*/ 55245 h 597319"/>
              <a:gd name="connsiteX16" fmla="*/ 568879 w 1159278"/>
              <a:gd name="connsiteY16" fmla="*/ 0 h 597319"/>
              <a:gd name="connsiteX0" fmla="*/ 568879 w 1159278"/>
              <a:gd name="connsiteY0" fmla="*/ 10 h 597329"/>
              <a:gd name="connsiteX1" fmla="*/ 305920 w 1159278"/>
              <a:gd name="connsiteY1" fmla="*/ 59018 h 597329"/>
              <a:gd name="connsiteX2" fmla="*/ 147874 w 1159278"/>
              <a:gd name="connsiteY2" fmla="*/ 171460 h 597329"/>
              <a:gd name="connsiteX3" fmla="*/ 69769 w 1159278"/>
              <a:gd name="connsiteY3" fmla="*/ 276235 h 597329"/>
              <a:gd name="connsiteX4" fmla="*/ 1134 w 1159278"/>
              <a:gd name="connsiteY4" fmla="*/ 510550 h 597329"/>
              <a:gd name="connsiteX5" fmla="*/ 69769 w 1159278"/>
              <a:gd name="connsiteY5" fmla="*/ 594370 h 597329"/>
              <a:gd name="connsiteX6" fmla="*/ 145969 w 1159278"/>
              <a:gd name="connsiteY6" fmla="*/ 577225 h 597329"/>
              <a:gd name="connsiteX7" fmla="*/ 296464 w 1159278"/>
              <a:gd name="connsiteY7" fmla="*/ 480116 h 597329"/>
              <a:gd name="connsiteX8" fmla="*/ 568879 w 1159278"/>
              <a:gd name="connsiteY8" fmla="*/ 424872 h 597329"/>
              <a:gd name="connsiteX9" fmla="*/ 845062 w 1159278"/>
              <a:gd name="connsiteY9" fmla="*/ 481998 h 597329"/>
              <a:gd name="connsiteX10" fmla="*/ 1007029 w 1159278"/>
              <a:gd name="connsiteY10" fmla="*/ 573415 h 597329"/>
              <a:gd name="connsiteX11" fmla="*/ 1073704 w 1159278"/>
              <a:gd name="connsiteY11" fmla="*/ 594370 h 597329"/>
              <a:gd name="connsiteX12" fmla="*/ 1157524 w 1159278"/>
              <a:gd name="connsiteY12" fmla="*/ 514360 h 597329"/>
              <a:gd name="connsiteX13" fmla="*/ 1071799 w 1159278"/>
              <a:gd name="connsiteY13" fmla="*/ 270520 h 597329"/>
              <a:gd name="connsiteX14" fmla="*/ 1001314 w 1159278"/>
              <a:gd name="connsiteY14" fmla="*/ 171460 h 597329"/>
              <a:gd name="connsiteX15" fmla="*/ 843199 w 1159278"/>
              <a:gd name="connsiteY15" fmla="*/ 55255 h 597329"/>
              <a:gd name="connsiteX16" fmla="*/ 568879 w 1159278"/>
              <a:gd name="connsiteY16" fmla="*/ 10 h 597329"/>
              <a:gd name="connsiteX0" fmla="*/ 568879 w 1159278"/>
              <a:gd name="connsiteY0" fmla="*/ 10 h 597796"/>
              <a:gd name="connsiteX1" fmla="*/ 305920 w 1159278"/>
              <a:gd name="connsiteY1" fmla="*/ 59018 h 597796"/>
              <a:gd name="connsiteX2" fmla="*/ 147874 w 1159278"/>
              <a:gd name="connsiteY2" fmla="*/ 171460 h 597796"/>
              <a:gd name="connsiteX3" fmla="*/ 69769 w 1159278"/>
              <a:gd name="connsiteY3" fmla="*/ 276235 h 597796"/>
              <a:gd name="connsiteX4" fmla="*/ 1134 w 1159278"/>
              <a:gd name="connsiteY4" fmla="*/ 510550 h 597796"/>
              <a:gd name="connsiteX5" fmla="*/ 69769 w 1159278"/>
              <a:gd name="connsiteY5" fmla="*/ 594370 h 597796"/>
              <a:gd name="connsiteX6" fmla="*/ 142187 w 1159278"/>
              <a:gd name="connsiteY6" fmla="*/ 571580 h 597796"/>
              <a:gd name="connsiteX7" fmla="*/ 296464 w 1159278"/>
              <a:gd name="connsiteY7" fmla="*/ 480116 h 597796"/>
              <a:gd name="connsiteX8" fmla="*/ 568879 w 1159278"/>
              <a:gd name="connsiteY8" fmla="*/ 424872 h 597796"/>
              <a:gd name="connsiteX9" fmla="*/ 845062 w 1159278"/>
              <a:gd name="connsiteY9" fmla="*/ 481998 h 597796"/>
              <a:gd name="connsiteX10" fmla="*/ 1007029 w 1159278"/>
              <a:gd name="connsiteY10" fmla="*/ 573415 h 597796"/>
              <a:gd name="connsiteX11" fmla="*/ 1073704 w 1159278"/>
              <a:gd name="connsiteY11" fmla="*/ 594370 h 597796"/>
              <a:gd name="connsiteX12" fmla="*/ 1157524 w 1159278"/>
              <a:gd name="connsiteY12" fmla="*/ 514360 h 597796"/>
              <a:gd name="connsiteX13" fmla="*/ 1071799 w 1159278"/>
              <a:gd name="connsiteY13" fmla="*/ 270520 h 597796"/>
              <a:gd name="connsiteX14" fmla="*/ 1001314 w 1159278"/>
              <a:gd name="connsiteY14" fmla="*/ 171460 h 597796"/>
              <a:gd name="connsiteX15" fmla="*/ 843199 w 1159278"/>
              <a:gd name="connsiteY15" fmla="*/ 55255 h 597796"/>
              <a:gd name="connsiteX16" fmla="*/ 568879 w 1159278"/>
              <a:gd name="connsiteY16" fmla="*/ 10 h 597796"/>
              <a:gd name="connsiteX0" fmla="*/ 568879 w 1159278"/>
              <a:gd name="connsiteY0" fmla="*/ 10 h 601775"/>
              <a:gd name="connsiteX1" fmla="*/ 305920 w 1159278"/>
              <a:gd name="connsiteY1" fmla="*/ 59018 h 601775"/>
              <a:gd name="connsiteX2" fmla="*/ 147874 w 1159278"/>
              <a:gd name="connsiteY2" fmla="*/ 171460 h 601775"/>
              <a:gd name="connsiteX3" fmla="*/ 69769 w 1159278"/>
              <a:gd name="connsiteY3" fmla="*/ 276235 h 601775"/>
              <a:gd name="connsiteX4" fmla="*/ 1134 w 1159278"/>
              <a:gd name="connsiteY4" fmla="*/ 510550 h 601775"/>
              <a:gd name="connsiteX5" fmla="*/ 69769 w 1159278"/>
              <a:gd name="connsiteY5" fmla="*/ 594370 h 601775"/>
              <a:gd name="connsiteX6" fmla="*/ 142187 w 1159278"/>
              <a:gd name="connsiteY6" fmla="*/ 571580 h 601775"/>
              <a:gd name="connsiteX7" fmla="*/ 296464 w 1159278"/>
              <a:gd name="connsiteY7" fmla="*/ 480116 h 601775"/>
              <a:gd name="connsiteX8" fmla="*/ 568879 w 1159278"/>
              <a:gd name="connsiteY8" fmla="*/ 424872 h 601775"/>
              <a:gd name="connsiteX9" fmla="*/ 845062 w 1159278"/>
              <a:gd name="connsiteY9" fmla="*/ 481998 h 601775"/>
              <a:gd name="connsiteX10" fmla="*/ 1007029 w 1159278"/>
              <a:gd name="connsiteY10" fmla="*/ 573415 h 601775"/>
              <a:gd name="connsiteX11" fmla="*/ 1073704 w 1159278"/>
              <a:gd name="connsiteY11" fmla="*/ 594370 h 601775"/>
              <a:gd name="connsiteX12" fmla="*/ 1157524 w 1159278"/>
              <a:gd name="connsiteY12" fmla="*/ 514360 h 601775"/>
              <a:gd name="connsiteX13" fmla="*/ 1071799 w 1159278"/>
              <a:gd name="connsiteY13" fmla="*/ 270520 h 601775"/>
              <a:gd name="connsiteX14" fmla="*/ 1001314 w 1159278"/>
              <a:gd name="connsiteY14" fmla="*/ 171460 h 601775"/>
              <a:gd name="connsiteX15" fmla="*/ 843199 w 1159278"/>
              <a:gd name="connsiteY15" fmla="*/ 55255 h 601775"/>
              <a:gd name="connsiteX16" fmla="*/ 568879 w 1159278"/>
              <a:gd name="connsiteY16" fmla="*/ 10 h 601775"/>
              <a:gd name="connsiteX0" fmla="*/ 568879 w 1159278"/>
              <a:gd name="connsiteY0" fmla="*/ 10 h 597329"/>
              <a:gd name="connsiteX1" fmla="*/ 305920 w 1159278"/>
              <a:gd name="connsiteY1" fmla="*/ 59018 h 597329"/>
              <a:gd name="connsiteX2" fmla="*/ 147874 w 1159278"/>
              <a:gd name="connsiteY2" fmla="*/ 171460 h 597329"/>
              <a:gd name="connsiteX3" fmla="*/ 69769 w 1159278"/>
              <a:gd name="connsiteY3" fmla="*/ 276235 h 597329"/>
              <a:gd name="connsiteX4" fmla="*/ 1134 w 1159278"/>
              <a:gd name="connsiteY4" fmla="*/ 510550 h 597329"/>
              <a:gd name="connsiteX5" fmla="*/ 69769 w 1159278"/>
              <a:gd name="connsiteY5" fmla="*/ 594370 h 597329"/>
              <a:gd name="connsiteX6" fmla="*/ 142187 w 1159278"/>
              <a:gd name="connsiteY6" fmla="*/ 571580 h 597329"/>
              <a:gd name="connsiteX7" fmla="*/ 296464 w 1159278"/>
              <a:gd name="connsiteY7" fmla="*/ 480116 h 597329"/>
              <a:gd name="connsiteX8" fmla="*/ 568879 w 1159278"/>
              <a:gd name="connsiteY8" fmla="*/ 424872 h 597329"/>
              <a:gd name="connsiteX9" fmla="*/ 845062 w 1159278"/>
              <a:gd name="connsiteY9" fmla="*/ 481998 h 597329"/>
              <a:gd name="connsiteX10" fmla="*/ 1007029 w 1159278"/>
              <a:gd name="connsiteY10" fmla="*/ 573415 h 597329"/>
              <a:gd name="connsiteX11" fmla="*/ 1073704 w 1159278"/>
              <a:gd name="connsiteY11" fmla="*/ 594370 h 597329"/>
              <a:gd name="connsiteX12" fmla="*/ 1157524 w 1159278"/>
              <a:gd name="connsiteY12" fmla="*/ 514360 h 597329"/>
              <a:gd name="connsiteX13" fmla="*/ 1071799 w 1159278"/>
              <a:gd name="connsiteY13" fmla="*/ 270520 h 597329"/>
              <a:gd name="connsiteX14" fmla="*/ 1001314 w 1159278"/>
              <a:gd name="connsiteY14" fmla="*/ 171460 h 597329"/>
              <a:gd name="connsiteX15" fmla="*/ 843199 w 1159278"/>
              <a:gd name="connsiteY15" fmla="*/ 55255 h 597329"/>
              <a:gd name="connsiteX16" fmla="*/ 568879 w 1159278"/>
              <a:gd name="connsiteY16" fmla="*/ 10 h 597329"/>
              <a:gd name="connsiteX0" fmla="*/ 568879 w 1157539"/>
              <a:gd name="connsiteY0" fmla="*/ 10 h 595582"/>
              <a:gd name="connsiteX1" fmla="*/ 305920 w 1157539"/>
              <a:gd name="connsiteY1" fmla="*/ 59018 h 595582"/>
              <a:gd name="connsiteX2" fmla="*/ 147874 w 1157539"/>
              <a:gd name="connsiteY2" fmla="*/ 171460 h 595582"/>
              <a:gd name="connsiteX3" fmla="*/ 69769 w 1157539"/>
              <a:gd name="connsiteY3" fmla="*/ 276235 h 595582"/>
              <a:gd name="connsiteX4" fmla="*/ 1134 w 1157539"/>
              <a:gd name="connsiteY4" fmla="*/ 510550 h 595582"/>
              <a:gd name="connsiteX5" fmla="*/ 69769 w 1157539"/>
              <a:gd name="connsiteY5" fmla="*/ 594370 h 595582"/>
              <a:gd name="connsiteX6" fmla="*/ 142187 w 1157539"/>
              <a:gd name="connsiteY6" fmla="*/ 571580 h 595582"/>
              <a:gd name="connsiteX7" fmla="*/ 296464 w 1157539"/>
              <a:gd name="connsiteY7" fmla="*/ 480116 h 595582"/>
              <a:gd name="connsiteX8" fmla="*/ 568879 w 1157539"/>
              <a:gd name="connsiteY8" fmla="*/ 424872 h 595582"/>
              <a:gd name="connsiteX9" fmla="*/ 845062 w 1157539"/>
              <a:gd name="connsiteY9" fmla="*/ 481998 h 595582"/>
              <a:gd name="connsiteX10" fmla="*/ 1007029 w 1157539"/>
              <a:gd name="connsiteY10" fmla="*/ 573415 h 595582"/>
              <a:gd name="connsiteX11" fmla="*/ 1073704 w 1157539"/>
              <a:gd name="connsiteY11" fmla="*/ 594370 h 595582"/>
              <a:gd name="connsiteX12" fmla="*/ 1157524 w 1157539"/>
              <a:gd name="connsiteY12" fmla="*/ 514360 h 595582"/>
              <a:gd name="connsiteX13" fmla="*/ 1079364 w 1157539"/>
              <a:gd name="connsiteY13" fmla="*/ 264876 h 595582"/>
              <a:gd name="connsiteX14" fmla="*/ 1001314 w 1157539"/>
              <a:gd name="connsiteY14" fmla="*/ 171460 h 595582"/>
              <a:gd name="connsiteX15" fmla="*/ 843199 w 1157539"/>
              <a:gd name="connsiteY15" fmla="*/ 55255 h 595582"/>
              <a:gd name="connsiteX16" fmla="*/ 568879 w 1157539"/>
              <a:gd name="connsiteY16" fmla="*/ 10 h 595582"/>
              <a:gd name="connsiteX0" fmla="*/ 568879 w 1157699"/>
              <a:gd name="connsiteY0" fmla="*/ 10 h 595582"/>
              <a:gd name="connsiteX1" fmla="*/ 305920 w 1157699"/>
              <a:gd name="connsiteY1" fmla="*/ 59018 h 595582"/>
              <a:gd name="connsiteX2" fmla="*/ 147874 w 1157699"/>
              <a:gd name="connsiteY2" fmla="*/ 171460 h 595582"/>
              <a:gd name="connsiteX3" fmla="*/ 69769 w 1157699"/>
              <a:gd name="connsiteY3" fmla="*/ 276235 h 595582"/>
              <a:gd name="connsiteX4" fmla="*/ 1134 w 1157699"/>
              <a:gd name="connsiteY4" fmla="*/ 510550 h 595582"/>
              <a:gd name="connsiteX5" fmla="*/ 69769 w 1157699"/>
              <a:gd name="connsiteY5" fmla="*/ 594370 h 595582"/>
              <a:gd name="connsiteX6" fmla="*/ 142187 w 1157699"/>
              <a:gd name="connsiteY6" fmla="*/ 571580 h 595582"/>
              <a:gd name="connsiteX7" fmla="*/ 296464 w 1157699"/>
              <a:gd name="connsiteY7" fmla="*/ 480116 h 595582"/>
              <a:gd name="connsiteX8" fmla="*/ 568879 w 1157699"/>
              <a:gd name="connsiteY8" fmla="*/ 424872 h 595582"/>
              <a:gd name="connsiteX9" fmla="*/ 845062 w 1157699"/>
              <a:gd name="connsiteY9" fmla="*/ 481998 h 595582"/>
              <a:gd name="connsiteX10" fmla="*/ 1007029 w 1157699"/>
              <a:gd name="connsiteY10" fmla="*/ 573415 h 595582"/>
              <a:gd name="connsiteX11" fmla="*/ 1073704 w 1157699"/>
              <a:gd name="connsiteY11" fmla="*/ 594370 h 595582"/>
              <a:gd name="connsiteX12" fmla="*/ 1157524 w 1157699"/>
              <a:gd name="connsiteY12" fmla="*/ 514360 h 595582"/>
              <a:gd name="connsiteX13" fmla="*/ 1079364 w 1157699"/>
              <a:gd name="connsiteY13" fmla="*/ 264876 h 595582"/>
              <a:gd name="connsiteX14" fmla="*/ 1001314 w 1157699"/>
              <a:gd name="connsiteY14" fmla="*/ 171460 h 595582"/>
              <a:gd name="connsiteX15" fmla="*/ 843199 w 1157699"/>
              <a:gd name="connsiteY15" fmla="*/ 55255 h 595582"/>
              <a:gd name="connsiteX16" fmla="*/ 568879 w 1157699"/>
              <a:gd name="connsiteY16" fmla="*/ 10 h 595582"/>
              <a:gd name="connsiteX0" fmla="*/ 568879 w 1158235"/>
              <a:gd name="connsiteY0" fmla="*/ 10 h 595582"/>
              <a:gd name="connsiteX1" fmla="*/ 305920 w 1158235"/>
              <a:gd name="connsiteY1" fmla="*/ 59018 h 595582"/>
              <a:gd name="connsiteX2" fmla="*/ 147874 w 1158235"/>
              <a:gd name="connsiteY2" fmla="*/ 171460 h 595582"/>
              <a:gd name="connsiteX3" fmla="*/ 69769 w 1158235"/>
              <a:gd name="connsiteY3" fmla="*/ 276235 h 595582"/>
              <a:gd name="connsiteX4" fmla="*/ 1134 w 1158235"/>
              <a:gd name="connsiteY4" fmla="*/ 510550 h 595582"/>
              <a:gd name="connsiteX5" fmla="*/ 69769 w 1158235"/>
              <a:gd name="connsiteY5" fmla="*/ 594370 h 595582"/>
              <a:gd name="connsiteX6" fmla="*/ 142187 w 1158235"/>
              <a:gd name="connsiteY6" fmla="*/ 571580 h 595582"/>
              <a:gd name="connsiteX7" fmla="*/ 296464 w 1158235"/>
              <a:gd name="connsiteY7" fmla="*/ 480116 h 595582"/>
              <a:gd name="connsiteX8" fmla="*/ 568879 w 1158235"/>
              <a:gd name="connsiteY8" fmla="*/ 424872 h 595582"/>
              <a:gd name="connsiteX9" fmla="*/ 845062 w 1158235"/>
              <a:gd name="connsiteY9" fmla="*/ 481998 h 595582"/>
              <a:gd name="connsiteX10" fmla="*/ 1007029 w 1158235"/>
              <a:gd name="connsiteY10" fmla="*/ 573415 h 595582"/>
              <a:gd name="connsiteX11" fmla="*/ 1073704 w 1158235"/>
              <a:gd name="connsiteY11" fmla="*/ 594370 h 595582"/>
              <a:gd name="connsiteX12" fmla="*/ 1157524 w 1158235"/>
              <a:gd name="connsiteY12" fmla="*/ 514360 h 595582"/>
              <a:gd name="connsiteX13" fmla="*/ 1079364 w 1158235"/>
              <a:gd name="connsiteY13" fmla="*/ 264876 h 595582"/>
              <a:gd name="connsiteX14" fmla="*/ 1001314 w 1158235"/>
              <a:gd name="connsiteY14" fmla="*/ 171460 h 595582"/>
              <a:gd name="connsiteX15" fmla="*/ 843199 w 1158235"/>
              <a:gd name="connsiteY15" fmla="*/ 55255 h 595582"/>
              <a:gd name="connsiteX16" fmla="*/ 568879 w 1158235"/>
              <a:gd name="connsiteY16" fmla="*/ 10 h 595582"/>
              <a:gd name="connsiteX0" fmla="*/ 568879 w 1158235"/>
              <a:gd name="connsiteY0" fmla="*/ 10 h 597882"/>
              <a:gd name="connsiteX1" fmla="*/ 305920 w 1158235"/>
              <a:gd name="connsiteY1" fmla="*/ 59018 h 597882"/>
              <a:gd name="connsiteX2" fmla="*/ 147874 w 1158235"/>
              <a:gd name="connsiteY2" fmla="*/ 171460 h 597882"/>
              <a:gd name="connsiteX3" fmla="*/ 69769 w 1158235"/>
              <a:gd name="connsiteY3" fmla="*/ 276235 h 597882"/>
              <a:gd name="connsiteX4" fmla="*/ 1134 w 1158235"/>
              <a:gd name="connsiteY4" fmla="*/ 510550 h 597882"/>
              <a:gd name="connsiteX5" fmla="*/ 69769 w 1158235"/>
              <a:gd name="connsiteY5" fmla="*/ 594370 h 597882"/>
              <a:gd name="connsiteX6" fmla="*/ 142187 w 1158235"/>
              <a:gd name="connsiteY6" fmla="*/ 571580 h 597882"/>
              <a:gd name="connsiteX7" fmla="*/ 296464 w 1158235"/>
              <a:gd name="connsiteY7" fmla="*/ 480116 h 597882"/>
              <a:gd name="connsiteX8" fmla="*/ 568879 w 1158235"/>
              <a:gd name="connsiteY8" fmla="*/ 424872 h 597882"/>
              <a:gd name="connsiteX9" fmla="*/ 845062 w 1158235"/>
              <a:gd name="connsiteY9" fmla="*/ 481998 h 597882"/>
              <a:gd name="connsiteX10" fmla="*/ 1007029 w 1158235"/>
              <a:gd name="connsiteY10" fmla="*/ 573415 h 597882"/>
              <a:gd name="connsiteX11" fmla="*/ 1073704 w 1158235"/>
              <a:gd name="connsiteY11" fmla="*/ 594370 h 597882"/>
              <a:gd name="connsiteX12" fmla="*/ 1157524 w 1158235"/>
              <a:gd name="connsiteY12" fmla="*/ 514360 h 597882"/>
              <a:gd name="connsiteX13" fmla="*/ 1079364 w 1158235"/>
              <a:gd name="connsiteY13" fmla="*/ 264876 h 597882"/>
              <a:gd name="connsiteX14" fmla="*/ 1001314 w 1158235"/>
              <a:gd name="connsiteY14" fmla="*/ 171460 h 597882"/>
              <a:gd name="connsiteX15" fmla="*/ 843199 w 1158235"/>
              <a:gd name="connsiteY15" fmla="*/ 55255 h 597882"/>
              <a:gd name="connsiteX16" fmla="*/ 568879 w 1158235"/>
              <a:gd name="connsiteY16" fmla="*/ 10 h 597882"/>
              <a:gd name="connsiteX0" fmla="*/ 568879 w 1158235"/>
              <a:gd name="connsiteY0" fmla="*/ 10 h 596894"/>
              <a:gd name="connsiteX1" fmla="*/ 305920 w 1158235"/>
              <a:gd name="connsiteY1" fmla="*/ 59018 h 596894"/>
              <a:gd name="connsiteX2" fmla="*/ 147874 w 1158235"/>
              <a:gd name="connsiteY2" fmla="*/ 171460 h 596894"/>
              <a:gd name="connsiteX3" fmla="*/ 69769 w 1158235"/>
              <a:gd name="connsiteY3" fmla="*/ 276235 h 596894"/>
              <a:gd name="connsiteX4" fmla="*/ 1134 w 1158235"/>
              <a:gd name="connsiteY4" fmla="*/ 510550 h 596894"/>
              <a:gd name="connsiteX5" fmla="*/ 69769 w 1158235"/>
              <a:gd name="connsiteY5" fmla="*/ 594370 h 596894"/>
              <a:gd name="connsiteX6" fmla="*/ 142187 w 1158235"/>
              <a:gd name="connsiteY6" fmla="*/ 571580 h 596894"/>
              <a:gd name="connsiteX7" fmla="*/ 296464 w 1158235"/>
              <a:gd name="connsiteY7" fmla="*/ 480116 h 596894"/>
              <a:gd name="connsiteX8" fmla="*/ 568879 w 1158235"/>
              <a:gd name="connsiteY8" fmla="*/ 424872 h 596894"/>
              <a:gd name="connsiteX9" fmla="*/ 845062 w 1158235"/>
              <a:gd name="connsiteY9" fmla="*/ 481998 h 596894"/>
              <a:gd name="connsiteX10" fmla="*/ 1007029 w 1158235"/>
              <a:gd name="connsiteY10" fmla="*/ 573415 h 596894"/>
              <a:gd name="connsiteX11" fmla="*/ 1073704 w 1158235"/>
              <a:gd name="connsiteY11" fmla="*/ 594370 h 596894"/>
              <a:gd name="connsiteX12" fmla="*/ 1157524 w 1158235"/>
              <a:gd name="connsiteY12" fmla="*/ 514360 h 596894"/>
              <a:gd name="connsiteX13" fmla="*/ 1079364 w 1158235"/>
              <a:gd name="connsiteY13" fmla="*/ 264876 h 596894"/>
              <a:gd name="connsiteX14" fmla="*/ 1001314 w 1158235"/>
              <a:gd name="connsiteY14" fmla="*/ 171460 h 596894"/>
              <a:gd name="connsiteX15" fmla="*/ 843199 w 1158235"/>
              <a:gd name="connsiteY15" fmla="*/ 55255 h 596894"/>
              <a:gd name="connsiteX16" fmla="*/ 568879 w 1158235"/>
              <a:gd name="connsiteY16" fmla="*/ 10 h 596894"/>
              <a:gd name="connsiteX0" fmla="*/ 568879 w 1158235"/>
              <a:gd name="connsiteY0" fmla="*/ 10 h 597051"/>
              <a:gd name="connsiteX1" fmla="*/ 305920 w 1158235"/>
              <a:gd name="connsiteY1" fmla="*/ 59018 h 597051"/>
              <a:gd name="connsiteX2" fmla="*/ 147874 w 1158235"/>
              <a:gd name="connsiteY2" fmla="*/ 171460 h 597051"/>
              <a:gd name="connsiteX3" fmla="*/ 69769 w 1158235"/>
              <a:gd name="connsiteY3" fmla="*/ 276235 h 597051"/>
              <a:gd name="connsiteX4" fmla="*/ 1134 w 1158235"/>
              <a:gd name="connsiteY4" fmla="*/ 510550 h 597051"/>
              <a:gd name="connsiteX5" fmla="*/ 69769 w 1158235"/>
              <a:gd name="connsiteY5" fmla="*/ 594370 h 597051"/>
              <a:gd name="connsiteX6" fmla="*/ 142187 w 1158235"/>
              <a:gd name="connsiteY6" fmla="*/ 571580 h 597051"/>
              <a:gd name="connsiteX7" fmla="*/ 296464 w 1158235"/>
              <a:gd name="connsiteY7" fmla="*/ 480116 h 597051"/>
              <a:gd name="connsiteX8" fmla="*/ 568879 w 1158235"/>
              <a:gd name="connsiteY8" fmla="*/ 424872 h 597051"/>
              <a:gd name="connsiteX9" fmla="*/ 845062 w 1158235"/>
              <a:gd name="connsiteY9" fmla="*/ 481998 h 597051"/>
              <a:gd name="connsiteX10" fmla="*/ 1007029 w 1158235"/>
              <a:gd name="connsiteY10" fmla="*/ 573415 h 597051"/>
              <a:gd name="connsiteX11" fmla="*/ 1073704 w 1158235"/>
              <a:gd name="connsiteY11" fmla="*/ 594370 h 597051"/>
              <a:gd name="connsiteX12" fmla="*/ 1157524 w 1158235"/>
              <a:gd name="connsiteY12" fmla="*/ 514360 h 597051"/>
              <a:gd name="connsiteX13" fmla="*/ 1079364 w 1158235"/>
              <a:gd name="connsiteY13" fmla="*/ 264876 h 597051"/>
              <a:gd name="connsiteX14" fmla="*/ 1001314 w 1158235"/>
              <a:gd name="connsiteY14" fmla="*/ 171460 h 597051"/>
              <a:gd name="connsiteX15" fmla="*/ 843199 w 1158235"/>
              <a:gd name="connsiteY15" fmla="*/ 55255 h 597051"/>
              <a:gd name="connsiteX16" fmla="*/ 568879 w 1158235"/>
              <a:gd name="connsiteY16" fmla="*/ 10 h 597051"/>
              <a:gd name="connsiteX0" fmla="*/ 568879 w 1158235"/>
              <a:gd name="connsiteY0" fmla="*/ 10 h 598576"/>
              <a:gd name="connsiteX1" fmla="*/ 305920 w 1158235"/>
              <a:gd name="connsiteY1" fmla="*/ 59018 h 598576"/>
              <a:gd name="connsiteX2" fmla="*/ 147874 w 1158235"/>
              <a:gd name="connsiteY2" fmla="*/ 171460 h 598576"/>
              <a:gd name="connsiteX3" fmla="*/ 69769 w 1158235"/>
              <a:gd name="connsiteY3" fmla="*/ 276235 h 598576"/>
              <a:gd name="connsiteX4" fmla="*/ 1134 w 1158235"/>
              <a:gd name="connsiteY4" fmla="*/ 510550 h 598576"/>
              <a:gd name="connsiteX5" fmla="*/ 69769 w 1158235"/>
              <a:gd name="connsiteY5" fmla="*/ 594370 h 598576"/>
              <a:gd name="connsiteX6" fmla="*/ 142187 w 1158235"/>
              <a:gd name="connsiteY6" fmla="*/ 571580 h 598576"/>
              <a:gd name="connsiteX7" fmla="*/ 296464 w 1158235"/>
              <a:gd name="connsiteY7" fmla="*/ 480116 h 598576"/>
              <a:gd name="connsiteX8" fmla="*/ 568879 w 1158235"/>
              <a:gd name="connsiteY8" fmla="*/ 424872 h 598576"/>
              <a:gd name="connsiteX9" fmla="*/ 845062 w 1158235"/>
              <a:gd name="connsiteY9" fmla="*/ 481998 h 598576"/>
              <a:gd name="connsiteX10" fmla="*/ 1007029 w 1158235"/>
              <a:gd name="connsiteY10" fmla="*/ 573415 h 598576"/>
              <a:gd name="connsiteX11" fmla="*/ 1073704 w 1158235"/>
              <a:gd name="connsiteY11" fmla="*/ 594370 h 598576"/>
              <a:gd name="connsiteX12" fmla="*/ 1157524 w 1158235"/>
              <a:gd name="connsiteY12" fmla="*/ 514360 h 598576"/>
              <a:gd name="connsiteX13" fmla="*/ 1079364 w 1158235"/>
              <a:gd name="connsiteY13" fmla="*/ 264876 h 598576"/>
              <a:gd name="connsiteX14" fmla="*/ 1001314 w 1158235"/>
              <a:gd name="connsiteY14" fmla="*/ 171460 h 598576"/>
              <a:gd name="connsiteX15" fmla="*/ 843199 w 1158235"/>
              <a:gd name="connsiteY15" fmla="*/ 55255 h 598576"/>
              <a:gd name="connsiteX16" fmla="*/ 568879 w 1158235"/>
              <a:gd name="connsiteY16" fmla="*/ 10 h 598576"/>
              <a:gd name="connsiteX0" fmla="*/ 568879 w 1158235"/>
              <a:gd name="connsiteY0" fmla="*/ 10 h 602587"/>
              <a:gd name="connsiteX1" fmla="*/ 305920 w 1158235"/>
              <a:gd name="connsiteY1" fmla="*/ 59018 h 602587"/>
              <a:gd name="connsiteX2" fmla="*/ 147874 w 1158235"/>
              <a:gd name="connsiteY2" fmla="*/ 171460 h 602587"/>
              <a:gd name="connsiteX3" fmla="*/ 69769 w 1158235"/>
              <a:gd name="connsiteY3" fmla="*/ 276235 h 602587"/>
              <a:gd name="connsiteX4" fmla="*/ 1134 w 1158235"/>
              <a:gd name="connsiteY4" fmla="*/ 510550 h 602587"/>
              <a:gd name="connsiteX5" fmla="*/ 69769 w 1158235"/>
              <a:gd name="connsiteY5" fmla="*/ 594370 h 602587"/>
              <a:gd name="connsiteX6" fmla="*/ 142187 w 1158235"/>
              <a:gd name="connsiteY6" fmla="*/ 571580 h 602587"/>
              <a:gd name="connsiteX7" fmla="*/ 296464 w 1158235"/>
              <a:gd name="connsiteY7" fmla="*/ 480116 h 602587"/>
              <a:gd name="connsiteX8" fmla="*/ 568879 w 1158235"/>
              <a:gd name="connsiteY8" fmla="*/ 424872 h 602587"/>
              <a:gd name="connsiteX9" fmla="*/ 845062 w 1158235"/>
              <a:gd name="connsiteY9" fmla="*/ 481998 h 602587"/>
              <a:gd name="connsiteX10" fmla="*/ 1007029 w 1158235"/>
              <a:gd name="connsiteY10" fmla="*/ 573415 h 602587"/>
              <a:gd name="connsiteX11" fmla="*/ 1073704 w 1158235"/>
              <a:gd name="connsiteY11" fmla="*/ 594370 h 602587"/>
              <a:gd name="connsiteX12" fmla="*/ 1157524 w 1158235"/>
              <a:gd name="connsiteY12" fmla="*/ 514360 h 602587"/>
              <a:gd name="connsiteX13" fmla="*/ 1079364 w 1158235"/>
              <a:gd name="connsiteY13" fmla="*/ 264876 h 602587"/>
              <a:gd name="connsiteX14" fmla="*/ 1001314 w 1158235"/>
              <a:gd name="connsiteY14" fmla="*/ 171460 h 602587"/>
              <a:gd name="connsiteX15" fmla="*/ 843199 w 1158235"/>
              <a:gd name="connsiteY15" fmla="*/ 55255 h 602587"/>
              <a:gd name="connsiteX16" fmla="*/ 568879 w 1158235"/>
              <a:gd name="connsiteY16" fmla="*/ 10 h 602587"/>
              <a:gd name="connsiteX0" fmla="*/ 568879 w 1158235"/>
              <a:gd name="connsiteY0" fmla="*/ 10 h 597051"/>
              <a:gd name="connsiteX1" fmla="*/ 305920 w 1158235"/>
              <a:gd name="connsiteY1" fmla="*/ 59018 h 597051"/>
              <a:gd name="connsiteX2" fmla="*/ 147874 w 1158235"/>
              <a:gd name="connsiteY2" fmla="*/ 171460 h 597051"/>
              <a:gd name="connsiteX3" fmla="*/ 69769 w 1158235"/>
              <a:gd name="connsiteY3" fmla="*/ 276235 h 597051"/>
              <a:gd name="connsiteX4" fmla="*/ 1134 w 1158235"/>
              <a:gd name="connsiteY4" fmla="*/ 510550 h 597051"/>
              <a:gd name="connsiteX5" fmla="*/ 69769 w 1158235"/>
              <a:gd name="connsiteY5" fmla="*/ 594370 h 597051"/>
              <a:gd name="connsiteX6" fmla="*/ 142187 w 1158235"/>
              <a:gd name="connsiteY6" fmla="*/ 571580 h 597051"/>
              <a:gd name="connsiteX7" fmla="*/ 296464 w 1158235"/>
              <a:gd name="connsiteY7" fmla="*/ 480116 h 597051"/>
              <a:gd name="connsiteX8" fmla="*/ 568879 w 1158235"/>
              <a:gd name="connsiteY8" fmla="*/ 424872 h 597051"/>
              <a:gd name="connsiteX9" fmla="*/ 845062 w 1158235"/>
              <a:gd name="connsiteY9" fmla="*/ 481998 h 597051"/>
              <a:gd name="connsiteX10" fmla="*/ 1007029 w 1158235"/>
              <a:gd name="connsiteY10" fmla="*/ 573415 h 597051"/>
              <a:gd name="connsiteX11" fmla="*/ 1073704 w 1158235"/>
              <a:gd name="connsiteY11" fmla="*/ 594370 h 597051"/>
              <a:gd name="connsiteX12" fmla="*/ 1157524 w 1158235"/>
              <a:gd name="connsiteY12" fmla="*/ 514360 h 597051"/>
              <a:gd name="connsiteX13" fmla="*/ 1079364 w 1158235"/>
              <a:gd name="connsiteY13" fmla="*/ 264876 h 597051"/>
              <a:gd name="connsiteX14" fmla="*/ 1001314 w 1158235"/>
              <a:gd name="connsiteY14" fmla="*/ 171460 h 597051"/>
              <a:gd name="connsiteX15" fmla="*/ 843199 w 1158235"/>
              <a:gd name="connsiteY15" fmla="*/ 55255 h 597051"/>
              <a:gd name="connsiteX16" fmla="*/ 568879 w 1158235"/>
              <a:gd name="connsiteY16" fmla="*/ 10 h 597051"/>
              <a:gd name="connsiteX0" fmla="*/ 567802 w 1157158"/>
              <a:gd name="connsiteY0" fmla="*/ 10 h 597051"/>
              <a:gd name="connsiteX1" fmla="*/ 304843 w 1157158"/>
              <a:gd name="connsiteY1" fmla="*/ 59018 h 597051"/>
              <a:gd name="connsiteX2" fmla="*/ 146797 w 1157158"/>
              <a:gd name="connsiteY2" fmla="*/ 171460 h 597051"/>
              <a:gd name="connsiteX3" fmla="*/ 68692 w 1157158"/>
              <a:gd name="connsiteY3" fmla="*/ 276235 h 597051"/>
              <a:gd name="connsiteX4" fmla="*/ 57 w 1157158"/>
              <a:gd name="connsiteY4" fmla="*/ 510550 h 597051"/>
              <a:gd name="connsiteX5" fmla="*/ 80039 w 1157158"/>
              <a:gd name="connsiteY5" fmla="*/ 594370 h 597051"/>
              <a:gd name="connsiteX6" fmla="*/ 141110 w 1157158"/>
              <a:gd name="connsiteY6" fmla="*/ 571580 h 597051"/>
              <a:gd name="connsiteX7" fmla="*/ 295387 w 1157158"/>
              <a:gd name="connsiteY7" fmla="*/ 480116 h 597051"/>
              <a:gd name="connsiteX8" fmla="*/ 567802 w 1157158"/>
              <a:gd name="connsiteY8" fmla="*/ 424872 h 597051"/>
              <a:gd name="connsiteX9" fmla="*/ 843985 w 1157158"/>
              <a:gd name="connsiteY9" fmla="*/ 481998 h 597051"/>
              <a:gd name="connsiteX10" fmla="*/ 1005952 w 1157158"/>
              <a:gd name="connsiteY10" fmla="*/ 573415 h 597051"/>
              <a:gd name="connsiteX11" fmla="*/ 1072627 w 1157158"/>
              <a:gd name="connsiteY11" fmla="*/ 594370 h 597051"/>
              <a:gd name="connsiteX12" fmla="*/ 1156447 w 1157158"/>
              <a:gd name="connsiteY12" fmla="*/ 514360 h 597051"/>
              <a:gd name="connsiteX13" fmla="*/ 1078287 w 1157158"/>
              <a:gd name="connsiteY13" fmla="*/ 264876 h 597051"/>
              <a:gd name="connsiteX14" fmla="*/ 1000237 w 1157158"/>
              <a:gd name="connsiteY14" fmla="*/ 171460 h 597051"/>
              <a:gd name="connsiteX15" fmla="*/ 842122 w 1157158"/>
              <a:gd name="connsiteY15" fmla="*/ 55255 h 597051"/>
              <a:gd name="connsiteX16" fmla="*/ 567802 w 1157158"/>
              <a:gd name="connsiteY16" fmla="*/ 10 h 597051"/>
              <a:gd name="connsiteX0" fmla="*/ 567802 w 1157158"/>
              <a:gd name="connsiteY0" fmla="*/ 10 h 597051"/>
              <a:gd name="connsiteX1" fmla="*/ 304843 w 1157158"/>
              <a:gd name="connsiteY1" fmla="*/ 59018 h 597051"/>
              <a:gd name="connsiteX2" fmla="*/ 146797 w 1157158"/>
              <a:gd name="connsiteY2" fmla="*/ 171460 h 597051"/>
              <a:gd name="connsiteX3" fmla="*/ 68692 w 1157158"/>
              <a:gd name="connsiteY3" fmla="*/ 276235 h 597051"/>
              <a:gd name="connsiteX4" fmla="*/ 57 w 1157158"/>
              <a:gd name="connsiteY4" fmla="*/ 510550 h 597051"/>
              <a:gd name="connsiteX5" fmla="*/ 80039 w 1157158"/>
              <a:gd name="connsiteY5" fmla="*/ 594370 h 597051"/>
              <a:gd name="connsiteX6" fmla="*/ 141110 w 1157158"/>
              <a:gd name="connsiteY6" fmla="*/ 571580 h 597051"/>
              <a:gd name="connsiteX7" fmla="*/ 295387 w 1157158"/>
              <a:gd name="connsiteY7" fmla="*/ 480116 h 597051"/>
              <a:gd name="connsiteX8" fmla="*/ 567802 w 1157158"/>
              <a:gd name="connsiteY8" fmla="*/ 424872 h 597051"/>
              <a:gd name="connsiteX9" fmla="*/ 843985 w 1157158"/>
              <a:gd name="connsiteY9" fmla="*/ 481998 h 597051"/>
              <a:gd name="connsiteX10" fmla="*/ 1005952 w 1157158"/>
              <a:gd name="connsiteY10" fmla="*/ 573415 h 597051"/>
              <a:gd name="connsiteX11" fmla="*/ 1072627 w 1157158"/>
              <a:gd name="connsiteY11" fmla="*/ 594370 h 597051"/>
              <a:gd name="connsiteX12" fmla="*/ 1156447 w 1157158"/>
              <a:gd name="connsiteY12" fmla="*/ 514360 h 597051"/>
              <a:gd name="connsiteX13" fmla="*/ 1078287 w 1157158"/>
              <a:gd name="connsiteY13" fmla="*/ 264876 h 597051"/>
              <a:gd name="connsiteX14" fmla="*/ 1000237 w 1157158"/>
              <a:gd name="connsiteY14" fmla="*/ 171460 h 597051"/>
              <a:gd name="connsiteX15" fmla="*/ 842122 w 1157158"/>
              <a:gd name="connsiteY15" fmla="*/ 55255 h 597051"/>
              <a:gd name="connsiteX16" fmla="*/ 567802 w 1157158"/>
              <a:gd name="connsiteY16" fmla="*/ 10 h 597051"/>
              <a:gd name="connsiteX0" fmla="*/ 567802 w 1157158"/>
              <a:gd name="connsiteY0" fmla="*/ 10 h 597051"/>
              <a:gd name="connsiteX1" fmla="*/ 304843 w 1157158"/>
              <a:gd name="connsiteY1" fmla="*/ 59018 h 597051"/>
              <a:gd name="connsiteX2" fmla="*/ 146797 w 1157158"/>
              <a:gd name="connsiteY2" fmla="*/ 171460 h 597051"/>
              <a:gd name="connsiteX3" fmla="*/ 68692 w 1157158"/>
              <a:gd name="connsiteY3" fmla="*/ 276235 h 597051"/>
              <a:gd name="connsiteX4" fmla="*/ 57 w 1157158"/>
              <a:gd name="connsiteY4" fmla="*/ 510550 h 597051"/>
              <a:gd name="connsiteX5" fmla="*/ 80039 w 1157158"/>
              <a:gd name="connsiteY5" fmla="*/ 594370 h 597051"/>
              <a:gd name="connsiteX6" fmla="*/ 141110 w 1157158"/>
              <a:gd name="connsiteY6" fmla="*/ 571580 h 597051"/>
              <a:gd name="connsiteX7" fmla="*/ 295387 w 1157158"/>
              <a:gd name="connsiteY7" fmla="*/ 480116 h 597051"/>
              <a:gd name="connsiteX8" fmla="*/ 567802 w 1157158"/>
              <a:gd name="connsiteY8" fmla="*/ 424872 h 597051"/>
              <a:gd name="connsiteX9" fmla="*/ 843985 w 1157158"/>
              <a:gd name="connsiteY9" fmla="*/ 481998 h 597051"/>
              <a:gd name="connsiteX10" fmla="*/ 1005952 w 1157158"/>
              <a:gd name="connsiteY10" fmla="*/ 573415 h 597051"/>
              <a:gd name="connsiteX11" fmla="*/ 1072627 w 1157158"/>
              <a:gd name="connsiteY11" fmla="*/ 594370 h 597051"/>
              <a:gd name="connsiteX12" fmla="*/ 1156447 w 1157158"/>
              <a:gd name="connsiteY12" fmla="*/ 514360 h 597051"/>
              <a:gd name="connsiteX13" fmla="*/ 1078287 w 1157158"/>
              <a:gd name="connsiteY13" fmla="*/ 264876 h 597051"/>
              <a:gd name="connsiteX14" fmla="*/ 1000237 w 1157158"/>
              <a:gd name="connsiteY14" fmla="*/ 171460 h 597051"/>
              <a:gd name="connsiteX15" fmla="*/ 842122 w 1157158"/>
              <a:gd name="connsiteY15" fmla="*/ 55255 h 597051"/>
              <a:gd name="connsiteX16" fmla="*/ 567802 w 1157158"/>
              <a:gd name="connsiteY16" fmla="*/ 10 h 597051"/>
              <a:gd name="connsiteX0" fmla="*/ 567832 w 1157188"/>
              <a:gd name="connsiteY0" fmla="*/ 10 h 597051"/>
              <a:gd name="connsiteX1" fmla="*/ 304873 w 1157188"/>
              <a:gd name="connsiteY1" fmla="*/ 59018 h 597051"/>
              <a:gd name="connsiteX2" fmla="*/ 146827 w 1157188"/>
              <a:gd name="connsiteY2" fmla="*/ 171460 h 597051"/>
              <a:gd name="connsiteX3" fmla="*/ 68722 w 1157188"/>
              <a:gd name="connsiteY3" fmla="*/ 276235 h 597051"/>
              <a:gd name="connsiteX4" fmla="*/ 87 w 1157188"/>
              <a:gd name="connsiteY4" fmla="*/ 510550 h 597051"/>
              <a:gd name="connsiteX5" fmla="*/ 80069 w 1157188"/>
              <a:gd name="connsiteY5" fmla="*/ 594370 h 597051"/>
              <a:gd name="connsiteX6" fmla="*/ 141140 w 1157188"/>
              <a:gd name="connsiteY6" fmla="*/ 571580 h 597051"/>
              <a:gd name="connsiteX7" fmla="*/ 295417 w 1157188"/>
              <a:gd name="connsiteY7" fmla="*/ 480116 h 597051"/>
              <a:gd name="connsiteX8" fmla="*/ 567832 w 1157188"/>
              <a:gd name="connsiteY8" fmla="*/ 424872 h 597051"/>
              <a:gd name="connsiteX9" fmla="*/ 844015 w 1157188"/>
              <a:gd name="connsiteY9" fmla="*/ 481998 h 597051"/>
              <a:gd name="connsiteX10" fmla="*/ 1005982 w 1157188"/>
              <a:gd name="connsiteY10" fmla="*/ 573415 h 597051"/>
              <a:gd name="connsiteX11" fmla="*/ 1072657 w 1157188"/>
              <a:gd name="connsiteY11" fmla="*/ 594370 h 597051"/>
              <a:gd name="connsiteX12" fmla="*/ 1156477 w 1157188"/>
              <a:gd name="connsiteY12" fmla="*/ 514360 h 597051"/>
              <a:gd name="connsiteX13" fmla="*/ 1078317 w 1157188"/>
              <a:gd name="connsiteY13" fmla="*/ 264876 h 597051"/>
              <a:gd name="connsiteX14" fmla="*/ 1000267 w 1157188"/>
              <a:gd name="connsiteY14" fmla="*/ 171460 h 597051"/>
              <a:gd name="connsiteX15" fmla="*/ 842152 w 1157188"/>
              <a:gd name="connsiteY15" fmla="*/ 55255 h 597051"/>
              <a:gd name="connsiteX16" fmla="*/ 567832 w 1157188"/>
              <a:gd name="connsiteY16" fmla="*/ 10 h 597051"/>
              <a:gd name="connsiteX0" fmla="*/ 567851 w 1157207"/>
              <a:gd name="connsiteY0" fmla="*/ 10 h 597051"/>
              <a:gd name="connsiteX1" fmla="*/ 304892 w 1157207"/>
              <a:gd name="connsiteY1" fmla="*/ 59018 h 597051"/>
              <a:gd name="connsiteX2" fmla="*/ 146846 w 1157207"/>
              <a:gd name="connsiteY2" fmla="*/ 171460 h 597051"/>
              <a:gd name="connsiteX3" fmla="*/ 68741 w 1157207"/>
              <a:gd name="connsiteY3" fmla="*/ 276235 h 597051"/>
              <a:gd name="connsiteX4" fmla="*/ 106 w 1157207"/>
              <a:gd name="connsiteY4" fmla="*/ 510550 h 597051"/>
              <a:gd name="connsiteX5" fmla="*/ 80088 w 1157207"/>
              <a:gd name="connsiteY5" fmla="*/ 594370 h 597051"/>
              <a:gd name="connsiteX6" fmla="*/ 141159 w 1157207"/>
              <a:gd name="connsiteY6" fmla="*/ 571580 h 597051"/>
              <a:gd name="connsiteX7" fmla="*/ 295436 w 1157207"/>
              <a:gd name="connsiteY7" fmla="*/ 480116 h 597051"/>
              <a:gd name="connsiteX8" fmla="*/ 567851 w 1157207"/>
              <a:gd name="connsiteY8" fmla="*/ 424872 h 597051"/>
              <a:gd name="connsiteX9" fmla="*/ 844034 w 1157207"/>
              <a:gd name="connsiteY9" fmla="*/ 481998 h 597051"/>
              <a:gd name="connsiteX10" fmla="*/ 1006001 w 1157207"/>
              <a:gd name="connsiteY10" fmla="*/ 573415 h 597051"/>
              <a:gd name="connsiteX11" fmla="*/ 1072676 w 1157207"/>
              <a:gd name="connsiteY11" fmla="*/ 594370 h 597051"/>
              <a:gd name="connsiteX12" fmla="*/ 1156496 w 1157207"/>
              <a:gd name="connsiteY12" fmla="*/ 514360 h 597051"/>
              <a:gd name="connsiteX13" fmla="*/ 1078336 w 1157207"/>
              <a:gd name="connsiteY13" fmla="*/ 264876 h 597051"/>
              <a:gd name="connsiteX14" fmla="*/ 1000286 w 1157207"/>
              <a:gd name="connsiteY14" fmla="*/ 171460 h 597051"/>
              <a:gd name="connsiteX15" fmla="*/ 842171 w 1157207"/>
              <a:gd name="connsiteY15" fmla="*/ 55255 h 597051"/>
              <a:gd name="connsiteX16" fmla="*/ 567851 w 1157207"/>
              <a:gd name="connsiteY16" fmla="*/ 10 h 597051"/>
              <a:gd name="connsiteX0" fmla="*/ 564072 w 1153428"/>
              <a:gd name="connsiteY0" fmla="*/ 10 h 597667"/>
              <a:gd name="connsiteX1" fmla="*/ 301113 w 1153428"/>
              <a:gd name="connsiteY1" fmla="*/ 59018 h 597667"/>
              <a:gd name="connsiteX2" fmla="*/ 143067 w 1153428"/>
              <a:gd name="connsiteY2" fmla="*/ 171460 h 597667"/>
              <a:gd name="connsiteX3" fmla="*/ 64962 w 1153428"/>
              <a:gd name="connsiteY3" fmla="*/ 276235 h 597667"/>
              <a:gd name="connsiteX4" fmla="*/ 61 w 1153428"/>
              <a:gd name="connsiteY4" fmla="*/ 512432 h 597667"/>
              <a:gd name="connsiteX5" fmla="*/ 76309 w 1153428"/>
              <a:gd name="connsiteY5" fmla="*/ 594370 h 597667"/>
              <a:gd name="connsiteX6" fmla="*/ 137380 w 1153428"/>
              <a:gd name="connsiteY6" fmla="*/ 571580 h 597667"/>
              <a:gd name="connsiteX7" fmla="*/ 291657 w 1153428"/>
              <a:gd name="connsiteY7" fmla="*/ 480116 h 597667"/>
              <a:gd name="connsiteX8" fmla="*/ 564072 w 1153428"/>
              <a:gd name="connsiteY8" fmla="*/ 424872 h 597667"/>
              <a:gd name="connsiteX9" fmla="*/ 840255 w 1153428"/>
              <a:gd name="connsiteY9" fmla="*/ 481998 h 597667"/>
              <a:gd name="connsiteX10" fmla="*/ 1002222 w 1153428"/>
              <a:gd name="connsiteY10" fmla="*/ 573415 h 597667"/>
              <a:gd name="connsiteX11" fmla="*/ 1068897 w 1153428"/>
              <a:gd name="connsiteY11" fmla="*/ 594370 h 597667"/>
              <a:gd name="connsiteX12" fmla="*/ 1152717 w 1153428"/>
              <a:gd name="connsiteY12" fmla="*/ 514360 h 597667"/>
              <a:gd name="connsiteX13" fmla="*/ 1074557 w 1153428"/>
              <a:gd name="connsiteY13" fmla="*/ 264876 h 597667"/>
              <a:gd name="connsiteX14" fmla="*/ 996507 w 1153428"/>
              <a:gd name="connsiteY14" fmla="*/ 171460 h 597667"/>
              <a:gd name="connsiteX15" fmla="*/ 838392 w 1153428"/>
              <a:gd name="connsiteY15" fmla="*/ 55255 h 597667"/>
              <a:gd name="connsiteX16" fmla="*/ 564072 w 1153428"/>
              <a:gd name="connsiteY16" fmla="*/ 10 h 597667"/>
              <a:gd name="connsiteX0" fmla="*/ 564072 w 1153428"/>
              <a:gd name="connsiteY0" fmla="*/ 10 h 597051"/>
              <a:gd name="connsiteX1" fmla="*/ 301113 w 1153428"/>
              <a:gd name="connsiteY1" fmla="*/ 59018 h 597051"/>
              <a:gd name="connsiteX2" fmla="*/ 143067 w 1153428"/>
              <a:gd name="connsiteY2" fmla="*/ 171460 h 597051"/>
              <a:gd name="connsiteX3" fmla="*/ 64962 w 1153428"/>
              <a:gd name="connsiteY3" fmla="*/ 276235 h 597051"/>
              <a:gd name="connsiteX4" fmla="*/ 61 w 1153428"/>
              <a:gd name="connsiteY4" fmla="*/ 512432 h 597051"/>
              <a:gd name="connsiteX5" fmla="*/ 76309 w 1153428"/>
              <a:gd name="connsiteY5" fmla="*/ 594370 h 597051"/>
              <a:gd name="connsiteX6" fmla="*/ 137380 w 1153428"/>
              <a:gd name="connsiteY6" fmla="*/ 571580 h 597051"/>
              <a:gd name="connsiteX7" fmla="*/ 291657 w 1153428"/>
              <a:gd name="connsiteY7" fmla="*/ 480116 h 597051"/>
              <a:gd name="connsiteX8" fmla="*/ 564072 w 1153428"/>
              <a:gd name="connsiteY8" fmla="*/ 424872 h 597051"/>
              <a:gd name="connsiteX9" fmla="*/ 840255 w 1153428"/>
              <a:gd name="connsiteY9" fmla="*/ 481998 h 597051"/>
              <a:gd name="connsiteX10" fmla="*/ 1002222 w 1153428"/>
              <a:gd name="connsiteY10" fmla="*/ 573415 h 597051"/>
              <a:gd name="connsiteX11" fmla="*/ 1068897 w 1153428"/>
              <a:gd name="connsiteY11" fmla="*/ 594370 h 597051"/>
              <a:gd name="connsiteX12" fmla="*/ 1152717 w 1153428"/>
              <a:gd name="connsiteY12" fmla="*/ 514360 h 597051"/>
              <a:gd name="connsiteX13" fmla="*/ 1074557 w 1153428"/>
              <a:gd name="connsiteY13" fmla="*/ 264876 h 597051"/>
              <a:gd name="connsiteX14" fmla="*/ 996507 w 1153428"/>
              <a:gd name="connsiteY14" fmla="*/ 171460 h 597051"/>
              <a:gd name="connsiteX15" fmla="*/ 838392 w 1153428"/>
              <a:gd name="connsiteY15" fmla="*/ 55255 h 597051"/>
              <a:gd name="connsiteX16" fmla="*/ 564072 w 1153428"/>
              <a:gd name="connsiteY16" fmla="*/ 10 h 597051"/>
              <a:gd name="connsiteX0" fmla="*/ 564012 w 1153368"/>
              <a:gd name="connsiteY0" fmla="*/ 10 h 597051"/>
              <a:gd name="connsiteX1" fmla="*/ 301053 w 1153368"/>
              <a:gd name="connsiteY1" fmla="*/ 59018 h 597051"/>
              <a:gd name="connsiteX2" fmla="*/ 143007 w 1153368"/>
              <a:gd name="connsiteY2" fmla="*/ 171460 h 597051"/>
              <a:gd name="connsiteX3" fmla="*/ 64902 w 1153368"/>
              <a:gd name="connsiteY3" fmla="*/ 276235 h 597051"/>
              <a:gd name="connsiteX4" fmla="*/ 1 w 1153368"/>
              <a:gd name="connsiteY4" fmla="*/ 512432 h 597051"/>
              <a:gd name="connsiteX5" fmla="*/ 76249 w 1153368"/>
              <a:gd name="connsiteY5" fmla="*/ 594370 h 597051"/>
              <a:gd name="connsiteX6" fmla="*/ 137320 w 1153368"/>
              <a:gd name="connsiteY6" fmla="*/ 571580 h 597051"/>
              <a:gd name="connsiteX7" fmla="*/ 291597 w 1153368"/>
              <a:gd name="connsiteY7" fmla="*/ 480116 h 597051"/>
              <a:gd name="connsiteX8" fmla="*/ 564012 w 1153368"/>
              <a:gd name="connsiteY8" fmla="*/ 424872 h 597051"/>
              <a:gd name="connsiteX9" fmla="*/ 840195 w 1153368"/>
              <a:gd name="connsiteY9" fmla="*/ 481998 h 597051"/>
              <a:gd name="connsiteX10" fmla="*/ 1002162 w 1153368"/>
              <a:gd name="connsiteY10" fmla="*/ 573415 h 597051"/>
              <a:gd name="connsiteX11" fmla="*/ 1068837 w 1153368"/>
              <a:gd name="connsiteY11" fmla="*/ 594370 h 597051"/>
              <a:gd name="connsiteX12" fmla="*/ 1152657 w 1153368"/>
              <a:gd name="connsiteY12" fmla="*/ 514360 h 597051"/>
              <a:gd name="connsiteX13" fmla="*/ 1074497 w 1153368"/>
              <a:gd name="connsiteY13" fmla="*/ 264876 h 597051"/>
              <a:gd name="connsiteX14" fmla="*/ 996447 w 1153368"/>
              <a:gd name="connsiteY14" fmla="*/ 171460 h 597051"/>
              <a:gd name="connsiteX15" fmla="*/ 838332 w 1153368"/>
              <a:gd name="connsiteY15" fmla="*/ 55255 h 597051"/>
              <a:gd name="connsiteX16" fmla="*/ 564012 w 1153368"/>
              <a:gd name="connsiteY16" fmla="*/ 10 h 597051"/>
              <a:gd name="connsiteX0" fmla="*/ 564012 w 1153368"/>
              <a:gd name="connsiteY0" fmla="*/ 10 h 594632"/>
              <a:gd name="connsiteX1" fmla="*/ 301053 w 1153368"/>
              <a:gd name="connsiteY1" fmla="*/ 59018 h 594632"/>
              <a:gd name="connsiteX2" fmla="*/ 143007 w 1153368"/>
              <a:gd name="connsiteY2" fmla="*/ 171460 h 594632"/>
              <a:gd name="connsiteX3" fmla="*/ 64902 w 1153368"/>
              <a:gd name="connsiteY3" fmla="*/ 276235 h 594632"/>
              <a:gd name="connsiteX4" fmla="*/ 1 w 1153368"/>
              <a:gd name="connsiteY4" fmla="*/ 512432 h 594632"/>
              <a:gd name="connsiteX5" fmla="*/ 76249 w 1153368"/>
              <a:gd name="connsiteY5" fmla="*/ 594370 h 594632"/>
              <a:gd name="connsiteX6" fmla="*/ 137320 w 1153368"/>
              <a:gd name="connsiteY6" fmla="*/ 571580 h 594632"/>
              <a:gd name="connsiteX7" fmla="*/ 291597 w 1153368"/>
              <a:gd name="connsiteY7" fmla="*/ 480116 h 594632"/>
              <a:gd name="connsiteX8" fmla="*/ 564012 w 1153368"/>
              <a:gd name="connsiteY8" fmla="*/ 424872 h 594632"/>
              <a:gd name="connsiteX9" fmla="*/ 840195 w 1153368"/>
              <a:gd name="connsiteY9" fmla="*/ 481998 h 594632"/>
              <a:gd name="connsiteX10" fmla="*/ 1002162 w 1153368"/>
              <a:gd name="connsiteY10" fmla="*/ 573415 h 594632"/>
              <a:gd name="connsiteX11" fmla="*/ 1068837 w 1153368"/>
              <a:gd name="connsiteY11" fmla="*/ 594370 h 594632"/>
              <a:gd name="connsiteX12" fmla="*/ 1152657 w 1153368"/>
              <a:gd name="connsiteY12" fmla="*/ 514360 h 594632"/>
              <a:gd name="connsiteX13" fmla="*/ 1074497 w 1153368"/>
              <a:gd name="connsiteY13" fmla="*/ 264876 h 594632"/>
              <a:gd name="connsiteX14" fmla="*/ 996447 w 1153368"/>
              <a:gd name="connsiteY14" fmla="*/ 171460 h 594632"/>
              <a:gd name="connsiteX15" fmla="*/ 838332 w 1153368"/>
              <a:gd name="connsiteY15" fmla="*/ 55255 h 594632"/>
              <a:gd name="connsiteX16" fmla="*/ 564012 w 1153368"/>
              <a:gd name="connsiteY16" fmla="*/ 10 h 594632"/>
              <a:gd name="connsiteX0" fmla="*/ 564012 w 1153368"/>
              <a:gd name="connsiteY0" fmla="*/ 10 h 594632"/>
              <a:gd name="connsiteX1" fmla="*/ 301053 w 1153368"/>
              <a:gd name="connsiteY1" fmla="*/ 59018 h 594632"/>
              <a:gd name="connsiteX2" fmla="*/ 143007 w 1153368"/>
              <a:gd name="connsiteY2" fmla="*/ 171460 h 594632"/>
              <a:gd name="connsiteX3" fmla="*/ 64902 w 1153368"/>
              <a:gd name="connsiteY3" fmla="*/ 276235 h 594632"/>
              <a:gd name="connsiteX4" fmla="*/ 1 w 1153368"/>
              <a:gd name="connsiteY4" fmla="*/ 512432 h 594632"/>
              <a:gd name="connsiteX5" fmla="*/ 76249 w 1153368"/>
              <a:gd name="connsiteY5" fmla="*/ 594370 h 594632"/>
              <a:gd name="connsiteX6" fmla="*/ 137320 w 1153368"/>
              <a:gd name="connsiteY6" fmla="*/ 571580 h 594632"/>
              <a:gd name="connsiteX7" fmla="*/ 291597 w 1153368"/>
              <a:gd name="connsiteY7" fmla="*/ 480116 h 594632"/>
              <a:gd name="connsiteX8" fmla="*/ 564012 w 1153368"/>
              <a:gd name="connsiteY8" fmla="*/ 424872 h 594632"/>
              <a:gd name="connsiteX9" fmla="*/ 840195 w 1153368"/>
              <a:gd name="connsiteY9" fmla="*/ 481998 h 594632"/>
              <a:gd name="connsiteX10" fmla="*/ 1002162 w 1153368"/>
              <a:gd name="connsiteY10" fmla="*/ 573415 h 594632"/>
              <a:gd name="connsiteX11" fmla="*/ 1068837 w 1153368"/>
              <a:gd name="connsiteY11" fmla="*/ 594370 h 594632"/>
              <a:gd name="connsiteX12" fmla="*/ 1152657 w 1153368"/>
              <a:gd name="connsiteY12" fmla="*/ 514360 h 594632"/>
              <a:gd name="connsiteX13" fmla="*/ 1074497 w 1153368"/>
              <a:gd name="connsiteY13" fmla="*/ 264876 h 594632"/>
              <a:gd name="connsiteX14" fmla="*/ 996447 w 1153368"/>
              <a:gd name="connsiteY14" fmla="*/ 171460 h 594632"/>
              <a:gd name="connsiteX15" fmla="*/ 838332 w 1153368"/>
              <a:gd name="connsiteY15" fmla="*/ 55255 h 594632"/>
              <a:gd name="connsiteX16" fmla="*/ 564012 w 1153368"/>
              <a:gd name="connsiteY16" fmla="*/ 10 h 594632"/>
              <a:gd name="connsiteX0" fmla="*/ 564012 w 1153368"/>
              <a:gd name="connsiteY0" fmla="*/ 10 h 594632"/>
              <a:gd name="connsiteX1" fmla="*/ 301053 w 1153368"/>
              <a:gd name="connsiteY1" fmla="*/ 59018 h 594632"/>
              <a:gd name="connsiteX2" fmla="*/ 143007 w 1153368"/>
              <a:gd name="connsiteY2" fmla="*/ 171460 h 594632"/>
              <a:gd name="connsiteX3" fmla="*/ 64902 w 1153368"/>
              <a:gd name="connsiteY3" fmla="*/ 276235 h 594632"/>
              <a:gd name="connsiteX4" fmla="*/ 1 w 1153368"/>
              <a:gd name="connsiteY4" fmla="*/ 512432 h 594632"/>
              <a:gd name="connsiteX5" fmla="*/ 76249 w 1153368"/>
              <a:gd name="connsiteY5" fmla="*/ 594370 h 594632"/>
              <a:gd name="connsiteX6" fmla="*/ 137320 w 1153368"/>
              <a:gd name="connsiteY6" fmla="*/ 571580 h 594632"/>
              <a:gd name="connsiteX7" fmla="*/ 291597 w 1153368"/>
              <a:gd name="connsiteY7" fmla="*/ 480116 h 594632"/>
              <a:gd name="connsiteX8" fmla="*/ 564012 w 1153368"/>
              <a:gd name="connsiteY8" fmla="*/ 424872 h 594632"/>
              <a:gd name="connsiteX9" fmla="*/ 840195 w 1153368"/>
              <a:gd name="connsiteY9" fmla="*/ 481998 h 594632"/>
              <a:gd name="connsiteX10" fmla="*/ 1002162 w 1153368"/>
              <a:gd name="connsiteY10" fmla="*/ 573415 h 594632"/>
              <a:gd name="connsiteX11" fmla="*/ 1068837 w 1153368"/>
              <a:gd name="connsiteY11" fmla="*/ 594370 h 594632"/>
              <a:gd name="connsiteX12" fmla="*/ 1152657 w 1153368"/>
              <a:gd name="connsiteY12" fmla="*/ 514360 h 594632"/>
              <a:gd name="connsiteX13" fmla="*/ 1074497 w 1153368"/>
              <a:gd name="connsiteY13" fmla="*/ 264876 h 594632"/>
              <a:gd name="connsiteX14" fmla="*/ 996447 w 1153368"/>
              <a:gd name="connsiteY14" fmla="*/ 171460 h 594632"/>
              <a:gd name="connsiteX15" fmla="*/ 838332 w 1153368"/>
              <a:gd name="connsiteY15" fmla="*/ 55255 h 594632"/>
              <a:gd name="connsiteX16" fmla="*/ 564012 w 1153368"/>
              <a:gd name="connsiteY16" fmla="*/ 10 h 594632"/>
              <a:gd name="connsiteX0" fmla="*/ 564012 w 1153368"/>
              <a:gd name="connsiteY0" fmla="*/ 10 h 594632"/>
              <a:gd name="connsiteX1" fmla="*/ 301053 w 1153368"/>
              <a:gd name="connsiteY1" fmla="*/ 59018 h 594632"/>
              <a:gd name="connsiteX2" fmla="*/ 143007 w 1153368"/>
              <a:gd name="connsiteY2" fmla="*/ 171460 h 594632"/>
              <a:gd name="connsiteX3" fmla="*/ 64902 w 1153368"/>
              <a:gd name="connsiteY3" fmla="*/ 276235 h 594632"/>
              <a:gd name="connsiteX4" fmla="*/ 1 w 1153368"/>
              <a:gd name="connsiteY4" fmla="*/ 512432 h 594632"/>
              <a:gd name="connsiteX5" fmla="*/ 76249 w 1153368"/>
              <a:gd name="connsiteY5" fmla="*/ 594370 h 594632"/>
              <a:gd name="connsiteX6" fmla="*/ 137320 w 1153368"/>
              <a:gd name="connsiteY6" fmla="*/ 571580 h 594632"/>
              <a:gd name="connsiteX7" fmla="*/ 291597 w 1153368"/>
              <a:gd name="connsiteY7" fmla="*/ 480116 h 594632"/>
              <a:gd name="connsiteX8" fmla="*/ 564012 w 1153368"/>
              <a:gd name="connsiteY8" fmla="*/ 424872 h 594632"/>
              <a:gd name="connsiteX9" fmla="*/ 840195 w 1153368"/>
              <a:gd name="connsiteY9" fmla="*/ 481998 h 594632"/>
              <a:gd name="connsiteX10" fmla="*/ 1002162 w 1153368"/>
              <a:gd name="connsiteY10" fmla="*/ 573415 h 594632"/>
              <a:gd name="connsiteX11" fmla="*/ 1068837 w 1153368"/>
              <a:gd name="connsiteY11" fmla="*/ 594370 h 594632"/>
              <a:gd name="connsiteX12" fmla="*/ 1152657 w 1153368"/>
              <a:gd name="connsiteY12" fmla="*/ 514360 h 594632"/>
              <a:gd name="connsiteX13" fmla="*/ 1074497 w 1153368"/>
              <a:gd name="connsiteY13" fmla="*/ 264876 h 594632"/>
              <a:gd name="connsiteX14" fmla="*/ 996447 w 1153368"/>
              <a:gd name="connsiteY14" fmla="*/ 171460 h 594632"/>
              <a:gd name="connsiteX15" fmla="*/ 838332 w 1153368"/>
              <a:gd name="connsiteY15" fmla="*/ 55255 h 594632"/>
              <a:gd name="connsiteX16" fmla="*/ 564012 w 1153368"/>
              <a:gd name="connsiteY16" fmla="*/ 10 h 59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3368" h="594632">
                <a:moveTo>
                  <a:pt x="564012" y="10"/>
                </a:moveTo>
                <a:cubicBezTo>
                  <a:pt x="474466" y="637"/>
                  <a:pt x="371220" y="30443"/>
                  <a:pt x="301053" y="59018"/>
                </a:cubicBezTo>
                <a:cubicBezTo>
                  <a:pt x="230886" y="87593"/>
                  <a:pt x="182365" y="135257"/>
                  <a:pt x="143007" y="171460"/>
                </a:cubicBezTo>
                <a:cubicBezTo>
                  <a:pt x="103649" y="207663"/>
                  <a:pt x="95325" y="228261"/>
                  <a:pt x="64902" y="276235"/>
                </a:cubicBezTo>
                <a:cubicBezTo>
                  <a:pt x="34479" y="324209"/>
                  <a:pt x="-23" y="446239"/>
                  <a:pt x="1" y="512432"/>
                </a:cubicBezTo>
                <a:cubicBezTo>
                  <a:pt x="25" y="578625"/>
                  <a:pt x="47762" y="593920"/>
                  <a:pt x="76249" y="594370"/>
                </a:cubicBezTo>
                <a:cubicBezTo>
                  <a:pt x="104736" y="594820"/>
                  <a:pt x="101429" y="590622"/>
                  <a:pt x="137320" y="571580"/>
                </a:cubicBezTo>
                <a:cubicBezTo>
                  <a:pt x="173211" y="552538"/>
                  <a:pt x="220482" y="504567"/>
                  <a:pt x="291597" y="480116"/>
                </a:cubicBezTo>
                <a:cubicBezTo>
                  <a:pt x="362712" y="455665"/>
                  <a:pt x="472579" y="424558"/>
                  <a:pt x="564012" y="424872"/>
                </a:cubicBezTo>
                <a:cubicBezTo>
                  <a:pt x="655445" y="425186"/>
                  <a:pt x="767170" y="457241"/>
                  <a:pt x="840195" y="481998"/>
                </a:cubicBezTo>
                <a:cubicBezTo>
                  <a:pt x="913220" y="506755"/>
                  <a:pt x="986749" y="562212"/>
                  <a:pt x="1002162" y="573415"/>
                </a:cubicBezTo>
                <a:cubicBezTo>
                  <a:pt x="1017575" y="584618"/>
                  <a:pt x="1041888" y="591041"/>
                  <a:pt x="1068837" y="594370"/>
                </a:cubicBezTo>
                <a:cubicBezTo>
                  <a:pt x="1095786" y="597699"/>
                  <a:pt x="1149822" y="569276"/>
                  <a:pt x="1152657" y="514360"/>
                </a:cubicBezTo>
                <a:cubicBezTo>
                  <a:pt x="1155492" y="459444"/>
                  <a:pt x="1153555" y="359565"/>
                  <a:pt x="1074497" y="264876"/>
                </a:cubicBezTo>
                <a:cubicBezTo>
                  <a:pt x="995439" y="170187"/>
                  <a:pt x="1025091" y="209220"/>
                  <a:pt x="996447" y="171460"/>
                </a:cubicBezTo>
                <a:cubicBezTo>
                  <a:pt x="958347" y="135583"/>
                  <a:pt x="909770" y="83195"/>
                  <a:pt x="838332" y="55255"/>
                </a:cubicBezTo>
                <a:cubicBezTo>
                  <a:pt x="766895" y="27315"/>
                  <a:pt x="653558" y="-617"/>
                  <a:pt x="564012" y="10"/>
                </a:cubicBezTo>
                <a:close/>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p:txBody>
      </p:sp>
      <p:sp>
        <p:nvSpPr>
          <p:cNvPr id="2" name="CasellaDiTesto 1">
            <a:extLst>
              <a:ext uri="{FF2B5EF4-FFF2-40B4-BE49-F238E27FC236}">
                <a16:creationId xmlns:a16="http://schemas.microsoft.com/office/drawing/2014/main" id="{98C969CD-4929-47C6-8690-CCA0B998E7DC}"/>
              </a:ext>
            </a:extLst>
          </p:cNvPr>
          <p:cNvSpPr txBox="1"/>
          <p:nvPr/>
        </p:nvSpPr>
        <p:spPr>
          <a:xfrm>
            <a:off x="0" y="477336"/>
            <a:ext cx="5828445" cy="1200329"/>
          </a:xfrm>
          <a:prstGeom prst="rect">
            <a:avLst/>
          </a:prstGeom>
          <a:noFill/>
        </p:spPr>
        <p:txBody>
          <a:bodyPr wrap="square" rtlCol="0">
            <a:spAutoFit/>
          </a:bodyPr>
          <a:lstStyle/>
          <a:p>
            <a:r>
              <a:rPr lang="it-IT" dirty="0"/>
              <a:t>Completate tutte le operazioni di ricerca della curva di compenetrazione si possono dissolvere, progressivamente tutte le costruzioni per mettere in evidenza solo la curva</a:t>
            </a:r>
          </a:p>
        </p:txBody>
      </p:sp>
      <p:sp>
        <p:nvSpPr>
          <p:cNvPr id="4" name="CasellaDiTesto 3">
            <a:extLst>
              <a:ext uri="{FF2B5EF4-FFF2-40B4-BE49-F238E27FC236}">
                <a16:creationId xmlns:a16="http://schemas.microsoft.com/office/drawing/2014/main" id="{1171B50B-5077-4651-916A-1491659A2320}"/>
              </a:ext>
            </a:extLst>
          </p:cNvPr>
          <p:cNvSpPr txBox="1"/>
          <p:nvPr/>
        </p:nvSpPr>
        <p:spPr>
          <a:xfrm>
            <a:off x="0" y="1757789"/>
            <a:ext cx="5942341" cy="923330"/>
          </a:xfrm>
          <a:prstGeom prst="rect">
            <a:avLst/>
          </a:prstGeom>
          <a:noFill/>
          <a:ln>
            <a:noFill/>
          </a:ln>
        </p:spPr>
        <p:txBody>
          <a:bodyPr wrap="square" rtlCol="0">
            <a:spAutoFit/>
          </a:bodyPr>
          <a:lstStyle/>
          <a:p>
            <a:r>
              <a:rPr lang="it-IT" dirty="0">
                <a:solidFill>
                  <a:srgbClr val="FF0000"/>
                </a:solidFill>
              </a:rPr>
              <a:t>Dissolvenza delle rette di proiezione e delle operazioni grafiche di ribaltamento dei punti delle curve della compenetrazione</a:t>
            </a:r>
          </a:p>
        </p:txBody>
      </p:sp>
      <p:sp>
        <p:nvSpPr>
          <p:cNvPr id="17" name="CasellaDiTesto 16">
            <a:extLst>
              <a:ext uri="{FF2B5EF4-FFF2-40B4-BE49-F238E27FC236}">
                <a16:creationId xmlns:a16="http://schemas.microsoft.com/office/drawing/2014/main" id="{8606CCA7-BEE6-4426-A2D2-E723B307EA20}"/>
              </a:ext>
            </a:extLst>
          </p:cNvPr>
          <p:cNvSpPr txBox="1"/>
          <p:nvPr/>
        </p:nvSpPr>
        <p:spPr>
          <a:xfrm>
            <a:off x="0" y="2740839"/>
            <a:ext cx="5477079" cy="923330"/>
          </a:xfrm>
          <a:prstGeom prst="rect">
            <a:avLst/>
          </a:prstGeom>
          <a:noFill/>
        </p:spPr>
        <p:txBody>
          <a:bodyPr wrap="square" rtlCol="0">
            <a:spAutoFit/>
          </a:bodyPr>
          <a:lstStyle/>
          <a:p>
            <a:r>
              <a:rPr lang="it-IT" dirty="0">
                <a:solidFill>
                  <a:srgbClr val="00B050"/>
                </a:solidFill>
              </a:rPr>
              <a:t>Dissolvenza delle operazioni grafiche  relative alla sezione del cono di colore verde e relativi rami delle iperboli</a:t>
            </a:r>
          </a:p>
        </p:txBody>
      </p:sp>
      <p:sp>
        <p:nvSpPr>
          <p:cNvPr id="233" name="CasellaDiTesto 232">
            <a:extLst>
              <a:ext uri="{FF2B5EF4-FFF2-40B4-BE49-F238E27FC236}">
                <a16:creationId xmlns:a16="http://schemas.microsoft.com/office/drawing/2014/main" id="{48F239BE-859E-42E3-9CB7-CE290E65918E}"/>
              </a:ext>
            </a:extLst>
          </p:cNvPr>
          <p:cNvSpPr txBox="1"/>
          <p:nvPr/>
        </p:nvSpPr>
        <p:spPr>
          <a:xfrm>
            <a:off x="0" y="3744293"/>
            <a:ext cx="5477079" cy="923330"/>
          </a:xfrm>
          <a:prstGeom prst="rect">
            <a:avLst/>
          </a:prstGeom>
          <a:noFill/>
        </p:spPr>
        <p:txBody>
          <a:bodyPr wrap="square" rtlCol="0">
            <a:spAutoFit/>
          </a:bodyPr>
          <a:lstStyle/>
          <a:p>
            <a:r>
              <a:rPr lang="it-IT" dirty="0">
                <a:solidFill>
                  <a:srgbClr val="0070C0"/>
                </a:solidFill>
              </a:rPr>
              <a:t>Dissolvenza delle operazioni grafiche  relative alla sezione del cono di colore blu e relativi rami delle iperboli</a:t>
            </a:r>
          </a:p>
        </p:txBody>
      </p:sp>
      <p:sp>
        <p:nvSpPr>
          <p:cNvPr id="236" name="CasellaDiTesto 235">
            <a:extLst>
              <a:ext uri="{FF2B5EF4-FFF2-40B4-BE49-F238E27FC236}">
                <a16:creationId xmlns:a16="http://schemas.microsoft.com/office/drawing/2014/main" id="{651CA913-9427-4E8B-9BAA-792BF71C2263}"/>
              </a:ext>
            </a:extLst>
          </p:cNvPr>
          <p:cNvSpPr txBox="1"/>
          <p:nvPr/>
        </p:nvSpPr>
        <p:spPr>
          <a:xfrm>
            <a:off x="0" y="4710681"/>
            <a:ext cx="5477079" cy="646331"/>
          </a:xfrm>
          <a:prstGeom prst="rect">
            <a:avLst/>
          </a:prstGeom>
          <a:noFill/>
        </p:spPr>
        <p:txBody>
          <a:bodyPr wrap="square" rtlCol="0">
            <a:spAutoFit/>
          </a:bodyPr>
          <a:lstStyle/>
          <a:p>
            <a:r>
              <a:rPr lang="it-IT" dirty="0">
                <a:solidFill>
                  <a:srgbClr val="FF0000"/>
                </a:solidFill>
              </a:rPr>
              <a:t>Dissolvenza delle tracce dei piani principali e delle relative posizioni simmetriche </a:t>
            </a:r>
          </a:p>
        </p:txBody>
      </p:sp>
      <p:sp>
        <p:nvSpPr>
          <p:cNvPr id="237" name="CasellaDiTesto 236">
            <a:extLst>
              <a:ext uri="{FF2B5EF4-FFF2-40B4-BE49-F238E27FC236}">
                <a16:creationId xmlns:a16="http://schemas.microsoft.com/office/drawing/2014/main" id="{A809AB5E-628B-47A9-9D5B-CF5F6ABCC16C}"/>
              </a:ext>
            </a:extLst>
          </p:cNvPr>
          <p:cNvSpPr txBox="1"/>
          <p:nvPr/>
        </p:nvSpPr>
        <p:spPr>
          <a:xfrm>
            <a:off x="11608929" y="3774162"/>
            <a:ext cx="468000" cy="369332"/>
          </a:xfrm>
          <a:prstGeom prst="rect">
            <a:avLst/>
          </a:prstGeom>
          <a:noFill/>
        </p:spPr>
        <p:txBody>
          <a:bodyPr wrap="square" rtlCol="0">
            <a:spAutoFit/>
          </a:bodyPr>
          <a:lstStyle/>
          <a:p>
            <a:r>
              <a:rPr lang="it-IT" dirty="0"/>
              <a:t>lt</a:t>
            </a:r>
          </a:p>
        </p:txBody>
      </p:sp>
      <p:sp>
        <p:nvSpPr>
          <p:cNvPr id="22" name="CasellaDiTesto 21">
            <a:extLst>
              <a:ext uri="{FF2B5EF4-FFF2-40B4-BE49-F238E27FC236}">
                <a16:creationId xmlns:a16="http://schemas.microsoft.com/office/drawing/2014/main" id="{9FE03406-7E1B-4097-BB66-05B9EFDF5FED}"/>
              </a:ext>
            </a:extLst>
          </p:cNvPr>
          <p:cNvSpPr txBox="1"/>
          <p:nvPr/>
        </p:nvSpPr>
        <p:spPr>
          <a:xfrm>
            <a:off x="824111" y="5521611"/>
            <a:ext cx="5056428" cy="1200329"/>
          </a:xfrm>
          <a:prstGeom prst="rect">
            <a:avLst/>
          </a:prstGeom>
          <a:noFill/>
        </p:spPr>
        <p:txBody>
          <a:bodyPr wrap="square" rtlCol="0">
            <a:spAutoFit/>
          </a:bodyPr>
          <a:lstStyle/>
          <a:p>
            <a:r>
              <a:rPr lang="it-IT" dirty="0">
                <a:solidFill>
                  <a:srgbClr val="FF0000"/>
                </a:solidFill>
              </a:rPr>
              <a:t>Restano, così, evidenziate  le forme e le posizioni delle curve di compenetrazione tra i due solidi sia sul piano </a:t>
            </a:r>
            <a:r>
              <a:rPr lang="it-IT" dirty="0">
                <a:solidFill>
                  <a:srgbClr val="FF0000"/>
                </a:solidFill>
                <a:latin typeface="Symbol" panose="05050102010706020507" pitchFamily="18" charset="2"/>
              </a:rPr>
              <a:t>p</a:t>
            </a:r>
            <a:r>
              <a:rPr lang="it-IT" baseline="-25000" dirty="0">
                <a:solidFill>
                  <a:srgbClr val="FF0000"/>
                </a:solidFill>
              </a:rPr>
              <a:t>1</a:t>
            </a:r>
            <a:r>
              <a:rPr lang="it-IT" dirty="0">
                <a:solidFill>
                  <a:srgbClr val="FF0000"/>
                </a:solidFill>
              </a:rPr>
              <a:t> che sul piano </a:t>
            </a:r>
            <a:r>
              <a:rPr lang="it-IT" dirty="0">
                <a:solidFill>
                  <a:srgbClr val="FF0000"/>
                </a:solidFill>
                <a:latin typeface="Symbol" panose="05050102010706020507" pitchFamily="18" charset="2"/>
              </a:rPr>
              <a:t>p</a:t>
            </a:r>
            <a:r>
              <a:rPr lang="it-IT" baseline="-25000" dirty="0">
                <a:solidFill>
                  <a:srgbClr val="FF0000"/>
                </a:solidFill>
              </a:rPr>
              <a:t>2</a:t>
            </a:r>
            <a:r>
              <a:rPr lang="it-IT" dirty="0">
                <a:solidFill>
                  <a:srgbClr val="FF0000"/>
                </a:solidFill>
              </a:rPr>
              <a:t> che nella posizione ribaltata del piano laterale </a:t>
            </a:r>
            <a:r>
              <a:rPr lang="it-IT" dirty="0">
                <a:solidFill>
                  <a:srgbClr val="FF0000"/>
                </a:solidFill>
                <a:latin typeface="Symbol" panose="05050102010706020507" pitchFamily="18" charset="2"/>
              </a:rPr>
              <a:t>p</a:t>
            </a:r>
            <a:r>
              <a:rPr lang="it-IT" baseline="-25000" dirty="0">
                <a:solidFill>
                  <a:srgbClr val="FF0000"/>
                </a:solidFill>
              </a:rPr>
              <a:t>3</a:t>
            </a:r>
          </a:p>
        </p:txBody>
      </p:sp>
      <p:cxnSp>
        <p:nvCxnSpPr>
          <p:cNvPr id="242" name="Connettore diritto 241">
            <a:extLst>
              <a:ext uri="{FF2B5EF4-FFF2-40B4-BE49-F238E27FC236}">
                <a16:creationId xmlns:a16="http://schemas.microsoft.com/office/drawing/2014/main" id="{A755CD08-5942-4E90-BB0B-5D5F6C58457A}"/>
              </a:ext>
            </a:extLst>
          </p:cNvPr>
          <p:cNvCxnSpPr>
            <a:cxnSpLocks/>
          </p:cNvCxnSpPr>
          <p:nvPr/>
        </p:nvCxnSpPr>
        <p:spPr>
          <a:xfrm>
            <a:off x="6655302" y="1316426"/>
            <a:ext cx="0" cy="507491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Connettore diritto 243">
            <a:extLst>
              <a:ext uri="{FF2B5EF4-FFF2-40B4-BE49-F238E27FC236}">
                <a16:creationId xmlns:a16="http://schemas.microsoft.com/office/drawing/2014/main" id="{4896D312-498A-4F77-AFDE-1753E8EF1882}"/>
              </a:ext>
            </a:extLst>
          </p:cNvPr>
          <p:cNvCxnSpPr>
            <a:cxnSpLocks/>
          </p:cNvCxnSpPr>
          <p:nvPr/>
        </p:nvCxnSpPr>
        <p:spPr>
          <a:xfrm>
            <a:off x="6814125" y="1135117"/>
            <a:ext cx="0" cy="539516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ttore diritto 245">
            <a:extLst>
              <a:ext uri="{FF2B5EF4-FFF2-40B4-BE49-F238E27FC236}">
                <a16:creationId xmlns:a16="http://schemas.microsoft.com/office/drawing/2014/main" id="{79862869-9C4B-4A09-8A77-534359709702}"/>
              </a:ext>
            </a:extLst>
          </p:cNvPr>
          <p:cNvCxnSpPr>
            <a:cxnSpLocks/>
          </p:cNvCxnSpPr>
          <p:nvPr/>
        </p:nvCxnSpPr>
        <p:spPr>
          <a:xfrm>
            <a:off x="7118925" y="446690"/>
            <a:ext cx="0" cy="638999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Connettore diritto 247">
            <a:extLst>
              <a:ext uri="{FF2B5EF4-FFF2-40B4-BE49-F238E27FC236}">
                <a16:creationId xmlns:a16="http://schemas.microsoft.com/office/drawing/2014/main" id="{583757EC-9428-4FBB-AD8B-49052B529A61}"/>
              </a:ext>
            </a:extLst>
          </p:cNvPr>
          <p:cNvCxnSpPr>
            <a:cxnSpLocks/>
          </p:cNvCxnSpPr>
          <p:nvPr/>
        </p:nvCxnSpPr>
        <p:spPr>
          <a:xfrm>
            <a:off x="6966525" y="625366"/>
            <a:ext cx="0" cy="612976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Connettore diritto 249">
            <a:extLst>
              <a:ext uri="{FF2B5EF4-FFF2-40B4-BE49-F238E27FC236}">
                <a16:creationId xmlns:a16="http://schemas.microsoft.com/office/drawing/2014/main" id="{3CA5A2B7-C752-405D-B83A-A6FBB757D16C}"/>
              </a:ext>
            </a:extLst>
          </p:cNvPr>
          <p:cNvCxnSpPr>
            <a:cxnSpLocks/>
          </p:cNvCxnSpPr>
          <p:nvPr/>
        </p:nvCxnSpPr>
        <p:spPr>
          <a:xfrm>
            <a:off x="7671953" y="446690"/>
            <a:ext cx="0" cy="626470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Connettore diritto 251">
            <a:extLst>
              <a:ext uri="{FF2B5EF4-FFF2-40B4-BE49-F238E27FC236}">
                <a16:creationId xmlns:a16="http://schemas.microsoft.com/office/drawing/2014/main" id="{DF3E4967-F91D-4C21-A2A8-104A00ED036C}"/>
              </a:ext>
            </a:extLst>
          </p:cNvPr>
          <p:cNvCxnSpPr>
            <a:cxnSpLocks/>
          </p:cNvCxnSpPr>
          <p:nvPr/>
        </p:nvCxnSpPr>
        <p:spPr>
          <a:xfrm>
            <a:off x="7902192" y="922283"/>
            <a:ext cx="0" cy="578910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Connettore diritto 252">
            <a:extLst>
              <a:ext uri="{FF2B5EF4-FFF2-40B4-BE49-F238E27FC236}">
                <a16:creationId xmlns:a16="http://schemas.microsoft.com/office/drawing/2014/main" id="{18856146-3B7E-40C3-ABF3-9D360FF9E09A}"/>
              </a:ext>
            </a:extLst>
          </p:cNvPr>
          <p:cNvCxnSpPr>
            <a:cxnSpLocks/>
          </p:cNvCxnSpPr>
          <p:nvPr/>
        </p:nvCxnSpPr>
        <p:spPr>
          <a:xfrm>
            <a:off x="7978044" y="1132489"/>
            <a:ext cx="0" cy="559049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3" name="Connettore diritto 272">
            <a:extLst>
              <a:ext uri="{FF2B5EF4-FFF2-40B4-BE49-F238E27FC236}">
                <a16:creationId xmlns:a16="http://schemas.microsoft.com/office/drawing/2014/main" id="{A645F21D-8008-45AC-BCB8-4502A665CB56}"/>
              </a:ext>
            </a:extLst>
          </p:cNvPr>
          <p:cNvCxnSpPr>
            <a:cxnSpLocks/>
          </p:cNvCxnSpPr>
          <p:nvPr/>
        </p:nvCxnSpPr>
        <p:spPr>
          <a:xfrm>
            <a:off x="8134310" y="1316426"/>
            <a:ext cx="0" cy="540655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4" name="Connettore diritto 273">
            <a:extLst>
              <a:ext uri="{FF2B5EF4-FFF2-40B4-BE49-F238E27FC236}">
                <a16:creationId xmlns:a16="http://schemas.microsoft.com/office/drawing/2014/main" id="{E2217B3B-B42D-4795-A791-6F49A9E2EC31}"/>
              </a:ext>
            </a:extLst>
          </p:cNvPr>
          <p:cNvCxnSpPr>
            <a:cxnSpLocks/>
          </p:cNvCxnSpPr>
          <p:nvPr/>
        </p:nvCxnSpPr>
        <p:spPr>
          <a:xfrm>
            <a:off x="6891801" y="918537"/>
            <a:ext cx="0" cy="57297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5" name="Connettore diritto 274">
            <a:extLst>
              <a:ext uri="{FF2B5EF4-FFF2-40B4-BE49-F238E27FC236}">
                <a16:creationId xmlns:a16="http://schemas.microsoft.com/office/drawing/2014/main" id="{4FE98083-1BE5-48AE-A308-D29E135BD2D6}"/>
              </a:ext>
            </a:extLst>
          </p:cNvPr>
          <p:cNvCxnSpPr>
            <a:cxnSpLocks/>
          </p:cNvCxnSpPr>
          <p:nvPr/>
        </p:nvCxnSpPr>
        <p:spPr>
          <a:xfrm>
            <a:off x="7830553" y="633249"/>
            <a:ext cx="0" cy="608973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76" name="CasellaDiTesto 275">
            <a:extLst>
              <a:ext uri="{FF2B5EF4-FFF2-40B4-BE49-F238E27FC236}">
                <a16:creationId xmlns:a16="http://schemas.microsoft.com/office/drawing/2014/main" id="{E2AD4F9B-61B4-42DA-8CED-8DCA663058AD}"/>
              </a:ext>
            </a:extLst>
          </p:cNvPr>
          <p:cNvSpPr txBox="1"/>
          <p:nvPr/>
        </p:nvSpPr>
        <p:spPr>
          <a:xfrm>
            <a:off x="6278075" y="1249118"/>
            <a:ext cx="612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1</a:t>
            </a:r>
            <a:endParaRPr lang="it-IT" sz="1200" dirty="0"/>
          </a:p>
        </p:txBody>
      </p:sp>
      <p:sp>
        <p:nvSpPr>
          <p:cNvPr id="283" name="CasellaDiTesto 282">
            <a:extLst>
              <a:ext uri="{FF2B5EF4-FFF2-40B4-BE49-F238E27FC236}">
                <a16:creationId xmlns:a16="http://schemas.microsoft.com/office/drawing/2014/main" id="{89BBEC4A-0C63-4A4A-9BD1-9819363EBB44}"/>
              </a:ext>
            </a:extLst>
          </p:cNvPr>
          <p:cNvSpPr txBox="1"/>
          <p:nvPr/>
        </p:nvSpPr>
        <p:spPr>
          <a:xfrm>
            <a:off x="6405357" y="997962"/>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2</a:t>
            </a:r>
            <a:endParaRPr lang="it-IT" sz="1200" dirty="0"/>
          </a:p>
        </p:txBody>
      </p:sp>
      <p:sp>
        <p:nvSpPr>
          <p:cNvPr id="284" name="CasellaDiTesto 283">
            <a:extLst>
              <a:ext uri="{FF2B5EF4-FFF2-40B4-BE49-F238E27FC236}">
                <a16:creationId xmlns:a16="http://schemas.microsoft.com/office/drawing/2014/main" id="{EB0BBF7E-B532-473C-B60D-9E1EDCC5C455}"/>
              </a:ext>
            </a:extLst>
          </p:cNvPr>
          <p:cNvSpPr txBox="1"/>
          <p:nvPr/>
        </p:nvSpPr>
        <p:spPr>
          <a:xfrm>
            <a:off x="6477322" y="777561"/>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3</a:t>
            </a:r>
            <a:endParaRPr lang="it-IT" sz="1200" dirty="0"/>
          </a:p>
        </p:txBody>
      </p:sp>
      <p:sp>
        <p:nvSpPr>
          <p:cNvPr id="285" name="CasellaDiTesto 284">
            <a:extLst>
              <a:ext uri="{FF2B5EF4-FFF2-40B4-BE49-F238E27FC236}">
                <a16:creationId xmlns:a16="http://schemas.microsoft.com/office/drawing/2014/main" id="{E07ADC34-A26C-42C2-8C4F-B89842C1CED6}"/>
              </a:ext>
            </a:extLst>
          </p:cNvPr>
          <p:cNvSpPr txBox="1"/>
          <p:nvPr/>
        </p:nvSpPr>
        <p:spPr>
          <a:xfrm>
            <a:off x="6568390" y="547939"/>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4</a:t>
            </a:r>
            <a:endParaRPr lang="it-IT" sz="1200" dirty="0"/>
          </a:p>
        </p:txBody>
      </p:sp>
      <p:sp>
        <p:nvSpPr>
          <p:cNvPr id="286" name="CasellaDiTesto 285">
            <a:extLst>
              <a:ext uri="{FF2B5EF4-FFF2-40B4-BE49-F238E27FC236}">
                <a16:creationId xmlns:a16="http://schemas.microsoft.com/office/drawing/2014/main" id="{8CCE5B64-6247-479C-875C-7793D58E435F}"/>
              </a:ext>
            </a:extLst>
          </p:cNvPr>
          <p:cNvSpPr txBox="1"/>
          <p:nvPr/>
        </p:nvSpPr>
        <p:spPr>
          <a:xfrm>
            <a:off x="6738175" y="328758"/>
            <a:ext cx="648000"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2</a:t>
            </a:r>
            <a:r>
              <a:rPr lang="it-IT" sz="1200" dirty="0">
                <a:solidFill>
                  <a:srgbClr val="FF0000"/>
                </a:solidFill>
                <a:latin typeface="Symbol" panose="05050102010706020507" pitchFamily="18" charset="2"/>
              </a:rPr>
              <a:t>a</a:t>
            </a:r>
            <a:r>
              <a:rPr lang="it-IT" sz="1200" baseline="-25000" dirty="0">
                <a:solidFill>
                  <a:srgbClr val="FF0000"/>
                </a:solidFill>
              </a:rPr>
              <a:t>5</a:t>
            </a:r>
            <a:endParaRPr lang="it-IT" sz="1200" dirty="0"/>
          </a:p>
        </p:txBody>
      </p:sp>
      <p:sp>
        <p:nvSpPr>
          <p:cNvPr id="287" name="CasellaDiTesto 286">
            <a:extLst>
              <a:ext uri="{FF2B5EF4-FFF2-40B4-BE49-F238E27FC236}">
                <a16:creationId xmlns:a16="http://schemas.microsoft.com/office/drawing/2014/main" id="{96F315B1-13CD-4199-9A36-F48F84D4B637}"/>
              </a:ext>
            </a:extLst>
          </p:cNvPr>
          <p:cNvSpPr txBox="1"/>
          <p:nvPr/>
        </p:nvSpPr>
        <p:spPr>
          <a:xfrm>
            <a:off x="7743863" y="545405"/>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4</a:t>
            </a:r>
          </a:p>
        </p:txBody>
      </p:sp>
      <p:sp>
        <p:nvSpPr>
          <p:cNvPr id="288" name="CasellaDiTesto 287">
            <a:extLst>
              <a:ext uri="{FF2B5EF4-FFF2-40B4-BE49-F238E27FC236}">
                <a16:creationId xmlns:a16="http://schemas.microsoft.com/office/drawing/2014/main" id="{209F63AC-293A-475D-AF1D-420612C2318D}"/>
              </a:ext>
            </a:extLst>
          </p:cNvPr>
          <p:cNvSpPr txBox="1"/>
          <p:nvPr/>
        </p:nvSpPr>
        <p:spPr>
          <a:xfrm>
            <a:off x="7817037" y="813474"/>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3</a:t>
            </a:r>
          </a:p>
        </p:txBody>
      </p:sp>
      <p:sp>
        <p:nvSpPr>
          <p:cNvPr id="298" name="CasellaDiTesto 297">
            <a:extLst>
              <a:ext uri="{FF2B5EF4-FFF2-40B4-BE49-F238E27FC236}">
                <a16:creationId xmlns:a16="http://schemas.microsoft.com/office/drawing/2014/main" id="{517F636B-684F-4EED-917A-245AFC7FCAEB}"/>
              </a:ext>
            </a:extLst>
          </p:cNvPr>
          <p:cNvSpPr txBox="1"/>
          <p:nvPr/>
        </p:nvSpPr>
        <p:spPr>
          <a:xfrm>
            <a:off x="7898154" y="1009492"/>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2</a:t>
            </a:r>
          </a:p>
        </p:txBody>
      </p:sp>
      <p:sp>
        <p:nvSpPr>
          <p:cNvPr id="300" name="CasellaDiTesto 299">
            <a:extLst>
              <a:ext uri="{FF2B5EF4-FFF2-40B4-BE49-F238E27FC236}">
                <a16:creationId xmlns:a16="http://schemas.microsoft.com/office/drawing/2014/main" id="{2F0A62D2-0B03-4169-8FBB-06F79DBE7BD2}"/>
              </a:ext>
            </a:extLst>
          </p:cNvPr>
          <p:cNvSpPr txBox="1"/>
          <p:nvPr/>
        </p:nvSpPr>
        <p:spPr>
          <a:xfrm>
            <a:off x="8075628" y="1214181"/>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1</a:t>
            </a:r>
          </a:p>
        </p:txBody>
      </p:sp>
      <p:sp>
        <p:nvSpPr>
          <p:cNvPr id="302" name="CasellaDiTesto 301">
            <a:extLst>
              <a:ext uri="{FF2B5EF4-FFF2-40B4-BE49-F238E27FC236}">
                <a16:creationId xmlns:a16="http://schemas.microsoft.com/office/drawing/2014/main" id="{18A4F0D8-5AC1-4DD9-AB1F-42AF5E046E44}"/>
              </a:ext>
            </a:extLst>
          </p:cNvPr>
          <p:cNvSpPr txBox="1"/>
          <p:nvPr/>
        </p:nvSpPr>
        <p:spPr>
          <a:xfrm>
            <a:off x="7609133" y="314174"/>
            <a:ext cx="442813" cy="276999"/>
          </a:xfrm>
          <a:prstGeom prst="rect">
            <a:avLst/>
          </a:prstGeom>
          <a:noFill/>
        </p:spPr>
        <p:txBody>
          <a:bodyPr wrap="square" rtlCol="0">
            <a:spAutoFit/>
          </a:bodyPr>
          <a:lstStyle/>
          <a:p>
            <a:r>
              <a:rPr lang="it-IT" sz="1200" dirty="0">
                <a:solidFill>
                  <a:srgbClr val="FF0000"/>
                </a:solidFill>
                <a:latin typeface="Symbol" panose="05050102010706020507" pitchFamily="18" charset="2"/>
              </a:rPr>
              <a:t>a</a:t>
            </a:r>
            <a:r>
              <a:rPr lang="it-IT" sz="1200" baseline="-25000" dirty="0">
                <a:solidFill>
                  <a:srgbClr val="FF0000"/>
                </a:solidFill>
              </a:rPr>
              <a:t>5</a:t>
            </a:r>
          </a:p>
        </p:txBody>
      </p:sp>
      <p:sp>
        <p:nvSpPr>
          <p:cNvPr id="304" name="CasellaDiTesto 303">
            <a:extLst>
              <a:ext uri="{FF2B5EF4-FFF2-40B4-BE49-F238E27FC236}">
                <a16:creationId xmlns:a16="http://schemas.microsoft.com/office/drawing/2014/main" id="{5F58602F-EC28-45D5-8ADD-BB83589C0D58}"/>
              </a:ext>
            </a:extLst>
          </p:cNvPr>
          <p:cNvSpPr txBox="1"/>
          <p:nvPr/>
        </p:nvSpPr>
        <p:spPr>
          <a:xfrm>
            <a:off x="6427887" y="5830462"/>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1</a:t>
            </a:r>
          </a:p>
        </p:txBody>
      </p:sp>
      <p:sp>
        <p:nvSpPr>
          <p:cNvPr id="306" name="CasellaDiTesto 305">
            <a:extLst>
              <a:ext uri="{FF2B5EF4-FFF2-40B4-BE49-F238E27FC236}">
                <a16:creationId xmlns:a16="http://schemas.microsoft.com/office/drawing/2014/main" id="{6C09578D-2AA1-448B-989B-CF8AD1CE3875}"/>
              </a:ext>
            </a:extLst>
          </p:cNvPr>
          <p:cNvSpPr txBox="1"/>
          <p:nvPr/>
        </p:nvSpPr>
        <p:spPr>
          <a:xfrm>
            <a:off x="6451232" y="6013397"/>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2</a:t>
            </a:r>
          </a:p>
        </p:txBody>
      </p:sp>
      <p:sp>
        <p:nvSpPr>
          <p:cNvPr id="308" name="CasellaDiTesto 307">
            <a:extLst>
              <a:ext uri="{FF2B5EF4-FFF2-40B4-BE49-F238E27FC236}">
                <a16:creationId xmlns:a16="http://schemas.microsoft.com/office/drawing/2014/main" id="{C6565BED-810B-4C05-87ED-5B560D9C12F3}"/>
              </a:ext>
            </a:extLst>
          </p:cNvPr>
          <p:cNvSpPr txBox="1"/>
          <p:nvPr/>
        </p:nvSpPr>
        <p:spPr>
          <a:xfrm>
            <a:off x="6603617" y="6411230"/>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4</a:t>
            </a:r>
          </a:p>
        </p:txBody>
      </p:sp>
      <p:sp>
        <p:nvSpPr>
          <p:cNvPr id="310" name="CasellaDiTesto 309">
            <a:extLst>
              <a:ext uri="{FF2B5EF4-FFF2-40B4-BE49-F238E27FC236}">
                <a16:creationId xmlns:a16="http://schemas.microsoft.com/office/drawing/2014/main" id="{D7125288-01D6-4141-A528-1EEE287899B9}"/>
              </a:ext>
            </a:extLst>
          </p:cNvPr>
          <p:cNvSpPr txBox="1"/>
          <p:nvPr/>
        </p:nvSpPr>
        <p:spPr>
          <a:xfrm>
            <a:off x="6511590" y="6259181"/>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3</a:t>
            </a:r>
          </a:p>
        </p:txBody>
      </p:sp>
      <p:sp>
        <p:nvSpPr>
          <p:cNvPr id="313" name="CasellaDiTesto 312">
            <a:extLst>
              <a:ext uri="{FF2B5EF4-FFF2-40B4-BE49-F238E27FC236}">
                <a16:creationId xmlns:a16="http://schemas.microsoft.com/office/drawing/2014/main" id="{A1A1CC29-0FAD-4C73-83E6-DCB05FD458E4}"/>
              </a:ext>
            </a:extLst>
          </p:cNvPr>
          <p:cNvSpPr txBox="1"/>
          <p:nvPr/>
        </p:nvSpPr>
        <p:spPr>
          <a:xfrm>
            <a:off x="6743194" y="6573905"/>
            <a:ext cx="632442" cy="276999"/>
          </a:xfrm>
          <a:prstGeom prst="rect">
            <a:avLst/>
          </a:prstGeom>
          <a:noFill/>
        </p:spPr>
        <p:txBody>
          <a:bodyPr wrap="square">
            <a:spAutoFit/>
          </a:bodyPr>
          <a:lstStyle/>
          <a:p>
            <a:r>
              <a:rPr lang="it-IT" sz="1200" dirty="0">
                <a:solidFill>
                  <a:srgbClr val="FF0000"/>
                </a:solidFill>
              </a:rPr>
              <a:t>t</a:t>
            </a:r>
            <a:r>
              <a:rPr lang="it-IT" sz="1200" baseline="-25000" dirty="0">
                <a:solidFill>
                  <a:srgbClr val="FF0000"/>
                </a:solidFill>
              </a:rPr>
              <a:t>1</a:t>
            </a:r>
            <a:r>
              <a:rPr lang="it-IT" sz="1200" dirty="0">
                <a:solidFill>
                  <a:srgbClr val="FF0000"/>
                </a:solidFill>
                <a:latin typeface="Symbol" panose="05050102010706020507" pitchFamily="18" charset="2"/>
              </a:rPr>
              <a:t>a</a:t>
            </a:r>
            <a:r>
              <a:rPr lang="it-IT" sz="1200" baseline="-25000" dirty="0">
                <a:solidFill>
                  <a:srgbClr val="FF0000"/>
                </a:solidFill>
              </a:rPr>
              <a:t>5</a:t>
            </a:r>
          </a:p>
        </p:txBody>
      </p:sp>
      <p:cxnSp>
        <p:nvCxnSpPr>
          <p:cNvPr id="208" name="Connettore diritto 207">
            <a:extLst>
              <a:ext uri="{FF2B5EF4-FFF2-40B4-BE49-F238E27FC236}">
                <a16:creationId xmlns:a16="http://schemas.microsoft.com/office/drawing/2014/main" id="{63AB13D5-18DD-47D2-9322-32B871BE9926}"/>
              </a:ext>
            </a:extLst>
          </p:cNvPr>
          <p:cNvCxnSpPr>
            <a:cxnSpLocks/>
          </p:cNvCxnSpPr>
          <p:nvPr/>
        </p:nvCxnSpPr>
        <p:spPr>
          <a:xfrm>
            <a:off x="6565938" y="2130795"/>
            <a:ext cx="0" cy="1998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Connettore diritto 208">
            <a:extLst>
              <a:ext uri="{FF2B5EF4-FFF2-40B4-BE49-F238E27FC236}">
                <a16:creationId xmlns:a16="http://schemas.microsoft.com/office/drawing/2014/main" id="{A6846CC9-35BE-4415-8C95-D1A04338437D}"/>
              </a:ext>
            </a:extLst>
          </p:cNvPr>
          <p:cNvCxnSpPr>
            <a:cxnSpLocks/>
          </p:cNvCxnSpPr>
          <p:nvPr/>
        </p:nvCxnSpPr>
        <p:spPr>
          <a:xfrm>
            <a:off x="8222473" y="3783388"/>
            <a:ext cx="0" cy="34592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Connettore diritto 209">
            <a:extLst>
              <a:ext uri="{FF2B5EF4-FFF2-40B4-BE49-F238E27FC236}">
                <a16:creationId xmlns:a16="http://schemas.microsoft.com/office/drawing/2014/main" id="{52D0FDA2-4947-4754-B5CB-D91432C27803}"/>
              </a:ext>
            </a:extLst>
          </p:cNvPr>
          <p:cNvCxnSpPr/>
          <p:nvPr/>
        </p:nvCxnSpPr>
        <p:spPr>
          <a:xfrm flipH="1">
            <a:off x="7393253" y="4129316"/>
            <a:ext cx="827315" cy="20850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1" name="Connettore diritto 210">
            <a:extLst>
              <a:ext uri="{FF2B5EF4-FFF2-40B4-BE49-F238E27FC236}">
                <a16:creationId xmlns:a16="http://schemas.microsoft.com/office/drawing/2014/main" id="{DAE345BF-CF79-4DAF-9941-F2DC9C960EE8}"/>
              </a:ext>
            </a:extLst>
          </p:cNvPr>
          <p:cNvCxnSpPr>
            <a:cxnSpLocks/>
          </p:cNvCxnSpPr>
          <p:nvPr/>
        </p:nvCxnSpPr>
        <p:spPr>
          <a:xfrm>
            <a:off x="6565938" y="4129316"/>
            <a:ext cx="827315" cy="20850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Connettore diritto 212">
            <a:extLst>
              <a:ext uri="{FF2B5EF4-FFF2-40B4-BE49-F238E27FC236}">
                <a16:creationId xmlns:a16="http://schemas.microsoft.com/office/drawing/2014/main" id="{A6B2821B-B3BA-4423-8F61-A054E95EED8E}"/>
              </a:ext>
            </a:extLst>
          </p:cNvPr>
          <p:cNvCxnSpPr/>
          <p:nvPr/>
        </p:nvCxnSpPr>
        <p:spPr>
          <a:xfrm flipV="1">
            <a:off x="6701132" y="4136748"/>
            <a:ext cx="0" cy="704867"/>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4" name="Connettore diritto 213">
            <a:extLst>
              <a:ext uri="{FF2B5EF4-FFF2-40B4-BE49-F238E27FC236}">
                <a16:creationId xmlns:a16="http://schemas.microsoft.com/office/drawing/2014/main" id="{91CEC008-4754-4FA1-A126-D7B806B845C0}"/>
              </a:ext>
            </a:extLst>
          </p:cNvPr>
          <p:cNvCxnSpPr>
            <a:cxnSpLocks/>
          </p:cNvCxnSpPr>
          <p:nvPr/>
        </p:nvCxnSpPr>
        <p:spPr>
          <a:xfrm flipV="1">
            <a:off x="6701132" y="477336"/>
            <a:ext cx="695663" cy="365941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5" name="Connettore diritto 214">
            <a:extLst>
              <a:ext uri="{FF2B5EF4-FFF2-40B4-BE49-F238E27FC236}">
                <a16:creationId xmlns:a16="http://schemas.microsoft.com/office/drawing/2014/main" id="{5149F95F-31E8-4558-A226-9BE701F0F1D2}"/>
              </a:ext>
            </a:extLst>
          </p:cNvPr>
          <p:cNvCxnSpPr>
            <a:cxnSpLocks/>
          </p:cNvCxnSpPr>
          <p:nvPr/>
        </p:nvCxnSpPr>
        <p:spPr>
          <a:xfrm>
            <a:off x="8101204" y="4122584"/>
            <a:ext cx="0" cy="211810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6" name="Connettore diritto 215">
            <a:extLst>
              <a:ext uri="{FF2B5EF4-FFF2-40B4-BE49-F238E27FC236}">
                <a16:creationId xmlns:a16="http://schemas.microsoft.com/office/drawing/2014/main" id="{77CB0763-6F48-4FD7-9E31-00B56544B9CF}"/>
              </a:ext>
            </a:extLst>
          </p:cNvPr>
          <p:cNvCxnSpPr>
            <a:cxnSpLocks/>
          </p:cNvCxnSpPr>
          <p:nvPr/>
        </p:nvCxnSpPr>
        <p:spPr>
          <a:xfrm flipH="1" flipV="1">
            <a:off x="7393253" y="482438"/>
            <a:ext cx="707952" cy="364014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17" name="CasellaDiTesto 216">
            <a:extLst>
              <a:ext uri="{FF2B5EF4-FFF2-40B4-BE49-F238E27FC236}">
                <a16:creationId xmlns:a16="http://schemas.microsoft.com/office/drawing/2014/main" id="{64DA6C59-9807-470E-BE54-348547A0A738}"/>
              </a:ext>
            </a:extLst>
          </p:cNvPr>
          <p:cNvSpPr txBox="1"/>
          <p:nvPr/>
        </p:nvSpPr>
        <p:spPr>
          <a:xfrm>
            <a:off x="10319793" y="5741691"/>
            <a:ext cx="1440000" cy="646331"/>
          </a:xfrm>
          <a:prstGeom prst="rect">
            <a:avLst/>
          </a:prstGeom>
          <a:noFill/>
          <a:ln w="3175">
            <a:solidFill>
              <a:srgbClr val="FF0000"/>
            </a:solidFill>
          </a:ln>
        </p:spPr>
        <p:txBody>
          <a:bodyPr wrap="square" rtlCol="0">
            <a:spAutoFit/>
          </a:bodyPr>
          <a:lstStyle/>
          <a:p>
            <a:pPr algn="ctr"/>
            <a:r>
              <a:rPr lang="it-IT" sz="1200" dirty="0">
                <a:solidFill>
                  <a:srgbClr val="FF0000"/>
                </a:solidFill>
              </a:rPr>
              <a:t>Curva di compenetrazione su </a:t>
            </a:r>
            <a:r>
              <a:rPr lang="it-IT" sz="1200" dirty="0">
                <a:solidFill>
                  <a:srgbClr val="FF0000"/>
                </a:solidFill>
                <a:latin typeface="Symbol" panose="05050102010706020507" pitchFamily="18" charset="2"/>
              </a:rPr>
              <a:t>p</a:t>
            </a:r>
            <a:r>
              <a:rPr lang="it-IT" sz="1200" baseline="-25000" dirty="0">
                <a:solidFill>
                  <a:srgbClr val="FF0000"/>
                </a:solidFill>
              </a:rPr>
              <a:t>1</a:t>
            </a:r>
          </a:p>
        </p:txBody>
      </p:sp>
      <p:sp>
        <p:nvSpPr>
          <p:cNvPr id="218" name="CasellaDiTesto 217">
            <a:extLst>
              <a:ext uri="{FF2B5EF4-FFF2-40B4-BE49-F238E27FC236}">
                <a16:creationId xmlns:a16="http://schemas.microsoft.com/office/drawing/2014/main" id="{E2D61AB6-24A3-4A3F-B05D-A804A6EBBFAC}"/>
              </a:ext>
            </a:extLst>
          </p:cNvPr>
          <p:cNvSpPr txBox="1"/>
          <p:nvPr/>
        </p:nvSpPr>
        <p:spPr>
          <a:xfrm>
            <a:off x="8321024" y="573446"/>
            <a:ext cx="1404000" cy="646331"/>
          </a:xfrm>
          <a:prstGeom prst="rect">
            <a:avLst/>
          </a:prstGeom>
          <a:noFill/>
          <a:ln w="3175">
            <a:solidFill>
              <a:srgbClr val="FF0000"/>
            </a:solidFill>
          </a:ln>
        </p:spPr>
        <p:txBody>
          <a:bodyPr wrap="square" rtlCol="0">
            <a:spAutoFit/>
          </a:bodyPr>
          <a:lstStyle/>
          <a:p>
            <a:pPr algn="ctr"/>
            <a:r>
              <a:rPr lang="it-IT" sz="1200" dirty="0">
                <a:solidFill>
                  <a:srgbClr val="FF0000"/>
                </a:solidFill>
              </a:rPr>
              <a:t>Curva di compenetrazione su </a:t>
            </a:r>
            <a:r>
              <a:rPr lang="it-IT" sz="1200" dirty="0">
                <a:solidFill>
                  <a:srgbClr val="FF0000"/>
                </a:solidFill>
                <a:latin typeface="Symbol" panose="05050102010706020507" pitchFamily="18" charset="2"/>
              </a:rPr>
              <a:t>p</a:t>
            </a:r>
            <a:r>
              <a:rPr lang="it-IT" sz="1200" baseline="-25000" dirty="0">
                <a:solidFill>
                  <a:srgbClr val="FF0000"/>
                </a:solidFill>
              </a:rPr>
              <a:t>2</a:t>
            </a:r>
          </a:p>
        </p:txBody>
      </p:sp>
      <p:sp>
        <p:nvSpPr>
          <p:cNvPr id="219" name="CasellaDiTesto 218">
            <a:extLst>
              <a:ext uri="{FF2B5EF4-FFF2-40B4-BE49-F238E27FC236}">
                <a16:creationId xmlns:a16="http://schemas.microsoft.com/office/drawing/2014/main" id="{D0ED0E16-2468-482C-83E5-0C2E31853A3A}"/>
              </a:ext>
            </a:extLst>
          </p:cNvPr>
          <p:cNvSpPr txBox="1"/>
          <p:nvPr/>
        </p:nvSpPr>
        <p:spPr>
          <a:xfrm>
            <a:off x="10634041" y="1211481"/>
            <a:ext cx="1404000" cy="646331"/>
          </a:xfrm>
          <a:prstGeom prst="rect">
            <a:avLst/>
          </a:prstGeom>
          <a:noFill/>
          <a:ln w="3175">
            <a:solidFill>
              <a:srgbClr val="FF0000"/>
            </a:solidFill>
          </a:ln>
        </p:spPr>
        <p:txBody>
          <a:bodyPr wrap="square" rtlCol="0">
            <a:spAutoFit/>
          </a:bodyPr>
          <a:lstStyle/>
          <a:p>
            <a:pPr algn="ctr"/>
            <a:r>
              <a:rPr lang="it-IT" sz="1200" dirty="0">
                <a:solidFill>
                  <a:srgbClr val="FF0000"/>
                </a:solidFill>
              </a:rPr>
              <a:t>Curva di compenetrazione su </a:t>
            </a:r>
            <a:r>
              <a:rPr lang="it-IT" sz="1200" dirty="0">
                <a:solidFill>
                  <a:srgbClr val="FF0000"/>
                </a:solidFill>
                <a:latin typeface="Symbol" panose="05050102010706020507" pitchFamily="18" charset="2"/>
              </a:rPr>
              <a:t>p</a:t>
            </a:r>
            <a:r>
              <a:rPr lang="it-IT" sz="1200" baseline="-25000" dirty="0">
                <a:solidFill>
                  <a:srgbClr val="FF0000"/>
                </a:solidFill>
              </a:rPr>
              <a:t>3</a:t>
            </a:r>
          </a:p>
        </p:txBody>
      </p:sp>
      <p:cxnSp>
        <p:nvCxnSpPr>
          <p:cNvPr id="220" name="Connettore 2 219">
            <a:extLst>
              <a:ext uri="{FF2B5EF4-FFF2-40B4-BE49-F238E27FC236}">
                <a16:creationId xmlns:a16="http://schemas.microsoft.com/office/drawing/2014/main" id="{56543D80-4076-42DE-8DE5-1C06AB4A95DB}"/>
              </a:ext>
            </a:extLst>
          </p:cNvPr>
          <p:cNvCxnSpPr>
            <a:cxnSpLocks/>
            <a:stCxn id="219" idx="2"/>
          </p:cNvCxnSpPr>
          <p:nvPr/>
        </p:nvCxnSpPr>
        <p:spPr>
          <a:xfrm flipH="1">
            <a:off x="9838192" y="1857812"/>
            <a:ext cx="1497849" cy="1050388"/>
          </a:xfrm>
          <a:prstGeom prst="straightConnector1">
            <a:avLst/>
          </a:pr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3" name="Connettore 2 222">
            <a:extLst>
              <a:ext uri="{FF2B5EF4-FFF2-40B4-BE49-F238E27FC236}">
                <a16:creationId xmlns:a16="http://schemas.microsoft.com/office/drawing/2014/main" id="{4B4149F3-34DB-4161-94B8-FB9A24E5A208}"/>
              </a:ext>
            </a:extLst>
          </p:cNvPr>
          <p:cNvCxnSpPr>
            <a:cxnSpLocks/>
          </p:cNvCxnSpPr>
          <p:nvPr/>
        </p:nvCxnSpPr>
        <p:spPr>
          <a:xfrm flipH="1">
            <a:off x="7954576" y="1227484"/>
            <a:ext cx="1069000" cy="1686071"/>
          </a:xfrm>
          <a:prstGeom prst="straightConnector1">
            <a:avLst/>
          </a:pr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4" name="Connettore 2 223">
            <a:extLst>
              <a:ext uri="{FF2B5EF4-FFF2-40B4-BE49-F238E27FC236}">
                <a16:creationId xmlns:a16="http://schemas.microsoft.com/office/drawing/2014/main" id="{D6F8ACA3-16B2-47F4-B33A-6A2C4B8C1250}"/>
              </a:ext>
            </a:extLst>
          </p:cNvPr>
          <p:cNvCxnSpPr>
            <a:cxnSpLocks/>
            <a:stCxn id="217" idx="1"/>
          </p:cNvCxnSpPr>
          <p:nvPr/>
        </p:nvCxnSpPr>
        <p:spPr>
          <a:xfrm flipH="1" flipV="1">
            <a:off x="7953314" y="5176338"/>
            <a:ext cx="2366479" cy="888519"/>
          </a:xfrm>
          <a:prstGeom prst="straightConnector1">
            <a:avLst/>
          </a:pr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2" name="Pulsante di azione: vuoto 211">
            <a:hlinkClick r:id="rId2" action="ppaction://hlinksldjump" highlightClick="1"/>
            <a:extLst>
              <a:ext uri="{FF2B5EF4-FFF2-40B4-BE49-F238E27FC236}">
                <a16:creationId xmlns:a16="http://schemas.microsoft.com/office/drawing/2014/main" id="{D6B27DDB-5AA2-4CE2-8D92-236A8163CA8A}"/>
              </a:ext>
            </a:extLst>
          </p:cNvPr>
          <p:cNvSpPr/>
          <p:nvPr/>
        </p:nvSpPr>
        <p:spPr>
          <a:xfrm>
            <a:off x="10812000" y="20667"/>
            <a:ext cx="1368000" cy="360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226" name="Connettore diritto 225">
            <a:extLst>
              <a:ext uri="{FF2B5EF4-FFF2-40B4-BE49-F238E27FC236}">
                <a16:creationId xmlns:a16="http://schemas.microsoft.com/office/drawing/2014/main" id="{8343A1F2-9D84-42BA-875F-6284A65CC82B}"/>
              </a:ext>
            </a:extLst>
          </p:cNvPr>
          <p:cNvCxnSpPr>
            <a:cxnSpLocks/>
          </p:cNvCxnSpPr>
          <p:nvPr/>
        </p:nvCxnSpPr>
        <p:spPr>
          <a:xfrm>
            <a:off x="25937" y="686095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853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5"/>
                                        </p:tgtEl>
                                      </p:cBhvr>
                                    </p:animEffect>
                                    <p:set>
                                      <p:cBhvr>
                                        <p:cTn id="19" dur="1" fill="hold">
                                          <p:stCondLst>
                                            <p:cond delay="499"/>
                                          </p:stCondLst>
                                        </p:cTn>
                                        <p:tgtEl>
                                          <p:spTgt spid="10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95"/>
                                        </p:tgtEl>
                                      </p:cBhvr>
                                    </p:animEffect>
                                    <p:set>
                                      <p:cBhvr>
                                        <p:cTn id="22" dur="1" fill="hold">
                                          <p:stCondLst>
                                            <p:cond delay="499"/>
                                          </p:stCondLst>
                                        </p:cTn>
                                        <p:tgtEl>
                                          <p:spTgt spid="9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97"/>
                                        </p:tgtEl>
                                      </p:cBhvr>
                                    </p:animEffect>
                                    <p:set>
                                      <p:cBhvr>
                                        <p:cTn id="28" dur="1" fill="hold">
                                          <p:stCondLst>
                                            <p:cond delay="499"/>
                                          </p:stCondLst>
                                        </p:cTn>
                                        <p:tgtEl>
                                          <p:spTgt spid="19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32"/>
                                        </p:tgtEl>
                                      </p:cBhvr>
                                    </p:animEffect>
                                    <p:set>
                                      <p:cBhvr>
                                        <p:cTn id="31" dur="1" fill="hold">
                                          <p:stCondLst>
                                            <p:cond delay="499"/>
                                          </p:stCondLst>
                                        </p:cTn>
                                        <p:tgtEl>
                                          <p:spTgt spid="23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41"/>
                                        </p:tgtEl>
                                      </p:cBhvr>
                                    </p:animEffect>
                                    <p:set>
                                      <p:cBhvr>
                                        <p:cTn id="34" dur="1" fill="hold">
                                          <p:stCondLst>
                                            <p:cond delay="499"/>
                                          </p:stCondLst>
                                        </p:cTn>
                                        <p:tgtEl>
                                          <p:spTgt spid="24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8"/>
                                        </p:tgtEl>
                                      </p:cBhvr>
                                    </p:animEffect>
                                    <p:set>
                                      <p:cBhvr>
                                        <p:cTn id="37" dur="1" fill="hold">
                                          <p:stCondLst>
                                            <p:cond delay="499"/>
                                          </p:stCondLst>
                                        </p:cTn>
                                        <p:tgtEl>
                                          <p:spTgt spid="7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43"/>
                                        </p:tgtEl>
                                      </p:cBhvr>
                                    </p:animEffect>
                                    <p:set>
                                      <p:cBhvr>
                                        <p:cTn id="40" dur="1" fill="hold">
                                          <p:stCondLst>
                                            <p:cond delay="499"/>
                                          </p:stCondLst>
                                        </p:cTn>
                                        <p:tgtEl>
                                          <p:spTgt spid="24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45"/>
                                        </p:tgtEl>
                                      </p:cBhvr>
                                    </p:animEffect>
                                    <p:set>
                                      <p:cBhvr>
                                        <p:cTn id="43" dur="1" fill="hold">
                                          <p:stCondLst>
                                            <p:cond delay="499"/>
                                          </p:stCondLst>
                                        </p:cTn>
                                        <p:tgtEl>
                                          <p:spTgt spid="24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4"/>
                                        </p:tgtEl>
                                      </p:cBhvr>
                                    </p:animEffect>
                                    <p:set>
                                      <p:cBhvr>
                                        <p:cTn id="46" dur="1" fill="hold">
                                          <p:stCondLst>
                                            <p:cond delay="499"/>
                                          </p:stCondLst>
                                        </p:cTn>
                                        <p:tgtEl>
                                          <p:spTgt spid="5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47"/>
                                        </p:tgtEl>
                                      </p:cBhvr>
                                    </p:animEffect>
                                    <p:set>
                                      <p:cBhvr>
                                        <p:cTn id="49" dur="1" fill="hold">
                                          <p:stCondLst>
                                            <p:cond delay="499"/>
                                          </p:stCondLst>
                                        </p:cTn>
                                        <p:tgtEl>
                                          <p:spTgt spid="24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49"/>
                                        </p:tgtEl>
                                      </p:cBhvr>
                                    </p:animEffect>
                                    <p:set>
                                      <p:cBhvr>
                                        <p:cTn id="52" dur="1" fill="hold">
                                          <p:stCondLst>
                                            <p:cond delay="499"/>
                                          </p:stCondLst>
                                        </p:cTn>
                                        <p:tgtEl>
                                          <p:spTgt spid="24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51"/>
                                        </p:tgtEl>
                                      </p:cBhvr>
                                    </p:animEffect>
                                    <p:set>
                                      <p:cBhvr>
                                        <p:cTn id="55" dur="1" fill="hold">
                                          <p:stCondLst>
                                            <p:cond delay="499"/>
                                          </p:stCondLst>
                                        </p:cTn>
                                        <p:tgtEl>
                                          <p:spTgt spid="25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19"/>
                                        </p:tgtEl>
                                      </p:cBhvr>
                                    </p:animEffect>
                                    <p:set>
                                      <p:cBhvr>
                                        <p:cTn id="58" dur="1" fill="hold">
                                          <p:stCondLst>
                                            <p:cond delay="499"/>
                                          </p:stCondLst>
                                        </p:cTn>
                                        <p:tgtEl>
                                          <p:spTgt spid="11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39"/>
                                        </p:tgtEl>
                                      </p:cBhvr>
                                    </p:animEffect>
                                    <p:set>
                                      <p:cBhvr>
                                        <p:cTn id="61" dur="1" fill="hold">
                                          <p:stCondLst>
                                            <p:cond delay="499"/>
                                          </p:stCondLst>
                                        </p:cTn>
                                        <p:tgtEl>
                                          <p:spTgt spid="23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21"/>
                                        </p:tgtEl>
                                      </p:cBhvr>
                                    </p:animEffect>
                                    <p:set>
                                      <p:cBhvr>
                                        <p:cTn id="64" dur="1" fill="hold">
                                          <p:stCondLst>
                                            <p:cond delay="499"/>
                                          </p:stCondLst>
                                        </p:cTn>
                                        <p:tgtEl>
                                          <p:spTgt spid="32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22"/>
                                        </p:tgtEl>
                                      </p:cBhvr>
                                    </p:animEffect>
                                    <p:set>
                                      <p:cBhvr>
                                        <p:cTn id="69" dur="1" fill="hold">
                                          <p:stCondLst>
                                            <p:cond delay="499"/>
                                          </p:stCondLst>
                                        </p:cTn>
                                        <p:tgtEl>
                                          <p:spTgt spid="12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99"/>
                                        </p:tgtEl>
                                      </p:cBhvr>
                                    </p:animEffect>
                                    <p:set>
                                      <p:cBhvr>
                                        <p:cTn id="72" dur="1" fill="hold">
                                          <p:stCondLst>
                                            <p:cond delay="499"/>
                                          </p:stCondLst>
                                        </p:cTn>
                                        <p:tgtEl>
                                          <p:spTgt spid="29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65"/>
                                        </p:tgtEl>
                                      </p:cBhvr>
                                    </p:animEffect>
                                    <p:set>
                                      <p:cBhvr>
                                        <p:cTn id="75" dur="1" fill="hold">
                                          <p:stCondLst>
                                            <p:cond delay="499"/>
                                          </p:stCondLst>
                                        </p:cTn>
                                        <p:tgtEl>
                                          <p:spTgt spid="6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26"/>
                                        </p:tgtEl>
                                      </p:cBhvr>
                                    </p:animEffect>
                                    <p:set>
                                      <p:cBhvr>
                                        <p:cTn id="78" dur="1" fill="hold">
                                          <p:stCondLst>
                                            <p:cond delay="499"/>
                                          </p:stCondLst>
                                        </p:cTn>
                                        <p:tgtEl>
                                          <p:spTgt spid="32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34"/>
                                        </p:tgtEl>
                                      </p:cBhvr>
                                    </p:animEffect>
                                    <p:set>
                                      <p:cBhvr>
                                        <p:cTn id="81" dur="1" fill="hold">
                                          <p:stCondLst>
                                            <p:cond delay="499"/>
                                          </p:stCondLst>
                                        </p:cTn>
                                        <p:tgtEl>
                                          <p:spTgt spid="33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29"/>
                                        </p:tgtEl>
                                      </p:cBhvr>
                                    </p:animEffect>
                                    <p:set>
                                      <p:cBhvr>
                                        <p:cTn id="84" dur="1" fill="hold">
                                          <p:stCondLst>
                                            <p:cond delay="499"/>
                                          </p:stCondLst>
                                        </p:cTn>
                                        <p:tgtEl>
                                          <p:spTgt spid="329"/>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12"/>
                                        </p:tgtEl>
                                      </p:cBhvr>
                                    </p:animEffect>
                                    <p:set>
                                      <p:cBhvr>
                                        <p:cTn id="87" dur="1" fill="hold">
                                          <p:stCondLst>
                                            <p:cond delay="499"/>
                                          </p:stCondLst>
                                        </p:cTn>
                                        <p:tgtEl>
                                          <p:spTgt spid="31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01"/>
                                        </p:tgtEl>
                                      </p:cBhvr>
                                    </p:animEffect>
                                    <p:set>
                                      <p:cBhvr>
                                        <p:cTn id="90" dur="1" fill="hold">
                                          <p:stCondLst>
                                            <p:cond delay="499"/>
                                          </p:stCondLst>
                                        </p:cTn>
                                        <p:tgtEl>
                                          <p:spTgt spid="301"/>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90"/>
                                        </p:tgtEl>
                                      </p:cBhvr>
                                    </p:animEffect>
                                    <p:set>
                                      <p:cBhvr>
                                        <p:cTn id="93" dur="1" fill="hold">
                                          <p:stCondLst>
                                            <p:cond delay="499"/>
                                          </p:stCondLst>
                                        </p:cTn>
                                        <p:tgtEl>
                                          <p:spTgt spid="9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07"/>
                                        </p:tgtEl>
                                      </p:cBhvr>
                                    </p:animEffect>
                                    <p:set>
                                      <p:cBhvr>
                                        <p:cTn id="96" dur="1" fill="hold">
                                          <p:stCondLst>
                                            <p:cond delay="499"/>
                                          </p:stCondLst>
                                        </p:cTn>
                                        <p:tgtEl>
                                          <p:spTgt spid="307"/>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29"/>
                                        </p:tgtEl>
                                      </p:cBhvr>
                                    </p:animEffect>
                                    <p:set>
                                      <p:cBhvr>
                                        <p:cTn id="99" dur="1" fill="hold">
                                          <p:stCondLst>
                                            <p:cond delay="499"/>
                                          </p:stCondLst>
                                        </p:cTn>
                                        <p:tgtEl>
                                          <p:spTgt spid="229"/>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16"/>
                                        </p:tgtEl>
                                      </p:cBhvr>
                                    </p:animEffect>
                                    <p:set>
                                      <p:cBhvr>
                                        <p:cTn id="102" dur="1" fill="hold">
                                          <p:stCondLst>
                                            <p:cond delay="499"/>
                                          </p:stCondLst>
                                        </p:cTn>
                                        <p:tgtEl>
                                          <p:spTgt spid="116"/>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4"/>
                                        </p:tgtEl>
                                      </p:cBhvr>
                                    </p:animEffect>
                                    <p:set>
                                      <p:cBhvr>
                                        <p:cTn id="105" dur="1" fill="hold">
                                          <p:stCondLst>
                                            <p:cond delay="499"/>
                                          </p:stCondLst>
                                        </p:cTn>
                                        <p:tgtEl>
                                          <p:spTgt spid="34"/>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124"/>
                                        </p:tgtEl>
                                      </p:cBhvr>
                                    </p:animEffect>
                                    <p:set>
                                      <p:cBhvr>
                                        <p:cTn id="108" dur="1" fill="hold">
                                          <p:stCondLst>
                                            <p:cond delay="499"/>
                                          </p:stCondLst>
                                        </p:cTn>
                                        <p:tgtEl>
                                          <p:spTgt spid="124"/>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336"/>
                                        </p:tgtEl>
                                      </p:cBhvr>
                                    </p:animEffect>
                                    <p:set>
                                      <p:cBhvr>
                                        <p:cTn id="111" dur="1" fill="hold">
                                          <p:stCondLst>
                                            <p:cond delay="499"/>
                                          </p:stCondLst>
                                        </p:cTn>
                                        <p:tgtEl>
                                          <p:spTgt spid="336"/>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331"/>
                                        </p:tgtEl>
                                      </p:cBhvr>
                                    </p:animEffect>
                                    <p:set>
                                      <p:cBhvr>
                                        <p:cTn id="114" dur="1" fill="hold">
                                          <p:stCondLst>
                                            <p:cond delay="499"/>
                                          </p:stCondLst>
                                        </p:cTn>
                                        <p:tgtEl>
                                          <p:spTgt spid="331"/>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323"/>
                                        </p:tgtEl>
                                      </p:cBhvr>
                                    </p:animEffect>
                                    <p:set>
                                      <p:cBhvr>
                                        <p:cTn id="117" dur="1" fill="hold">
                                          <p:stCondLst>
                                            <p:cond delay="499"/>
                                          </p:stCondLst>
                                        </p:cTn>
                                        <p:tgtEl>
                                          <p:spTgt spid="323"/>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314"/>
                                        </p:tgtEl>
                                      </p:cBhvr>
                                    </p:animEffect>
                                    <p:set>
                                      <p:cBhvr>
                                        <p:cTn id="120" dur="1" fill="hold">
                                          <p:stCondLst>
                                            <p:cond delay="499"/>
                                          </p:stCondLst>
                                        </p:cTn>
                                        <p:tgtEl>
                                          <p:spTgt spid="314"/>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88"/>
                                        </p:tgtEl>
                                      </p:cBhvr>
                                    </p:animEffect>
                                    <p:set>
                                      <p:cBhvr>
                                        <p:cTn id="123" dur="1" fill="hold">
                                          <p:stCondLst>
                                            <p:cond delay="499"/>
                                          </p:stCondLst>
                                        </p:cTn>
                                        <p:tgtEl>
                                          <p:spTgt spid="88"/>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303"/>
                                        </p:tgtEl>
                                      </p:cBhvr>
                                    </p:animEffect>
                                    <p:set>
                                      <p:cBhvr>
                                        <p:cTn id="126" dur="1" fill="hold">
                                          <p:stCondLst>
                                            <p:cond delay="499"/>
                                          </p:stCondLst>
                                        </p:cTn>
                                        <p:tgtEl>
                                          <p:spTgt spid="303"/>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309"/>
                                        </p:tgtEl>
                                      </p:cBhvr>
                                    </p:animEffect>
                                    <p:set>
                                      <p:cBhvr>
                                        <p:cTn id="129" dur="1" fill="hold">
                                          <p:stCondLst>
                                            <p:cond delay="499"/>
                                          </p:stCondLst>
                                        </p:cTn>
                                        <p:tgtEl>
                                          <p:spTgt spid="309"/>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227"/>
                                        </p:tgtEl>
                                      </p:cBhvr>
                                    </p:animEffect>
                                    <p:set>
                                      <p:cBhvr>
                                        <p:cTn id="132" dur="1" fill="hold">
                                          <p:stCondLst>
                                            <p:cond delay="499"/>
                                          </p:stCondLst>
                                        </p:cTn>
                                        <p:tgtEl>
                                          <p:spTgt spid="227"/>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114"/>
                                        </p:tgtEl>
                                      </p:cBhvr>
                                    </p:animEffect>
                                    <p:set>
                                      <p:cBhvr>
                                        <p:cTn id="135" dur="1" fill="hold">
                                          <p:stCondLst>
                                            <p:cond delay="499"/>
                                          </p:stCondLst>
                                        </p:cTn>
                                        <p:tgtEl>
                                          <p:spTgt spid="114"/>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324"/>
                                        </p:tgtEl>
                                      </p:cBhvr>
                                    </p:animEffect>
                                    <p:set>
                                      <p:cBhvr>
                                        <p:cTn id="138" dur="1" fill="hold">
                                          <p:stCondLst>
                                            <p:cond delay="499"/>
                                          </p:stCondLst>
                                        </p:cTn>
                                        <p:tgtEl>
                                          <p:spTgt spid="324"/>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26"/>
                                        </p:tgtEl>
                                      </p:cBhvr>
                                    </p:animEffect>
                                    <p:set>
                                      <p:cBhvr>
                                        <p:cTn id="141" dur="1" fill="hold">
                                          <p:stCondLst>
                                            <p:cond delay="499"/>
                                          </p:stCondLst>
                                        </p:cTn>
                                        <p:tgtEl>
                                          <p:spTgt spid="126"/>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38"/>
                                        </p:tgtEl>
                                      </p:cBhvr>
                                    </p:animEffect>
                                    <p:set>
                                      <p:cBhvr>
                                        <p:cTn id="144" dur="1" fill="hold">
                                          <p:stCondLst>
                                            <p:cond delay="499"/>
                                          </p:stCondLst>
                                        </p:cTn>
                                        <p:tgtEl>
                                          <p:spTgt spid="338"/>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333"/>
                                        </p:tgtEl>
                                      </p:cBhvr>
                                    </p:animEffect>
                                    <p:set>
                                      <p:cBhvr>
                                        <p:cTn id="147" dur="1" fill="hold">
                                          <p:stCondLst>
                                            <p:cond delay="499"/>
                                          </p:stCondLst>
                                        </p:cTn>
                                        <p:tgtEl>
                                          <p:spTgt spid="333"/>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68"/>
                                        </p:tgtEl>
                                      </p:cBhvr>
                                    </p:animEffect>
                                    <p:set>
                                      <p:cBhvr>
                                        <p:cTn id="150" dur="1" fill="hold">
                                          <p:stCondLst>
                                            <p:cond delay="499"/>
                                          </p:stCondLst>
                                        </p:cTn>
                                        <p:tgtEl>
                                          <p:spTgt spid="68"/>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316"/>
                                        </p:tgtEl>
                                      </p:cBhvr>
                                    </p:animEffect>
                                    <p:set>
                                      <p:cBhvr>
                                        <p:cTn id="153" dur="1" fill="hold">
                                          <p:stCondLst>
                                            <p:cond delay="499"/>
                                          </p:stCondLst>
                                        </p:cTn>
                                        <p:tgtEl>
                                          <p:spTgt spid="316"/>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86"/>
                                        </p:tgtEl>
                                      </p:cBhvr>
                                    </p:animEffect>
                                    <p:set>
                                      <p:cBhvr>
                                        <p:cTn id="156" dur="1" fill="hold">
                                          <p:stCondLst>
                                            <p:cond delay="499"/>
                                          </p:stCondLst>
                                        </p:cTn>
                                        <p:tgtEl>
                                          <p:spTgt spid="86"/>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311"/>
                                        </p:tgtEl>
                                      </p:cBhvr>
                                    </p:animEffect>
                                    <p:set>
                                      <p:cBhvr>
                                        <p:cTn id="159" dur="1" fill="hold">
                                          <p:stCondLst>
                                            <p:cond delay="499"/>
                                          </p:stCondLst>
                                        </p:cTn>
                                        <p:tgtEl>
                                          <p:spTgt spid="311"/>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305"/>
                                        </p:tgtEl>
                                      </p:cBhvr>
                                    </p:animEffect>
                                    <p:set>
                                      <p:cBhvr>
                                        <p:cTn id="162" dur="1" fill="hold">
                                          <p:stCondLst>
                                            <p:cond delay="499"/>
                                          </p:stCondLst>
                                        </p:cTn>
                                        <p:tgtEl>
                                          <p:spTgt spid="305"/>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225"/>
                                        </p:tgtEl>
                                      </p:cBhvr>
                                    </p:animEffect>
                                    <p:set>
                                      <p:cBhvr>
                                        <p:cTn id="165" dur="1" fill="hold">
                                          <p:stCondLst>
                                            <p:cond delay="499"/>
                                          </p:stCondLst>
                                        </p:cTn>
                                        <p:tgtEl>
                                          <p:spTgt spid="225"/>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112"/>
                                        </p:tgtEl>
                                      </p:cBhvr>
                                    </p:animEffect>
                                    <p:set>
                                      <p:cBhvr>
                                        <p:cTn id="168" dur="1" fill="hold">
                                          <p:stCondLst>
                                            <p:cond delay="499"/>
                                          </p:stCondLst>
                                        </p:cTn>
                                        <p:tgtEl>
                                          <p:spTgt spid="112"/>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101"/>
                                        </p:tgtEl>
                                      </p:cBhvr>
                                    </p:animEffect>
                                    <p:set>
                                      <p:cBhvr>
                                        <p:cTn id="171" dur="1" fill="hold">
                                          <p:stCondLst>
                                            <p:cond delay="499"/>
                                          </p:stCondLst>
                                        </p:cTn>
                                        <p:tgtEl>
                                          <p:spTgt spid="101"/>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102"/>
                                        </p:tgtEl>
                                      </p:cBhvr>
                                    </p:animEffect>
                                    <p:set>
                                      <p:cBhvr>
                                        <p:cTn id="174" dur="1" fill="hold">
                                          <p:stCondLst>
                                            <p:cond delay="499"/>
                                          </p:stCondLst>
                                        </p:cTn>
                                        <p:tgtEl>
                                          <p:spTgt spid="102"/>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17"/>
                                        </p:tgtEl>
                                        <p:attrNameLst>
                                          <p:attrName>style.visibility</p:attrName>
                                        </p:attrNameLst>
                                      </p:cBhvr>
                                      <p:to>
                                        <p:strVal val="visible"/>
                                      </p:to>
                                    </p:set>
                                    <p:anim calcmode="lin" valueType="num">
                                      <p:cBhvr additive="base">
                                        <p:cTn id="179" dur="500" fill="hold"/>
                                        <p:tgtEl>
                                          <p:spTgt spid="17"/>
                                        </p:tgtEl>
                                        <p:attrNameLst>
                                          <p:attrName>ppt_x</p:attrName>
                                        </p:attrNameLst>
                                      </p:cBhvr>
                                      <p:tavLst>
                                        <p:tav tm="0">
                                          <p:val>
                                            <p:strVal val="#ppt_x"/>
                                          </p:val>
                                        </p:tav>
                                        <p:tav tm="100000">
                                          <p:val>
                                            <p:strVal val="#ppt_x"/>
                                          </p:val>
                                        </p:tav>
                                      </p:tavLst>
                                    </p:anim>
                                    <p:anim calcmode="lin" valueType="num">
                                      <p:cBhvr additive="base">
                                        <p:cTn id="1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nodeType="clickEffect">
                                  <p:stCondLst>
                                    <p:cond delay="0"/>
                                  </p:stCondLst>
                                  <p:childTnLst>
                                    <p:animEffect transition="out" filter="fade">
                                      <p:cBhvr>
                                        <p:cTn id="184" dur="500"/>
                                        <p:tgtEl>
                                          <p:spTgt spid="96"/>
                                        </p:tgtEl>
                                      </p:cBhvr>
                                    </p:animEffect>
                                    <p:set>
                                      <p:cBhvr>
                                        <p:cTn id="185" dur="1" fill="hold">
                                          <p:stCondLst>
                                            <p:cond delay="499"/>
                                          </p:stCondLst>
                                        </p:cTn>
                                        <p:tgtEl>
                                          <p:spTgt spid="96"/>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108"/>
                                        </p:tgtEl>
                                      </p:cBhvr>
                                    </p:animEffect>
                                    <p:set>
                                      <p:cBhvr>
                                        <p:cTn id="188" dur="1" fill="hold">
                                          <p:stCondLst>
                                            <p:cond delay="499"/>
                                          </p:stCondLst>
                                        </p:cTn>
                                        <p:tgtEl>
                                          <p:spTgt spid="108"/>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221"/>
                                        </p:tgtEl>
                                      </p:cBhvr>
                                    </p:animEffect>
                                    <p:set>
                                      <p:cBhvr>
                                        <p:cTn id="191" dur="1" fill="hold">
                                          <p:stCondLst>
                                            <p:cond delay="499"/>
                                          </p:stCondLst>
                                        </p:cTn>
                                        <p:tgtEl>
                                          <p:spTgt spid="221"/>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84"/>
                                        </p:tgtEl>
                                      </p:cBhvr>
                                    </p:animEffect>
                                    <p:set>
                                      <p:cBhvr>
                                        <p:cTn id="194" dur="1" fill="hold">
                                          <p:stCondLst>
                                            <p:cond delay="499"/>
                                          </p:stCondLst>
                                        </p:cTn>
                                        <p:tgtEl>
                                          <p:spTgt spid="84"/>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39"/>
                                        </p:tgtEl>
                                      </p:cBhvr>
                                    </p:animEffect>
                                    <p:set>
                                      <p:cBhvr>
                                        <p:cTn id="197" dur="1" fill="hold">
                                          <p:stCondLst>
                                            <p:cond delay="499"/>
                                          </p:stCondLst>
                                        </p:cTn>
                                        <p:tgtEl>
                                          <p:spTgt spid="39"/>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53"/>
                                        </p:tgtEl>
                                      </p:cBhvr>
                                    </p:animEffect>
                                    <p:set>
                                      <p:cBhvr>
                                        <p:cTn id="200" dur="1" fill="hold">
                                          <p:stCondLst>
                                            <p:cond delay="499"/>
                                          </p:stCondLst>
                                        </p:cTn>
                                        <p:tgtEl>
                                          <p:spTgt spid="53"/>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500"/>
                                        <p:tgtEl>
                                          <p:spTgt spid="131"/>
                                        </p:tgtEl>
                                      </p:cBhvr>
                                    </p:animEffect>
                                    <p:set>
                                      <p:cBhvr>
                                        <p:cTn id="203" dur="1" fill="hold">
                                          <p:stCondLst>
                                            <p:cond delay="499"/>
                                          </p:stCondLst>
                                        </p:cTn>
                                        <p:tgtEl>
                                          <p:spTgt spid="131"/>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129"/>
                                        </p:tgtEl>
                                      </p:cBhvr>
                                    </p:animEffect>
                                    <p:set>
                                      <p:cBhvr>
                                        <p:cTn id="206" dur="1" fill="hold">
                                          <p:stCondLst>
                                            <p:cond delay="499"/>
                                          </p:stCondLst>
                                        </p:cTn>
                                        <p:tgtEl>
                                          <p:spTgt spid="129"/>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500"/>
                                        <p:tgtEl>
                                          <p:spTgt spid="70"/>
                                        </p:tgtEl>
                                      </p:cBhvr>
                                    </p:animEffect>
                                    <p:set>
                                      <p:cBhvr>
                                        <p:cTn id="209" dur="1" fill="hold">
                                          <p:stCondLst>
                                            <p:cond delay="499"/>
                                          </p:stCondLst>
                                        </p:cTn>
                                        <p:tgtEl>
                                          <p:spTgt spid="70"/>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500"/>
                                        <p:tgtEl>
                                          <p:spTgt spid="85"/>
                                        </p:tgtEl>
                                      </p:cBhvr>
                                    </p:animEffect>
                                    <p:set>
                                      <p:cBhvr>
                                        <p:cTn id="212" dur="1" fill="hold">
                                          <p:stCondLst>
                                            <p:cond delay="499"/>
                                          </p:stCondLst>
                                        </p:cTn>
                                        <p:tgtEl>
                                          <p:spTgt spid="85"/>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500"/>
                                        <p:tgtEl>
                                          <p:spTgt spid="97"/>
                                        </p:tgtEl>
                                      </p:cBhvr>
                                    </p:animEffect>
                                    <p:set>
                                      <p:cBhvr>
                                        <p:cTn id="215" dur="1" fill="hold">
                                          <p:stCondLst>
                                            <p:cond delay="499"/>
                                          </p:stCondLst>
                                        </p:cTn>
                                        <p:tgtEl>
                                          <p:spTgt spid="97"/>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500"/>
                                        <p:tgtEl>
                                          <p:spTgt spid="109"/>
                                        </p:tgtEl>
                                      </p:cBhvr>
                                    </p:animEffect>
                                    <p:set>
                                      <p:cBhvr>
                                        <p:cTn id="218" dur="1" fill="hold">
                                          <p:stCondLst>
                                            <p:cond delay="499"/>
                                          </p:stCondLst>
                                        </p:cTn>
                                        <p:tgtEl>
                                          <p:spTgt spid="109"/>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222"/>
                                        </p:tgtEl>
                                      </p:cBhvr>
                                    </p:animEffect>
                                    <p:set>
                                      <p:cBhvr>
                                        <p:cTn id="221" dur="1" fill="hold">
                                          <p:stCondLst>
                                            <p:cond delay="499"/>
                                          </p:stCondLst>
                                        </p:cTn>
                                        <p:tgtEl>
                                          <p:spTgt spid="222"/>
                                        </p:tgtEl>
                                        <p:attrNameLst>
                                          <p:attrName>style.visibility</p:attrName>
                                        </p:attrNameLst>
                                      </p:cBhvr>
                                      <p:to>
                                        <p:strVal val="hidden"/>
                                      </p:to>
                                    </p:set>
                                  </p:childTnLst>
                                </p:cTn>
                              </p:par>
                              <p:par>
                                <p:cTn id="222" presetID="10" presetClass="exit" presetSubtype="0" fill="hold" nodeType="withEffect">
                                  <p:stCondLst>
                                    <p:cond delay="0"/>
                                  </p:stCondLst>
                                  <p:childTnLst>
                                    <p:animEffect transition="out" filter="fade">
                                      <p:cBhvr>
                                        <p:cTn id="223" dur="500"/>
                                        <p:tgtEl>
                                          <p:spTgt spid="130"/>
                                        </p:tgtEl>
                                      </p:cBhvr>
                                    </p:animEffect>
                                    <p:set>
                                      <p:cBhvr>
                                        <p:cTn id="224" dur="1" fill="hold">
                                          <p:stCondLst>
                                            <p:cond delay="499"/>
                                          </p:stCondLst>
                                        </p:cTn>
                                        <p:tgtEl>
                                          <p:spTgt spid="130"/>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64"/>
                                        </p:tgtEl>
                                      </p:cBhvr>
                                    </p:animEffect>
                                    <p:set>
                                      <p:cBhvr>
                                        <p:cTn id="227" dur="1" fill="hold">
                                          <p:stCondLst>
                                            <p:cond delay="499"/>
                                          </p:stCondLst>
                                        </p:cTn>
                                        <p:tgtEl>
                                          <p:spTgt spid="64"/>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0" presetClass="exit" presetSubtype="0" fill="hold" grpId="0" nodeType="clickEffect">
                                  <p:stCondLst>
                                    <p:cond delay="0"/>
                                  </p:stCondLst>
                                  <p:childTnLst>
                                    <p:animEffect transition="out" filter="fade">
                                      <p:cBhvr>
                                        <p:cTn id="231" dur="500"/>
                                        <p:tgtEl>
                                          <p:spTgt spid="45"/>
                                        </p:tgtEl>
                                      </p:cBhvr>
                                    </p:animEffect>
                                    <p:set>
                                      <p:cBhvr>
                                        <p:cTn id="232" dur="1" fill="hold">
                                          <p:stCondLst>
                                            <p:cond delay="499"/>
                                          </p:stCondLst>
                                        </p:cTn>
                                        <p:tgtEl>
                                          <p:spTgt spid="45"/>
                                        </p:tgtEl>
                                        <p:attrNameLst>
                                          <p:attrName>style.visibility</p:attrName>
                                        </p:attrNameLst>
                                      </p:cBhvr>
                                      <p:to>
                                        <p:strVal val="hidden"/>
                                      </p:to>
                                    </p:set>
                                  </p:childTnLst>
                                </p:cTn>
                              </p:par>
                              <p:par>
                                <p:cTn id="233" presetID="10" presetClass="exit" presetSubtype="0" fill="hold" grpId="0" nodeType="withEffect">
                                  <p:stCondLst>
                                    <p:cond delay="0"/>
                                  </p:stCondLst>
                                  <p:childTnLst>
                                    <p:animEffect transition="out" filter="fade">
                                      <p:cBhvr>
                                        <p:cTn id="234" dur="500"/>
                                        <p:tgtEl>
                                          <p:spTgt spid="117"/>
                                        </p:tgtEl>
                                      </p:cBhvr>
                                    </p:animEffect>
                                    <p:set>
                                      <p:cBhvr>
                                        <p:cTn id="235" dur="1" fill="hold">
                                          <p:stCondLst>
                                            <p:cond delay="499"/>
                                          </p:stCondLst>
                                        </p:cTn>
                                        <p:tgtEl>
                                          <p:spTgt spid="117"/>
                                        </p:tgtEl>
                                        <p:attrNameLst>
                                          <p:attrName>style.visibility</p:attrName>
                                        </p:attrNameLst>
                                      </p:cBhvr>
                                      <p:to>
                                        <p:strVal val="hidden"/>
                                      </p:to>
                                    </p:set>
                                  </p:childTnLst>
                                </p:cTn>
                              </p:par>
                              <p:par>
                                <p:cTn id="236" presetID="10" presetClass="exit" presetSubtype="0" fill="hold" grpId="0" nodeType="withEffect">
                                  <p:stCondLst>
                                    <p:cond delay="0"/>
                                  </p:stCondLst>
                                  <p:childTnLst>
                                    <p:animEffect transition="out" filter="fade">
                                      <p:cBhvr>
                                        <p:cTn id="237" dur="500"/>
                                        <p:tgtEl>
                                          <p:spTgt spid="231"/>
                                        </p:tgtEl>
                                      </p:cBhvr>
                                    </p:animEffect>
                                    <p:set>
                                      <p:cBhvr>
                                        <p:cTn id="238" dur="1" fill="hold">
                                          <p:stCondLst>
                                            <p:cond delay="499"/>
                                          </p:stCondLst>
                                        </p:cTn>
                                        <p:tgtEl>
                                          <p:spTgt spid="231"/>
                                        </p:tgtEl>
                                        <p:attrNameLst>
                                          <p:attrName>style.visibility</p:attrName>
                                        </p:attrNameLst>
                                      </p:cBhvr>
                                      <p:to>
                                        <p:strVal val="hidden"/>
                                      </p:to>
                                    </p:set>
                                  </p:childTnLst>
                                </p:cTn>
                              </p:par>
                              <p:par>
                                <p:cTn id="239" presetID="10" presetClass="exit" presetSubtype="0" fill="hold" grpId="0" nodeType="withEffect">
                                  <p:stCondLst>
                                    <p:cond delay="0"/>
                                  </p:stCondLst>
                                  <p:childTnLst>
                                    <p:animEffect transition="out" filter="fade">
                                      <p:cBhvr>
                                        <p:cTn id="240" dur="500"/>
                                        <p:tgtEl>
                                          <p:spTgt spid="91"/>
                                        </p:tgtEl>
                                      </p:cBhvr>
                                    </p:animEffect>
                                    <p:set>
                                      <p:cBhvr>
                                        <p:cTn id="241" dur="1" fill="hold">
                                          <p:stCondLst>
                                            <p:cond delay="499"/>
                                          </p:stCondLst>
                                        </p:cTn>
                                        <p:tgtEl>
                                          <p:spTgt spid="91"/>
                                        </p:tgtEl>
                                        <p:attrNameLst>
                                          <p:attrName>style.visibility</p:attrName>
                                        </p:attrNameLst>
                                      </p:cBhvr>
                                      <p:to>
                                        <p:strVal val="hidden"/>
                                      </p:to>
                                    </p:set>
                                  </p:childTnLst>
                                </p:cTn>
                              </p:par>
                              <p:par>
                                <p:cTn id="242" presetID="10" presetClass="exit" presetSubtype="0" fill="hold" grpId="0" nodeType="withEffect">
                                  <p:stCondLst>
                                    <p:cond delay="0"/>
                                  </p:stCondLst>
                                  <p:childTnLst>
                                    <p:animEffect transition="out" filter="fade">
                                      <p:cBhvr>
                                        <p:cTn id="243" dur="500"/>
                                        <p:tgtEl>
                                          <p:spTgt spid="72"/>
                                        </p:tgtEl>
                                      </p:cBhvr>
                                    </p:animEffect>
                                    <p:set>
                                      <p:cBhvr>
                                        <p:cTn id="244" dur="1" fill="hold">
                                          <p:stCondLst>
                                            <p:cond delay="499"/>
                                          </p:stCondLst>
                                        </p:cTn>
                                        <p:tgtEl>
                                          <p:spTgt spid="72"/>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77"/>
                                        </p:tgtEl>
                                      </p:cBhvr>
                                    </p:animEffect>
                                    <p:set>
                                      <p:cBhvr>
                                        <p:cTn id="247" dur="1" fill="hold">
                                          <p:stCondLst>
                                            <p:cond delay="499"/>
                                          </p:stCondLst>
                                        </p:cTn>
                                        <p:tgtEl>
                                          <p:spTgt spid="77"/>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71"/>
                                        </p:tgtEl>
                                      </p:cBhvr>
                                    </p:animEffect>
                                    <p:set>
                                      <p:cBhvr>
                                        <p:cTn id="250" dur="1" fill="hold">
                                          <p:stCondLst>
                                            <p:cond delay="499"/>
                                          </p:stCondLst>
                                        </p:cTn>
                                        <p:tgtEl>
                                          <p:spTgt spid="71"/>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139"/>
                                        </p:tgtEl>
                                      </p:cBhvr>
                                    </p:animEffect>
                                    <p:set>
                                      <p:cBhvr>
                                        <p:cTn id="253" dur="1" fill="hold">
                                          <p:stCondLst>
                                            <p:cond delay="499"/>
                                          </p:stCondLst>
                                        </p:cTn>
                                        <p:tgtEl>
                                          <p:spTgt spid="139"/>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137"/>
                                        </p:tgtEl>
                                      </p:cBhvr>
                                    </p:animEffect>
                                    <p:set>
                                      <p:cBhvr>
                                        <p:cTn id="256" dur="1" fill="hold">
                                          <p:stCondLst>
                                            <p:cond delay="499"/>
                                          </p:stCondLst>
                                        </p:cTn>
                                        <p:tgtEl>
                                          <p:spTgt spid="137"/>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234"/>
                                        </p:tgtEl>
                                      </p:cBhvr>
                                    </p:animEffect>
                                    <p:set>
                                      <p:cBhvr>
                                        <p:cTn id="259" dur="1" fill="hold">
                                          <p:stCondLst>
                                            <p:cond delay="499"/>
                                          </p:stCondLst>
                                        </p:cTn>
                                        <p:tgtEl>
                                          <p:spTgt spid="234"/>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135"/>
                                        </p:tgtEl>
                                      </p:cBhvr>
                                    </p:animEffect>
                                    <p:set>
                                      <p:cBhvr>
                                        <p:cTn id="262" dur="1" fill="hold">
                                          <p:stCondLst>
                                            <p:cond delay="499"/>
                                          </p:stCondLst>
                                        </p:cTn>
                                        <p:tgtEl>
                                          <p:spTgt spid="135"/>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500"/>
                                        <p:tgtEl>
                                          <p:spTgt spid="208"/>
                                        </p:tgtEl>
                                      </p:cBhvr>
                                    </p:animEffect>
                                    <p:set>
                                      <p:cBhvr>
                                        <p:cTn id="265" dur="1" fill="hold">
                                          <p:stCondLst>
                                            <p:cond delay="499"/>
                                          </p:stCondLst>
                                        </p:cTn>
                                        <p:tgtEl>
                                          <p:spTgt spid="208"/>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209"/>
                                        </p:tgtEl>
                                      </p:cBhvr>
                                    </p:animEffect>
                                    <p:set>
                                      <p:cBhvr>
                                        <p:cTn id="268" dur="1" fill="hold">
                                          <p:stCondLst>
                                            <p:cond delay="499"/>
                                          </p:stCondLst>
                                        </p:cTn>
                                        <p:tgtEl>
                                          <p:spTgt spid="209"/>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210"/>
                                        </p:tgtEl>
                                      </p:cBhvr>
                                    </p:animEffect>
                                    <p:set>
                                      <p:cBhvr>
                                        <p:cTn id="271" dur="1" fill="hold">
                                          <p:stCondLst>
                                            <p:cond delay="499"/>
                                          </p:stCondLst>
                                        </p:cTn>
                                        <p:tgtEl>
                                          <p:spTgt spid="210"/>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211"/>
                                        </p:tgtEl>
                                      </p:cBhvr>
                                    </p:animEffect>
                                    <p:set>
                                      <p:cBhvr>
                                        <p:cTn id="274" dur="1" fill="hold">
                                          <p:stCondLst>
                                            <p:cond delay="499"/>
                                          </p:stCondLst>
                                        </p:cTn>
                                        <p:tgtEl>
                                          <p:spTgt spid="211"/>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49"/>
                                        </p:tgtEl>
                                      </p:cBhvr>
                                    </p:animEffect>
                                    <p:set>
                                      <p:cBhvr>
                                        <p:cTn id="277" dur="1" fill="hold">
                                          <p:stCondLst>
                                            <p:cond delay="499"/>
                                          </p:stCondLst>
                                        </p:cTn>
                                        <p:tgtEl>
                                          <p:spTgt spid="49"/>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67"/>
                                        </p:tgtEl>
                                      </p:cBhvr>
                                    </p:animEffect>
                                    <p:set>
                                      <p:cBhvr>
                                        <p:cTn id="280" dur="1" fill="hold">
                                          <p:stCondLst>
                                            <p:cond delay="499"/>
                                          </p:stCondLst>
                                        </p:cTn>
                                        <p:tgtEl>
                                          <p:spTgt spid="67"/>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2" presetClass="entr" presetSubtype="4" fill="hold" grpId="0" nodeType="clickEffect">
                                  <p:stCondLst>
                                    <p:cond delay="0"/>
                                  </p:stCondLst>
                                  <p:childTnLst>
                                    <p:set>
                                      <p:cBhvr>
                                        <p:cTn id="284" dur="1" fill="hold">
                                          <p:stCondLst>
                                            <p:cond delay="0"/>
                                          </p:stCondLst>
                                        </p:cTn>
                                        <p:tgtEl>
                                          <p:spTgt spid="233"/>
                                        </p:tgtEl>
                                        <p:attrNameLst>
                                          <p:attrName>style.visibility</p:attrName>
                                        </p:attrNameLst>
                                      </p:cBhvr>
                                      <p:to>
                                        <p:strVal val="visible"/>
                                      </p:to>
                                    </p:set>
                                    <p:anim calcmode="lin" valueType="num">
                                      <p:cBhvr additive="base">
                                        <p:cTn id="285" dur="500" fill="hold"/>
                                        <p:tgtEl>
                                          <p:spTgt spid="233"/>
                                        </p:tgtEl>
                                        <p:attrNameLst>
                                          <p:attrName>ppt_x</p:attrName>
                                        </p:attrNameLst>
                                      </p:cBhvr>
                                      <p:tavLst>
                                        <p:tav tm="0">
                                          <p:val>
                                            <p:strVal val="#ppt_x"/>
                                          </p:val>
                                        </p:tav>
                                        <p:tav tm="100000">
                                          <p:val>
                                            <p:strVal val="#ppt_x"/>
                                          </p:val>
                                        </p:tav>
                                      </p:tavLst>
                                    </p:anim>
                                    <p:anim calcmode="lin" valueType="num">
                                      <p:cBhvr additive="base">
                                        <p:cTn id="286"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par>
                    <p:cTn id="287" fill="hold">
                      <p:stCondLst>
                        <p:cond delay="indefinite"/>
                      </p:stCondLst>
                      <p:childTnLst>
                        <p:par>
                          <p:cTn id="288" fill="hold">
                            <p:stCondLst>
                              <p:cond delay="0"/>
                            </p:stCondLst>
                            <p:childTnLst>
                              <p:par>
                                <p:cTn id="289" presetID="10" presetClass="exit" presetSubtype="0" fill="hold" nodeType="clickEffect">
                                  <p:stCondLst>
                                    <p:cond delay="0"/>
                                  </p:stCondLst>
                                  <p:childTnLst>
                                    <p:animEffect transition="out" filter="fade">
                                      <p:cBhvr>
                                        <p:cTn id="290" dur="500"/>
                                        <p:tgtEl>
                                          <p:spTgt spid="89"/>
                                        </p:tgtEl>
                                      </p:cBhvr>
                                    </p:animEffect>
                                    <p:set>
                                      <p:cBhvr>
                                        <p:cTn id="291" dur="1" fill="hold">
                                          <p:stCondLst>
                                            <p:cond delay="499"/>
                                          </p:stCondLst>
                                        </p:cTn>
                                        <p:tgtEl>
                                          <p:spTgt spid="89"/>
                                        </p:tgtEl>
                                        <p:attrNameLst>
                                          <p:attrName>style.visibility</p:attrName>
                                        </p:attrNameLst>
                                      </p:cBhvr>
                                      <p:to>
                                        <p:strVal val="hidden"/>
                                      </p:to>
                                    </p:set>
                                  </p:childTnLst>
                                </p:cTn>
                              </p:par>
                              <p:par>
                                <p:cTn id="292" presetID="10" presetClass="exit" presetSubtype="0" fill="hold" nodeType="withEffect">
                                  <p:stCondLst>
                                    <p:cond delay="0"/>
                                  </p:stCondLst>
                                  <p:childTnLst>
                                    <p:animEffect transition="out" filter="fade">
                                      <p:cBhvr>
                                        <p:cTn id="293" dur="500"/>
                                        <p:tgtEl>
                                          <p:spTgt spid="99"/>
                                        </p:tgtEl>
                                      </p:cBhvr>
                                    </p:animEffect>
                                    <p:set>
                                      <p:cBhvr>
                                        <p:cTn id="294" dur="1" fill="hold">
                                          <p:stCondLst>
                                            <p:cond delay="499"/>
                                          </p:stCondLst>
                                        </p:cTn>
                                        <p:tgtEl>
                                          <p:spTgt spid="99"/>
                                        </p:tgtEl>
                                        <p:attrNameLst>
                                          <p:attrName>style.visibility</p:attrName>
                                        </p:attrNameLst>
                                      </p:cBhvr>
                                      <p:to>
                                        <p:strVal val="hidden"/>
                                      </p:to>
                                    </p:set>
                                  </p:childTnLst>
                                </p:cTn>
                              </p:par>
                              <p:par>
                                <p:cTn id="295" presetID="10" presetClass="exit" presetSubtype="0" fill="hold" nodeType="withEffect">
                                  <p:stCondLst>
                                    <p:cond delay="0"/>
                                  </p:stCondLst>
                                  <p:childTnLst>
                                    <p:animEffect transition="out" filter="fade">
                                      <p:cBhvr>
                                        <p:cTn id="296" dur="500"/>
                                        <p:tgtEl>
                                          <p:spTgt spid="190"/>
                                        </p:tgtEl>
                                      </p:cBhvr>
                                    </p:animEffect>
                                    <p:set>
                                      <p:cBhvr>
                                        <p:cTn id="297" dur="1" fill="hold">
                                          <p:stCondLst>
                                            <p:cond delay="499"/>
                                          </p:stCondLst>
                                        </p:cTn>
                                        <p:tgtEl>
                                          <p:spTgt spid="190"/>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500"/>
                                        <p:tgtEl>
                                          <p:spTgt spid="74"/>
                                        </p:tgtEl>
                                      </p:cBhvr>
                                    </p:animEffect>
                                    <p:set>
                                      <p:cBhvr>
                                        <p:cTn id="300" dur="1" fill="hold">
                                          <p:stCondLst>
                                            <p:cond delay="499"/>
                                          </p:stCondLst>
                                        </p:cTn>
                                        <p:tgtEl>
                                          <p:spTgt spid="74"/>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144"/>
                                        </p:tgtEl>
                                      </p:cBhvr>
                                    </p:animEffect>
                                    <p:set>
                                      <p:cBhvr>
                                        <p:cTn id="303" dur="1" fill="hold">
                                          <p:stCondLst>
                                            <p:cond delay="499"/>
                                          </p:stCondLst>
                                        </p:cTn>
                                        <p:tgtEl>
                                          <p:spTgt spid="144"/>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56"/>
                                        </p:tgtEl>
                                      </p:cBhvr>
                                    </p:animEffect>
                                    <p:set>
                                      <p:cBhvr>
                                        <p:cTn id="306" dur="1" fill="hold">
                                          <p:stCondLst>
                                            <p:cond delay="499"/>
                                          </p:stCondLst>
                                        </p:cTn>
                                        <p:tgtEl>
                                          <p:spTgt spid="56"/>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127"/>
                                        </p:tgtEl>
                                      </p:cBhvr>
                                    </p:animEffect>
                                    <p:set>
                                      <p:cBhvr>
                                        <p:cTn id="309" dur="1" fill="hold">
                                          <p:stCondLst>
                                            <p:cond delay="499"/>
                                          </p:stCondLst>
                                        </p:cTn>
                                        <p:tgtEl>
                                          <p:spTgt spid="127"/>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202"/>
                                        </p:tgtEl>
                                      </p:cBhvr>
                                    </p:animEffect>
                                    <p:set>
                                      <p:cBhvr>
                                        <p:cTn id="312" dur="1" fill="hold">
                                          <p:stCondLst>
                                            <p:cond delay="499"/>
                                          </p:stCondLst>
                                        </p:cTn>
                                        <p:tgtEl>
                                          <p:spTgt spid="202"/>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125"/>
                                        </p:tgtEl>
                                      </p:cBhvr>
                                    </p:animEffect>
                                    <p:set>
                                      <p:cBhvr>
                                        <p:cTn id="315" dur="1" fill="hold">
                                          <p:stCondLst>
                                            <p:cond delay="499"/>
                                          </p:stCondLst>
                                        </p:cTn>
                                        <p:tgtEl>
                                          <p:spTgt spid="125"/>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155"/>
                                        </p:tgtEl>
                                      </p:cBhvr>
                                    </p:animEffect>
                                    <p:set>
                                      <p:cBhvr>
                                        <p:cTn id="318" dur="1" fill="hold">
                                          <p:stCondLst>
                                            <p:cond delay="499"/>
                                          </p:stCondLst>
                                        </p:cTn>
                                        <p:tgtEl>
                                          <p:spTgt spid="155"/>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57"/>
                                        </p:tgtEl>
                                      </p:cBhvr>
                                    </p:animEffect>
                                    <p:set>
                                      <p:cBhvr>
                                        <p:cTn id="321" dur="1" fill="hold">
                                          <p:stCondLst>
                                            <p:cond delay="499"/>
                                          </p:stCondLst>
                                        </p:cTn>
                                        <p:tgtEl>
                                          <p:spTgt spid="57"/>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146"/>
                                        </p:tgtEl>
                                      </p:cBhvr>
                                    </p:animEffect>
                                    <p:set>
                                      <p:cBhvr>
                                        <p:cTn id="324" dur="1" fill="hold">
                                          <p:stCondLst>
                                            <p:cond delay="499"/>
                                          </p:stCondLst>
                                        </p:cTn>
                                        <p:tgtEl>
                                          <p:spTgt spid="146"/>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75"/>
                                        </p:tgtEl>
                                      </p:cBhvr>
                                    </p:animEffect>
                                    <p:set>
                                      <p:cBhvr>
                                        <p:cTn id="327" dur="1" fill="hold">
                                          <p:stCondLst>
                                            <p:cond delay="499"/>
                                          </p:stCondLst>
                                        </p:cTn>
                                        <p:tgtEl>
                                          <p:spTgt spid="75"/>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191"/>
                                        </p:tgtEl>
                                      </p:cBhvr>
                                    </p:animEffect>
                                    <p:set>
                                      <p:cBhvr>
                                        <p:cTn id="330" dur="1" fill="hold">
                                          <p:stCondLst>
                                            <p:cond delay="499"/>
                                          </p:stCondLst>
                                        </p:cTn>
                                        <p:tgtEl>
                                          <p:spTgt spid="191"/>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100"/>
                                        </p:tgtEl>
                                      </p:cBhvr>
                                    </p:animEffect>
                                    <p:set>
                                      <p:cBhvr>
                                        <p:cTn id="333" dur="1" fill="hold">
                                          <p:stCondLst>
                                            <p:cond delay="499"/>
                                          </p:stCondLst>
                                        </p:cTn>
                                        <p:tgtEl>
                                          <p:spTgt spid="100"/>
                                        </p:tgtEl>
                                        <p:attrNameLst>
                                          <p:attrName>style.visibility</p:attrName>
                                        </p:attrNameLst>
                                      </p:cBhvr>
                                      <p:to>
                                        <p:strVal val="hidden"/>
                                      </p:to>
                                    </p:set>
                                  </p:childTnLst>
                                </p:cTn>
                              </p:par>
                              <p:par>
                                <p:cTn id="334" presetID="10" presetClass="exit" presetSubtype="0" fill="hold" nodeType="withEffect">
                                  <p:stCondLst>
                                    <p:cond delay="0"/>
                                  </p:stCondLst>
                                  <p:childTnLst>
                                    <p:animEffect transition="out" filter="fade">
                                      <p:cBhvr>
                                        <p:cTn id="335" dur="500"/>
                                        <p:tgtEl>
                                          <p:spTgt spid="92"/>
                                        </p:tgtEl>
                                      </p:cBhvr>
                                    </p:animEffect>
                                    <p:set>
                                      <p:cBhvr>
                                        <p:cTn id="336" dur="1" fill="hold">
                                          <p:stCondLst>
                                            <p:cond delay="499"/>
                                          </p:stCondLst>
                                        </p:cTn>
                                        <p:tgtEl>
                                          <p:spTgt spid="92"/>
                                        </p:tgtEl>
                                        <p:attrNameLst>
                                          <p:attrName>style.visibility</p:attrName>
                                        </p:attrNameLst>
                                      </p:cBhvr>
                                      <p:to>
                                        <p:strVal val="hidden"/>
                                      </p:to>
                                    </p:set>
                                  </p:childTnLst>
                                </p:cTn>
                              </p:par>
                            </p:childTnLst>
                          </p:cTn>
                        </p:par>
                      </p:childTnLst>
                    </p:cTn>
                  </p:par>
                  <p:par>
                    <p:cTn id="337" fill="hold">
                      <p:stCondLst>
                        <p:cond delay="indefinite"/>
                      </p:stCondLst>
                      <p:childTnLst>
                        <p:par>
                          <p:cTn id="338" fill="hold">
                            <p:stCondLst>
                              <p:cond delay="0"/>
                            </p:stCondLst>
                            <p:childTnLst>
                              <p:par>
                                <p:cTn id="339" presetID="10" presetClass="exit" presetSubtype="0" fill="hold" grpId="0" nodeType="clickEffect">
                                  <p:stCondLst>
                                    <p:cond delay="0"/>
                                  </p:stCondLst>
                                  <p:childTnLst>
                                    <p:animEffect transition="out" filter="fade">
                                      <p:cBhvr>
                                        <p:cTn id="340" dur="500"/>
                                        <p:tgtEl>
                                          <p:spTgt spid="93"/>
                                        </p:tgtEl>
                                      </p:cBhvr>
                                    </p:animEffect>
                                    <p:set>
                                      <p:cBhvr>
                                        <p:cTn id="341" dur="1" fill="hold">
                                          <p:stCondLst>
                                            <p:cond delay="499"/>
                                          </p:stCondLst>
                                        </p:cTn>
                                        <p:tgtEl>
                                          <p:spTgt spid="93"/>
                                        </p:tgtEl>
                                        <p:attrNameLst>
                                          <p:attrName>style.visibility</p:attrName>
                                        </p:attrNameLst>
                                      </p:cBhvr>
                                      <p:to>
                                        <p:strVal val="hidden"/>
                                      </p:to>
                                    </p:set>
                                  </p:childTnLst>
                                </p:cTn>
                              </p:par>
                              <p:par>
                                <p:cTn id="342" presetID="10" presetClass="exit" presetSubtype="0" fill="hold" grpId="0" nodeType="withEffect">
                                  <p:stCondLst>
                                    <p:cond delay="0"/>
                                  </p:stCondLst>
                                  <p:childTnLst>
                                    <p:animEffect transition="out" filter="fade">
                                      <p:cBhvr>
                                        <p:cTn id="343" dur="500"/>
                                        <p:tgtEl>
                                          <p:spTgt spid="103"/>
                                        </p:tgtEl>
                                      </p:cBhvr>
                                    </p:animEffect>
                                    <p:set>
                                      <p:cBhvr>
                                        <p:cTn id="344" dur="1" fill="hold">
                                          <p:stCondLst>
                                            <p:cond delay="499"/>
                                          </p:stCondLst>
                                        </p:cTn>
                                        <p:tgtEl>
                                          <p:spTgt spid="103"/>
                                        </p:tgtEl>
                                        <p:attrNameLst>
                                          <p:attrName>style.visibility</p:attrName>
                                        </p:attrNameLst>
                                      </p:cBhvr>
                                      <p:to>
                                        <p:strVal val="hidden"/>
                                      </p:to>
                                    </p:set>
                                  </p:childTnLst>
                                </p:cTn>
                              </p:par>
                              <p:par>
                                <p:cTn id="345" presetID="10" presetClass="exit" presetSubtype="0" fill="hold" grpId="0" nodeType="withEffect">
                                  <p:stCondLst>
                                    <p:cond delay="0"/>
                                  </p:stCondLst>
                                  <p:childTnLst>
                                    <p:animEffect transition="out" filter="fade">
                                      <p:cBhvr>
                                        <p:cTn id="346" dur="500"/>
                                        <p:tgtEl>
                                          <p:spTgt spid="200"/>
                                        </p:tgtEl>
                                      </p:cBhvr>
                                    </p:animEffect>
                                    <p:set>
                                      <p:cBhvr>
                                        <p:cTn id="347" dur="1" fill="hold">
                                          <p:stCondLst>
                                            <p:cond delay="499"/>
                                          </p:stCondLst>
                                        </p:cTn>
                                        <p:tgtEl>
                                          <p:spTgt spid="200"/>
                                        </p:tgtEl>
                                        <p:attrNameLst>
                                          <p:attrName>style.visibility</p:attrName>
                                        </p:attrNameLst>
                                      </p:cBhvr>
                                      <p:to>
                                        <p:strVal val="hidden"/>
                                      </p:to>
                                    </p:set>
                                  </p:childTnLst>
                                </p:cTn>
                              </p:par>
                              <p:par>
                                <p:cTn id="348" presetID="10" presetClass="exit" presetSubtype="0" fill="hold" grpId="0" nodeType="withEffect">
                                  <p:stCondLst>
                                    <p:cond delay="0"/>
                                  </p:stCondLst>
                                  <p:childTnLst>
                                    <p:animEffect transition="out" filter="fade">
                                      <p:cBhvr>
                                        <p:cTn id="349" dur="500"/>
                                        <p:tgtEl>
                                          <p:spTgt spid="81"/>
                                        </p:tgtEl>
                                      </p:cBhvr>
                                    </p:animEffect>
                                    <p:set>
                                      <p:cBhvr>
                                        <p:cTn id="350" dur="1" fill="hold">
                                          <p:stCondLst>
                                            <p:cond delay="499"/>
                                          </p:stCondLst>
                                        </p:cTn>
                                        <p:tgtEl>
                                          <p:spTgt spid="81"/>
                                        </p:tgtEl>
                                        <p:attrNameLst>
                                          <p:attrName>style.visibility</p:attrName>
                                        </p:attrNameLst>
                                      </p:cBhvr>
                                      <p:to>
                                        <p:strVal val="hidden"/>
                                      </p:to>
                                    </p:set>
                                  </p:childTnLst>
                                </p:cTn>
                              </p:par>
                              <p:par>
                                <p:cTn id="351" presetID="10" presetClass="exit" presetSubtype="0" fill="hold" grpId="0" nodeType="withEffect">
                                  <p:stCondLst>
                                    <p:cond delay="0"/>
                                  </p:stCondLst>
                                  <p:childTnLst>
                                    <p:animEffect transition="out" filter="fade">
                                      <p:cBhvr>
                                        <p:cTn id="352" dur="500"/>
                                        <p:tgtEl>
                                          <p:spTgt spid="149"/>
                                        </p:tgtEl>
                                      </p:cBhvr>
                                    </p:animEffect>
                                    <p:set>
                                      <p:cBhvr>
                                        <p:cTn id="353" dur="1" fill="hold">
                                          <p:stCondLst>
                                            <p:cond delay="499"/>
                                          </p:stCondLst>
                                        </p:cTn>
                                        <p:tgtEl>
                                          <p:spTgt spid="149"/>
                                        </p:tgtEl>
                                        <p:attrNameLst>
                                          <p:attrName>style.visibility</p:attrName>
                                        </p:attrNameLst>
                                      </p:cBhvr>
                                      <p:to>
                                        <p:strVal val="hidden"/>
                                      </p:to>
                                    </p:set>
                                  </p:childTnLst>
                                </p:cTn>
                              </p:par>
                              <p:par>
                                <p:cTn id="354" presetID="10" presetClass="exit" presetSubtype="0" fill="hold" grpId="0" nodeType="withEffect">
                                  <p:stCondLst>
                                    <p:cond delay="0"/>
                                  </p:stCondLst>
                                  <p:childTnLst>
                                    <p:animEffect transition="out" filter="fade">
                                      <p:cBhvr>
                                        <p:cTn id="355" dur="500"/>
                                        <p:tgtEl>
                                          <p:spTgt spid="62"/>
                                        </p:tgtEl>
                                      </p:cBhvr>
                                    </p:animEffect>
                                    <p:set>
                                      <p:cBhvr>
                                        <p:cTn id="356" dur="1" fill="hold">
                                          <p:stCondLst>
                                            <p:cond delay="499"/>
                                          </p:stCondLst>
                                        </p:cTn>
                                        <p:tgtEl>
                                          <p:spTgt spid="62"/>
                                        </p:tgtEl>
                                        <p:attrNameLst>
                                          <p:attrName>style.visibility</p:attrName>
                                        </p:attrNameLst>
                                      </p:cBhvr>
                                      <p:to>
                                        <p:strVal val="hidden"/>
                                      </p:to>
                                    </p:set>
                                  </p:childTnLst>
                                </p:cTn>
                              </p:par>
                              <p:par>
                                <p:cTn id="357" presetID="10" presetClass="exit" presetSubtype="0" fill="hold" grpId="0" nodeType="withEffect">
                                  <p:stCondLst>
                                    <p:cond delay="0"/>
                                  </p:stCondLst>
                                  <p:childTnLst>
                                    <p:animEffect transition="out" filter="fade">
                                      <p:cBhvr>
                                        <p:cTn id="358" dur="500"/>
                                        <p:tgtEl>
                                          <p:spTgt spid="156"/>
                                        </p:tgtEl>
                                      </p:cBhvr>
                                    </p:animEffect>
                                    <p:set>
                                      <p:cBhvr>
                                        <p:cTn id="359" dur="1" fill="hold">
                                          <p:stCondLst>
                                            <p:cond delay="499"/>
                                          </p:stCondLst>
                                        </p:cTn>
                                        <p:tgtEl>
                                          <p:spTgt spid="156"/>
                                        </p:tgtEl>
                                        <p:attrNameLst>
                                          <p:attrName>style.visibility</p:attrName>
                                        </p:attrNameLst>
                                      </p:cBhvr>
                                      <p:to>
                                        <p:strVal val="hidden"/>
                                      </p:to>
                                    </p:set>
                                  </p:childTnLst>
                                </p:cTn>
                              </p:par>
                              <p:par>
                                <p:cTn id="360" presetID="10" presetClass="exit" presetSubtype="0" fill="hold" grpId="0" nodeType="withEffect">
                                  <p:stCondLst>
                                    <p:cond delay="0"/>
                                  </p:stCondLst>
                                  <p:childTnLst>
                                    <p:animEffect transition="out" filter="fade">
                                      <p:cBhvr>
                                        <p:cTn id="361" dur="500"/>
                                        <p:tgtEl>
                                          <p:spTgt spid="204"/>
                                        </p:tgtEl>
                                      </p:cBhvr>
                                    </p:animEffect>
                                    <p:set>
                                      <p:cBhvr>
                                        <p:cTn id="362" dur="1" fill="hold">
                                          <p:stCondLst>
                                            <p:cond delay="499"/>
                                          </p:stCondLst>
                                        </p:cTn>
                                        <p:tgtEl>
                                          <p:spTgt spid="204"/>
                                        </p:tgtEl>
                                        <p:attrNameLst>
                                          <p:attrName>style.visibility</p:attrName>
                                        </p:attrNameLst>
                                      </p:cBhvr>
                                      <p:to>
                                        <p:strVal val="hidden"/>
                                      </p:to>
                                    </p:set>
                                  </p:childTnLst>
                                </p:cTn>
                              </p:par>
                              <p:par>
                                <p:cTn id="363" presetID="10" presetClass="exit" presetSubtype="0" fill="hold" grpId="0" nodeType="withEffect">
                                  <p:stCondLst>
                                    <p:cond delay="0"/>
                                  </p:stCondLst>
                                  <p:childTnLst>
                                    <p:animEffect transition="out" filter="fade">
                                      <p:cBhvr>
                                        <p:cTn id="364" dur="500"/>
                                        <p:tgtEl>
                                          <p:spTgt spid="162"/>
                                        </p:tgtEl>
                                      </p:cBhvr>
                                    </p:animEffect>
                                    <p:set>
                                      <p:cBhvr>
                                        <p:cTn id="365" dur="1" fill="hold">
                                          <p:stCondLst>
                                            <p:cond delay="499"/>
                                          </p:stCondLst>
                                        </p:cTn>
                                        <p:tgtEl>
                                          <p:spTgt spid="162"/>
                                        </p:tgtEl>
                                        <p:attrNameLst>
                                          <p:attrName>style.visibility</p:attrName>
                                        </p:attrNameLst>
                                      </p:cBhvr>
                                      <p:to>
                                        <p:strVal val="hidden"/>
                                      </p:to>
                                    </p:set>
                                  </p:childTnLst>
                                </p:cTn>
                              </p:par>
                              <p:par>
                                <p:cTn id="366" presetID="10" presetClass="exit" presetSubtype="0" fill="hold" grpId="0" nodeType="withEffect">
                                  <p:stCondLst>
                                    <p:cond delay="0"/>
                                  </p:stCondLst>
                                  <p:childTnLst>
                                    <p:animEffect transition="out" filter="fade">
                                      <p:cBhvr>
                                        <p:cTn id="367" dur="500"/>
                                        <p:tgtEl>
                                          <p:spTgt spid="171"/>
                                        </p:tgtEl>
                                      </p:cBhvr>
                                    </p:animEffect>
                                    <p:set>
                                      <p:cBhvr>
                                        <p:cTn id="368" dur="1" fill="hold">
                                          <p:stCondLst>
                                            <p:cond delay="499"/>
                                          </p:stCondLst>
                                        </p:cTn>
                                        <p:tgtEl>
                                          <p:spTgt spid="171"/>
                                        </p:tgtEl>
                                        <p:attrNameLst>
                                          <p:attrName>style.visibility</p:attrName>
                                        </p:attrNameLst>
                                      </p:cBhvr>
                                      <p:to>
                                        <p:strVal val="hidden"/>
                                      </p:to>
                                    </p:set>
                                  </p:childTnLst>
                                </p:cTn>
                              </p:par>
                              <p:par>
                                <p:cTn id="369" presetID="10" presetClass="exit" presetSubtype="0" fill="hold" grpId="0" nodeType="withEffect">
                                  <p:stCondLst>
                                    <p:cond delay="0"/>
                                  </p:stCondLst>
                                  <p:childTnLst>
                                    <p:animEffect transition="out" filter="fade">
                                      <p:cBhvr>
                                        <p:cTn id="370" dur="500"/>
                                        <p:tgtEl>
                                          <p:spTgt spid="63"/>
                                        </p:tgtEl>
                                      </p:cBhvr>
                                    </p:animEffect>
                                    <p:set>
                                      <p:cBhvr>
                                        <p:cTn id="371" dur="1" fill="hold">
                                          <p:stCondLst>
                                            <p:cond delay="499"/>
                                          </p:stCondLst>
                                        </p:cTn>
                                        <p:tgtEl>
                                          <p:spTgt spid="63"/>
                                        </p:tgtEl>
                                        <p:attrNameLst>
                                          <p:attrName>style.visibility</p:attrName>
                                        </p:attrNameLst>
                                      </p:cBhvr>
                                      <p:to>
                                        <p:strVal val="hidden"/>
                                      </p:to>
                                    </p:set>
                                  </p:childTnLst>
                                </p:cTn>
                              </p:par>
                              <p:par>
                                <p:cTn id="372" presetID="10" presetClass="exit" presetSubtype="0" fill="hold" grpId="0" nodeType="withEffect">
                                  <p:stCondLst>
                                    <p:cond delay="0"/>
                                  </p:stCondLst>
                                  <p:childTnLst>
                                    <p:animEffect transition="out" filter="fade">
                                      <p:cBhvr>
                                        <p:cTn id="373" dur="500"/>
                                        <p:tgtEl>
                                          <p:spTgt spid="148"/>
                                        </p:tgtEl>
                                      </p:cBhvr>
                                    </p:animEffect>
                                    <p:set>
                                      <p:cBhvr>
                                        <p:cTn id="374" dur="1" fill="hold">
                                          <p:stCondLst>
                                            <p:cond delay="499"/>
                                          </p:stCondLst>
                                        </p:cTn>
                                        <p:tgtEl>
                                          <p:spTgt spid="148"/>
                                        </p:tgtEl>
                                        <p:attrNameLst>
                                          <p:attrName>style.visibility</p:attrName>
                                        </p:attrNameLst>
                                      </p:cBhvr>
                                      <p:to>
                                        <p:strVal val="hidden"/>
                                      </p:to>
                                    </p:set>
                                  </p:childTnLst>
                                </p:cTn>
                              </p:par>
                              <p:par>
                                <p:cTn id="375" presetID="10" presetClass="exit" presetSubtype="0" fill="hold" grpId="0" nodeType="withEffect">
                                  <p:stCondLst>
                                    <p:cond delay="0"/>
                                  </p:stCondLst>
                                  <p:childTnLst>
                                    <p:animEffect transition="out" filter="fade">
                                      <p:cBhvr>
                                        <p:cTn id="376" dur="500"/>
                                        <p:tgtEl>
                                          <p:spTgt spid="82"/>
                                        </p:tgtEl>
                                      </p:cBhvr>
                                    </p:animEffect>
                                    <p:set>
                                      <p:cBhvr>
                                        <p:cTn id="377" dur="1" fill="hold">
                                          <p:stCondLst>
                                            <p:cond delay="499"/>
                                          </p:stCondLst>
                                        </p:cTn>
                                        <p:tgtEl>
                                          <p:spTgt spid="82"/>
                                        </p:tgtEl>
                                        <p:attrNameLst>
                                          <p:attrName>style.visibility</p:attrName>
                                        </p:attrNameLst>
                                      </p:cBhvr>
                                      <p:to>
                                        <p:strVal val="hidden"/>
                                      </p:to>
                                    </p:set>
                                  </p:childTnLst>
                                </p:cTn>
                              </p:par>
                              <p:par>
                                <p:cTn id="378" presetID="10" presetClass="exit" presetSubtype="0" fill="hold" grpId="0" nodeType="withEffect">
                                  <p:stCondLst>
                                    <p:cond delay="0"/>
                                  </p:stCondLst>
                                  <p:childTnLst>
                                    <p:animEffect transition="out" filter="fade">
                                      <p:cBhvr>
                                        <p:cTn id="379" dur="500"/>
                                        <p:tgtEl>
                                          <p:spTgt spid="195"/>
                                        </p:tgtEl>
                                      </p:cBhvr>
                                    </p:animEffect>
                                    <p:set>
                                      <p:cBhvr>
                                        <p:cTn id="380" dur="1" fill="hold">
                                          <p:stCondLst>
                                            <p:cond delay="499"/>
                                          </p:stCondLst>
                                        </p:cTn>
                                        <p:tgtEl>
                                          <p:spTgt spid="195"/>
                                        </p:tgtEl>
                                        <p:attrNameLst>
                                          <p:attrName>style.visibility</p:attrName>
                                        </p:attrNameLst>
                                      </p:cBhvr>
                                      <p:to>
                                        <p:strVal val="hidden"/>
                                      </p:to>
                                    </p:set>
                                  </p:childTnLst>
                                </p:cTn>
                              </p:par>
                              <p:par>
                                <p:cTn id="381" presetID="10" presetClass="exit" presetSubtype="0" fill="hold" grpId="0" nodeType="withEffect">
                                  <p:stCondLst>
                                    <p:cond delay="0"/>
                                  </p:stCondLst>
                                  <p:childTnLst>
                                    <p:animEffect transition="out" filter="fade">
                                      <p:cBhvr>
                                        <p:cTn id="382" dur="500"/>
                                        <p:tgtEl>
                                          <p:spTgt spid="104"/>
                                        </p:tgtEl>
                                      </p:cBhvr>
                                    </p:animEffect>
                                    <p:set>
                                      <p:cBhvr>
                                        <p:cTn id="383" dur="1" fill="hold">
                                          <p:stCondLst>
                                            <p:cond delay="499"/>
                                          </p:stCondLst>
                                        </p:cTn>
                                        <p:tgtEl>
                                          <p:spTgt spid="104"/>
                                        </p:tgtEl>
                                        <p:attrNameLst>
                                          <p:attrName>style.visibility</p:attrName>
                                        </p:attrNameLst>
                                      </p:cBhvr>
                                      <p:to>
                                        <p:strVal val="hidden"/>
                                      </p:to>
                                    </p:set>
                                  </p:childTnLst>
                                </p:cTn>
                              </p:par>
                              <p:par>
                                <p:cTn id="384" presetID="10" presetClass="exit" presetSubtype="0" fill="hold" grpId="0" nodeType="withEffect">
                                  <p:stCondLst>
                                    <p:cond delay="0"/>
                                  </p:stCondLst>
                                  <p:childTnLst>
                                    <p:animEffect transition="out" filter="fade">
                                      <p:cBhvr>
                                        <p:cTn id="385" dur="500"/>
                                        <p:tgtEl>
                                          <p:spTgt spid="94"/>
                                        </p:tgtEl>
                                      </p:cBhvr>
                                    </p:animEffect>
                                    <p:set>
                                      <p:cBhvr>
                                        <p:cTn id="386" dur="1" fill="hold">
                                          <p:stCondLst>
                                            <p:cond delay="499"/>
                                          </p:stCondLst>
                                        </p:cTn>
                                        <p:tgtEl>
                                          <p:spTgt spid="94"/>
                                        </p:tgtEl>
                                        <p:attrNameLst>
                                          <p:attrName>style.visibility</p:attrName>
                                        </p:attrNameLst>
                                      </p:cBhvr>
                                      <p:to>
                                        <p:strVal val="hidden"/>
                                      </p:to>
                                    </p:set>
                                  </p:childTnLst>
                                </p:cTn>
                              </p:par>
                            </p:childTnLst>
                          </p:cTn>
                        </p:par>
                      </p:childTnLst>
                    </p:cTn>
                  </p:par>
                  <p:par>
                    <p:cTn id="387" fill="hold">
                      <p:stCondLst>
                        <p:cond delay="indefinite"/>
                      </p:stCondLst>
                      <p:childTnLst>
                        <p:par>
                          <p:cTn id="388" fill="hold">
                            <p:stCondLst>
                              <p:cond delay="0"/>
                            </p:stCondLst>
                            <p:childTnLst>
                              <p:par>
                                <p:cTn id="389" presetID="10" presetClass="exit" presetSubtype="0" fill="hold" grpId="0" nodeType="clickEffect">
                                  <p:stCondLst>
                                    <p:cond delay="0"/>
                                  </p:stCondLst>
                                  <p:childTnLst>
                                    <p:animEffect transition="out" filter="fade">
                                      <p:cBhvr>
                                        <p:cTn id="390" dur="500"/>
                                        <p:tgtEl>
                                          <p:spTgt spid="58"/>
                                        </p:tgtEl>
                                      </p:cBhvr>
                                    </p:animEffect>
                                    <p:set>
                                      <p:cBhvr>
                                        <p:cTn id="391" dur="1" fill="hold">
                                          <p:stCondLst>
                                            <p:cond delay="499"/>
                                          </p:stCondLst>
                                        </p:cTn>
                                        <p:tgtEl>
                                          <p:spTgt spid="58"/>
                                        </p:tgtEl>
                                        <p:attrNameLst>
                                          <p:attrName>style.visibility</p:attrName>
                                        </p:attrNameLst>
                                      </p:cBhvr>
                                      <p:to>
                                        <p:strVal val="hidden"/>
                                      </p:to>
                                    </p:set>
                                  </p:childTnLst>
                                </p:cTn>
                              </p:par>
                              <p:par>
                                <p:cTn id="392" presetID="10" presetClass="exit" presetSubtype="0" fill="hold" nodeType="withEffect">
                                  <p:stCondLst>
                                    <p:cond delay="0"/>
                                  </p:stCondLst>
                                  <p:childTnLst>
                                    <p:animEffect transition="out" filter="fade">
                                      <p:cBhvr>
                                        <p:cTn id="393" dur="500"/>
                                        <p:tgtEl>
                                          <p:spTgt spid="151"/>
                                        </p:tgtEl>
                                      </p:cBhvr>
                                    </p:animEffect>
                                    <p:set>
                                      <p:cBhvr>
                                        <p:cTn id="394" dur="1" fill="hold">
                                          <p:stCondLst>
                                            <p:cond delay="499"/>
                                          </p:stCondLst>
                                        </p:cTn>
                                        <p:tgtEl>
                                          <p:spTgt spid="151"/>
                                        </p:tgtEl>
                                        <p:attrNameLst>
                                          <p:attrName>style.visibility</p:attrName>
                                        </p:attrNameLst>
                                      </p:cBhvr>
                                      <p:to>
                                        <p:strVal val="hidden"/>
                                      </p:to>
                                    </p:set>
                                  </p:childTnLst>
                                </p:cTn>
                              </p:par>
                              <p:par>
                                <p:cTn id="395" presetID="10" presetClass="exit" presetSubtype="0" fill="hold" grpId="0" nodeType="withEffect">
                                  <p:stCondLst>
                                    <p:cond delay="0"/>
                                  </p:stCondLst>
                                  <p:childTnLst>
                                    <p:animEffect transition="out" filter="fade">
                                      <p:cBhvr>
                                        <p:cTn id="396" dur="500"/>
                                        <p:tgtEl>
                                          <p:spTgt spid="83"/>
                                        </p:tgtEl>
                                      </p:cBhvr>
                                    </p:animEffect>
                                    <p:set>
                                      <p:cBhvr>
                                        <p:cTn id="397" dur="1" fill="hold">
                                          <p:stCondLst>
                                            <p:cond delay="499"/>
                                          </p:stCondLst>
                                        </p:cTn>
                                        <p:tgtEl>
                                          <p:spTgt spid="83"/>
                                        </p:tgtEl>
                                        <p:attrNameLst>
                                          <p:attrName>style.visibility</p:attrName>
                                        </p:attrNameLst>
                                      </p:cBhvr>
                                      <p:to>
                                        <p:strVal val="hidden"/>
                                      </p:to>
                                    </p:set>
                                  </p:childTnLst>
                                </p:cTn>
                              </p:par>
                              <p:par>
                                <p:cTn id="398" presetID="10" presetClass="exit" presetSubtype="0" fill="hold" grpId="0" nodeType="withEffect">
                                  <p:stCondLst>
                                    <p:cond delay="0"/>
                                  </p:stCondLst>
                                  <p:childTnLst>
                                    <p:animEffect transition="out" filter="fade">
                                      <p:cBhvr>
                                        <p:cTn id="399" dur="500"/>
                                        <p:tgtEl>
                                          <p:spTgt spid="201"/>
                                        </p:tgtEl>
                                      </p:cBhvr>
                                    </p:animEffect>
                                    <p:set>
                                      <p:cBhvr>
                                        <p:cTn id="400" dur="1" fill="hold">
                                          <p:stCondLst>
                                            <p:cond delay="499"/>
                                          </p:stCondLst>
                                        </p:cTn>
                                        <p:tgtEl>
                                          <p:spTgt spid="201"/>
                                        </p:tgtEl>
                                        <p:attrNameLst>
                                          <p:attrName>style.visibility</p:attrName>
                                        </p:attrNameLst>
                                      </p:cBhvr>
                                      <p:to>
                                        <p:strVal val="hidden"/>
                                      </p:to>
                                    </p:set>
                                  </p:childTnLst>
                                </p:cTn>
                              </p:par>
                              <p:par>
                                <p:cTn id="401" presetID="10" presetClass="exit" presetSubtype="0" fill="hold" grpId="0" nodeType="withEffect">
                                  <p:stCondLst>
                                    <p:cond delay="0"/>
                                  </p:stCondLst>
                                  <p:childTnLst>
                                    <p:animEffect transition="out" filter="fade">
                                      <p:cBhvr>
                                        <p:cTn id="402" dur="500"/>
                                        <p:tgtEl>
                                          <p:spTgt spid="107"/>
                                        </p:tgtEl>
                                      </p:cBhvr>
                                    </p:animEffect>
                                    <p:set>
                                      <p:cBhvr>
                                        <p:cTn id="403" dur="1" fill="hold">
                                          <p:stCondLst>
                                            <p:cond delay="499"/>
                                          </p:stCondLst>
                                        </p:cTn>
                                        <p:tgtEl>
                                          <p:spTgt spid="107"/>
                                        </p:tgtEl>
                                        <p:attrNameLst>
                                          <p:attrName>style.visibility</p:attrName>
                                        </p:attrNameLst>
                                      </p:cBhvr>
                                      <p:to>
                                        <p:strVal val="hidden"/>
                                      </p:to>
                                    </p:set>
                                  </p:childTnLst>
                                </p:cTn>
                              </p:par>
                              <p:par>
                                <p:cTn id="404" presetID="10" presetClass="exit" presetSubtype="0" fill="hold" grpId="0" nodeType="withEffect">
                                  <p:stCondLst>
                                    <p:cond delay="0"/>
                                  </p:stCondLst>
                                  <p:childTnLst>
                                    <p:animEffect transition="out" filter="fade">
                                      <p:cBhvr>
                                        <p:cTn id="405" dur="500"/>
                                        <p:tgtEl>
                                          <p:spTgt spid="19"/>
                                        </p:tgtEl>
                                      </p:cBhvr>
                                    </p:animEffect>
                                    <p:set>
                                      <p:cBhvr>
                                        <p:cTn id="406" dur="1" fill="hold">
                                          <p:stCondLst>
                                            <p:cond delay="499"/>
                                          </p:stCondLst>
                                        </p:cTn>
                                        <p:tgtEl>
                                          <p:spTgt spid="19"/>
                                        </p:tgtEl>
                                        <p:attrNameLst>
                                          <p:attrName>style.visibility</p:attrName>
                                        </p:attrNameLst>
                                      </p:cBhvr>
                                      <p:to>
                                        <p:strVal val="hidden"/>
                                      </p:to>
                                    </p:set>
                                  </p:childTnLst>
                                </p:cTn>
                              </p:par>
                              <p:par>
                                <p:cTn id="407" presetID="10" presetClass="exit" presetSubtype="0" fill="hold" nodeType="withEffect">
                                  <p:stCondLst>
                                    <p:cond delay="0"/>
                                  </p:stCondLst>
                                  <p:childTnLst>
                                    <p:animEffect transition="out" filter="fade">
                                      <p:cBhvr>
                                        <p:cTn id="408" dur="500"/>
                                        <p:tgtEl>
                                          <p:spTgt spid="160"/>
                                        </p:tgtEl>
                                      </p:cBhvr>
                                    </p:animEffect>
                                    <p:set>
                                      <p:cBhvr>
                                        <p:cTn id="409" dur="1" fill="hold">
                                          <p:stCondLst>
                                            <p:cond delay="499"/>
                                          </p:stCondLst>
                                        </p:cTn>
                                        <p:tgtEl>
                                          <p:spTgt spid="160"/>
                                        </p:tgtEl>
                                        <p:attrNameLst>
                                          <p:attrName>style.visibility</p:attrName>
                                        </p:attrNameLst>
                                      </p:cBhvr>
                                      <p:to>
                                        <p:strVal val="hidden"/>
                                      </p:to>
                                    </p:set>
                                  </p:childTnLst>
                                </p:cTn>
                              </p:par>
                              <p:par>
                                <p:cTn id="410" presetID="10" presetClass="exit" presetSubtype="0" fill="hold" nodeType="withEffect">
                                  <p:stCondLst>
                                    <p:cond delay="0"/>
                                  </p:stCondLst>
                                  <p:childTnLst>
                                    <p:animEffect transition="out" filter="fade">
                                      <p:cBhvr>
                                        <p:cTn id="411" dur="500"/>
                                        <p:tgtEl>
                                          <p:spTgt spid="167"/>
                                        </p:tgtEl>
                                      </p:cBhvr>
                                    </p:animEffect>
                                    <p:set>
                                      <p:cBhvr>
                                        <p:cTn id="412" dur="1" fill="hold">
                                          <p:stCondLst>
                                            <p:cond delay="499"/>
                                          </p:stCondLst>
                                        </p:cTn>
                                        <p:tgtEl>
                                          <p:spTgt spid="167"/>
                                        </p:tgtEl>
                                        <p:attrNameLst>
                                          <p:attrName>style.visibility</p:attrName>
                                        </p:attrNameLst>
                                      </p:cBhvr>
                                      <p:to>
                                        <p:strVal val="hidden"/>
                                      </p:to>
                                    </p:set>
                                  </p:childTnLst>
                                </p:cTn>
                              </p:par>
                              <p:par>
                                <p:cTn id="413" presetID="10" presetClass="exit" presetSubtype="0" fill="hold" nodeType="withEffect">
                                  <p:stCondLst>
                                    <p:cond delay="0"/>
                                  </p:stCondLst>
                                  <p:childTnLst>
                                    <p:animEffect transition="out" filter="fade">
                                      <p:cBhvr>
                                        <p:cTn id="414" dur="500"/>
                                        <p:tgtEl>
                                          <p:spTgt spid="177"/>
                                        </p:tgtEl>
                                      </p:cBhvr>
                                    </p:animEffect>
                                    <p:set>
                                      <p:cBhvr>
                                        <p:cTn id="415" dur="1" fill="hold">
                                          <p:stCondLst>
                                            <p:cond delay="499"/>
                                          </p:stCondLst>
                                        </p:cTn>
                                        <p:tgtEl>
                                          <p:spTgt spid="177"/>
                                        </p:tgtEl>
                                        <p:attrNameLst>
                                          <p:attrName>style.visibility</p:attrName>
                                        </p:attrNameLst>
                                      </p:cBhvr>
                                      <p:to>
                                        <p:strVal val="hidden"/>
                                      </p:to>
                                    </p:set>
                                  </p:childTnLst>
                                </p:cTn>
                              </p:par>
                              <p:par>
                                <p:cTn id="416" presetID="10" presetClass="exit" presetSubtype="0" fill="hold" nodeType="withEffect">
                                  <p:stCondLst>
                                    <p:cond delay="0"/>
                                  </p:stCondLst>
                                  <p:childTnLst>
                                    <p:animEffect transition="out" filter="fade">
                                      <p:cBhvr>
                                        <p:cTn id="417" dur="500"/>
                                        <p:tgtEl>
                                          <p:spTgt spid="173"/>
                                        </p:tgtEl>
                                      </p:cBhvr>
                                    </p:animEffect>
                                    <p:set>
                                      <p:cBhvr>
                                        <p:cTn id="418" dur="1" fill="hold">
                                          <p:stCondLst>
                                            <p:cond delay="499"/>
                                          </p:stCondLst>
                                        </p:cTn>
                                        <p:tgtEl>
                                          <p:spTgt spid="173"/>
                                        </p:tgtEl>
                                        <p:attrNameLst>
                                          <p:attrName>style.visibility</p:attrName>
                                        </p:attrNameLst>
                                      </p:cBhvr>
                                      <p:to>
                                        <p:strVal val="hidden"/>
                                      </p:to>
                                    </p:set>
                                  </p:childTnLst>
                                </p:cTn>
                              </p:par>
                              <p:par>
                                <p:cTn id="419" presetID="10" presetClass="exit" presetSubtype="0" fill="hold" nodeType="withEffect">
                                  <p:stCondLst>
                                    <p:cond delay="0"/>
                                  </p:stCondLst>
                                  <p:childTnLst>
                                    <p:animEffect transition="out" filter="fade">
                                      <p:cBhvr>
                                        <p:cTn id="420" dur="500"/>
                                        <p:tgtEl>
                                          <p:spTgt spid="206"/>
                                        </p:tgtEl>
                                      </p:cBhvr>
                                    </p:animEffect>
                                    <p:set>
                                      <p:cBhvr>
                                        <p:cTn id="421" dur="1" fill="hold">
                                          <p:stCondLst>
                                            <p:cond delay="499"/>
                                          </p:stCondLst>
                                        </p:cTn>
                                        <p:tgtEl>
                                          <p:spTgt spid="206"/>
                                        </p:tgtEl>
                                        <p:attrNameLst>
                                          <p:attrName>style.visibility</p:attrName>
                                        </p:attrNameLst>
                                      </p:cBhvr>
                                      <p:to>
                                        <p:strVal val="hidden"/>
                                      </p:to>
                                    </p:set>
                                  </p:childTnLst>
                                </p:cTn>
                              </p:par>
                              <p:par>
                                <p:cTn id="422" presetID="10" presetClass="exit" presetSubtype="0" fill="hold" nodeType="withEffect">
                                  <p:stCondLst>
                                    <p:cond delay="0"/>
                                  </p:stCondLst>
                                  <p:childTnLst>
                                    <p:animEffect transition="out" filter="fade">
                                      <p:cBhvr>
                                        <p:cTn id="423" dur="500"/>
                                        <p:tgtEl>
                                          <p:spTgt spid="158"/>
                                        </p:tgtEl>
                                      </p:cBhvr>
                                    </p:animEffect>
                                    <p:set>
                                      <p:cBhvr>
                                        <p:cTn id="424" dur="1" fill="hold">
                                          <p:stCondLst>
                                            <p:cond delay="499"/>
                                          </p:stCondLst>
                                        </p:cTn>
                                        <p:tgtEl>
                                          <p:spTgt spid="158"/>
                                        </p:tgtEl>
                                        <p:attrNameLst>
                                          <p:attrName>style.visibility</p:attrName>
                                        </p:attrNameLst>
                                      </p:cBhvr>
                                      <p:to>
                                        <p:strVal val="hidden"/>
                                      </p:to>
                                    </p:set>
                                  </p:childTnLst>
                                </p:cTn>
                              </p:par>
                              <p:par>
                                <p:cTn id="425" presetID="10" presetClass="exit" presetSubtype="0" fill="hold" nodeType="withEffect">
                                  <p:stCondLst>
                                    <p:cond delay="0"/>
                                  </p:stCondLst>
                                  <p:childTnLst>
                                    <p:animEffect transition="out" filter="fade">
                                      <p:cBhvr>
                                        <p:cTn id="426" dur="500"/>
                                        <p:tgtEl>
                                          <p:spTgt spid="153"/>
                                        </p:tgtEl>
                                      </p:cBhvr>
                                    </p:animEffect>
                                    <p:set>
                                      <p:cBhvr>
                                        <p:cTn id="427" dur="1" fill="hold">
                                          <p:stCondLst>
                                            <p:cond delay="499"/>
                                          </p:stCondLst>
                                        </p:cTn>
                                        <p:tgtEl>
                                          <p:spTgt spid="153"/>
                                        </p:tgtEl>
                                        <p:attrNameLst>
                                          <p:attrName>style.visibility</p:attrName>
                                        </p:attrNameLst>
                                      </p:cBhvr>
                                      <p:to>
                                        <p:strVal val="hidden"/>
                                      </p:to>
                                    </p:set>
                                  </p:childTnLst>
                                </p:cTn>
                              </p:par>
                              <p:par>
                                <p:cTn id="428" presetID="10" presetClass="exit" presetSubtype="0" fill="hold" nodeType="withEffect">
                                  <p:stCondLst>
                                    <p:cond delay="0"/>
                                  </p:stCondLst>
                                  <p:childTnLst>
                                    <p:animEffect transition="out" filter="fade">
                                      <p:cBhvr>
                                        <p:cTn id="429" dur="500"/>
                                        <p:tgtEl>
                                          <p:spTgt spid="164"/>
                                        </p:tgtEl>
                                      </p:cBhvr>
                                    </p:animEffect>
                                    <p:set>
                                      <p:cBhvr>
                                        <p:cTn id="430" dur="1" fill="hold">
                                          <p:stCondLst>
                                            <p:cond delay="499"/>
                                          </p:stCondLst>
                                        </p:cTn>
                                        <p:tgtEl>
                                          <p:spTgt spid="164"/>
                                        </p:tgtEl>
                                        <p:attrNameLst>
                                          <p:attrName>style.visibility</p:attrName>
                                        </p:attrNameLst>
                                      </p:cBhvr>
                                      <p:to>
                                        <p:strVal val="hidden"/>
                                      </p:to>
                                    </p:set>
                                  </p:childTnLst>
                                </p:cTn>
                              </p:par>
                              <p:par>
                                <p:cTn id="431" presetID="10" presetClass="exit" presetSubtype="0" fill="hold" nodeType="withEffect">
                                  <p:stCondLst>
                                    <p:cond delay="0"/>
                                  </p:stCondLst>
                                  <p:childTnLst>
                                    <p:animEffect transition="out" filter="fade">
                                      <p:cBhvr>
                                        <p:cTn id="432" dur="500"/>
                                        <p:tgtEl>
                                          <p:spTgt spid="213"/>
                                        </p:tgtEl>
                                      </p:cBhvr>
                                    </p:animEffect>
                                    <p:set>
                                      <p:cBhvr>
                                        <p:cTn id="433" dur="1" fill="hold">
                                          <p:stCondLst>
                                            <p:cond delay="499"/>
                                          </p:stCondLst>
                                        </p:cTn>
                                        <p:tgtEl>
                                          <p:spTgt spid="213"/>
                                        </p:tgtEl>
                                        <p:attrNameLst>
                                          <p:attrName>style.visibility</p:attrName>
                                        </p:attrNameLst>
                                      </p:cBhvr>
                                      <p:to>
                                        <p:strVal val="hidden"/>
                                      </p:to>
                                    </p:set>
                                  </p:childTnLst>
                                </p:cTn>
                              </p:par>
                              <p:par>
                                <p:cTn id="434" presetID="10" presetClass="exit" presetSubtype="0" fill="hold" nodeType="withEffect">
                                  <p:stCondLst>
                                    <p:cond delay="0"/>
                                  </p:stCondLst>
                                  <p:childTnLst>
                                    <p:animEffect transition="out" filter="fade">
                                      <p:cBhvr>
                                        <p:cTn id="435" dur="500"/>
                                        <p:tgtEl>
                                          <p:spTgt spid="215"/>
                                        </p:tgtEl>
                                      </p:cBhvr>
                                    </p:animEffect>
                                    <p:set>
                                      <p:cBhvr>
                                        <p:cTn id="436" dur="1" fill="hold">
                                          <p:stCondLst>
                                            <p:cond delay="499"/>
                                          </p:stCondLst>
                                        </p:cTn>
                                        <p:tgtEl>
                                          <p:spTgt spid="215"/>
                                        </p:tgtEl>
                                        <p:attrNameLst>
                                          <p:attrName>style.visibility</p:attrName>
                                        </p:attrNameLst>
                                      </p:cBhvr>
                                      <p:to>
                                        <p:strVal val="hidden"/>
                                      </p:to>
                                    </p:set>
                                  </p:childTnLst>
                                </p:cTn>
                              </p:par>
                              <p:par>
                                <p:cTn id="437" presetID="10" presetClass="exit" presetSubtype="0" fill="hold" nodeType="withEffect">
                                  <p:stCondLst>
                                    <p:cond delay="0"/>
                                  </p:stCondLst>
                                  <p:childTnLst>
                                    <p:animEffect transition="out" filter="fade">
                                      <p:cBhvr>
                                        <p:cTn id="438" dur="500"/>
                                        <p:tgtEl>
                                          <p:spTgt spid="214"/>
                                        </p:tgtEl>
                                      </p:cBhvr>
                                    </p:animEffect>
                                    <p:set>
                                      <p:cBhvr>
                                        <p:cTn id="439" dur="1" fill="hold">
                                          <p:stCondLst>
                                            <p:cond delay="499"/>
                                          </p:stCondLst>
                                        </p:cTn>
                                        <p:tgtEl>
                                          <p:spTgt spid="214"/>
                                        </p:tgtEl>
                                        <p:attrNameLst>
                                          <p:attrName>style.visibility</p:attrName>
                                        </p:attrNameLst>
                                      </p:cBhvr>
                                      <p:to>
                                        <p:strVal val="hidden"/>
                                      </p:to>
                                    </p:set>
                                  </p:childTnLst>
                                </p:cTn>
                              </p:par>
                              <p:par>
                                <p:cTn id="440" presetID="10" presetClass="exit" presetSubtype="0" fill="hold" nodeType="withEffect">
                                  <p:stCondLst>
                                    <p:cond delay="0"/>
                                  </p:stCondLst>
                                  <p:childTnLst>
                                    <p:animEffect transition="out" filter="fade">
                                      <p:cBhvr>
                                        <p:cTn id="441" dur="500"/>
                                        <p:tgtEl>
                                          <p:spTgt spid="216"/>
                                        </p:tgtEl>
                                      </p:cBhvr>
                                    </p:animEffect>
                                    <p:set>
                                      <p:cBhvr>
                                        <p:cTn id="442" dur="1" fill="hold">
                                          <p:stCondLst>
                                            <p:cond delay="499"/>
                                          </p:stCondLst>
                                        </p:cTn>
                                        <p:tgtEl>
                                          <p:spTgt spid="216"/>
                                        </p:tgtEl>
                                        <p:attrNameLst>
                                          <p:attrName>style.visibility</p:attrName>
                                        </p:attrNameLst>
                                      </p:cBhvr>
                                      <p:to>
                                        <p:strVal val="hidden"/>
                                      </p:to>
                                    </p:set>
                                  </p:childTnLst>
                                </p:cTn>
                              </p:par>
                              <p:par>
                                <p:cTn id="443" presetID="10" presetClass="exit" presetSubtype="0" fill="hold" nodeType="withEffect">
                                  <p:stCondLst>
                                    <p:cond delay="0"/>
                                  </p:stCondLst>
                                  <p:childTnLst>
                                    <p:animEffect transition="out" filter="fade">
                                      <p:cBhvr>
                                        <p:cTn id="444" dur="500"/>
                                        <p:tgtEl>
                                          <p:spTgt spid="142"/>
                                        </p:tgtEl>
                                      </p:cBhvr>
                                    </p:animEffect>
                                    <p:set>
                                      <p:cBhvr>
                                        <p:cTn id="445" dur="1" fill="hold">
                                          <p:stCondLst>
                                            <p:cond delay="499"/>
                                          </p:stCondLst>
                                        </p:cTn>
                                        <p:tgtEl>
                                          <p:spTgt spid="142"/>
                                        </p:tgtEl>
                                        <p:attrNameLst>
                                          <p:attrName>style.visibility</p:attrName>
                                        </p:attrNameLst>
                                      </p:cBhvr>
                                      <p:to>
                                        <p:strVal val="hidden"/>
                                      </p:to>
                                    </p:set>
                                  </p:childTnLst>
                                </p:cTn>
                              </p:par>
                            </p:childTnLst>
                          </p:cTn>
                        </p:par>
                      </p:childTnLst>
                    </p:cTn>
                  </p:par>
                  <p:par>
                    <p:cTn id="446" fill="hold">
                      <p:stCondLst>
                        <p:cond delay="indefinite"/>
                      </p:stCondLst>
                      <p:childTnLst>
                        <p:par>
                          <p:cTn id="447" fill="hold">
                            <p:stCondLst>
                              <p:cond delay="0"/>
                            </p:stCondLst>
                            <p:childTnLst>
                              <p:par>
                                <p:cTn id="448" presetID="2" presetClass="entr" presetSubtype="4" fill="hold" grpId="0" nodeType="clickEffect">
                                  <p:stCondLst>
                                    <p:cond delay="0"/>
                                  </p:stCondLst>
                                  <p:childTnLst>
                                    <p:set>
                                      <p:cBhvr>
                                        <p:cTn id="449" dur="1" fill="hold">
                                          <p:stCondLst>
                                            <p:cond delay="0"/>
                                          </p:stCondLst>
                                        </p:cTn>
                                        <p:tgtEl>
                                          <p:spTgt spid="236"/>
                                        </p:tgtEl>
                                        <p:attrNameLst>
                                          <p:attrName>style.visibility</p:attrName>
                                        </p:attrNameLst>
                                      </p:cBhvr>
                                      <p:to>
                                        <p:strVal val="visible"/>
                                      </p:to>
                                    </p:set>
                                    <p:anim calcmode="lin" valueType="num">
                                      <p:cBhvr additive="base">
                                        <p:cTn id="450" dur="500" fill="hold"/>
                                        <p:tgtEl>
                                          <p:spTgt spid="236"/>
                                        </p:tgtEl>
                                        <p:attrNameLst>
                                          <p:attrName>ppt_x</p:attrName>
                                        </p:attrNameLst>
                                      </p:cBhvr>
                                      <p:tavLst>
                                        <p:tav tm="0">
                                          <p:val>
                                            <p:strVal val="#ppt_x"/>
                                          </p:val>
                                        </p:tav>
                                        <p:tav tm="100000">
                                          <p:val>
                                            <p:strVal val="#ppt_x"/>
                                          </p:val>
                                        </p:tav>
                                      </p:tavLst>
                                    </p:anim>
                                    <p:anim calcmode="lin" valueType="num">
                                      <p:cBhvr additive="base">
                                        <p:cTn id="451" dur="500" fill="hold"/>
                                        <p:tgtEl>
                                          <p:spTgt spid="236"/>
                                        </p:tgtEl>
                                        <p:attrNameLst>
                                          <p:attrName>ppt_y</p:attrName>
                                        </p:attrNameLst>
                                      </p:cBhvr>
                                      <p:tavLst>
                                        <p:tav tm="0">
                                          <p:val>
                                            <p:strVal val="1+#ppt_h/2"/>
                                          </p:val>
                                        </p:tav>
                                        <p:tav tm="100000">
                                          <p:val>
                                            <p:strVal val="#ppt_y"/>
                                          </p:val>
                                        </p:tav>
                                      </p:tavLst>
                                    </p:anim>
                                  </p:childTnLst>
                                </p:cTn>
                              </p:par>
                            </p:childTnLst>
                          </p:cTn>
                        </p:par>
                      </p:childTnLst>
                    </p:cTn>
                  </p:par>
                  <p:par>
                    <p:cTn id="452" fill="hold">
                      <p:stCondLst>
                        <p:cond delay="indefinite"/>
                      </p:stCondLst>
                      <p:childTnLst>
                        <p:par>
                          <p:cTn id="453" fill="hold">
                            <p:stCondLst>
                              <p:cond delay="0"/>
                            </p:stCondLst>
                            <p:childTnLst>
                              <p:par>
                                <p:cTn id="454" presetID="10" presetClass="exit" presetSubtype="0" fill="hold" nodeType="clickEffect">
                                  <p:stCondLst>
                                    <p:cond delay="0"/>
                                  </p:stCondLst>
                                  <p:childTnLst>
                                    <p:animEffect transition="out" filter="fade">
                                      <p:cBhvr>
                                        <p:cTn id="455" dur="500"/>
                                        <p:tgtEl>
                                          <p:spTgt spid="242"/>
                                        </p:tgtEl>
                                      </p:cBhvr>
                                    </p:animEffect>
                                    <p:set>
                                      <p:cBhvr>
                                        <p:cTn id="456" dur="1" fill="hold">
                                          <p:stCondLst>
                                            <p:cond delay="499"/>
                                          </p:stCondLst>
                                        </p:cTn>
                                        <p:tgtEl>
                                          <p:spTgt spid="242"/>
                                        </p:tgtEl>
                                        <p:attrNameLst>
                                          <p:attrName>style.visibility</p:attrName>
                                        </p:attrNameLst>
                                      </p:cBhvr>
                                      <p:to>
                                        <p:strVal val="hidden"/>
                                      </p:to>
                                    </p:set>
                                  </p:childTnLst>
                                </p:cTn>
                              </p:par>
                              <p:par>
                                <p:cTn id="457" presetID="10" presetClass="exit" presetSubtype="0" fill="hold" nodeType="withEffect">
                                  <p:stCondLst>
                                    <p:cond delay="0"/>
                                  </p:stCondLst>
                                  <p:childTnLst>
                                    <p:animEffect transition="out" filter="fade">
                                      <p:cBhvr>
                                        <p:cTn id="458" dur="500"/>
                                        <p:tgtEl>
                                          <p:spTgt spid="244"/>
                                        </p:tgtEl>
                                      </p:cBhvr>
                                    </p:animEffect>
                                    <p:set>
                                      <p:cBhvr>
                                        <p:cTn id="459" dur="1" fill="hold">
                                          <p:stCondLst>
                                            <p:cond delay="499"/>
                                          </p:stCondLst>
                                        </p:cTn>
                                        <p:tgtEl>
                                          <p:spTgt spid="244"/>
                                        </p:tgtEl>
                                        <p:attrNameLst>
                                          <p:attrName>style.visibility</p:attrName>
                                        </p:attrNameLst>
                                      </p:cBhvr>
                                      <p:to>
                                        <p:strVal val="hidden"/>
                                      </p:to>
                                    </p:set>
                                  </p:childTnLst>
                                </p:cTn>
                              </p:par>
                              <p:par>
                                <p:cTn id="460" presetID="10" presetClass="exit" presetSubtype="0" fill="hold" nodeType="withEffect">
                                  <p:stCondLst>
                                    <p:cond delay="0"/>
                                  </p:stCondLst>
                                  <p:childTnLst>
                                    <p:animEffect transition="out" filter="fade">
                                      <p:cBhvr>
                                        <p:cTn id="461" dur="500"/>
                                        <p:tgtEl>
                                          <p:spTgt spid="274"/>
                                        </p:tgtEl>
                                      </p:cBhvr>
                                    </p:animEffect>
                                    <p:set>
                                      <p:cBhvr>
                                        <p:cTn id="462" dur="1" fill="hold">
                                          <p:stCondLst>
                                            <p:cond delay="499"/>
                                          </p:stCondLst>
                                        </p:cTn>
                                        <p:tgtEl>
                                          <p:spTgt spid="274"/>
                                        </p:tgtEl>
                                        <p:attrNameLst>
                                          <p:attrName>style.visibility</p:attrName>
                                        </p:attrNameLst>
                                      </p:cBhvr>
                                      <p:to>
                                        <p:strVal val="hidden"/>
                                      </p:to>
                                    </p:set>
                                  </p:childTnLst>
                                </p:cTn>
                              </p:par>
                              <p:par>
                                <p:cTn id="463" presetID="10" presetClass="exit" presetSubtype="0" fill="hold" nodeType="withEffect">
                                  <p:stCondLst>
                                    <p:cond delay="0"/>
                                  </p:stCondLst>
                                  <p:childTnLst>
                                    <p:animEffect transition="out" filter="fade">
                                      <p:cBhvr>
                                        <p:cTn id="464" dur="500"/>
                                        <p:tgtEl>
                                          <p:spTgt spid="248"/>
                                        </p:tgtEl>
                                      </p:cBhvr>
                                    </p:animEffect>
                                    <p:set>
                                      <p:cBhvr>
                                        <p:cTn id="465" dur="1" fill="hold">
                                          <p:stCondLst>
                                            <p:cond delay="499"/>
                                          </p:stCondLst>
                                        </p:cTn>
                                        <p:tgtEl>
                                          <p:spTgt spid="248"/>
                                        </p:tgtEl>
                                        <p:attrNameLst>
                                          <p:attrName>style.visibility</p:attrName>
                                        </p:attrNameLst>
                                      </p:cBhvr>
                                      <p:to>
                                        <p:strVal val="hidden"/>
                                      </p:to>
                                    </p:set>
                                  </p:childTnLst>
                                </p:cTn>
                              </p:par>
                              <p:par>
                                <p:cTn id="466" presetID="10" presetClass="exit" presetSubtype="0" fill="hold" nodeType="withEffect">
                                  <p:stCondLst>
                                    <p:cond delay="0"/>
                                  </p:stCondLst>
                                  <p:childTnLst>
                                    <p:animEffect transition="out" filter="fade">
                                      <p:cBhvr>
                                        <p:cTn id="467" dur="500"/>
                                        <p:tgtEl>
                                          <p:spTgt spid="246"/>
                                        </p:tgtEl>
                                      </p:cBhvr>
                                    </p:animEffect>
                                    <p:set>
                                      <p:cBhvr>
                                        <p:cTn id="468" dur="1" fill="hold">
                                          <p:stCondLst>
                                            <p:cond delay="499"/>
                                          </p:stCondLst>
                                        </p:cTn>
                                        <p:tgtEl>
                                          <p:spTgt spid="246"/>
                                        </p:tgtEl>
                                        <p:attrNameLst>
                                          <p:attrName>style.visibility</p:attrName>
                                        </p:attrNameLst>
                                      </p:cBhvr>
                                      <p:to>
                                        <p:strVal val="hidden"/>
                                      </p:to>
                                    </p:set>
                                  </p:childTnLst>
                                </p:cTn>
                              </p:par>
                              <p:par>
                                <p:cTn id="469" presetID="10" presetClass="exit" presetSubtype="0" fill="hold" nodeType="withEffect">
                                  <p:stCondLst>
                                    <p:cond delay="0"/>
                                  </p:stCondLst>
                                  <p:childTnLst>
                                    <p:animEffect transition="out" filter="fade">
                                      <p:cBhvr>
                                        <p:cTn id="470" dur="500"/>
                                        <p:tgtEl>
                                          <p:spTgt spid="273"/>
                                        </p:tgtEl>
                                      </p:cBhvr>
                                    </p:animEffect>
                                    <p:set>
                                      <p:cBhvr>
                                        <p:cTn id="471" dur="1" fill="hold">
                                          <p:stCondLst>
                                            <p:cond delay="499"/>
                                          </p:stCondLst>
                                        </p:cTn>
                                        <p:tgtEl>
                                          <p:spTgt spid="273"/>
                                        </p:tgtEl>
                                        <p:attrNameLst>
                                          <p:attrName>style.visibility</p:attrName>
                                        </p:attrNameLst>
                                      </p:cBhvr>
                                      <p:to>
                                        <p:strVal val="hidden"/>
                                      </p:to>
                                    </p:set>
                                  </p:childTnLst>
                                </p:cTn>
                              </p:par>
                              <p:par>
                                <p:cTn id="472" presetID="10" presetClass="exit" presetSubtype="0" fill="hold" nodeType="withEffect">
                                  <p:stCondLst>
                                    <p:cond delay="0"/>
                                  </p:stCondLst>
                                  <p:childTnLst>
                                    <p:animEffect transition="out" filter="fade">
                                      <p:cBhvr>
                                        <p:cTn id="473" dur="500"/>
                                        <p:tgtEl>
                                          <p:spTgt spid="253"/>
                                        </p:tgtEl>
                                      </p:cBhvr>
                                    </p:animEffect>
                                    <p:set>
                                      <p:cBhvr>
                                        <p:cTn id="474" dur="1" fill="hold">
                                          <p:stCondLst>
                                            <p:cond delay="499"/>
                                          </p:stCondLst>
                                        </p:cTn>
                                        <p:tgtEl>
                                          <p:spTgt spid="253"/>
                                        </p:tgtEl>
                                        <p:attrNameLst>
                                          <p:attrName>style.visibility</p:attrName>
                                        </p:attrNameLst>
                                      </p:cBhvr>
                                      <p:to>
                                        <p:strVal val="hidden"/>
                                      </p:to>
                                    </p:set>
                                  </p:childTnLst>
                                </p:cTn>
                              </p:par>
                              <p:par>
                                <p:cTn id="475" presetID="10" presetClass="exit" presetSubtype="0" fill="hold" nodeType="withEffect">
                                  <p:stCondLst>
                                    <p:cond delay="0"/>
                                  </p:stCondLst>
                                  <p:childTnLst>
                                    <p:animEffect transition="out" filter="fade">
                                      <p:cBhvr>
                                        <p:cTn id="476" dur="500"/>
                                        <p:tgtEl>
                                          <p:spTgt spid="252"/>
                                        </p:tgtEl>
                                      </p:cBhvr>
                                    </p:animEffect>
                                    <p:set>
                                      <p:cBhvr>
                                        <p:cTn id="477" dur="1" fill="hold">
                                          <p:stCondLst>
                                            <p:cond delay="499"/>
                                          </p:stCondLst>
                                        </p:cTn>
                                        <p:tgtEl>
                                          <p:spTgt spid="252"/>
                                        </p:tgtEl>
                                        <p:attrNameLst>
                                          <p:attrName>style.visibility</p:attrName>
                                        </p:attrNameLst>
                                      </p:cBhvr>
                                      <p:to>
                                        <p:strVal val="hidden"/>
                                      </p:to>
                                    </p:set>
                                  </p:childTnLst>
                                </p:cTn>
                              </p:par>
                              <p:par>
                                <p:cTn id="478" presetID="10" presetClass="exit" presetSubtype="0" fill="hold" nodeType="withEffect">
                                  <p:stCondLst>
                                    <p:cond delay="0"/>
                                  </p:stCondLst>
                                  <p:childTnLst>
                                    <p:animEffect transition="out" filter="fade">
                                      <p:cBhvr>
                                        <p:cTn id="479" dur="500"/>
                                        <p:tgtEl>
                                          <p:spTgt spid="275"/>
                                        </p:tgtEl>
                                      </p:cBhvr>
                                    </p:animEffect>
                                    <p:set>
                                      <p:cBhvr>
                                        <p:cTn id="480" dur="1" fill="hold">
                                          <p:stCondLst>
                                            <p:cond delay="499"/>
                                          </p:stCondLst>
                                        </p:cTn>
                                        <p:tgtEl>
                                          <p:spTgt spid="275"/>
                                        </p:tgtEl>
                                        <p:attrNameLst>
                                          <p:attrName>style.visibility</p:attrName>
                                        </p:attrNameLst>
                                      </p:cBhvr>
                                      <p:to>
                                        <p:strVal val="hidden"/>
                                      </p:to>
                                    </p:set>
                                  </p:childTnLst>
                                </p:cTn>
                              </p:par>
                              <p:par>
                                <p:cTn id="481" presetID="10" presetClass="exit" presetSubtype="0" fill="hold" nodeType="withEffect">
                                  <p:stCondLst>
                                    <p:cond delay="0"/>
                                  </p:stCondLst>
                                  <p:childTnLst>
                                    <p:animEffect transition="out" filter="fade">
                                      <p:cBhvr>
                                        <p:cTn id="482" dur="500"/>
                                        <p:tgtEl>
                                          <p:spTgt spid="250"/>
                                        </p:tgtEl>
                                      </p:cBhvr>
                                    </p:animEffect>
                                    <p:set>
                                      <p:cBhvr>
                                        <p:cTn id="483" dur="1" fill="hold">
                                          <p:stCondLst>
                                            <p:cond delay="499"/>
                                          </p:stCondLst>
                                        </p:cTn>
                                        <p:tgtEl>
                                          <p:spTgt spid="250"/>
                                        </p:tgtEl>
                                        <p:attrNameLst>
                                          <p:attrName>style.visibility</p:attrName>
                                        </p:attrNameLst>
                                      </p:cBhvr>
                                      <p:to>
                                        <p:strVal val="hidden"/>
                                      </p:to>
                                    </p:set>
                                  </p:childTnLst>
                                </p:cTn>
                              </p:par>
                              <p:par>
                                <p:cTn id="484" presetID="10" presetClass="exit" presetSubtype="0" fill="hold" grpId="0" nodeType="withEffect">
                                  <p:stCondLst>
                                    <p:cond delay="0"/>
                                  </p:stCondLst>
                                  <p:childTnLst>
                                    <p:animEffect transition="out" filter="fade">
                                      <p:cBhvr>
                                        <p:cTn id="485" dur="500"/>
                                        <p:tgtEl>
                                          <p:spTgt spid="304"/>
                                        </p:tgtEl>
                                      </p:cBhvr>
                                    </p:animEffect>
                                    <p:set>
                                      <p:cBhvr>
                                        <p:cTn id="486" dur="1" fill="hold">
                                          <p:stCondLst>
                                            <p:cond delay="499"/>
                                          </p:stCondLst>
                                        </p:cTn>
                                        <p:tgtEl>
                                          <p:spTgt spid="304"/>
                                        </p:tgtEl>
                                        <p:attrNameLst>
                                          <p:attrName>style.visibility</p:attrName>
                                        </p:attrNameLst>
                                      </p:cBhvr>
                                      <p:to>
                                        <p:strVal val="hidden"/>
                                      </p:to>
                                    </p:set>
                                  </p:childTnLst>
                                </p:cTn>
                              </p:par>
                              <p:par>
                                <p:cTn id="487" presetID="10" presetClass="exit" presetSubtype="0" fill="hold" grpId="0" nodeType="withEffect">
                                  <p:stCondLst>
                                    <p:cond delay="0"/>
                                  </p:stCondLst>
                                  <p:childTnLst>
                                    <p:animEffect transition="out" filter="fade">
                                      <p:cBhvr>
                                        <p:cTn id="488" dur="500"/>
                                        <p:tgtEl>
                                          <p:spTgt spid="306"/>
                                        </p:tgtEl>
                                      </p:cBhvr>
                                    </p:animEffect>
                                    <p:set>
                                      <p:cBhvr>
                                        <p:cTn id="489" dur="1" fill="hold">
                                          <p:stCondLst>
                                            <p:cond delay="499"/>
                                          </p:stCondLst>
                                        </p:cTn>
                                        <p:tgtEl>
                                          <p:spTgt spid="306"/>
                                        </p:tgtEl>
                                        <p:attrNameLst>
                                          <p:attrName>style.visibility</p:attrName>
                                        </p:attrNameLst>
                                      </p:cBhvr>
                                      <p:to>
                                        <p:strVal val="hidden"/>
                                      </p:to>
                                    </p:set>
                                  </p:childTnLst>
                                </p:cTn>
                              </p:par>
                              <p:par>
                                <p:cTn id="490" presetID="10" presetClass="exit" presetSubtype="0" fill="hold" grpId="0" nodeType="withEffect">
                                  <p:stCondLst>
                                    <p:cond delay="0"/>
                                  </p:stCondLst>
                                  <p:childTnLst>
                                    <p:animEffect transition="out" filter="fade">
                                      <p:cBhvr>
                                        <p:cTn id="491" dur="500"/>
                                        <p:tgtEl>
                                          <p:spTgt spid="308"/>
                                        </p:tgtEl>
                                      </p:cBhvr>
                                    </p:animEffect>
                                    <p:set>
                                      <p:cBhvr>
                                        <p:cTn id="492" dur="1" fill="hold">
                                          <p:stCondLst>
                                            <p:cond delay="499"/>
                                          </p:stCondLst>
                                        </p:cTn>
                                        <p:tgtEl>
                                          <p:spTgt spid="308"/>
                                        </p:tgtEl>
                                        <p:attrNameLst>
                                          <p:attrName>style.visibility</p:attrName>
                                        </p:attrNameLst>
                                      </p:cBhvr>
                                      <p:to>
                                        <p:strVal val="hidden"/>
                                      </p:to>
                                    </p:set>
                                  </p:childTnLst>
                                </p:cTn>
                              </p:par>
                              <p:par>
                                <p:cTn id="493" presetID="10" presetClass="exit" presetSubtype="0" fill="hold" grpId="0" nodeType="withEffect">
                                  <p:stCondLst>
                                    <p:cond delay="0"/>
                                  </p:stCondLst>
                                  <p:childTnLst>
                                    <p:animEffect transition="out" filter="fade">
                                      <p:cBhvr>
                                        <p:cTn id="494" dur="500"/>
                                        <p:tgtEl>
                                          <p:spTgt spid="310"/>
                                        </p:tgtEl>
                                      </p:cBhvr>
                                    </p:animEffect>
                                    <p:set>
                                      <p:cBhvr>
                                        <p:cTn id="495" dur="1" fill="hold">
                                          <p:stCondLst>
                                            <p:cond delay="499"/>
                                          </p:stCondLst>
                                        </p:cTn>
                                        <p:tgtEl>
                                          <p:spTgt spid="310"/>
                                        </p:tgtEl>
                                        <p:attrNameLst>
                                          <p:attrName>style.visibility</p:attrName>
                                        </p:attrNameLst>
                                      </p:cBhvr>
                                      <p:to>
                                        <p:strVal val="hidden"/>
                                      </p:to>
                                    </p:set>
                                  </p:childTnLst>
                                </p:cTn>
                              </p:par>
                              <p:par>
                                <p:cTn id="496" presetID="10" presetClass="exit" presetSubtype="0" fill="hold" grpId="0" nodeType="withEffect">
                                  <p:stCondLst>
                                    <p:cond delay="0"/>
                                  </p:stCondLst>
                                  <p:childTnLst>
                                    <p:animEffect transition="out" filter="fade">
                                      <p:cBhvr>
                                        <p:cTn id="497" dur="500"/>
                                        <p:tgtEl>
                                          <p:spTgt spid="313"/>
                                        </p:tgtEl>
                                      </p:cBhvr>
                                    </p:animEffect>
                                    <p:set>
                                      <p:cBhvr>
                                        <p:cTn id="498" dur="1" fill="hold">
                                          <p:stCondLst>
                                            <p:cond delay="499"/>
                                          </p:stCondLst>
                                        </p:cTn>
                                        <p:tgtEl>
                                          <p:spTgt spid="313"/>
                                        </p:tgtEl>
                                        <p:attrNameLst>
                                          <p:attrName>style.visibility</p:attrName>
                                        </p:attrNameLst>
                                      </p:cBhvr>
                                      <p:to>
                                        <p:strVal val="hidden"/>
                                      </p:to>
                                    </p:set>
                                  </p:childTnLst>
                                </p:cTn>
                              </p:par>
                              <p:par>
                                <p:cTn id="499" presetID="10" presetClass="exit" presetSubtype="0" fill="hold" grpId="0" nodeType="withEffect">
                                  <p:stCondLst>
                                    <p:cond delay="0"/>
                                  </p:stCondLst>
                                  <p:childTnLst>
                                    <p:animEffect transition="out" filter="fade">
                                      <p:cBhvr>
                                        <p:cTn id="500" dur="500"/>
                                        <p:tgtEl>
                                          <p:spTgt spid="276"/>
                                        </p:tgtEl>
                                      </p:cBhvr>
                                    </p:animEffect>
                                    <p:set>
                                      <p:cBhvr>
                                        <p:cTn id="501" dur="1" fill="hold">
                                          <p:stCondLst>
                                            <p:cond delay="499"/>
                                          </p:stCondLst>
                                        </p:cTn>
                                        <p:tgtEl>
                                          <p:spTgt spid="276"/>
                                        </p:tgtEl>
                                        <p:attrNameLst>
                                          <p:attrName>style.visibility</p:attrName>
                                        </p:attrNameLst>
                                      </p:cBhvr>
                                      <p:to>
                                        <p:strVal val="hidden"/>
                                      </p:to>
                                    </p:set>
                                  </p:childTnLst>
                                </p:cTn>
                              </p:par>
                              <p:par>
                                <p:cTn id="502" presetID="10" presetClass="exit" presetSubtype="0" fill="hold" grpId="0" nodeType="withEffect">
                                  <p:stCondLst>
                                    <p:cond delay="0"/>
                                  </p:stCondLst>
                                  <p:childTnLst>
                                    <p:animEffect transition="out" filter="fade">
                                      <p:cBhvr>
                                        <p:cTn id="503" dur="500"/>
                                        <p:tgtEl>
                                          <p:spTgt spid="283"/>
                                        </p:tgtEl>
                                      </p:cBhvr>
                                    </p:animEffect>
                                    <p:set>
                                      <p:cBhvr>
                                        <p:cTn id="504" dur="1" fill="hold">
                                          <p:stCondLst>
                                            <p:cond delay="499"/>
                                          </p:stCondLst>
                                        </p:cTn>
                                        <p:tgtEl>
                                          <p:spTgt spid="283"/>
                                        </p:tgtEl>
                                        <p:attrNameLst>
                                          <p:attrName>style.visibility</p:attrName>
                                        </p:attrNameLst>
                                      </p:cBhvr>
                                      <p:to>
                                        <p:strVal val="hidden"/>
                                      </p:to>
                                    </p:set>
                                  </p:childTnLst>
                                </p:cTn>
                              </p:par>
                              <p:par>
                                <p:cTn id="505" presetID="10" presetClass="exit" presetSubtype="0" fill="hold" grpId="0" nodeType="withEffect">
                                  <p:stCondLst>
                                    <p:cond delay="0"/>
                                  </p:stCondLst>
                                  <p:childTnLst>
                                    <p:animEffect transition="out" filter="fade">
                                      <p:cBhvr>
                                        <p:cTn id="506" dur="500"/>
                                        <p:tgtEl>
                                          <p:spTgt spid="284"/>
                                        </p:tgtEl>
                                      </p:cBhvr>
                                    </p:animEffect>
                                    <p:set>
                                      <p:cBhvr>
                                        <p:cTn id="507" dur="1" fill="hold">
                                          <p:stCondLst>
                                            <p:cond delay="499"/>
                                          </p:stCondLst>
                                        </p:cTn>
                                        <p:tgtEl>
                                          <p:spTgt spid="284"/>
                                        </p:tgtEl>
                                        <p:attrNameLst>
                                          <p:attrName>style.visibility</p:attrName>
                                        </p:attrNameLst>
                                      </p:cBhvr>
                                      <p:to>
                                        <p:strVal val="hidden"/>
                                      </p:to>
                                    </p:set>
                                  </p:childTnLst>
                                </p:cTn>
                              </p:par>
                              <p:par>
                                <p:cTn id="508" presetID="10" presetClass="exit" presetSubtype="0" fill="hold" grpId="0" nodeType="withEffect">
                                  <p:stCondLst>
                                    <p:cond delay="0"/>
                                  </p:stCondLst>
                                  <p:childTnLst>
                                    <p:animEffect transition="out" filter="fade">
                                      <p:cBhvr>
                                        <p:cTn id="509" dur="500"/>
                                        <p:tgtEl>
                                          <p:spTgt spid="285"/>
                                        </p:tgtEl>
                                      </p:cBhvr>
                                    </p:animEffect>
                                    <p:set>
                                      <p:cBhvr>
                                        <p:cTn id="510" dur="1" fill="hold">
                                          <p:stCondLst>
                                            <p:cond delay="499"/>
                                          </p:stCondLst>
                                        </p:cTn>
                                        <p:tgtEl>
                                          <p:spTgt spid="285"/>
                                        </p:tgtEl>
                                        <p:attrNameLst>
                                          <p:attrName>style.visibility</p:attrName>
                                        </p:attrNameLst>
                                      </p:cBhvr>
                                      <p:to>
                                        <p:strVal val="hidden"/>
                                      </p:to>
                                    </p:set>
                                  </p:childTnLst>
                                </p:cTn>
                              </p:par>
                              <p:par>
                                <p:cTn id="511" presetID="10" presetClass="exit" presetSubtype="0" fill="hold" grpId="0" nodeType="withEffect">
                                  <p:stCondLst>
                                    <p:cond delay="0"/>
                                  </p:stCondLst>
                                  <p:childTnLst>
                                    <p:animEffect transition="out" filter="fade">
                                      <p:cBhvr>
                                        <p:cTn id="512" dur="500"/>
                                        <p:tgtEl>
                                          <p:spTgt spid="286"/>
                                        </p:tgtEl>
                                      </p:cBhvr>
                                    </p:animEffect>
                                    <p:set>
                                      <p:cBhvr>
                                        <p:cTn id="513" dur="1" fill="hold">
                                          <p:stCondLst>
                                            <p:cond delay="499"/>
                                          </p:stCondLst>
                                        </p:cTn>
                                        <p:tgtEl>
                                          <p:spTgt spid="286"/>
                                        </p:tgtEl>
                                        <p:attrNameLst>
                                          <p:attrName>style.visibility</p:attrName>
                                        </p:attrNameLst>
                                      </p:cBhvr>
                                      <p:to>
                                        <p:strVal val="hidden"/>
                                      </p:to>
                                    </p:set>
                                  </p:childTnLst>
                                </p:cTn>
                              </p:par>
                              <p:par>
                                <p:cTn id="514" presetID="10" presetClass="exit" presetSubtype="0" fill="hold" grpId="0" nodeType="withEffect">
                                  <p:stCondLst>
                                    <p:cond delay="0"/>
                                  </p:stCondLst>
                                  <p:childTnLst>
                                    <p:animEffect transition="out" filter="fade">
                                      <p:cBhvr>
                                        <p:cTn id="515" dur="500"/>
                                        <p:tgtEl>
                                          <p:spTgt spid="300"/>
                                        </p:tgtEl>
                                      </p:cBhvr>
                                    </p:animEffect>
                                    <p:set>
                                      <p:cBhvr>
                                        <p:cTn id="516" dur="1" fill="hold">
                                          <p:stCondLst>
                                            <p:cond delay="499"/>
                                          </p:stCondLst>
                                        </p:cTn>
                                        <p:tgtEl>
                                          <p:spTgt spid="300"/>
                                        </p:tgtEl>
                                        <p:attrNameLst>
                                          <p:attrName>style.visibility</p:attrName>
                                        </p:attrNameLst>
                                      </p:cBhvr>
                                      <p:to>
                                        <p:strVal val="hidden"/>
                                      </p:to>
                                    </p:set>
                                  </p:childTnLst>
                                </p:cTn>
                              </p:par>
                              <p:par>
                                <p:cTn id="517" presetID="10" presetClass="exit" presetSubtype="0" fill="hold" grpId="0" nodeType="withEffect">
                                  <p:stCondLst>
                                    <p:cond delay="0"/>
                                  </p:stCondLst>
                                  <p:childTnLst>
                                    <p:animEffect transition="out" filter="fade">
                                      <p:cBhvr>
                                        <p:cTn id="518" dur="500"/>
                                        <p:tgtEl>
                                          <p:spTgt spid="298"/>
                                        </p:tgtEl>
                                      </p:cBhvr>
                                    </p:animEffect>
                                    <p:set>
                                      <p:cBhvr>
                                        <p:cTn id="519" dur="1" fill="hold">
                                          <p:stCondLst>
                                            <p:cond delay="499"/>
                                          </p:stCondLst>
                                        </p:cTn>
                                        <p:tgtEl>
                                          <p:spTgt spid="298"/>
                                        </p:tgtEl>
                                        <p:attrNameLst>
                                          <p:attrName>style.visibility</p:attrName>
                                        </p:attrNameLst>
                                      </p:cBhvr>
                                      <p:to>
                                        <p:strVal val="hidden"/>
                                      </p:to>
                                    </p:set>
                                  </p:childTnLst>
                                </p:cTn>
                              </p:par>
                              <p:par>
                                <p:cTn id="520" presetID="10" presetClass="exit" presetSubtype="0" fill="hold" grpId="0" nodeType="withEffect">
                                  <p:stCondLst>
                                    <p:cond delay="0"/>
                                  </p:stCondLst>
                                  <p:childTnLst>
                                    <p:animEffect transition="out" filter="fade">
                                      <p:cBhvr>
                                        <p:cTn id="521" dur="500"/>
                                        <p:tgtEl>
                                          <p:spTgt spid="288"/>
                                        </p:tgtEl>
                                      </p:cBhvr>
                                    </p:animEffect>
                                    <p:set>
                                      <p:cBhvr>
                                        <p:cTn id="522" dur="1" fill="hold">
                                          <p:stCondLst>
                                            <p:cond delay="499"/>
                                          </p:stCondLst>
                                        </p:cTn>
                                        <p:tgtEl>
                                          <p:spTgt spid="288"/>
                                        </p:tgtEl>
                                        <p:attrNameLst>
                                          <p:attrName>style.visibility</p:attrName>
                                        </p:attrNameLst>
                                      </p:cBhvr>
                                      <p:to>
                                        <p:strVal val="hidden"/>
                                      </p:to>
                                    </p:set>
                                  </p:childTnLst>
                                </p:cTn>
                              </p:par>
                              <p:par>
                                <p:cTn id="523" presetID="10" presetClass="exit" presetSubtype="0" fill="hold" grpId="0" nodeType="withEffect">
                                  <p:stCondLst>
                                    <p:cond delay="0"/>
                                  </p:stCondLst>
                                  <p:childTnLst>
                                    <p:animEffect transition="out" filter="fade">
                                      <p:cBhvr>
                                        <p:cTn id="524" dur="500"/>
                                        <p:tgtEl>
                                          <p:spTgt spid="287"/>
                                        </p:tgtEl>
                                      </p:cBhvr>
                                    </p:animEffect>
                                    <p:set>
                                      <p:cBhvr>
                                        <p:cTn id="525" dur="1" fill="hold">
                                          <p:stCondLst>
                                            <p:cond delay="499"/>
                                          </p:stCondLst>
                                        </p:cTn>
                                        <p:tgtEl>
                                          <p:spTgt spid="287"/>
                                        </p:tgtEl>
                                        <p:attrNameLst>
                                          <p:attrName>style.visibility</p:attrName>
                                        </p:attrNameLst>
                                      </p:cBhvr>
                                      <p:to>
                                        <p:strVal val="hidden"/>
                                      </p:to>
                                    </p:set>
                                  </p:childTnLst>
                                </p:cTn>
                              </p:par>
                              <p:par>
                                <p:cTn id="526" presetID="10" presetClass="exit" presetSubtype="0" fill="hold" grpId="0" nodeType="withEffect">
                                  <p:stCondLst>
                                    <p:cond delay="0"/>
                                  </p:stCondLst>
                                  <p:childTnLst>
                                    <p:animEffect transition="out" filter="fade">
                                      <p:cBhvr>
                                        <p:cTn id="527" dur="500"/>
                                        <p:tgtEl>
                                          <p:spTgt spid="302"/>
                                        </p:tgtEl>
                                      </p:cBhvr>
                                    </p:animEffect>
                                    <p:set>
                                      <p:cBhvr>
                                        <p:cTn id="528" dur="1" fill="hold">
                                          <p:stCondLst>
                                            <p:cond delay="499"/>
                                          </p:stCondLst>
                                        </p:cTn>
                                        <p:tgtEl>
                                          <p:spTgt spid="302"/>
                                        </p:tgtEl>
                                        <p:attrNameLst>
                                          <p:attrName>style.visibility</p:attrName>
                                        </p:attrNameLst>
                                      </p:cBhvr>
                                      <p:to>
                                        <p:strVal val="hidden"/>
                                      </p:to>
                                    </p:set>
                                  </p:childTnLst>
                                </p:cTn>
                              </p:par>
                            </p:childTnLst>
                          </p:cTn>
                        </p:par>
                      </p:childTnLst>
                    </p:cTn>
                  </p:par>
                  <p:par>
                    <p:cTn id="529" fill="hold">
                      <p:stCondLst>
                        <p:cond delay="indefinite"/>
                      </p:stCondLst>
                      <p:childTnLst>
                        <p:par>
                          <p:cTn id="530" fill="hold">
                            <p:stCondLst>
                              <p:cond delay="0"/>
                            </p:stCondLst>
                            <p:childTnLst>
                              <p:par>
                                <p:cTn id="531" presetID="2" presetClass="entr" presetSubtype="4" fill="hold" grpId="0" nodeType="clickEffect">
                                  <p:stCondLst>
                                    <p:cond delay="0"/>
                                  </p:stCondLst>
                                  <p:childTnLst>
                                    <p:set>
                                      <p:cBhvr>
                                        <p:cTn id="532" dur="1" fill="hold">
                                          <p:stCondLst>
                                            <p:cond delay="0"/>
                                          </p:stCondLst>
                                        </p:cTn>
                                        <p:tgtEl>
                                          <p:spTgt spid="22"/>
                                        </p:tgtEl>
                                        <p:attrNameLst>
                                          <p:attrName>style.visibility</p:attrName>
                                        </p:attrNameLst>
                                      </p:cBhvr>
                                      <p:to>
                                        <p:strVal val="visible"/>
                                      </p:to>
                                    </p:set>
                                    <p:anim calcmode="lin" valueType="num">
                                      <p:cBhvr additive="base">
                                        <p:cTn id="533" dur="500" fill="hold"/>
                                        <p:tgtEl>
                                          <p:spTgt spid="22"/>
                                        </p:tgtEl>
                                        <p:attrNameLst>
                                          <p:attrName>ppt_x</p:attrName>
                                        </p:attrNameLst>
                                      </p:cBhvr>
                                      <p:tavLst>
                                        <p:tav tm="0">
                                          <p:val>
                                            <p:strVal val="#ppt_x"/>
                                          </p:val>
                                        </p:tav>
                                        <p:tav tm="100000">
                                          <p:val>
                                            <p:strVal val="#ppt_x"/>
                                          </p:val>
                                        </p:tav>
                                      </p:tavLst>
                                    </p:anim>
                                    <p:anim calcmode="lin" valueType="num">
                                      <p:cBhvr additive="base">
                                        <p:cTn id="534" dur="500" fill="hold"/>
                                        <p:tgtEl>
                                          <p:spTgt spid="22"/>
                                        </p:tgtEl>
                                        <p:attrNameLst>
                                          <p:attrName>ppt_y</p:attrName>
                                        </p:attrNameLst>
                                      </p:cBhvr>
                                      <p:tavLst>
                                        <p:tav tm="0">
                                          <p:val>
                                            <p:strVal val="1+#ppt_h/2"/>
                                          </p:val>
                                        </p:tav>
                                        <p:tav tm="100000">
                                          <p:val>
                                            <p:strVal val="#ppt_y"/>
                                          </p:val>
                                        </p:tav>
                                      </p:tavLst>
                                    </p:anim>
                                  </p:childTnLst>
                                </p:cTn>
                              </p:par>
                              <p:par>
                                <p:cTn id="535" presetID="22" presetClass="entr" presetSubtype="2" fill="hold" nodeType="withEffect">
                                  <p:stCondLst>
                                    <p:cond delay="0"/>
                                  </p:stCondLst>
                                  <p:childTnLst>
                                    <p:set>
                                      <p:cBhvr>
                                        <p:cTn id="536" dur="1" fill="hold">
                                          <p:stCondLst>
                                            <p:cond delay="0"/>
                                          </p:stCondLst>
                                        </p:cTn>
                                        <p:tgtEl>
                                          <p:spTgt spid="224"/>
                                        </p:tgtEl>
                                        <p:attrNameLst>
                                          <p:attrName>style.visibility</p:attrName>
                                        </p:attrNameLst>
                                      </p:cBhvr>
                                      <p:to>
                                        <p:strVal val="visible"/>
                                      </p:to>
                                    </p:set>
                                    <p:animEffect transition="in" filter="wipe(right)">
                                      <p:cBhvr>
                                        <p:cTn id="537" dur="500"/>
                                        <p:tgtEl>
                                          <p:spTgt spid="224"/>
                                        </p:tgtEl>
                                      </p:cBhvr>
                                    </p:animEffect>
                                  </p:childTnLst>
                                </p:cTn>
                              </p:par>
                              <p:par>
                                <p:cTn id="538" presetID="22" presetClass="entr" presetSubtype="2" fill="hold" grpId="0" nodeType="withEffect">
                                  <p:stCondLst>
                                    <p:cond delay="0"/>
                                  </p:stCondLst>
                                  <p:childTnLst>
                                    <p:set>
                                      <p:cBhvr>
                                        <p:cTn id="539" dur="1" fill="hold">
                                          <p:stCondLst>
                                            <p:cond delay="0"/>
                                          </p:stCondLst>
                                        </p:cTn>
                                        <p:tgtEl>
                                          <p:spTgt spid="217"/>
                                        </p:tgtEl>
                                        <p:attrNameLst>
                                          <p:attrName>style.visibility</p:attrName>
                                        </p:attrNameLst>
                                      </p:cBhvr>
                                      <p:to>
                                        <p:strVal val="visible"/>
                                      </p:to>
                                    </p:set>
                                    <p:animEffect transition="in" filter="wipe(right)">
                                      <p:cBhvr>
                                        <p:cTn id="540" dur="500"/>
                                        <p:tgtEl>
                                          <p:spTgt spid="217"/>
                                        </p:tgtEl>
                                      </p:cBhvr>
                                    </p:animEffect>
                                  </p:childTnLst>
                                </p:cTn>
                              </p:par>
                              <p:par>
                                <p:cTn id="541" presetID="22" presetClass="entr" presetSubtype="1" fill="hold" grpId="0" nodeType="withEffect">
                                  <p:stCondLst>
                                    <p:cond delay="0"/>
                                  </p:stCondLst>
                                  <p:childTnLst>
                                    <p:set>
                                      <p:cBhvr>
                                        <p:cTn id="542" dur="1" fill="hold">
                                          <p:stCondLst>
                                            <p:cond delay="0"/>
                                          </p:stCondLst>
                                        </p:cTn>
                                        <p:tgtEl>
                                          <p:spTgt spid="218"/>
                                        </p:tgtEl>
                                        <p:attrNameLst>
                                          <p:attrName>style.visibility</p:attrName>
                                        </p:attrNameLst>
                                      </p:cBhvr>
                                      <p:to>
                                        <p:strVal val="visible"/>
                                      </p:to>
                                    </p:set>
                                    <p:animEffect transition="in" filter="wipe(up)">
                                      <p:cBhvr>
                                        <p:cTn id="543" dur="500"/>
                                        <p:tgtEl>
                                          <p:spTgt spid="218"/>
                                        </p:tgtEl>
                                      </p:cBhvr>
                                    </p:animEffect>
                                  </p:childTnLst>
                                </p:cTn>
                              </p:par>
                              <p:par>
                                <p:cTn id="544" presetID="22" presetClass="entr" presetSubtype="1" fill="hold" nodeType="withEffect">
                                  <p:stCondLst>
                                    <p:cond delay="0"/>
                                  </p:stCondLst>
                                  <p:childTnLst>
                                    <p:set>
                                      <p:cBhvr>
                                        <p:cTn id="545" dur="1" fill="hold">
                                          <p:stCondLst>
                                            <p:cond delay="0"/>
                                          </p:stCondLst>
                                        </p:cTn>
                                        <p:tgtEl>
                                          <p:spTgt spid="223"/>
                                        </p:tgtEl>
                                        <p:attrNameLst>
                                          <p:attrName>style.visibility</p:attrName>
                                        </p:attrNameLst>
                                      </p:cBhvr>
                                      <p:to>
                                        <p:strVal val="visible"/>
                                      </p:to>
                                    </p:set>
                                    <p:animEffect transition="in" filter="wipe(up)">
                                      <p:cBhvr>
                                        <p:cTn id="546" dur="500"/>
                                        <p:tgtEl>
                                          <p:spTgt spid="223"/>
                                        </p:tgtEl>
                                      </p:cBhvr>
                                    </p:animEffect>
                                  </p:childTnLst>
                                </p:cTn>
                              </p:par>
                              <p:par>
                                <p:cTn id="547" presetID="22" presetClass="entr" presetSubtype="1" fill="hold" grpId="0" nodeType="withEffect">
                                  <p:stCondLst>
                                    <p:cond delay="0"/>
                                  </p:stCondLst>
                                  <p:childTnLst>
                                    <p:set>
                                      <p:cBhvr>
                                        <p:cTn id="548" dur="1" fill="hold">
                                          <p:stCondLst>
                                            <p:cond delay="0"/>
                                          </p:stCondLst>
                                        </p:cTn>
                                        <p:tgtEl>
                                          <p:spTgt spid="219"/>
                                        </p:tgtEl>
                                        <p:attrNameLst>
                                          <p:attrName>style.visibility</p:attrName>
                                        </p:attrNameLst>
                                      </p:cBhvr>
                                      <p:to>
                                        <p:strVal val="visible"/>
                                      </p:to>
                                    </p:set>
                                    <p:animEffect transition="in" filter="wipe(up)">
                                      <p:cBhvr>
                                        <p:cTn id="549" dur="500"/>
                                        <p:tgtEl>
                                          <p:spTgt spid="219"/>
                                        </p:tgtEl>
                                      </p:cBhvr>
                                    </p:animEffect>
                                  </p:childTnLst>
                                </p:cTn>
                              </p:par>
                              <p:par>
                                <p:cTn id="550" presetID="22" presetClass="entr" presetSubtype="1" fill="hold" nodeType="withEffect">
                                  <p:stCondLst>
                                    <p:cond delay="0"/>
                                  </p:stCondLst>
                                  <p:childTnLst>
                                    <p:set>
                                      <p:cBhvr>
                                        <p:cTn id="551" dur="1" fill="hold">
                                          <p:stCondLst>
                                            <p:cond delay="0"/>
                                          </p:stCondLst>
                                        </p:cTn>
                                        <p:tgtEl>
                                          <p:spTgt spid="220"/>
                                        </p:tgtEl>
                                        <p:attrNameLst>
                                          <p:attrName>style.visibility</p:attrName>
                                        </p:attrNameLst>
                                      </p:cBhvr>
                                      <p:to>
                                        <p:strVal val="visible"/>
                                      </p:to>
                                    </p:set>
                                    <p:animEffect transition="in" filter="wipe(up)">
                                      <p:cBhvr>
                                        <p:cTn id="552"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58" grpId="0" animBg="1"/>
      <p:bldP spid="72" grpId="0" animBg="1"/>
      <p:bldP spid="81" grpId="0" animBg="1"/>
      <p:bldP spid="82" grpId="0" animBg="1"/>
      <p:bldP spid="83" grpId="0" animBg="1"/>
      <p:bldP spid="88" grpId="0" animBg="1"/>
      <p:bldP spid="91" grpId="0" animBg="1"/>
      <p:bldP spid="103" grpId="0" animBg="1"/>
      <p:bldP spid="104" grpId="0" animBg="1"/>
      <p:bldP spid="107" grpId="0" animBg="1"/>
      <p:bldP spid="114" grpId="0" animBg="1"/>
      <p:bldP spid="117" grpId="0" animBg="1"/>
      <p:bldP spid="124" grpId="0" animBg="1"/>
      <p:bldP spid="93" grpId="0" animBg="1"/>
      <p:bldP spid="94" grpId="0" animBg="1"/>
      <p:bldP spid="19" grpId="0" animBg="1"/>
      <p:bldP spid="102" grpId="0" animBg="1"/>
      <p:bldP spid="45" grpId="0" animBg="1"/>
      <p:bldP spid="148" grpId="0" animBg="1"/>
      <p:bldP spid="149" grpId="0" animBg="1"/>
      <p:bldP spid="156" grpId="0" animBg="1"/>
      <p:bldP spid="162" grpId="0" animBg="1"/>
      <p:bldP spid="171" grpId="0" animBg="1"/>
      <p:bldP spid="195" grpId="0" animBg="1"/>
      <p:bldP spid="200" grpId="0" animBg="1"/>
      <p:bldP spid="201" grpId="0" animBg="1"/>
      <p:bldP spid="204" grpId="0" animBg="1"/>
      <p:bldP spid="227" grpId="0" animBg="1"/>
      <p:bldP spid="231" grpId="0" animBg="1"/>
      <p:bldP spid="303" grpId="0" animBg="1"/>
      <p:bldP spid="309" grpId="0" animBg="1"/>
      <p:bldP spid="314" grpId="0" animBg="1"/>
      <p:bldP spid="323" grpId="0" animBg="1"/>
      <p:bldP spid="324" grpId="0" animBg="1"/>
      <p:bldP spid="331" grpId="0" animBg="1"/>
      <p:bldP spid="336" grpId="0" animBg="1"/>
      <p:bldP spid="2" grpId="0"/>
      <p:bldP spid="4" grpId="0"/>
      <p:bldP spid="17" grpId="0"/>
      <p:bldP spid="233" grpId="0"/>
      <p:bldP spid="236" grpId="0"/>
      <p:bldP spid="22" grpId="0"/>
      <p:bldP spid="276" grpId="0"/>
      <p:bldP spid="283" grpId="0"/>
      <p:bldP spid="284" grpId="0"/>
      <p:bldP spid="285" grpId="0"/>
      <p:bldP spid="286" grpId="0"/>
      <p:bldP spid="287" grpId="0"/>
      <p:bldP spid="288" grpId="0"/>
      <p:bldP spid="298" grpId="0"/>
      <p:bldP spid="300" grpId="0"/>
      <p:bldP spid="302" grpId="0"/>
      <p:bldP spid="304" grpId="0"/>
      <p:bldP spid="306" grpId="0"/>
      <p:bldP spid="308" grpId="0"/>
      <p:bldP spid="310" grpId="0"/>
      <p:bldP spid="313" grpId="0"/>
      <p:bldP spid="217" grpId="0" animBg="1"/>
      <p:bldP spid="218" grpId="0" animBg="1"/>
      <p:bldP spid="2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D6F130E4-790C-4268-A1B7-F08CF68ACA44}"/>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284D3AB3-F6A1-4C1E-B2F4-EC2F41ECB883}"/>
              </a:ext>
            </a:extLst>
          </p:cNvPr>
          <p:cNvCxnSpPr>
            <a:cxnSpLocks/>
          </p:cNvCxnSpPr>
          <p:nvPr/>
        </p:nvCxnSpPr>
        <p:spPr>
          <a:xfrm>
            <a:off x="5566307" y="4128110"/>
            <a:ext cx="65872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FDF4F4ED-FCF2-4C89-9880-2E68C81A16C9}"/>
              </a:ext>
            </a:extLst>
          </p:cNvPr>
          <p:cNvCxnSpPr>
            <a:cxnSpLocks/>
          </p:cNvCxnSpPr>
          <p:nvPr/>
        </p:nvCxnSpPr>
        <p:spPr>
          <a:xfrm>
            <a:off x="8045645" y="2958110"/>
            <a:ext cx="51760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ECBD86B-1F69-448B-A029-7FF78AA8685A}"/>
              </a:ext>
            </a:extLst>
          </p:cNvPr>
          <p:cNvCxnSpPr>
            <a:cxnSpLocks/>
          </p:cNvCxnSpPr>
          <p:nvPr/>
        </p:nvCxnSpPr>
        <p:spPr>
          <a:xfrm flipH="1">
            <a:off x="7393253" y="474530"/>
            <a:ext cx="6130" cy="573982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3D92E1-F71E-477C-95A1-01FB3A75F5EA}"/>
              </a:ext>
            </a:extLst>
          </p:cNvPr>
          <p:cNvCxnSpPr>
            <a:cxnSpLocks/>
          </p:cNvCxnSpPr>
          <p:nvPr/>
        </p:nvCxnSpPr>
        <p:spPr>
          <a:xfrm>
            <a:off x="8771145" y="380667"/>
            <a:ext cx="0" cy="627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7BB5FDD7-3204-445D-9C4D-31D0E196AA4B}"/>
              </a:ext>
            </a:extLst>
          </p:cNvPr>
          <p:cNvSpPr/>
          <p:nvPr/>
        </p:nvSpPr>
        <p:spPr>
          <a:xfrm>
            <a:off x="6411168" y="4551651"/>
            <a:ext cx="1980000" cy="19800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diritto 24">
            <a:extLst>
              <a:ext uri="{FF2B5EF4-FFF2-40B4-BE49-F238E27FC236}">
                <a16:creationId xmlns:a16="http://schemas.microsoft.com/office/drawing/2014/main" id="{33D33DBE-DF92-4850-8F79-09A656CA1298}"/>
              </a:ext>
            </a:extLst>
          </p:cNvPr>
          <p:cNvCxnSpPr>
            <a:cxnSpLocks/>
          </p:cNvCxnSpPr>
          <p:nvPr/>
        </p:nvCxnSpPr>
        <p:spPr>
          <a:xfrm>
            <a:off x="7393253" y="1788110"/>
            <a:ext cx="13824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CEFF71D8-2FFD-4F41-899E-4C85273BCF3B}"/>
              </a:ext>
            </a:extLst>
          </p:cNvPr>
          <p:cNvCxnSpPr>
            <a:cxnSpLocks/>
          </p:cNvCxnSpPr>
          <p:nvPr/>
        </p:nvCxnSpPr>
        <p:spPr>
          <a:xfrm>
            <a:off x="8764212" y="2958110"/>
            <a:ext cx="105201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285D624A-E157-46DA-A733-5C7C0BD09191}"/>
              </a:ext>
            </a:extLst>
          </p:cNvPr>
          <p:cNvCxnSpPr>
            <a:cxnSpLocks/>
            <a:stCxn id="23" idx="0"/>
          </p:cNvCxnSpPr>
          <p:nvPr/>
        </p:nvCxnSpPr>
        <p:spPr>
          <a:xfrm>
            <a:off x="7401168" y="455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6414AAA-45FB-461D-9975-0E988168F741}"/>
              </a:ext>
            </a:extLst>
          </p:cNvPr>
          <p:cNvCxnSpPr>
            <a:stCxn id="23" idx="4"/>
          </p:cNvCxnSpPr>
          <p:nvPr/>
        </p:nvCxnSpPr>
        <p:spPr>
          <a:xfrm>
            <a:off x="7401168" y="653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A5504DD9-E2C6-4723-BE05-136F76FFAE97}"/>
              </a:ext>
            </a:extLst>
          </p:cNvPr>
          <p:cNvCxnSpPr>
            <a:stCxn id="23" idx="6"/>
          </p:cNvCxnSpPr>
          <p:nvPr/>
        </p:nvCxnSpPr>
        <p:spPr>
          <a:xfrm>
            <a:off x="8391168" y="5541651"/>
            <a:ext cx="37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Arco 8">
            <a:extLst>
              <a:ext uri="{FF2B5EF4-FFF2-40B4-BE49-F238E27FC236}">
                <a16:creationId xmlns:a16="http://schemas.microsoft.com/office/drawing/2014/main" id="{152BE95B-C3B1-4A25-ADF0-EC16DB2C1792}"/>
              </a:ext>
            </a:extLst>
          </p:cNvPr>
          <p:cNvSpPr/>
          <p:nvPr/>
        </p:nvSpPr>
        <p:spPr>
          <a:xfrm>
            <a:off x="8341212" y="3704607"/>
            <a:ext cx="846000" cy="846000"/>
          </a:xfrm>
          <a:prstGeom prst="arc">
            <a:avLst>
              <a:gd name="adj1" fmla="val 22221"/>
              <a:gd name="adj2" fmla="val 536300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Arco 19">
            <a:extLst>
              <a:ext uri="{FF2B5EF4-FFF2-40B4-BE49-F238E27FC236}">
                <a16:creationId xmlns:a16="http://schemas.microsoft.com/office/drawing/2014/main" id="{E41B8AD6-50B3-4EA9-9DE3-CB367AD79E7F}"/>
              </a:ext>
            </a:extLst>
          </p:cNvPr>
          <p:cNvSpPr/>
          <p:nvPr/>
        </p:nvSpPr>
        <p:spPr>
          <a:xfrm>
            <a:off x="6372140" y="1724277"/>
            <a:ext cx="4806000" cy="4806000"/>
          </a:xfrm>
          <a:prstGeom prst="arc">
            <a:avLst>
              <a:gd name="adj1" fmla="val 5688"/>
              <a:gd name="adj2" fmla="val 5408858"/>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Arco 20">
            <a:extLst>
              <a:ext uri="{FF2B5EF4-FFF2-40B4-BE49-F238E27FC236}">
                <a16:creationId xmlns:a16="http://schemas.microsoft.com/office/drawing/2014/main" id="{BFB683D7-CADA-4347-915B-92AC81EF38FD}"/>
              </a:ext>
            </a:extLst>
          </p:cNvPr>
          <p:cNvSpPr/>
          <p:nvPr/>
        </p:nvSpPr>
        <p:spPr>
          <a:xfrm>
            <a:off x="7351827" y="2698443"/>
            <a:ext cx="2844000" cy="2844000"/>
          </a:xfrm>
          <a:prstGeom prst="arc">
            <a:avLst>
              <a:gd name="adj1" fmla="val 5176"/>
              <a:gd name="adj2" fmla="val 540917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E15FE612-E76F-4F6C-971A-CDB70568C338}"/>
              </a:ext>
            </a:extLst>
          </p:cNvPr>
          <p:cNvCxnSpPr>
            <a:stCxn id="21" idx="0"/>
          </p:cNvCxnSpPr>
          <p:nvPr/>
        </p:nvCxnSpPr>
        <p:spPr>
          <a:xfrm flipV="1">
            <a:off x="10195825" y="477336"/>
            <a:ext cx="2" cy="36452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A99DE38-0283-48A8-B8AA-5BBBBBC7D068}"/>
              </a:ext>
            </a:extLst>
          </p:cNvPr>
          <p:cNvCxnSpPr>
            <a:endCxn id="20" idx="0"/>
          </p:cNvCxnSpPr>
          <p:nvPr/>
        </p:nvCxnSpPr>
        <p:spPr>
          <a:xfrm>
            <a:off x="10195825" y="479394"/>
            <a:ext cx="982312" cy="36518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D0F46C2-04B3-49A4-94FD-9062CB52B300}"/>
              </a:ext>
            </a:extLst>
          </p:cNvPr>
          <p:cNvCxnSpPr>
            <a:cxnSpLocks/>
          </p:cNvCxnSpPr>
          <p:nvPr/>
        </p:nvCxnSpPr>
        <p:spPr>
          <a:xfrm flipH="1">
            <a:off x="9691355" y="478020"/>
            <a:ext cx="503018" cy="182410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F80D83BA-E59A-4E6B-B783-A32707678C04}"/>
              </a:ext>
            </a:extLst>
          </p:cNvPr>
          <p:cNvCxnSpPr>
            <a:cxnSpLocks/>
          </p:cNvCxnSpPr>
          <p:nvPr/>
        </p:nvCxnSpPr>
        <p:spPr>
          <a:xfrm>
            <a:off x="8771145" y="1786718"/>
            <a:ext cx="928439" cy="5203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56D8CA82-C53D-4A89-ABD7-5BFC78029326}"/>
              </a:ext>
            </a:extLst>
          </p:cNvPr>
          <p:cNvCxnSpPr>
            <a:cxnSpLocks/>
          </p:cNvCxnSpPr>
          <p:nvPr/>
        </p:nvCxnSpPr>
        <p:spPr>
          <a:xfrm flipV="1">
            <a:off x="8771145" y="3850180"/>
            <a:ext cx="492990" cy="27446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B1561873-4C3D-4465-9829-C123E14AFC5D}"/>
              </a:ext>
            </a:extLst>
          </p:cNvPr>
          <p:cNvCxnSpPr>
            <a:stCxn id="23" idx="2"/>
          </p:cNvCxnSpPr>
          <p:nvPr/>
        </p:nvCxnSpPr>
        <p:spPr>
          <a:xfrm flipV="1">
            <a:off x="641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822EFD78-F08D-4A7E-8953-3967067406F8}"/>
              </a:ext>
            </a:extLst>
          </p:cNvPr>
          <p:cNvCxnSpPr>
            <a:cxnSpLocks/>
            <a:stCxn id="23" idx="6"/>
          </p:cNvCxnSpPr>
          <p:nvPr/>
        </p:nvCxnSpPr>
        <p:spPr>
          <a:xfrm flipV="1">
            <a:off x="839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D914BB9A-6ECB-4782-8BE9-E605622C93DB}"/>
              </a:ext>
            </a:extLst>
          </p:cNvPr>
          <p:cNvCxnSpPr>
            <a:cxnSpLocks/>
          </p:cNvCxnSpPr>
          <p:nvPr/>
        </p:nvCxnSpPr>
        <p:spPr>
          <a:xfrm flipH="1">
            <a:off x="7390967" y="479394"/>
            <a:ext cx="2812662"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BA2B4168-A60C-4729-BDE2-A850225FCF1D}"/>
              </a:ext>
            </a:extLst>
          </p:cNvPr>
          <p:cNvCxnSpPr>
            <a:cxnSpLocks/>
          </p:cNvCxnSpPr>
          <p:nvPr/>
        </p:nvCxnSpPr>
        <p:spPr>
          <a:xfrm flipH="1">
            <a:off x="6411173" y="477336"/>
            <a:ext cx="98418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F68E6981-43C5-41AA-9338-1BE08FA9A856}"/>
              </a:ext>
            </a:extLst>
          </p:cNvPr>
          <p:cNvCxnSpPr>
            <a:cxnSpLocks/>
          </p:cNvCxnSpPr>
          <p:nvPr/>
        </p:nvCxnSpPr>
        <p:spPr>
          <a:xfrm>
            <a:off x="7394103" y="477336"/>
            <a:ext cx="996721" cy="364837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03D96C29-56FE-438C-83D5-1329B0917226}"/>
              </a:ext>
            </a:extLst>
          </p:cNvPr>
          <p:cNvCxnSpPr>
            <a:cxnSpLocks/>
          </p:cNvCxnSpPr>
          <p:nvPr/>
        </p:nvCxnSpPr>
        <p:spPr>
          <a:xfrm>
            <a:off x="6223253" y="2958110"/>
            <a:ext cx="0" cy="1178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636590BC-3270-4E34-A04A-555647531E02}"/>
              </a:ext>
            </a:extLst>
          </p:cNvPr>
          <p:cNvCxnSpPr/>
          <p:nvPr/>
        </p:nvCxnSpPr>
        <p:spPr>
          <a:xfrm>
            <a:off x="10861966" y="2958110"/>
            <a:ext cx="0" cy="11760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Arco 54">
            <a:extLst>
              <a:ext uri="{FF2B5EF4-FFF2-40B4-BE49-F238E27FC236}">
                <a16:creationId xmlns:a16="http://schemas.microsoft.com/office/drawing/2014/main" id="{B74C1805-8CA2-4D56-84B0-636C2F116C00}"/>
              </a:ext>
            </a:extLst>
          </p:cNvPr>
          <p:cNvSpPr/>
          <p:nvPr/>
        </p:nvSpPr>
        <p:spPr>
          <a:xfrm>
            <a:off x="6685732" y="2038352"/>
            <a:ext cx="4176000" cy="4176000"/>
          </a:xfrm>
          <a:prstGeom prst="arc">
            <a:avLst>
              <a:gd name="adj1" fmla="val 9160"/>
              <a:gd name="adj2" fmla="val 540500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9" name="Connettore diritto 58">
            <a:extLst>
              <a:ext uri="{FF2B5EF4-FFF2-40B4-BE49-F238E27FC236}">
                <a16:creationId xmlns:a16="http://schemas.microsoft.com/office/drawing/2014/main" id="{A96781E0-A96A-4770-ADC0-294D5083249C}"/>
              </a:ext>
            </a:extLst>
          </p:cNvPr>
          <p:cNvCxnSpPr>
            <a:cxnSpLocks/>
          </p:cNvCxnSpPr>
          <p:nvPr/>
        </p:nvCxnSpPr>
        <p:spPr>
          <a:xfrm>
            <a:off x="6223253" y="4130341"/>
            <a:ext cx="596759" cy="106417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D8436F14-E318-4D69-A5DF-E8EB101F2AC0}"/>
              </a:ext>
            </a:extLst>
          </p:cNvPr>
          <p:cNvCxnSpPr>
            <a:cxnSpLocks/>
          </p:cNvCxnSpPr>
          <p:nvPr/>
        </p:nvCxnSpPr>
        <p:spPr>
          <a:xfrm flipH="1">
            <a:off x="7963273" y="4131257"/>
            <a:ext cx="597158" cy="106368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7096D8E-ACD9-48D6-AADA-81BD36ADCB1E}"/>
              </a:ext>
            </a:extLst>
          </p:cNvPr>
          <p:cNvCxnSpPr>
            <a:cxnSpLocks/>
          </p:cNvCxnSpPr>
          <p:nvPr/>
        </p:nvCxnSpPr>
        <p:spPr>
          <a:xfrm>
            <a:off x="8563253" y="2958110"/>
            <a:ext cx="0" cy="1170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27E062E8-863D-40BC-B2B0-368B92808DD3}"/>
              </a:ext>
            </a:extLst>
          </p:cNvPr>
          <p:cNvCxnSpPr/>
          <p:nvPr/>
        </p:nvCxnSpPr>
        <p:spPr>
          <a:xfrm flipH="1">
            <a:off x="7393253" y="6214352"/>
            <a:ext cx="13778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FD633326-44FE-4A96-A95A-10C61C787F0A}"/>
              </a:ext>
            </a:extLst>
          </p:cNvPr>
          <p:cNvCxnSpPr>
            <a:cxnSpLocks/>
            <a:endCxn id="23" idx="6"/>
          </p:cNvCxnSpPr>
          <p:nvPr/>
        </p:nvCxnSpPr>
        <p:spPr>
          <a:xfrm>
            <a:off x="7351827" y="5541651"/>
            <a:ext cx="1039341"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238" name="Figura a mano libera: forma 237">
            <a:extLst>
              <a:ext uri="{FF2B5EF4-FFF2-40B4-BE49-F238E27FC236}">
                <a16:creationId xmlns:a16="http://schemas.microsoft.com/office/drawing/2014/main" id="{FCA8FA6F-57DD-42EC-B89A-E3A4BF4AED87}"/>
              </a:ext>
            </a:extLst>
          </p:cNvPr>
          <p:cNvSpPr/>
          <p:nvPr/>
        </p:nvSpPr>
        <p:spPr>
          <a:xfrm>
            <a:off x="9261390" y="2304262"/>
            <a:ext cx="596414" cy="1542428"/>
          </a:xfrm>
          <a:custGeom>
            <a:avLst/>
            <a:gdLst>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70462 w 596414"/>
              <a:gd name="connsiteY2" fmla="*/ 135494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414" h="1538111">
                <a:moveTo>
                  <a:pt x="0" y="1538111"/>
                </a:moveTo>
                <a:cubicBezTo>
                  <a:pt x="19344" y="1522118"/>
                  <a:pt x="30857" y="1506549"/>
                  <a:pt x="59267" y="1476022"/>
                </a:cubicBezTo>
                <a:cubicBezTo>
                  <a:pt x="87677" y="1445495"/>
                  <a:pt x="133303" y="1401045"/>
                  <a:pt x="170462" y="1354949"/>
                </a:cubicBezTo>
                <a:cubicBezTo>
                  <a:pt x="207621" y="1308853"/>
                  <a:pt x="224555" y="1293095"/>
                  <a:pt x="282222" y="1199444"/>
                </a:cubicBezTo>
                <a:cubicBezTo>
                  <a:pt x="339890" y="1105793"/>
                  <a:pt x="465197" y="923807"/>
                  <a:pt x="516467" y="793044"/>
                </a:cubicBezTo>
                <a:cubicBezTo>
                  <a:pt x="567737" y="662281"/>
                  <a:pt x="579026" y="507999"/>
                  <a:pt x="589844" y="414866"/>
                </a:cubicBezTo>
                <a:cubicBezTo>
                  <a:pt x="600663" y="321733"/>
                  <a:pt x="598311" y="291159"/>
                  <a:pt x="581378" y="234244"/>
                </a:cubicBezTo>
                <a:cubicBezTo>
                  <a:pt x="564445" y="177329"/>
                  <a:pt x="520787" y="110038"/>
                  <a:pt x="488244" y="73378"/>
                </a:cubicBezTo>
                <a:cubicBezTo>
                  <a:pt x="462844" y="34337"/>
                  <a:pt x="445911" y="17168"/>
                  <a:pt x="428978" y="0"/>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2" name="Figura a mano libera: forma 281">
            <a:extLst>
              <a:ext uri="{FF2B5EF4-FFF2-40B4-BE49-F238E27FC236}">
                <a16:creationId xmlns:a16="http://schemas.microsoft.com/office/drawing/2014/main" id="{FA9CF63A-B5BA-4C0A-B6FE-0E96F7924F4F}"/>
              </a:ext>
            </a:extLst>
          </p:cNvPr>
          <p:cNvSpPr/>
          <p:nvPr/>
        </p:nvSpPr>
        <p:spPr>
          <a:xfrm>
            <a:off x="6814772" y="2304261"/>
            <a:ext cx="1160932" cy="1546080"/>
          </a:xfrm>
          <a:custGeom>
            <a:avLst/>
            <a:gdLst>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49416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0391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5286 h 1546080"/>
              <a:gd name="connsiteX1" fmla="*/ 78788 w 1160941"/>
              <a:gd name="connsiteY1" fmla="*/ 413390 h 1546080"/>
              <a:gd name="connsiteX2" fmla="*/ 152410 w 1160941"/>
              <a:gd name="connsiteY2" fmla="*/ 241715 h 1546080"/>
              <a:gd name="connsiteX3" fmla="*/ 303914 w 1160941"/>
              <a:gd name="connsiteY3" fmla="*/ 77213 h 1546080"/>
              <a:gd name="connsiteX4" fmla="*/ 580475 w 1160941"/>
              <a:gd name="connsiteY4" fmla="*/ 5 h 1546080"/>
              <a:gd name="connsiteX5" fmla="*/ 858941 w 1160941"/>
              <a:gd name="connsiteY5" fmla="*/ 80351 h 1546080"/>
              <a:gd name="connsiteX6" fmla="*/ 1004057 w 1160941"/>
              <a:gd name="connsiteY6" fmla="*/ 239474 h 1546080"/>
              <a:gd name="connsiteX7" fmla="*/ 1080257 w 1160941"/>
              <a:gd name="connsiteY7" fmla="*/ 423251 h 1546080"/>
              <a:gd name="connsiteX8" fmla="*/ 1160940 w 1160941"/>
              <a:gd name="connsiteY8" fmla="*/ 799768 h 1546080"/>
              <a:gd name="connsiteX9" fmla="*/ 1082499 w 1160941"/>
              <a:gd name="connsiteY9" fmla="*/ 1203180 h 1546080"/>
              <a:gd name="connsiteX10" fmla="*/ 1013022 w 1160941"/>
              <a:gd name="connsiteY10" fmla="*/ 1366786 h 1546080"/>
              <a:gd name="connsiteX11" fmla="*/ 849416 w 1160941"/>
              <a:gd name="connsiteY11" fmla="*/ 1481086 h 1546080"/>
              <a:gd name="connsiteX12" fmla="*/ 580475 w 1160941"/>
              <a:gd name="connsiteY12" fmla="*/ 1546080 h 1546080"/>
              <a:gd name="connsiteX13" fmla="*/ 307052 w 1160941"/>
              <a:gd name="connsiteY13" fmla="*/ 1481086 h 1546080"/>
              <a:gd name="connsiteX14" fmla="*/ 154652 w 1160941"/>
              <a:gd name="connsiteY14" fmla="*/ 1369027 h 1546080"/>
              <a:gd name="connsiteX15" fmla="*/ 73969 w 1160941"/>
              <a:gd name="connsiteY15" fmla="*/ 1203180 h 1546080"/>
              <a:gd name="connsiteX16" fmla="*/ 10 w 1160941"/>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0932" h="1546080">
                <a:moveTo>
                  <a:pt x="1" y="795286"/>
                </a:moveTo>
                <a:cubicBezTo>
                  <a:pt x="169" y="663337"/>
                  <a:pt x="57189" y="467552"/>
                  <a:pt x="78779" y="413390"/>
                </a:cubicBezTo>
                <a:cubicBezTo>
                  <a:pt x="100369" y="359228"/>
                  <a:pt x="114880" y="297744"/>
                  <a:pt x="152401" y="241715"/>
                </a:cubicBezTo>
                <a:cubicBezTo>
                  <a:pt x="189922" y="185686"/>
                  <a:pt x="232561" y="117498"/>
                  <a:pt x="303905" y="77213"/>
                </a:cubicBezTo>
                <a:cubicBezTo>
                  <a:pt x="375249" y="36928"/>
                  <a:pt x="487962" y="-518"/>
                  <a:pt x="580466" y="5"/>
                </a:cubicBezTo>
                <a:cubicBezTo>
                  <a:pt x="672971" y="528"/>
                  <a:pt x="788335" y="40440"/>
                  <a:pt x="858932" y="80351"/>
                </a:cubicBezTo>
                <a:cubicBezTo>
                  <a:pt x="929529" y="120262"/>
                  <a:pt x="967162" y="182324"/>
                  <a:pt x="1004048" y="239474"/>
                </a:cubicBezTo>
                <a:cubicBezTo>
                  <a:pt x="1040934" y="296624"/>
                  <a:pt x="1054101" y="329869"/>
                  <a:pt x="1080248" y="423251"/>
                </a:cubicBezTo>
                <a:cubicBezTo>
                  <a:pt x="1106395" y="516633"/>
                  <a:pt x="1160557" y="669780"/>
                  <a:pt x="1160931" y="799768"/>
                </a:cubicBezTo>
                <a:cubicBezTo>
                  <a:pt x="1161305" y="929756"/>
                  <a:pt x="1101428" y="1137252"/>
                  <a:pt x="1082490" y="1203180"/>
                </a:cubicBezTo>
                <a:cubicBezTo>
                  <a:pt x="1063552" y="1269108"/>
                  <a:pt x="1027095" y="1343552"/>
                  <a:pt x="1013013" y="1366786"/>
                </a:cubicBezTo>
                <a:cubicBezTo>
                  <a:pt x="998931" y="1390020"/>
                  <a:pt x="921498" y="1451204"/>
                  <a:pt x="849407" y="1481086"/>
                </a:cubicBezTo>
                <a:cubicBezTo>
                  <a:pt x="777316" y="1510968"/>
                  <a:pt x="670860" y="1546080"/>
                  <a:pt x="580466" y="1546080"/>
                </a:cubicBezTo>
                <a:cubicBezTo>
                  <a:pt x="490072" y="1546080"/>
                  <a:pt x="378014" y="1510595"/>
                  <a:pt x="307043" y="1481086"/>
                </a:cubicBezTo>
                <a:cubicBezTo>
                  <a:pt x="236072" y="1451577"/>
                  <a:pt x="193490" y="1415345"/>
                  <a:pt x="154643" y="1369027"/>
                </a:cubicBezTo>
                <a:cubicBezTo>
                  <a:pt x="125321" y="1320804"/>
                  <a:pt x="103917" y="1300335"/>
                  <a:pt x="77770" y="1205085"/>
                </a:cubicBezTo>
                <a:cubicBezTo>
                  <a:pt x="51623" y="1109835"/>
                  <a:pt x="-167" y="927235"/>
                  <a:pt x="1" y="795286"/>
                </a:cubicBezTo>
                <a:close/>
              </a:path>
            </a:pathLst>
          </a:custGeom>
          <a:noFill/>
          <a:ln w="63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8" name="Titolo 3">
            <a:extLst>
              <a:ext uri="{FF2B5EF4-FFF2-40B4-BE49-F238E27FC236}">
                <a16:creationId xmlns:a16="http://schemas.microsoft.com/office/drawing/2014/main" id="{E8F12483-AF7D-4AF7-9F42-9286601297D8}"/>
              </a:ext>
            </a:extLst>
          </p:cNvPr>
          <p:cNvSpPr txBox="1">
            <a:spLocks/>
          </p:cNvSpPr>
          <p:nvPr/>
        </p:nvSpPr>
        <p:spPr>
          <a:xfrm>
            <a:off x="-13886" y="21313"/>
            <a:ext cx="12168000" cy="360000"/>
          </a:xfrm>
          <a:prstGeom prst="rect">
            <a:avLst/>
          </a:prstGeom>
          <a:ln>
            <a:solidFill>
              <a:schemeClr val="accent1"/>
            </a:solid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700" dirty="0">
                <a:solidFill>
                  <a:srgbClr val="0066FF"/>
                </a:solidFill>
                <a:latin typeface="Comic Sans MS" panose="030F0702030302020204" pitchFamily="66" charset="0"/>
              </a:rPr>
              <a:t>GEOMETRIA DESCRITTIVA DINAMICA–COMPENETRAZIONE DI SOLIDI DI ROTAZIONE (6)</a:t>
            </a:r>
            <a:endParaRPr lang="it-IT" sz="1700" dirty="0"/>
          </a:p>
        </p:txBody>
      </p:sp>
      <p:grpSp>
        <p:nvGrpSpPr>
          <p:cNvPr id="306" name="Gruppo 305">
            <a:extLst>
              <a:ext uri="{FF2B5EF4-FFF2-40B4-BE49-F238E27FC236}">
                <a16:creationId xmlns:a16="http://schemas.microsoft.com/office/drawing/2014/main" id="{38655619-687A-4EF2-8308-8283B657B8F8}"/>
              </a:ext>
            </a:extLst>
          </p:cNvPr>
          <p:cNvGrpSpPr/>
          <p:nvPr/>
        </p:nvGrpSpPr>
        <p:grpSpPr>
          <a:xfrm>
            <a:off x="9680972" y="474530"/>
            <a:ext cx="1467235" cy="3659412"/>
            <a:chOff x="6893005" y="476587"/>
            <a:chExt cx="1467235" cy="3659412"/>
          </a:xfrm>
        </p:grpSpPr>
        <p:grpSp>
          <p:nvGrpSpPr>
            <p:cNvPr id="308" name="Gruppo 307">
              <a:extLst>
                <a:ext uri="{FF2B5EF4-FFF2-40B4-BE49-F238E27FC236}">
                  <a16:creationId xmlns:a16="http://schemas.microsoft.com/office/drawing/2014/main" id="{ECDD04BF-4351-4503-B0AC-C5701D2C3A30}"/>
                </a:ext>
              </a:extLst>
            </p:cNvPr>
            <p:cNvGrpSpPr/>
            <p:nvPr/>
          </p:nvGrpSpPr>
          <p:grpSpPr>
            <a:xfrm>
              <a:off x="6893005" y="477336"/>
              <a:ext cx="511794" cy="3653005"/>
              <a:chOff x="6889376" y="477336"/>
              <a:chExt cx="511794" cy="3653005"/>
            </a:xfrm>
          </p:grpSpPr>
          <p:cxnSp>
            <p:nvCxnSpPr>
              <p:cNvPr id="337" name="Connettore diritto 336">
                <a:extLst>
                  <a:ext uri="{FF2B5EF4-FFF2-40B4-BE49-F238E27FC236}">
                    <a16:creationId xmlns:a16="http://schemas.microsoft.com/office/drawing/2014/main" id="{5AFF3721-1002-4A23-963F-522D869E8CF3}"/>
                  </a:ext>
                </a:extLst>
              </p:cNvPr>
              <p:cNvCxnSpPr>
                <a:cxnSpLocks/>
              </p:cNvCxnSpPr>
              <p:nvPr/>
            </p:nvCxnSpPr>
            <p:spPr>
              <a:xfrm flipH="1">
                <a:off x="6915526" y="477336"/>
                <a:ext cx="485643" cy="184632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0" name="Connettore diritto 339">
                <a:extLst>
                  <a:ext uri="{FF2B5EF4-FFF2-40B4-BE49-F238E27FC236}">
                    <a16:creationId xmlns:a16="http://schemas.microsoft.com/office/drawing/2014/main" id="{49073C49-A3DD-476A-97C1-DB8A266FE72A}"/>
                  </a:ext>
                </a:extLst>
              </p:cNvPr>
              <p:cNvCxnSpPr>
                <a:cxnSpLocks/>
              </p:cNvCxnSpPr>
              <p:nvPr/>
            </p:nvCxnSpPr>
            <p:spPr>
              <a:xfrm flipH="1">
                <a:off x="6932215" y="477336"/>
                <a:ext cx="468954" cy="186504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1" name="Connettore diritto 340">
                <a:extLst>
                  <a:ext uri="{FF2B5EF4-FFF2-40B4-BE49-F238E27FC236}">
                    <a16:creationId xmlns:a16="http://schemas.microsoft.com/office/drawing/2014/main" id="{8EC26314-6337-40EC-BF76-9548799962D2}"/>
                  </a:ext>
                </a:extLst>
              </p:cNvPr>
              <p:cNvCxnSpPr>
                <a:cxnSpLocks/>
              </p:cNvCxnSpPr>
              <p:nvPr/>
            </p:nvCxnSpPr>
            <p:spPr>
              <a:xfrm flipH="1">
                <a:off x="6948391" y="477336"/>
                <a:ext cx="452778" cy="189713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2" name="Connettore diritto 341">
                <a:extLst>
                  <a:ext uri="{FF2B5EF4-FFF2-40B4-BE49-F238E27FC236}">
                    <a16:creationId xmlns:a16="http://schemas.microsoft.com/office/drawing/2014/main" id="{6A887227-D905-43C3-BF50-736302125B04}"/>
                  </a:ext>
                </a:extLst>
              </p:cNvPr>
              <p:cNvCxnSpPr>
                <a:cxnSpLocks/>
              </p:cNvCxnSpPr>
              <p:nvPr/>
            </p:nvCxnSpPr>
            <p:spPr>
              <a:xfrm flipH="1">
                <a:off x="6973065" y="477336"/>
                <a:ext cx="428105" cy="19209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3" name="Connettore diritto 342">
                <a:extLst>
                  <a:ext uri="{FF2B5EF4-FFF2-40B4-BE49-F238E27FC236}">
                    <a16:creationId xmlns:a16="http://schemas.microsoft.com/office/drawing/2014/main" id="{7D089334-3B60-4E25-9F01-534394C78F7D}"/>
                  </a:ext>
                </a:extLst>
              </p:cNvPr>
              <p:cNvCxnSpPr>
                <a:cxnSpLocks/>
              </p:cNvCxnSpPr>
              <p:nvPr/>
            </p:nvCxnSpPr>
            <p:spPr>
              <a:xfrm flipH="1">
                <a:off x="6998324" y="477336"/>
                <a:ext cx="393584" cy="195804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4" name="Connettore diritto 343">
                <a:extLst>
                  <a:ext uri="{FF2B5EF4-FFF2-40B4-BE49-F238E27FC236}">
                    <a16:creationId xmlns:a16="http://schemas.microsoft.com/office/drawing/2014/main" id="{116C7C5F-200F-41C1-9101-C50C244564A8}"/>
                  </a:ext>
                </a:extLst>
              </p:cNvPr>
              <p:cNvCxnSpPr>
                <a:cxnSpLocks/>
              </p:cNvCxnSpPr>
              <p:nvPr/>
            </p:nvCxnSpPr>
            <p:spPr>
              <a:xfrm flipH="1">
                <a:off x="7041328" y="477336"/>
                <a:ext cx="359841" cy="203399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5" name="Connettore diritto 344">
                <a:extLst>
                  <a:ext uri="{FF2B5EF4-FFF2-40B4-BE49-F238E27FC236}">
                    <a16:creationId xmlns:a16="http://schemas.microsoft.com/office/drawing/2014/main" id="{735DBFD0-B0D0-4CA7-A79F-487FFC6822B5}"/>
                  </a:ext>
                </a:extLst>
              </p:cNvPr>
              <p:cNvCxnSpPr>
                <a:cxnSpLocks/>
              </p:cNvCxnSpPr>
              <p:nvPr/>
            </p:nvCxnSpPr>
            <p:spPr>
              <a:xfrm flipH="1">
                <a:off x="6889376" y="477336"/>
                <a:ext cx="50253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6" name="Connettore diritto 345">
                <a:extLst>
                  <a:ext uri="{FF2B5EF4-FFF2-40B4-BE49-F238E27FC236}">
                    <a16:creationId xmlns:a16="http://schemas.microsoft.com/office/drawing/2014/main" id="{38C85890-65A4-47B3-BF5E-6812875DDAF3}"/>
                  </a:ext>
                </a:extLst>
              </p:cNvPr>
              <p:cNvCxnSpPr>
                <a:cxnSpLocks/>
              </p:cNvCxnSpPr>
              <p:nvPr/>
            </p:nvCxnSpPr>
            <p:spPr>
              <a:xfrm flipH="1">
                <a:off x="7041776" y="477336"/>
                <a:ext cx="35939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7" name="Connettore diritto 346">
                <a:extLst>
                  <a:ext uri="{FF2B5EF4-FFF2-40B4-BE49-F238E27FC236}">
                    <a16:creationId xmlns:a16="http://schemas.microsoft.com/office/drawing/2014/main" id="{3B9680DF-7AB0-41A6-999C-0299844EC625}"/>
                  </a:ext>
                </a:extLst>
              </p:cNvPr>
              <p:cNvCxnSpPr>
                <a:cxnSpLocks/>
              </p:cNvCxnSpPr>
              <p:nvPr/>
            </p:nvCxnSpPr>
            <p:spPr>
              <a:xfrm flipH="1">
                <a:off x="7225554" y="477336"/>
                <a:ext cx="166354" cy="3653005"/>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310" name="Gruppo 309">
              <a:extLst>
                <a:ext uri="{FF2B5EF4-FFF2-40B4-BE49-F238E27FC236}">
                  <a16:creationId xmlns:a16="http://schemas.microsoft.com/office/drawing/2014/main" id="{CF79B625-3313-4DCE-9B97-AEC93C603697}"/>
                </a:ext>
              </a:extLst>
            </p:cNvPr>
            <p:cNvGrpSpPr/>
            <p:nvPr/>
          </p:nvGrpSpPr>
          <p:grpSpPr>
            <a:xfrm flipH="1">
              <a:off x="7399383" y="476587"/>
              <a:ext cx="960857" cy="3659412"/>
              <a:chOff x="6440311" y="477336"/>
              <a:chExt cx="960857" cy="3659412"/>
            </a:xfrm>
          </p:grpSpPr>
          <p:cxnSp>
            <p:nvCxnSpPr>
              <p:cNvPr id="313" name="Connettore diritto 312">
                <a:extLst>
                  <a:ext uri="{FF2B5EF4-FFF2-40B4-BE49-F238E27FC236}">
                    <a16:creationId xmlns:a16="http://schemas.microsoft.com/office/drawing/2014/main" id="{8E64FBF5-4A34-44BB-865E-2B18ACA22E72}"/>
                  </a:ext>
                </a:extLst>
              </p:cNvPr>
              <p:cNvCxnSpPr>
                <a:cxnSpLocks/>
              </p:cNvCxnSpPr>
              <p:nvPr/>
            </p:nvCxnSpPr>
            <p:spPr>
              <a:xfrm flipH="1">
                <a:off x="6440311" y="477336"/>
                <a:ext cx="960857"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5" name="Connettore diritto 314">
                <a:extLst>
                  <a:ext uri="{FF2B5EF4-FFF2-40B4-BE49-F238E27FC236}">
                    <a16:creationId xmlns:a16="http://schemas.microsoft.com/office/drawing/2014/main" id="{92F76F85-F6FF-45A5-BC50-651D8105405B}"/>
                  </a:ext>
                </a:extLst>
              </p:cNvPr>
              <p:cNvCxnSpPr>
                <a:cxnSpLocks/>
              </p:cNvCxnSpPr>
              <p:nvPr/>
            </p:nvCxnSpPr>
            <p:spPr>
              <a:xfrm flipH="1">
                <a:off x="6482644" y="477336"/>
                <a:ext cx="918524"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2" name="Connettore diritto 321">
                <a:extLst>
                  <a:ext uri="{FF2B5EF4-FFF2-40B4-BE49-F238E27FC236}">
                    <a16:creationId xmlns:a16="http://schemas.microsoft.com/office/drawing/2014/main" id="{D4D6AA90-6E34-440C-833F-8A6E6E55C0E9}"/>
                  </a:ext>
                </a:extLst>
              </p:cNvPr>
              <p:cNvCxnSpPr>
                <a:cxnSpLocks/>
              </p:cNvCxnSpPr>
              <p:nvPr/>
            </p:nvCxnSpPr>
            <p:spPr>
              <a:xfrm flipH="1">
                <a:off x="6527800" y="477336"/>
                <a:ext cx="87336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5" name="Connettore diritto 324">
                <a:extLst>
                  <a:ext uri="{FF2B5EF4-FFF2-40B4-BE49-F238E27FC236}">
                    <a16:creationId xmlns:a16="http://schemas.microsoft.com/office/drawing/2014/main" id="{F7FD7D6D-EB6F-4E6A-9EEE-D15B2EE460B6}"/>
                  </a:ext>
                </a:extLst>
              </p:cNvPr>
              <p:cNvCxnSpPr>
                <a:cxnSpLocks/>
              </p:cNvCxnSpPr>
              <p:nvPr/>
            </p:nvCxnSpPr>
            <p:spPr>
              <a:xfrm flipH="1">
                <a:off x="6587067" y="477336"/>
                <a:ext cx="814101"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7" name="Connettore diritto 326">
                <a:extLst>
                  <a:ext uri="{FF2B5EF4-FFF2-40B4-BE49-F238E27FC236}">
                    <a16:creationId xmlns:a16="http://schemas.microsoft.com/office/drawing/2014/main" id="{9F74386C-60EA-4760-9BAC-14A4466ABEA4}"/>
                  </a:ext>
                </a:extLst>
              </p:cNvPr>
              <p:cNvCxnSpPr>
                <a:cxnSpLocks/>
              </p:cNvCxnSpPr>
              <p:nvPr/>
            </p:nvCxnSpPr>
            <p:spPr>
              <a:xfrm flipH="1">
                <a:off x="6657622" y="477336"/>
                <a:ext cx="734286"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8" name="Connettore diritto 327">
                <a:extLst>
                  <a:ext uri="{FF2B5EF4-FFF2-40B4-BE49-F238E27FC236}">
                    <a16:creationId xmlns:a16="http://schemas.microsoft.com/office/drawing/2014/main" id="{CF3092E7-CABC-4F08-B819-40EC15AD1B63}"/>
                  </a:ext>
                </a:extLst>
              </p:cNvPr>
              <p:cNvCxnSpPr>
                <a:cxnSpLocks/>
              </p:cNvCxnSpPr>
              <p:nvPr/>
            </p:nvCxnSpPr>
            <p:spPr>
              <a:xfrm flipH="1">
                <a:off x="6754906" y="477336"/>
                <a:ext cx="64626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0" name="Connettore diritto 329">
                <a:extLst>
                  <a:ext uri="{FF2B5EF4-FFF2-40B4-BE49-F238E27FC236}">
                    <a16:creationId xmlns:a16="http://schemas.microsoft.com/office/drawing/2014/main" id="{FD61448D-93F2-4573-8048-703233866E87}"/>
                  </a:ext>
                </a:extLst>
              </p:cNvPr>
              <p:cNvCxnSpPr>
                <a:cxnSpLocks/>
              </p:cNvCxnSpPr>
              <p:nvPr/>
            </p:nvCxnSpPr>
            <p:spPr>
              <a:xfrm flipH="1">
                <a:off x="6889376" y="477336"/>
                <a:ext cx="50253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2" name="Connettore diritto 331">
                <a:extLst>
                  <a:ext uri="{FF2B5EF4-FFF2-40B4-BE49-F238E27FC236}">
                    <a16:creationId xmlns:a16="http://schemas.microsoft.com/office/drawing/2014/main" id="{C1955931-5BD0-47A8-A6F1-1427E12D67B1}"/>
                  </a:ext>
                </a:extLst>
              </p:cNvPr>
              <p:cNvCxnSpPr>
                <a:cxnSpLocks/>
              </p:cNvCxnSpPr>
              <p:nvPr/>
            </p:nvCxnSpPr>
            <p:spPr>
              <a:xfrm flipH="1">
                <a:off x="7041776" y="477336"/>
                <a:ext cx="35939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5" name="Connettore diritto 334">
                <a:extLst>
                  <a:ext uri="{FF2B5EF4-FFF2-40B4-BE49-F238E27FC236}">
                    <a16:creationId xmlns:a16="http://schemas.microsoft.com/office/drawing/2014/main" id="{B52666D2-E053-42F7-B111-E39BEC1AFE58}"/>
                  </a:ext>
                </a:extLst>
              </p:cNvPr>
              <p:cNvCxnSpPr>
                <a:cxnSpLocks/>
              </p:cNvCxnSpPr>
              <p:nvPr/>
            </p:nvCxnSpPr>
            <p:spPr>
              <a:xfrm flipH="1">
                <a:off x="7225554" y="477336"/>
                <a:ext cx="166354" cy="3653005"/>
              </a:xfrm>
              <a:prstGeom prst="line">
                <a:avLst/>
              </a:prstGeom>
              <a:ln w="3175"/>
            </p:spPr>
            <p:style>
              <a:lnRef idx="1">
                <a:schemeClr val="accent1"/>
              </a:lnRef>
              <a:fillRef idx="0">
                <a:schemeClr val="accent1"/>
              </a:fillRef>
              <a:effectRef idx="0">
                <a:schemeClr val="accent1"/>
              </a:effectRef>
              <a:fontRef idx="minor">
                <a:schemeClr val="tx1"/>
              </a:fontRef>
            </p:style>
          </p:cxnSp>
        </p:grpSp>
      </p:grpSp>
      <p:cxnSp>
        <p:nvCxnSpPr>
          <p:cNvPr id="141" name="Connettore diritto 140">
            <a:extLst>
              <a:ext uri="{FF2B5EF4-FFF2-40B4-BE49-F238E27FC236}">
                <a16:creationId xmlns:a16="http://schemas.microsoft.com/office/drawing/2014/main" id="{71ADD22E-68CA-4F8C-9136-C818C6019148}"/>
              </a:ext>
            </a:extLst>
          </p:cNvPr>
          <p:cNvCxnSpPr>
            <a:cxnSpLocks/>
          </p:cNvCxnSpPr>
          <p:nvPr/>
        </p:nvCxnSpPr>
        <p:spPr>
          <a:xfrm>
            <a:off x="6443940" y="5280658"/>
            <a:ext cx="1907797" cy="52075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5" name="Connettore diritto 144">
            <a:extLst>
              <a:ext uri="{FF2B5EF4-FFF2-40B4-BE49-F238E27FC236}">
                <a16:creationId xmlns:a16="http://schemas.microsoft.com/office/drawing/2014/main" id="{6FE1D333-588B-45AA-97A2-6D0C680E326E}"/>
              </a:ext>
            </a:extLst>
          </p:cNvPr>
          <p:cNvCxnSpPr>
            <a:cxnSpLocks/>
          </p:cNvCxnSpPr>
          <p:nvPr/>
        </p:nvCxnSpPr>
        <p:spPr>
          <a:xfrm rot="1800000">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0" name="Connettore diritto 149">
            <a:extLst>
              <a:ext uri="{FF2B5EF4-FFF2-40B4-BE49-F238E27FC236}">
                <a16:creationId xmlns:a16="http://schemas.microsoft.com/office/drawing/2014/main" id="{C595DC5E-1F9D-4C83-9472-364B198EAAB3}"/>
              </a:ext>
            </a:extLst>
          </p:cNvPr>
          <p:cNvCxnSpPr>
            <a:cxnSpLocks/>
          </p:cNvCxnSpPr>
          <p:nvPr/>
        </p:nvCxnSpPr>
        <p:spPr>
          <a:xfrm>
            <a:off x="7014769" y="5155252"/>
            <a:ext cx="1086435" cy="108643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7" name="Connettore diritto 156">
            <a:extLst>
              <a:ext uri="{FF2B5EF4-FFF2-40B4-BE49-F238E27FC236}">
                <a16:creationId xmlns:a16="http://schemas.microsoft.com/office/drawing/2014/main" id="{E0135EDD-071F-4CB8-9B2F-3AD6A7E4EA87}"/>
              </a:ext>
            </a:extLst>
          </p:cNvPr>
          <p:cNvCxnSpPr>
            <a:cxnSpLocks/>
          </p:cNvCxnSpPr>
          <p:nvPr/>
        </p:nvCxnSpPr>
        <p:spPr>
          <a:xfrm flipH="1" flipV="1">
            <a:off x="7143497" y="5095352"/>
            <a:ext cx="752671" cy="130366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3" name="Connettore diritto 162">
            <a:extLst>
              <a:ext uri="{FF2B5EF4-FFF2-40B4-BE49-F238E27FC236}">
                <a16:creationId xmlns:a16="http://schemas.microsoft.com/office/drawing/2014/main" id="{69D231AA-63EB-48B3-A64F-AA66C54446E3}"/>
              </a:ext>
            </a:extLst>
          </p:cNvPr>
          <p:cNvCxnSpPr>
            <a:cxnSpLocks/>
          </p:cNvCxnSpPr>
          <p:nvPr/>
        </p:nvCxnSpPr>
        <p:spPr>
          <a:xfrm>
            <a:off x="7272845" y="5062744"/>
            <a:ext cx="384554" cy="143517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6" name="Connettore diritto 165">
            <a:extLst>
              <a:ext uri="{FF2B5EF4-FFF2-40B4-BE49-F238E27FC236}">
                <a16:creationId xmlns:a16="http://schemas.microsoft.com/office/drawing/2014/main" id="{1780965C-2259-4A31-A607-3F69553D6B89}"/>
              </a:ext>
            </a:extLst>
          </p:cNvPr>
          <p:cNvCxnSpPr>
            <a:cxnSpLocks/>
          </p:cNvCxnSpPr>
          <p:nvPr/>
        </p:nvCxnSpPr>
        <p:spPr>
          <a:xfrm rot="-900000">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9" name="Connettore diritto 168">
            <a:extLst>
              <a:ext uri="{FF2B5EF4-FFF2-40B4-BE49-F238E27FC236}">
                <a16:creationId xmlns:a16="http://schemas.microsoft.com/office/drawing/2014/main" id="{285522FA-D585-42F9-B6A5-67A37E51E258}"/>
              </a:ext>
            </a:extLst>
          </p:cNvPr>
          <p:cNvCxnSpPr>
            <a:cxnSpLocks/>
          </p:cNvCxnSpPr>
          <p:nvPr/>
        </p:nvCxnSpPr>
        <p:spPr>
          <a:xfrm rot="-1800000">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2" name="Connettore diritto 171">
            <a:extLst>
              <a:ext uri="{FF2B5EF4-FFF2-40B4-BE49-F238E27FC236}">
                <a16:creationId xmlns:a16="http://schemas.microsoft.com/office/drawing/2014/main" id="{5D23C239-E3F5-476C-8CF4-6966BDF514F3}"/>
              </a:ext>
            </a:extLst>
          </p:cNvPr>
          <p:cNvCxnSpPr>
            <a:cxnSpLocks/>
          </p:cNvCxnSpPr>
          <p:nvPr/>
        </p:nvCxnSpPr>
        <p:spPr>
          <a:xfrm flipV="1">
            <a:off x="6701132" y="5163309"/>
            <a:ext cx="1078378" cy="107837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5" name="Connettore diritto 174">
            <a:extLst>
              <a:ext uri="{FF2B5EF4-FFF2-40B4-BE49-F238E27FC236}">
                <a16:creationId xmlns:a16="http://schemas.microsoft.com/office/drawing/2014/main" id="{9888F6FC-412C-42B6-B319-BA25F33A7FC3}"/>
              </a:ext>
            </a:extLst>
          </p:cNvPr>
          <p:cNvCxnSpPr>
            <a:cxnSpLocks/>
          </p:cNvCxnSpPr>
          <p:nvPr/>
        </p:nvCxnSpPr>
        <p:spPr>
          <a:xfrm flipV="1">
            <a:off x="6906168" y="5098139"/>
            <a:ext cx="751062" cy="1300877"/>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1" name="Connettore diritto 180">
            <a:extLst>
              <a:ext uri="{FF2B5EF4-FFF2-40B4-BE49-F238E27FC236}">
                <a16:creationId xmlns:a16="http://schemas.microsoft.com/office/drawing/2014/main" id="{DF485915-7610-4556-A3D2-C51731B499EF}"/>
              </a:ext>
            </a:extLst>
          </p:cNvPr>
          <p:cNvCxnSpPr>
            <a:cxnSpLocks/>
          </p:cNvCxnSpPr>
          <p:nvPr/>
        </p:nvCxnSpPr>
        <p:spPr>
          <a:xfrm flipV="1">
            <a:off x="7144937" y="5061987"/>
            <a:ext cx="384757" cy="143593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4" name="Connettore diritto 183">
            <a:extLst>
              <a:ext uri="{FF2B5EF4-FFF2-40B4-BE49-F238E27FC236}">
                <a16:creationId xmlns:a16="http://schemas.microsoft.com/office/drawing/2014/main" id="{30EDBF2F-0129-4F1D-B816-F4E509DA1EB2}"/>
              </a:ext>
            </a:extLst>
          </p:cNvPr>
          <p:cNvCxnSpPr>
            <a:cxnSpLocks/>
            <a:stCxn id="23" idx="2"/>
            <a:endCxn id="23" idx="6"/>
          </p:cNvCxnSpPr>
          <p:nvPr/>
        </p:nvCxnSpPr>
        <p:spPr>
          <a:xfrm>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7" name="Connettore diritto 186">
            <a:extLst>
              <a:ext uri="{FF2B5EF4-FFF2-40B4-BE49-F238E27FC236}">
                <a16:creationId xmlns:a16="http://schemas.microsoft.com/office/drawing/2014/main" id="{FA535C37-713A-48FB-A716-6A0E3A3A8178}"/>
              </a:ext>
            </a:extLst>
          </p:cNvPr>
          <p:cNvCxnSpPr>
            <a:cxnSpLocks/>
          </p:cNvCxnSpPr>
          <p:nvPr/>
        </p:nvCxnSpPr>
        <p:spPr>
          <a:xfrm flipV="1">
            <a:off x="7392984" y="5046651"/>
            <a:ext cx="0" cy="1485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3" name="Connettore diritto 192">
            <a:extLst>
              <a:ext uri="{FF2B5EF4-FFF2-40B4-BE49-F238E27FC236}">
                <a16:creationId xmlns:a16="http://schemas.microsoft.com/office/drawing/2014/main" id="{397B363F-882A-4E76-A6F5-11E459864FC8}"/>
              </a:ext>
            </a:extLst>
          </p:cNvPr>
          <p:cNvCxnSpPr>
            <a:cxnSpLocks/>
          </p:cNvCxnSpPr>
          <p:nvPr/>
        </p:nvCxnSpPr>
        <p:spPr>
          <a:xfrm flipH="1" flipV="1">
            <a:off x="8127506" y="3154853"/>
            <a:ext cx="395880" cy="1060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8" name="Connettore diritto 197">
            <a:extLst>
              <a:ext uri="{FF2B5EF4-FFF2-40B4-BE49-F238E27FC236}">
                <a16:creationId xmlns:a16="http://schemas.microsoft.com/office/drawing/2014/main" id="{F108514E-AA82-40C6-B738-65112C600836}"/>
              </a:ext>
            </a:extLst>
          </p:cNvPr>
          <p:cNvCxnSpPr>
            <a:cxnSpLocks/>
          </p:cNvCxnSpPr>
          <p:nvPr/>
        </p:nvCxnSpPr>
        <p:spPr>
          <a:xfrm>
            <a:off x="8190423" y="3418356"/>
            <a:ext cx="216080" cy="12475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Connettore diritto 206">
            <a:extLst>
              <a:ext uri="{FF2B5EF4-FFF2-40B4-BE49-F238E27FC236}">
                <a16:creationId xmlns:a16="http://schemas.microsoft.com/office/drawing/2014/main" id="{AA7719C7-209D-40AB-BF29-895A881A579E}"/>
              </a:ext>
            </a:extLst>
          </p:cNvPr>
          <p:cNvCxnSpPr>
            <a:cxnSpLocks/>
          </p:cNvCxnSpPr>
          <p:nvPr/>
        </p:nvCxnSpPr>
        <p:spPr>
          <a:xfrm>
            <a:off x="6808253" y="1944860"/>
            <a:ext cx="132577" cy="22962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4" name="Connettore diritto 223">
            <a:extLst>
              <a:ext uri="{FF2B5EF4-FFF2-40B4-BE49-F238E27FC236}">
                <a16:creationId xmlns:a16="http://schemas.microsoft.com/office/drawing/2014/main" id="{B4FF72FB-0D4A-438A-99BB-2D15EA5E7C2D}"/>
              </a:ext>
            </a:extLst>
          </p:cNvPr>
          <p:cNvCxnSpPr>
            <a:cxnSpLocks/>
          </p:cNvCxnSpPr>
          <p:nvPr/>
        </p:nvCxnSpPr>
        <p:spPr>
          <a:xfrm flipV="1">
            <a:off x="8018218" y="2655292"/>
            <a:ext cx="505168" cy="1353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Connettore diritto 236">
            <a:extLst>
              <a:ext uri="{FF2B5EF4-FFF2-40B4-BE49-F238E27FC236}">
                <a16:creationId xmlns:a16="http://schemas.microsoft.com/office/drawing/2014/main" id="{EC7ABD7B-414C-403C-B0FF-79AD0190BD61}"/>
              </a:ext>
            </a:extLst>
          </p:cNvPr>
          <p:cNvCxnSpPr>
            <a:cxnSpLocks/>
          </p:cNvCxnSpPr>
          <p:nvPr/>
        </p:nvCxnSpPr>
        <p:spPr>
          <a:xfrm flipV="1">
            <a:off x="7978927" y="2373110"/>
            <a:ext cx="427576" cy="24686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2" name="Connettore diritto 241">
            <a:extLst>
              <a:ext uri="{FF2B5EF4-FFF2-40B4-BE49-F238E27FC236}">
                <a16:creationId xmlns:a16="http://schemas.microsoft.com/office/drawing/2014/main" id="{733AF09D-589F-4E1C-9250-67DB3A29A2CD}"/>
              </a:ext>
            </a:extLst>
          </p:cNvPr>
          <p:cNvCxnSpPr>
            <a:cxnSpLocks/>
          </p:cNvCxnSpPr>
          <p:nvPr/>
        </p:nvCxnSpPr>
        <p:spPr>
          <a:xfrm flipV="1">
            <a:off x="7934772" y="2130795"/>
            <a:ext cx="285796" cy="28579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2" name="Connettore diritto 251">
            <a:extLst>
              <a:ext uri="{FF2B5EF4-FFF2-40B4-BE49-F238E27FC236}">
                <a16:creationId xmlns:a16="http://schemas.microsoft.com/office/drawing/2014/main" id="{94206786-2D77-41ED-B249-95E9F634C791}"/>
              </a:ext>
            </a:extLst>
          </p:cNvPr>
          <p:cNvCxnSpPr>
            <a:cxnSpLocks/>
          </p:cNvCxnSpPr>
          <p:nvPr/>
        </p:nvCxnSpPr>
        <p:spPr>
          <a:xfrm flipV="1">
            <a:off x="7851553" y="1944860"/>
            <a:ext cx="126700" cy="2194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1" name="Connettore diritto 350">
            <a:extLst>
              <a:ext uri="{FF2B5EF4-FFF2-40B4-BE49-F238E27FC236}">
                <a16:creationId xmlns:a16="http://schemas.microsoft.com/office/drawing/2014/main" id="{766E2427-C9BA-4326-B66A-3296CFAA24A7}"/>
              </a:ext>
            </a:extLst>
          </p:cNvPr>
          <p:cNvCxnSpPr>
            <a:cxnSpLocks/>
          </p:cNvCxnSpPr>
          <p:nvPr/>
        </p:nvCxnSpPr>
        <p:spPr>
          <a:xfrm>
            <a:off x="6221616" y="2958110"/>
            <a:ext cx="504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97" name="Gruppo 496">
            <a:extLst>
              <a:ext uri="{FF2B5EF4-FFF2-40B4-BE49-F238E27FC236}">
                <a16:creationId xmlns:a16="http://schemas.microsoft.com/office/drawing/2014/main" id="{FDCDE78D-FB6E-4F03-A4EA-0E872C85900A}"/>
              </a:ext>
            </a:extLst>
          </p:cNvPr>
          <p:cNvGrpSpPr/>
          <p:nvPr/>
        </p:nvGrpSpPr>
        <p:grpSpPr>
          <a:xfrm>
            <a:off x="6443940" y="476587"/>
            <a:ext cx="1916300" cy="3660161"/>
            <a:chOff x="6443940" y="476587"/>
            <a:chExt cx="1916300" cy="3660161"/>
          </a:xfrm>
        </p:grpSpPr>
        <p:grpSp>
          <p:nvGrpSpPr>
            <p:cNvPr id="138" name="Gruppo 137">
              <a:extLst>
                <a:ext uri="{FF2B5EF4-FFF2-40B4-BE49-F238E27FC236}">
                  <a16:creationId xmlns:a16="http://schemas.microsoft.com/office/drawing/2014/main" id="{AC63906E-0B2D-41F1-A639-6FE95C2C02CC}"/>
                </a:ext>
              </a:extLst>
            </p:cNvPr>
            <p:cNvGrpSpPr/>
            <p:nvPr/>
          </p:nvGrpSpPr>
          <p:grpSpPr>
            <a:xfrm>
              <a:off x="6443940" y="476587"/>
              <a:ext cx="1916300" cy="3660161"/>
              <a:chOff x="6443940" y="476587"/>
              <a:chExt cx="1916300" cy="3660161"/>
            </a:xfrm>
          </p:grpSpPr>
          <p:grpSp>
            <p:nvGrpSpPr>
              <p:cNvPr id="136" name="Gruppo 135">
                <a:extLst>
                  <a:ext uri="{FF2B5EF4-FFF2-40B4-BE49-F238E27FC236}">
                    <a16:creationId xmlns:a16="http://schemas.microsoft.com/office/drawing/2014/main" id="{E20C08A1-81C9-4232-95AB-A2193FFDA813}"/>
                  </a:ext>
                </a:extLst>
              </p:cNvPr>
              <p:cNvGrpSpPr/>
              <p:nvPr/>
            </p:nvGrpSpPr>
            <p:grpSpPr>
              <a:xfrm>
                <a:off x="6443940" y="477336"/>
                <a:ext cx="960857" cy="3659412"/>
                <a:chOff x="6440311" y="477336"/>
                <a:chExt cx="960857" cy="3659412"/>
              </a:xfrm>
            </p:grpSpPr>
            <p:cxnSp>
              <p:nvCxnSpPr>
                <p:cNvPr id="17" name="Connettore diritto 16">
                  <a:extLst>
                    <a:ext uri="{FF2B5EF4-FFF2-40B4-BE49-F238E27FC236}">
                      <a16:creationId xmlns:a16="http://schemas.microsoft.com/office/drawing/2014/main" id="{DF6E74CB-A75A-4EB1-89BD-DAED70CA4A23}"/>
                    </a:ext>
                  </a:extLst>
                </p:cNvPr>
                <p:cNvCxnSpPr>
                  <a:cxnSpLocks/>
                </p:cNvCxnSpPr>
                <p:nvPr/>
              </p:nvCxnSpPr>
              <p:spPr>
                <a:xfrm flipH="1">
                  <a:off x="6440311" y="477336"/>
                  <a:ext cx="960857"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6" name="Connettore diritto 235">
                  <a:extLst>
                    <a:ext uri="{FF2B5EF4-FFF2-40B4-BE49-F238E27FC236}">
                      <a16:creationId xmlns:a16="http://schemas.microsoft.com/office/drawing/2014/main" id="{8A0290E4-2995-4168-8A68-7C187EEAD601}"/>
                    </a:ext>
                  </a:extLst>
                </p:cNvPr>
                <p:cNvCxnSpPr>
                  <a:cxnSpLocks/>
                </p:cNvCxnSpPr>
                <p:nvPr/>
              </p:nvCxnSpPr>
              <p:spPr>
                <a:xfrm flipH="1">
                  <a:off x="6482644" y="477336"/>
                  <a:ext cx="918524"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6" name="Connettore diritto 245">
                  <a:extLst>
                    <a:ext uri="{FF2B5EF4-FFF2-40B4-BE49-F238E27FC236}">
                      <a16:creationId xmlns:a16="http://schemas.microsoft.com/office/drawing/2014/main" id="{FFC0396A-D21C-4585-8547-EE2B5BBDE41A}"/>
                    </a:ext>
                  </a:extLst>
                </p:cNvPr>
                <p:cNvCxnSpPr>
                  <a:cxnSpLocks/>
                </p:cNvCxnSpPr>
                <p:nvPr/>
              </p:nvCxnSpPr>
              <p:spPr>
                <a:xfrm flipH="1">
                  <a:off x="6527800" y="477336"/>
                  <a:ext cx="87336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0" name="Connettore diritto 249">
                  <a:extLst>
                    <a:ext uri="{FF2B5EF4-FFF2-40B4-BE49-F238E27FC236}">
                      <a16:creationId xmlns:a16="http://schemas.microsoft.com/office/drawing/2014/main" id="{E183607D-0B12-437B-A4CA-DE00F48EB3B7}"/>
                    </a:ext>
                  </a:extLst>
                </p:cNvPr>
                <p:cNvCxnSpPr>
                  <a:cxnSpLocks/>
                </p:cNvCxnSpPr>
                <p:nvPr/>
              </p:nvCxnSpPr>
              <p:spPr>
                <a:xfrm flipH="1">
                  <a:off x="6587067" y="477336"/>
                  <a:ext cx="814101"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3" name="Connettore diritto 252">
                  <a:extLst>
                    <a:ext uri="{FF2B5EF4-FFF2-40B4-BE49-F238E27FC236}">
                      <a16:creationId xmlns:a16="http://schemas.microsoft.com/office/drawing/2014/main" id="{DBB55749-83F5-46F6-9285-7B1E4F9DEFF8}"/>
                    </a:ext>
                  </a:extLst>
                </p:cNvPr>
                <p:cNvCxnSpPr>
                  <a:cxnSpLocks/>
                </p:cNvCxnSpPr>
                <p:nvPr/>
              </p:nvCxnSpPr>
              <p:spPr>
                <a:xfrm flipH="1">
                  <a:off x="6657622" y="477336"/>
                  <a:ext cx="734286"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3" name="Connettore diritto 272">
                  <a:extLst>
                    <a:ext uri="{FF2B5EF4-FFF2-40B4-BE49-F238E27FC236}">
                      <a16:creationId xmlns:a16="http://schemas.microsoft.com/office/drawing/2014/main" id="{ECBFB225-B0BD-46C9-8D78-756F7CA20FAF}"/>
                    </a:ext>
                  </a:extLst>
                </p:cNvPr>
                <p:cNvCxnSpPr>
                  <a:cxnSpLocks/>
                </p:cNvCxnSpPr>
                <p:nvPr/>
              </p:nvCxnSpPr>
              <p:spPr>
                <a:xfrm flipH="1">
                  <a:off x="6754906" y="477336"/>
                  <a:ext cx="64626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4" name="Connettore diritto 273">
                  <a:extLst>
                    <a:ext uri="{FF2B5EF4-FFF2-40B4-BE49-F238E27FC236}">
                      <a16:creationId xmlns:a16="http://schemas.microsoft.com/office/drawing/2014/main" id="{0404C400-AA83-47A6-8C98-9032DD063CBD}"/>
                    </a:ext>
                  </a:extLst>
                </p:cNvPr>
                <p:cNvCxnSpPr>
                  <a:cxnSpLocks/>
                </p:cNvCxnSpPr>
                <p:nvPr/>
              </p:nvCxnSpPr>
              <p:spPr>
                <a:xfrm flipH="1">
                  <a:off x="6889376" y="477336"/>
                  <a:ext cx="50253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5" name="Connettore diritto 274">
                  <a:extLst>
                    <a:ext uri="{FF2B5EF4-FFF2-40B4-BE49-F238E27FC236}">
                      <a16:creationId xmlns:a16="http://schemas.microsoft.com/office/drawing/2014/main" id="{218962B3-A3EA-48BD-BD33-C368D4D06E03}"/>
                    </a:ext>
                  </a:extLst>
                </p:cNvPr>
                <p:cNvCxnSpPr>
                  <a:cxnSpLocks/>
                </p:cNvCxnSpPr>
                <p:nvPr/>
              </p:nvCxnSpPr>
              <p:spPr>
                <a:xfrm flipH="1">
                  <a:off x="7041776" y="477336"/>
                  <a:ext cx="35939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6" name="Connettore diritto 275">
                  <a:extLst>
                    <a:ext uri="{FF2B5EF4-FFF2-40B4-BE49-F238E27FC236}">
                      <a16:creationId xmlns:a16="http://schemas.microsoft.com/office/drawing/2014/main" id="{0B5B209B-D4C3-4BAA-AD08-449E158081F6}"/>
                    </a:ext>
                  </a:extLst>
                </p:cNvPr>
                <p:cNvCxnSpPr>
                  <a:cxnSpLocks/>
                </p:cNvCxnSpPr>
                <p:nvPr/>
              </p:nvCxnSpPr>
              <p:spPr>
                <a:xfrm flipH="1">
                  <a:off x="7225554" y="477336"/>
                  <a:ext cx="166354" cy="3653005"/>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83" name="Gruppo 282">
                <a:extLst>
                  <a:ext uri="{FF2B5EF4-FFF2-40B4-BE49-F238E27FC236}">
                    <a16:creationId xmlns:a16="http://schemas.microsoft.com/office/drawing/2014/main" id="{9EE74AC4-D0E2-4D39-BFA6-F07FAE53691B}"/>
                  </a:ext>
                </a:extLst>
              </p:cNvPr>
              <p:cNvGrpSpPr/>
              <p:nvPr/>
            </p:nvGrpSpPr>
            <p:grpSpPr>
              <a:xfrm flipH="1">
                <a:off x="7399383" y="476587"/>
                <a:ext cx="960857" cy="3659412"/>
                <a:chOff x="6440311" y="477336"/>
                <a:chExt cx="960857" cy="3659412"/>
              </a:xfrm>
            </p:grpSpPr>
            <p:cxnSp>
              <p:nvCxnSpPr>
                <p:cNvPr id="284" name="Connettore diritto 283">
                  <a:extLst>
                    <a:ext uri="{FF2B5EF4-FFF2-40B4-BE49-F238E27FC236}">
                      <a16:creationId xmlns:a16="http://schemas.microsoft.com/office/drawing/2014/main" id="{E0E7E5F4-426B-4365-A632-C7971C352CCC}"/>
                    </a:ext>
                  </a:extLst>
                </p:cNvPr>
                <p:cNvCxnSpPr>
                  <a:cxnSpLocks/>
                </p:cNvCxnSpPr>
                <p:nvPr/>
              </p:nvCxnSpPr>
              <p:spPr>
                <a:xfrm flipH="1">
                  <a:off x="6440311" y="477336"/>
                  <a:ext cx="960857"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5" name="Connettore diritto 284">
                  <a:extLst>
                    <a:ext uri="{FF2B5EF4-FFF2-40B4-BE49-F238E27FC236}">
                      <a16:creationId xmlns:a16="http://schemas.microsoft.com/office/drawing/2014/main" id="{4D89A278-EDCB-45C4-8C3B-63B0FF6FAE24}"/>
                    </a:ext>
                  </a:extLst>
                </p:cNvPr>
                <p:cNvCxnSpPr>
                  <a:cxnSpLocks/>
                </p:cNvCxnSpPr>
                <p:nvPr/>
              </p:nvCxnSpPr>
              <p:spPr>
                <a:xfrm flipH="1">
                  <a:off x="6482644" y="477336"/>
                  <a:ext cx="918524"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6" name="Connettore diritto 285">
                  <a:extLst>
                    <a:ext uri="{FF2B5EF4-FFF2-40B4-BE49-F238E27FC236}">
                      <a16:creationId xmlns:a16="http://schemas.microsoft.com/office/drawing/2014/main" id="{47E4E85B-124C-4671-B435-6C6EEB979C7C}"/>
                    </a:ext>
                  </a:extLst>
                </p:cNvPr>
                <p:cNvCxnSpPr>
                  <a:cxnSpLocks/>
                </p:cNvCxnSpPr>
                <p:nvPr/>
              </p:nvCxnSpPr>
              <p:spPr>
                <a:xfrm flipH="1">
                  <a:off x="6527800" y="477336"/>
                  <a:ext cx="87336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7" name="Connettore diritto 286">
                  <a:extLst>
                    <a:ext uri="{FF2B5EF4-FFF2-40B4-BE49-F238E27FC236}">
                      <a16:creationId xmlns:a16="http://schemas.microsoft.com/office/drawing/2014/main" id="{A0014DEF-12C9-4AB8-8D2D-AF52605F39B8}"/>
                    </a:ext>
                  </a:extLst>
                </p:cNvPr>
                <p:cNvCxnSpPr>
                  <a:cxnSpLocks/>
                </p:cNvCxnSpPr>
                <p:nvPr/>
              </p:nvCxnSpPr>
              <p:spPr>
                <a:xfrm flipH="1">
                  <a:off x="6587067" y="477336"/>
                  <a:ext cx="814101"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8" name="Connettore diritto 287">
                  <a:extLst>
                    <a:ext uri="{FF2B5EF4-FFF2-40B4-BE49-F238E27FC236}">
                      <a16:creationId xmlns:a16="http://schemas.microsoft.com/office/drawing/2014/main" id="{80CE9EBF-1C80-4885-B150-9A2B20CF5DA4}"/>
                    </a:ext>
                  </a:extLst>
                </p:cNvPr>
                <p:cNvCxnSpPr>
                  <a:cxnSpLocks/>
                </p:cNvCxnSpPr>
                <p:nvPr/>
              </p:nvCxnSpPr>
              <p:spPr>
                <a:xfrm flipH="1">
                  <a:off x="6657622" y="477336"/>
                  <a:ext cx="734286"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8" name="Connettore diritto 297">
                  <a:extLst>
                    <a:ext uri="{FF2B5EF4-FFF2-40B4-BE49-F238E27FC236}">
                      <a16:creationId xmlns:a16="http://schemas.microsoft.com/office/drawing/2014/main" id="{18FF3BFA-297F-449C-B24F-0C8FCDC3783C}"/>
                    </a:ext>
                  </a:extLst>
                </p:cNvPr>
                <p:cNvCxnSpPr>
                  <a:cxnSpLocks/>
                </p:cNvCxnSpPr>
                <p:nvPr/>
              </p:nvCxnSpPr>
              <p:spPr>
                <a:xfrm flipH="1">
                  <a:off x="6754906" y="477336"/>
                  <a:ext cx="64626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0" name="Connettore diritto 299">
                  <a:extLst>
                    <a:ext uri="{FF2B5EF4-FFF2-40B4-BE49-F238E27FC236}">
                      <a16:creationId xmlns:a16="http://schemas.microsoft.com/office/drawing/2014/main" id="{9360152E-A20B-4253-92C8-AA12B1D77D2C}"/>
                    </a:ext>
                  </a:extLst>
                </p:cNvPr>
                <p:cNvCxnSpPr>
                  <a:cxnSpLocks/>
                </p:cNvCxnSpPr>
                <p:nvPr/>
              </p:nvCxnSpPr>
              <p:spPr>
                <a:xfrm flipH="1">
                  <a:off x="6889376" y="477336"/>
                  <a:ext cx="50253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2" name="Connettore diritto 301">
                  <a:extLst>
                    <a:ext uri="{FF2B5EF4-FFF2-40B4-BE49-F238E27FC236}">
                      <a16:creationId xmlns:a16="http://schemas.microsoft.com/office/drawing/2014/main" id="{6FB9E371-4994-4C59-BF5D-32A2B24A8BE8}"/>
                    </a:ext>
                  </a:extLst>
                </p:cNvPr>
                <p:cNvCxnSpPr>
                  <a:cxnSpLocks/>
                </p:cNvCxnSpPr>
                <p:nvPr/>
              </p:nvCxnSpPr>
              <p:spPr>
                <a:xfrm flipH="1">
                  <a:off x="7041776" y="477336"/>
                  <a:ext cx="35939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4" name="Connettore diritto 303">
                  <a:extLst>
                    <a:ext uri="{FF2B5EF4-FFF2-40B4-BE49-F238E27FC236}">
                      <a16:creationId xmlns:a16="http://schemas.microsoft.com/office/drawing/2014/main" id="{4D6B3D23-97C5-4998-8FA9-C334B59EE3C8}"/>
                    </a:ext>
                  </a:extLst>
                </p:cNvPr>
                <p:cNvCxnSpPr>
                  <a:cxnSpLocks/>
                </p:cNvCxnSpPr>
                <p:nvPr/>
              </p:nvCxnSpPr>
              <p:spPr>
                <a:xfrm flipH="1">
                  <a:off x="7225554" y="477336"/>
                  <a:ext cx="166354" cy="3653005"/>
                </a:xfrm>
                <a:prstGeom prst="line">
                  <a:avLst/>
                </a:prstGeom>
                <a:ln w="3175"/>
              </p:spPr>
              <p:style>
                <a:lnRef idx="1">
                  <a:schemeClr val="accent1"/>
                </a:lnRef>
                <a:fillRef idx="0">
                  <a:schemeClr val="accent1"/>
                </a:fillRef>
                <a:effectRef idx="0">
                  <a:schemeClr val="accent1"/>
                </a:effectRef>
                <a:fontRef idx="minor">
                  <a:schemeClr val="tx1"/>
                </a:fontRef>
              </p:style>
            </p:cxnSp>
          </p:grpSp>
        </p:grpSp>
        <p:cxnSp>
          <p:nvCxnSpPr>
            <p:cNvPr id="353" name="Connettore diritto 352">
              <a:extLst>
                <a:ext uri="{FF2B5EF4-FFF2-40B4-BE49-F238E27FC236}">
                  <a16:creationId xmlns:a16="http://schemas.microsoft.com/office/drawing/2014/main" id="{26DEEA30-5BFA-469A-9AE3-6A0CA09224FD}"/>
                </a:ext>
              </a:extLst>
            </p:cNvPr>
            <p:cNvCxnSpPr>
              <a:cxnSpLocks/>
            </p:cNvCxnSpPr>
            <p:nvPr/>
          </p:nvCxnSpPr>
          <p:spPr>
            <a:xfrm flipV="1">
              <a:off x="7393253" y="1788110"/>
              <a:ext cx="0" cy="23400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5" name="Gruppo 454">
            <a:extLst>
              <a:ext uri="{FF2B5EF4-FFF2-40B4-BE49-F238E27FC236}">
                <a16:creationId xmlns:a16="http://schemas.microsoft.com/office/drawing/2014/main" id="{A0204088-75A5-47DF-906D-F401E0C1816A}"/>
              </a:ext>
            </a:extLst>
          </p:cNvPr>
          <p:cNvGrpSpPr/>
          <p:nvPr/>
        </p:nvGrpSpPr>
        <p:grpSpPr>
          <a:xfrm>
            <a:off x="8767078" y="1813580"/>
            <a:ext cx="1088783" cy="2285633"/>
            <a:chOff x="8767078" y="1813580"/>
            <a:chExt cx="1088783" cy="2285633"/>
          </a:xfrm>
        </p:grpSpPr>
        <p:grpSp>
          <p:nvGrpSpPr>
            <p:cNvPr id="398" name="Gruppo 397">
              <a:extLst>
                <a:ext uri="{FF2B5EF4-FFF2-40B4-BE49-F238E27FC236}">
                  <a16:creationId xmlns:a16="http://schemas.microsoft.com/office/drawing/2014/main" id="{9FC36970-9997-47F2-B739-64E2C3491403}"/>
                </a:ext>
              </a:extLst>
            </p:cNvPr>
            <p:cNvGrpSpPr/>
            <p:nvPr/>
          </p:nvGrpSpPr>
          <p:grpSpPr>
            <a:xfrm>
              <a:off x="8767078" y="1813580"/>
              <a:ext cx="1088783" cy="1062855"/>
              <a:chOff x="8767078" y="1813580"/>
              <a:chExt cx="1088783" cy="1062855"/>
            </a:xfrm>
          </p:grpSpPr>
          <p:cxnSp>
            <p:nvCxnSpPr>
              <p:cNvPr id="355" name="Connettore diritto 354">
                <a:extLst>
                  <a:ext uri="{FF2B5EF4-FFF2-40B4-BE49-F238E27FC236}">
                    <a16:creationId xmlns:a16="http://schemas.microsoft.com/office/drawing/2014/main" id="{C8AD06AE-C5C6-4619-A75E-1A2EF96D16C4}"/>
                  </a:ext>
                </a:extLst>
              </p:cNvPr>
              <p:cNvCxnSpPr>
                <a:cxnSpLocks/>
              </p:cNvCxnSpPr>
              <p:nvPr/>
            </p:nvCxnSpPr>
            <p:spPr>
              <a:xfrm flipH="1" flipV="1">
                <a:off x="8767078" y="1813580"/>
                <a:ext cx="929572" cy="50802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7" name="Connettore diritto 356">
                <a:extLst>
                  <a:ext uri="{FF2B5EF4-FFF2-40B4-BE49-F238E27FC236}">
                    <a16:creationId xmlns:a16="http://schemas.microsoft.com/office/drawing/2014/main" id="{D60E3733-AFB4-4A50-B583-AA29E8299344}"/>
                  </a:ext>
                </a:extLst>
              </p:cNvPr>
              <p:cNvCxnSpPr>
                <a:cxnSpLocks/>
              </p:cNvCxnSpPr>
              <p:nvPr/>
            </p:nvCxnSpPr>
            <p:spPr>
              <a:xfrm flipH="1" flipV="1">
                <a:off x="8767079" y="1861330"/>
                <a:ext cx="967396" cy="506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1" name="Connettore diritto 360">
                <a:extLst>
                  <a:ext uri="{FF2B5EF4-FFF2-40B4-BE49-F238E27FC236}">
                    <a16:creationId xmlns:a16="http://schemas.microsoft.com/office/drawing/2014/main" id="{36EBD493-4474-4B36-87AF-EB9FC3227823}"/>
                  </a:ext>
                </a:extLst>
              </p:cNvPr>
              <p:cNvCxnSpPr>
                <a:cxnSpLocks/>
              </p:cNvCxnSpPr>
              <p:nvPr/>
            </p:nvCxnSpPr>
            <p:spPr>
              <a:xfrm flipH="1" flipV="1">
                <a:off x="8768864" y="1913168"/>
                <a:ext cx="1021648" cy="51257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4" name="Connettore diritto 363">
                <a:extLst>
                  <a:ext uri="{FF2B5EF4-FFF2-40B4-BE49-F238E27FC236}">
                    <a16:creationId xmlns:a16="http://schemas.microsoft.com/office/drawing/2014/main" id="{90E56D9C-317F-4D99-9C54-7837C1EDC073}"/>
                  </a:ext>
                </a:extLst>
              </p:cNvPr>
              <p:cNvCxnSpPr>
                <a:cxnSpLocks/>
              </p:cNvCxnSpPr>
              <p:nvPr/>
            </p:nvCxnSpPr>
            <p:spPr>
              <a:xfrm flipH="1" flipV="1">
                <a:off x="8774774" y="1983037"/>
                <a:ext cx="1042064" cy="48589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9" name="Connettore diritto 368">
                <a:extLst>
                  <a:ext uri="{FF2B5EF4-FFF2-40B4-BE49-F238E27FC236}">
                    <a16:creationId xmlns:a16="http://schemas.microsoft.com/office/drawing/2014/main" id="{77E7DBD2-7745-48D1-97B1-7FB8FA2FEFBE}"/>
                  </a:ext>
                </a:extLst>
              </p:cNvPr>
              <p:cNvCxnSpPr>
                <a:cxnSpLocks/>
              </p:cNvCxnSpPr>
              <p:nvPr/>
            </p:nvCxnSpPr>
            <p:spPr>
              <a:xfrm flipH="1" flipV="1">
                <a:off x="8772598" y="2074396"/>
                <a:ext cx="1065212" cy="44945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7" name="Connettore diritto 376">
                <a:extLst>
                  <a:ext uri="{FF2B5EF4-FFF2-40B4-BE49-F238E27FC236}">
                    <a16:creationId xmlns:a16="http://schemas.microsoft.com/office/drawing/2014/main" id="{09693E84-C5BA-4590-BAC6-630EAC5B892D}"/>
                  </a:ext>
                </a:extLst>
              </p:cNvPr>
              <p:cNvCxnSpPr>
                <a:cxnSpLocks/>
              </p:cNvCxnSpPr>
              <p:nvPr/>
            </p:nvCxnSpPr>
            <p:spPr>
              <a:xfrm flipH="1" flipV="1">
                <a:off x="8771817" y="2186873"/>
                <a:ext cx="1084044" cy="39989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0" name="Connettore diritto 379">
                <a:extLst>
                  <a:ext uri="{FF2B5EF4-FFF2-40B4-BE49-F238E27FC236}">
                    <a16:creationId xmlns:a16="http://schemas.microsoft.com/office/drawing/2014/main" id="{BF648F92-50C3-4CF4-86DF-82DDA5DFE7B6}"/>
                  </a:ext>
                </a:extLst>
              </p:cNvPr>
              <p:cNvCxnSpPr>
                <a:cxnSpLocks/>
              </p:cNvCxnSpPr>
              <p:nvPr/>
            </p:nvCxnSpPr>
            <p:spPr>
              <a:xfrm flipH="1" flipV="1">
                <a:off x="8773733" y="2319682"/>
                <a:ext cx="1075347" cy="32768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3" name="Connettore diritto 382">
                <a:extLst>
                  <a:ext uri="{FF2B5EF4-FFF2-40B4-BE49-F238E27FC236}">
                    <a16:creationId xmlns:a16="http://schemas.microsoft.com/office/drawing/2014/main" id="{D30B2768-4320-4837-BB99-E1106F7706E6}"/>
                  </a:ext>
                </a:extLst>
              </p:cNvPr>
              <p:cNvCxnSpPr>
                <a:cxnSpLocks/>
              </p:cNvCxnSpPr>
              <p:nvPr/>
            </p:nvCxnSpPr>
            <p:spPr>
              <a:xfrm flipH="1" flipV="1">
                <a:off x="8773732" y="2469459"/>
                <a:ext cx="1077696" cy="25106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8" name="Connettore diritto 387">
                <a:extLst>
                  <a:ext uri="{FF2B5EF4-FFF2-40B4-BE49-F238E27FC236}">
                    <a16:creationId xmlns:a16="http://schemas.microsoft.com/office/drawing/2014/main" id="{C8875DF8-AA87-45B2-ABB1-CFCD4CA8B981}"/>
                  </a:ext>
                </a:extLst>
              </p:cNvPr>
              <p:cNvCxnSpPr>
                <a:cxnSpLocks/>
              </p:cNvCxnSpPr>
              <p:nvPr/>
            </p:nvCxnSpPr>
            <p:spPr>
              <a:xfrm flipH="1" flipV="1">
                <a:off x="8772281" y="2630515"/>
                <a:ext cx="1076674" cy="16677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1" name="Connettore diritto 390">
                <a:extLst>
                  <a:ext uri="{FF2B5EF4-FFF2-40B4-BE49-F238E27FC236}">
                    <a16:creationId xmlns:a16="http://schemas.microsoft.com/office/drawing/2014/main" id="{5A43D846-FEF8-4133-9273-DCE29ADD6E89}"/>
                  </a:ext>
                </a:extLst>
              </p:cNvPr>
              <p:cNvCxnSpPr>
                <a:cxnSpLocks/>
              </p:cNvCxnSpPr>
              <p:nvPr/>
            </p:nvCxnSpPr>
            <p:spPr>
              <a:xfrm flipH="1" flipV="1">
                <a:off x="8768731" y="2791566"/>
                <a:ext cx="1073144" cy="848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99" name="Gruppo 398">
              <a:extLst>
                <a:ext uri="{FF2B5EF4-FFF2-40B4-BE49-F238E27FC236}">
                  <a16:creationId xmlns:a16="http://schemas.microsoft.com/office/drawing/2014/main" id="{AAC8F047-B687-4838-B513-88A662AB695E}"/>
                </a:ext>
              </a:extLst>
            </p:cNvPr>
            <p:cNvGrpSpPr/>
            <p:nvPr/>
          </p:nvGrpSpPr>
          <p:grpSpPr>
            <a:xfrm flipV="1">
              <a:off x="8767517" y="3041037"/>
              <a:ext cx="1022995" cy="1058176"/>
              <a:chOff x="8759696" y="1813579"/>
              <a:chExt cx="1022995" cy="1058176"/>
            </a:xfrm>
          </p:grpSpPr>
          <p:cxnSp>
            <p:nvCxnSpPr>
              <p:cNvPr id="400" name="Connettore diritto 399">
                <a:extLst>
                  <a:ext uri="{FF2B5EF4-FFF2-40B4-BE49-F238E27FC236}">
                    <a16:creationId xmlns:a16="http://schemas.microsoft.com/office/drawing/2014/main" id="{73CAB108-AB55-409F-AD1A-497FCA8972D7}"/>
                  </a:ext>
                </a:extLst>
              </p:cNvPr>
              <p:cNvCxnSpPr>
                <a:cxnSpLocks/>
              </p:cNvCxnSpPr>
              <p:nvPr/>
            </p:nvCxnSpPr>
            <p:spPr>
              <a:xfrm flipH="1" flipV="1">
                <a:off x="8767078" y="1813579"/>
                <a:ext cx="517050" cy="2825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1" name="Connettore diritto 400">
                <a:extLst>
                  <a:ext uri="{FF2B5EF4-FFF2-40B4-BE49-F238E27FC236}">
                    <a16:creationId xmlns:a16="http://schemas.microsoft.com/office/drawing/2014/main" id="{999CCC7D-4033-45DE-857A-3611EAC41846}"/>
                  </a:ext>
                </a:extLst>
              </p:cNvPr>
              <p:cNvCxnSpPr>
                <a:cxnSpLocks/>
              </p:cNvCxnSpPr>
              <p:nvPr/>
            </p:nvCxnSpPr>
            <p:spPr>
              <a:xfrm flipH="1" flipV="1">
                <a:off x="8767079" y="1861329"/>
                <a:ext cx="577458" cy="30242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2" name="Connettore diritto 401">
                <a:extLst>
                  <a:ext uri="{FF2B5EF4-FFF2-40B4-BE49-F238E27FC236}">
                    <a16:creationId xmlns:a16="http://schemas.microsoft.com/office/drawing/2014/main" id="{36DF2802-1892-4776-AC7E-04E306EBA11C}"/>
                  </a:ext>
                </a:extLst>
              </p:cNvPr>
              <p:cNvCxnSpPr>
                <a:cxnSpLocks/>
              </p:cNvCxnSpPr>
              <p:nvPr/>
            </p:nvCxnSpPr>
            <p:spPr>
              <a:xfrm flipH="1" flipV="1">
                <a:off x="8768865" y="1913168"/>
                <a:ext cx="642503" cy="32235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3" name="Connettore diritto 402">
                <a:extLst>
                  <a:ext uri="{FF2B5EF4-FFF2-40B4-BE49-F238E27FC236}">
                    <a16:creationId xmlns:a16="http://schemas.microsoft.com/office/drawing/2014/main" id="{F0406629-74FE-452E-AADC-C358A58C6A22}"/>
                  </a:ext>
                </a:extLst>
              </p:cNvPr>
              <p:cNvCxnSpPr>
                <a:cxnSpLocks/>
              </p:cNvCxnSpPr>
              <p:nvPr/>
            </p:nvCxnSpPr>
            <p:spPr>
              <a:xfrm flipH="1" flipV="1">
                <a:off x="8762073" y="1983037"/>
                <a:ext cx="714051" cy="3329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4" name="Connettore diritto 403">
                <a:extLst>
                  <a:ext uri="{FF2B5EF4-FFF2-40B4-BE49-F238E27FC236}">
                    <a16:creationId xmlns:a16="http://schemas.microsoft.com/office/drawing/2014/main" id="{EAD6524D-667E-4EB9-B9EA-1B7DD344E276}"/>
                  </a:ext>
                </a:extLst>
              </p:cNvPr>
              <p:cNvCxnSpPr>
                <a:cxnSpLocks/>
              </p:cNvCxnSpPr>
              <p:nvPr/>
            </p:nvCxnSpPr>
            <p:spPr>
              <a:xfrm flipH="1" flipV="1">
                <a:off x="8759696" y="2074395"/>
                <a:ext cx="760771" cy="32099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5" name="Connettore diritto 404">
                <a:extLst>
                  <a:ext uri="{FF2B5EF4-FFF2-40B4-BE49-F238E27FC236}">
                    <a16:creationId xmlns:a16="http://schemas.microsoft.com/office/drawing/2014/main" id="{A0C5DB21-927A-4C4E-AEF5-70D3FA43221D}"/>
                  </a:ext>
                </a:extLst>
              </p:cNvPr>
              <p:cNvCxnSpPr>
                <a:cxnSpLocks/>
              </p:cNvCxnSpPr>
              <p:nvPr/>
            </p:nvCxnSpPr>
            <p:spPr>
              <a:xfrm flipH="1" flipV="1">
                <a:off x="8771817" y="2186872"/>
                <a:ext cx="818479" cy="30192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6" name="Connettore diritto 405">
                <a:extLst>
                  <a:ext uri="{FF2B5EF4-FFF2-40B4-BE49-F238E27FC236}">
                    <a16:creationId xmlns:a16="http://schemas.microsoft.com/office/drawing/2014/main" id="{03BDE4FC-0569-4765-B7DD-375A2EC6D580}"/>
                  </a:ext>
                </a:extLst>
              </p:cNvPr>
              <p:cNvCxnSpPr>
                <a:cxnSpLocks/>
              </p:cNvCxnSpPr>
              <p:nvPr/>
            </p:nvCxnSpPr>
            <p:spPr>
              <a:xfrm flipH="1" flipV="1">
                <a:off x="8773733" y="2319682"/>
                <a:ext cx="866805" cy="2641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7" name="Connettore diritto 406">
                <a:extLst>
                  <a:ext uri="{FF2B5EF4-FFF2-40B4-BE49-F238E27FC236}">
                    <a16:creationId xmlns:a16="http://schemas.microsoft.com/office/drawing/2014/main" id="{4AB22D02-33D3-4B32-8878-10BE6E63287C}"/>
                  </a:ext>
                </a:extLst>
              </p:cNvPr>
              <p:cNvCxnSpPr>
                <a:cxnSpLocks/>
              </p:cNvCxnSpPr>
              <p:nvPr/>
            </p:nvCxnSpPr>
            <p:spPr>
              <a:xfrm flipH="1" flipV="1">
                <a:off x="8773732" y="2469459"/>
                <a:ext cx="933699" cy="21751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8" name="Connettore diritto 407">
                <a:extLst>
                  <a:ext uri="{FF2B5EF4-FFF2-40B4-BE49-F238E27FC236}">
                    <a16:creationId xmlns:a16="http://schemas.microsoft.com/office/drawing/2014/main" id="{00487FB6-B279-4948-A0E0-8CEE4B75567C}"/>
                  </a:ext>
                </a:extLst>
              </p:cNvPr>
              <p:cNvCxnSpPr>
                <a:cxnSpLocks/>
              </p:cNvCxnSpPr>
              <p:nvPr/>
            </p:nvCxnSpPr>
            <p:spPr>
              <a:xfrm flipH="1" flipV="1">
                <a:off x="8772281" y="2630515"/>
                <a:ext cx="992749" cy="15377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9" name="Connettore diritto 408">
                <a:extLst>
                  <a:ext uri="{FF2B5EF4-FFF2-40B4-BE49-F238E27FC236}">
                    <a16:creationId xmlns:a16="http://schemas.microsoft.com/office/drawing/2014/main" id="{4E46099D-B346-4FDB-9309-D232579C60DB}"/>
                  </a:ext>
                </a:extLst>
              </p:cNvPr>
              <p:cNvCxnSpPr>
                <a:cxnSpLocks/>
              </p:cNvCxnSpPr>
              <p:nvPr/>
            </p:nvCxnSpPr>
            <p:spPr>
              <a:xfrm flipH="1" flipV="1">
                <a:off x="8768731" y="2791565"/>
                <a:ext cx="1013960" cy="8019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454" name="Gruppo 453">
            <a:extLst>
              <a:ext uri="{FF2B5EF4-FFF2-40B4-BE49-F238E27FC236}">
                <a16:creationId xmlns:a16="http://schemas.microsoft.com/office/drawing/2014/main" id="{6565C25E-B269-4CC7-9E35-917D45B84554}"/>
              </a:ext>
            </a:extLst>
          </p:cNvPr>
          <p:cNvGrpSpPr/>
          <p:nvPr/>
        </p:nvGrpSpPr>
        <p:grpSpPr>
          <a:xfrm rot="5400000">
            <a:off x="6847902" y="3525796"/>
            <a:ext cx="1100728" cy="2285632"/>
            <a:chOff x="2989173" y="3512891"/>
            <a:chExt cx="1100728" cy="2285632"/>
          </a:xfrm>
        </p:grpSpPr>
        <p:grpSp>
          <p:nvGrpSpPr>
            <p:cNvPr id="432" name="Gruppo 431">
              <a:extLst>
                <a:ext uri="{FF2B5EF4-FFF2-40B4-BE49-F238E27FC236}">
                  <a16:creationId xmlns:a16="http://schemas.microsoft.com/office/drawing/2014/main" id="{B7396B9B-6966-4A3C-84DA-0CB28F37942E}"/>
                </a:ext>
              </a:extLst>
            </p:cNvPr>
            <p:cNvGrpSpPr/>
            <p:nvPr/>
          </p:nvGrpSpPr>
          <p:grpSpPr>
            <a:xfrm>
              <a:off x="2989173" y="3512891"/>
              <a:ext cx="1100728" cy="1052180"/>
              <a:chOff x="8767079" y="1813579"/>
              <a:chExt cx="1100728" cy="1052180"/>
            </a:xfrm>
          </p:grpSpPr>
          <p:cxnSp>
            <p:nvCxnSpPr>
              <p:cNvPr id="433" name="Connettore diritto 432">
                <a:extLst>
                  <a:ext uri="{FF2B5EF4-FFF2-40B4-BE49-F238E27FC236}">
                    <a16:creationId xmlns:a16="http://schemas.microsoft.com/office/drawing/2014/main" id="{6229607C-B8D6-4A5C-878E-8A9FC8F539B9}"/>
                  </a:ext>
                </a:extLst>
              </p:cNvPr>
              <p:cNvCxnSpPr>
                <a:cxnSpLocks/>
              </p:cNvCxnSpPr>
              <p:nvPr/>
            </p:nvCxnSpPr>
            <p:spPr>
              <a:xfrm rot="16200000" flipV="1">
                <a:off x="9007602" y="1573056"/>
                <a:ext cx="579725" cy="106077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4" name="Connettore diritto 433">
                <a:extLst>
                  <a:ext uri="{FF2B5EF4-FFF2-40B4-BE49-F238E27FC236}">
                    <a16:creationId xmlns:a16="http://schemas.microsoft.com/office/drawing/2014/main" id="{B657CDD7-E46B-4EDB-A401-063B734333F8}"/>
                  </a:ext>
                </a:extLst>
              </p:cNvPr>
              <p:cNvCxnSpPr>
                <a:cxnSpLocks/>
              </p:cNvCxnSpPr>
              <p:nvPr/>
            </p:nvCxnSpPr>
            <p:spPr>
              <a:xfrm rot="16200000" flipV="1">
                <a:off x="9028115" y="1600294"/>
                <a:ext cx="574057" cy="109612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5" name="Connettore diritto 434">
                <a:extLst>
                  <a:ext uri="{FF2B5EF4-FFF2-40B4-BE49-F238E27FC236}">
                    <a16:creationId xmlns:a16="http://schemas.microsoft.com/office/drawing/2014/main" id="{939386AA-9B19-4BAE-A2AE-B6CFDBF445E8}"/>
                  </a:ext>
                </a:extLst>
              </p:cNvPr>
              <p:cNvCxnSpPr>
                <a:cxnSpLocks/>
              </p:cNvCxnSpPr>
              <p:nvPr/>
            </p:nvCxnSpPr>
            <p:spPr>
              <a:xfrm rot="16200000" flipV="1">
                <a:off x="9042660" y="1639372"/>
                <a:ext cx="551351" cy="10989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6" name="Connettore diritto 435">
                <a:extLst>
                  <a:ext uri="{FF2B5EF4-FFF2-40B4-BE49-F238E27FC236}">
                    <a16:creationId xmlns:a16="http://schemas.microsoft.com/office/drawing/2014/main" id="{035D7262-CC94-4D06-BE2A-4410E6D7F399}"/>
                  </a:ext>
                </a:extLst>
              </p:cNvPr>
              <p:cNvCxnSpPr>
                <a:cxnSpLocks/>
              </p:cNvCxnSpPr>
              <p:nvPr/>
            </p:nvCxnSpPr>
            <p:spPr>
              <a:xfrm rot="16200000" flipV="1">
                <a:off x="9064561" y="1693250"/>
                <a:ext cx="506333" cy="108590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7" name="Connettore diritto 436">
                <a:extLst>
                  <a:ext uri="{FF2B5EF4-FFF2-40B4-BE49-F238E27FC236}">
                    <a16:creationId xmlns:a16="http://schemas.microsoft.com/office/drawing/2014/main" id="{E6B4AFE4-55FD-49B5-89A5-ED3CF7C7F5DD}"/>
                  </a:ext>
                </a:extLst>
              </p:cNvPr>
              <p:cNvCxnSpPr>
                <a:cxnSpLocks/>
              </p:cNvCxnSpPr>
              <p:nvPr/>
            </p:nvCxnSpPr>
            <p:spPr>
              <a:xfrm rot="16200000" flipV="1">
                <a:off x="9084768" y="1762226"/>
                <a:ext cx="455716" cy="108005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8" name="Connettore diritto 437">
                <a:extLst>
                  <a:ext uri="{FF2B5EF4-FFF2-40B4-BE49-F238E27FC236}">
                    <a16:creationId xmlns:a16="http://schemas.microsoft.com/office/drawing/2014/main" id="{1F192B89-A069-493A-89AC-6C164F9BEE0F}"/>
                  </a:ext>
                </a:extLst>
              </p:cNvPr>
              <p:cNvCxnSpPr>
                <a:cxnSpLocks/>
              </p:cNvCxnSpPr>
              <p:nvPr/>
            </p:nvCxnSpPr>
            <p:spPr>
              <a:xfrm rot="16200000" flipV="1">
                <a:off x="9104134" y="1854556"/>
                <a:ext cx="388481" cy="10531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9" name="Connettore diritto 438">
                <a:extLst>
                  <a:ext uri="{FF2B5EF4-FFF2-40B4-BE49-F238E27FC236}">
                    <a16:creationId xmlns:a16="http://schemas.microsoft.com/office/drawing/2014/main" id="{CAD39DA2-8928-42FB-BB27-9668CD934003}"/>
                  </a:ext>
                </a:extLst>
              </p:cNvPr>
              <p:cNvCxnSpPr>
                <a:cxnSpLocks/>
              </p:cNvCxnSpPr>
              <p:nvPr/>
            </p:nvCxnSpPr>
            <p:spPr>
              <a:xfrm rot="16200000" flipV="1">
                <a:off x="9127350" y="1966065"/>
                <a:ext cx="309964" cy="101719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0" name="Connettore diritto 439">
                <a:extLst>
                  <a:ext uri="{FF2B5EF4-FFF2-40B4-BE49-F238E27FC236}">
                    <a16:creationId xmlns:a16="http://schemas.microsoft.com/office/drawing/2014/main" id="{76A07DF2-1EB1-4F31-A947-739E27B1733A}"/>
                  </a:ext>
                </a:extLst>
              </p:cNvPr>
              <p:cNvCxnSpPr>
                <a:cxnSpLocks/>
              </p:cNvCxnSpPr>
              <p:nvPr/>
            </p:nvCxnSpPr>
            <p:spPr>
              <a:xfrm rot="16200000" flipV="1">
                <a:off x="9147520" y="2095672"/>
                <a:ext cx="227050" cy="97462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1" name="Connettore diritto 440">
                <a:extLst>
                  <a:ext uri="{FF2B5EF4-FFF2-40B4-BE49-F238E27FC236}">
                    <a16:creationId xmlns:a16="http://schemas.microsoft.com/office/drawing/2014/main" id="{BA6F969B-E8B3-4BBA-9740-BFA3258CD572}"/>
                  </a:ext>
                </a:extLst>
              </p:cNvPr>
              <p:cNvCxnSpPr>
                <a:cxnSpLocks/>
              </p:cNvCxnSpPr>
              <p:nvPr/>
            </p:nvCxnSpPr>
            <p:spPr>
              <a:xfrm rot="16200000" flipV="1">
                <a:off x="9174159" y="2228640"/>
                <a:ext cx="147315" cy="95106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2" name="Connettore diritto 441">
                <a:extLst>
                  <a:ext uri="{FF2B5EF4-FFF2-40B4-BE49-F238E27FC236}">
                    <a16:creationId xmlns:a16="http://schemas.microsoft.com/office/drawing/2014/main" id="{20D027A7-006A-4A14-9074-3058E0C6F81F}"/>
                  </a:ext>
                </a:extLst>
              </p:cNvPr>
              <p:cNvCxnSpPr>
                <a:cxnSpLocks/>
              </p:cNvCxnSpPr>
              <p:nvPr/>
            </p:nvCxnSpPr>
            <p:spPr>
              <a:xfrm rot="16200000" flipV="1">
                <a:off x="9200707" y="2359591"/>
                <a:ext cx="74194" cy="93814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43" name="Gruppo 442">
              <a:extLst>
                <a:ext uri="{FF2B5EF4-FFF2-40B4-BE49-F238E27FC236}">
                  <a16:creationId xmlns:a16="http://schemas.microsoft.com/office/drawing/2014/main" id="{6C57247F-4DF7-4F66-9659-BEC6A7A83D31}"/>
                </a:ext>
              </a:extLst>
            </p:cNvPr>
            <p:cNvGrpSpPr/>
            <p:nvPr/>
          </p:nvGrpSpPr>
          <p:grpSpPr>
            <a:xfrm flipV="1">
              <a:off x="2996994" y="4746654"/>
              <a:ext cx="1092009" cy="1051869"/>
              <a:chOff x="8767079" y="1813581"/>
              <a:chExt cx="1092009" cy="1051869"/>
            </a:xfrm>
          </p:grpSpPr>
          <p:cxnSp>
            <p:nvCxnSpPr>
              <p:cNvPr id="444" name="Connettore diritto 443">
                <a:extLst>
                  <a:ext uri="{FF2B5EF4-FFF2-40B4-BE49-F238E27FC236}">
                    <a16:creationId xmlns:a16="http://schemas.microsoft.com/office/drawing/2014/main" id="{B7D26154-CEBA-4466-9610-F0CC9908297F}"/>
                  </a:ext>
                </a:extLst>
              </p:cNvPr>
              <p:cNvCxnSpPr>
                <a:cxnSpLocks/>
              </p:cNvCxnSpPr>
              <p:nvPr/>
            </p:nvCxnSpPr>
            <p:spPr>
              <a:xfrm rot="5400000" flipH="1">
                <a:off x="9014685" y="1565975"/>
                <a:ext cx="596798" cy="109200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5" name="Connettore diritto 444">
                <a:extLst>
                  <a:ext uri="{FF2B5EF4-FFF2-40B4-BE49-F238E27FC236}">
                    <a16:creationId xmlns:a16="http://schemas.microsoft.com/office/drawing/2014/main" id="{8C344FA2-FE12-4DDC-8E9E-340EC852F2BF}"/>
                  </a:ext>
                </a:extLst>
              </p:cNvPr>
              <p:cNvCxnSpPr>
                <a:cxnSpLocks/>
              </p:cNvCxnSpPr>
              <p:nvPr/>
            </p:nvCxnSpPr>
            <p:spPr>
              <a:xfrm rot="5400000" flipH="1">
                <a:off x="9024560" y="1603850"/>
                <a:ext cx="566238" cy="108119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6" name="Connettore diritto 445">
                <a:extLst>
                  <a:ext uri="{FF2B5EF4-FFF2-40B4-BE49-F238E27FC236}">
                    <a16:creationId xmlns:a16="http://schemas.microsoft.com/office/drawing/2014/main" id="{4355ED54-2CC2-4FDF-B4E4-724AD2339A6F}"/>
                  </a:ext>
                </a:extLst>
              </p:cNvPr>
              <p:cNvCxnSpPr>
                <a:cxnSpLocks/>
              </p:cNvCxnSpPr>
              <p:nvPr/>
            </p:nvCxnSpPr>
            <p:spPr>
              <a:xfrm rot="5400000" flipH="1">
                <a:off x="9040404" y="1641629"/>
                <a:ext cx="546809" cy="108988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7" name="Connettore diritto 446">
                <a:extLst>
                  <a:ext uri="{FF2B5EF4-FFF2-40B4-BE49-F238E27FC236}">
                    <a16:creationId xmlns:a16="http://schemas.microsoft.com/office/drawing/2014/main" id="{7DA24B8D-3B7A-4FE7-AD5D-746DCDA31357}"/>
                  </a:ext>
                </a:extLst>
              </p:cNvPr>
              <p:cNvCxnSpPr>
                <a:cxnSpLocks/>
              </p:cNvCxnSpPr>
              <p:nvPr/>
            </p:nvCxnSpPr>
            <p:spPr>
              <a:xfrm rot="5400000" flipH="1">
                <a:off x="9061382" y="1696430"/>
                <a:ext cx="500778" cy="107399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8" name="Connettore diritto 447">
                <a:extLst>
                  <a:ext uri="{FF2B5EF4-FFF2-40B4-BE49-F238E27FC236}">
                    <a16:creationId xmlns:a16="http://schemas.microsoft.com/office/drawing/2014/main" id="{BC093F11-DF06-4323-A611-38E01151936E}"/>
                  </a:ext>
                </a:extLst>
              </p:cNvPr>
              <p:cNvCxnSpPr>
                <a:cxnSpLocks/>
              </p:cNvCxnSpPr>
              <p:nvPr/>
            </p:nvCxnSpPr>
            <p:spPr>
              <a:xfrm rot="5400000" flipH="1">
                <a:off x="9082051" y="1764945"/>
                <a:ext cx="451751" cy="107065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9" name="Connettore diritto 448">
                <a:extLst>
                  <a:ext uri="{FF2B5EF4-FFF2-40B4-BE49-F238E27FC236}">
                    <a16:creationId xmlns:a16="http://schemas.microsoft.com/office/drawing/2014/main" id="{BF2507B8-67AD-48E1-A665-6A61E23F7A60}"/>
                  </a:ext>
                </a:extLst>
              </p:cNvPr>
              <p:cNvCxnSpPr>
                <a:cxnSpLocks/>
              </p:cNvCxnSpPr>
              <p:nvPr/>
            </p:nvCxnSpPr>
            <p:spPr>
              <a:xfrm rot="5400000" flipH="1">
                <a:off x="9097507" y="1861183"/>
                <a:ext cx="380733" cy="10321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0" name="Connettore diritto 449">
                <a:extLst>
                  <a:ext uri="{FF2B5EF4-FFF2-40B4-BE49-F238E27FC236}">
                    <a16:creationId xmlns:a16="http://schemas.microsoft.com/office/drawing/2014/main" id="{43D14D9D-7E79-44EA-96BA-E5C909CB4077}"/>
                  </a:ext>
                </a:extLst>
              </p:cNvPr>
              <p:cNvCxnSpPr>
                <a:cxnSpLocks/>
              </p:cNvCxnSpPr>
              <p:nvPr/>
            </p:nvCxnSpPr>
            <p:spPr>
              <a:xfrm rot="5400000" flipH="1">
                <a:off x="9124632" y="1963570"/>
                <a:ext cx="307579" cy="10093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1" name="Connettore diritto 450">
                <a:extLst>
                  <a:ext uri="{FF2B5EF4-FFF2-40B4-BE49-F238E27FC236}">
                    <a16:creationId xmlns:a16="http://schemas.microsoft.com/office/drawing/2014/main" id="{13E4448E-D454-4B23-A137-82AB7D05A06C}"/>
                  </a:ext>
                </a:extLst>
              </p:cNvPr>
              <p:cNvCxnSpPr>
                <a:cxnSpLocks/>
              </p:cNvCxnSpPr>
              <p:nvPr/>
            </p:nvCxnSpPr>
            <p:spPr>
              <a:xfrm rot="5400000" flipH="1">
                <a:off x="9144520" y="2098671"/>
                <a:ext cx="225228" cy="96680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2" name="Connettore diritto 451">
                <a:extLst>
                  <a:ext uri="{FF2B5EF4-FFF2-40B4-BE49-F238E27FC236}">
                    <a16:creationId xmlns:a16="http://schemas.microsoft.com/office/drawing/2014/main" id="{15A5FC89-A376-42EC-AE82-F82118A84D3F}"/>
                  </a:ext>
                </a:extLst>
              </p:cNvPr>
              <p:cNvCxnSpPr>
                <a:cxnSpLocks/>
              </p:cNvCxnSpPr>
              <p:nvPr/>
            </p:nvCxnSpPr>
            <p:spPr>
              <a:xfrm rot="5400000" flipH="1">
                <a:off x="9170852" y="2231945"/>
                <a:ext cx="146104" cy="94324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3" name="Connettore diritto 452">
                <a:extLst>
                  <a:ext uri="{FF2B5EF4-FFF2-40B4-BE49-F238E27FC236}">
                    <a16:creationId xmlns:a16="http://schemas.microsoft.com/office/drawing/2014/main" id="{69152776-F624-4516-83D0-1124F4EB50B1}"/>
                  </a:ext>
                </a:extLst>
              </p:cNvPr>
              <p:cNvCxnSpPr>
                <a:cxnSpLocks/>
              </p:cNvCxnSpPr>
              <p:nvPr/>
            </p:nvCxnSpPr>
            <p:spPr>
              <a:xfrm rot="5400000" flipH="1">
                <a:off x="9198906" y="2361393"/>
                <a:ext cx="73882" cy="93423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cxnSp>
        <p:nvCxnSpPr>
          <p:cNvPr id="517" name="Connettore diritto 516">
            <a:extLst>
              <a:ext uri="{FF2B5EF4-FFF2-40B4-BE49-F238E27FC236}">
                <a16:creationId xmlns:a16="http://schemas.microsoft.com/office/drawing/2014/main" id="{F5C5F4D3-C978-41F4-93DC-CC59069BCC9E}"/>
              </a:ext>
            </a:extLst>
          </p:cNvPr>
          <p:cNvCxnSpPr>
            <a:cxnSpLocks/>
          </p:cNvCxnSpPr>
          <p:nvPr/>
        </p:nvCxnSpPr>
        <p:spPr>
          <a:xfrm>
            <a:off x="7393789" y="4545477"/>
            <a:ext cx="0" cy="504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Connettore diritto 178">
            <a:extLst>
              <a:ext uri="{FF2B5EF4-FFF2-40B4-BE49-F238E27FC236}">
                <a16:creationId xmlns:a16="http://schemas.microsoft.com/office/drawing/2014/main" id="{CD021DF9-3CF3-4443-9DCC-0D112E229C92}"/>
              </a:ext>
            </a:extLst>
          </p:cNvPr>
          <p:cNvCxnSpPr>
            <a:cxnSpLocks/>
          </p:cNvCxnSpPr>
          <p:nvPr/>
        </p:nvCxnSpPr>
        <p:spPr>
          <a:xfrm flipH="1" flipV="1">
            <a:off x="6251581" y="2654799"/>
            <a:ext cx="509399" cy="13649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Connettore diritto 182">
            <a:extLst>
              <a:ext uri="{FF2B5EF4-FFF2-40B4-BE49-F238E27FC236}">
                <a16:creationId xmlns:a16="http://schemas.microsoft.com/office/drawing/2014/main" id="{AC4AB780-A152-4AEB-B6F7-54CFCA9AD042}"/>
              </a:ext>
            </a:extLst>
          </p:cNvPr>
          <p:cNvCxnSpPr>
            <a:cxnSpLocks/>
          </p:cNvCxnSpPr>
          <p:nvPr/>
        </p:nvCxnSpPr>
        <p:spPr>
          <a:xfrm>
            <a:off x="6380690" y="2375380"/>
            <a:ext cx="433917" cy="25052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8" name="Connettore diritto 187">
            <a:extLst>
              <a:ext uri="{FF2B5EF4-FFF2-40B4-BE49-F238E27FC236}">
                <a16:creationId xmlns:a16="http://schemas.microsoft.com/office/drawing/2014/main" id="{ACC513DB-0FD2-4D03-B037-C9F3DC680646}"/>
              </a:ext>
            </a:extLst>
          </p:cNvPr>
          <p:cNvCxnSpPr>
            <a:cxnSpLocks/>
          </p:cNvCxnSpPr>
          <p:nvPr/>
        </p:nvCxnSpPr>
        <p:spPr>
          <a:xfrm>
            <a:off x="6567359" y="2132366"/>
            <a:ext cx="301049" cy="3010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Connettore diritto 193">
            <a:extLst>
              <a:ext uri="{FF2B5EF4-FFF2-40B4-BE49-F238E27FC236}">
                <a16:creationId xmlns:a16="http://schemas.microsoft.com/office/drawing/2014/main" id="{953FBE9D-6910-4A1A-95F9-234CE599A2BA}"/>
              </a:ext>
            </a:extLst>
          </p:cNvPr>
          <p:cNvCxnSpPr>
            <a:cxnSpLocks/>
          </p:cNvCxnSpPr>
          <p:nvPr/>
        </p:nvCxnSpPr>
        <p:spPr>
          <a:xfrm flipV="1">
            <a:off x="6259297" y="3148127"/>
            <a:ext cx="420024" cy="1125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9" name="Connettore diritto 198">
            <a:extLst>
              <a:ext uri="{FF2B5EF4-FFF2-40B4-BE49-F238E27FC236}">
                <a16:creationId xmlns:a16="http://schemas.microsoft.com/office/drawing/2014/main" id="{4B1C149E-C403-41EA-8007-605AD6A506E7}"/>
              </a:ext>
            </a:extLst>
          </p:cNvPr>
          <p:cNvCxnSpPr>
            <a:cxnSpLocks/>
          </p:cNvCxnSpPr>
          <p:nvPr/>
        </p:nvCxnSpPr>
        <p:spPr>
          <a:xfrm flipV="1">
            <a:off x="6383358" y="3422700"/>
            <a:ext cx="209556" cy="12098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4" name="Connettore diritto 203">
            <a:extLst>
              <a:ext uri="{FF2B5EF4-FFF2-40B4-BE49-F238E27FC236}">
                <a16:creationId xmlns:a16="http://schemas.microsoft.com/office/drawing/2014/main" id="{35B6DDA2-7120-42CA-BE0A-9A900B0FF9B5}"/>
              </a:ext>
            </a:extLst>
          </p:cNvPr>
          <p:cNvCxnSpPr>
            <a:cxnSpLocks/>
          </p:cNvCxnSpPr>
          <p:nvPr/>
        </p:nvCxnSpPr>
        <p:spPr>
          <a:xfrm flipH="1">
            <a:off x="9546769" y="3246456"/>
            <a:ext cx="155527" cy="87912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6" name="Connettore diritto 205">
            <a:extLst>
              <a:ext uri="{FF2B5EF4-FFF2-40B4-BE49-F238E27FC236}">
                <a16:creationId xmlns:a16="http://schemas.microsoft.com/office/drawing/2014/main" id="{844507A8-FD06-4DBE-AB5D-5E1EA936D663}"/>
              </a:ext>
            </a:extLst>
          </p:cNvPr>
          <p:cNvCxnSpPr>
            <a:cxnSpLocks/>
          </p:cNvCxnSpPr>
          <p:nvPr/>
        </p:nvCxnSpPr>
        <p:spPr>
          <a:xfrm flipH="1">
            <a:off x="9448672" y="3435722"/>
            <a:ext cx="138160" cy="68732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2" name="Connettore diritto 211">
            <a:extLst>
              <a:ext uri="{FF2B5EF4-FFF2-40B4-BE49-F238E27FC236}">
                <a16:creationId xmlns:a16="http://schemas.microsoft.com/office/drawing/2014/main" id="{41FBC046-CCEB-45BD-9F67-2443CF3B8F6B}"/>
              </a:ext>
            </a:extLst>
          </p:cNvPr>
          <p:cNvCxnSpPr>
            <a:cxnSpLocks/>
          </p:cNvCxnSpPr>
          <p:nvPr/>
        </p:nvCxnSpPr>
        <p:spPr>
          <a:xfrm flipH="1">
            <a:off x="9379075" y="3594580"/>
            <a:ext cx="116702" cy="52366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7" name="Connettore diritto 216">
            <a:extLst>
              <a:ext uri="{FF2B5EF4-FFF2-40B4-BE49-F238E27FC236}">
                <a16:creationId xmlns:a16="http://schemas.microsoft.com/office/drawing/2014/main" id="{A8EF1E5B-D50E-4127-BB44-149A60B74856}"/>
              </a:ext>
            </a:extLst>
          </p:cNvPr>
          <p:cNvCxnSpPr>
            <a:cxnSpLocks/>
          </p:cNvCxnSpPr>
          <p:nvPr/>
        </p:nvCxnSpPr>
        <p:spPr>
          <a:xfrm flipH="1">
            <a:off x="9227214" y="3772475"/>
            <a:ext cx="95998" cy="3649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2" name="Connettore diritto 221">
            <a:extLst>
              <a:ext uri="{FF2B5EF4-FFF2-40B4-BE49-F238E27FC236}">
                <a16:creationId xmlns:a16="http://schemas.microsoft.com/office/drawing/2014/main" id="{1556427E-8F62-46CE-83AD-B992A8351C9F}"/>
              </a:ext>
            </a:extLst>
          </p:cNvPr>
          <p:cNvCxnSpPr>
            <a:cxnSpLocks/>
          </p:cNvCxnSpPr>
          <p:nvPr/>
        </p:nvCxnSpPr>
        <p:spPr>
          <a:xfrm flipH="1">
            <a:off x="9274095" y="3725920"/>
            <a:ext cx="102030" cy="40577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7" name="Connettore diritto 226">
            <a:extLst>
              <a:ext uri="{FF2B5EF4-FFF2-40B4-BE49-F238E27FC236}">
                <a16:creationId xmlns:a16="http://schemas.microsoft.com/office/drawing/2014/main" id="{B7E7ECE2-508C-4B28-BC98-A2072BF3753A}"/>
              </a:ext>
            </a:extLst>
          </p:cNvPr>
          <p:cNvCxnSpPr>
            <a:cxnSpLocks/>
          </p:cNvCxnSpPr>
          <p:nvPr/>
        </p:nvCxnSpPr>
        <p:spPr>
          <a:xfrm flipH="1">
            <a:off x="9319295" y="3659115"/>
            <a:ext cx="112627" cy="47191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01" name="CasellaDiTesto 500">
            <a:extLst>
              <a:ext uri="{FF2B5EF4-FFF2-40B4-BE49-F238E27FC236}">
                <a16:creationId xmlns:a16="http://schemas.microsoft.com/office/drawing/2014/main" id="{0CC1DBA6-58F9-4C03-80A5-E94AF78901EA}"/>
              </a:ext>
            </a:extLst>
          </p:cNvPr>
          <p:cNvSpPr txBox="1"/>
          <p:nvPr/>
        </p:nvSpPr>
        <p:spPr>
          <a:xfrm>
            <a:off x="62179" y="2640921"/>
            <a:ext cx="5308797" cy="1477328"/>
          </a:xfrm>
          <a:prstGeom prst="rect">
            <a:avLst/>
          </a:prstGeom>
          <a:noFill/>
        </p:spPr>
        <p:txBody>
          <a:bodyPr wrap="square" rtlCol="0">
            <a:spAutoFit/>
          </a:bodyPr>
          <a:lstStyle/>
          <a:p>
            <a:r>
              <a:rPr lang="it-IT" dirty="0"/>
              <a:t>L’immagine di sintesi della composizione dei due coni che si compenetrano è la seguente che evidenzia come il cono di </a:t>
            </a:r>
            <a:r>
              <a:rPr lang="it-IT" dirty="0">
                <a:solidFill>
                  <a:srgbClr val="00B050"/>
                </a:solidFill>
              </a:rPr>
              <a:t>colore verde </a:t>
            </a:r>
            <a:r>
              <a:rPr lang="it-IT" dirty="0"/>
              <a:t>penetri nel cono di </a:t>
            </a:r>
            <a:r>
              <a:rPr lang="it-IT" dirty="0">
                <a:solidFill>
                  <a:srgbClr val="0070C0"/>
                </a:solidFill>
              </a:rPr>
              <a:t>colore blu </a:t>
            </a:r>
            <a:r>
              <a:rPr lang="it-IT" dirty="0"/>
              <a:t>generando sulla falda di questo le curve evidenziate con </a:t>
            </a:r>
            <a:r>
              <a:rPr lang="it-IT" dirty="0">
                <a:solidFill>
                  <a:srgbClr val="FF0000"/>
                </a:solidFill>
              </a:rPr>
              <a:t>colore rosso</a:t>
            </a:r>
          </a:p>
        </p:txBody>
      </p:sp>
      <p:grpSp>
        <p:nvGrpSpPr>
          <p:cNvPr id="165" name="Gruppo 164">
            <a:extLst>
              <a:ext uri="{FF2B5EF4-FFF2-40B4-BE49-F238E27FC236}">
                <a16:creationId xmlns:a16="http://schemas.microsoft.com/office/drawing/2014/main" id="{C1E9A23C-66FA-4097-A7B0-9AF431028E28}"/>
              </a:ext>
            </a:extLst>
          </p:cNvPr>
          <p:cNvGrpSpPr/>
          <p:nvPr/>
        </p:nvGrpSpPr>
        <p:grpSpPr>
          <a:xfrm>
            <a:off x="6220792" y="1786599"/>
            <a:ext cx="2347234" cy="2343106"/>
            <a:chOff x="6222717" y="1790863"/>
            <a:chExt cx="2347234" cy="2343106"/>
          </a:xfrm>
        </p:grpSpPr>
        <p:sp>
          <p:nvSpPr>
            <p:cNvPr id="167" name="Arco 166">
              <a:extLst>
                <a:ext uri="{FF2B5EF4-FFF2-40B4-BE49-F238E27FC236}">
                  <a16:creationId xmlns:a16="http://schemas.microsoft.com/office/drawing/2014/main" id="{2958E9C8-4E4B-4188-BD7C-6C4EBE2E1366}"/>
                </a:ext>
              </a:extLst>
            </p:cNvPr>
            <p:cNvSpPr/>
            <p:nvPr/>
          </p:nvSpPr>
          <p:spPr>
            <a:xfrm>
              <a:off x="6226669" y="1793969"/>
              <a:ext cx="2340000" cy="2340000"/>
            </a:xfrm>
            <a:prstGeom prst="arc">
              <a:avLst>
                <a:gd name="adj1" fmla="val 8282126"/>
                <a:gd name="adj2" fmla="val 15117257"/>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00B050"/>
                </a:solidFill>
              </a:endParaRPr>
            </a:p>
          </p:txBody>
        </p:sp>
        <p:sp>
          <p:nvSpPr>
            <p:cNvPr id="168" name="Arco 167">
              <a:extLst>
                <a:ext uri="{FF2B5EF4-FFF2-40B4-BE49-F238E27FC236}">
                  <a16:creationId xmlns:a16="http://schemas.microsoft.com/office/drawing/2014/main" id="{65657CEE-5740-43CA-80AD-53729CFEF9BC}"/>
                </a:ext>
              </a:extLst>
            </p:cNvPr>
            <p:cNvSpPr/>
            <p:nvPr/>
          </p:nvSpPr>
          <p:spPr>
            <a:xfrm>
              <a:off x="6222717" y="1792903"/>
              <a:ext cx="2340000" cy="2340000"/>
            </a:xfrm>
            <a:prstGeom prst="arc">
              <a:avLst>
                <a:gd name="adj1" fmla="val 17312182"/>
                <a:gd name="adj2" fmla="val 237114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00B050"/>
                </a:solidFill>
              </a:endParaRPr>
            </a:p>
          </p:txBody>
        </p:sp>
        <p:sp>
          <p:nvSpPr>
            <p:cNvPr id="170" name="Arco 169">
              <a:extLst>
                <a:ext uri="{FF2B5EF4-FFF2-40B4-BE49-F238E27FC236}">
                  <a16:creationId xmlns:a16="http://schemas.microsoft.com/office/drawing/2014/main" id="{38E11FD2-4141-4FCA-A47C-06F6269BCF0E}"/>
                </a:ext>
              </a:extLst>
            </p:cNvPr>
            <p:cNvSpPr/>
            <p:nvPr/>
          </p:nvSpPr>
          <p:spPr>
            <a:xfrm>
              <a:off x="6223862" y="1790863"/>
              <a:ext cx="2340000" cy="2340000"/>
            </a:xfrm>
            <a:prstGeom prst="arc">
              <a:avLst>
                <a:gd name="adj1" fmla="val 2365924"/>
                <a:gd name="adj2" fmla="val 8273395"/>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00B050"/>
                </a:solidFill>
              </a:endParaRPr>
            </a:p>
          </p:txBody>
        </p:sp>
        <p:sp>
          <p:nvSpPr>
            <p:cNvPr id="171" name="Arco 170">
              <a:extLst>
                <a:ext uri="{FF2B5EF4-FFF2-40B4-BE49-F238E27FC236}">
                  <a16:creationId xmlns:a16="http://schemas.microsoft.com/office/drawing/2014/main" id="{6F9643AF-AE46-4053-B995-489CBCD434BA}"/>
                </a:ext>
              </a:extLst>
            </p:cNvPr>
            <p:cNvSpPr/>
            <p:nvPr/>
          </p:nvSpPr>
          <p:spPr>
            <a:xfrm>
              <a:off x="6229951" y="1793582"/>
              <a:ext cx="2340000" cy="2340000"/>
            </a:xfrm>
            <a:prstGeom prst="arc">
              <a:avLst>
                <a:gd name="adj1" fmla="val 15138356"/>
                <a:gd name="adj2" fmla="val 17316585"/>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00B050"/>
                </a:solidFill>
              </a:endParaRPr>
            </a:p>
          </p:txBody>
        </p:sp>
      </p:grpSp>
      <p:sp>
        <p:nvSpPr>
          <p:cNvPr id="174" name="Figura a mano libera: forma 173">
            <a:extLst>
              <a:ext uri="{FF2B5EF4-FFF2-40B4-BE49-F238E27FC236}">
                <a16:creationId xmlns:a16="http://schemas.microsoft.com/office/drawing/2014/main" id="{1C58C189-306F-49AB-8489-972E42C57068}"/>
              </a:ext>
            </a:extLst>
          </p:cNvPr>
          <p:cNvSpPr/>
          <p:nvPr/>
        </p:nvSpPr>
        <p:spPr>
          <a:xfrm>
            <a:off x="6812054" y="4623437"/>
            <a:ext cx="1168806" cy="571500"/>
          </a:xfrm>
          <a:custGeom>
            <a:avLst/>
            <a:gdLst>
              <a:gd name="connsiteX0" fmla="*/ 11580 w 1177209"/>
              <a:gd name="connsiteY0" fmla="*/ 565785 h 565785"/>
              <a:gd name="connsiteX1" fmla="*/ 5865 w 1177209"/>
              <a:gd name="connsiteY1" fmla="*/ 512445 h 565785"/>
              <a:gd name="connsiteX2" fmla="*/ 83970 w 1177209"/>
              <a:gd name="connsiteY2" fmla="*/ 272415 h 565785"/>
              <a:gd name="connsiteX3" fmla="*/ 160170 w 1177209"/>
              <a:gd name="connsiteY3" fmla="*/ 171450 h 565785"/>
              <a:gd name="connsiteX4" fmla="*/ 314475 w 1177209"/>
              <a:gd name="connsiteY4" fmla="*/ 53340 h 565785"/>
              <a:gd name="connsiteX5" fmla="*/ 588795 w 1177209"/>
              <a:gd name="connsiteY5" fmla="*/ 0 h 565785"/>
              <a:gd name="connsiteX6" fmla="*/ 865020 w 1177209"/>
              <a:gd name="connsiteY6" fmla="*/ 53340 h 565785"/>
              <a:gd name="connsiteX7" fmla="*/ 1017420 w 1177209"/>
              <a:gd name="connsiteY7" fmla="*/ 169545 h 565785"/>
              <a:gd name="connsiteX8" fmla="*/ 1087905 w 1177209"/>
              <a:gd name="connsiteY8" fmla="*/ 274320 h 565785"/>
              <a:gd name="connsiteX9" fmla="*/ 1171725 w 1177209"/>
              <a:gd name="connsiteY9" fmla="*/ 512445 h 565785"/>
              <a:gd name="connsiteX10" fmla="*/ 1162200 w 1177209"/>
              <a:gd name="connsiteY10" fmla="*/ 548640 h 565785"/>
              <a:gd name="connsiteX0" fmla="*/ 23332 w 1173721"/>
              <a:gd name="connsiteY0" fmla="*/ 573405 h 573405"/>
              <a:gd name="connsiteX1" fmla="*/ 2377 w 1173721"/>
              <a:gd name="connsiteY1" fmla="*/ 512445 h 573405"/>
              <a:gd name="connsiteX2" fmla="*/ 80482 w 1173721"/>
              <a:gd name="connsiteY2" fmla="*/ 272415 h 573405"/>
              <a:gd name="connsiteX3" fmla="*/ 156682 w 1173721"/>
              <a:gd name="connsiteY3" fmla="*/ 171450 h 573405"/>
              <a:gd name="connsiteX4" fmla="*/ 310987 w 1173721"/>
              <a:gd name="connsiteY4" fmla="*/ 53340 h 573405"/>
              <a:gd name="connsiteX5" fmla="*/ 585307 w 1173721"/>
              <a:gd name="connsiteY5" fmla="*/ 0 h 573405"/>
              <a:gd name="connsiteX6" fmla="*/ 861532 w 1173721"/>
              <a:gd name="connsiteY6" fmla="*/ 53340 h 573405"/>
              <a:gd name="connsiteX7" fmla="*/ 1013932 w 1173721"/>
              <a:gd name="connsiteY7" fmla="*/ 169545 h 573405"/>
              <a:gd name="connsiteX8" fmla="*/ 1084417 w 1173721"/>
              <a:gd name="connsiteY8" fmla="*/ 274320 h 573405"/>
              <a:gd name="connsiteX9" fmla="*/ 1168237 w 1173721"/>
              <a:gd name="connsiteY9" fmla="*/ 512445 h 573405"/>
              <a:gd name="connsiteX10" fmla="*/ 1158712 w 1173721"/>
              <a:gd name="connsiteY10" fmla="*/ 548640 h 573405"/>
              <a:gd name="connsiteX0" fmla="*/ 21140 w 1171529"/>
              <a:gd name="connsiteY0" fmla="*/ 573405 h 576956"/>
              <a:gd name="connsiteX1" fmla="*/ 185 w 1171529"/>
              <a:gd name="connsiteY1" fmla="*/ 512445 h 576956"/>
              <a:gd name="connsiteX2" fmla="*/ 78290 w 1171529"/>
              <a:gd name="connsiteY2" fmla="*/ 272415 h 576956"/>
              <a:gd name="connsiteX3" fmla="*/ 154490 w 1171529"/>
              <a:gd name="connsiteY3" fmla="*/ 171450 h 576956"/>
              <a:gd name="connsiteX4" fmla="*/ 308795 w 1171529"/>
              <a:gd name="connsiteY4" fmla="*/ 53340 h 576956"/>
              <a:gd name="connsiteX5" fmla="*/ 583115 w 1171529"/>
              <a:gd name="connsiteY5" fmla="*/ 0 h 576956"/>
              <a:gd name="connsiteX6" fmla="*/ 859340 w 1171529"/>
              <a:gd name="connsiteY6" fmla="*/ 53340 h 576956"/>
              <a:gd name="connsiteX7" fmla="*/ 1011740 w 1171529"/>
              <a:gd name="connsiteY7" fmla="*/ 169545 h 576956"/>
              <a:gd name="connsiteX8" fmla="*/ 1082225 w 1171529"/>
              <a:gd name="connsiteY8" fmla="*/ 274320 h 576956"/>
              <a:gd name="connsiteX9" fmla="*/ 1166045 w 1171529"/>
              <a:gd name="connsiteY9" fmla="*/ 512445 h 576956"/>
              <a:gd name="connsiteX10" fmla="*/ 1156520 w 1171529"/>
              <a:gd name="connsiteY10" fmla="*/ 548640 h 576956"/>
              <a:gd name="connsiteX0" fmla="*/ 10391 w 1177925"/>
              <a:gd name="connsiteY0" fmla="*/ 561975 h 561975"/>
              <a:gd name="connsiteX1" fmla="*/ 6581 w 1177925"/>
              <a:gd name="connsiteY1" fmla="*/ 512445 h 561975"/>
              <a:gd name="connsiteX2" fmla="*/ 84686 w 1177925"/>
              <a:gd name="connsiteY2" fmla="*/ 272415 h 561975"/>
              <a:gd name="connsiteX3" fmla="*/ 160886 w 1177925"/>
              <a:gd name="connsiteY3" fmla="*/ 171450 h 561975"/>
              <a:gd name="connsiteX4" fmla="*/ 315191 w 1177925"/>
              <a:gd name="connsiteY4" fmla="*/ 53340 h 561975"/>
              <a:gd name="connsiteX5" fmla="*/ 589511 w 1177925"/>
              <a:gd name="connsiteY5" fmla="*/ 0 h 561975"/>
              <a:gd name="connsiteX6" fmla="*/ 865736 w 1177925"/>
              <a:gd name="connsiteY6" fmla="*/ 53340 h 561975"/>
              <a:gd name="connsiteX7" fmla="*/ 1018136 w 1177925"/>
              <a:gd name="connsiteY7" fmla="*/ 169545 h 561975"/>
              <a:gd name="connsiteX8" fmla="*/ 1088621 w 1177925"/>
              <a:gd name="connsiteY8" fmla="*/ 274320 h 561975"/>
              <a:gd name="connsiteX9" fmla="*/ 1172441 w 1177925"/>
              <a:gd name="connsiteY9" fmla="*/ 512445 h 561975"/>
              <a:gd name="connsiteX10" fmla="*/ 1162916 w 1177925"/>
              <a:gd name="connsiteY10" fmla="*/ 548640 h 561975"/>
              <a:gd name="connsiteX0" fmla="*/ 20120 w 1174319"/>
              <a:gd name="connsiteY0" fmla="*/ 563880 h 563880"/>
              <a:gd name="connsiteX1" fmla="*/ 2975 w 1174319"/>
              <a:gd name="connsiteY1" fmla="*/ 512445 h 563880"/>
              <a:gd name="connsiteX2" fmla="*/ 81080 w 1174319"/>
              <a:gd name="connsiteY2" fmla="*/ 272415 h 563880"/>
              <a:gd name="connsiteX3" fmla="*/ 157280 w 1174319"/>
              <a:gd name="connsiteY3" fmla="*/ 171450 h 563880"/>
              <a:gd name="connsiteX4" fmla="*/ 311585 w 1174319"/>
              <a:gd name="connsiteY4" fmla="*/ 53340 h 563880"/>
              <a:gd name="connsiteX5" fmla="*/ 585905 w 1174319"/>
              <a:gd name="connsiteY5" fmla="*/ 0 h 563880"/>
              <a:gd name="connsiteX6" fmla="*/ 862130 w 1174319"/>
              <a:gd name="connsiteY6" fmla="*/ 53340 h 563880"/>
              <a:gd name="connsiteX7" fmla="*/ 1014530 w 1174319"/>
              <a:gd name="connsiteY7" fmla="*/ 169545 h 563880"/>
              <a:gd name="connsiteX8" fmla="*/ 1085015 w 1174319"/>
              <a:gd name="connsiteY8" fmla="*/ 274320 h 563880"/>
              <a:gd name="connsiteX9" fmla="*/ 1168835 w 1174319"/>
              <a:gd name="connsiteY9" fmla="*/ 512445 h 563880"/>
              <a:gd name="connsiteX10" fmla="*/ 1159310 w 1174319"/>
              <a:gd name="connsiteY10" fmla="*/ 548640 h 563880"/>
              <a:gd name="connsiteX0" fmla="*/ 11580 w 1177209"/>
              <a:gd name="connsiteY0" fmla="*/ 563880 h 563880"/>
              <a:gd name="connsiteX1" fmla="*/ 5865 w 1177209"/>
              <a:gd name="connsiteY1" fmla="*/ 512445 h 563880"/>
              <a:gd name="connsiteX2" fmla="*/ 83970 w 1177209"/>
              <a:gd name="connsiteY2" fmla="*/ 272415 h 563880"/>
              <a:gd name="connsiteX3" fmla="*/ 160170 w 1177209"/>
              <a:gd name="connsiteY3" fmla="*/ 171450 h 563880"/>
              <a:gd name="connsiteX4" fmla="*/ 314475 w 1177209"/>
              <a:gd name="connsiteY4" fmla="*/ 53340 h 563880"/>
              <a:gd name="connsiteX5" fmla="*/ 588795 w 1177209"/>
              <a:gd name="connsiteY5" fmla="*/ 0 h 563880"/>
              <a:gd name="connsiteX6" fmla="*/ 865020 w 1177209"/>
              <a:gd name="connsiteY6" fmla="*/ 53340 h 563880"/>
              <a:gd name="connsiteX7" fmla="*/ 1017420 w 1177209"/>
              <a:gd name="connsiteY7" fmla="*/ 169545 h 563880"/>
              <a:gd name="connsiteX8" fmla="*/ 1087905 w 1177209"/>
              <a:gd name="connsiteY8" fmla="*/ 274320 h 563880"/>
              <a:gd name="connsiteX9" fmla="*/ 1171725 w 1177209"/>
              <a:gd name="connsiteY9" fmla="*/ 512445 h 563880"/>
              <a:gd name="connsiteX10" fmla="*/ 1162200 w 1177209"/>
              <a:gd name="connsiteY10" fmla="*/ 548640 h 563880"/>
              <a:gd name="connsiteX0" fmla="*/ 9573 w 1175202"/>
              <a:gd name="connsiteY0" fmla="*/ 563880 h 563880"/>
              <a:gd name="connsiteX1" fmla="*/ 3858 w 1175202"/>
              <a:gd name="connsiteY1" fmla="*/ 512445 h 563880"/>
              <a:gd name="connsiteX2" fmla="*/ 81963 w 1175202"/>
              <a:gd name="connsiteY2" fmla="*/ 272415 h 563880"/>
              <a:gd name="connsiteX3" fmla="*/ 158163 w 1175202"/>
              <a:gd name="connsiteY3" fmla="*/ 171450 h 563880"/>
              <a:gd name="connsiteX4" fmla="*/ 312468 w 1175202"/>
              <a:gd name="connsiteY4" fmla="*/ 53340 h 563880"/>
              <a:gd name="connsiteX5" fmla="*/ 586788 w 1175202"/>
              <a:gd name="connsiteY5" fmla="*/ 0 h 563880"/>
              <a:gd name="connsiteX6" fmla="*/ 863013 w 1175202"/>
              <a:gd name="connsiteY6" fmla="*/ 53340 h 563880"/>
              <a:gd name="connsiteX7" fmla="*/ 1015413 w 1175202"/>
              <a:gd name="connsiteY7" fmla="*/ 169545 h 563880"/>
              <a:gd name="connsiteX8" fmla="*/ 1085898 w 1175202"/>
              <a:gd name="connsiteY8" fmla="*/ 274320 h 563880"/>
              <a:gd name="connsiteX9" fmla="*/ 1169718 w 1175202"/>
              <a:gd name="connsiteY9" fmla="*/ 512445 h 563880"/>
              <a:gd name="connsiteX10" fmla="*/ 1160193 w 1175202"/>
              <a:gd name="connsiteY10" fmla="*/ 548640 h 563880"/>
              <a:gd name="connsiteX0" fmla="*/ 5846 w 1171475"/>
              <a:gd name="connsiteY0" fmla="*/ 563880 h 568646"/>
              <a:gd name="connsiteX1" fmla="*/ 131 w 1171475"/>
              <a:gd name="connsiteY1" fmla="*/ 512445 h 568646"/>
              <a:gd name="connsiteX2" fmla="*/ 78236 w 1171475"/>
              <a:gd name="connsiteY2" fmla="*/ 272415 h 568646"/>
              <a:gd name="connsiteX3" fmla="*/ 154436 w 1171475"/>
              <a:gd name="connsiteY3" fmla="*/ 171450 h 568646"/>
              <a:gd name="connsiteX4" fmla="*/ 308741 w 1171475"/>
              <a:gd name="connsiteY4" fmla="*/ 53340 h 568646"/>
              <a:gd name="connsiteX5" fmla="*/ 583061 w 1171475"/>
              <a:gd name="connsiteY5" fmla="*/ 0 h 568646"/>
              <a:gd name="connsiteX6" fmla="*/ 859286 w 1171475"/>
              <a:gd name="connsiteY6" fmla="*/ 53340 h 568646"/>
              <a:gd name="connsiteX7" fmla="*/ 1011686 w 1171475"/>
              <a:gd name="connsiteY7" fmla="*/ 169545 h 568646"/>
              <a:gd name="connsiteX8" fmla="*/ 1082171 w 1171475"/>
              <a:gd name="connsiteY8" fmla="*/ 274320 h 568646"/>
              <a:gd name="connsiteX9" fmla="*/ 1165991 w 1171475"/>
              <a:gd name="connsiteY9" fmla="*/ 512445 h 568646"/>
              <a:gd name="connsiteX10" fmla="*/ 1156466 w 1171475"/>
              <a:gd name="connsiteY10" fmla="*/ 548640 h 568646"/>
              <a:gd name="connsiteX0" fmla="*/ 6667 w 1172296"/>
              <a:gd name="connsiteY0" fmla="*/ 563880 h 570623"/>
              <a:gd name="connsiteX1" fmla="*/ 952 w 1172296"/>
              <a:gd name="connsiteY1" fmla="*/ 512445 h 570623"/>
              <a:gd name="connsiteX2" fmla="*/ 79057 w 1172296"/>
              <a:gd name="connsiteY2" fmla="*/ 272415 h 570623"/>
              <a:gd name="connsiteX3" fmla="*/ 155257 w 1172296"/>
              <a:gd name="connsiteY3" fmla="*/ 171450 h 570623"/>
              <a:gd name="connsiteX4" fmla="*/ 309562 w 1172296"/>
              <a:gd name="connsiteY4" fmla="*/ 53340 h 570623"/>
              <a:gd name="connsiteX5" fmla="*/ 583882 w 1172296"/>
              <a:gd name="connsiteY5" fmla="*/ 0 h 570623"/>
              <a:gd name="connsiteX6" fmla="*/ 860107 w 1172296"/>
              <a:gd name="connsiteY6" fmla="*/ 53340 h 570623"/>
              <a:gd name="connsiteX7" fmla="*/ 1012507 w 1172296"/>
              <a:gd name="connsiteY7" fmla="*/ 169545 h 570623"/>
              <a:gd name="connsiteX8" fmla="*/ 1082992 w 1172296"/>
              <a:gd name="connsiteY8" fmla="*/ 274320 h 570623"/>
              <a:gd name="connsiteX9" fmla="*/ 1166812 w 1172296"/>
              <a:gd name="connsiteY9" fmla="*/ 512445 h 570623"/>
              <a:gd name="connsiteX10" fmla="*/ 1157287 w 1172296"/>
              <a:gd name="connsiteY10" fmla="*/ 548640 h 570623"/>
              <a:gd name="connsiteX0" fmla="*/ 6667 w 1174719"/>
              <a:gd name="connsiteY0" fmla="*/ 563880 h 570623"/>
              <a:gd name="connsiteX1" fmla="*/ 952 w 1174719"/>
              <a:gd name="connsiteY1" fmla="*/ 512445 h 570623"/>
              <a:gd name="connsiteX2" fmla="*/ 79057 w 1174719"/>
              <a:gd name="connsiteY2" fmla="*/ 272415 h 570623"/>
              <a:gd name="connsiteX3" fmla="*/ 155257 w 1174719"/>
              <a:gd name="connsiteY3" fmla="*/ 171450 h 570623"/>
              <a:gd name="connsiteX4" fmla="*/ 309562 w 1174719"/>
              <a:gd name="connsiteY4" fmla="*/ 53340 h 570623"/>
              <a:gd name="connsiteX5" fmla="*/ 583882 w 1174719"/>
              <a:gd name="connsiteY5" fmla="*/ 0 h 570623"/>
              <a:gd name="connsiteX6" fmla="*/ 860107 w 1174719"/>
              <a:gd name="connsiteY6" fmla="*/ 53340 h 570623"/>
              <a:gd name="connsiteX7" fmla="*/ 1012507 w 1174719"/>
              <a:gd name="connsiteY7" fmla="*/ 169545 h 570623"/>
              <a:gd name="connsiteX8" fmla="*/ 1082992 w 1174719"/>
              <a:gd name="connsiteY8" fmla="*/ 274320 h 570623"/>
              <a:gd name="connsiteX9" fmla="*/ 1166812 w 1174719"/>
              <a:gd name="connsiteY9" fmla="*/ 512445 h 570623"/>
              <a:gd name="connsiteX10" fmla="*/ 1164907 w 1174719"/>
              <a:gd name="connsiteY10" fmla="*/ 533400 h 570623"/>
              <a:gd name="connsiteX0" fmla="*/ 6667 w 1174719"/>
              <a:gd name="connsiteY0" fmla="*/ 563880 h 570623"/>
              <a:gd name="connsiteX1" fmla="*/ 952 w 1174719"/>
              <a:gd name="connsiteY1" fmla="*/ 512445 h 570623"/>
              <a:gd name="connsiteX2" fmla="*/ 79057 w 1174719"/>
              <a:gd name="connsiteY2" fmla="*/ 272415 h 570623"/>
              <a:gd name="connsiteX3" fmla="*/ 155257 w 1174719"/>
              <a:gd name="connsiteY3" fmla="*/ 171450 h 570623"/>
              <a:gd name="connsiteX4" fmla="*/ 309562 w 1174719"/>
              <a:gd name="connsiteY4" fmla="*/ 53340 h 570623"/>
              <a:gd name="connsiteX5" fmla="*/ 583882 w 1174719"/>
              <a:gd name="connsiteY5" fmla="*/ 0 h 570623"/>
              <a:gd name="connsiteX6" fmla="*/ 860107 w 1174719"/>
              <a:gd name="connsiteY6" fmla="*/ 53340 h 570623"/>
              <a:gd name="connsiteX7" fmla="*/ 1012507 w 1174719"/>
              <a:gd name="connsiteY7" fmla="*/ 169545 h 570623"/>
              <a:gd name="connsiteX8" fmla="*/ 1082992 w 1174719"/>
              <a:gd name="connsiteY8" fmla="*/ 274320 h 570623"/>
              <a:gd name="connsiteX9" fmla="*/ 1166812 w 1174719"/>
              <a:gd name="connsiteY9" fmla="*/ 512445 h 570623"/>
              <a:gd name="connsiteX10" fmla="*/ 1164907 w 1174719"/>
              <a:gd name="connsiteY10" fmla="*/ 533400 h 570623"/>
              <a:gd name="connsiteX0" fmla="*/ 6667 w 1174719"/>
              <a:gd name="connsiteY0" fmla="*/ 563880 h 570623"/>
              <a:gd name="connsiteX1" fmla="*/ 952 w 1174719"/>
              <a:gd name="connsiteY1" fmla="*/ 512445 h 570623"/>
              <a:gd name="connsiteX2" fmla="*/ 79057 w 1174719"/>
              <a:gd name="connsiteY2" fmla="*/ 272415 h 570623"/>
              <a:gd name="connsiteX3" fmla="*/ 155257 w 1174719"/>
              <a:gd name="connsiteY3" fmla="*/ 171450 h 570623"/>
              <a:gd name="connsiteX4" fmla="*/ 309562 w 1174719"/>
              <a:gd name="connsiteY4" fmla="*/ 53340 h 570623"/>
              <a:gd name="connsiteX5" fmla="*/ 583882 w 1174719"/>
              <a:gd name="connsiteY5" fmla="*/ 0 h 570623"/>
              <a:gd name="connsiteX6" fmla="*/ 860107 w 1174719"/>
              <a:gd name="connsiteY6" fmla="*/ 53340 h 570623"/>
              <a:gd name="connsiteX7" fmla="*/ 1012507 w 1174719"/>
              <a:gd name="connsiteY7" fmla="*/ 169545 h 570623"/>
              <a:gd name="connsiteX8" fmla="*/ 1082992 w 1174719"/>
              <a:gd name="connsiteY8" fmla="*/ 274320 h 570623"/>
              <a:gd name="connsiteX9" fmla="*/ 1166812 w 1174719"/>
              <a:gd name="connsiteY9" fmla="*/ 512445 h 570623"/>
              <a:gd name="connsiteX10" fmla="*/ 1164907 w 1174719"/>
              <a:gd name="connsiteY10" fmla="*/ 533400 h 570623"/>
              <a:gd name="connsiteX0" fmla="*/ 6667 w 1174719"/>
              <a:gd name="connsiteY0" fmla="*/ 563880 h 570623"/>
              <a:gd name="connsiteX1" fmla="*/ 952 w 1174719"/>
              <a:gd name="connsiteY1" fmla="*/ 512445 h 570623"/>
              <a:gd name="connsiteX2" fmla="*/ 79057 w 1174719"/>
              <a:gd name="connsiteY2" fmla="*/ 272415 h 570623"/>
              <a:gd name="connsiteX3" fmla="*/ 155257 w 1174719"/>
              <a:gd name="connsiteY3" fmla="*/ 171450 h 570623"/>
              <a:gd name="connsiteX4" fmla="*/ 309562 w 1174719"/>
              <a:gd name="connsiteY4" fmla="*/ 53340 h 570623"/>
              <a:gd name="connsiteX5" fmla="*/ 583882 w 1174719"/>
              <a:gd name="connsiteY5" fmla="*/ 0 h 570623"/>
              <a:gd name="connsiteX6" fmla="*/ 860107 w 1174719"/>
              <a:gd name="connsiteY6" fmla="*/ 53340 h 570623"/>
              <a:gd name="connsiteX7" fmla="*/ 1012507 w 1174719"/>
              <a:gd name="connsiteY7" fmla="*/ 169545 h 570623"/>
              <a:gd name="connsiteX8" fmla="*/ 1082992 w 1174719"/>
              <a:gd name="connsiteY8" fmla="*/ 274320 h 570623"/>
              <a:gd name="connsiteX9" fmla="*/ 1166812 w 1174719"/>
              <a:gd name="connsiteY9" fmla="*/ 512445 h 570623"/>
              <a:gd name="connsiteX10" fmla="*/ 1164907 w 1174719"/>
              <a:gd name="connsiteY10" fmla="*/ 533400 h 570623"/>
              <a:gd name="connsiteX0" fmla="*/ 9572 w 1177624"/>
              <a:gd name="connsiteY0" fmla="*/ 571500 h 571500"/>
              <a:gd name="connsiteX1" fmla="*/ 3857 w 1177624"/>
              <a:gd name="connsiteY1" fmla="*/ 512445 h 571500"/>
              <a:gd name="connsiteX2" fmla="*/ 81962 w 1177624"/>
              <a:gd name="connsiteY2" fmla="*/ 272415 h 571500"/>
              <a:gd name="connsiteX3" fmla="*/ 158162 w 1177624"/>
              <a:gd name="connsiteY3" fmla="*/ 171450 h 571500"/>
              <a:gd name="connsiteX4" fmla="*/ 312467 w 1177624"/>
              <a:gd name="connsiteY4" fmla="*/ 53340 h 571500"/>
              <a:gd name="connsiteX5" fmla="*/ 586787 w 1177624"/>
              <a:gd name="connsiteY5" fmla="*/ 0 h 571500"/>
              <a:gd name="connsiteX6" fmla="*/ 863012 w 1177624"/>
              <a:gd name="connsiteY6" fmla="*/ 53340 h 571500"/>
              <a:gd name="connsiteX7" fmla="*/ 1015412 w 1177624"/>
              <a:gd name="connsiteY7" fmla="*/ 169545 h 571500"/>
              <a:gd name="connsiteX8" fmla="*/ 1085897 w 1177624"/>
              <a:gd name="connsiteY8" fmla="*/ 274320 h 571500"/>
              <a:gd name="connsiteX9" fmla="*/ 1169717 w 1177624"/>
              <a:gd name="connsiteY9" fmla="*/ 512445 h 571500"/>
              <a:gd name="connsiteX10" fmla="*/ 1167812 w 1177624"/>
              <a:gd name="connsiteY10" fmla="*/ 533400 h 571500"/>
              <a:gd name="connsiteX0" fmla="*/ 9572 w 1177624"/>
              <a:gd name="connsiteY0" fmla="*/ 571500 h 571500"/>
              <a:gd name="connsiteX1" fmla="*/ 3857 w 1177624"/>
              <a:gd name="connsiteY1" fmla="*/ 512445 h 571500"/>
              <a:gd name="connsiteX2" fmla="*/ 81962 w 1177624"/>
              <a:gd name="connsiteY2" fmla="*/ 272415 h 571500"/>
              <a:gd name="connsiteX3" fmla="*/ 158162 w 1177624"/>
              <a:gd name="connsiteY3" fmla="*/ 171450 h 571500"/>
              <a:gd name="connsiteX4" fmla="*/ 312467 w 1177624"/>
              <a:gd name="connsiteY4" fmla="*/ 53340 h 571500"/>
              <a:gd name="connsiteX5" fmla="*/ 586787 w 1177624"/>
              <a:gd name="connsiteY5" fmla="*/ 0 h 571500"/>
              <a:gd name="connsiteX6" fmla="*/ 863012 w 1177624"/>
              <a:gd name="connsiteY6" fmla="*/ 53340 h 571500"/>
              <a:gd name="connsiteX7" fmla="*/ 1015412 w 1177624"/>
              <a:gd name="connsiteY7" fmla="*/ 169545 h 571500"/>
              <a:gd name="connsiteX8" fmla="*/ 1085897 w 1177624"/>
              <a:gd name="connsiteY8" fmla="*/ 274320 h 571500"/>
              <a:gd name="connsiteX9" fmla="*/ 1169717 w 1177624"/>
              <a:gd name="connsiteY9" fmla="*/ 512445 h 571500"/>
              <a:gd name="connsiteX10" fmla="*/ 1167812 w 1177624"/>
              <a:gd name="connsiteY10" fmla="*/ 533400 h 571500"/>
              <a:gd name="connsiteX0" fmla="*/ 6668 w 1174720"/>
              <a:gd name="connsiteY0" fmla="*/ 571500 h 571500"/>
              <a:gd name="connsiteX1" fmla="*/ 953 w 1174720"/>
              <a:gd name="connsiteY1" fmla="*/ 512445 h 571500"/>
              <a:gd name="connsiteX2" fmla="*/ 79058 w 1174720"/>
              <a:gd name="connsiteY2" fmla="*/ 272415 h 571500"/>
              <a:gd name="connsiteX3" fmla="*/ 155258 w 1174720"/>
              <a:gd name="connsiteY3" fmla="*/ 171450 h 571500"/>
              <a:gd name="connsiteX4" fmla="*/ 309563 w 1174720"/>
              <a:gd name="connsiteY4" fmla="*/ 53340 h 571500"/>
              <a:gd name="connsiteX5" fmla="*/ 583883 w 1174720"/>
              <a:gd name="connsiteY5" fmla="*/ 0 h 571500"/>
              <a:gd name="connsiteX6" fmla="*/ 860108 w 1174720"/>
              <a:gd name="connsiteY6" fmla="*/ 53340 h 571500"/>
              <a:gd name="connsiteX7" fmla="*/ 1012508 w 1174720"/>
              <a:gd name="connsiteY7" fmla="*/ 169545 h 571500"/>
              <a:gd name="connsiteX8" fmla="*/ 1082993 w 1174720"/>
              <a:gd name="connsiteY8" fmla="*/ 274320 h 571500"/>
              <a:gd name="connsiteX9" fmla="*/ 1166813 w 1174720"/>
              <a:gd name="connsiteY9" fmla="*/ 512445 h 571500"/>
              <a:gd name="connsiteX10" fmla="*/ 1164908 w 1174720"/>
              <a:gd name="connsiteY10" fmla="*/ 533400 h 571500"/>
              <a:gd name="connsiteX0" fmla="*/ 6668 w 1173978"/>
              <a:gd name="connsiteY0" fmla="*/ 571500 h 571500"/>
              <a:gd name="connsiteX1" fmla="*/ 953 w 1173978"/>
              <a:gd name="connsiteY1" fmla="*/ 512445 h 571500"/>
              <a:gd name="connsiteX2" fmla="*/ 79058 w 1173978"/>
              <a:gd name="connsiteY2" fmla="*/ 272415 h 571500"/>
              <a:gd name="connsiteX3" fmla="*/ 155258 w 1173978"/>
              <a:gd name="connsiteY3" fmla="*/ 171450 h 571500"/>
              <a:gd name="connsiteX4" fmla="*/ 309563 w 1173978"/>
              <a:gd name="connsiteY4" fmla="*/ 53340 h 571500"/>
              <a:gd name="connsiteX5" fmla="*/ 583883 w 1173978"/>
              <a:gd name="connsiteY5" fmla="*/ 0 h 571500"/>
              <a:gd name="connsiteX6" fmla="*/ 860108 w 1173978"/>
              <a:gd name="connsiteY6" fmla="*/ 53340 h 571500"/>
              <a:gd name="connsiteX7" fmla="*/ 1012508 w 1173978"/>
              <a:gd name="connsiteY7" fmla="*/ 169545 h 571500"/>
              <a:gd name="connsiteX8" fmla="*/ 1082993 w 1173978"/>
              <a:gd name="connsiteY8" fmla="*/ 274320 h 571500"/>
              <a:gd name="connsiteX9" fmla="*/ 1166813 w 1173978"/>
              <a:gd name="connsiteY9" fmla="*/ 512445 h 571500"/>
              <a:gd name="connsiteX10" fmla="*/ 1163003 w 1173978"/>
              <a:gd name="connsiteY10" fmla="*/ 542925 h 571500"/>
              <a:gd name="connsiteX0" fmla="*/ 6668 w 1173978"/>
              <a:gd name="connsiteY0" fmla="*/ 571500 h 571500"/>
              <a:gd name="connsiteX1" fmla="*/ 953 w 1173978"/>
              <a:gd name="connsiteY1" fmla="*/ 512445 h 571500"/>
              <a:gd name="connsiteX2" fmla="*/ 79058 w 1173978"/>
              <a:gd name="connsiteY2" fmla="*/ 272415 h 571500"/>
              <a:gd name="connsiteX3" fmla="*/ 155258 w 1173978"/>
              <a:gd name="connsiteY3" fmla="*/ 171450 h 571500"/>
              <a:gd name="connsiteX4" fmla="*/ 309563 w 1173978"/>
              <a:gd name="connsiteY4" fmla="*/ 53340 h 571500"/>
              <a:gd name="connsiteX5" fmla="*/ 583883 w 1173978"/>
              <a:gd name="connsiteY5" fmla="*/ 0 h 571500"/>
              <a:gd name="connsiteX6" fmla="*/ 860108 w 1173978"/>
              <a:gd name="connsiteY6" fmla="*/ 53340 h 571500"/>
              <a:gd name="connsiteX7" fmla="*/ 1012508 w 1173978"/>
              <a:gd name="connsiteY7" fmla="*/ 169545 h 571500"/>
              <a:gd name="connsiteX8" fmla="*/ 1082993 w 1173978"/>
              <a:gd name="connsiteY8" fmla="*/ 274320 h 571500"/>
              <a:gd name="connsiteX9" fmla="*/ 1166813 w 1173978"/>
              <a:gd name="connsiteY9" fmla="*/ 512445 h 571500"/>
              <a:gd name="connsiteX10" fmla="*/ 1163003 w 1173978"/>
              <a:gd name="connsiteY10" fmla="*/ 542925 h 571500"/>
              <a:gd name="connsiteX0" fmla="*/ 6668 w 1173978"/>
              <a:gd name="connsiteY0" fmla="*/ 571500 h 571500"/>
              <a:gd name="connsiteX1" fmla="*/ 953 w 1173978"/>
              <a:gd name="connsiteY1" fmla="*/ 512445 h 571500"/>
              <a:gd name="connsiteX2" fmla="*/ 79058 w 1173978"/>
              <a:gd name="connsiteY2" fmla="*/ 272415 h 571500"/>
              <a:gd name="connsiteX3" fmla="*/ 155258 w 1173978"/>
              <a:gd name="connsiteY3" fmla="*/ 171450 h 571500"/>
              <a:gd name="connsiteX4" fmla="*/ 309563 w 1173978"/>
              <a:gd name="connsiteY4" fmla="*/ 53340 h 571500"/>
              <a:gd name="connsiteX5" fmla="*/ 583883 w 1173978"/>
              <a:gd name="connsiteY5" fmla="*/ 0 h 571500"/>
              <a:gd name="connsiteX6" fmla="*/ 860108 w 1173978"/>
              <a:gd name="connsiteY6" fmla="*/ 53340 h 571500"/>
              <a:gd name="connsiteX7" fmla="*/ 1012508 w 1173978"/>
              <a:gd name="connsiteY7" fmla="*/ 169545 h 571500"/>
              <a:gd name="connsiteX8" fmla="*/ 1082993 w 1173978"/>
              <a:gd name="connsiteY8" fmla="*/ 274320 h 571500"/>
              <a:gd name="connsiteX9" fmla="*/ 1166813 w 1173978"/>
              <a:gd name="connsiteY9" fmla="*/ 512445 h 571500"/>
              <a:gd name="connsiteX10" fmla="*/ 1163003 w 1173978"/>
              <a:gd name="connsiteY10" fmla="*/ 542925 h 571500"/>
              <a:gd name="connsiteX0" fmla="*/ 6668 w 1173978"/>
              <a:gd name="connsiteY0" fmla="*/ 571500 h 571500"/>
              <a:gd name="connsiteX1" fmla="*/ 953 w 1173978"/>
              <a:gd name="connsiteY1" fmla="*/ 512445 h 571500"/>
              <a:gd name="connsiteX2" fmla="*/ 79058 w 1173978"/>
              <a:gd name="connsiteY2" fmla="*/ 272415 h 571500"/>
              <a:gd name="connsiteX3" fmla="*/ 155258 w 1173978"/>
              <a:gd name="connsiteY3" fmla="*/ 171450 h 571500"/>
              <a:gd name="connsiteX4" fmla="*/ 309563 w 1173978"/>
              <a:gd name="connsiteY4" fmla="*/ 53340 h 571500"/>
              <a:gd name="connsiteX5" fmla="*/ 583883 w 1173978"/>
              <a:gd name="connsiteY5" fmla="*/ 0 h 571500"/>
              <a:gd name="connsiteX6" fmla="*/ 860108 w 1173978"/>
              <a:gd name="connsiteY6" fmla="*/ 53340 h 571500"/>
              <a:gd name="connsiteX7" fmla="*/ 1012508 w 1173978"/>
              <a:gd name="connsiteY7" fmla="*/ 169545 h 571500"/>
              <a:gd name="connsiteX8" fmla="*/ 1082993 w 1173978"/>
              <a:gd name="connsiteY8" fmla="*/ 274320 h 571500"/>
              <a:gd name="connsiteX9" fmla="*/ 1166813 w 1173978"/>
              <a:gd name="connsiteY9" fmla="*/ 512445 h 571500"/>
              <a:gd name="connsiteX10" fmla="*/ 1163003 w 1173978"/>
              <a:gd name="connsiteY10" fmla="*/ 542925 h 571500"/>
              <a:gd name="connsiteX0" fmla="*/ 6668 w 1168806"/>
              <a:gd name="connsiteY0" fmla="*/ 571500 h 571500"/>
              <a:gd name="connsiteX1" fmla="*/ 953 w 1168806"/>
              <a:gd name="connsiteY1" fmla="*/ 512445 h 571500"/>
              <a:gd name="connsiteX2" fmla="*/ 79058 w 1168806"/>
              <a:gd name="connsiteY2" fmla="*/ 272415 h 571500"/>
              <a:gd name="connsiteX3" fmla="*/ 155258 w 1168806"/>
              <a:gd name="connsiteY3" fmla="*/ 171450 h 571500"/>
              <a:gd name="connsiteX4" fmla="*/ 309563 w 1168806"/>
              <a:gd name="connsiteY4" fmla="*/ 53340 h 571500"/>
              <a:gd name="connsiteX5" fmla="*/ 583883 w 1168806"/>
              <a:gd name="connsiteY5" fmla="*/ 0 h 571500"/>
              <a:gd name="connsiteX6" fmla="*/ 860108 w 1168806"/>
              <a:gd name="connsiteY6" fmla="*/ 53340 h 571500"/>
              <a:gd name="connsiteX7" fmla="*/ 1012508 w 1168806"/>
              <a:gd name="connsiteY7" fmla="*/ 169545 h 571500"/>
              <a:gd name="connsiteX8" fmla="*/ 1082993 w 1168806"/>
              <a:gd name="connsiteY8" fmla="*/ 274320 h 571500"/>
              <a:gd name="connsiteX9" fmla="*/ 1166813 w 1168806"/>
              <a:gd name="connsiteY9" fmla="*/ 512445 h 571500"/>
              <a:gd name="connsiteX10" fmla="*/ 1163003 w 1168806"/>
              <a:gd name="connsiteY10" fmla="*/ 5429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8806" h="571500">
                <a:moveTo>
                  <a:pt x="6668" y="571500"/>
                </a:moveTo>
                <a:cubicBezTo>
                  <a:pt x="9208" y="567372"/>
                  <a:pt x="-3492" y="552767"/>
                  <a:pt x="953" y="512445"/>
                </a:cubicBezTo>
                <a:cubicBezTo>
                  <a:pt x="5398" y="472123"/>
                  <a:pt x="45720" y="331153"/>
                  <a:pt x="79058" y="272415"/>
                </a:cubicBezTo>
                <a:cubicBezTo>
                  <a:pt x="112396" y="213677"/>
                  <a:pt x="116841" y="207962"/>
                  <a:pt x="155258" y="171450"/>
                </a:cubicBezTo>
                <a:cubicBezTo>
                  <a:pt x="193676" y="134937"/>
                  <a:pt x="238126" y="81915"/>
                  <a:pt x="309563" y="53340"/>
                </a:cubicBezTo>
                <a:cubicBezTo>
                  <a:pt x="381001" y="24765"/>
                  <a:pt x="492126" y="0"/>
                  <a:pt x="583883" y="0"/>
                </a:cubicBezTo>
                <a:cubicBezTo>
                  <a:pt x="675640" y="0"/>
                  <a:pt x="788671" y="25083"/>
                  <a:pt x="860108" y="53340"/>
                </a:cubicBezTo>
                <a:cubicBezTo>
                  <a:pt x="931545" y="81597"/>
                  <a:pt x="975361" y="132715"/>
                  <a:pt x="1012508" y="169545"/>
                </a:cubicBezTo>
                <a:cubicBezTo>
                  <a:pt x="1049655" y="206375"/>
                  <a:pt x="1057276" y="217170"/>
                  <a:pt x="1082993" y="274320"/>
                </a:cubicBezTo>
                <a:cubicBezTo>
                  <a:pt x="1108711" y="331470"/>
                  <a:pt x="1154431" y="386715"/>
                  <a:pt x="1166813" y="512445"/>
                </a:cubicBezTo>
                <a:cubicBezTo>
                  <a:pt x="1165861" y="571500"/>
                  <a:pt x="1173957" y="547687"/>
                  <a:pt x="1163003" y="542925"/>
                </a:cubicBezTo>
              </a:path>
            </a:pathLst>
          </a:custGeom>
          <a:noFill/>
          <a:ln w="63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6" name="Figura a mano libera: forma 175">
            <a:extLst>
              <a:ext uri="{FF2B5EF4-FFF2-40B4-BE49-F238E27FC236}">
                <a16:creationId xmlns:a16="http://schemas.microsoft.com/office/drawing/2014/main" id="{8F2AB62D-7C3E-4696-9C81-221CCB32CCF7}"/>
              </a:ext>
            </a:extLst>
          </p:cNvPr>
          <p:cNvSpPr/>
          <p:nvPr/>
        </p:nvSpPr>
        <p:spPr>
          <a:xfrm>
            <a:off x="6816816" y="5050146"/>
            <a:ext cx="1163955" cy="171341"/>
          </a:xfrm>
          <a:custGeom>
            <a:avLst/>
            <a:gdLst>
              <a:gd name="connsiteX0" fmla="*/ 0 w 1173480"/>
              <a:gd name="connsiteY0" fmla="*/ 137169 h 171341"/>
              <a:gd name="connsiteX1" fmla="*/ 87630 w 1173480"/>
              <a:gd name="connsiteY1" fmla="*/ 167649 h 171341"/>
              <a:gd name="connsiteX2" fmla="*/ 160020 w 1173480"/>
              <a:gd name="connsiteY2" fmla="*/ 152409 h 171341"/>
              <a:gd name="connsiteX3" fmla="*/ 308610 w 1173480"/>
              <a:gd name="connsiteY3" fmla="*/ 55254 h 171341"/>
              <a:gd name="connsiteX4" fmla="*/ 586740 w 1173480"/>
              <a:gd name="connsiteY4" fmla="*/ 9 h 171341"/>
              <a:gd name="connsiteX5" fmla="*/ 861060 w 1173480"/>
              <a:gd name="connsiteY5" fmla="*/ 59064 h 171341"/>
              <a:gd name="connsiteX6" fmla="*/ 1017270 w 1173480"/>
              <a:gd name="connsiteY6" fmla="*/ 152409 h 171341"/>
              <a:gd name="connsiteX7" fmla="*/ 1089660 w 1173480"/>
              <a:gd name="connsiteY7" fmla="*/ 169554 h 171341"/>
              <a:gd name="connsiteX8" fmla="*/ 1173480 w 1173480"/>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7765"/>
              <a:gd name="connsiteY0" fmla="*/ 137169 h 171341"/>
              <a:gd name="connsiteX1" fmla="*/ 78105 w 1167765"/>
              <a:gd name="connsiteY1" fmla="*/ 167649 h 171341"/>
              <a:gd name="connsiteX2" fmla="*/ 150495 w 1167765"/>
              <a:gd name="connsiteY2" fmla="*/ 152409 h 171341"/>
              <a:gd name="connsiteX3" fmla="*/ 299085 w 1167765"/>
              <a:gd name="connsiteY3" fmla="*/ 55254 h 171341"/>
              <a:gd name="connsiteX4" fmla="*/ 577215 w 1167765"/>
              <a:gd name="connsiteY4" fmla="*/ 9 h 171341"/>
              <a:gd name="connsiteX5" fmla="*/ 851535 w 1167765"/>
              <a:gd name="connsiteY5" fmla="*/ 59064 h 171341"/>
              <a:gd name="connsiteX6" fmla="*/ 1007745 w 1167765"/>
              <a:gd name="connsiteY6" fmla="*/ 152409 h 171341"/>
              <a:gd name="connsiteX7" fmla="*/ 1080135 w 1167765"/>
              <a:gd name="connsiteY7" fmla="*/ 169554 h 171341"/>
              <a:gd name="connsiteX8" fmla="*/ 1167765 w 1167765"/>
              <a:gd name="connsiteY8" fmla="*/ 112404 h 171341"/>
              <a:gd name="connsiteX0" fmla="*/ 0 w 1160145"/>
              <a:gd name="connsiteY0" fmla="*/ 137169 h 171341"/>
              <a:gd name="connsiteX1" fmla="*/ 78105 w 1160145"/>
              <a:gd name="connsiteY1" fmla="*/ 167649 h 171341"/>
              <a:gd name="connsiteX2" fmla="*/ 150495 w 1160145"/>
              <a:gd name="connsiteY2" fmla="*/ 152409 h 171341"/>
              <a:gd name="connsiteX3" fmla="*/ 299085 w 1160145"/>
              <a:gd name="connsiteY3" fmla="*/ 55254 h 171341"/>
              <a:gd name="connsiteX4" fmla="*/ 577215 w 1160145"/>
              <a:gd name="connsiteY4" fmla="*/ 9 h 171341"/>
              <a:gd name="connsiteX5" fmla="*/ 851535 w 1160145"/>
              <a:gd name="connsiteY5" fmla="*/ 59064 h 171341"/>
              <a:gd name="connsiteX6" fmla="*/ 1007745 w 1160145"/>
              <a:gd name="connsiteY6" fmla="*/ 152409 h 171341"/>
              <a:gd name="connsiteX7" fmla="*/ 1080135 w 1160145"/>
              <a:gd name="connsiteY7" fmla="*/ 169554 h 171341"/>
              <a:gd name="connsiteX8" fmla="*/ 1160145 w 1160145"/>
              <a:gd name="connsiteY8" fmla="*/ 112404 h 171341"/>
              <a:gd name="connsiteX0" fmla="*/ 0 w 1160145"/>
              <a:gd name="connsiteY0" fmla="*/ 137169 h 171341"/>
              <a:gd name="connsiteX1" fmla="*/ 78105 w 1160145"/>
              <a:gd name="connsiteY1" fmla="*/ 167649 h 171341"/>
              <a:gd name="connsiteX2" fmla="*/ 150495 w 1160145"/>
              <a:gd name="connsiteY2" fmla="*/ 152409 h 171341"/>
              <a:gd name="connsiteX3" fmla="*/ 299085 w 1160145"/>
              <a:gd name="connsiteY3" fmla="*/ 55254 h 171341"/>
              <a:gd name="connsiteX4" fmla="*/ 577215 w 1160145"/>
              <a:gd name="connsiteY4" fmla="*/ 9 h 171341"/>
              <a:gd name="connsiteX5" fmla="*/ 851535 w 1160145"/>
              <a:gd name="connsiteY5" fmla="*/ 59064 h 171341"/>
              <a:gd name="connsiteX6" fmla="*/ 1007745 w 1160145"/>
              <a:gd name="connsiteY6" fmla="*/ 152409 h 171341"/>
              <a:gd name="connsiteX7" fmla="*/ 1080135 w 1160145"/>
              <a:gd name="connsiteY7" fmla="*/ 169554 h 171341"/>
              <a:gd name="connsiteX8" fmla="*/ 1160145 w 1160145"/>
              <a:gd name="connsiteY8" fmla="*/ 110499 h 171341"/>
              <a:gd name="connsiteX0" fmla="*/ 0 w 1160145"/>
              <a:gd name="connsiteY0" fmla="*/ 137169 h 171341"/>
              <a:gd name="connsiteX1" fmla="*/ 78105 w 1160145"/>
              <a:gd name="connsiteY1" fmla="*/ 167649 h 171341"/>
              <a:gd name="connsiteX2" fmla="*/ 150495 w 1160145"/>
              <a:gd name="connsiteY2" fmla="*/ 152409 h 171341"/>
              <a:gd name="connsiteX3" fmla="*/ 299085 w 1160145"/>
              <a:gd name="connsiteY3" fmla="*/ 55254 h 171341"/>
              <a:gd name="connsiteX4" fmla="*/ 577215 w 1160145"/>
              <a:gd name="connsiteY4" fmla="*/ 9 h 171341"/>
              <a:gd name="connsiteX5" fmla="*/ 851535 w 1160145"/>
              <a:gd name="connsiteY5" fmla="*/ 59064 h 171341"/>
              <a:gd name="connsiteX6" fmla="*/ 1007745 w 1160145"/>
              <a:gd name="connsiteY6" fmla="*/ 152409 h 171341"/>
              <a:gd name="connsiteX7" fmla="*/ 1080135 w 1160145"/>
              <a:gd name="connsiteY7" fmla="*/ 169554 h 171341"/>
              <a:gd name="connsiteX8" fmla="*/ 1160145 w 1160145"/>
              <a:gd name="connsiteY8" fmla="*/ 110499 h 171341"/>
              <a:gd name="connsiteX0" fmla="*/ 0 w 1158240"/>
              <a:gd name="connsiteY0" fmla="*/ 137169 h 171341"/>
              <a:gd name="connsiteX1" fmla="*/ 78105 w 1158240"/>
              <a:gd name="connsiteY1" fmla="*/ 167649 h 171341"/>
              <a:gd name="connsiteX2" fmla="*/ 150495 w 1158240"/>
              <a:gd name="connsiteY2" fmla="*/ 152409 h 171341"/>
              <a:gd name="connsiteX3" fmla="*/ 299085 w 1158240"/>
              <a:gd name="connsiteY3" fmla="*/ 55254 h 171341"/>
              <a:gd name="connsiteX4" fmla="*/ 577215 w 1158240"/>
              <a:gd name="connsiteY4" fmla="*/ 9 h 171341"/>
              <a:gd name="connsiteX5" fmla="*/ 851535 w 1158240"/>
              <a:gd name="connsiteY5" fmla="*/ 59064 h 171341"/>
              <a:gd name="connsiteX6" fmla="*/ 1007745 w 1158240"/>
              <a:gd name="connsiteY6" fmla="*/ 152409 h 171341"/>
              <a:gd name="connsiteX7" fmla="*/ 1080135 w 1158240"/>
              <a:gd name="connsiteY7" fmla="*/ 169554 h 171341"/>
              <a:gd name="connsiteX8" fmla="*/ 1158240 w 1158240"/>
              <a:gd name="connsiteY8" fmla="*/ 100974 h 171341"/>
              <a:gd name="connsiteX0" fmla="*/ 0 w 1158240"/>
              <a:gd name="connsiteY0" fmla="*/ 137169 h 171341"/>
              <a:gd name="connsiteX1" fmla="*/ 78105 w 1158240"/>
              <a:gd name="connsiteY1" fmla="*/ 167649 h 171341"/>
              <a:gd name="connsiteX2" fmla="*/ 150495 w 1158240"/>
              <a:gd name="connsiteY2" fmla="*/ 152409 h 171341"/>
              <a:gd name="connsiteX3" fmla="*/ 299085 w 1158240"/>
              <a:gd name="connsiteY3" fmla="*/ 55254 h 171341"/>
              <a:gd name="connsiteX4" fmla="*/ 577215 w 1158240"/>
              <a:gd name="connsiteY4" fmla="*/ 9 h 171341"/>
              <a:gd name="connsiteX5" fmla="*/ 851535 w 1158240"/>
              <a:gd name="connsiteY5" fmla="*/ 59064 h 171341"/>
              <a:gd name="connsiteX6" fmla="*/ 1007745 w 1158240"/>
              <a:gd name="connsiteY6" fmla="*/ 152409 h 171341"/>
              <a:gd name="connsiteX7" fmla="*/ 1080135 w 1158240"/>
              <a:gd name="connsiteY7" fmla="*/ 169554 h 171341"/>
              <a:gd name="connsiteX8" fmla="*/ 1158240 w 1158240"/>
              <a:gd name="connsiteY8" fmla="*/ 120024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12404 h 17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955" h="171341">
                <a:moveTo>
                  <a:pt x="0" y="137169"/>
                </a:moveTo>
                <a:cubicBezTo>
                  <a:pt x="24765" y="164474"/>
                  <a:pt x="33973" y="174634"/>
                  <a:pt x="78105" y="167649"/>
                </a:cubicBezTo>
                <a:cubicBezTo>
                  <a:pt x="122237" y="160664"/>
                  <a:pt x="111760" y="165426"/>
                  <a:pt x="150495" y="152409"/>
                </a:cubicBezTo>
                <a:cubicBezTo>
                  <a:pt x="189230" y="139392"/>
                  <a:pt x="227965" y="80654"/>
                  <a:pt x="299085" y="55254"/>
                </a:cubicBezTo>
                <a:cubicBezTo>
                  <a:pt x="370205" y="29854"/>
                  <a:pt x="485140" y="-626"/>
                  <a:pt x="577215" y="9"/>
                </a:cubicBezTo>
                <a:cubicBezTo>
                  <a:pt x="669290" y="644"/>
                  <a:pt x="779780" y="33664"/>
                  <a:pt x="851535" y="59064"/>
                </a:cubicBezTo>
                <a:cubicBezTo>
                  <a:pt x="923290" y="84464"/>
                  <a:pt x="969645" y="133994"/>
                  <a:pt x="1007745" y="152409"/>
                </a:cubicBezTo>
                <a:cubicBezTo>
                  <a:pt x="1045845" y="170824"/>
                  <a:pt x="1054100" y="173999"/>
                  <a:pt x="1080135" y="169554"/>
                </a:cubicBezTo>
                <a:cubicBezTo>
                  <a:pt x="1117600" y="168919"/>
                  <a:pt x="1138872" y="153044"/>
                  <a:pt x="1163955" y="112404"/>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7" name="Connettore diritto 176">
            <a:extLst>
              <a:ext uri="{FF2B5EF4-FFF2-40B4-BE49-F238E27FC236}">
                <a16:creationId xmlns:a16="http://schemas.microsoft.com/office/drawing/2014/main" id="{C92D2CE7-7EFD-4FEC-A597-F284ED02C968}"/>
              </a:ext>
            </a:extLst>
          </p:cNvPr>
          <p:cNvCxnSpPr>
            <a:cxnSpLocks/>
          </p:cNvCxnSpPr>
          <p:nvPr/>
        </p:nvCxnSpPr>
        <p:spPr>
          <a:xfrm flipH="1">
            <a:off x="7390868" y="5156640"/>
            <a:ext cx="595505" cy="1060739"/>
          </a:xfrm>
          <a:prstGeom prst="line">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80" name="Connettore diritto 179">
            <a:extLst>
              <a:ext uri="{FF2B5EF4-FFF2-40B4-BE49-F238E27FC236}">
                <a16:creationId xmlns:a16="http://schemas.microsoft.com/office/drawing/2014/main" id="{370A883B-6AE2-4AF2-9C85-479AFBF22BED}"/>
              </a:ext>
            </a:extLst>
          </p:cNvPr>
          <p:cNvCxnSpPr>
            <a:cxnSpLocks/>
          </p:cNvCxnSpPr>
          <p:nvPr/>
        </p:nvCxnSpPr>
        <p:spPr>
          <a:xfrm>
            <a:off x="6796807" y="5155251"/>
            <a:ext cx="593914" cy="1059101"/>
          </a:xfrm>
          <a:prstGeom prst="line">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85" name="Connettore diritto 184">
            <a:extLst>
              <a:ext uri="{FF2B5EF4-FFF2-40B4-BE49-F238E27FC236}">
                <a16:creationId xmlns:a16="http://schemas.microsoft.com/office/drawing/2014/main" id="{0A2E94BC-DD20-4675-B266-CA4706C8D293}"/>
              </a:ext>
            </a:extLst>
          </p:cNvPr>
          <p:cNvCxnSpPr>
            <a:cxnSpLocks/>
          </p:cNvCxnSpPr>
          <p:nvPr/>
        </p:nvCxnSpPr>
        <p:spPr>
          <a:xfrm>
            <a:off x="9680972" y="2295739"/>
            <a:ext cx="1172219" cy="656945"/>
          </a:xfrm>
          <a:prstGeom prst="line">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89" name="Connettore diritto 188">
            <a:extLst>
              <a:ext uri="{FF2B5EF4-FFF2-40B4-BE49-F238E27FC236}">
                <a16:creationId xmlns:a16="http://schemas.microsoft.com/office/drawing/2014/main" id="{8F50EAA2-59F9-4897-9B4A-95C5411BDCF9}"/>
              </a:ext>
            </a:extLst>
          </p:cNvPr>
          <p:cNvCxnSpPr>
            <a:cxnSpLocks/>
          </p:cNvCxnSpPr>
          <p:nvPr/>
        </p:nvCxnSpPr>
        <p:spPr>
          <a:xfrm flipV="1">
            <a:off x="9248158" y="2957131"/>
            <a:ext cx="1619937" cy="901869"/>
          </a:xfrm>
          <a:prstGeom prst="line">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91" name="Connettore diritto 190">
            <a:extLst>
              <a:ext uri="{FF2B5EF4-FFF2-40B4-BE49-F238E27FC236}">
                <a16:creationId xmlns:a16="http://schemas.microsoft.com/office/drawing/2014/main" id="{5F358598-B82D-4BEB-A0A0-52EED17977A4}"/>
              </a:ext>
            </a:extLst>
          </p:cNvPr>
          <p:cNvCxnSpPr>
            <a:cxnSpLocks/>
          </p:cNvCxnSpPr>
          <p:nvPr/>
        </p:nvCxnSpPr>
        <p:spPr>
          <a:xfrm flipH="1">
            <a:off x="9262603" y="2276927"/>
            <a:ext cx="435680" cy="1579914"/>
          </a:xfrm>
          <a:prstGeom prst="line">
            <a:avLst/>
          </a:prstGeom>
          <a:ln w="3175">
            <a:prstDash val="lgDash"/>
          </a:ln>
        </p:spPr>
        <p:style>
          <a:lnRef idx="1">
            <a:schemeClr val="accent1"/>
          </a:lnRef>
          <a:fillRef idx="0">
            <a:schemeClr val="accent1"/>
          </a:fillRef>
          <a:effectRef idx="0">
            <a:schemeClr val="accent1"/>
          </a:effectRef>
          <a:fontRef idx="minor">
            <a:schemeClr val="tx1"/>
          </a:fontRef>
        </p:style>
      </p:cxnSp>
      <p:cxnSp>
        <p:nvCxnSpPr>
          <p:cNvPr id="192" name="Connettore diritto 191">
            <a:extLst>
              <a:ext uri="{FF2B5EF4-FFF2-40B4-BE49-F238E27FC236}">
                <a16:creationId xmlns:a16="http://schemas.microsoft.com/office/drawing/2014/main" id="{104A9EE1-B338-439A-AA53-0EE25271F144}"/>
              </a:ext>
            </a:extLst>
          </p:cNvPr>
          <p:cNvCxnSpPr>
            <a:cxnSpLocks/>
          </p:cNvCxnSpPr>
          <p:nvPr/>
        </p:nvCxnSpPr>
        <p:spPr>
          <a:xfrm flipH="1">
            <a:off x="9185185" y="3838397"/>
            <a:ext cx="81162" cy="29432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6F23E6D7-93DB-4FEA-9FB7-C1E87A8CC70C}"/>
              </a:ext>
            </a:extLst>
          </p:cNvPr>
          <p:cNvCxnSpPr>
            <a:cxnSpLocks/>
          </p:cNvCxnSpPr>
          <p:nvPr/>
        </p:nvCxnSpPr>
        <p:spPr>
          <a:xfrm>
            <a:off x="9187203" y="4130341"/>
            <a:ext cx="1990934" cy="91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2C48E1C2-3782-4531-91F8-C6C5088C156F}"/>
              </a:ext>
            </a:extLst>
          </p:cNvPr>
          <p:cNvCxnSpPr/>
          <p:nvPr/>
        </p:nvCxnSpPr>
        <p:spPr>
          <a:xfrm>
            <a:off x="8771140" y="1789705"/>
            <a:ext cx="0" cy="23349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6" name="Connettore diritto 455">
            <a:extLst>
              <a:ext uri="{FF2B5EF4-FFF2-40B4-BE49-F238E27FC236}">
                <a16:creationId xmlns:a16="http://schemas.microsoft.com/office/drawing/2014/main" id="{3FC27646-8181-4597-8FB6-C3F334B763AB}"/>
              </a:ext>
            </a:extLst>
          </p:cNvPr>
          <p:cNvCxnSpPr/>
          <p:nvPr/>
        </p:nvCxnSpPr>
        <p:spPr>
          <a:xfrm>
            <a:off x="6220792" y="4127561"/>
            <a:ext cx="2347234"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09" name="CasellaDiTesto 208">
            <a:extLst>
              <a:ext uri="{FF2B5EF4-FFF2-40B4-BE49-F238E27FC236}">
                <a16:creationId xmlns:a16="http://schemas.microsoft.com/office/drawing/2014/main" id="{F52A7138-EE1A-4DC6-8537-E30FFA4EEA30}"/>
              </a:ext>
            </a:extLst>
          </p:cNvPr>
          <p:cNvSpPr txBox="1"/>
          <p:nvPr/>
        </p:nvSpPr>
        <p:spPr>
          <a:xfrm>
            <a:off x="11608929" y="3774162"/>
            <a:ext cx="468000" cy="369332"/>
          </a:xfrm>
          <a:prstGeom prst="rect">
            <a:avLst/>
          </a:prstGeom>
          <a:noFill/>
        </p:spPr>
        <p:txBody>
          <a:bodyPr wrap="square" rtlCol="0">
            <a:spAutoFit/>
          </a:bodyPr>
          <a:lstStyle/>
          <a:p>
            <a:r>
              <a:rPr lang="it-IT" dirty="0"/>
              <a:t>lt</a:t>
            </a:r>
          </a:p>
        </p:txBody>
      </p:sp>
      <p:grpSp>
        <p:nvGrpSpPr>
          <p:cNvPr id="213" name="Gruppo 212">
            <a:extLst>
              <a:ext uri="{FF2B5EF4-FFF2-40B4-BE49-F238E27FC236}">
                <a16:creationId xmlns:a16="http://schemas.microsoft.com/office/drawing/2014/main" id="{1F293B42-8271-44BE-A379-FA8BE8A59855}"/>
              </a:ext>
            </a:extLst>
          </p:cNvPr>
          <p:cNvGrpSpPr/>
          <p:nvPr/>
        </p:nvGrpSpPr>
        <p:grpSpPr>
          <a:xfrm>
            <a:off x="7333536" y="2910277"/>
            <a:ext cx="108000" cy="108000"/>
            <a:chOff x="7193876" y="3067400"/>
            <a:chExt cx="108000" cy="108000"/>
          </a:xfrm>
        </p:grpSpPr>
        <p:cxnSp>
          <p:nvCxnSpPr>
            <p:cNvPr id="214" name="Connettore diritto 213">
              <a:extLst>
                <a:ext uri="{FF2B5EF4-FFF2-40B4-BE49-F238E27FC236}">
                  <a16:creationId xmlns:a16="http://schemas.microsoft.com/office/drawing/2014/main" id="{44CB7817-B4AE-4A46-89D6-F7F38882FB62}"/>
                </a:ext>
              </a:extLst>
            </p:cNvPr>
            <p:cNvCxnSpPr>
              <a:cxnSpLocks/>
            </p:cNvCxnSpPr>
            <p:nvPr/>
          </p:nvCxnSpPr>
          <p:spPr>
            <a:xfrm>
              <a:off x="7193876" y="3116004"/>
              <a:ext cx="108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Connettore diritto 214">
              <a:extLst>
                <a:ext uri="{FF2B5EF4-FFF2-40B4-BE49-F238E27FC236}">
                  <a16:creationId xmlns:a16="http://schemas.microsoft.com/office/drawing/2014/main" id="{33F558DB-8DC4-4D16-AA5B-81A1CD1BC705}"/>
                </a:ext>
              </a:extLst>
            </p:cNvPr>
            <p:cNvCxnSpPr/>
            <p:nvPr/>
          </p:nvCxnSpPr>
          <p:spPr>
            <a:xfrm>
              <a:off x="7253271" y="3067400"/>
              <a:ext cx="0" cy="108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16" name="Gruppo 215">
            <a:extLst>
              <a:ext uri="{FF2B5EF4-FFF2-40B4-BE49-F238E27FC236}">
                <a16:creationId xmlns:a16="http://schemas.microsoft.com/office/drawing/2014/main" id="{09C2B350-C112-4FDF-AB55-9C334F7F7897}"/>
              </a:ext>
            </a:extLst>
          </p:cNvPr>
          <p:cNvGrpSpPr/>
          <p:nvPr/>
        </p:nvGrpSpPr>
        <p:grpSpPr>
          <a:xfrm>
            <a:off x="7338700" y="5485764"/>
            <a:ext cx="108000" cy="108000"/>
            <a:chOff x="7193876" y="3059780"/>
            <a:chExt cx="108000" cy="108000"/>
          </a:xfrm>
        </p:grpSpPr>
        <p:cxnSp>
          <p:nvCxnSpPr>
            <p:cNvPr id="218" name="Connettore diritto 217">
              <a:extLst>
                <a:ext uri="{FF2B5EF4-FFF2-40B4-BE49-F238E27FC236}">
                  <a16:creationId xmlns:a16="http://schemas.microsoft.com/office/drawing/2014/main" id="{9BDF2C7C-C233-47EF-8198-F63F9EB13630}"/>
                </a:ext>
              </a:extLst>
            </p:cNvPr>
            <p:cNvCxnSpPr>
              <a:cxnSpLocks/>
            </p:cNvCxnSpPr>
            <p:nvPr/>
          </p:nvCxnSpPr>
          <p:spPr>
            <a:xfrm>
              <a:off x="7193876" y="3116004"/>
              <a:ext cx="108000"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9" name="Connettore diritto 218">
              <a:extLst>
                <a:ext uri="{FF2B5EF4-FFF2-40B4-BE49-F238E27FC236}">
                  <a16:creationId xmlns:a16="http://schemas.microsoft.com/office/drawing/2014/main" id="{AE842D4A-B86E-4586-9724-5BCD031BC7F5}"/>
                </a:ext>
              </a:extLst>
            </p:cNvPr>
            <p:cNvCxnSpPr/>
            <p:nvPr/>
          </p:nvCxnSpPr>
          <p:spPr>
            <a:xfrm>
              <a:off x="7247556" y="3059780"/>
              <a:ext cx="0" cy="10800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86" name="Pulsante di azione: vuoto 185">
            <a:hlinkClick r:id="rId2" action="ppaction://hlinksldjump" highlightClick="1"/>
            <a:extLst>
              <a:ext uri="{FF2B5EF4-FFF2-40B4-BE49-F238E27FC236}">
                <a16:creationId xmlns:a16="http://schemas.microsoft.com/office/drawing/2014/main" id="{7A4AC91D-E50A-4826-B778-1971B9EB00A2}"/>
              </a:ext>
            </a:extLst>
          </p:cNvPr>
          <p:cNvSpPr/>
          <p:nvPr/>
        </p:nvSpPr>
        <p:spPr>
          <a:xfrm>
            <a:off x="10812000" y="20667"/>
            <a:ext cx="1368000" cy="360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190" name="Connettore diritto 189">
            <a:extLst>
              <a:ext uri="{FF2B5EF4-FFF2-40B4-BE49-F238E27FC236}">
                <a16:creationId xmlns:a16="http://schemas.microsoft.com/office/drawing/2014/main" id="{7565C881-D51F-4516-9153-CB8C7DE7D0EB}"/>
              </a:ext>
            </a:extLst>
          </p:cNvPr>
          <p:cNvCxnSpPr>
            <a:cxnSpLocks/>
          </p:cNvCxnSpPr>
          <p:nvPr/>
        </p:nvCxnSpPr>
        <p:spPr>
          <a:xfrm>
            <a:off x="25937" y="686095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117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501"/>
                                        </p:tgtEl>
                                        <p:attrNameLst>
                                          <p:attrName>style.visibility</p:attrName>
                                        </p:attrNameLst>
                                      </p:cBhvr>
                                      <p:to>
                                        <p:strVal val="visible"/>
                                      </p:to>
                                    </p:set>
                                    <p:anim calcmode="lin" valueType="num">
                                      <p:cBhvr additive="base">
                                        <p:cTn id="7" dur="1000" fill="hold"/>
                                        <p:tgtEl>
                                          <p:spTgt spid="501"/>
                                        </p:tgtEl>
                                        <p:attrNameLst>
                                          <p:attrName>ppt_x</p:attrName>
                                        </p:attrNameLst>
                                      </p:cBhvr>
                                      <p:tavLst>
                                        <p:tav tm="0">
                                          <p:val>
                                            <p:strVal val="#ppt_x"/>
                                          </p:val>
                                        </p:tav>
                                        <p:tav tm="100000">
                                          <p:val>
                                            <p:strVal val="#ppt_x"/>
                                          </p:val>
                                        </p:tav>
                                      </p:tavLst>
                                    </p:anim>
                                    <p:anim calcmode="lin" valueType="num">
                                      <p:cBhvr additive="base">
                                        <p:cTn id="8" dur="1000" fill="hold"/>
                                        <p:tgtEl>
                                          <p:spTgt spid="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D6F130E4-790C-4268-A1B7-F08CF68ACA44}"/>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284D3AB3-F6A1-4C1E-B2F4-EC2F41ECB883}"/>
              </a:ext>
            </a:extLst>
          </p:cNvPr>
          <p:cNvCxnSpPr>
            <a:cxnSpLocks/>
          </p:cNvCxnSpPr>
          <p:nvPr/>
        </p:nvCxnSpPr>
        <p:spPr>
          <a:xfrm>
            <a:off x="5566307" y="4128110"/>
            <a:ext cx="65872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ECBD86B-1F69-448B-A029-7FF78AA8685A}"/>
              </a:ext>
            </a:extLst>
          </p:cNvPr>
          <p:cNvCxnSpPr>
            <a:cxnSpLocks/>
          </p:cNvCxnSpPr>
          <p:nvPr/>
        </p:nvCxnSpPr>
        <p:spPr>
          <a:xfrm>
            <a:off x="7393253" y="479394"/>
            <a:ext cx="0" cy="57349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3D92E1-F71E-477C-95A1-01FB3A75F5EA}"/>
              </a:ext>
            </a:extLst>
          </p:cNvPr>
          <p:cNvCxnSpPr>
            <a:cxnSpLocks/>
          </p:cNvCxnSpPr>
          <p:nvPr/>
        </p:nvCxnSpPr>
        <p:spPr>
          <a:xfrm>
            <a:off x="8771145" y="380667"/>
            <a:ext cx="0" cy="627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33D33DBE-DF92-4850-8F79-09A656CA1298}"/>
              </a:ext>
            </a:extLst>
          </p:cNvPr>
          <p:cNvCxnSpPr>
            <a:cxnSpLocks/>
          </p:cNvCxnSpPr>
          <p:nvPr/>
        </p:nvCxnSpPr>
        <p:spPr>
          <a:xfrm>
            <a:off x="7392434" y="1788110"/>
            <a:ext cx="1383219"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285D624A-E157-46DA-A733-5C7C0BD09191}"/>
              </a:ext>
            </a:extLst>
          </p:cNvPr>
          <p:cNvCxnSpPr>
            <a:cxnSpLocks/>
          </p:cNvCxnSpPr>
          <p:nvPr/>
        </p:nvCxnSpPr>
        <p:spPr>
          <a:xfrm>
            <a:off x="7401168" y="455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26414AAA-45FB-461D-9975-0E988168F741}"/>
              </a:ext>
            </a:extLst>
          </p:cNvPr>
          <p:cNvCxnSpPr>
            <a:cxnSpLocks/>
          </p:cNvCxnSpPr>
          <p:nvPr/>
        </p:nvCxnSpPr>
        <p:spPr>
          <a:xfrm>
            <a:off x="7401168" y="6531651"/>
            <a:ext cx="136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A5504DD9-E2C6-4723-BE05-136F76FFAE97}"/>
              </a:ext>
            </a:extLst>
          </p:cNvPr>
          <p:cNvCxnSpPr>
            <a:cxnSpLocks/>
          </p:cNvCxnSpPr>
          <p:nvPr/>
        </p:nvCxnSpPr>
        <p:spPr>
          <a:xfrm>
            <a:off x="8391168" y="5541651"/>
            <a:ext cx="379977"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Arco 8">
            <a:extLst>
              <a:ext uri="{FF2B5EF4-FFF2-40B4-BE49-F238E27FC236}">
                <a16:creationId xmlns:a16="http://schemas.microsoft.com/office/drawing/2014/main" id="{152BE95B-C3B1-4A25-ADF0-EC16DB2C1792}"/>
              </a:ext>
            </a:extLst>
          </p:cNvPr>
          <p:cNvSpPr/>
          <p:nvPr/>
        </p:nvSpPr>
        <p:spPr>
          <a:xfrm>
            <a:off x="8341212" y="3704607"/>
            <a:ext cx="846000" cy="846000"/>
          </a:xfrm>
          <a:prstGeom prst="arc">
            <a:avLst>
              <a:gd name="adj1" fmla="val 22221"/>
              <a:gd name="adj2" fmla="val 536300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0" name="Arco 19">
            <a:extLst>
              <a:ext uri="{FF2B5EF4-FFF2-40B4-BE49-F238E27FC236}">
                <a16:creationId xmlns:a16="http://schemas.microsoft.com/office/drawing/2014/main" id="{E41B8AD6-50B3-4EA9-9DE3-CB367AD79E7F}"/>
              </a:ext>
            </a:extLst>
          </p:cNvPr>
          <p:cNvSpPr/>
          <p:nvPr/>
        </p:nvSpPr>
        <p:spPr>
          <a:xfrm>
            <a:off x="6372140" y="1724277"/>
            <a:ext cx="4806000" cy="4806000"/>
          </a:xfrm>
          <a:prstGeom prst="arc">
            <a:avLst>
              <a:gd name="adj1" fmla="val 5688"/>
              <a:gd name="adj2" fmla="val 5408858"/>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1" name="Arco 20">
            <a:extLst>
              <a:ext uri="{FF2B5EF4-FFF2-40B4-BE49-F238E27FC236}">
                <a16:creationId xmlns:a16="http://schemas.microsoft.com/office/drawing/2014/main" id="{BFB683D7-CADA-4347-915B-92AC81EF38FD}"/>
              </a:ext>
            </a:extLst>
          </p:cNvPr>
          <p:cNvSpPr/>
          <p:nvPr/>
        </p:nvSpPr>
        <p:spPr>
          <a:xfrm>
            <a:off x="7351827" y="2698443"/>
            <a:ext cx="2844000" cy="2844000"/>
          </a:xfrm>
          <a:prstGeom prst="arc">
            <a:avLst>
              <a:gd name="adj1" fmla="val 5176"/>
              <a:gd name="adj2" fmla="val 5409170"/>
            </a:avLst>
          </a:prstGeom>
          <a:ln w="31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cxnSp>
        <p:nvCxnSpPr>
          <p:cNvPr id="32" name="Connettore diritto 31">
            <a:extLst>
              <a:ext uri="{FF2B5EF4-FFF2-40B4-BE49-F238E27FC236}">
                <a16:creationId xmlns:a16="http://schemas.microsoft.com/office/drawing/2014/main" id="{B1561873-4C3D-4465-9829-C123E14AFC5D}"/>
              </a:ext>
            </a:extLst>
          </p:cNvPr>
          <p:cNvCxnSpPr>
            <a:cxnSpLocks/>
          </p:cNvCxnSpPr>
          <p:nvPr/>
        </p:nvCxnSpPr>
        <p:spPr>
          <a:xfrm flipV="1">
            <a:off x="641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822EFD78-F08D-4A7E-8953-3967067406F8}"/>
              </a:ext>
            </a:extLst>
          </p:cNvPr>
          <p:cNvCxnSpPr>
            <a:cxnSpLocks/>
          </p:cNvCxnSpPr>
          <p:nvPr/>
        </p:nvCxnSpPr>
        <p:spPr>
          <a:xfrm flipV="1">
            <a:off x="8391168" y="4130341"/>
            <a:ext cx="0" cy="14113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D914BB9A-6ECB-4782-8BE9-E605622C93DB}"/>
              </a:ext>
            </a:extLst>
          </p:cNvPr>
          <p:cNvCxnSpPr>
            <a:cxnSpLocks/>
          </p:cNvCxnSpPr>
          <p:nvPr/>
        </p:nvCxnSpPr>
        <p:spPr>
          <a:xfrm flipH="1">
            <a:off x="7390967" y="479394"/>
            <a:ext cx="2812662"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03D96C29-56FE-438C-83D5-1329B0917226}"/>
              </a:ext>
            </a:extLst>
          </p:cNvPr>
          <p:cNvCxnSpPr>
            <a:cxnSpLocks/>
          </p:cNvCxnSpPr>
          <p:nvPr/>
        </p:nvCxnSpPr>
        <p:spPr>
          <a:xfrm>
            <a:off x="6223252" y="2958110"/>
            <a:ext cx="1" cy="1178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636590BC-3270-4E34-A04A-555647531E02}"/>
              </a:ext>
            </a:extLst>
          </p:cNvPr>
          <p:cNvCxnSpPr/>
          <p:nvPr/>
        </p:nvCxnSpPr>
        <p:spPr>
          <a:xfrm>
            <a:off x="10861966" y="2958110"/>
            <a:ext cx="0" cy="11760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Arco 54">
            <a:extLst>
              <a:ext uri="{FF2B5EF4-FFF2-40B4-BE49-F238E27FC236}">
                <a16:creationId xmlns:a16="http://schemas.microsoft.com/office/drawing/2014/main" id="{B74C1805-8CA2-4D56-84B0-636C2F116C00}"/>
              </a:ext>
            </a:extLst>
          </p:cNvPr>
          <p:cNvSpPr/>
          <p:nvPr/>
        </p:nvSpPr>
        <p:spPr>
          <a:xfrm>
            <a:off x="6685732" y="2038352"/>
            <a:ext cx="4176000" cy="4176000"/>
          </a:xfrm>
          <a:prstGeom prst="arc">
            <a:avLst>
              <a:gd name="adj1" fmla="val 9160"/>
              <a:gd name="adj2" fmla="val 540500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cxnSp>
        <p:nvCxnSpPr>
          <p:cNvPr id="11" name="Connettore diritto 10">
            <a:extLst>
              <a:ext uri="{FF2B5EF4-FFF2-40B4-BE49-F238E27FC236}">
                <a16:creationId xmlns:a16="http://schemas.microsoft.com/office/drawing/2014/main" id="{A7096D8E-ACD9-48D6-AADA-81BD36ADCB1E}"/>
              </a:ext>
            </a:extLst>
          </p:cNvPr>
          <p:cNvCxnSpPr>
            <a:cxnSpLocks/>
          </p:cNvCxnSpPr>
          <p:nvPr/>
        </p:nvCxnSpPr>
        <p:spPr>
          <a:xfrm>
            <a:off x="8561616" y="2958110"/>
            <a:ext cx="1637" cy="1170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27E062E8-863D-40BC-B2B0-368B92808DD3}"/>
              </a:ext>
            </a:extLst>
          </p:cNvPr>
          <p:cNvCxnSpPr/>
          <p:nvPr/>
        </p:nvCxnSpPr>
        <p:spPr>
          <a:xfrm flipH="1">
            <a:off x="7393253" y="6214352"/>
            <a:ext cx="137789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FD633326-44FE-4A96-A95A-10C61C787F0A}"/>
              </a:ext>
            </a:extLst>
          </p:cNvPr>
          <p:cNvCxnSpPr>
            <a:cxnSpLocks/>
          </p:cNvCxnSpPr>
          <p:nvPr/>
        </p:nvCxnSpPr>
        <p:spPr>
          <a:xfrm>
            <a:off x="7351827" y="5541651"/>
            <a:ext cx="1039341" cy="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339" name="Figura a mano libera: forma 338">
            <a:extLst>
              <a:ext uri="{FF2B5EF4-FFF2-40B4-BE49-F238E27FC236}">
                <a16:creationId xmlns:a16="http://schemas.microsoft.com/office/drawing/2014/main" id="{36B4773E-2803-4EAB-80A0-AF7F53DDCE01}"/>
              </a:ext>
            </a:extLst>
          </p:cNvPr>
          <p:cNvSpPr/>
          <p:nvPr/>
        </p:nvSpPr>
        <p:spPr>
          <a:xfrm>
            <a:off x="6822449" y="4615180"/>
            <a:ext cx="1163447" cy="595410"/>
          </a:xfrm>
          <a:custGeom>
            <a:avLst/>
            <a:gdLst>
              <a:gd name="connsiteX0" fmla="*/ 573406 w 1162052"/>
              <a:gd name="connsiteY0" fmla="*/ 0 h 598903"/>
              <a:gd name="connsiteX1" fmla="*/ 300991 w 1162052"/>
              <a:gd name="connsiteY1" fmla="*/ 55245 h 598903"/>
              <a:gd name="connsiteX2" fmla="*/ 152401 w 1162052"/>
              <a:gd name="connsiteY2" fmla="*/ 171450 h 598903"/>
              <a:gd name="connsiteX3" fmla="*/ 76201 w 1162052"/>
              <a:gd name="connsiteY3" fmla="*/ 278130 h 598903"/>
              <a:gd name="connsiteX4" fmla="*/ 1 w 1162052"/>
              <a:gd name="connsiteY4" fmla="*/ 512445 h 598903"/>
              <a:gd name="connsiteX5" fmla="*/ 74296 w 1162052"/>
              <a:gd name="connsiteY5" fmla="*/ 594360 h 598903"/>
              <a:gd name="connsiteX6" fmla="*/ 150496 w 1162052"/>
              <a:gd name="connsiteY6" fmla="*/ 577215 h 598903"/>
              <a:gd name="connsiteX7" fmla="*/ 300991 w 1162052"/>
              <a:gd name="connsiteY7" fmla="*/ 483870 h 598903"/>
              <a:gd name="connsiteX8" fmla="*/ 573406 w 1162052"/>
              <a:gd name="connsiteY8" fmla="*/ 428625 h 598903"/>
              <a:gd name="connsiteX9" fmla="*/ 843916 w 1162052"/>
              <a:gd name="connsiteY9" fmla="*/ 483870 h 598903"/>
              <a:gd name="connsiteX10" fmla="*/ 1009651 w 1162052"/>
              <a:gd name="connsiteY10" fmla="*/ 581025 h 598903"/>
              <a:gd name="connsiteX11" fmla="*/ 1078231 w 1162052"/>
              <a:gd name="connsiteY11" fmla="*/ 592455 h 598903"/>
              <a:gd name="connsiteX12" fmla="*/ 1162051 w 1162052"/>
              <a:gd name="connsiteY12" fmla="*/ 514350 h 598903"/>
              <a:gd name="connsiteX13" fmla="*/ 1076326 w 1162052"/>
              <a:gd name="connsiteY13" fmla="*/ 270510 h 598903"/>
              <a:gd name="connsiteX14" fmla="*/ 1005841 w 1162052"/>
              <a:gd name="connsiteY14" fmla="*/ 171450 h 598903"/>
              <a:gd name="connsiteX15" fmla="*/ 847726 w 1162052"/>
              <a:gd name="connsiteY15" fmla="*/ 55245 h 598903"/>
              <a:gd name="connsiteX16" fmla="*/ 573406 w 1162052"/>
              <a:gd name="connsiteY16" fmla="*/ 0 h 598903"/>
              <a:gd name="connsiteX0" fmla="*/ 573861 w 1162507"/>
              <a:gd name="connsiteY0" fmla="*/ 0 h 598903"/>
              <a:gd name="connsiteX1" fmla="*/ 301446 w 1162507"/>
              <a:gd name="connsiteY1" fmla="*/ 55245 h 598903"/>
              <a:gd name="connsiteX2" fmla="*/ 152856 w 1162507"/>
              <a:gd name="connsiteY2" fmla="*/ 171450 h 598903"/>
              <a:gd name="connsiteX3" fmla="*/ 76656 w 1162507"/>
              <a:gd name="connsiteY3" fmla="*/ 278130 h 598903"/>
              <a:gd name="connsiteX4" fmla="*/ 456 w 1162507"/>
              <a:gd name="connsiteY4" fmla="*/ 512445 h 598903"/>
              <a:gd name="connsiteX5" fmla="*/ 74751 w 1162507"/>
              <a:gd name="connsiteY5" fmla="*/ 594360 h 598903"/>
              <a:gd name="connsiteX6" fmla="*/ 150951 w 1162507"/>
              <a:gd name="connsiteY6" fmla="*/ 577215 h 598903"/>
              <a:gd name="connsiteX7" fmla="*/ 301446 w 1162507"/>
              <a:gd name="connsiteY7" fmla="*/ 483870 h 598903"/>
              <a:gd name="connsiteX8" fmla="*/ 573861 w 1162507"/>
              <a:gd name="connsiteY8" fmla="*/ 428625 h 598903"/>
              <a:gd name="connsiteX9" fmla="*/ 844371 w 1162507"/>
              <a:gd name="connsiteY9" fmla="*/ 483870 h 598903"/>
              <a:gd name="connsiteX10" fmla="*/ 1010106 w 1162507"/>
              <a:gd name="connsiteY10" fmla="*/ 581025 h 598903"/>
              <a:gd name="connsiteX11" fmla="*/ 1078686 w 1162507"/>
              <a:gd name="connsiteY11" fmla="*/ 592455 h 598903"/>
              <a:gd name="connsiteX12" fmla="*/ 1162506 w 1162507"/>
              <a:gd name="connsiteY12" fmla="*/ 514350 h 598903"/>
              <a:gd name="connsiteX13" fmla="*/ 1076781 w 1162507"/>
              <a:gd name="connsiteY13" fmla="*/ 270510 h 598903"/>
              <a:gd name="connsiteX14" fmla="*/ 1006296 w 1162507"/>
              <a:gd name="connsiteY14" fmla="*/ 171450 h 598903"/>
              <a:gd name="connsiteX15" fmla="*/ 848181 w 1162507"/>
              <a:gd name="connsiteY15" fmla="*/ 55245 h 598903"/>
              <a:gd name="connsiteX16" fmla="*/ 573861 w 1162507"/>
              <a:gd name="connsiteY16" fmla="*/ 0 h 598903"/>
              <a:gd name="connsiteX0" fmla="*/ 574500 w 1163146"/>
              <a:gd name="connsiteY0" fmla="*/ 0 h 598903"/>
              <a:gd name="connsiteX1" fmla="*/ 302085 w 1163146"/>
              <a:gd name="connsiteY1" fmla="*/ 55245 h 598903"/>
              <a:gd name="connsiteX2" fmla="*/ 153495 w 1163146"/>
              <a:gd name="connsiteY2" fmla="*/ 171450 h 598903"/>
              <a:gd name="connsiteX3" fmla="*/ 77295 w 1163146"/>
              <a:gd name="connsiteY3" fmla="*/ 278130 h 598903"/>
              <a:gd name="connsiteX4" fmla="*/ 1095 w 1163146"/>
              <a:gd name="connsiteY4" fmla="*/ 512445 h 598903"/>
              <a:gd name="connsiteX5" fmla="*/ 75390 w 1163146"/>
              <a:gd name="connsiteY5" fmla="*/ 594360 h 598903"/>
              <a:gd name="connsiteX6" fmla="*/ 151590 w 1163146"/>
              <a:gd name="connsiteY6" fmla="*/ 577215 h 598903"/>
              <a:gd name="connsiteX7" fmla="*/ 302085 w 1163146"/>
              <a:gd name="connsiteY7" fmla="*/ 483870 h 598903"/>
              <a:gd name="connsiteX8" fmla="*/ 574500 w 1163146"/>
              <a:gd name="connsiteY8" fmla="*/ 428625 h 598903"/>
              <a:gd name="connsiteX9" fmla="*/ 845010 w 1163146"/>
              <a:gd name="connsiteY9" fmla="*/ 483870 h 598903"/>
              <a:gd name="connsiteX10" fmla="*/ 1010745 w 1163146"/>
              <a:gd name="connsiteY10" fmla="*/ 581025 h 598903"/>
              <a:gd name="connsiteX11" fmla="*/ 1079325 w 1163146"/>
              <a:gd name="connsiteY11" fmla="*/ 592455 h 598903"/>
              <a:gd name="connsiteX12" fmla="*/ 1163145 w 1163146"/>
              <a:gd name="connsiteY12" fmla="*/ 514350 h 598903"/>
              <a:gd name="connsiteX13" fmla="*/ 1077420 w 1163146"/>
              <a:gd name="connsiteY13" fmla="*/ 270510 h 598903"/>
              <a:gd name="connsiteX14" fmla="*/ 1006935 w 1163146"/>
              <a:gd name="connsiteY14" fmla="*/ 171450 h 598903"/>
              <a:gd name="connsiteX15" fmla="*/ 848820 w 1163146"/>
              <a:gd name="connsiteY15" fmla="*/ 55245 h 598903"/>
              <a:gd name="connsiteX16" fmla="*/ 574500 w 1163146"/>
              <a:gd name="connsiteY16" fmla="*/ 0 h 598903"/>
              <a:gd name="connsiteX0" fmla="*/ 574500 w 1163146"/>
              <a:gd name="connsiteY0" fmla="*/ 0 h 598903"/>
              <a:gd name="connsiteX1" fmla="*/ 302085 w 1163146"/>
              <a:gd name="connsiteY1" fmla="*/ 55245 h 598903"/>
              <a:gd name="connsiteX2" fmla="*/ 153495 w 1163146"/>
              <a:gd name="connsiteY2" fmla="*/ 171450 h 598903"/>
              <a:gd name="connsiteX3" fmla="*/ 77295 w 1163146"/>
              <a:gd name="connsiteY3" fmla="*/ 278130 h 598903"/>
              <a:gd name="connsiteX4" fmla="*/ 1095 w 1163146"/>
              <a:gd name="connsiteY4" fmla="*/ 512445 h 598903"/>
              <a:gd name="connsiteX5" fmla="*/ 75390 w 1163146"/>
              <a:gd name="connsiteY5" fmla="*/ 594360 h 598903"/>
              <a:gd name="connsiteX6" fmla="*/ 151590 w 1163146"/>
              <a:gd name="connsiteY6" fmla="*/ 577215 h 598903"/>
              <a:gd name="connsiteX7" fmla="*/ 302085 w 1163146"/>
              <a:gd name="connsiteY7" fmla="*/ 483870 h 598903"/>
              <a:gd name="connsiteX8" fmla="*/ 574500 w 1163146"/>
              <a:gd name="connsiteY8" fmla="*/ 428625 h 598903"/>
              <a:gd name="connsiteX9" fmla="*/ 845010 w 1163146"/>
              <a:gd name="connsiteY9" fmla="*/ 483870 h 598903"/>
              <a:gd name="connsiteX10" fmla="*/ 1010745 w 1163146"/>
              <a:gd name="connsiteY10" fmla="*/ 581025 h 598903"/>
              <a:gd name="connsiteX11" fmla="*/ 1079325 w 1163146"/>
              <a:gd name="connsiteY11" fmla="*/ 592455 h 598903"/>
              <a:gd name="connsiteX12" fmla="*/ 1163145 w 1163146"/>
              <a:gd name="connsiteY12" fmla="*/ 514350 h 598903"/>
              <a:gd name="connsiteX13" fmla="*/ 1077420 w 1163146"/>
              <a:gd name="connsiteY13" fmla="*/ 270510 h 598903"/>
              <a:gd name="connsiteX14" fmla="*/ 1006935 w 1163146"/>
              <a:gd name="connsiteY14" fmla="*/ 171450 h 598903"/>
              <a:gd name="connsiteX15" fmla="*/ 848820 w 1163146"/>
              <a:gd name="connsiteY15" fmla="*/ 55245 h 598903"/>
              <a:gd name="connsiteX16" fmla="*/ 574500 w 1163146"/>
              <a:gd name="connsiteY16" fmla="*/ 0 h 598903"/>
              <a:gd name="connsiteX0" fmla="*/ 574500 w 1163146"/>
              <a:gd name="connsiteY0" fmla="*/ 0 h 598497"/>
              <a:gd name="connsiteX1" fmla="*/ 302085 w 1163146"/>
              <a:gd name="connsiteY1" fmla="*/ 55245 h 598497"/>
              <a:gd name="connsiteX2" fmla="*/ 153495 w 1163146"/>
              <a:gd name="connsiteY2" fmla="*/ 171450 h 598497"/>
              <a:gd name="connsiteX3" fmla="*/ 77295 w 1163146"/>
              <a:gd name="connsiteY3" fmla="*/ 278130 h 598497"/>
              <a:gd name="connsiteX4" fmla="*/ 1095 w 1163146"/>
              <a:gd name="connsiteY4" fmla="*/ 512445 h 598497"/>
              <a:gd name="connsiteX5" fmla="*/ 75390 w 1163146"/>
              <a:gd name="connsiteY5" fmla="*/ 594360 h 598497"/>
              <a:gd name="connsiteX6" fmla="*/ 151590 w 1163146"/>
              <a:gd name="connsiteY6" fmla="*/ 577215 h 598497"/>
              <a:gd name="connsiteX7" fmla="*/ 302085 w 1163146"/>
              <a:gd name="connsiteY7" fmla="*/ 483870 h 598497"/>
              <a:gd name="connsiteX8" fmla="*/ 574500 w 1163146"/>
              <a:gd name="connsiteY8" fmla="*/ 428625 h 598497"/>
              <a:gd name="connsiteX9" fmla="*/ 845010 w 1163146"/>
              <a:gd name="connsiteY9" fmla="*/ 483870 h 598497"/>
              <a:gd name="connsiteX10" fmla="*/ 1010745 w 1163146"/>
              <a:gd name="connsiteY10" fmla="*/ 581025 h 598497"/>
              <a:gd name="connsiteX11" fmla="*/ 1079325 w 1163146"/>
              <a:gd name="connsiteY11" fmla="*/ 592455 h 598497"/>
              <a:gd name="connsiteX12" fmla="*/ 1163145 w 1163146"/>
              <a:gd name="connsiteY12" fmla="*/ 514350 h 598497"/>
              <a:gd name="connsiteX13" fmla="*/ 1077420 w 1163146"/>
              <a:gd name="connsiteY13" fmla="*/ 270510 h 598497"/>
              <a:gd name="connsiteX14" fmla="*/ 1006935 w 1163146"/>
              <a:gd name="connsiteY14" fmla="*/ 171450 h 598497"/>
              <a:gd name="connsiteX15" fmla="*/ 848820 w 1163146"/>
              <a:gd name="connsiteY15" fmla="*/ 55245 h 598497"/>
              <a:gd name="connsiteX16" fmla="*/ 574500 w 1163146"/>
              <a:gd name="connsiteY16" fmla="*/ 0 h 598497"/>
              <a:gd name="connsiteX0" fmla="*/ 574417 w 1163063"/>
              <a:gd name="connsiteY0" fmla="*/ 0 h 598497"/>
              <a:gd name="connsiteX1" fmla="*/ 302002 w 1163063"/>
              <a:gd name="connsiteY1" fmla="*/ 55245 h 598497"/>
              <a:gd name="connsiteX2" fmla="*/ 153412 w 1163063"/>
              <a:gd name="connsiteY2" fmla="*/ 171450 h 598497"/>
              <a:gd name="connsiteX3" fmla="*/ 77212 w 1163063"/>
              <a:gd name="connsiteY3" fmla="*/ 278130 h 598497"/>
              <a:gd name="connsiteX4" fmla="*/ 1012 w 1163063"/>
              <a:gd name="connsiteY4" fmla="*/ 512445 h 598497"/>
              <a:gd name="connsiteX5" fmla="*/ 75307 w 1163063"/>
              <a:gd name="connsiteY5" fmla="*/ 594360 h 598497"/>
              <a:gd name="connsiteX6" fmla="*/ 151507 w 1163063"/>
              <a:gd name="connsiteY6" fmla="*/ 577215 h 598497"/>
              <a:gd name="connsiteX7" fmla="*/ 302002 w 1163063"/>
              <a:gd name="connsiteY7" fmla="*/ 483870 h 598497"/>
              <a:gd name="connsiteX8" fmla="*/ 574417 w 1163063"/>
              <a:gd name="connsiteY8" fmla="*/ 428625 h 598497"/>
              <a:gd name="connsiteX9" fmla="*/ 844927 w 1163063"/>
              <a:gd name="connsiteY9" fmla="*/ 483870 h 598497"/>
              <a:gd name="connsiteX10" fmla="*/ 1010662 w 1163063"/>
              <a:gd name="connsiteY10" fmla="*/ 581025 h 598497"/>
              <a:gd name="connsiteX11" fmla="*/ 1079242 w 1163063"/>
              <a:gd name="connsiteY11" fmla="*/ 592455 h 598497"/>
              <a:gd name="connsiteX12" fmla="*/ 1163062 w 1163063"/>
              <a:gd name="connsiteY12" fmla="*/ 514350 h 598497"/>
              <a:gd name="connsiteX13" fmla="*/ 1077337 w 1163063"/>
              <a:gd name="connsiteY13" fmla="*/ 270510 h 598497"/>
              <a:gd name="connsiteX14" fmla="*/ 1006852 w 1163063"/>
              <a:gd name="connsiteY14" fmla="*/ 171450 h 598497"/>
              <a:gd name="connsiteX15" fmla="*/ 848737 w 1163063"/>
              <a:gd name="connsiteY15" fmla="*/ 55245 h 598497"/>
              <a:gd name="connsiteX16" fmla="*/ 574417 w 1163063"/>
              <a:gd name="connsiteY16" fmla="*/ 0 h 598497"/>
              <a:gd name="connsiteX0" fmla="*/ 574417 w 1163458"/>
              <a:gd name="connsiteY0" fmla="*/ 0 h 598497"/>
              <a:gd name="connsiteX1" fmla="*/ 302002 w 1163458"/>
              <a:gd name="connsiteY1" fmla="*/ 55245 h 598497"/>
              <a:gd name="connsiteX2" fmla="*/ 153412 w 1163458"/>
              <a:gd name="connsiteY2" fmla="*/ 171450 h 598497"/>
              <a:gd name="connsiteX3" fmla="*/ 77212 w 1163458"/>
              <a:gd name="connsiteY3" fmla="*/ 278130 h 598497"/>
              <a:gd name="connsiteX4" fmla="*/ 1012 w 1163458"/>
              <a:gd name="connsiteY4" fmla="*/ 512445 h 598497"/>
              <a:gd name="connsiteX5" fmla="*/ 75307 w 1163458"/>
              <a:gd name="connsiteY5" fmla="*/ 594360 h 598497"/>
              <a:gd name="connsiteX6" fmla="*/ 151507 w 1163458"/>
              <a:gd name="connsiteY6" fmla="*/ 577215 h 598497"/>
              <a:gd name="connsiteX7" fmla="*/ 302002 w 1163458"/>
              <a:gd name="connsiteY7" fmla="*/ 483870 h 598497"/>
              <a:gd name="connsiteX8" fmla="*/ 574417 w 1163458"/>
              <a:gd name="connsiteY8" fmla="*/ 428625 h 598497"/>
              <a:gd name="connsiteX9" fmla="*/ 844927 w 1163458"/>
              <a:gd name="connsiteY9" fmla="*/ 483870 h 598497"/>
              <a:gd name="connsiteX10" fmla="*/ 1010662 w 1163458"/>
              <a:gd name="connsiteY10" fmla="*/ 581025 h 598497"/>
              <a:gd name="connsiteX11" fmla="*/ 1079242 w 1163458"/>
              <a:gd name="connsiteY11" fmla="*/ 592455 h 598497"/>
              <a:gd name="connsiteX12" fmla="*/ 1163062 w 1163458"/>
              <a:gd name="connsiteY12" fmla="*/ 514350 h 598497"/>
              <a:gd name="connsiteX13" fmla="*/ 1077337 w 1163458"/>
              <a:gd name="connsiteY13" fmla="*/ 270510 h 598497"/>
              <a:gd name="connsiteX14" fmla="*/ 1006852 w 1163458"/>
              <a:gd name="connsiteY14" fmla="*/ 171450 h 598497"/>
              <a:gd name="connsiteX15" fmla="*/ 848737 w 1163458"/>
              <a:gd name="connsiteY15" fmla="*/ 55245 h 598497"/>
              <a:gd name="connsiteX16" fmla="*/ 574417 w 1163458"/>
              <a:gd name="connsiteY16" fmla="*/ 0 h 598497"/>
              <a:gd name="connsiteX0" fmla="*/ 574417 w 1163063"/>
              <a:gd name="connsiteY0" fmla="*/ 0 h 598497"/>
              <a:gd name="connsiteX1" fmla="*/ 302002 w 1163063"/>
              <a:gd name="connsiteY1" fmla="*/ 55245 h 598497"/>
              <a:gd name="connsiteX2" fmla="*/ 153412 w 1163063"/>
              <a:gd name="connsiteY2" fmla="*/ 171450 h 598497"/>
              <a:gd name="connsiteX3" fmla="*/ 77212 w 1163063"/>
              <a:gd name="connsiteY3" fmla="*/ 278130 h 598497"/>
              <a:gd name="connsiteX4" fmla="*/ 1012 w 1163063"/>
              <a:gd name="connsiteY4" fmla="*/ 512445 h 598497"/>
              <a:gd name="connsiteX5" fmla="*/ 75307 w 1163063"/>
              <a:gd name="connsiteY5" fmla="*/ 594360 h 598497"/>
              <a:gd name="connsiteX6" fmla="*/ 151507 w 1163063"/>
              <a:gd name="connsiteY6" fmla="*/ 577215 h 598497"/>
              <a:gd name="connsiteX7" fmla="*/ 302002 w 1163063"/>
              <a:gd name="connsiteY7" fmla="*/ 483870 h 598497"/>
              <a:gd name="connsiteX8" fmla="*/ 574417 w 1163063"/>
              <a:gd name="connsiteY8" fmla="*/ 428625 h 598497"/>
              <a:gd name="connsiteX9" fmla="*/ 844927 w 1163063"/>
              <a:gd name="connsiteY9" fmla="*/ 483870 h 598497"/>
              <a:gd name="connsiteX10" fmla="*/ 1010662 w 1163063"/>
              <a:gd name="connsiteY10" fmla="*/ 581025 h 598497"/>
              <a:gd name="connsiteX11" fmla="*/ 1079242 w 1163063"/>
              <a:gd name="connsiteY11" fmla="*/ 592455 h 598497"/>
              <a:gd name="connsiteX12" fmla="*/ 1163062 w 1163063"/>
              <a:gd name="connsiteY12" fmla="*/ 514350 h 598497"/>
              <a:gd name="connsiteX13" fmla="*/ 1077337 w 1163063"/>
              <a:gd name="connsiteY13" fmla="*/ 270510 h 598497"/>
              <a:gd name="connsiteX14" fmla="*/ 1006852 w 1163063"/>
              <a:gd name="connsiteY14" fmla="*/ 171450 h 598497"/>
              <a:gd name="connsiteX15" fmla="*/ 848737 w 1163063"/>
              <a:gd name="connsiteY15" fmla="*/ 55245 h 598497"/>
              <a:gd name="connsiteX16" fmla="*/ 574417 w 1163063"/>
              <a:gd name="connsiteY16" fmla="*/ 0 h 598497"/>
              <a:gd name="connsiteX0" fmla="*/ 574417 w 1163063"/>
              <a:gd name="connsiteY0" fmla="*/ 0 h 595410"/>
              <a:gd name="connsiteX1" fmla="*/ 302002 w 1163063"/>
              <a:gd name="connsiteY1" fmla="*/ 55245 h 595410"/>
              <a:gd name="connsiteX2" fmla="*/ 153412 w 1163063"/>
              <a:gd name="connsiteY2" fmla="*/ 171450 h 595410"/>
              <a:gd name="connsiteX3" fmla="*/ 77212 w 1163063"/>
              <a:gd name="connsiteY3" fmla="*/ 278130 h 595410"/>
              <a:gd name="connsiteX4" fmla="*/ 1012 w 1163063"/>
              <a:gd name="connsiteY4" fmla="*/ 512445 h 595410"/>
              <a:gd name="connsiteX5" fmla="*/ 75307 w 1163063"/>
              <a:gd name="connsiteY5" fmla="*/ 594360 h 595410"/>
              <a:gd name="connsiteX6" fmla="*/ 151507 w 1163063"/>
              <a:gd name="connsiteY6" fmla="*/ 577215 h 595410"/>
              <a:gd name="connsiteX7" fmla="*/ 302002 w 1163063"/>
              <a:gd name="connsiteY7" fmla="*/ 483870 h 595410"/>
              <a:gd name="connsiteX8" fmla="*/ 574417 w 1163063"/>
              <a:gd name="connsiteY8" fmla="*/ 428625 h 595410"/>
              <a:gd name="connsiteX9" fmla="*/ 844927 w 1163063"/>
              <a:gd name="connsiteY9" fmla="*/ 483870 h 595410"/>
              <a:gd name="connsiteX10" fmla="*/ 1010662 w 1163063"/>
              <a:gd name="connsiteY10" fmla="*/ 581025 h 595410"/>
              <a:gd name="connsiteX11" fmla="*/ 1079242 w 1163063"/>
              <a:gd name="connsiteY11" fmla="*/ 592455 h 595410"/>
              <a:gd name="connsiteX12" fmla="*/ 1163062 w 1163063"/>
              <a:gd name="connsiteY12" fmla="*/ 514350 h 595410"/>
              <a:gd name="connsiteX13" fmla="*/ 1077337 w 1163063"/>
              <a:gd name="connsiteY13" fmla="*/ 270510 h 595410"/>
              <a:gd name="connsiteX14" fmla="*/ 1006852 w 1163063"/>
              <a:gd name="connsiteY14" fmla="*/ 171450 h 595410"/>
              <a:gd name="connsiteX15" fmla="*/ 848737 w 1163063"/>
              <a:gd name="connsiteY15" fmla="*/ 55245 h 595410"/>
              <a:gd name="connsiteX16" fmla="*/ 574417 w 1163063"/>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3447" h="595410">
                <a:moveTo>
                  <a:pt x="574417" y="0"/>
                </a:moveTo>
                <a:cubicBezTo>
                  <a:pt x="483295" y="0"/>
                  <a:pt x="372169" y="26670"/>
                  <a:pt x="302002" y="55245"/>
                </a:cubicBezTo>
                <a:cubicBezTo>
                  <a:pt x="231835" y="83820"/>
                  <a:pt x="190877" y="134303"/>
                  <a:pt x="153412" y="171450"/>
                </a:cubicBezTo>
                <a:cubicBezTo>
                  <a:pt x="115947" y="208598"/>
                  <a:pt x="102612" y="221298"/>
                  <a:pt x="77212" y="278130"/>
                </a:cubicBezTo>
                <a:cubicBezTo>
                  <a:pt x="51812" y="334962"/>
                  <a:pt x="10854" y="415925"/>
                  <a:pt x="1012" y="512445"/>
                </a:cubicBezTo>
                <a:cubicBezTo>
                  <a:pt x="-8830" y="608965"/>
                  <a:pt x="55940" y="594995"/>
                  <a:pt x="75307" y="594360"/>
                </a:cubicBezTo>
                <a:cubicBezTo>
                  <a:pt x="94674" y="593725"/>
                  <a:pt x="113725" y="589915"/>
                  <a:pt x="151507" y="577215"/>
                </a:cubicBezTo>
                <a:cubicBezTo>
                  <a:pt x="189289" y="564515"/>
                  <a:pt x="231517" y="508635"/>
                  <a:pt x="302002" y="483870"/>
                </a:cubicBezTo>
                <a:cubicBezTo>
                  <a:pt x="372487" y="459105"/>
                  <a:pt x="483930" y="428625"/>
                  <a:pt x="574417" y="428625"/>
                </a:cubicBezTo>
                <a:cubicBezTo>
                  <a:pt x="664904" y="428625"/>
                  <a:pt x="772220" y="458470"/>
                  <a:pt x="844927" y="483870"/>
                </a:cubicBezTo>
                <a:cubicBezTo>
                  <a:pt x="917634" y="509270"/>
                  <a:pt x="981135" y="568643"/>
                  <a:pt x="1010662" y="581025"/>
                </a:cubicBezTo>
                <a:cubicBezTo>
                  <a:pt x="1040189" y="593407"/>
                  <a:pt x="1055747" y="588327"/>
                  <a:pt x="1079242" y="592455"/>
                </a:cubicBezTo>
                <a:cubicBezTo>
                  <a:pt x="1102737" y="596583"/>
                  <a:pt x="1169094" y="573722"/>
                  <a:pt x="1163062" y="514350"/>
                </a:cubicBezTo>
                <a:cubicBezTo>
                  <a:pt x="1157030" y="454978"/>
                  <a:pt x="1120517" y="339090"/>
                  <a:pt x="1077337" y="270510"/>
                </a:cubicBezTo>
                <a:cubicBezTo>
                  <a:pt x="1034157" y="201930"/>
                  <a:pt x="1041142" y="211138"/>
                  <a:pt x="1006852" y="171450"/>
                </a:cubicBezTo>
                <a:cubicBezTo>
                  <a:pt x="968752" y="135573"/>
                  <a:pt x="920810" y="83820"/>
                  <a:pt x="848737" y="55245"/>
                </a:cubicBezTo>
                <a:cubicBezTo>
                  <a:pt x="776665" y="26670"/>
                  <a:pt x="665539" y="0"/>
                  <a:pt x="574417" y="0"/>
                </a:cubicBezTo>
                <a:close/>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228" name="Titolo 3">
            <a:extLst>
              <a:ext uri="{FF2B5EF4-FFF2-40B4-BE49-F238E27FC236}">
                <a16:creationId xmlns:a16="http://schemas.microsoft.com/office/drawing/2014/main" id="{E8F12483-AF7D-4AF7-9F42-9286601297D8}"/>
              </a:ext>
            </a:extLst>
          </p:cNvPr>
          <p:cNvSpPr txBox="1">
            <a:spLocks/>
          </p:cNvSpPr>
          <p:nvPr/>
        </p:nvSpPr>
        <p:spPr>
          <a:xfrm>
            <a:off x="12000" y="21313"/>
            <a:ext cx="12168000" cy="360000"/>
          </a:xfrm>
          <a:prstGeom prst="rect">
            <a:avLst/>
          </a:prstGeom>
          <a:ln>
            <a:solidFill>
              <a:schemeClr val="accent1"/>
            </a:solid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700" b="0" i="0" u="none" strike="noStrike" kern="1200" cap="none" spc="0" normalizeH="0" baseline="0" noProof="0" dirty="0">
                <a:ln>
                  <a:noFill/>
                </a:ln>
                <a:solidFill>
                  <a:srgbClr val="0066FF"/>
                </a:solidFill>
                <a:effectLst/>
                <a:uLnTx/>
                <a:uFillTx/>
                <a:latin typeface="Comic Sans MS" panose="030F0702030302020204" pitchFamily="66" charset="0"/>
                <a:ea typeface="+mj-ea"/>
                <a:cs typeface="+mj-cs"/>
              </a:rPr>
              <a:t>GEOMETRIA DESCRITTIVA DINAMICA–COMPENETRAZIONE DI SOLIDI DI ROTAZIONE (7)</a:t>
            </a:r>
            <a:endParaRPr kumimoji="0" lang="it-IT" sz="1700" b="0" i="0" u="none" strike="noStrike" kern="1200" cap="none" spc="0" normalizeH="0" baseline="0" noProof="0" dirty="0">
              <a:ln>
                <a:noFill/>
              </a:ln>
              <a:solidFill>
                <a:prstClr val="black"/>
              </a:solidFill>
              <a:effectLst/>
              <a:uLnTx/>
              <a:uFillTx/>
              <a:latin typeface="Comic Sans MS"/>
              <a:ea typeface="+mj-ea"/>
              <a:cs typeface="+mj-cs"/>
            </a:endParaRPr>
          </a:p>
        </p:txBody>
      </p:sp>
      <p:grpSp>
        <p:nvGrpSpPr>
          <p:cNvPr id="490" name="Gruppo 489">
            <a:extLst>
              <a:ext uri="{FF2B5EF4-FFF2-40B4-BE49-F238E27FC236}">
                <a16:creationId xmlns:a16="http://schemas.microsoft.com/office/drawing/2014/main" id="{11689927-0F88-4ED6-82F2-E7ABC71BD841}"/>
              </a:ext>
            </a:extLst>
          </p:cNvPr>
          <p:cNvGrpSpPr/>
          <p:nvPr/>
        </p:nvGrpSpPr>
        <p:grpSpPr>
          <a:xfrm>
            <a:off x="6411173" y="474530"/>
            <a:ext cx="1979651" cy="3662218"/>
            <a:chOff x="6411173" y="474530"/>
            <a:chExt cx="1979651" cy="3662218"/>
          </a:xfrm>
        </p:grpSpPr>
        <p:cxnSp>
          <p:nvCxnSpPr>
            <p:cNvPr id="42" name="Connettore diritto 41">
              <a:extLst>
                <a:ext uri="{FF2B5EF4-FFF2-40B4-BE49-F238E27FC236}">
                  <a16:creationId xmlns:a16="http://schemas.microsoft.com/office/drawing/2014/main" id="{BA2B4168-A60C-4729-BDE2-A850225FCF1D}"/>
                </a:ext>
              </a:extLst>
            </p:cNvPr>
            <p:cNvCxnSpPr>
              <a:cxnSpLocks/>
            </p:cNvCxnSpPr>
            <p:nvPr/>
          </p:nvCxnSpPr>
          <p:spPr>
            <a:xfrm flipH="1">
              <a:off x="6411173" y="477336"/>
              <a:ext cx="98418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F68E6981-43C5-41AA-9338-1BE08FA9A856}"/>
                </a:ext>
              </a:extLst>
            </p:cNvPr>
            <p:cNvCxnSpPr>
              <a:cxnSpLocks/>
            </p:cNvCxnSpPr>
            <p:nvPr/>
          </p:nvCxnSpPr>
          <p:spPr>
            <a:xfrm>
              <a:off x="7394103" y="477336"/>
              <a:ext cx="996721" cy="3648375"/>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497" name="Gruppo 496">
              <a:extLst>
                <a:ext uri="{FF2B5EF4-FFF2-40B4-BE49-F238E27FC236}">
                  <a16:creationId xmlns:a16="http://schemas.microsoft.com/office/drawing/2014/main" id="{FDCDE78D-FB6E-4F03-A4EA-0E872C85900A}"/>
                </a:ext>
              </a:extLst>
            </p:cNvPr>
            <p:cNvGrpSpPr/>
            <p:nvPr/>
          </p:nvGrpSpPr>
          <p:grpSpPr>
            <a:xfrm>
              <a:off x="6443940" y="474530"/>
              <a:ext cx="1916300" cy="3662218"/>
              <a:chOff x="6443940" y="474530"/>
              <a:chExt cx="1916300" cy="3662218"/>
            </a:xfrm>
          </p:grpSpPr>
          <p:grpSp>
            <p:nvGrpSpPr>
              <p:cNvPr id="138" name="Gruppo 137">
                <a:extLst>
                  <a:ext uri="{FF2B5EF4-FFF2-40B4-BE49-F238E27FC236}">
                    <a16:creationId xmlns:a16="http://schemas.microsoft.com/office/drawing/2014/main" id="{AC63906E-0B2D-41F1-A639-6FE95C2C02CC}"/>
                  </a:ext>
                </a:extLst>
              </p:cNvPr>
              <p:cNvGrpSpPr/>
              <p:nvPr/>
            </p:nvGrpSpPr>
            <p:grpSpPr>
              <a:xfrm>
                <a:off x="6443940" y="476587"/>
                <a:ext cx="1916300" cy="3660161"/>
                <a:chOff x="6443940" y="476587"/>
                <a:chExt cx="1916300" cy="3660161"/>
              </a:xfrm>
            </p:grpSpPr>
            <p:grpSp>
              <p:nvGrpSpPr>
                <p:cNvPr id="136" name="Gruppo 135">
                  <a:extLst>
                    <a:ext uri="{FF2B5EF4-FFF2-40B4-BE49-F238E27FC236}">
                      <a16:creationId xmlns:a16="http://schemas.microsoft.com/office/drawing/2014/main" id="{E20C08A1-81C9-4232-95AB-A2193FFDA813}"/>
                    </a:ext>
                  </a:extLst>
                </p:cNvPr>
                <p:cNvGrpSpPr/>
                <p:nvPr/>
              </p:nvGrpSpPr>
              <p:grpSpPr>
                <a:xfrm>
                  <a:off x="6443940" y="477336"/>
                  <a:ext cx="960857" cy="3659412"/>
                  <a:chOff x="6440311" y="477336"/>
                  <a:chExt cx="960857" cy="3659412"/>
                </a:xfrm>
              </p:grpSpPr>
              <p:cxnSp>
                <p:nvCxnSpPr>
                  <p:cNvPr id="17" name="Connettore diritto 16">
                    <a:extLst>
                      <a:ext uri="{FF2B5EF4-FFF2-40B4-BE49-F238E27FC236}">
                        <a16:creationId xmlns:a16="http://schemas.microsoft.com/office/drawing/2014/main" id="{DF6E74CB-A75A-4EB1-89BD-DAED70CA4A23}"/>
                      </a:ext>
                    </a:extLst>
                  </p:cNvPr>
                  <p:cNvCxnSpPr>
                    <a:cxnSpLocks/>
                  </p:cNvCxnSpPr>
                  <p:nvPr/>
                </p:nvCxnSpPr>
                <p:spPr>
                  <a:xfrm flipH="1">
                    <a:off x="6440311" y="477336"/>
                    <a:ext cx="960857"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6" name="Connettore diritto 235">
                    <a:extLst>
                      <a:ext uri="{FF2B5EF4-FFF2-40B4-BE49-F238E27FC236}">
                        <a16:creationId xmlns:a16="http://schemas.microsoft.com/office/drawing/2014/main" id="{8A0290E4-2995-4168-8A68-7C187EEAD601}"/>
                      </a:ext>
                    </a:extLst>
                  </p:cNvPr>
                  <p:cNvCxnSpPr>
                    <a:cxnSpLocks/>
                  </p:cNvCxnSpPr>
                  <p:nvPr/>
                </p:nvCxnSpPr>
                <p:spPr>
                  <a:xfrm flipH="1">
                    <a:off x="6482644" y="477336"/>
                    <a:ext cx="918524"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6" name="Connettore diritto 245">
                    <a:extLst>
                      <a:ext uri="{FF2B5EF4-FFF2-40B4-BE49-F238E27FC236}">
                        <a16:creationId xmlns:a16="http://schemas.microsoft.com/office/drawing/2014/main" id="{FFC0396A-D21C-4585-8547-EE2B5BBDE41A}"/>
                      </a:ext>
                    </a:extLst>
                  </p:cNvPr>
                  <p:cNvCxnSpPr>
                    <a:cxnSpLocks/>
                  </p:cNvCxnSpPr>
                  <p:nvPr/>
                </p:nvCxnSpPr>
                <p:spPr>
                  <a:xfrm flipH="1">
                    <a:off x="6527800" y="477336"/>
                    <a:ext cx="87336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0" name="Connettore diritto 249">
                    <a:extLst>
                      <a:ext uri="{FF2B5EF4-FFF2-40B4-BE49-F238E27FC236}">
                        <a16:creationId xmlns:a16="http://schemas.microsoft.com/office/drawing/2014/main" id="{E183607D-0B12-437B-A4CA-DE00F48EB3B7}"/>
                      </a:ext>
                    </a:extLst>
                  </p:cNvPr>
                  <p:cNvCxnSpPr>
                    <a:cxnSpLocks/>
                  </p:cNvCxnSpPr>
                  <p:nvPr/>
                </p:nvCxnSpPr>
                <p:spPr>
                  <a:xfrm flipH="1">
                    <a:off x="6587067" y="477336"/>
                    <a:ext cx="814101"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3" name="Connettore diritto 252">
                    <a:extLst>
                      <a:ext uri="{FF2B5EF4-FFF2-40B4-BE49-F238E27FC236}">
                        <a16:creationId xmlns:a16="http://schemas.microsoft.com/office/drawing/2014/main" id="{DBB55749-83F5-46F6-9285-7B1E4F9DEFF8}"/>
                      </a:ext>
                    </a:extLst>
                  </p:cNvPr>
                  <p:cNvCxnSpPr>
                    <a:cxnSpLocks/>
                  </p:cNvCxnSpPr>
                  <p:nvPr/>
                </p:nvCxnSpPr>
                <p:spPr>
                  <a:xfrm flipH="1">
                    <a:off x="6657622" y="477336"/>
                    <a:ext cx="734286"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3" name="Connettore diritto 272">
                    <a:extLst>
                      <a:ext uri="{FF2B5EF4-FFF2-40B4-BE49-F238E27FC236}">
                        <a16:creationId xmlns:a16="http://schemas.microsoft.com/office/drawing/2014/main" id="{ECBFB225-B0BD-46C9-8D78-756F7CA20FAF}"/>
                      </a:ext>
                    </a:extLst>
                  </p:cNvPr>
                  <p:cNvCxnSpPr>
                    <a:cxnSpLocks/>
                  </p:cNvCxnSpPr>
                  <p:nvPr/>
                </p:nvCxnSpPr>
                <p:spPr>
                  <a:xfrm flipH="1">
                    <a:off x="6754906" y="477336"/>
                    <a:ext cx="64626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4" name="Connettore diritto 273">
                    <a:extLst>
                      <a:ext uri="{FF2B5EF4-FFF2-40B4-BE49-F238E27FC236}">
                        <a16:creationId xmlns:a16="http://schemas.microsoft.com/office/drawing/2014/main" id="{0404C400-AA83-47A6-8C98-9032DD063CBD}"/>
                      </a:ext>
                    </a:extLst>
                  </p:cNvPr>
                  <p:cNvCxnSpPr>
                    <a:cxnSpLocks/>
                  </p:cNvCxnSpPr>
                  <p:nvPr/>
                </p:nvCxnSpPr>
                <p:spPr>
                  <a:xfrm flipH="1">
                    <a:off x="6889376" y="477336"/>
                    <a:ext cx="50253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5" name="Connettore diritto 274">
                    <a:extLst>
                      <a:ext uri="{FF2B5EF4-FFF2-40B4-BE49-F238E27FC236}">
                        <a16:creationId xmlns:a16="http://schemas.microsoft.com/office/drawing/2014/main" id="{218962B3-A3EA-48BD-BD33-C368D4D06E03}"/>
                      </a:ext>
                    </a:extLst>
                  </p:cNvPr>
                  <p:cNvCxnSpPr>
                    <a:cxnSpLocks/>
                  </p:cNvCxnSpPr>
                  <p:nvPr/>
                </p:nvCxnSpPr>
                <p:spPr>
                  <a:xfrm flipH="1">
                    <a:off x="7041776" y="477336"/>
                    <a:ext cx="35939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6" name="Connettore diritto 275">
                    <a:extLst>
                      <a:ext uri="{FF2B5EF4-FFF2-40B4-BE49-F238E27FC236}">
                        <a16:creationId xmlns:a16="http://schemas.microsoft.com/office/drawing/2014/main" id="{0B5B209B-D4C3-4BAA-AD08-449E158081F6}"/>
                      </a:ext>
                    </a:extLst>
                  </p:cNvPr>
                  <p:cNvCxnSpPr>
                    <a:cxnSpLocks/>
                  </p:cNvCxnSpPr>
                  <p:nvPr/>
                </p:nvCxnSpPr>
                <p:spPr>
                  <a:xfrm flipH="1">
                    <a:off x="7225554" y="477336"/>
                    <a:ext cx="166354" cy="3653005"/>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83" name="Gruppo 282">
                  <a:extLst>
                    <a:ext uri="{FF2B5EF4-FFF2-40B4-BE49-F238E27FC236}">
                      <a16:creationId xmlns:a16="http://schemas.microsoft.com/office/drawing/2014/main" id="{9EE74AC4-D0E2-4D39-BFA6-F07FAE53691B}"/>
                    </a:ext>
                  </a:extLst>
                </p:cNvPr>
                <p:cNvGrpSpPr/>
                <p:nvPr/>
              </p:nvGrpSpPr>
              <p:grpSpPr>
                <a:xfrm flipH="1">
                  <a:off x="7399383" y="476587"/>
                  <a:ext cx="960857" cy="3659412"/>
                  <a:chOff x="6440311" y="477336"/>
                  <a:chExt cx="960857" cy="3659412"/>
                </a:xfrm>
              </p:grpSpPr>
              <p:cxnSp>
                <p:nvCxnSpPr>
                  <p:cNvPr id="284" name="Connettore diritto 283">
                    <a:extLst>
                      <a:ext uri="{FF2B5EF4-FFF2-40B4-BE49-F238E27FC236}">
                        <a16:creationId xmlns:a16="http://schemas.microsoft.com/office/drawing/2014/main" id="{E0E7E5F4-426B-4365-A632-C7971C352CCC}"/>
                      </a:ext>
                    </a:extLst>
                  </p:cNvPr>
                  <p:cNvCxnSpPr>
                    <a:cxnSpLocks/>
                  </p:cNvCxnSpPr>
                  <p:nvPr/>
                </p:nvCxnSpPr>
                <p:spPr>
                  <a:xfrm flipH="1">
                    <a:off x="6440311" y="477336"/>
                    <a:ext cx="960857"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5" name="Connettore diritto 284">
                    <a:extLst>
                      <a:ext uri="{FF2B5EF4-FFF2-40B4-BE49-F238E27FC236}">
                        <a16:creationId xmlns:a16="http://schemas.microsoft.com/office/drawing/2014/main" id="{4D89A278-EDCB-45C4-8C3B-63B0FF6FAE24}"/>
                      </a:ext>
                    </a:extLst>
                  </p:cNvPr>
                  <p:cNvCxnSpPr>
                    <a:cxnSpLocks/>
                  </p:cNvCxnSpPr>
                  <p:nvPr/>
                </p:nvCxnSpPr>
                <p:spPr>
                  <a:xfrm flipH="1">
                    <a:off x="6482644" y="477336"/>
                    <a:ext cx="918524"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6" name="Connettore diritto 285">
                    <a:extLst>
                      <a:ext uri="{FF2B5EF4-FFF2-40B4-BE49-F238E27FC236}">
                        <a16:creationId xmlns:a16="http://schemas.microsoft.com/office/drawing/2014/main" id="{47E4E85B-124C-4671-B435-6C6EEB979C7C}"/>
                      </a:ext>
                    </a:extLst>
                  </p:cNvPr>
                  <p:cNvCxnSpPr>
                    <a:cxnSpLocks/>
                  </p:cNvCxnSpPr>
                  <p:nvPr/>
                </p:nvCxnSpPr>
                <p:spPr>
                  <a:xfrm flipH="1">
                    <a:off x="6527800" y="477336"/>
                    <a:ext cx="87336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7" name="Connettore diritto 286">
                    <a:extLst>
                      <a:ext uri="{FF2B5EF4-FFF2-40B4-BE49-F238E27FC236}">
                        <a16:creationId xmlns:a16="http://schemas.microsoft.com/office/drawing/2014/main" id="{A0014DEF-12C9-4AB8-8D2D-AF52605F39B8}"/>
                      </a:ext>
                    </a:extLst>
                  </p:cNvPr>
                  <p:cNvCxnSpPr>
                    <a:cxnSpLocks/>
                  </p:cNvCxnSpPr>
                  <p:nvPr/>
                </p:nvCxnSpPr>
                <p:spPr>
                  <a:xfrm flipH="1">
                    <a:off x="6587067" y="477336"/>
                    <a:ext cx="814101"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8" name="Connettore diritto 287">
                    <a:extLst>
                      <a:ext uri="{FF2B5EF4-FFF2-40B4-BE49-F238E27FC236}">
                        <a16:creationId xmlns:a16="http://schemas.microsoft.com/office/drawing/2014/main" id="{80CE9EBF-1C80-4885-B150-9A2B20CF5DA4}"/>
                      </a:ext>
                    </a:extLst>
                  </p:cNvPr>
                  <p:cNvCxnSpPr>
                    <a:cxnSpLocks/>
                  </p:cNvCxnSpPr>
                  <p:nvPr/>
                </p:nvCxnSpPr>
                <p:spPr>
                  <a:xfrm flipH="1">
                    <a:off x="6657622" y="477336"/>
                    <a:ext cx="734286"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8" name="Connettore diritto 297">
                    <a:extLst>
                      <a:ext uri="{FF2B5EF4-FFF2-40B4-BE49-F238E27FC236}">
                        <a16:creationId xmlns:a16="http://schemas.microsoft.com/office/drawing/2014/main" id="{18FF3BFA-297F-449C-B24F-0C8FCDC3783C}"/>
                      </a:ext>
                    </a:extLst>
                  </p:cNvPr>
                  <p:cNvCxnSpPr>
                    <a:cxnSpLocks/>
                  </p:cNvCxnSpPr>
                  <p:nvPr/>
                </p:nvCxnSpPr>
                <p:spPr>
                  <a:xfrm flipH="1">
                    <a:off x="6754906" y="477336"/>
                    <a:ext cx="64626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0" name="Connettore diritto 299">
                    <a:extLst>
                      <a:ext uri="{FF2B5EF4-FFF2-40B4-BE49-F238E27FC236}">
                        <a16:creationId xmlns:a16="http://schemas.microsoft.com/office/drawing/2014/main" id="{9360152E-A20B-4253-92C8-AA12B1D77D2C}"/>
                      </a:ext>
                    </a:extLst>
                  </p:cNvPr>
                  <p:cNvCxnSpPr>
                    <a:cxnSpLocks/>
                  </p:cNvCxnSpPr>
                  <p:nvPr/>
                </p:nvCxnSpPr>
                <p:spPr>
                  <a:xfrm flipH="1">
                    <a:off x="6889376" y="477336"/>
                    <a:ext cx="50253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2" name="Connettore diritto 301">
                    <a:extLst>
                      <a:ext uri="{FF2B5EF4-FFF2-40B4-BE49-F238E27FC236}">
                        <a16:creationId xmlns:a16="http://schemas.microsoft.com/office/drawing/2014/main" id="{6FB9E371-4994-4C59-BF5D-32A2B24A8BE8}"/>
                      </a:ext>
                    </a:extLst>
                  </p:cNvPr>
                  <p:cNvCxnSpPr>
                    <a:cxnSpLocks/>
                  </p:cNvCxnSpPr>
                  <p:nvPr/>
                </p:nvCxnSpPr>
                <p:spPr>
                  <a:xfrm flipH="1">
                    <a:off x="7041776" y="477336"/>
                    <a:ext cx="35939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4" name="Connettore diritto 303">
                    <a:extLst>
                      <a:ext uri="{FF2B5EF4-FFF2-40B4-BE49-F238E27FC236}">
                        <a16:creationId xmlns:a16="http://schemas.microsoft.com/office/drawing/2014/main" id="{4D6B3D23-97C5-4998-8FA9-C334B59EE3C8}"/>
                      </a:ext>
                    </a:extLst>
                  </p:cNvPr>
                  <p:cNvCxnSpPr>
                    <a:cxnSpLocks/>
                  </p:cNvCxnSpPr>
                  <p:nvPr/>
                </p:nvCxnSpPr>
                <p:spPr>
                  <a:xfrm flipH="1">
                    <a:off x="7225554" y="477336"/>
                    <a:ext cx="166354" cy="3653005"/>
                  </a:xfrm>
                  <a:prstGeom prst="line">
                    <a:avLst/>
                  </a:prstGeom>
                  <a:ln w="3175"/>
                </p:spPr>
                <p:style>
                  <a:lnRef idx="1">
                    <a:schemeClr val="accent1"/>
                  </a:lnRef>
                  <a:fillRef idx="0">
                    <a:schemeClr val="accent1"/>
                  </a:fillRef>
                  <a:effectRef idx="0">
                    <a:schemeClr val="accent1"/>
                  </a:effectRef>
                  <a:fontRef idx="minor">
                    <a:schemeClr val="tx1"/>
                  </a:fontRef>
                </p:style>
              </p:cxnSp>
            </p:grpSp>
          </p:grpSp>
          <p:cxnSp>
            <p:nvCxnSpPr>
              <p:cNvPr id="353" name="Connettore diritto 352">
                <a:extLst>
                  <a:ext uri="{FF2B5EF4-FFF2-40B4-BE49-F238E27FC236}">
                    <a16:creationId xmlns:a16="http://schemas.microsoft.com/office/drawing/2014/main" id="{26DEEA30-5BFA-469A-9AE3-6A0CA09224FD}"/>
                  </a:ext>
                </a:extLst>
              </p:cNvPr>
              <p:cNvCxnSpPr>
                <a:cxnSpLocks/>
              </p:cNvCxnSpPr>
              <p:nvPr/>
            </p:nvCxnSpPr>
            <p:spPr>
              <a:xfrm flipV="1">
                <a:off x="7392434" y="474530"/>
                <a:ext cx="0" cy="365358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30" name="Gruppo 29">
            <a:extLst>
              <a:ext uri="{FF2B5EF4-FFF2-40B4-BE49-F238E27FC236}">
                <a16:creationId xmlns:a16="http://schemas.microsoft.com/office/drawing/2014/main" id="{AE45B2D5-4877-498E-BF77-E20CA4C2200E}"/>
              </a:ext>
            </a:extLst>
          </p:cNvPr>
          <p:cNvGrpSpPr/>
          <p:nvPr/>
        </p:nvGrpSpPr>
        <p:grpSpPr>
          <a:xfrm>
            <a:off x="6223253" y="4118248"/>
            <a:ext cx="2337178" cy="1100728"/>
            <a:chOff x="6223253" y="4118248"/>
            <a:chExt cx="2337178" cy="1100728"/>
          </a:xfrm>
        </p:grpSpPr>
        <p:cxnSp>
          <p:nvCxnSpPr>
            <p:cNvPr id="59" name="Connettore diritto 58">
              <a:extLst>
                <a:ext uri="{FF2B5EF4-FFF2-40B4-BE49-F238E27FC236}">
                  <a16:creationId xmlns:a16="http://schemas.microsoft.com/office/drawing/2014/main" id="{A96781E0-A96A-4770-ADC0-294D5083249C}"/>
                </a:ext>
              </a:extLst>
            </p:cNvPr>
            <p:cNvCxnSpPr>
              <a:cxnSpLocks/>
            </p:cNvCxnSpPr>
            <p:nvPr/>
          </p:nvCxnSpPr>
          <p:spPr>
            <a:xfrm>
              <a:off x="6223253" y="4130341"/>
              <a:ext cx="602922" cy="107516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D8436F14-E318-4D69-A5DF-E8EB101F2AC0}"/>
                </a:ext>
              </a:extLst>
            </p:cNvPr>
            <p:cNvCxnSpPr>
              <a:cxnSpLocks/>
            </p:cNvCxnSpPr>
            <p:nvPr/>
          </p:nvCxnSpPr>
          <p:spPr>
            <a:xfrm flipH="1">
              <a:off x="7975665" y="4131257"/>
              <a:ext cx="584766" cy="104160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54" name="Gruppo 453">
              <a:extLst>
                <a:ext uri="{FF2B5EF4-FFF2-40B4-BE49-F238E27FC236}">
                  <a16:creationId xmlns:a16="http://schemas.microsoft.com/office/drawing/2014/main" id="{6565C25E-B269-4CC7-9E35-917D45B84554}"/>
                </a:ext>
              </a:extLst>
            </p:cNvPr>
            <p:cNvGrpSpPr/>
            <p:nvPr/>
          </p:nvGrpSpPr>
          <p:grpSpPr>
            <a:xfrm rot="5400000">
              <a:off x="6847902" y="3525796"/>
              <a:ext cx="1100728" cy="2285632"/>
              <a:chOff x="2989173" y="3512891"/>
              <a:chExt cx="1100728" cy="2285632"/>
            </a:xfrm>
          </p:grpSpPr>
          <p:grpSp>
            <p:nvGrpSpPr>
              <p:cNvPr id="432" name="Gruppo 431">
                <a:extLst>
                  <a:ext uri="{FF2B5EF4-FFF2-40B4-BE49-F238E27FC236}">
                    <a16:creationId xmlns:a16="http://schemas.microsoft.com/office/drawing/2014/main" id="{B7396B9B-6966-4A3C-84DA-0CB28F37942E}"/>
                  </a:ext>
                </a:extLst>
              </p:cNvPr>
              <p:cNvGrpSpPr/>
              <p:nvPr/>
            </p:nvGrpSpPr>
            <p:grpSpPr>
              <a:xfrm>
                <a:off x="2989173" y="3512891"/>
                <a:ext cx="1100728" cy="1053483"/>
                <a:chOff x="8767079" y="1813579"/>
                <a:chExt cx="1100728" cy="1053483"/>
              </a:xfrm>
            </p:grpSpPr>
            <p:cxnSp>
              <p:nvCxnSpPr>
                <p:cNvPr id="433" name="Connettore diritto 432">
                  <a:extLst>
                    <a:ext uri="{FF2B5EF4-FFF2-40B4-BE49-F238E27FC236}">
                      <a16:creationId xmlns:a16="http://schemas.microsoft.com/office/drawing/2014/main" id="{6229607C-B8D6-4A5C-878E-8A9FC8F539B9}"/>
                    </a:ext>
                  </a:extLst>
                </p:cNvPr>
                <p:cNvCxnSpPr>
                  <a:cxnSpLocks/>
                </p:cNvCxnSpPr>
                <p:nvPr/>
              </p:nvCxnSpPr>
              <p:spPr>
                <a:xfrm rot="16200000" flipV="1">
                  <a:off x="9007602" y="1573056"/>
                  <a:ext cx="579725" cy="106077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4" name="Connettore diritto 433">
                  <a:extLst>
                    <a:ext uri="{FF2B5EF4-FFF2-40B4-BE49-F238E27FC236}">
                      <a16:creationId xmlns:a16="http://schemas.microsoft.com/office/drawing/2014/main" id="{B657CDD7-E46B-4EDB-A401-063B734333F8}"/>
                    </a:ext>
                  </a:extLst>
                </p:cNvPr>
                <p:cNvCxnSpPr>
                  <a:cxnSpLocks/>
                </p:cNvCxnSpPr>
                <p:nvPr/>
              </p:nvCxnSpPr>
              <p:spPr>
                <a:xfrm rot="16200000" flipV="1">
                  <a:off x="9025955" y="1602453"/>
                  <a:ext cx="569309" cy="108706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5" name="Connettore diritto 434">
                  <a:extLst>
                    <a:ext uri="{FF2B5EF4-FFF2-40B4-BE49-F238E27FC236}">
                      <a16:creationId xmlns:a16="http://schemas.microsoft.com/office/drawing/2014/main" id="{939386AA-9B19-4BAE-A2AE-B6CFDBF445E8}"/>
                    </a:ext>
                  </a:extLst>
                </p:cNvPr>
                <p:cNvCxnSpPr>
                  <a:cxnSpLocks/>
                </p:cNvCxnSpPr>
                <p:nvPr/>
              </p:nvCxnSpPr>
              <p:spPr>
                <a:xfrm rot="16200000" flipV="1">
                  <a:off x="9042660" y="1639372"/>
                  <a:ext cx="551351" cy="10989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6" name="Connettore diritto 435">
                  <a:extLst>
                    <a:ext uri="{FF2B5EF4-FFF2-40B4-BE49-F238E27FC236}">
                      <a16:creationId xmlns:a16="http://schemas.microsoft.com/office/drawing/2014/main" id="{035D7262-CC94-4D06-BE2A-4410E6D7F399}"/>
                    </a:ext>
                  </a:extLst>
                </p:cNvPr>
                <p:cNvCxnSpPr>
                  <a:cxnSpLocks/>
                </p:cNvCxnSpPr>
                <p:nvPr/>
              </p:nvCxnSpPr>
              <p:spPr>
                <a:xfrm rot="16200000" flipV="1">
                  <a:off x="9064561" y="1693250"/>
                  <a:ext cx="506333" cy="108590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7" name="Connettore diritto 436">
                  <a:extLst>
                    <a:ext uri="{FF2B5EF4-FFF2-40B4-BE49-F238E27FC236}">
                      <a16:creationId xmlns:a16="http://schemas.microsoft.com/office/drawing/2014/main" id="{E6B4AFE4-55FD-49B5-89A5-ED3CF7C7F5DD}"/>
                    </a:ext>
                  </a:extLst>
                </p:cNvPr>
                <p:cNvCxnSpPr>
                  <a:cxnSpLocks/>
                </p:cNvCxnSpPr>
                <p:nvPr/>
              </p:nvCxnSpPr>
              <p:spPr>
                <a:xfrm rot="16200000" flipV="1">
                  <a:off x="9084768" y="1762226"/>
                  <a:ext cx="455716" cy="108005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8" name="Connettore diritto 437">
                  <a:extLst>
                    <a:ext uri="{FF2B5EF4-FFF2-40B4-BE49-F238E27FC236}">
                      <a16:creationId xmlns:a16="http://schemas.microsoft.com/office/drawing/2014/main" id="{1F192B89-A069-493A-89AC-6C164F9BEE0F}"/>
                    </a:ext>
                  </a:extLst>
                </p:cNvPr>
                <p:cNvCxnSpPr>
                  <a:cxnSpLocks/>
                </p:cNvCxnSpPr>
                <p:nvPr/>
              </p:nvCxnSpPr>
              <p:spPr>
                <a:xfrm rot="16200000" flipV="1">
                  <a:off x="9104134" y="1854556"/>
                  <a:ext cx="388481" cy="10531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9" name="Connettore diritto 438">
                  <a:extLst>
                    <a:ext uri="{FF2B5EF4-FFF2-40B4-BE49-F238E27FC236}">
                      <a16:creationId xmlns:a16="http://schemas.microsoft.com/office/drawing/2014/main" id="{CAD39DA2-8928-42FB-BB27-9668CD934003}"/>
                    </a:ext>
                  </a:extLst>
                </p:cNvPr>
                <p:cNvCxnSpPr>
                  <a:cxnSpLocks/>
                </p:cNvCxnSpPr>
                <p:nvPr/>
              </p:nvCxnSpPr>
              <p:spPr>
                <a:xfrm rot="16200000" flipV="1">
                  <a:off x="9127350" y="1966065"/>
                  <a:ext cx="309964" cy="101719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0" name="Connettore diritto 439">
                  <a:extLst>
                    <a:ext uri="{FF2B5EF4-FFF2-40B4-BE49-F238E27FC236}">
                      <a16:creationId xmlns:a16="http://schemas.microsoft.com/office/drawing/2014/main" id="{76A07DF2-1EB1-4F31-A947-739E27B1733A}"/>
                    </a:ext>
                  </a:extLst>
                </p:cNvPr>
                <p:cNvCxnSpPr>
                  <a:cxnSpLocks/>
                </p:cNvCxnSpPr>
                <p:nvPr/>
              </p:nvCxnSpPr>
              <p:spPr>
                <a:xfrm rot="16200000" flipV="1">
                  <a:off x="9147520" y="2095672"/>
                  <a:ext cx="227050" cy="97462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1" name="Connettore diritto 440">
                  <a:extLst>
                    <a:ext uri="{FF2B5EF4-FFF2-40B4-BE49-F238E27FC236}">
                      <a16:creationId xmlns:a16="http://schemas.microsoft.com/office/drawing/2014/main" id="{BA6F969B-E8B3-4BBA-9740-BFA3258CD572}"/>
                    </a:ext>
                  </a:extLst>
                </p:cNvPr>
                <p:cNvCxnSpPr>
                  <a:cxnSpLocks/>
                </p:cNvCxnSpPr>
                <p:nvPr/>
              </p:nvCxnSpPr>
              <p:spPr>
                <a:xfrm rot="16200000" flipV="1">
                  <a:off x="9174159" y="2228640"/>
                  <a:ext cx="147315" cy="95106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2" name="Connettore diritto 441">
                  <a:extLst>
                    <a:ext uri="{FF2B5EF4-FFF2-40B4-BE49-F238E27FC236}">
                      <a16:creationId xmlns:a16="http://schemas.microsoft.com/office/drawing/2014/main" id="{20D027A7-006A-4A14-9074-3058E0C6F81F}"/>
                    </a:ext>
                  </a:extLst>
                </p:cNvPr>
                <p:cNvCxnSpPr>
                  <a:cxnSpLocks/>
                </p:cNvCxnSpPr>
                <p:nvPr/>
              </p:nvCxnSpPr>
              <p:spPr>
                <a:xfrm rot="16200000" flipV="1">
                  <a:off x="9208292" y="2352005"/>
                  <a:ext cx="75497" cy="95461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43" name="Gruppo 442">
                <a:extLst>
                  <a:ext uri="{FF2B5EF4-FFF2-40B4-BE49-F238E27FC236}">
                    <a16:creationId xmlns:a16="http://schemas.microsoft.com/office/drawing/2014/main" id="{6C57247F-4DF7-4F66-9659-BEC6A7A83D31}"/>
                  </a:ext>
                </a:extLst>
              </p:cNvPr>
              <p:cNvGrpSpPr/>
              <p:nvPr/>
            </p:nvGrpSpPr>
            <p:grpSpPr>
              <a:xfrm flipV="1">
                <a:off x="2996994" y="4747865"/>
                <a:ext cx="1092009" cy="1050658"/>
                <a:chOff x="8767079" y="1813581"/>
                <a:chExt cx="1092009" cy="1050658"/>
              </a:xfrm>
            </p:grpSpPr>
            <p:cxnSp>
              <p:nvCxnSpPr>
                <p:cNvPr id="444" name="Connettore diritto 443">
                  <a:extLst>
                    <a:ext uri="{FF2B5EF4-FFF2-40B4-BE49-F238E27FC236}">
                      <a16:creationId xmlns:a16="http://schemas.microsoft.com/office/drawing/2014/main" id="{B7D26154-CEBA-4466-9610-F0CC9908297F}"/>
                    </a:ext>
                  </a:extLst>
                </p:cNvPr>
                <p:cNvCxnSpPr>
                  <a:cxnSpLocks/>
                </p:cNvCxnSpPr>
                <p:nvPr/>
              </p:nvCxnSpPr>
              <p:spPr>
                <a:xfrm rot="5400000" flipH="1">
                  <a:off x="9014685" y="1565975"/>
                  <a:ext cx="596798" cy="109200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5" name="Connettore diritto 444">
                  <a:extLst>
                    <a:ext uri="{FF2B5EF4-FFF2-40B4-BE49-F238E27FC236}">
                      <a16:creationId xmlns:a16="http://schemas.microsoft.com/office/drawing/2014/main" id="{8C344FA2-FE12-4DDC-8E9E-340EC852F2BF}"/>
                    </a:ext>
                  </a:extLst>
                </p:cNvPr>
                <p:cNvCxnSpPr>
                  <a:cxnSpLocks/>
                </p:cNvCxnSpPr>
                <p:nvPr/>
              </p:nvCxnSpPr>
              <p:spPr>
                <a:xfrm rot="5400000" flipH="1">
                  <a:off x="9024560" y="1603850"/>
                  <a:ext cx="566238" cy="108119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6" name="Connettore diritto 445">
                  <a:extLst>
                    <a:ext uri="{FF2B5EF4-FFF2-40B4-BE49-F238E27FC236}">
                      <a16:creationId xmlns:a16="http://schemas.microsoft.com/office/drawing/2014/main" id="{4355ED54-2CC2-4FDF-B4E4-724AD2339A6F}"/>
                    </a:ext>
                  </a:extLst>
                </p:cNvPr>
                <p:cNvCxnSpPr>
                  <a:cxnSpLocks/>
                </p:cNvCxnSpPr>
                <p:nvPr/>
              </p:nvCxnSpPr>
              <p:spPr>
                <a:xfrm rot="5400000" flipH="1">
                  <a:off x="9040404" y="1641629"/>
                  <a:ext cx="546809" cy="108988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7" name="Connettore diritto 446">
                  <a:extLst>
                    <a:ext uri="{FF2B5EF4-FFF2-40B4-BE49-F238E27FC236}">
                      <a16:creationId xmlns:a16="http://schemas.microsoft.com/office/drawing/2014/main" id="{7DA24B8D-3B7A-4FE7-AD5D-746DCDA31357}"/>
                    </a:ext>
                  </a:extLst>
                </p:cNvPr>
                <p:cNvCxnSpPr>
                  <a:cxnSpLocks/>
                </p:cNvCxnSpPr>
                <p:nvPr/>
              </p:nvCxnSpPr>
              <p:spPr>
                <a:xfrm rot="5400000" flipH="1">
                  <a:off x="9061382" y="1696430"/>
                  <a:ext cx="500778" cy="107399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8" name="Connettore diritto 447">
                  <a:extLst>
                    <a:ext uri="{FF2B5EF4-FFF2-40B4-BE49-F238E27FC236}">
                      <a16:creationId xmlns:a16="http://schemas.microsoft.com/office/drawing/2014/main" id="{BC093F11-DF06-4323-A611-38E01151936E}"/>
                    </a:ext>
                  </a:extLst>
                </p:cNvPr>
                <p:cNvCxnSpPr>
                  <a:cxnSpLocks/>
                </p:cNvCxnSpPr>
                <p:nvPr/>
              </p:nvCxnSpPr>
              <p:spPr>
                <a:xfrm rot="5400000" flipH="1">
                  <a:off x="9082051" y="1764945"/>
                  <a:ext cx="451751" cy="107065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9" name="Connettore diritto 448">
                  <a:extLst>
                    <a:ext uri="{FF2B5EF4-FFF2-40B4-BE49-F238E27FC236}">
                      <a16:creationId xmlns:a16="http://schemas.microsoft.com/office/drawing/2014/main" id="{BF2507B8-67AD-48E1-A665-6A61E23F7A60}"/>
                    </a:ext>
                  </a:extLst>
                </p:cNvPr>
                <p:cNvCxnSpPr>
                  <a:cxnSpLocks/>
                </p:cNvCxnSpPr>
                <p:nvPr/>
              </p:nvCxnSpPr>
              <p:spPr>
                <a:xfrm rot="5400000" flipH="1">
                  <a:off x="9097507" y="1861183"/>
                  <a:ext cx="380733" cy="10321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0" name="Connettore diritto 449">
                  <a:extLst>
                    <a:ext uri="{FF2B5EF4-FFF2-40B4-BE49-F238E27FC236}">
                      <a16:creationId xmlns:a16="http://schemas.microsoft.com/office/drawing/2014/main" id="{43D14D9D-7E79-44EA-96BA-E5C909CB4077}"/>
                    </a:ext>
                  </a:extLst>
                </p:cNvPr>
                <p:cNvCxnSpPr>
                  <a:cxnSpLocks/>
                </p:cNvCxnSpPr>
                <p:nvPr/>
              </p:nvCxnSpPr>
              <p:spPr>
                <a:xfrm rot="5400000" flipH="1">
                  <a:off x="9124632" y="1963570"/>
                  <a:ext cx="307579" cy="10093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1" name="Connettore diritto 450">
                  <a:extLst>
                    <a:ext uri="{FF2B5EF4-FFF2-40B4-BE49-F238E27FC236}">
                      <a16:creationId xmlns:a16="http://schemas.microsoft.com/office/drawing/2014/main" id="{13E4448E-D454-4B23-A137-82AB7D05A06C}"/>
                    </a:ext>
                  </a:extLst>
                </p:cNvPr>
                <p:cNvCxnSpPr>
                  <a:cxnSpLocks/>
                </p:cNvCxnSpPr>
                <p:nvPr/>
              </p:nvCxnSpPr>
              <p:spPr>
                <a:xfrm rot="5400000" flipH="1">
                  <a:off x="9144520" y="2098671"/>
                  <a:ext cx="225228" cy="96680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2" name="Connettore diritto 451">
                  <a:extLst>
                    <a:ext uri="{FF2B5EF4-FFF2-40B4-BE49-F238E27FC236}">
                      <a16:creationId xmlns:a16="http://schemas.microsoft.com/office/drawing/2014/main" id="{15A5FC89-A376-42EC-AE82-F82118A84D3F}"/>
                    </a:ext>
                  </a:extLst>
                </p:cNvPr>
                <p:cNvCxnSpPr>
                  <a:cxnSpLocks/>
                </p:cNvCxnSpPr>
                <p:nvPr/>
              </p:nvCxnSpPr>
              <p:spPr>
                <a:xfrm rot="5400000" flipH="1">
                  <a:off x="9170852" y="2231945"/>
                  <a:ext cx="146104" cy="94324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3" name="Connettore diritto 452">
                  <a:extLst>
                    <a:ext uri="{FF2B5EF4-FFF2-40B4-BE49-F238E27FC236}">
                      <a16:creationId xmlns:a16="http://schemas.microsoft.com/office/drawing/2014/main" id="{69152776-F624-4516-83D0-1124F4EB50B1}"/>
                    </a:ext>
                  </a:extLst>
                </p:cNvPr>
                <p:cNvCxnSpPr>
                  <a:cxnSpLocks/>
                </p:cNvCxnSpPr>
                <p:nvPr/>
              </p:nvCxnSpPr>
              <p:spPr>
                <a:xfrm rot="5400000" flipH="1">
                  <a:off x="9191860" y="2368438"/>
                  <a:ext cx="72673" cy="9189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grpSp>
      <p:cxnSp>
        <p:nvCxnSpPr>
          <p:cNvPr id="517" name="Connettore diritto 516">
            <a:extLst>
              <a:ext uri="{FF2B5EF4-FFF2-40B4-BE49-F238E27FC236}">
                <a16:creationId xmlns:a16="http://schemas.microsoft.com/office/drawing/2014/main" id="{F5C5F4D3-C978-41F4-93DC-CC59069BCC9E}"/>
              </a:ext>
            </a:extLst>
          </p:cNvPr>
          <p:cNvCxnSpPr>
            <a:cxnSpLocks/>
          </p:cNvCxnSpPr>
          <p:nvPr/>
        </p:nvCxnSpPr>
        <p:spPr>
          <a:xfrm>
            <a:off x="7393789" y="4137966"/>
            <a:ext cx="0" cy="910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86" name="Gruppo 485">
            <a:extLst>
              <a:ext uri="{FF2B5EF4-FFF2-40B4-BE49-F238E27FC236}">
                <a16:creationId xmlns:a16="http://schemas.microsoft.com/office/drawing/2014/main" id="{C03BF69C-F923-4A54-A268-BFB8DEFC8D92}"/>
              </a:ext>
            </a:extLst>
          </p:cNvPr>
          <p:cNvGrpSpPr/>
          <p:nvPr/>
        </p:nvGrpSpPr>
        <p:grpSpPr>
          <a:xfrm>
            <a:off x="6224092" y="1794781"/>
            <a:ext cx="2340000" cy="2340000"/>
            <a:chOff x="2935551" y="1784210"/>
            <a:chExt cx="2341637" cy="2340000"/>
          </a:xfrm>
        </p:grpSpPr>
        <p:grpSp>
          <p:nvGrpSpPr>
            <p:cNvPr id="192" name="Gruppo 191">
              <a:extLst>
                <a:ext uri="{FF2B5EF4-FFF2-40B4-BE49-F238E27FC236}">
                  <a16:creationId xmlns:a16="http://schemas.microsoft.com/office/drawing/2014/main" id="{AC0BB09C-A08D-4E76-8FD6-F405EAB0B3FC}"/>
                </a:ext>
              </a:extLst>
            </p:cNvPr>
            <p:cNvGrpSpPr/>
            <p:nvPr/>
          </p:nvGrpSpPr>
          <p:grpSpPr>
            <a:xfrm>
              <a:off x="2935551" y="1784210"/>
              <a:ext cx="2341637" cy="2340000"/>
              <a:chOff x="6221616" y="1788110"/>
              <a:chExt cx="2341637" cy="2340000"/>
            </a:xfrm>
          </p:grpSpPr>
          <p:sp>
            <p:nvSpPr>
              <p:cNvPr id="195" name="Figura a mano libera: forma 194">
                <a:extLst>
                  <a:ext uri="{FF2B5EF4-FFF2-40B4-BE49-F238E27FC236}">
                    <a16:creationId xmlns:a16="http://schemas.microsoft.com/office/drawing/2014/main" id="{0A017E23-ECF7-4F21-B902-14D1F38AACC8}"/>
                  </a:ext>
                </a:extLst>
              </p:cNvPr>
              <p:cNvSpPr/>
              <p:nvPr/>
            </p:nvSpPr>
            <p:spPr>
              <a:xfrm>
                <a:off x="6814772" y="2304261"/>
                <a:ext cx="1160932" cy="1546080"/>
              </a:xfrm>
              <a:custGeom>
                <a:avLst/>
                <a:gdLst>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49416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0391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5286 h 1546080"/>
                  <a:gd name="connsiteX1" fmla="*/ 78788 w 1160941"/>
                  <a:gd name="connsiteY1" fmla="*/ 413390 h 1546080"/>
                  <a:gd name="connsiteX2" fmla="*/ 152410 w 1160941"/>
                  <a:gd name="connsiteY2" fmla="*/ 241715 h 1546080"/>
                  <a:gd name="connsiteX3" fmla="*/ 303914 w 1160941"/>
                  <a:gd name="connsiteY3" fmla="*/ 77213 h 1546080"/>
                  <a:gd name="connsiteX4" fmla="*/ 580475 w 1160941"/>
                  <a:gd name="connsiteY4" fmla="*/ 5 h 1546080"/>
                  <a:gd name="connsiteX5" fmla="*/ 858941 w 1160941"/>
                  <a:gd name="connsiteY5" fmla="*/ 80351 h 1546080"/>
                  <a:gd name="connsiteX6" fmla="*/ 1004057 w 1160941"/>
                  <a:gd name="connsiteY6" fmla="*/ 239474 h 1546080"/>
                  <a:gd name="connsiteX7" fmla="*/ 1080257 w 1160941"/>
                  <a:gd name="connsiteY7" fmla="*/ 423251 h 1546080"/>
                  <a:gd name="connsiteX8" fmla="*/ 1160940 w 1160941"/>
                  <a:gd name="connsiteY8" fmla="*/ 799768 h 1546080"/>
                  <a:gd name="connsiteX9" fmla="*/ 1082499 w 1160941"/>
                  <a:gd name="connsiteY9" fmla="*/ 1203180 h 1546080"/>
                  <a:gd name="connsiteX10" fmla="*/ 1013022 w 1160941"/>
                  <a:gd name="connsiteY10" fmla="*/ 1366786 h 1546080"/>
                  <a:gd name="connsiteX11" fmla="*/ 849416 w 1160941"/>
                  <a:gd name="connsiteY11" fmla="*/ 1481086 h 1546080"/>
                  <a:gd name="connsiteX12" fmla="*/ 580475 w 1160941"/>
                  <a:gd name="connsiteY12" fmla="*/ 1546080 h 1546080"/>
                  <a:gd name="connsiteX13" fmla="*/ 307052 w 1160941"/>
                  <a:gd name="connsiteY13" fmla="*/ 1481086 h 1546080"/>
                  <a:gd name="connsiteX14" fmla="*/ 154652 w 1160941"/>
                  <a:gd name="connsiteY14" fmla="*/ 1369027 h 1546080"/>
                  <a:gd name="connsiteX15" fmla="*/ 73969 w 1160941"/>
                  <a:gd name="connsiteY15" fmla="*/ 1203180 h 1546080"/>
                  <a:gd name="connsiteX16" fmla="*/ 10 w 1160941"/>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0932" h="1546080">
                    <a:moveTo>
                      <a:pt x="1" y="795286"/>
                    </a:moveTo>
                    <a:cubicBezTo>
                      <a:pt x="169" y="663337"/>
                      <a:pt x="57189" y="467552"/>
                      <a:pt x="78779" y="413390"/>
                    </a:cubicBezTo>
                    <a:cubicBezTo>
                      <a:pt x="100369" y="359228"/>
                      <a:pt x="114880" y="297744"/>
                      <a:pt x="152401" y="241715"/>
                    </a:cubicBezTo>
                    <a:cubicBezTo>
                      <a:pt x="189922" y="185686"/>
                      <a:pt x="232561" y="117498"/>
                      <a:pt x="303905" y="77213"/>
                    </a:cubicBezTo>
                    <a:cubicBezTo>
                      <a:pt x="375249" y="36928"/>
                      <a:pt x="487962" y="-518"/>
                      <a:pt x="580466" y="5"/>
                    </a:cubicBezTo>
                    <a:cubicBezTo>
                      <a:pt x="672971" y="528"/>
                      <a:pt x="788335" y="40440"/>
                      <a:pt x="858932" y="80351"/>
                    </a:cubicBezTo>
                    <a:cubicBezTo>
                      <a:pt x="929529" y="120262"/>
                      <a:pt x="967162" y="182324"/>
                      <a:pt x="1004048" y="239474"/>
                    </a:cubicBezTo>
                    <a:cubicBezTo>
                      <a:pt x="1040934" y="296624"/>
                      <a:pt x="1054101" y="329869"/>
                      <a:pt x="1080248" y="423251"/>
                    </a:cubicBezTo>
                    <a:cubicBezTo>
                      <a:pt x="1106395" y="516633"/>
                      <a:pt x="1160557" y="669780"/>
                      <a:pt x="1160931" y="799768"/>
                    </a:cubicBezTo>
                    <a:cubicBezTo>
                      <a:pt x="1161305" y="929756"/>
                      <a:pt x="1101428" y="1137252"/>
                      <a:pt x="1082490" y="1203180"/>
                    </a:cubicBezTo>
                    <a:cubicBezTo>
                      <a:pt x="1063552" y="1269108"/>
                      <a:pt x="1027095" y="1343552"/>
                      <a:pt x="1013013" y="1366786"/>
                    </a:cubicBezTo>
                    <a:cubicBezTo>
                      <a:pt x="998931" y="1390020"/>
                      <a:pt x="921498" y="1451204"/>
                      <a:pt x="849407" y="1481086"/>
                    </a:cubicBezTo>
                    <a:cubicBezTo>
                      <a:pt x="777316" y="1510968"/>
                      <a:pt x="670860" y="1546080"/>
                      <a:pt x="580466" y="1546080"/>
                    </a:cubicBezTo>
                    <a:cubicBezTo>
                      <a:pt x="490072" y="1546080"/>
                      <a:pt x="378014" y="1510595"/>
                      <a:pt x="307043" y="1481086"/>
                    </a:cubicBezTo>
                    <a:cubicBezTo>
                      <a:pt x="236072" y="1451577"/>
                      <a:pt x="193490" y="1415345"/>
                      <a:pt x="154643" y="1369027"/>
                    </a:cubicBezTo>
                    <a:cubicBezTo>
                      <a:pt x="125321" y="1320804"/>
                      <a:pt x="103917" y="1300335"/>
                      <a:pt x="77770" y="1205085"/>
                    </a:cubicBezTo>
                    <a:cubicBezTo>
                      <a:pt x="51623" y="1109835"/>
                      <a:pt x="-167" y="927235"/>
                      <a:pt x="1" y="795286"/>
                    </a:cubicBezTo>
                    <a:close/>
                  </a:path>
                </a:pathLst>
              </a:cu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omic Sans MS"/>
                  <a:ea typeface="+mn-ea"/>
                  <a:cs typeface="+mn-cs"/>
                </a:endParaRPr>
              </a:p>
            </p:txBody>
          </p:sp>
          <p:grpSp>
            <p:nvGrpSpPr>
              <p:cNvPr id="196" name="Gruppo 195">
                <a:extLst>
                  <a:ext uri="{FF2B5EF4-FFF2-40B4-BE49-F238E27FC236}">
                    <a16:creationId xmlns:a16="http://schemas.microsoft.com/office/drawing/2014/main" id="{2346B908-78E8-454A-86C8-003782717C02}"/>
                  </a:ext>
                </a:extLst>
              </p:cNvPr>
              <p:cNvGrpSpPr/>
              <p:nvPr/>
            </p:nvGrpSpPr>
            <p:grpSpPr>
              <a:xfrm>
                <a:off x="6221616" y="1788110"/>
                <a:ext cx="2341637" cy="2340000"/>
                <a:chOff x="6221616" y="1788110"/>
                <a:chExt cx="2341637" cy="2340000"/>
              </a:xfrm>
            </p:grpSpPr>
            <p:sp>
              <p:nvSpPr>
                <p:cNvPr id="197" name="Ovale 196">
                  <a:extLst>
                    <a:ext uri="{FF2B5EF4-FFF2-40B4-BE49-F238E27FC236}">
                      <a16:creationId xmlns:a16="http://schemas.microsoft.com/office/drawing/2014/main" id="{4E301347-CA56-4FDA-9810-0C9C0518F82A}"/>
                    </a:ext>
                  </a:extLst>
                </p:cNvPr>
                <p:cNvSpPr/>
                <p:nvPr/>
              </p:nvSpPr>
              <p:spPr>
                <a:xfrm>
                  <a:off x="6223253" y="1788110"/>
                  <a:ext cx="2340000" cy="23400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omic Sans MS"/>
                    <a:ea typeface="+mn-ea"/>
                    <a:cs typeface="+mn-cs"/>
                  </a:endParaRPr>
                </a:p>
              </p:txBody>
            </p:sp>
            <p:cxnSp>
              <p:nvCxnSpPr>
                <p:cNvPr id="200" name="Connettore diritto 199">
                  <a:extLst>
                    <a:ext uri="{FF2B5EF4-FFF2-40B4-BE49-F238E27FC236}">
                      <a16:creationId xmlns:a16="http://schemas.microsoft.com/office/drawing/2014/main" id="{90F5F057-8E3C-4F5C-AD9D-F3FEB759DA54}"/>
                    </a:ext>
                  </a:extLst>
                </p:cNvPr>
                <p:cNvCxnSpPr>
                  <a:cxnSpLocks/>
                  <a:endCxn id="197" idx="6"/>
                </p:cNvCxnSpPr>
                <p:nvPr/>
              </p:nvCxnSpPr>
              <p:spPr>
                <a:xfrm>
                  <a:off x="8045645" y="2958110"/>
                  <a:ext cx="51760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1" name="Connettore diritto 200">
                  <a:extLst>
                    <a:ext uri="{FF2B5EF4-FFF2-40B4-BE49-F238E27FC236}">
                      <a16:creationId xmlns:a16="http://schemas.microsoft.com/office/drawing/2014/main" id="{C45134B2-F0B0-4A83-A9B3-5E368F151847}"/>
                    </a:ext>
                  </a:extLst>
                </p:cNvPr>
                <p:cNvCxnSpPr>
                  <a:cxnSpLocks/>
                </p:cNvCxnSpPr>
                <p:nvPr/>
              </p:nvCxnSpPr>
              <p:spPr>
                <a:xfrm flipH="1" flipV="1">
                  <a:off x="8127506" y="3154853"/>
                  <a:ext cx="395880" cy="1060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2" name="Connettore diritto 201">
                  <a:extLst>
                    <a:ext uri="{FF2B5EF4-FFF2-40B4-BE49-F238E27FC236}">
                      <a16:creationId xmlns:a16="http://schemas.microsoft.com/office/drawing/2014/main" id="{FF920D6D-98B4-46BC-83FB-31D7C2D84E8D}"/>
                    </a:ext>
                  </a:extLst>
                </p:cNvPr>
                <p:cNvCxnSpPr>
                  <a:cxnSpLocks/>
                </p:cNvCxnSpPr>
                <p:nvPr/>
              </p:nvCxnSpPr>
              <p:spPr>
                <a:xfrm>
                  <a:off x="8183375" y="3414287"/>
                  <a:ext cx="223128" cy="12882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3" name="Connettore diritto 202">
                  <a:extLst>
                    <a:ext uri="{FF2B5EF4-FFF2-40B4-BE49-F238E27FC236}">
                      <a16:creationId xmlns:a16="http://schemas.microsoft.com/office/drawing/2014/main" id="{894580B3-FAEA-4161-88CB-510BCE49E770}"/>
                    </a:ext>
                  </a:extLst>
                </p:cNvPr>
                <p:cNvCxnSpPr>
                  <a:cxnSpLocks/>
                </p:cNvCxnSpPr>
                <p:nvPr/>
              </p:nvCxnSpPr>
              <p:spPr>
                <a:xfrm>
                  <a:off x="6808253" y="1944860"/>
                  <a:ext cx="140210" cy="24285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5" name="Connettore diritto 204">
                  <a:extLst>
                    <a:ext uri="{FF2B5EF4-FFF2-40B4-BE49-F238E27FC236}">
                      <a16:creationId xmlns:a16="http://schemas.microsoft.com/office/drawing/2014/main" id="{136139FD-0B87-4E36-8B65-5022BB35D484}"/>
                    </a:ext>
                  </a:extLst>
                </p:cNvPr>
                <p:cNvCxnSpPr>
                  <a:cxnSpLocks/>
                </p:cNvCxnSpPr>
                <p:nvPr/>
              </p:nvCxnSpPr>
              <p:spPr>
                <a:xfrm flipV="1">
                  <a:off x="8018218" y="2655292"/>
                  <a:ext cx="505168" cy="1353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Connettore diritto 207">
                  <a:extLst>
                    <a:ext uri="{FF2B5EF4-FFF2-40B4-BE49-F238E27FC236}">
                      <a16:creationId xmlns:a16="http://schemas.microsoft.com/office/drawing/2014/main" id="{906DA0F2-03F1-4183-8CD2-D249AC16488F}"/>
                    </a:ext>
                  </a:extLst>
                </p:cNvPr>
                <p:cNvCxnSpPr>
                  <a:cxnSpLocks/>
                </p:cNvCxnSpPr>
                <p:nvPr/>
              </p:nvCxnSpPr>
              <p:spPr>
                <a:xfrm flipV="1">
                  <a:off x="7978927" y="2373110"/>
                  <a:ext cx="427576" cy="24686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Connettore diritto 208">
                  <a:extLst>
                    <a:ext uri="{FF2B5EF4-FFF2-40B4-BE49-F238E27FC236}">
                      <a16:creationId xmlns:a16="http://schemas.microsoft.com/office/drawing/2014/main" id="{2509CEBE-10DF-44EE-8A1A-BE603551EF16}"/>
                    </a:ext>
                  </a:extLst>
                </p:cNvPr>
                <p:cNvCxnSpPr>
                  <a:cxnSpLocks/>
                </p:cNvCxnSpPr>
                <p:nvPr/>
              </p:nvCxnSpPr>
              <p:spPr>
                <a:xfrm flipV="1">
                  <a:off x="7934772" y="2130795"/>
                  <a:ext cx="285796" cy="28579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Connettore diritto 209">
                  <a:extLst>
                    <a:ext uri="{FF2B5EF4-FFF2-40B4-BE49-F238E27FC236}">
                      <a16:creationId xmlns:a16="http://schemas.microsoft.com/office/drawing/2014/main" id="{580607EF-8EBB-4185-AC52-5F454020471A}"/>
                    </a:ext>
                  </a:extLst>
                </p:cNvPr>
                <p:cNvCxnSpPr>
                  <a:cxnSpLocks/>
                </p:cNvCxnSpPr>
                <p:nvPr/>
              </p:nvCxnSpPr>
              <p:spPr>
                <a:xfrm flipV="1">
                  <a:off x="7851553" y="1944860"/>
                  <a:ext cx="126700" cy="2194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1" name="Connettore diritto 210">
                  <a:extLst>
                    <a:ext uri="{FF2B5EF4-FFF2-40B4-BE49-F238E27FC236}">
                      <a16:creationId xmlns:a16="http://schemas.microsoft.com/office/drawing/2014/main" id="{3A77B7A9-E9A3-4302-8A7F-9D05384A7B10}"/>
                    </a:ext>
                  </a:extLst>
                </p:cNvPr>
                <p:cNvCxnSpPr>
                  <a:cxnSpLocks/>
                </p:cNvCxnSpPr>
                <p:nvPr/>
              </p:nvCxnSpPr>
              <p:spPr>
                <a:xfrm>
                  <a:off x="6221616" y="2958110"/>
                  <a:ext cx="504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Connettore diritto 212">
                  <a:extLst>
                    <a:ext uri="{FF2B5EF4-FFF2-40B4-BE49-F238E27FC236}">
                      <a16:creationId xmlns:a16="http://schemas.microsoft.com/office/drawing/2014/main" id="{9683CC09-2D57-4217-B365-2223E2198669}"/>
                    </a:ext>
                  </a:extLst>
                </p:cNvPr>
                <p:cNvCxnSpPr>
                  <a:cxnSpLocks/>
                </p:cNvCxnSpPr>
                <p:nvPr/>
              </p:nvCxnSpPr>
              <p:spPr>
                <a:xfrm flipH="1" flipV="1">
                  <a:off x="6253318" y="2655264"/>
                  <a:ext cx="507662" cy="13602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4" name="Connettore diritto 213">
                  <a:extLst>
                    <a:ext uri="{FF2B5EF4-FFF2-40B4-BE49-F238E27FC236}">
                      <a16:creationId xmlns:a16="http://schemas.microsoft.com/office/drawing/2014/main" id="{57CFC9A3-E398-4218-88BF-182813DBC00A}"/>
                    </a:ext>
                  </a:extLst>
                </p:cNvPr>
                <p:cNvCxnSpPr>
                  <a:cxnSpLocks/>
                </p:cNvCxnSpPr>
                <p:nvPr/>
              </p:nvCxnSpPr>
              <p:spPr>
                <a:xfrm>
                  <a:off x="6380690" y="2375380"/>
                  <a:ext cx="433917" cy="25052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Connettore diritto 214">
                  <a:extLst>
                    <a:ext uri="{FF2B5EF4-FFF2-40B4-BE49-F238E27FC236}">
                      <a16:creationId xmlns:a16="http://schemas.microsoft.com/office/drawing/2014/main" id="{5B23A5A3-AD19-4C5B-A049-6D93D22BE17F}"/>
                    </a:ext>
                  </a:extLst>
                </p:cNvPr>
                <p:cNvCxnSpPr>
                  <a:cxnSpLocks/>
                </p:cNvCxnSpPr>
                <p:nvPr/>
              </p:nvCxnSpPr>
              <p:spPr>
                <a:xfrm>
                  <a:off x="6567359" y="2132366"/>
                  <a:ext cx="301049" cy="3010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6" name="Connettore diritto 215">
                  <a:extLst>
                    <a:ext uri="{FF2B5EF4-FFF2-40B4-BE49-F238E27FC236}">
                      <a16:creationId xmlns:a16="http://schemas.microsoft.com/office/drawing/2014/main" id="{D3A599F2-3724-464D-BD06-F98F19EDE856}"/>
                    </a:ext>
                  </a:extLst>
                </p:cNvPr>
                <p:cNvCxnSpPr>
                  <a:cxnSpLocks/>
                </p:cNvCxnSpPr>
                <p:nvPr/>
              </p:nvCxnSpPr>
              <p:spPr>
                <a:xfrm flipV="1">
                  <a:off x="6259297" y="3148127"/>
                  <a:ext cx="420024" cy="1125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8" name="Connettore diritto 217">
                  <a:extLst>
                    <a:ext uri="{FF2B5EF4-FFF2-40B4-BE49-F238E27FC236}">
                      <a16:creationId xmlns:a16="http://schemas.microsoft.com/office/drawing/2014/main" id="{B5A4A181-E594-405E-8080-EF038D943799}"/>
                    </a:ext>
                  </a:extLst>
                </p:cNvPr>
                <p:cNvCxnSpPr>
                  <a:cxnSpLocks/>
                </p:cNvCxnSpPr>
                <p:nvPr/>
              </p:nvCxnSpPr>
              <p:spPr>
                <a:xfrm flipV="1">
                  <a:off x="6383358" y="3422700"/>
                  <a:ext cx="209556" cy="12098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484" name="Gruppo 483">
              <a:extLst>
                <a:ext uri="{FF2B5EF4-FFF2-40B4-BE49-F238E27FC236}">
                  <a16:creationId xmlns:a16="http://schemas.microsoft.com/office/drawing/2014/main" id="{6C666630-D2BD-49D7-BA85-547E2FA2AF99}"/>
                </a:ext>
              </a:extLst>
            </p:cNvPr>
            <p:cNvGrpSpPr/>
            <p:nvPr/>
          </p:nvGrpSpPr>
          <p:grpSpPr>
            <a:xfrm>
              <a:off x="3276556" y="1784210"/>
              <a:ext cx="1655658" cy="2340000"/>
              <a:chOff x="3276556" y="1784210"/>
              <a:chExt cx="1655658" cy="2340000"/>
            </a:xfrm>
          </p:grpSpPr>
          <p:cxnSp>
            <p:nvCxnSpPr>
              <p:cNvPr id="219" name="Connettore diritto 218">
                <a:extLst>
                  <a:ext uri="{FF2B5EF4-FFF2-40B4-BE49-F238E27FC236}">
                    <a16:creationId xmlns:a16="http://schemas.microsoft.com/office/drawing/2014/main" id="{56FC477B-A705-4EF8-911D-B9E6F36C6983}"/>
                  </a:ext>
                </a:extLst>
              </p:cNvPr>
              <p:cNvCxnSpPr>
                <a:cxnSpLocks/>
              </p:cNvCxnSpPr>
              <p:nvPr/>
            </p:nvCxnSpPr>
            <p:spPr>
              <a:xfrm>
                <a:off x="3439550" y="2954210"/>
                <a:ext cx="972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0" name="Connettore diritto 219">
                <a:extLst>
                  <a:ext uri="{FF2B5EF4-FFF2-40B4-BE49-F238E27FC236}">
                    <a16:creationId xmlns:a16="http://schemas.microsoft.com/office/drawing/2014/main" id="{CC49E2F3-EB97-4D56-AC40-C07DB2BF1D62}"/>
                  </a:ext>
                </a:extLst>
              </p:cNvPr>
              <p:cNvCxnSpPr>
                <a:cxnSpLocks/>
              </p:cNvCxnSpPr>
              <p:nvPr/>
            </p:nvCxnSpPr>
            <p:spPr>
              <a:xfrm flipH="1" flipV="1">
                <a:off x="3469440" y="2786402"/>
                <a:ext cx="111997" cy="300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1" name="Connettore diritto 220">
                <a:extLst>
                  <a:ext uri="{FF2B5EF4-FFF2-40B4-BE49-F238E27FC236}">
                    <a16:creationId xmlns:a16="http://schemas.microsoft.com/office/drawing/2014/main" id="{26A750E3-52F4-4E6F-B396-38FD13D5A5B6}"/>
                  </a:ext>
                </a:extLst>
              </p:cNvPr>
              <p:cNvCxnSpPr>
                <a:cxnSpLocks/>
              </p:cNvCxnSpPr>
              <p:nvPr/>
            </p:nvCxnSpPr>
            <p:spPr>
              <a:xfrm>
                <a:off x="3518605" y="2616071"/>
                <a:ext cx="97788" cy="564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3" name="Connettore diritto 222">
                <a:extLst>
                  <a:ext uri="{FF2B5EF4-FFF2-40B4-BE49-F238E27FC236}">
                    <a16:creationId xmlns:a16="http://schemas.microsoft.com/office/drawing/2014/main" id="{2AA6008B-AC45-4274-8FEB-F1E1313EC961}"/>
                  </a:ext>
                </a:extLst>
              </p:cNvPr>
              <p:cNvCxnSpPr>
                <a:cxnSpLocks/>
              </p:cNvCxnSpPr>
              <p:nvPr/>
            </p:nvCxnSpPr>
            <p:spPr>
              <a:xfrm>
                <a:off x="4613870" y="3461042"/>
                <a:ext cx="318344" cy="31834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Connettore diritto 224">
                <a:extLst>
                  <a:ext uri="{FF2B5EF4-FFF2-40B4-BE49-F238E27FC236}">
                    <a16:creationId xmlns:a16="http://schemas.microsoft.com/office/drawing/2014/main" id="{CC7DE604-CBC5-4D70-9DAB-2EF1217E21E1}"/>
                  </a:ext>
                </a:extLst>
              </p:cNvPr>
              <p:cNvCxnSpPr>
                <a:cxnSpLocks/>
              </p:cNvCxnSpPr>
              <p:nvPr/>
            </p:nvCxnSpPr>
            <p:spPr>
              <a:xfrm>
                <a:off x="3572526" y="2421815"/>
                <a:ext cx="111650" cy="11165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6" name="Connettore diritto 225">
                <a:extLst>
                  <a:ext uri="{FF2B5EF4-FFF2-40B4-BE49-F238E27FC236}">
                    <a16:creationId xmlns:a16="http://schemas.microsoft.com/office/drawing/2014/main" id="{0581A6EB-82A8-409F-973F-BAF677982EC6}"/>
                  </a:ext>
                </a:extLst>
              </p:cNvPr>
              <p:cNvCxnSpPr>
                <a:cxnSpLocks/>
              </p:cNvCxnSpPr>
              <p:nvPr/>
            </p:nvCxnSpPr>
            <p:spPr>
              <a:xfrm>
                <a:off x="4522852" y="3677273"/>
                <a:ext cx="169336" cy="29329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9" name="Connettore diritto 228">
                <a:extLst>
                  <a:ext uri="{FF2B5EF4-FFF2-40B4-BE49-F238E27FC236}">
                    <a16:creationId xmlns:a16="http://schemas.microsoft.com/office/drawing/2014/main" id="{CA74AA00-C0E8-42F0-A410-270BED253120}"/>
                  </a:ext>
                </a:extLst>
              </p:cNvPr>
              <p:cNvCxnSpPr>
                <a:cxnSpLocks/>
              </p:cNvCxnSpPr>
              <p:nvPr/>
            </p:nvCxnSpPr>
            <p:spPr>
              <a:xfrm>
                <a:off x="3658733" y="2174144"/>
                <a:ext cx="137726" cy="2385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1C1B773E-B7CF-4069-A26E-01A15459E7A2}"/>
                  </a:ext>
                </a:extLst>
              </p:cNvPr>
              <p:cNvCxnSpPr>
                <a:cxnSpLocks/>
              </p:cNvCxnSpPr>
              <p:nvPr/>
            </p:nvCxnSpPr>
            <p:spPr>
              <a:xfrm>
                <a:off x="3804370" y="1824077"/>
                <a:ext cx="137322" cy="5124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0" name="Connettore diritto 229">
                <a:extLst>
                  <a:ext uri="{FF2B5EF4-FFF2-40B4-BE49-F238E27FC236}">
                    <a16:creationId xmlns:a16="http://schemas.microsoft.com/office/drawing/2014/main" id="{0D454BD1-0B71-4C48-82D9-55C6CC158D51}"/>
                  </a:ext>
                </a:extLst>
              </p:cNvPr>
              <p:cNvCxnSpPr>
                <a:cxnSpLocks/>
              </p:cNvCxnSpPr>
              <p:nvPr/>
            </p:nvCxnSpPr>
            <p:spPr>
              <a:xfrm>
                <a:off x="4332330" y="3785736"/>
                <a:ext cx="80521" cy="30050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C3905841-0588-4202-AB6D-76E325417979}"/>
                  </a:ext>
                </a:extLst>
              </p:cNvPr>
              <p:cNvCxnSpPr>
                <a:stCxn id="197" idx="0"/>
                <a:endCxn id="195" idx="4"/>
              </p:cNvCxnSpPr>
              <p:nvPr/>
            </p:nvCxnSpPr>
            <p:spPr>
              <a:xfrm>
                <a:off x="4107187" y="1784210"/>
                <a:ext cx="1984" cy="51615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7" name="Connettore diritto 456">
                <a:extLst>
                  <a:ext uri="{FF2B5EF4-FFF2-40B4-BE49-F238E27FC236}">
                    <a16:creationId xmlns:a16="http://schemas.microsoft.com/office/drawing/2014/main" id="{0697F32C-F539-4A5B-A9CC-5C97AFF2A457}"/>
                  </a:ext>
                </a:extLst>
              </p:cNvPr>
              <p:cNvCxnSpPr>
                <a:stCxn id="197" idx="4"/>
                <a:endCxn id="195" idx="12"/>
              </p:cNvCxnSpPr>
              <p:nvPr/>
            </p:nvCxnSpPr>
            <p:spPr>
              <a:xfrm flipV="1">
                <a:off x="4107187" y="3846441"/>
                <a:ext cx="1984" cy="2777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9" name="Connettore diritto 458">
                <a:extLst>
                  <a:ext uri="{FF2B5EF4-FFF2-40B4-BE49-F238E27FC236}">
                    <a16:creationId xmlns:a16="http://schemas.microsoft.com/office/drawing/2014/main" id="{26370665-4D56-4A84-A573-DE17DBBD97F6}"/>
                  </a:ext>
                </a:extLst>
              </p:cNvPr>
              <p:cNvCxnSpPr>
                <a:cxnSpLocks/>
              </p:cNvCxnSpPr>
              <p:nvPr/>
            </p:nvCxnSpPr>
            <p:spPr>
              <a:xfrm flipH="1">
                <a:off x="4274892" y="1824077"/>
                <a:ext cx="135114" cy="5042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9" name="Connettore diritto 238">
                <a:extLst>
                  <a:ext uri="{FF2B5EF4-FFF2-40B4-BE49-F238E27FC236}">
                    <a16:creationId xmlns:a16="http://schemas.microsoft.com/office/drawing/2014/main" id="{DB45C7C0-4E87-43B8-8A9B-5FBF60850E40}"/>
                  </a:ext>
                </a:extLst>
              </p:cNvPr>
              <p:cNvCxnSpPr>
                <a:cxnSpLocks/>
              </p:cNvCxnSpPr>
              <p:nvPr/>
            </p:nvCxnSpPr>
            <p:spPr>
              <a:xfrm flipH="1">
                <a:off x="3802460" y="3785736"/>
                <a:ext cx="80521" cy="30050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1" name="Connettore diritto 240">
                <a:extLst>
                  <a:ext uri="{FF2B5EF4-FFF2-40B4-BE49-F238E27FC236}">
                    <a16:creationId xmlns:a16="http://schemas.microsoft.com/office/drawing/2014/main" id="{ABFA5A29-3304-485E-91AD-4F30BF3E6BD0}"/>
                  </a:ext>
                </a:extLst>
              </p:cNvPr>
              <p:cNvCxnSpPr>
                <a:cxnSpLocks/>
              </p:cNvCxnSpPr>
              <p:nvPr/>
            </p:nvCxnSpPr>
            <p:spPr>
              <a:xfrm flipV="1">
                <a:off x="3518438" y="3673411"/>
                <a:ext cx="171563" cy="2971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4" name="Connettore diritto 243">
                <a:extLst>
                  <a:ext uri="{FF2B5EF4-FFF2-40B4-BE49-F238E27FC236}">
                    <a16:creationId xmlns:a16="http://schemas.microsoft.com/office/drawing/2014/main" id="{5CBAA2E5-D8D7-4456-9AAE-C2B56894EF80}"/>
                  </a:ext>
                </a:extLst>
              </p:cNvPr>
              <p:cNvCxnSpPr>
                <a:cxnSpLocks/>
              </p:cNvCxnSpPr>
              <p:nvPr/>
            </p:nvCxnSpPr>
            <p:spPr>
              <a:xfrm flipV="1">
                <a:off x="3276556" y="3465714"/>
                <a:ext cx="318079" cy="31808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7" name="Connettore diritto 246">
                <a:extLst>
                  <a:ext uri="{FF2B5EF4-FFF2-40B4-BE49-F238E27FC236}">
                    <a16:creationId xmlns:a16="http://schemas.microsoft.com/office/drawing/2014/main" id="{913851B2-E8F9-45DE-9FDA-ACB6CB87273C}"/>
                  </a:ext>
                </a:extLst>
              </p:cNvPr>
              <p:cNvCxnSpPr>
                <a:cxnSpLocks/>
              </p:cNvCxnSpPr>
              <p:nvPr/>
            </p:nvCxnSpPr>
            <p:spPr>
              <a:xfrm flipV="1">
                <a:off x="4588358" y="2613415"/>
                <a:ext cx="109207" cy="6305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1" name="Connettore diritto 250">
                <a:extLst>
                  <a:ext uri="{FF2B5EF4-FFF2-40B4-BE49-F238E27FC236}">
                    <a16:creationId xmlns:a16="http://schemas.microsoft.com/office/drawing/2014/main" id="{F669892D-1CBD-43F9-9B4A-64F972911A26}"/>
                  </a:ext>
                </a:extLst>
              </p:cNvPr>
              <p:cNvCxnSpPr>
                <a:cxnSpLocks/>
              </p:cNvCxnSpPr>
              <p:nvPr/>
            </p:nvCxnSpPr>
            <p:spPr>
              <a:xfrm flipV="1">
                <a:off x="4639760" y="2786402"/>
                <a:ext cx="102690" cy="2751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4" name="Connettore diritto 253">
                <a:extLst>
                  <a:ext uri="{FF2B5EF4-FFF2-40B4-BE49-F238E27FC236}">
                    <a16:creationId xmlns:a16="http://schemas.microsoft.com/office/drawing/2014/main" id="{E80D951D-EADA-47C3-AFC9-CA29B73526BD}"/>
                  </a:ext>
                </a:extLst>
              </p:cNvPr>
              <p:cNvCxnSpPr>
                <a:cxnSpLocks/>
              </p:cNvCxnSpPr>
              <p:nvPr/>
            </p:nvCxnSpPr>
            <p:spPr>
              <a:xfrm>
                <a:off x="4673410" y="2954210"/>
                <a:ext cx="8617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5" name="Connettore diritto 254">
                <a:extLst>
                  <a:ext uri="{FF2B5EF4-FFF2-40B4-BE49-F238E27FC236}">
                    <a16:creationId xmlns:a16="http://schemas.microsoft.com/office/drawing/2014/main" id="{EBAB4E8E-2293-426D-A37D-A41713760671}"/>
                  </a:ext>
                </a:extLst>
              </p:cNvPr>
              <p:cNvCxnSpPr>
                <a:cxnSpLocks/>
              </p:cNvCxnSpPr>
              <p:nvPr/>
            </p:nvCxnSpPr>
            <p:spPr>
              <a:xfrm flipH="1" flipV="1">
                <a:off x="4695768" y="3110746"/>
                <a:ext cx="157941" cy="4231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6" name="Connettore diritto 255">
                <a:extLst>
                  <a:ext uri="{FF2B5EF4-FFF2-40B4-BE49-F238E27FC236}">
                    <a16:creationId xmlns:a16="http://schemas.microsoft.com/office/drawing/2014/main" id="{63B5E4BB-61D9-4F58-B77D-B7467FA6668D}"/>
                  </a:ext>
                </a:extLst>
              </p:cNvPr>
              <p:cNvCxnSpPr>
                <a:cxnSpLocks/>
              </p:cNvCxnSpPr>
              <p:nvPr/>
            </p:nvCxnSpPr>
            <p:spPr>
              <a:xfrm>
                <a:off x="4662792" y="3275653"/>
                <a:ext cx="265605" cy="1533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9" name="Connettore diritto 258">
                <a:extLst>
                  <a:ext uri="{FF2B5EF4-FFF2-40B4-BE49-F238E27FC236}">
                    <a16:creationId xmlns:a16="http://schemas.microsoft.com/office/drawing/2014/main" id="{63C9EB34-45AE-40FE-B183-32FDC2190D41}"/>
                  </a:ext>
                </a:extLst>
              </p:cNvPr>
              <p:cNvCxnSpPr>
                <a:cxnSpLocks/>
              </p:cNvCxnSpPr>
              <p:nvPr/>
            </p:nvCxnSpPr>
            <p:spPr>
              <a:xfrm flipV="1">
                <a:off x="3388697" y="3108566"/>
                <a:ext cx="134632" cy="3607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1" name="Connettore diritto 260">
                <a:extLst>
                  <a:ext uri="{FF2B5EF4-FFF2-40B4-BE49-F238E27FC236}">
                    <a16:creationId xmlns:a16="http://schemas.microsoft.com/office/drawing/2014/main" id="{6267832F-E7BF-410D-A75F-8FAF59FB193E}"/>
                  </a:ext>
                </a:extLst>
              </p:cNvPr>
              <p:cNvCxnSpPr>
                <a:cxnSpLocks/>
              </p:cNvCxnSpPr>
              <p:nvPr/>
            </p:nvCxnSpPr>
            <p:spPr>
              <a:xfrm flipV="1">
                <a:off x="3300712" y="3282277"/>
                <a:ext cx="245104" cy="14151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5" name="Connettore diritto 264">
                <a:extLst>
                  <a:ext uri="{FF2B5EF4-FFF2-40B4-BE49-F238E27FC236}">
                    <a16:creationId xmlns:a16="http://schemas.microsoft.com/office/drawing/2014/main" id="{BDA4BA8E-7261-4C6A-B8EE-20AC881B0FC9}"/>
                  </a:ext>
                </a:extLst>
              </p:cNvPr>
              <p:cNvCxnSpPr>
                <a:cxnSpLocks/>
              </p:cNvCxnSpPr>
              <p:nvPr/>
            </p:nvCxnSpPr>
            <p:spPr>
              <a:xfrm flipV="1">
                <a:off x="4528157" y="2402727"/>
                <a:ext cx="131012" cy="1310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0" name="Connettore diritto 269">
                <a:extLst>
                  <a:ext uri="{FF2B5EF4-FFF2-40B4-BE49-F238E27FC236}">
                    <a16:creationId xmlns:a16="http://schemas.microsoft.com/office/drawing/2014/main" id="{54F58F84-AE20-4DFF-B125-2B02AEE13C0F}"/>
                  </a:ext>
                </a:extLst>
              </p:cNvPr>
              <p:cNvCxnSpPr>
                <a:cxnSpLocks/>
              </p:cNvCxnSpPr>
              <p:nvPr/>
            </p:nvCxnSpPr>
            <p:spPr>
              <a:xfrm flipV="1">
                <a:off x="4424637" y="2064246"/>
                <a:ext cx="196357" cy="34010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489" name="Gruppo 488">
            <a:extLst>
              <a:ext uri="{FF2B5EF4-FFF2-40B4-BE49-F238E27FC236}">
                <a16:creationId xmlns:a16="http://schemas.microsoft.com/office/drawing/2014/main" id="{B9C003C2-0E68-4E13-B62C-19488734EBD4}"/>
              </a:ext>
            </a:extLst>
          </p:cNvPr>
          <p:cNvGrpSpPr/>
          <p:nvPr/>
        </p:nvGrpSpPr>
        <p:grpSpPr>
          <a:xfrm>
            <a:off x="6219006" y="1795016"/>
            <a:ext cx="2350065" cy="2342950"/>
            <a:chOff x="6218303" y="1787758"/>
            <a:chExt cx="2350065" cy="2342950"/>
          </a:xfrm>
        </p:grpSpPr>
        <p:sp>
          <p:nvSpPr>
            <p:cNvPr id="282" name="Figura a mano libera: forma 281">
              <a:extLst>
                <a:ext uri="{FF2B5EF4-FFF2-40B4-BE49-F238E27FC236}">
                  <a16:creationId xmlns:a16="http://schemas.microsoft.com/office/drawing/2014/main" id="{FA9CF63A-B5BA-4C0A-B6FE-0E96F7924F4F}"/>
                </a:ext>
              </a:extLst>
            </p:cNvPr>
            <p:cNvSpPr/>
            <p:nvPr/>
          </p:nvSpPr>
          <p:spPr>
            <a:xfrm>
              <a:off x="6817532" y="2304261"/>
              <a:ext cx="1160120" cy="1546080"/>
            </a:xfrm>
            <a:custGeom>
              <a:avLst/>
              <a:gdLst>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49416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0391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5286 h 1546080"/>
                <a:gd name="connsiteX1" fmla="*/ 78788 w 1160941"/>
                <a:gd name="connsiteY1" fmla="*/ 413390 h 1546080"/>
                <a:gd name="connsiteX2" fmla="*/ 152410 w 1160941"/>
                <a:gd name="connsiteY2" fmla="*/ 241715 h 1546080"/>
                <a:gd name="connsiteX3" fmla="*/ 303914 w 1160941"/>
                <a:gd name="connsiteY3" fmla="*/ 77213 h 1546080"/>
                <a:gd name="connsiteX4" fmla="*/ 580475 w 1160941"/>
                <a:gd name="connsiteY4" fmla="*/ 5 h 1546080"/>
                <a:gd name="connsiteX5" fmla="*/ 858941 w 1160941"/>
                <a:gd name="connsiteY5" fmla="*/ 80351 h 1546080"/>
                <a:gd name="connsiteX6" fmla="*/ 1004057 w 1160941"/>
                <a:gd name="connsiteY6" fmla="*/ 239474 h 1546080"/>
                <a:gd name="connsiteX7" fmla="*/ 1080257 w 1160941"/>
                <a:gd name="connsiteY7" fmla="*/ 423251 h 1546080"/>
                <a:gd name="connsiteX8" fmla="*/ 1160940 w 1160941"/>
                <a:gd name="connsiteY8" fmla="*/ 799768 h 1546080"/>
                <a:gd name="connsiteX9" fmla="*/ 1082499 w 1160941"/>
                <a:gd name="connsiteY9" fmla="*/ 1203180 h 1546080"/>
                <a:gd name="connsiteX10" fmla="*/ 1013022 w 1160941"/>
                <a:gd name="connsiteY10" fmla="*/ 1366786 h 1546080"/>
                <a:gd name="connsiteX11" fmla="*/ 849416 w 1160941"/>
                <a:gd name="connsiteY11" fmla="*/ 1481086 h 1546080"/>
                <a:gd name="connsiteX12" fmla="*/ 580475 w 1160941"/>
                <a:gd name="connsiteY12" fmla="*/ 1546080 h 1546080"/>
                <a:gd name="connsiteX13" fmla="*/ 307052 w 1160941"/>
                <a:gd name="connsiteY13" fmla="*/ 1481086 h 1546080"/>
                <a:gd name="connsiteX14" fmla="*/ 154652 w 1160941"/>
                <a:gd name="connsiteY14" fmla="*/ 1369027 h 1546080"/>
                <a:gd name="connsiteX15" fmla="*/ 73969 w 1160941"/>
                <a:gd name="connsiteY15" fmla="*/ 1203180 h 1546080"/>
                <a:gd name="connsiteX16" fmla="*/ 10 w 1160941"/>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0932" h="1546080">
                  <a:moveTo>
                    <a:pt x="1" y="795286"/>
                  </a:moveTo>
                  <a:cubicBezTo>
                    <a:pt x="169" y="663337"/>
                    <a:pt x="57189" y="467552"/>
                    <a:pt x="78779" y="413390"/>
                  </a:cubicBezTo>
                  <a:cubicBezTo>
                    <a:pt x="100369" y="359228"/>
                    <a:pt x="114880" y="297744"/>
                    <a:pt x="152401" y="241715"/>
                  </a:cubicBezTo>
                  <a:cubicBezTo>
                    <a:pt x="189922" y="185686"/>
                    <a:pt x="232561" y="117498"/>
                    <a:pt x="303905" y="77213"/>
                  </a:cubicBezTo>
                  <a:cubicBezTo>
                    <a:pt x="375249" y="36928"/>
                    <a:pt x="487962" y="-518"/>
                    <a:pt x="580466" y="5"/>
                  </a:cubicBezTo>
                  <a:cubicBezTo>
                    <a:pt x="672971" y="528"/>
                    <a:pt x="788335" y="40440"/>
                    <a:pt x="858932" y="80351"/>
                  </a:cubicBezTo>
                  <a:cubicBezTo>
                    <a:pt x="929529" y="120262"/>
                    <a:pt x="967162" y="182324"/>
                    <a:pt x="1004048" y="239474"/>
                  </a:cubicBezTo>
                  <a:cubicBezTo>
                    <a:pt x="1040934" y="296624"/>
                    <a:pt x="1054101" y="329869"/>
                    <a:pt x="1080248" y="423251"/>
                  </a:cubicBezTo>
                  <a:cubicBezTo>
                    <a:pt x="1106395" y="516633"/>
                    <a:pt x="1160557" y="669780"/>
                    <a:pt x="1160931" y="799768"/>
                  </a:cubicBezTo>
                  <a:cubicBezTo>
                    <a:pt x="1161305" y="929756"/>
                    <a:pt x="1101428" y="1137252"/>
                    <a:pt x="1082490" y="1203180"/>
                  </a:cubicBezTo>
                  <a:cubicBezTo>
                    <a:pt x="1063552" y="1269108"/>
                    <a:pt x="1027095" y="1343552"/>
                    <a:pt x="1013013" y="1366786"/>
                  </a:cubicBezTo>
                  <a:cubicBezTo>
                    <a:pt x="998931" y="1390020"/>
                    <a:pt x="921498" y="1451204"/>
                    <a:pt x="849407" y="1481086"/>
                  </a:cubicBezTo>
                  <a:cubicBezTo>
                    <a:pt x="777316" y="1510968"/>
                    <a:pt x="670860" y="1546080"/>
                    <a:pt x="580466" y="1546080"/>
                  </a:cubicBezTo>
                  <a:cubicBezTo>
                    <a:pt x="490072" y="1546080"/>
                    <a:pt x="378014" y="1510595"/>
                    <a:pt x="307043" y="1481086"/>
                  </a:cubicBezTo>
                  <a:cubicBezTo>
                    <a:pt x="236072" y="1451577"/>
                    <a:pt x="193490" y="1415345"/>
                    <a:pt x="154643" y="1369027"/>
                  </a:cubicBezTo>
                  <a:cubicBezTo>
                    <a:pt x="125321" y="1320804"/>
                    <a:pt x="103917" y="1300335"/>
                    <a:pt x="77770" y="1205085"/>
                  </a:cubicBezTo>
                  <a:cubicBezTo>
                    <a:pt x="51623" y="1109835"/>
                    <a:pt x="-167" y="927235"/>
                    <a:pt x="1" y="795286"/>
                  </a:cubicBezTo>
                  <a:close/>
                </a:path>
              </a:pathLst>
            </a:custGeom>
            <a:noFill/>
            <a:ln w="63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omic Sans MS"/>
                <a:ea typeface="+mn-ea"/>
                <a:cs typeface="+mn-cs"/>
              </a:endParaRPr>
            </a:p>
          </p:txBody>
        </p:sp>
        <p:cxnSp>
          <p:nvCxnSpPr>
            <p:cNvPr id="10" name="Connettore diritto 9">
              <a:extLst>
                <a:ext uri="{FF2B5EF4-FFF2-40B4-BE49-F238E27FC236}">
                  <a16:creationId xmlns:a16="http://schemas.microsoft.com/office/drawing/2014/main" id="{FDF4F4ED-FCF2-4C89-9880-2E68C81A16C9}"/>
                </a:ext>
              </a:extLst>
            </p:cNvPr>
            <p:cNvCxnSpPr>
              <a:cxnSpLocks/>
            </p:cNvCxnSpPr>
            <p:nvPr/>
          </p:nvCxnSpPr>
          <p:spPr>
            <a:xfrm>
              <a:off x="8044370" y="2958110"/>
              <a:ext cx="51724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3" name="Connettore diritto 192">
              <a:extLst>
                <a:ext uri="{FF2B5EF4-FFF2-40B4-BE49-F238E27FC236}">
                  <a16:creationId xmlns:a16="http://schemas.microsoft.com/office/drawing/2014/main" id="{397B363F-882A-4E76-A6F5-11E459864FC8}"/>
                </a:ext>
              </a:extLst>
            </p:cNvPr>
            <p:cNvCxnSpPr>
              <a:cxnSpLocks/>
            </p:cNvCxnSpPr>
            <p:nvPr/>
          </p:nvCxnSpPr>
          <p:spPr>
            <a:xfrm flipH="1" flipV="1">
              <a:off x="8126174" y="3154853"/>
              <a:ext cx="395603" cy="1060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8" name="Connettore diritto 197">
              <a:extLst>
                <a:ext uri="{FF2B5EF4-FFF2-40B4-BE49-F238E27FC236}">
                  <a16:creationId xmlns:a16="http://schemas.microsoft.com/office/drawing/2014/main" id="{F108514E-AA82-40C6-B738-65112C600836}"/>
                </a:ext>
              </a:extLst>
            </p:cNvPr>
            <p:cNvCxnSpPr>
              <a:cxnSpLocks/>
            </p:cNvCxnSpPr>
            <p:nvPr/>
          </p:nvCxnSpPr>
          <p:spPr>
            <a:xfrm>
              <a:off x="8182004" y="3414287"/>
              <a:ext cx="222972" cy="12882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Connettore diritto 206">
              <a:extLst>
                <a:ext uri="{FF2B5EF4-FFF2-40B4-BE49-F238E27FC236}">
                  <a16:creationId xmlns:a16="http://schemas.microsoft.com/office/drawing/2014/main" id="{AA7719C7-209D-40AB-BF29-895A881A579E}"/>
                </a:ext>
              </a:extLst>
            </p:cNvPr>
            <p:cNvCxnSpPr>
              <a:cxnSpLocks/>
            </p:cNvCxnSpPr>
            <p:nvPr/>
          </p:nvCxnSpPr>
          <p:spPr>
            <a:xfrm>
              <a:off x="6811472" y="1944860"/>
              <a:ext cx="140112" cy="24285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4" name="Connettore diritto 223">
              <a:extLst>
                <a:ext uri="{FF2B5EF4-FFF2-40B4-BE49-F238E27FC236}">
                  <a16:creationId xmlns:a16="http://schemas.microsoft.com/office/drawing/2014/main" id="{B4FF72FB-0D4A-438A-99BB-2D15EA5E7C2D}"/>
                </a:ext>
              </a:extLst>
            </p:cNvPr>
            <p:cNvCxnSpPr>
              <a:cxnSpLocks/>
            </p:cNvCxnSpPr>
            <p:nvPr/>
          </p:nvCxnSpPr>
          <p:spPr>
            <a:xfrm flipV="1">
              <a:off x="8020591" y="2655292"/>
              <a:ext cx="504815" cy="1353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Connettore diritto 236">
              <a:extLst>
                <a:ext uri="{FF2B5EF4-FFF2-40B4-BE49-F238E27FC236}">
                  <a16:creationId xmlns:a16="http://schemas.microsoft.com/office/drawing/2014/main" id="{EC7ABD7B-414C-403C-B0FF-79AD0190BD61}"/>
                </a:ext>
              </a:extLst>
            </p:cNvPr>
            <p:cNvCxnSpPr>
              <a:cxnSpLocks/>
            </p:cNvCxnSpPr>
            <p:nvPr/>
          </p:nvCxnSpPr>
          <p:spPr>
            <a:xfrm flipV="1">
              <a:off x="7974069" y="2373110"/>
              <a:ext cx="427277" cy="24686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2" name="Connettore diritto 241">
              <a:extLst>
                <a:ext uri="{FF2B5EF4-FFF2-40B4-BE49-F238E27FC236}">
                  <a16:creationId xmlns:a16="http://schemas.microsoft.com/office/drawing/2014/main" id="{733AF09D-589F-4E1C-9250-67DB3A29A2CD}"/>
                </a:ext>
              </a:extLst>
            </p:cNvPr>
            <p:cNvCxnSpPr>
              <a:cxnSpLocks/>
            </p:cNvCxnSpPr>
            <p:nvPr/>
          </p:nvCxnSpPr>
          <p:spPr>
            <a:xfrm flipV="1">
              <a:off x="7933574" y="2134424"/>
              <a:ext cx="285596" cy="28579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2" name="Connettore diritto 251">
              <a:extLst>
                <a:ext uri="{FF2B5EF4-FFF2-40B4-BE49-F238E27FC236}">
                  <a16:creationId xmlns:a16="http://schemas.microsoft.com/office/drawing/2014/main" id="{94206786-2D77-41ED-B249-95E9F634C791}"/>
                </a:ext>
              </a:extLst>
            </p:cNvPr>
            <p:cNvCxnSpPr>
              <a:cxnSpLocks/>
            </p:cNvCxnSpPr>
            <p:nvPr/>
          </p:nvCxnSpPr>
          <p:spPr>
            <a:xfrm flipV="1">
              <a:off x="7850414" y="1944860"/>
              <a:ext cx="126611" cy="2194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1" name="Connettore diritto 350">
              <a:extLst>
                <a:ext uri="{FF2B5EF4-FFF2-40B4-BE49-F238E27FC236}">
                  <a16:creationId xmlns:a16="http://schemas.microsoft.com/office/drawing/2014/main" id="{766E2427-C9BA-4326-B66A-3296CFAA24A7}"/>
                </a:ext>
              </a:extLst>
            </p:cNvPr>
            <p:cNvCxnSpPr>
              <a:cxnSpLocks/>
            </p:cNvCxnSpPr>
            <p:nvPr/>
          </p:nvCxnSpPr>
          <p:spPr>
            <a:xfrm>
              <a:off x="6221616" y="2958110"/>
              <a:ext cx="50364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Connettore diritto 178">
              <a:extLst>
                <a:ext uri="{FF2B5EF4-FFF2-40B4-BE49-F238E27FC236}">
                  <a16:creationId xmlns:a16="http://schemas.microsoft.com/office/drawing/2014/main" id="{CD021DF9-3CF3-4443-9DCC-0D112E229C92}"/>
                </a:ext>
              </a:extLst>
            </p:cNvPr>
            <p:cNvCxnSpPr>
              <a:cxnSpLocks/>
            </p:cNvCxnSpPr>
            <p:nvPr/>
          </p:nvCxnSpPr>
          <p:spPr>
            <a:xfrm flipH="1" flipV="1">
              <a:off x="6262900" y="2657840"/>
              <a:ext cx="497704" cy="1334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Connettore diritto 182">
              <a:extLst>
                <a:ext uri="{FF2B5EF4-FFF2-40B4-BE49-F238E27FC236}">
                  <a16:creationId xmlns:a16="http://schemas.microsoft.com/office/drawing/2014/main" id="{AC4AB780-A152-4AEB-B6F7-54CFCA9AD042}"/>
                </a:ext>
              </a:extLst>
            </p:cNvPr>
            <p:cNvCxnSpPr>
              <a:cxnSpLocks/>
            </p:cNvCxnSpPr>
            <p:nvPr/>
          </p:nvCxnSpPr>
          <p:spPr>
            <a:xfrm>
              <a:off x="6380579" y="2371751"/>
              <a:ext cx="433614" cy="25052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8" name="Connettore diritto 187">
              <a:extLst>
                <a:ext uri="{FF2B5EF4-FFF2-40B4-BE49-F238E27FC236}">
                  <a16:creationId xmlns:a16="http://schemas.microsoft.com/office/drawing/2014/main" id="{ACC513DB-0FD2-4D03-B037-C9F3DC680646}"/>
                </a:ext>
              </a:extLst>
            </p:cNvPr>
            <p:cNvCxnSpPr>
              <a:cxnSpLocks/>
            </p:cNvCxnSpPr>
            <p:nvPr/>
          </p:nvCxnSpPr>
          <p:spPr>
            <a:xfrm>
              <a:off x="6570746" y="2128737"/>
              <a:ext cx="300839" cy="3010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Connettore diritto 193">
              <a:extLst>
                <a:ext uri="{FF2B5EF4-FFF2-40B4-BE49-F238E27FC236}">
                  <a16:creationId xmlns:a16="http://schemas.microsoft.com/office/drawing/2014/main" id="{953FBE9D-6910-4A1A-95F9-234CE599A2BA}"/>
                </a:ext>
              </a:extLst>
            </p:cNvPr>
            <p:cNvCxnSpPr>
              <a:cxnSpLocks/>
            </p:cNvCxnSpPr>
            <p:nvPr/>
          </p:nvCxnSpPr>
          <p:spPr>
            <a:xfrm flipV="1">
              <a:off x="6262900" y="3144498"/>
              <a:ext cx="419730" cy="1125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9" name="Connettore diritto 198">
              <a:extLst>
                <a:ext uri="{FF2B5EF4-FFF2-40B4-BE49-F238E27FC236}">
                  <a16:creationId xmlns:a16="http://schemas.microsoft.com/office/drawing/2014/main" id="{4B1C149E-C403-41EA-8007-605AD6A506E7}"/>
                </a:ext>
              </a:extLst>
            </p:cNvPr>
            <p:cNvCxnSpPr>
              <a:cxnSpLocks/>
            </p:cNvCxnSpPr>
            <p:nvPr/>
          </p:nvCxnSpPr>
          <p:spPr>
            <a:xfrm flipV="1">
              <a:off x="6390503" y="3419071"/>
              <a:ext cx="209410" cy="12098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88" name="Gruppo 487">
              <a:extLst>
                <a:ext uri="{FF2B5EF4-FFF2-40B4-BE49-F238E27FC236}">
                  <a16:creationId xmlns:a16="http://schemas.microsoft.com/office/drawing/2014/main" id="{65F6E80E-BFCB-412C-98D7-229BDCBC5994}"/>
                </a:ext>
              </a:extLst>
            </p:cNvPr>
            <p:cNvGrpSpPr/>
            <p:nvPr/>
          </p:nvGrpSpPr>
          <p:grpSpPr>
            <a:xfrm>
              <a:off x="6218303" y="1787758"/>
              <a:ext cx="2350065" cy="2342950"/>
              <a:chOff x="6223862" y="1793582"/>
              <a:chExt cx="2350065" cy="2342950"/>
            </a:xfrm>
          </p:grpSpPr>
          <p:sp>
            <p:nvSpPr>
              <p:cNvPr id="487" name="Arco 486">
                <a:extLst>
                  <a:ext uri="{FF2B5EF4-FFF2-40B4-BE49-F238E27FC236}">
                    <a16:creationId xmlns:a16="http://schemas.microsoft.com/office/drawing/2014/main" id="{FA2EF4FF-B1A9-4A6E-B336-B155D78C93B1}"/>
                  </a:ext>
                </a:extLst>
              </p:cNvPr>
              <p:cNvSpPr/>
              <p:nvPr/>
            </p:nvSpPr>
            <p:spPr>
              <a:xfrm>
                <a:off x="6233927" y="1793969"/>
                <a:ext cx="2340000" cy="2340000"/>
              </a:xfrm>
              <a:prstGeom prst="arc">
                <a:avLst>
                  <a:gd name="adj1" fmla="val 8282126"/>
                  <a:gd name="adj2" fmla="val 15117257"/>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B050"/>
                  </a:solidFill>
                  <a:effectLst/>
                  <a:uLnTx/>
                  <a:uFillTx/>
                  <a:latin typeface="Comic Sans MS"/>
                  <a:ea typeface="+mn-ea"/>
                  <a:cs typeface="+mn-cs"/>
                </a:endParaRPr>
              </a:p>
            </p:txBody>
          </p:sp>
          <p:sp>
            <p:nvSpPr>
              <p:cNvPr id="307" name="Arco 306">
                <a:extLst>
                  <a:ext uri="{FF2B5EF4-FFF2-40B4-BE49-F238E27FC236}">
                    <a16:creationId xmlns:a16="http://schemas.microsoft.com/office/drawing/2014/main" id="{25EB9882-4F35-4A44-85E5-45B551F965A2}"/>
                  </a:ext>
                </a:extLst>
              </p:cNvPr>
              <p:cNvSpPr/>
              <p:nvPr/>
            </p:nvSpPr>
            <p:spPr>
              <a:xfrm>
                <a:off x="6226346" y="1796532"/>
                <a:ext cx="2340000" cy="2340000"/>
              </a:xfrm>
              <a:prstGeom prst="arc">
                <a:avLst>
                  <a:gd name="adj1" fmla="val 17312182"/>
                  <a:gd name="adj2" fmla="val 2371148"/>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B050"/>
                  </a:solidFill>
                  <a:effectLst/>
                  <a:uLnTx/>
                  <a:uFillTx/>
                  <a:latin typeface="Comic Sans MS"/>
                  <a:ea typeface="+mn-ea"/>
                  <a:cs typeface="+mn-cs"/>
                </a:endParaRPr>
              </a:p>
            </p:txBody>
          </p:sp>
          <p:sp>
            <p:nvSpPr>
              <p:cNvPr id="309" name="Arco 308">
                <a:extLst>
                  <a:ext uri="{FF2B5EF4-FFF2-40B4-BE49-F238E27FC236}">
                    <a16:creationId xmlns:a16="http://schemas.microsoft.com/office/drawing/2014/main" id="{1E111756-BB24-44F4-B918-67789995FA1C}"/>
                  </a:ext>
                </a:extLst>
              </p:cNvPr>
              <p:cNvSpPr/>
              <p:nvPr/>
            </p:nvSpPr>
            <p:spPr>
              <a:xfrm>
                <a:off x="6223862" y="1794657"/>
                <a:ext cx="2340000" cy="2340000"/>
              </a:xfrm>
              <a:prstGeom prst="arc">
                <a:avLst>
                  <a:gd name="adj1" fmla="val 2365924"/>
                  <a:gd name="adj2" fmla="val 8273395"/>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B050"/>
                  </a:solidFill>
                  <a:effectLst/>
                  <a:uLnTx/>
                  <a:uFillTx/>
                  <a:latin typeface="Comic Sans MS"/>
                  <a:ea typeface="+mn-ea"/>
                  <a:cs typeface="+mn-cs"/>
                </a:endParaRPr>
              </a:p>
            </p:txBody>
          </p:sp>
          <p:sp>
            <p:nvSpPr>
              <p:cNvPr id="311" name="Arco 310">
                <a:extLst>
                  <a:ext uri="{FF2B5EF4-FFF2-40B4-BE49-F238E27FC236}">
                    <a16:creationId xmlns:a16="http://schemas.microsoft.com/office/drawing/2014/main" id="{5B00E8CF-1BC4-403D-8165-D7460F12A223}"/>
                  </a:ext>
                </a:extLst>
              </p:cNvPr>
              <p:cNvSpPr/>
              <p:nvPr/>
            </p:nvSpPr>
            <p:spPr>
              <a:xfrm>
                <a:off x="6229951" y="1793582"/>
                <a:ext cx="2340000" cy="2340000"/>
              </a:xfrm>
              <a:prstGeom prst="arc">
                <a:avLst>
                  <a:gd name="adj1" fmla="val 15138356"/>
                  <a:gd name="adj2" fmla="val 17316585"/>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B050"/>
                  </a:solidFill>
                  <a:effectLst/>
                  <a:uLnTx/>
                  <a:uFillTx/>
                  <a:latin typeface="Comic Sans MS"/>
                  <a:ea typeface="+mn-ea"/>
                  <a:cs typeface="+mn-cs"/>
                </a:endParaRPr>
              </a:p>
            </p:txBody>
          </p:sp>
        </p:grpSp>
      </p:grpSp>
      <p:sp>
        <p:nvSpPr>
          <p:cNvPr id="238" name="Figura a mano libera: forma 237">
            <a:extLst>
              <a:ext uri="{FF2B5EF4-FFF2-40B4-BE49-F238E27FC236}">
                <a16:creationId xmlns:a16="http://schemas.microsoft.com/office/drawing/2014/main" id="{FCA8FA6F-57DD-42EC-B89A-E3A4BF4AED87}"/>
              </a:ext>
            </a:extLst>
          </p:cNvPr>
          <p:cNvSpPr/>
          <p:nvPr/>
        </p:nvSpPr>
        <p:spPr>
          <a:xfrm>
            <a:off x="9261390" y="2304262"/>
            <a:ext cx="596414" cy="1542428"/>
          </a:xfrm>
          <a:custGeom>
            <a:avLst/>
            <a:gdLst>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70462 w 596414"/>
              <a:gd name="connsiteY2" fmla="*/ 135494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414" h="1538111">
                <a:moveTo>
                  <a:pt x="0" y="1538111"/>
                </a:moveTo>
                <a:cubicBezTo>
                  <a:pt x="19344" y="1522118"/>
                  <a:pt x="30857" y="1506549"/>
                  <a:pt x="59267" y="1476022"/>
                </a:cubicBezTo>
                <a:cubicBezTo>
                  <a:pt x="87677" y="1445495"/>
                  <a:pt x="133303" y="1401045"/>
                  <a:pt x="170462" y="1354949"/>
                </a:cubicBezTo>
                <a:cubicBezTo>
                  <a:pt x="207621" y="1308853"/>
                  <a:pt x="224555" y="1293095"/>
                  <a:pt x="282222" y="1199444"/>
                </a:cubicBezTo>
                <a:cubicBezTo>
                  <a:pt x="339890" y="1105793"/>
                  <a:pt x="465197" y="923807"/>
                  <a:pt x="516467" y="793044"/>
                </a:cubicBezTo>
                <a:cubicBezTo>
                  <a:pt x="567737" y="662281"/>
                  <a:pt x="579026" y="507999"/>
                  <a:pt x="589844" y="414866"/>
                </a:cubicBezTo>
                <a:cubicBezTo>
                  <a:pt x="600663" y="321733"/>
                  <a:pt x="598311" y="291159"/>
                  <a:pt x="581378" y="234244"/>
                </a:cubicBezTo>
                <a:cubicBezTo>
                  <a:pt x="564445" y="177329"/>
                  <a:pt x="520787" y="110038"/>
                  <a:pt x="488244" y="73378"/>
                </a:cubicBezTo>
                <a:cubicBezTo>
                  <a:pt x="462844" y="34337"/>
                  <a:pt x="445911" y="17168"/>
                  <a:pt x="428978" y="0"/>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omic Sans MS"/>
              <a:ea typeface="+mn-ea"/>
              <a:cs typeface="+mn-cs"/>
            </a:endParaRPr>
          </a:p>
        </p:txBody>
      </p:sp>
      <p:grpSp>
        <p:nvGrpSpPr>
          <p:cNvPr id="40" name="Gruppo 39">
            <a:extLst>
              <a:ext uri="{FF2B5EF4-FFF2-40B4-BE49-F238E27FC236}">
                <a16:creationId xmlns:a16="http://schemas.microsoft.com/office/drawing/2014/main" id="{69FAD86E-D077-4A8C-B5B0-394B9669CF74}"/>
              </a:ext>
            </a:extLst>
          </p:cNvPr>
          <p:cNvGrpSpPr/>
          <p:nvPr/>
        </p:nvGrpSpPr>
        <p:grpSpPr>
          <a:xfrm>
            <a:off x="8764212" y="1786718"/>
            <a:ext cx="1091649" cy="2337925"/>
            <a:chOff x="8764212" y="1786718"/>
            <a:chExt cx="1091649" cy="2337925"/>
          </a:xfrm>
        </p:grpSpPr>
        <p:cxnSp>
          <p:nvCxnSpPr>
            <p:cNvPr id="27" name="Connettore diritto 26">
              <a:extLst>
                <a:ext uri="{FF2B5EF4-FFF2-40B4-BE49-F238E27FC236}">
                  <a16:creationId xmlns:a16="http://schemas.microsoft.com/office/drawing/2014/main" id="{CEFF71D8-2FFD-4F41-899E-4C85273BCF3B}"/>
                </a:ext>
              </a:extLst>
            </p:cNvPr>
            <p:cNvCxnSpPr>
              <a:cxnSpLocks/>
            </p:cNvCxnSpPr>
            <p:nvPr/>
          </p:nvCxnSpPr>
          <p:spPr>
            <a:xfrm>
              <a:off x="8764212" y="2958110"/>
              <a:ext cx="105201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F80D83BA-E59A-4E6B-B783-A32707678C04}"/>
                </a:ext>
              </a:extLst>
            </p:cNvPr>
            <p:cNvCxnSpPr>
              <a:cxnSpLocks/>
            </p:cNvCxnSpPr>
            <p:nvPr/>
          </p:nvCxnSpPr>
          <p:spPr>
            <a:xfrm>
              <a:off x="8771145" y="1786718"/>
              <a:ext cx="932399" cy="52254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56D8CA82-C53D-4A89-ABD7-5BFC78029326}"/>
                </a:ext>
              </a:extLst>
            </p:cNvPr>
            <p:cNvCxnSpPr>
              <a:cxnSpLocks/>
            </p:cNvCxnSpPr>
            <p:nvPr/>
          </p:nvCxnSpPr>
          <p:spPr>
            <a:xfrm flipV="1">
              <a:off x="8771145" y="3843265"/>
              <a:ext cx="505411" cy="28137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7" name="Gruppo 36">
              <a:extLst>
                <a:ext uri="{FF2B5EF4-FFF2-40B4-BE49-F238E27FC236}">
                  <a16:creationId xmlns:a16="http://schemas.microsoft.com/office/drawing/2014/main" id="{2D4CA5F9-BC55-482F-B79A-25573AB0C3F0}"/>
                </a:ext>
              </a:extLst>
            </p:cNvPr>
            <p:cNvGrpSpPr/>
            <p:nvPr/>
          </p:nvGrpSpPr>
          <p:grpSpPr>
            <a:xfrm>
              <a:off x="8767078" y="1813580"/>
              <a:ext cx="1088783" cy="2285633"/>
              <a:chOff x="8767078" y="1813580"/>
              <a:chExt cx="1088783" cy="2285633"/>
            </a:xfrm>
          </p:grpSpPr>
          <p:grpSp>
            <p:nvGrpSpPr>
              <p:cNvPr id="398" name="Gruppo 397">
                <a:extLst>
                  <a:ext uri="{FF2B5EF4-FFF2-40B4-BE49-F238E27FC236}">
                    <a16:creationId xmlns:a16="http://schemas.microsoft.com/office/drawing/2014/main" id="{9FC36970-9997-47F2-B739-64E2C3491403}"/>
                  </a:ext>
                </a:extLst>
              </p:cNvPr>
              <p:cNvGrpSpPr/>
              <p:nvPr/>
            </p:nvGrpSpPr>
            <p:grpSpPr>
              <a:xfrm>
                <a:off x="8767078" y="1813580"/>
                <a:ext cx="1088783" cy="1062855"/>
                <a:chOff x="8767078" y="1813580"/>
                <a:chExt cx="1088783" cy="1062855"/>
              </a:xfrm>
            </p:grpSpPr>
            <p:cxnSp>
              <p:nvCxnSpPr>
                <p:cNvPr id="355" name="Connettore diritto 354">
                  <a:extLst>
                    <a:ext uri="{FF2B5EF4-FFF2-40B4-BE49-F238E27FC236}">
                      <a16:creationId xmlns:a16="http://schemas.microsoft.com/office/drawing/2014/main" id="{C8AD06AE-C5C6-4619-A75E-1A2EF96D16C4}"/>
                    </a:ext>
                  </a:extLst>
                </p:cNvPr>
                <p:cNvCxnSpPr>
                  <a:cxnSpLocks/>
                </p:cNvCxnSpPr>
                <p:nvPr/>
              </p:nvCxnSpPr>
              <p:spPr>
                <a:xfrm flipH="1" flipV="1">
                  <a:off x="8767078" y="1813580"/>
                  <a:ext cx="929572" cy="50802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7" name="Connettore diritto 356">
                  <a:extLst>
                    <a:ext uri="{FF2B5EF4-FFF2-40B4-BE49-F238E27FC236}">
                      <a16:creationId xmlns:a16="http://schemas.microsoft.com/office/drawing/2014/main" id="{D60E3733-AFB4-4A50-B583-AA29E8299344}"/>
                    </a:ext>
                  </a:extLst>
                </p:cNvPr>
                <p:cNvCxnSpPr>
                  <a:cxnSpLocks/>
                </p:cNvCxnSpPr>
                <p:nvPr/>
              </p:nvCxnSpPr>
              <p:spPr>
                <a:xfrm flipH="1" flipV="1">
                  <a:off x="8767079" y="1861330"/>
                  <a:ext cx="967396" cy="5066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1" name="Connettore diritto 360">
                  <a:extLst>
                    <a:ext uri="{FF2B5EF4-FFF2-40B4-BE49-F238E27FC236}">
                      <a16:creationId xmlns:a16="http://schemas.microsoft.com/office/drawing/2014/main" id="{36EBD493-4474-4B36-87AF-EB9FC3227823}"/>
                    </a:ext>
                  </a:extLst>
                </p:cNvPr>
                <p:cNvCxnSpPr>
                  <a:cxnSpLocks/>
                </p:cNvCxnSpPr>
                <p:nvPr/>
              </p:nvCxnSpPr>
              <p:spPr>
                <a:xfrm flipH="1" flipV="1">
                  <a:off x="8768864" y="1913168"/>
                  <a:ext cx="1021648" cy="51257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4" name="Connettore diritto 363">
                  <a:extLst>
                    <a:ext uri="{FF2B5EF4-FFF2-40B4-BE49-F238E27FC236}">
                      <a16:creationId xmlns:a16="http://schemas.microsoft.com/office/drawing/2014/main" id="{90E56D9C-317F-4D99-9C54-7837C1EDC073}"/>
                    </a:ext>
                  </a:extLst>
                </p:cNvPr>
                <p:cNvCxnSpPr>
                  <a:cxnSpLocks/>
                </p:cNvCxnSpPr>
                <p:nvPr/>
              </p:nvCxnSpPr>
              <p:spPr>
                <a:xfrm flipH="1" flipV="1">
                  <a:off x="8774774" y="1983037"/>
                  <a:ext cx="1042064" cy="48589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9" name="Connettore diritto 368">
                  <a:extLst>
                    <a:ext uri="{FF2B5EF4-FFF2-40B4-BE49-F238E27FC236}">
                      <a16:creationId xmlns:a16="http://schemas.microsoft.com/office/drawing/2014/main" id="{77E7DBD2-7745-48D1-97B1-7FB8FA2FEFBE}"/>
                    </a:ext>
                  </a:extLst>
                </p:cNvPr>
                <p:cNvCxnSpPr>
                  <a:cxnSpLocks/>
                </p:cNvCxnSpPr>
                <p:nvPr/>
              </p:nvCxnSpPr>
              <p:spPr>
                <a:xfrm flipH="1" flipV="1">
                  <a:off x="8772598" y="2074396"/>
                  <a:ext cx="1065212" cy="44945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7" name="Connettore diritto 376">
                  <a:extLst>
                    <a:ext uri="{FF2B5EF4-FFF2-40B4-BE49-F238E27FC236}">
                      <a16:creationId xmlns:a16="http://schemas.microsoft.com/office/drawing/2014/main" id="{09693E84-C5BA-4590-BAC6-630EAC5B892D}"/>
                    </a:ext>
                  </a:extLst>
                </p:cNvPr>
                <p:cNvCxnSpPr>
                  <a:cxnSpLocks/>
                </p:cNvCxnSpPr>
                <p:nvPr/>
              </p:nvCxnSpPr>
              <p:spPr>
                <a:xfrm flipH="1" flipV="1">
                  <a:off x="8771817" y="2186873"/>
                  <a:ext cx="1084044" cy="39989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0" name="Connettore diritto 379">
                  <a:extLst>
                    <a:ext uri="{FF2B5EF4-FFF2-40B4-BE49-F238E27FC236}">
                      <a16:creationId xmlns:a16="http://schemas.microsoft.com/office/drawing/2014/main" id="{BF648F92-50C3-4CF4-86DF-82DDA5DFE7B6}"/>
                    </a:ext>
                  </a:extLst>
                </p:cNvPr>
                <p:cNvCxnSpPr>
                  <a:cxnSpLocks/>
                </p:cNvCxnSpPr>
                <p:nvPr/>
              </p:nvCxnSpPr>
              <p:spPr>
                <a:xfrm flipH="1" flipV="1">
                  <a:off x="8773733" y="2319682"/>
                  <a:ext cx="1075347" cy="32768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3" name="Connettore diritto 382">
                  <a:extLst>
                    <a:ext uri="{FF2B5EF4-FFF2-40B4-BE49-F238E27FC236}">
                      <a16:creationId xmlns:a16="http://schemas.microsoft.com/office/drawing/2014/main" id="{D30B2768-4320-4837-BB99-E1106F7706E6}"/>
                    </a:ext>
                  </a:extLst>
                </p:cNvPr>
                <p:cNvCxnSpPr>
                  <a:cxnSpLocks/>
                </p:cNvCxnSpPr>
                <p:nvPr/>
              </p:nvCxnSpPr>
              <p:spPr>
                <a:xfrm flipH="1" flipV="1">
                  <a:off x="8773732" y="2469459"/>
                  <a:ext cx="1077696" cy="25106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8" name="Connettore diritto 387">
                  <a:extLst>
                    <a:ext uri="{FF2B5EF4-FFF2-40B4-BE49-F238E27FC236}">
                      <a16:creationId xmlns:a16="http://schemas.microsoft.com/office/drawing/2014/main" id="{C8875DF8-AA87-45B2-ABB1-CFCD4CA8B981}"/>
                    </a:ext>
                  </a:extLst>
                </p:cNvPr>
                <p:cNvCxnSpPr>
                  <a:cxnSpLocks/>
                </p:cNvCxnSpPr>
                <p:nvPr/>
              </p:nvCxnSpPr>
              <p:spPr>
                <a:xfrm flipH="1" flipV="1">
                  <a:off x="8772281" y="2630515"/>
                  <a:ext cx="1076674" cy="16677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1" name="Connettore diritto 390">
                  <a:extLst>
                    <a:ext uri="{FF2B5EF4-FFF2-40B4-BE49-F238E27FC236}">
                      <a16:creationId xmlns:a16="http://schemas.microsoft.com/office/drawing/2014/main" id="{5A43D846-FEF8-4133-9273-DCE29ADD6E89}"/>
                    </a:ext>
                  </a:extLst>
                </p:cNvPr>
                <p:cNvCxnSpPr>
                  <a:cxnSpLocks/>
                </p:cNvCxnSpPr>
                <p:nvPr/>
              </p:nvCxnSpPr>
              <p:spPr>
                <a:xfrm flipH="1" flipV="1">
                  <a:off x="8768731" y="2791566"/>
                  <a:ext cx="1073144" cy="848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99" name="Gruppo 398">
                <a:extLst>
                  <a:ext uri="{FF2B5EF4-FFF2-40B4-BE49-F238E27FC236}">
                    <a16:creationId xmlns:a16="http://schemas.microsoft.com/office/drawing/2014/main" id="{AAC8F047-B687-4838-B513-88A662AB695E}"/>
                  </a:ext>
                </a:extLst>
              </p:cNvPr>
              <p:cNvGrpSpPr/>
              <p:nvPr/>
            </p:nvGrpSpPr>
            <p:grpSpPr>
              <a:xfrm flipV="1">
                <a:off x="8767517" y="3041037"/>
                <a:ext cx="1022995" cy="1058176"/>
                <a:chOff x="8759696" y="1813579"/>
                <a:chExt cx="1022995" cy="1058176"/>
              </a:xfrm>
            </p:grpSpPr>
            <p:cxnSp>
              <p:nvCxnSpPr>
                <p:cNvPr id="400" name="Connettore diritto 399">
                  <a:extLst>
                    <a:ext uri="{FF2B5EF4-FFF2-40B4-BE49-F238E27FC236}">
                      <a16:creationId xmlns:a16="http://schemas.microsoft.com/office/drawing/2014/main" id="{73CAB108-AB55-409F-AD1A-497FCA8972D7}"/>
                    </a:ext>
                  </a:extLst>
                </p:cNvPr>
                <p:cNvCxnSpPr>
                  <a:cxnSpLocks/>
                </p:cNvCxnSpPr>
                <p:nvPr/>
              </p:nvCxnSpPr>
              <p:spPr>
                <a:xfrm flipH="1" flipV="1">
                  <a:off x="8767078" y="1813579"/>
                  <a:ext cx="517050" cy="2825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1" name="Connettore diritto 400">
                  <a:extLst>
                    <a:ext uri="{FF2B5EF4-FFF2-40B4-BE49-F238E27FC236}">
                      <a16:creationId xmlns:a16="http://schemas.microsoft.com/office/drawing/2014/main" id="{999CCC7D-4033-45DE-857A-3611EAC41846}"/>
                    </a:ext>
                  </a:extLst>
                </p:cNvPr>
                <p:cNvCxnSpPr>
                  <a:cxnSpLocks/>
                </p:cNvCxnSpPr>
                <p:nvPr/>
              </p:nvCxnSpPr>
              <p:spPr>
                <a:xfrm flipH="1" flipV="1">
                  <a:off x="8767079" y="1861329"/>
                  <a:ext cx="577458" cy="30242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2" name="Connettore diritto 401">
                  <a:extLst>
                    <a:ext uri="{FF2B5EF4-FFF2-40B4-BE49-F238E27FC236}">
                      <a16:creationId xmlns:a16="http://schemas.microsoft.com/office/drawing/2014/main" id="{36DF2802-1892-4776-AC7E-04E306EBA11C}"/>
                    </a:ext>
                  </a:extLst>
                </p:cNvPr>
                <p:cNvCxnSpPr>
                  <a:cxnSpLocks/>
                </p:cNvCxnSpPr>
                <p:nvPr/>
              </p:nvCxnSpPr>
              <p:spPr>
                <a:xfrm flipH="1" flipV="1">
                  <a:off x="8768865" y="1913168"/>
                  <a:ext cx="642503" cy="32235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3" name="Connettore diritto 402">
                  <a:extLst>
                    <a:ext uri="{FF2B5EF4-FFF2-40B4-BE49-F238E27FC236}">
                      <a16:creationId xmlns:a16="http://schemas.microsoft.com/office/drawing/2014/main" id="{F0406629-74FE-452E-AADC-C358A58C6A22}"/>
                    </a:ext>
                  </a:extLst>
                </p:cNvPr>
                <p:cNvCxnSpPr>
                  <a:cxnSpLocks/>
                </p:cNvCxnSpPr>
                <p:nvPr/>
              </p:nvCxnSpPr>
              <p:spPr>
                <a:xfrm flipH="1" flipV="1">
                  <a:off x="8762073" y="1983037"/>
                  <a:ext cx="714051" cy="3329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4" name="Connettore diritto 403">
                  <a:extLst>
                    <a:ext uri="{FF2B5EF4-FFF2-40B4-BE49-F238E27FC236}">
                      <a16:creationId xmlns:a16="http://schemas.microsoft.com/office/drawing/2014/main" id="{EAD6524D-667E-4EB9-B9EA-1B7DD344E276}"/>
                    </a:ext>
                  </a:extLst>
                </p:cNvPr>
                <p:cNvCxnSpPr>
                  <a:cxnSpLocks/>
                </p:cNvCxnSpPr>
                <p:nvPr/>
              </p:nvCxnSpPr>
              <p:spPr>
                <a:xfrm flipH="1" flipV="1">
                  <a:off x="8759696" y="2074395"/>
                  <a:ext cx="760771" cy="32099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5" name="Connettore diritto 404">
                  <a:extLst>
                    <a:ext uri="{FF2B5EF4-FFF2-40B4-BE49-F238E27FC236}">
                      <a16:creationId xmlns:a16="http://schemas.microsoft.com/office/drawing/2014/main" id="{A0C5DB21-927A-4C4E-AEF5-70D3FA43221D}"/>
                    </a:ext>
                  </a:extLst>
                </p:cNvPr>
                <p:cNvCxnSpPr>
                  <a:cxnSpLocks/>
                </p:cNvCxnSpPr>
                <p:nvPr/>
              </p:nvCxnSpPr>
              <p:spPr>
                <a:xfrm flipH="1" flipV="1">
                  <a:off x="8771817" y="2186872"/>
                  <a:ext cx="818479" cy="30192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6" name="Connettore diritto 405">
                  <a:extLst>
                    <a:ext uri="{FF2B5EF4-FFF2-40B4-BE49-F238E27FC236}">
                      <a16:creationId xmlns:a16="http://schemas.microsoft.com/office/drawing/2014/main" id="{03BDE4FC-0569-4765-B7DD-375A2EC6D580}"/>
                    </a:ext>
                  </a:extLst>
                </p:cNvPr>
                <p:cNvCxnSpPr>
                  <a:cxnSpLocks/>
                </p:cNvCxnSpPr>
                <p:nvPr/>
              </p:nvCxnSpPr>
              <p:spPr>
                <a:xfrm flipH="1" flipV="1">
                  <a:off x="8773733" y="2319682"/>
                  <a:ext cx="866805" cy="2641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7" name="Connettore diritto 406">
                  <a:extLst>
                    <a:ext uri="{FF2B5EF4-FFF2-40B4-BE49-F238E27FC236}">
                      <a16:creationId xmlns:a16="http://schemas.microsoft.com/office/drawing/2014/main" id="{4AB22D02-33D3-4B32-8878-10BE6E63287C}"/>
                    </a:ext>
                  </a:extLst>
                </p:cNvPr>
                <p:cNvCxnSpPr>
                  <a:cxnSpLocks/>
                </p:cNvCxnSpPr>
                <p:nvPr/>
              </p:nvCxnSpPr>
              <p:spPr>
                <a:xfrm flipH="1" flipV="1">
                  <a:off x="8773732" y="2469459"/>
                  <a:ext cx="933699" cy="21751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8" name="Connettore diritto 407">
                  <a:extLst>
                    <a:ext uri="{FF2B5EF4-FFF2-40B4-BE49-F238E27FC236}">
                      <a16:creationId xmlns:a16="http://schemas.microsoft.com/office/drawing/2014/main" id="{00487FB6-B279-4948-A0E0-8CEE4B75567C}"/>
                    </a:ext>
                  </a:extLst>
                </p:cNvPr>
                <p:cNvCxnSpPr>
                  <a:cxnSpLocks/>
                </p:cNvCxnSpPr>
                <p:nvPr/>
              </p:nvCxnSpPr>
              <p:spPr>
                <a:xfrm flipH="1" flipV="1">
                  <a:off x="8772281" y="2630515"/>
                  <a:ext cx="992749" cy="15377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9" name="Connettore diritto 408">
                  <a:extLst>
                    <a:ext uri="{FF2B5EF4-FFF2-40B4-BE49-F238E27FC236}">
                      <a16:creationId xmlns:a16="http://schemas.microsoft.com/office/drawing/2014/main" id="{4E46099D-B346-4FDB-9309-D232579C60DB}"/>
                    </a:ext>
                  </a:extLst>
                </p:cNvPr>
                <p:cNvCxnSpPr>
                  <a:cxnSpLocks/>
                </p:cNvCxnSpPr>
                <p:nvPr/>
              </p:nvCxnSpPr>
              <p:spPr>
                <a:xfrm flipH="1" flipV="1">
                  <a:off x="8768731" y="2791565"/>
                  <a:ext cx="1013960" cy="8019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Connettore diritto 311">
            <a:extLst>
              <a:ext uri="{FF2B5EF4-FFF2-40B4-BE49-F238E27FC236}">
                <a16:creationId xmlns:a16="http://schemas.microsoft.com/office/drawing/2014/main" id="{106CCBA2-A993-4CC8-A38E-C1CCA5206B46}"/>
              </a:ext>
            </a:extLst>
          </p:cNvPr>
          <p:cNvCxnSpPr>
            <a:cxnSpLocks/>
          </p:cNvCxnSpPr>
          <p:nvPr/>
        </p:nvCxnSpPr>
        <p:spPr>
          <a:xfrm>
            <a:off x="9680972" y="2296779"/>
            <a:ext cx="1179738" cy="661159"/>
          </a:xfrm>
          <a:prstGeom prst="line">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14" name="Connettore diritto 313">
            <a:extLst>
              <a:ext uri="{FF2B5EF4-FFF2-40B4-BE49-F238E27FC236}">
                <a16:creationId xmlns:a16="http://schemas.microsoft.com/office/drawing/2014/main" id="{5D2A55C2-1E0F-4475-ADEB-1D10699E8BE6}"/>
              </a:ext>
            </a:extLst>
          </p:cNvPr>
          <p:cNvCxnSpPr>
            <a:cxnSpLocks/>
          </p:cNvCxnSpPr>
          <p:nvPr/>
        </p:nvCxnSpPr>
        <p:spPr>
          <a:xfrm flipV="1">
            <a:off x="9268061" y="2954210"/>
            <a:ext cx="1602736" cy="892294"/>
          </a:xfrm>
          <a:prstGeom prst="line">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16" name="Connettore diritto 315">
            <a:extLst>
              <a:ext uri="{FF2B5EF4-FFF2-40B4-BE49-F238E27FC236}">
                <a16:creationId xmlns:a16="http://schemas.microsoft.com/office/drawing/2014/main" id="{76723481-71D4-4841-8094-0FABE104F4B9}"/>
              </a:ext>
            </a:extLst>
          </p:cNvPr>
          <p:cNvCxnSpPr>
            <a:cxnSpLocks/>
          </p:cNvCxnSpPr>
          <p:nvPr/>
        </p:nvCxnSpPr>
        <p:spPr>
          <a:xfrm flipH="1">
            <a:off x="9265198" y="2299851"/>
            <a:ext cx="426489" cy="1546590"/>
          </a:xfrm>
          <a:prstGeom prst="line">
            <a:avLst/>
          </a:prstGeom>
          <a:ln w="3175">
            <a:prstDash val="lgDash"/>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7310E0F0-6E40-4C2C-A894-3849DA006D15}"/>
              </a:ext>
            </a:extLst>
          </p:cNvPr>
          <p:cNvGrpSpPr/>
          <p:nvPr/>
        </p:nvGrpSpPr>
        <p:grpSpPr>
          <a:xfrm>
            <a:off x="9187807" y="474530"/>
            <a:ext cx="1990330" cy="3659412"/>
            <a:chOff x="9187807" y="474530"/>
            <a:chExt cx="1990330" cy="3659412"/>
          </a:xfrm>
        </p:grpSpPr>
        <p:cxnSp>
          <p:nvCxnSpPr>
            <p:cNvPr id="13" name="Connettore diritto 12">
              <a:extLst>
                <a:ext uri="{FF2B5EF4-FFF2-40B4-BE49-F238E27FC236}">
                  <a16:creationId xmlns:a16="http://schemas.microsoft.com/office/drawing/2014/main" id="{E15FE612-E76F-4F6C-971A-CDB70568C338}"/>
                </a:ext>
              </a:extLst>
            </p:cNvPr>
            <p:cNvCxnSpPr>
              <a:stCxn id="21" idx="0"/>
            </p:cNvCxnSpPr>
            <p:nvPr/>
          </p:nvCxnSpPr>
          <p:spPr>
            <a:xfrm flipV="1">
              <a:off x="10195825" y="477336"/>
              <a:ext cx="2" cy="36452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A99DE38-0283-48A8-B8AA-5BBBBBC7D068}"/>
                </a:ext>
              </a:extLst>
            </p:cNvPr>
            <p:cNvCxnSpPr>
              <a:endCxn id="20" idx="0"/>
            </p:cNvCxnSpPr>
            <p:nvPr/>
          </p:nvCxnSpPr>
          <p:spPr>
            <a:xfrm>
              <a:off x="10195825" y="479394"/>
              <a:ext cx="982312" cy="36518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D0F46C2-04B3-49A4-94FD-9062CB52B300}"/>
                </a:ext>
              </a:extLst>
            </p:cNvPr>
            <p:cNvCxnSpPr>
              <a:cxnSpLocks/>
            </p:cNvCxnSpPr>
            <p:nvPr/>
          </p:nvCxnSpPr>
          <p:spPr>
            <a:xfrm flipH="1">
              <a:off x="9690206" y="478020"/>
              <a:ext cx="504167" cy="1828273"/>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5" name="Gruppo 4">
              <a:extLst>
                <a:ext uri="{FF2B5EF4-FFF2-40B4-BE49-F238E27FC236}">
                  <a16:creationId xmlns:a16="http://schemas.microsoft.com/office/drawing/2014/main" id="{4ED5A6E4-2CB9-47C5-9ED3-84DFBC730C4A}"/>
                </a:ext>
              </a:extLst>
            </p:cNvPr>
            <p:cNvGrpSpPr/>
            <p:nvPr/>
          </p:nvGrpSpPr>
          <p:grpSpPr>
            <a:xfrm>
              <a:off x="9187807" y="474530"/>
              <a:ext cx="1960400" cy="3659412"/>
              <a:chOff x="9187807" y="474530"/>
              <a:chExt cx="1960400" cy="3659412"/>
            </a:xfrm>
          </p:grpSpPr>
          <p:grpSp>
            <p:nvGrpSpPr>
              <p:cNvPr id="306" name="Gruppo 305">
                <a:extLst>
                  <a:ext uri="{FF2B5EF4-FFF2-40B4-BE49-F238E27FC236}">
                    <a16:creationId xmlns:a16="http://schemas.microsoft.com/office/drawing/2014/main" id="{38655619-687A-4EF2-8308-8283B657B8F8}"/>
                  </a:ext>
                </a:extLst>
              </p:cNvPr>
              <p:cNvGrpSpPr/>
              <p:nvPr/>
            </p:nvGrpSpPr>
            <p:grpSpPr>
              <a:xfrm>
                <a:off x="9680972" y="474530"/>
                <a:ext cx="1467235" cy="3659412"/>
                <a:chOff x="6893005" y="476587"/>
                <a:chExt cx="1467235" cy="3659412"/>
              </a:xfrm>
            </p:grpSpPr>
            <p:grpSp>
              <p:nvGrpSpPr>
                <p:cNvPr id="308" name="Gruppo 307">
                  <a:extLst>
                    <a:ext uri="{FF2B5EF4-FFF2-40B4-BE49-F238E27FC236}">
                      <a16:creationId xmlns:a16="http://schemas.microsoft.com/office/drawing/2014/main" id="{ECDD04BF-4351-4503-B0AC-C5701D2C3A30}"/>
                    </a:ext>
                  </a:extLst>
                </p:cNvPr>
                <p:cNvGrpSpPr/>
                <p:nvPr/>
              </p:nvGrpSpPr>
              <p:grpSpPr>
                <a:xfrm>
                  <a:off x="6893005" y="477336"/>
                  <a:ext cx="511794" cy="3653005"/>
                  <a:chOff x="6889376" y="477336"/>
                  <a:chExt cx="511794" cy="3653005"/>
                </a:xfrm>
              </p:grpSpPr>
              <p:cxnSp>
                <p:nvCxnSpPr>
                  <p:cNvPr id="337" name="Connettore diritto 336">
                    <a:extLst>
                      <a:ext uri="{FF2B5EF4-FFF2-40B4-BE49-F238E27FC236}">
                        <a16:creationId xmlns:a16="http://schemas.microsoft.com/office/drawing/2014/main" id="{5AFF3721-1002-4A23-963F-522D869E8CF3}"/>
                      </a:ext>
                    </a:extLst>
                  </p:cNvPr>
                  <p:cNvCxnSpPr>
                    <a:cxnSpLocks/>
                  </p:cNvCxnSpPr>
                  <p:nvPr/>
                </p:nvCxnSpPr>
                <p:spPr>
                  <a:xfrm flipH="1">
                    <a:off x="6915526" y="477336"/>
                    <a:ext cx="485643" cy="184632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0" name="Connettore diritto 339">
                    <a:extLst>
                      <a:ext uri="{FF2B5EF4-FFF2-40B4-BE49-F238E27FC236}">
                        <a16:creationId xmlns:a16="http://schemas.microsoft.com/office/drawing/2014/main" id="{49073C49-A3DD-476A-97C1-DB8A266FE72A}"/>
                      </a:ext>
                    </a:extLst>
                  </p:cNvPr>
                  <p:cNvCxnSpPr>
                    <a:cxnSpLocks/>
                  </p:cNvCxnSpPr>
                  <p:nvPr/>
                </p:nvCxnSpPr>
                <p:spPr>
                  <a:xfrm flipH="1">
                    <a:off x="6932215" y="477336"/>
                    <a:ext cx="468954" cy="186504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1" name="Connettore diritto 340">
                    <a:extLst>
                      <a:ext uri="{FF2B5EF4-FFF2-40B4-BE49-F238E27FC236}">
                        <a16:creationId xmlns:a16="http://schemas.microsoft.com/office/drawing/2014/main" id="{8EC26314-6337-40EC-BF76-9548799962D2}"/>
                      </a:ext>
                    </a:extLst>
                  </p:cNvPr>
                  <p:cNvCxnSpPr>
                    <a:cxnSpLocks/>
                  </p:cNvCxnSpPr>
                  <p:nvPr/>
                </p:nvCxnSpPr>
                <p:spPr>
                  <a:xfrm flipH="1">
                    <a:off x="6948391" y="477336"/>
                    <a:ext cx="452778" cy="189713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2" name="Connettore diritto 341">
                    <a:extLst>
                      <a:ext uri="{FF2B5EF4-FFF2-40B4-BE49-F238E27FC236}">
                        <a16:creationId xmlns:a16="http://schemas.microsoft.com/office/drawing/2014/main" id="{6A887227-D905-43C3-BF50-736302125B04}"/>
                      </a:ext>
                    </a:extLst>
                  </p:cNvPr>
                  <p:cNvCxnSpPr>
                    <a:cxnSpLocks/>
                  </p:cNvCxnSpPr>
                  <p:nvPr/>
                </p:nvCxnSpPr>
                <p:spPr>
                  <a:xfrm flipH="1">
                    <a:off x="6973065" y="477336"/>
                    <a:ext cx="428105" cy="19209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3" name="Connettore diritto 342">
                    <a:extLst>
                      <a:ext uri="{FF2B5EF4-FFF2-40B4-BE49-F238E27FC236}">
                        <a16:creationId xmlns:a16="http://schemas.microsoft.com/office/drawing/2014/main" id="{7D089334-3B60-4E25-9F01-534394C78F7D}"/>
                      </a:ext>
                    </a:extLst>
                  </p:cNvPr>
                  <p:cNvCxnSpPr>
                    <a:cxnSpLocks/>
                  </p:cNvCxnSpPr>
                  <p:nvPr/>
                </p:nvCxnSpPr>
                <p:spPr>
                  <a:xfrm flipH="1">
                    <a:off x="6998324" y="477336"/>
                    <a:ext cx="393584" cy="195804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4" name="Connettore diritto 343">
                    <a:extLst>
                      <a:ext uri="{FF2B5EF4-FFF2-40B4-BE49-F238E27FC236}">
                        <a16:creationId xmlns:a16="http://schemas.microsoft.com/office/drawing/2014/main" id="{116C7C5F-200F-41C1-9101-C50C244564A8}"/>
                      </a:ext>
                    </a:extLst>
                  </p:cNvPr>
                  <p:cNvCxnSpPr>
                    <a:cxnSpLocks/>
                  </p:cNvCxnSpPr>
                  <p:nvPr/>
                </p:nvCxnSpPr>
                <p:spPr>
                  <a:xfrm flipH="1">
                    <a:off x="7041328" y="477336"/>
                    <a:ext cx="359841" cy="203399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5" name="Connettore diritto 344">
                    <a:extLst>
                      <a:ext uri="{FF2B5EF4-FFF2-40B4-BE49-F238E27FC236}">
                        <a16:creationId xmlns:a16="http://schemas.microsoft.com/office/drawing/2014/main" id="{735DBFD0-B0D0-4CA7-A79F-487FFC6822B5}"/>
                      </a:ext>
                    </a:extLst>
                  </p:cNvPr>
                  <p:cNvCxnSpPr>
                    <a:cxnSpLocks/>
                  </p:cNvCxnSpPr>
                  <p:nvPr/>
                </p:nvCxnSpPr>
                <p:spPr>
                  <a:xfrm flipH="1">
                    <a:off x="6889376" y="477336"/>
                    <a:ext cx="50253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6" name="Connettore diritto 345">
                    <a:extLst>
                      <a:ext uri="{FF2B5EF4-FFF2-40B4-BE49-F238E27FC236}">
                        <a16:creationId xmlns:a16="http://schemas.microsoft.com/office/drawing/2014/main" id="{38C85890-65A4-47B3-BF5E-6812875DDAF3}"/>
                      </a:ext>
                    </a:extLst>
                  </p:cNvPr>
                  <p:cNvCxnSpPr>
                    <a:cxnSpLocks/>
                  </p:cNvCxnSpPr>
                  <p:nvPr/>
                </p:nvCxnSpPr>
                <p:spPr>
                  <a:xfrm flipH="1">
                    <a:off x="7041776" y="477336"/>
                    <a:ext cx="35939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7" name="Connettore diritto 346">
                    <a:extLst>
                      <a:ext uri="{FF2B5EF4-FFF2-40B4-BE49-F238E27FC236}">
                        <a16:creationId xmlns:a16="http://schemas.microsoft.com/office/drawing/2014/main" id="{3B9680DF-7AB0-41A6-999C-0299844EC625}"/>
                      </a:ext>
                    </a:extLst>
                  </p:cNvPr>
                  <p:cNvCxnSpPr>
                    <a:cxnSpLocks/>
                  </p:cNvCxnSpPr>
                  <p:nvPr/>
                </p:nvCxnSpPr>
                <p:spPr>
                  <a:xfrm flipH="1">
                    <a:off x="7225554" y="477336"/>
                    <a:ext cx="166354" cy="3653005"/>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310" name="Gruppo 309">
                  <a:extLst>
                    <a:ext uri="{FF2B5EF4-FFF2-40B4-BE49-F238E27FC236}">
                      <a16:creationId xmlns:a16="http://schemas.microsoft.com/office/drawing/2014/main" id="{CF79B625-3313-4DCE-9B97-AEC93C603697}"/>
                    </a:ext>
                  </a:extLst>
                </p:cNvPr>
                <p:cNvGrpSpPr/>
                <p:nvPr/>
              </p:nvGrpSpPr>
              <p:grpSpPr>
                <a:xfrm flipH="1">
                  <a:off x="7399383" y="476587"/>
                  <a:ext cx="960857" cy="3659412"/>
                  <a:chOff x="6440311" y="477336"/>
                  <a:chExt cx="960857" cy="3659412"/>
                </a:xfrm>
              </p:grpSpPr>
              <p:cxnSp>
                <p:nvCxnSpPr>
                  <p:cNvPr id="313" name="Connettore diritto 312">
                    <a:extLst>
                      <a:ext uri="{FF2B5EF4-FFF2-40B4-BE49-F238E27FC236}">
                        <a16:creationId xmlns:a16="http://schemas.microsoft.com/office/drawing/2014/main" id="{8E64FBF5-4A34-44BB-865E-2B18ACA22E72}"/>
                      </a:ext>
                    </a:extLst>
                  </p:cNvPr>
                  <p:cNvCxnSpPr>
                    <a:cxnSpLocks/>
                  </p:cNvCxnSpPr>
                  <p:nvPr/>
                </p:nvCxnSpPr>
                <p:spPr>
                  <a:xfrm flipH="1">
                    <a:off x="6440311" y="477336"/>
                    <a:ext cx="960857"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5" name="Connettore diritto 314">
                    <a:extLst>
                      <a:ext uri="{FF2B5EF4-FFF2-40B4-BE49-F238E27FC236}">
                        <a16:creationId xmlns:a16="http://schemas.microsoft.com/office/drawing/2014/main" id="{92F76F85-F6FF-45A5-BC50-651D8105405B}"/>
                      </a:ext>
                    </a:extLst>
                  </p:cNvPr>
                  <p:cNvCxnSpPr>
                    <a:cxnSpLocks/>
                  </p:cNvCxnSpPr>
                  <p:nvPr/>
                </p:nvCxnSpPr>
                <p:spPr>
                  <a:xfrm flipH="1">
                    <a:off x="6482644" y="477336"/>
                    <a:ext cx="918524"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2" name="Connettore diritto 321">
                    <a:extLst>
                      <a:ext uri="{FF2B5EF4-FFF2-40B4-BE49-F238E27FC236}">
                        <a16:creationId xmlns:a16="http://schemas.microsoft.com/office/drawing/2014/main" id="{D4D6AA90-6E34-440C-833F-8A6E6E55C0E9}"/>
                      </a:ext>
                    </a:extLst>
                  </p:cNvPr>
                  <p:cNvCxnSpPr>
                    <a:cxnSpLocks/>
                  </p:cNvCxnSpPr>
                  <p:nvPr/>
                </p:nvCxnSpPr>
                <p:spPr>
                  <a:xfrm flipH="1">
                    <a:off x="6527800" y="477336"/>
                    <a:ext cx="873368" cy="36594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5" name="Connettore diritto 324">
                    <a:extLst>
                      <a:ext uri="{FF2B5EF4-FFF2-40B4-BE49-F238E27FC236}">
                        <a16:creationId xmlns:a16="http://schemas.microsoft.com/office/drawing/2014/main" id="{F7FD7D6D-EB6F-4E6A-9EEE-D15B2EE460B6}"/>
                      </a:ext>
                    </a:extLst>
                  </p:cNvPr>
                  <p:cNvCxnSpPr>
                    <a:cxnSpLocks/>
                  </p:cNvCxnSpPr>
                  <p:nvPr/>
                </p:nvCxnSpPr>
                <p:spPr>
                  <a:xfrm flipH="1">
                    <a:off x="6587067" y="477336"/>
                    <a:ext cx="814101"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7" name="Connettore diritto 326">
                    <a:extLst>
                      <a:ext uri="{FF2B5EF4-FFF2-40B4-BE49-F238E27FC236}">
                        <a16:creationId xmlns:a16="http://schemas.microsoft.com/office/drawing/2014/main" id="{9F74386C-60EA-4760-9BAC-14A4466ABEA4}"/>
                      </a:ext>
                    </a:extLst>
                  </p:cNvPr>
                  <p:cNvCxnSpPr>
                    <a:cxnSpLocks/>
                  </p:cNvCxnSpPr>
                  <p:nvPr/>
                </p:nvCxnSpPr>
                <p:spPr>
                  <a:xfrm flipH="1">
                    <a:off x="6657622" y="477336"/>
                    <a:ext cx="734286"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8" name="Connettore diritto 327">
                    <a:extLst>
                      <a:ext uri="{FF2B5EF4-FFF2-40B4-BE49-F238E27FC236}">
                        <a16:creationId xmlns:a16="http://schemas.microsoft.com/office/drawing/2014/main" id="{CF3092E7-CABC-4F08-B819-40EC15AD1B63}"/>
                      </a:ext>
                    </a:extLst>
                  </p:cNvPr>
                  <p:cNvCxnSpPr>
                    <a:cxnSpLocks/>
                  </p:cNvCxnSpPr>
                  <p:nvPr/>
                </p:nvCxnSpPr>
                <p:spPr>
                  <a:xfrm flipH="1">
                    <a:off x="6754906" y="477336"/>
                    <a:ext cx="64626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0" name="Connettore diritto 329">
                    <a:extLst>
                      <a:ext uri="{FF2B5EF4-FFF2-40B4-BE49-F238E27FC236}">
                        <a16:creationId xmlns:a16="http://schemas.microsoft.com/office/drawing/2014/main" id="{FD61448D-93F2-4573-8048-703233866E87}"/>
                      </a:ext>
                    </a:extLst>
                  </p:cNvPr>
                  <p:cNvCxnSpPr>
                    <a:cxnSpLocks/>
                  </p:cNvCxnSpPr>
                  <p:nvPr/>
                </p:nvCxnSpPr>
                <p:spPr>
                  <a:xfrm flipH="1">
                    <a:off x="6889376" y="477336"/>
                    <a:ext cx="50253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2" name="Connettore diritto 331">
                    <a:extLst>
                      <a:ext uri="{FF2B5EF4-FFF2-40B4-BE49-F238E27FC236}">
                        <a16:creationId xmlns:a16="http://schemas.microsoft.com/office/drawing/2014/main" id="{C1955931-5BD0-47A8-A6F1-1427E12D67B1}"/>
                      </a:ext>
                    </a:extLst>
                  </p:cNvPr>
                  <p:cNvCxnSpPr>
                    <a:cxnSpLocks/>
                  </p:cNvCxnSpPr>
                  <p:nvPr/>
                </p:nvCxnSpPr>
                <p:spPr>
                  <a:xfrm flipH="1">
                    <a:off x="7041776" y="477336"/>
                    <a:ext cx="359392" cy="36530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5" name="Connettore diritto 334">
                    <a:extLst>
                      <a:ext uri="{FF2B5EF4-FFF2-40B4-BE49-F238E27FC236}">
                        <a16:creationId xmlns:a16="http://schemas.microsoft.com/office/drawing/2014/main" id="{B52666D2-E053-42F7-B111-E39BEC1AFE58}"/>
                      </a:ext>
                    </a:extLst>
                  </p:cNvPr>
                  <p:cNvCxnSpPr>
                    <a:cxnSpLocks/>
                  </p:cNvCxnSpPr>
                  <p:nvPr/>
                </p:nvCxnSpPr>
                <p:spPr>
                  <a:xfrm flipH="1">
                    <a:off x="7225554" y="477336"/>
                    <a:ext cx="166354" cy="3653005"/>
                  </a:xfrm>
                  <a:prstGeom prst="line">
                    <a:avLst/>
                  </a:prstGeom>
                  <a:ln w="3175"/>
                </p:spPr>
                <p:style>
                  <a:lnRef idx="1">
                    <a:schemeClr val="accent1"/>
                  </a:lnRef>
                  <a:fillRef idx="0">
                    <a:schemeClr val="accent1"/>
                  </a:fillRef>
                  <a:effectRef idx="0">
                    <a:schemeClr val="accent1"/>
                  </a:effectRef>
                  <a:fontRef idx="minor">
                    <a:schemeClr val="tx1"/>
                  </a:fontRef>
                </p:style>
              </p:cxnSp>
            </p:grpSp>
          </p:grpSp>
          <p:cxnSp>
            <p:nvCxnSpPr>
              <p:cNvPr id="204" name="Connettore diritto 203">
                <a:extLst>
                  <a:ext uri="{FF2B5EF4-FFF2-40B4-BE49-F238E27FC236}">
                    <a16:creationId xmlns:a16="http://schemas.microsoft.com/office/drawing/2014/main" id="{35B6DDA2-7120-42CA-BE0A-9A900B0FF9B5}"/>
                  </a:ext>
                </a:extLst>
              </p:cNvPr>
              <p:cNvCxnSpPr>
                <a:cxnSpLocks/>
              </p:cNvCxnSpPr>
              <p:nvPr/>
            </p:nvCxnSpPr>
            <p:spPr>
              <a:xfrm flipH="1">
                <a:off x="9546769" y="3246456"/>
                <a:ext cx="155527" cy="87912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6" name="Connettore diritto 205">
                <a:extLst>
                  <a:ext uri="{FF2B5EF4-FFF2-40B4-BE49-F238E27FC236}">
                    <a16:creationId xmlns:a16="http://schemas.microsoft.com/office/drawing/2014/main" id="{844507A8-FD06-4DBE-AB5D-5E1EA936D663}"/>
                  </a:ext>
                </a:extLst>
              </p:cNvPr>
              <p:cNvCxnSpPr>
                <a:cxnSpLocks/>
              </p:cNvCxnSpPr>
              <p:nvPr/>
            </p:nvCxnSpPr>
            <p:spPr>
              <a:xfrm flipH="1">
                <a:off x="9448672" y="3435722"/>
                <a:ext cx="138160" cy="68732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2" name="Connettore diritto 211">
                <a:extLst>
                  <a:ext uri="{FF2B5EF4-FFF2-40B4-BE49-F238E27FC236}">
                    <a16:creationId xmlns:a16="http://schemas.microsoft.com/office/drawing/2014/main" id="{41FBC046-CCEB-45BD-9F67-2443CF3B8F6B}"/>
                  </a:ext>
                </a:extLst>
              </p:cNvPr>
              <p:cNvCxnSpPr>
                <a:cxnSpLocks/>
              </p:cNvCxnSpPr>
              <p:nvPr/>
            </p:nvCxnSpPr>
            <p:spPr>
              <a:xfrm flipH="1">
                <a:off x="9379075" y="3594580"/>
                <a:ext cx="116702" cy="52366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7" name="Connettore diritto 216">
                <a:extLst>
                  <a:ext uri="{FF2B5EF4-FFF2-40B4-BE49-F238E27FC236}">
                    <a16:creationId xmlns:a16="http://schemas.microsoft.com/office/drawing/2014/main" id="{A8EF1E5B-D50E-4127-BB44-149A60B74856}"/>
                  </a:ext>
                </a:extLst>
              </p:cNvPr>
              <p:cNvCxnSpPr>
                <a:cxnSpLocks/>
              </p:cNvCxnSpPr>
              <p:nvPr/>
            </p:nvCxnSpPr>
            <p:spPr>
              <a:xfrm flipH="1">
                <a:off x="9230580" y="3772475"/>
                <a:ext cx="92632" cy="35216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2" name="Connettore diritto 221">
                <a:extLst>
                  <a:ext uri="{FF2B5EF4-FFF2-40B4-BE49-F238E27FC236}">
                    <a16:creationId xmlns:a16="http://schemas.microsoft.com/office/drawing/2014/main" id="{1556427E-8F62-46CE-83AD-B992A8351C9F}"/>
                  </a:ext>
                </a:extLst>
              </p:cNvPr>
              <p:cNvCxnSpPr>
                <a:cxnSpLocks/>
              </p:cNvCxnSpPr>
              <p:nvPr/>
            </p:nvCxnSpPr>
            <p:spPr>
              <a:xfrm flipH="1">
                <a:off x="9274095" y="3725920"/>
                <a:ext cx="102030" cy="40577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7" name="Connettore diritto 226">
                <a:extLst>
                  <a:ext uri="{FF2B5EF4-FFF2-40B4-BE49-F238E27FC236}">
                    <a16:creationId xmlns:a16="http://schemas.microsoft.com/office/drawing/2014/main" id="{B7E7ECE2-508C-4B28-BC98-A2072BF3753A}"/>
                  </a:ext>
                </a:extLst>
              </p:cNvPr>
              <p:cNvCxnSpPr>
                <a:cxnSpLocks/>
              </p:cNvCxnSpPr>
              <p:nvPr/>
            </p:nvCxnSpPr>
            <p:spPr>
              <a:xfrm flipH="1">
                <a:off x="9319295" y="3659115"/>
                <a:ext cx="112627" cy="47191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7" name="Connettore diritto 316">
                <a:extLst>
                  <a:ext uri="{FF2B5EF4-FFF2-40B4-BE49-F238E27FC236}">
                    <a16:creationId xmlns:a16="http://schemas.microsoft.com/office/drawing/2014/main" id="{C4FF32CD-736A-442A-9777-815881B4DF49}"/>
                  </a:ext>
                </a:extLst>
              </p:cNvPr>
              <p:cNvCxnSpPr>
                <a:cxnSpLocks/>
              </p:cNvCxnSpPr>
              <p:nvPr/>
            </p:nvCxnSpPr>
            <p:spPr>
              <a:xfrm flipH="1">
                <a:off x="9187807" y="3846441"/>
                <a:ext cx="77093" cy="279565"/>
              </a:xfrm>
              <a:prstGeom prst="line">
                <a:avLst/>
              </a:prstGeom>
              <a:ln w="3175">
                <a:prstDash val="solid"/>
              </a:ln>
            </p:spPr>
            <p:style>
              <a:lnRef idx="1">
                <a:schemeClr val="accent1"/>
              </a:lnRef>
              <a:fillRef idx="0">
                <a:schemeClr val="accent1"/>
              </a:fillRef>
              <a:effectRef idx="0">
                <a:schemeClr val="accent1"/>
              </a:effectRef>
              <a:fontRef idx="minor">
                <a:schemeClr val="tx1"/>
              </a:fontRef>
            </p:style>
          </p:cxnSp>
        </p:grpSp>
      </p:grpSp>
      <p:grpSp>
        <p:nvGrpSpPr>
          <p:cNvPr id="69" name="Gruppo 68">
            <a:extLst>
              <a:ext uri="{FF2B5EF4-FFF2-40B4-BE49-F238E27FC236}">
                <a16:creationId xmlns:a16="http://schemas.microsoft.com/office/drawing/2014/main" id="{7EA45BFB-19A9-4399-B896-5C1AE60930E1}"/>
              </a:ext>
            </a:extLst>
          </p:cNvPr>
          <p:cNvGrpSpPr/>
          <p:nvPr/>
        </p:nvGrpSpPr>
        <p:grpSpPr>
          <a:xfrm>
            <a:off x="6406546" y="4550176"/>
            <a:ext cx="1982225" cy="1981481"/>
            <a:chOff x="3631801" y="4550176"/>
            <a:chExt cx="1982225" cy="1981481"/>
          </a:xfrm>
        </p:grpSpPr>
        <p:grpSp>
          <p:nvGrpSpPr>
            <p:cNvPr id="324" name="Gruppo 323">
              <a:extLst>
                <a:ext uri="{FF2B5EF4-FFF2-40B4-BE49-F238E27FC236}">
                  <a16:creationId xmlns:a16="http://schemas.microsoft.com/office/drawing/2014/main" id="{25B8E6C4-704B-44D0-95AD-76A5F36D243C}"/>
                </a:ext>
              </a:extLst>
            </p:cNvPr>
            <p:cNvGrpSpPr/>
            <p:nvPr/>
          </p:nvGrpSpPr>
          <p:grpSpPr>
            <a:xfrm>
              <a:off x="3631801" y="4550176"/>
              <a:ext cx="1982225" cy="1981481"/>
              <a:chOff x="6409391" y="4550170"/>
              <a:chExt cx="1982225" cy="1981481"/>
            </a:xfrm>
          </p:grpSpPr>
          <p:cxnSp>
            <p:nvCxnSpPr>
              <p:cNvPr id="326" name="Connettore diritto 325">
                <a:extLst>
                  <a:ext uri="{FF2B5EF4-FFF2-40B4-BE49-F238E27FC236}">
                    <a16:creationId xmlns:a16="http://schemas.microsoft.com/office/drawing/2014/main" id="{674DC5A6-D232-4C43-A10D-AC100877C73E}"/>
                  </a:ext>
                </a:extLst>
              </p:cNvPr>
              <p:cNvCxnSpPr>
                <a:cxnSpLocks/>
              </p:cNvCxnSpPr>
              <p:nvPr/>
            </p:nvCxnSpPr>
            <p:spPr>
              <a:xfrm>
                <a:off x="6443940" y="5280658"/>
                <a:ext cx="1907797" cy="52075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9" name="Connettore diritto 328">
                <a:extLst>
                  <a:ext uri="{FF2B5EF4-FFF2-40B4-BE49-F238E27FC236}">
                    <a16:creationId xmlns:a16="http://schemas.microsoft.com/office/drawing/2014/main" id="{BD98F461-F4B7-42A1-A5F2-423808D32EAC}"/>
                  </a:ext>
                </a:extLst>
              </p:cNvPr>
              <p:cNvCxnSpPr>
                <a:cxnSpLocks/>
              </p:cNvCxnSpPr>
              <p:nvPr/>
            </p:nvCxnSpPr>
            <p:spPr>
              <a:xfrm rot="1800000">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1" name="Connettore diritto 330">
                <a:extLst>
                  <a:ext uri="{FF2B5EF4-FFF2-40B4-BE49-F238E27FC236}">
                    <a16:creationId xmlns:a16="http://schemas.microsoft.com/office/drawing/2014/main" id="{30D97BCA-BEF2-46BF-ACBD-BFA2BE7B6CAE}"/>
                  </a:ext>
                </a:extLst>
              </p:cNvPr>
              <p:cNvCxnSpPr>
                <a:cxnSpLocks/>
              </p:cNvCxnSpPr>
              <p:nvPr/>
            </p:nvCxnSpPr>
            <p:spPr>
              <a:xfrm>
                <a:off x="7014769" y="5155252"/>
                <a:ext cx="1086435" cy="108643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3" name="Connettore diritto 332">
                <a:extLst>
                  <a:ext uri="{FF2B5EF4-FFF2-40B4-BE49-F238E27FC236}">
                    <a16:creationId xmlns:a16="http://schemas.microsoft.com/office/drawing/2014/main" id="{F4F87952-C202-4889-BAFB-C1B602BDD943}"/>
                  </a:ext>
                </a:extLst>
              </p:cNvPr>
              <p:cNvCxnSpPr>
                <a:cxnSpLocks/>
              </p:cNvCxnSpPr>
              <p:nvPr/>
            </p:nvCxnSpPr>
            <p:spPr>
              <a:xfrm flipH="1" flipV="1">
                <a:off x="7143497" y="5095352"/>
                <a:ext cx="752671" cy="130366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4" name="Connettore diritto 333">
                <a:extLst>
                  <a:ext uri="{FF2B5EF4-FFF2-40B4-BE49-F238E27FC236}">
                    <a16:creationId xmlns:a16="http://schemas.microsoft.com/office/drawing/2014/main" id="{09D97EBA-355D-4A88-B8A3-3AFE93D55941}"/>
                  </a:ext>
                </a:extLst>
              </p:cNvPr>
              <p:cNvCxnSpPr>
                <a:cxnSpLocks/>
              </p:cNvCxnSpPr>
              <p:nvPr/>
            </p:nvCxnSpPr>
            <p:spPr>
              <a:xfrm>
                <a:off x="7272845" y="5062744"/>
                <a:ext cx="384554" cy="143517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6" name="Connettore diritto 335">
                <a:extLst>
                  <a:ext uri="{FF2B5EF4-FFF2-40B4-BE49-F238E27FC236}">
                    <a16:creationId xmlns:a16="http://schemas.microsoft.com/office/drawing/2014/main" id="{CF78E3AD-1EC3-463F-BBD0-2A1E6783438A}"/>
                  </a:ext>
                </a:extLst>
              </p:cNvPr>
              <p:cNvCxnSpPr>
                <a:cxnSpLocks/>
              </p:cNvCxnSpPr>
              <p:nvPr/>
            </p:nvCxnSpPr>
            <p:spPr>
              <a:xfrm rot="-900000">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8" name="Connettore diritto 337">
                <a:extLst>
                  <a:ext uri="{FF2B5EF4-FFF2-40B4-BE49-F238E27FC236}">
                    <a16:creationId xmlns:a16="http://schemas.microsoft.com/office/drawing/2014/main" id="{C0E17D46-B189-4EA7-BA10-0B07270D6C34}"/>
                  </a:ext>
                </a:extLst>
              </p:cNvPr>
              <p:cNvCxnSpPr>
                <a:cxnSpLocks/>
              </p:cNvCxnSpPr>
              <p:nvPr/>
            </p:nvCxnSpPr>
            <p:spPr>
              <a:xfrm rot="-1800000">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8" name="Connettore diritto 347">
                <a:extLst>
                  <a:ext uri="{FF2B5EF4-FFF2-40B4-BE49-F238E27FC236}">
                    <a16:creationId xmlns:a16="http://schemas.microsoft.com/office/drawing/2014/main" id="{3FB27513-7773-4E30-8FFF-543C24E37C3F}"/>
                  </a:ext>
                </a:extLst>
              </p:cNvPr>
              <p:cNvCxnSpPr>
                <a:cxnSpLocks/>
              </p:cNvCxnSpPr>
              <p:nvPr/>
            </p:nvCxnSpPr>
            <p:spPr>
              <a:xfrm flipV="1">
                <a:off x="6701132" y="5163309"/>
                <a:ext cx="1078378" cy="107837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9" name="Connettore diritto 348">
                <a:extLst>
                  <a:ext uri="{FF2B5EF4-FFF2-40B4-BE49-F238E27FC236}">
                    <a16:creationId xmlns:a16="http://schemas.microsoft.com/office/drawing/2014/main" id="{307CD3C2-4FA6-4FA5-B24B-B7C1EA12ED06}"/>
                  </a:ext>
                </a:extLst>
              </p:cNvPr>
              <p:cNvCxnSpPr>
                <a:cxnSpLocks/>
              </p:cNvCxnSpPr>
              <p:nvPr/>
            </p:nvCxnSpPr>
            <p:spPr>
              <a:xfrm flipV="1">
                <a:off x="6906168" y="5098139"/>
                <a:ext cx="751062" cy="1300877"/>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0" name="Connettore diritto 349">
                <a:extLst>
                  <a:ext uri="{FF2B5EF4-FFF2-40B4-BE49-F238E27FC236}">
                    <a16:creationId xmlns:a16="http://schemas.microsoft.com/office/drawing/2014/main" id="{3ADFE623-1730-4C37-A2B0-1BF13A469AAD}"/>
                  </a:ext>
                </a:extLst>
              </p:cNvPr>
              <p:cNvCxnSpPr>
                <a:cxnSpLocks/>
              </p:cNvCxnSpPr>
              <p:nvPr/>
            </p:nvCxnSpPr>
            <p:spPr>
              <a:xfrm flipV="1">
                <a:off x="7144937" y="5061987"/>
                <a:ext cx="384757" cy="143593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2" name="Connettore diritto 351">
                <a:extLst>
                  <a:ext uri="{FF2B5EF4-FFF2-40B4-BE49-F238E27FC236}">
                    <a16:creationId xmlns:a16="http://schemas.microsoft.com/office/drawing/2014/main" id="{3013C6A3-DF92-4572-8A54-4A04C145ED13}"/>
                  </a:ext>
                </a:extLst>
              </p:cNvPr>
              <p:cNvCxnSpPr>
                <a:cxnSpLocks/>
              </p:cNvCxnSpPr>
              <p:nvPr/>
            </p:nvCxnSpPr>
            <p:spPr>
              <a:xfrm>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4" name="Connettore diritto 353">
                <a:extLst>
                  <a:ext uri="{FF2B5EF4-FFF2-40B4-BE49-F238E27FC236}">
                    <a16:creationId xmlns:a16="http://schemas.microsoft.com/office/drawing/2014/main" id="{1FEC2601-E7B2-4E80-A33D-F17D644FE75B}"/>
                  </a:ext>
                </a:extLst>
              </p:cNvPr>
              <p:cNvCxnSpPr>
                <a:cxnSpLocks/>
              </p:cNvCxnSpPr>
              <p:nvPr/>
            </p:nvCxnSpPr>
            <p:spPr>
              <a:xfrm flipV="1">
                <a:off x="7396448" y="5046651"/>
                <a:ext cx="0" cy="148500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356" name="Gruppo 355">
                <a:extLst>
                  <a:ext uri="{FF2B5EF4-FFF2-40B4-BE49-F238E27FC236}">
                    <a16:creationId xmlns:a16="http://schemas.microsoft.com/office/drawing/2014/main" id="{738CFD9D-BADD-46BB-914E-E2D1767EFE3D}"/>
                  </a:ext>
                </a:extLst>
              </p:cNvPr>
              <p:cNvGrpSpPr/>
              <p:nvPr/>
            </p:nvGrpSpPr>
            <p:grpSpPr>
              <a:xfrm>
                <a:off x="6409391" y="4550170"/>
                <a:ext cx="1982225" cy="1980164"/>
                <a:chOff x="6412282" y="4553483"/>
                <a:chExt cx="1982225" cy="1980164"/>
              </a:xfrm>
            </p:grpSpPr>
            <p:sp>
              <p:nvSpPr>
                <p:cNvPr id="358" name="Arco 357">
                  <a:extLst>
                    <a:ext uri="{FF2B5EF4-FFF2-40B4-BE49-F238E27FC236}">
                      <a16:creationId xmlns:a16="http://schemas.microsoft.com/office/drawing/2014/main" id="{8E20395B-A11D-439F-8F9B-9360664C33B0}"/>
                    </a:ext>
                  </a:extLst>
                </p:cNvPr>
                <p:cNvSpPr/>
                <p:nvPr/>
              </p:nvSpPr>
              <p:spPr>
                <a:xfrm>
                  <a:off x="6412282" y="4553483"/>
                  <a:ext cx="1980000" cy="1980000"/>
                </a:xfrm>
                <a:prstGeom prst="arc">
                  <a:avLst>
                    <a:gd name="adj1" fmla="val 19122380"/>
                    <a:gd name="adj2" fmla="val 13239816"/>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359" name="Arco 358">
                  <a:extLst>
                    <a:ext uri="{FF2B5EF4-FFF2-40B4-BE49-F238E27FC236}">
                      <a16:creationId xmlns:a16="http://schemas.microsoft.com/office/drawing/2014/main" id="{F905A31A-8617-450B-AB53-5345A7829F20}"/>
                    </a:ext>
                  </a:extLst>
                </p:cNvPr>
                <p:cNvSpPr/>
                <p:nvPr/>
              </p:nvSpPr>
              <p:spPr>
                <a:xfrm>
                  <a:off x="6414507" y="4553647"/>
                  <a:ext cx="1980000" cy="1980000"/>
                </a:xfrm>
                <a:prstGeom prst="arc">
                  <a:avLst>
                    <a:gd name="adj1" fmla="val 13198056"/>
                    <a:gd name="adj2" fmla="val 19143920"/>
                  </a:avLst>
                </a:prstGeom>
                <a:ln w="3175">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grpSp>
        </p:grpSp>
        <p:cxnSp>
          <p:nvCxnSpPr>
            <p:cNvPr id="360" name="Connettore diritto 359">
              <a:extLst>
                <a:ext uri="{FF2B5EF4-FFF2-40B4-BE49-F238E27FC236}">
                  <a16:creationId xmlns:a16="http://schemas.microsoft.com/office/drawing/2014/main" id="{0DBA9C5D-EA6B-47F6-BF10-14545DE66937}"/>
                </a:ext>
              </a:extLst>
            </p:cNvPr>
            <p:cNvCxnSpPr>
              <a:cxnSpLocks/>
            </p:cNvCxnSpPr>
            <p:nvPr/>
          </p:nvCxnSpPr>
          <p:spPr>
            <a:xfrm>
              <a:off x="3917413" y="4835492"/>
              <a:ext cx="153695" cy="15369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2" name="Connettore diritto 361">
              <a:extLst>
                <a:ext uri="{FF2B5EF4-FFF2-40B4-BE49-F238E27FC236}">
                  <a16:creationId xmlns:a16="http://schemas.microsoft.com/office/drawing/2014/main" id="{B6477735-7177-418D-A0CF-9D50AEBDFB12}"/>
                </a:ext>
              </a:extLst>
            </p:cNvPr>
            <p:cNvCxnSpPr>
              <a:cxnSpLocks/>
            </p:cNvCxnSpPr>
            <p:nvPr/>
          </p:nvCxnSpPr>
          <p:spPr>
            <a:xfrm flipH="1" flipV="1">
              <a:off x="4128411" y="4683781"/>
              <a:ext cx="59319" cy="10274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3" name="Connettore diritto 362">
              <a:extLst>
                <a:ext uri="{FF2B5EF4-FFF2-40B4-BE49-F238E27FC236}">
                  <a16:creationId xmlns:a16="http://schemas.microsoft.com/office/drawing/2014/main" id="{6C17E996-8EB6-44F5-BE00-116A25DFA6CD}"/>
                </a:ext>
              </a:extLst>
            </p:cNvPr>
            <p:cNvCxnSpPr>
              <a:cxnSpLocks/>
            </p:cNvCxnSpPr>
            <p:nvPr/>
          </p:nvCxnSpPr>
          <p:spPr>
            <a:xfrm>
              <a:off x="4368246" y="4587785"/>
              <a:ext cx="19814" cy="739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5" name="Connettore diritto 364">
              <a:extLst>
                <a:ext uri="{FF2B5EF4-FFF2-40B4-BE49-F238E27FC236}">
                  <a16:creationId xmlns:a16="http://schemas.microsoft.com/office/drawing/2014/main" id="{8C7B0E3A-6BF8-489B-B100-8AA404322EE0}"/>
                </a:ext>
              </a:extLst>
            </p:cNvPr>
            <p:cNvCxnSpPr>
              <a:cxnSpLocks/>
            </p:cNvCxnSpPr>
            <p:nvPr/>
          </p:nvCxnSpPr>
          <p:spPr>
            <a:xfrm flipV="1">
              <a:off x="4612928" y="4551652"/>
              <a:ext cx="7436" cy="6987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6" name="Connettore diritto 365">
              <a:extLst>
                <a:ext uri="{FF2B5EF4-FFF2-40B4-BE49-F238E27FC236}">
                  <a16:creationId xmlns:a16="http://schemas.microsoft.com/office/drawing/2014/main" id="{ABE67D13-56C8-4D36-9E5F-BA956B56B600}"/>
                </a:ext>
              </a:extLst>
            </p:cNvPr>
            <p:cNvCxnSpPr>
              <a:cxnSpLocks/>
            </p:cNvCxnSpPr>
            <p:nvPr/>
          </p:nvCxnSpPr>
          <p:spPr>
            <a:xfrm flipV="1">
              <a:off x="4860046" y="4582986"/>
              <a:ext cx="21979" cy="8202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7" name="Connettore diritto 366">
              <a:extLst>
                <a:ext uri="{FF2B5EF4-FFF2-40B4-BE49-F238E27FC236}">
                  <a16:creationId xmlns:a16="http://schemas.microsoft.com/office/drawing/2014/main" id="{FD104B03-6A96-4C42-9262-5E2DC780839A}"/>
                </a:ext>
              </a:extLst>
            </p:cNvPr>
            <p:cNvCxnSpPr>
              <a:cxnSpLocks/>
            </p:cNvCxnSpPr>
            <p:nvPr/>
          </p:nvCxnSpPr>
          <p:spPr>
            <a:xfrm flipV="1">
              <a:off x="5054241" y="4681378"/>
              <a:ext cx="67402" cy="11674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8" name="Connettore diritto 367">
              <a:extLst>
                <a:ext uri="{FF2B5EF4-FFF2-40B4-BE49-F238E27FC236}">
                  <a16:creationId xmlns:a16="http://schemas.microsoft.com/office/drawing/2014/main" id="{195F00FE-036D-4C82-A17B-74926DC1FD18}"/>
                </a:ext>
              </a:extLst>
            </p:cNvPr>
            <p:cNvCxnSpPr>
              <a:cxnSpLocks/>
            </p:cNvCxnSpPr>
            <p:nvPr/>
          </p:nvCxnSpPr>
          <p:spPr>
            <a:xfrm flipV="1">
              <a:off x="5162345" y="4849531"/>
              <a:ext cx="152211" cy="15221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70" name="CasellaDiTesto 69">
            <a:extLst>
              <a:ext uri="{FF2B5EF4-FFF2-40B4-BE49-F238E27FC236}">
                <a16:creationId xmlns:a16="http://schemas.microsoft.com/office/drawing/2014/main" id="{4D583D5B-41BC-4ED1-A337-CEC80FC86C56}"/>
              </a:ext>
            </a:extLst>
          </p:cNvPr>
          <p:cNvSpPr txBox="1"/>
          <p:nvPr/>
        </p:nvSpPr>
        <p:spPr>
          <a:xfrm>
            <a:off x="11998" y="708002"/>
            <a:ext cx="5184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omic Sans MS"/>
                <a:ea typeface="+mn-ea"/>
                <a:cs typeface="+mn-cs"/>
              </a:rPr>
              <a:t>Completata la ricerca della compenetrazione tra i due solidi analizziamo il risultato mediante la scomposizione degli stessi</a:t>
            </a:r>
          </a:p>
        </p:txBody>
      </p:sp>
      <p:sp>
        <p:nvSpPr>
          <p:cNvPr id="71" name="CasellaDiTesto 70">
            <a:extLst>
              <a:ext uri="{FF2B5EF4-FFF2-40B4-BE49-F238E27FC236}">
                <a16:creationId xmlns:a16="http://schemas.microsoft.com/office/drawing/2014/main" id="{34F999A3-2502-49E6-B719-583A2F09866F}"/>
              </a:ext>
            </a:extLst>
          </p:cNvPr>
          <p:cNvSpPr txBox="1"/>
          <p:nvPr/>
        </p:nvSpPr>
        <p:spPr>
          <a:xfrm>
            <a:off x="0" y="3393419"/>
            <a:ext cx="5184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omic Sans MS"/>
                <a:ea typeface="+mn-ea"/>
                <a:cs typeface="+mn-cs"/>
              </a:rPr>
              <a:t>Se immaginiamo di dissolvere il </a:t>
            </a:r>
            <a:r>
              <a:rPr kumimoji="0" lang="it-IT" sz="1800" b="0" i="0" u="none" strike="noStrike" kern="1200" cap="none" spc="0" normalizeH="0" baseline="0" noProof="0" dirty="0">
                <a:ln>
                  <a:noFill/>
                </a:ln>
                <a:solidFill>
                  <a:srgbClr val="00B050"/>
                </a:solidFill>
                <a:effectLst/>
                <a:uLnTx/>
                <a:uFillTx/>
                <a:latin typeface="Comic Sans MS"/>
                <a:ea typeface="+mn-ea"/>
                <a:cs typeface="+mn-cs"/>
              </a:rPr>
              <a:t>cono di colore verde  </a:t>
            </a:r>
            <a:r>
              <a:rPr kumimoji="0" lang="it-IT" sz="1800" b="0" i="0" u="none" strike="noStrike" kern="1200" cap="none" spc="0" normalizeH="0" baseline="0" noProof="0" dirty="0">
                <a:ln>
                  <a:noFill/>
                </a:ln>
                <a:solidFill>
                  <a:prstClr val="black"/>
                </a:solidFill>
                <a:effectLst/>
                <a:uLnTx/>
                <a:uFillTx/>
                <a:latin typeface="Comic Sans MS"/>
                <a:ea typeface="+mn-ea"/>
                <a:cs typeface="+mn-cs"/>
              </a:rPr>
              <a:t>resta in evidenza il </a:t>
            </a:r>
            <a:r>
              <a:rPr kumimoji="0" lang="it-IT" sz="1800" b="0" i="0" u="none" strike="noStrike" kern="1200" cap="none" spc="0" normalizeH="0" baseline="0" noProof="0" dirty="0">
                <a:ln>
                  <a:noFill/>
                </a:ln>
                <a:solidFill>
                  <a:srgbClr val="0070C0"/>
                </a:solidFill>
                <a:effectLst/>
                <a:uLnTx/>
                <a:uFillTx/>
                <a:latin typeface="Comic Sans MS"/>
                <a:ea typeface="+mn-ea"/>
                <a:cs typeface="+mn-cs"/>
              </a:rPr>
              <a:t>cono di colore blu</a:t>
            </a:r>
            <a:r>
              <a:rPr kumimoji="0" lang="it-IT" sz="1800" b="0" i="0" u="none" strike="noStrike" kern="1200" cap="none" spc="0" normalizeH="0" baseline="0" noProof="0" dirty="0">
                <a:ln>
                  <a:noFill/>
                </a:ln>
                <a:solidFill>
                  <a:prstClr val="black"/>
                </a:solidFill>
                <a:effectLst/>
                <a:uLnTx/>
                <a:uFillTx/>
                <a:latin typeface="Comic Sans MS"/>
                <a:ea typeface="+mn-ea"/>
                <a:cs typeface="+mn-cs"/>
              </a:rPr>
              <a:t> e la curva di compenetrazione che si determina sulla falda del solido</a:t>
            </a:r>
          </a:p>
        </p:txBody>
      </p:sp>
      <p:sp>
        <p:nvSpPr>
          <p:cNvPr id="370" name="CasellaDiTesto 369">
            <a:extLst>
              <a:ext uri="{FF2B5EF4-FFF2-40B4-BE49-F238E27FC236}">
                <a16:creationId xmlns:a16="http://schemas.microsoft.com/office/drawing/2014/main" id="{F248ECE2-FE56-45B3-9CDD-DD900B901686}"/>
              </a:ext>
            </a:extLst>
          </p:cNvPr>
          <p:cNvSpPr txBox="1"/>
          <p:nvPr/>
        </p:nvSpPr>
        <p:spPr>
          <a:xfrm>
            <a:off x="0" y="2173228"/>
            <a:ext cx="5184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omic Sans MS"/>
                <a:ea typeface="+mn-ea"/>
                <a:cs typeface="+mn-cs"/>
              </a:rPr>
              <a:t>Se immaginiamo di dissolvere il </a:t>
            </a:r>
            <a:r>
              <a:rPr kumimoji="0" lang="it-IT" sz="1800" b="0" i="0" u="none" strike="noStrike" kern="1200" cap="none" spc="0" normalizeH="0" baseline="0" noProof="0" dirty="0">
                <a:ln>
                  <a:noFill/>
                </a:ln>
                <a:solidFill>
                  <a:srgbClr val="0070C0"/>
                </a:solidFill>
                <a:effectLst/>
                <a:uLnTx/>
                <a:uFillTx/>
                <a:latin typeface="Comic Sans MS"/>
                <a:ea typeface="+mn-ea"/>
                <a:cs typeface="+mn-cs"/>
              </a:rPr>
              <a:t>cono di colore blu  </a:t>
            </a:r>
            <a:r>
              <a:rPr kumimoji="0" lang="it-IT" sz="1800" b="0" i="0" u="none" strike="noStrike" kern="1200" cap="none" spc="0" normalizeH="0" baseline="0" noProof="0" dirty="0">
                <a:ln>
                  <a:noFill/>
                </a:ln>
                <a:solidFill>
                  <a:prstClr val="black"/>
                </a:solidFill>
                <a:effectLst/>
                <a:uLnTx/>
                <a:uFillTx/>
                <a:latin typeface="Comic Sans MS"/>
                <a:ea typeface="+mn-ea"/>
                <a:cs typeface="+mn-cs"/>
              </a:rPr>
              <a:t>resta in evidenza il </a:t>
            </a:r>
            <a:r>
              <a:rPr kumimoji="0" lang="it-IT" sz="1800" b="0" i="0" u="none" strike="noStrike" kern="1200" cap="none" spc="0" normalizeH="0" baseline="0" noProof="0" dirty="0">
                <a:ln>
                  <a:noFill/>
                </a:ln>
                <a:solidFill>
                  <a:srgbClr val="00B050"/>
                </a:solidFill>
                <a:effectLst/>
                <a:uLnTx/>
                <a:uFillTx/>
                <a:latin typeface="Comic Sans MS"/>
                <a:ea typeface="+mn-ea"/>
                <a:cs typeface="+mn-cs"/>
              </a:rPr>
              <a:t>cono </a:t>
            </a:r>
            <a:r>
              <a:rPr kumimoji="0" lang="it-IT" sz="1800" b="0" i="0" u="none" strike="noStrike" kern="1200" cap="none" spc="0" normalizeH="0" baseline="0" noProof="0">
                <a:ln>
                  <a:noFill/>
                </a:ln>
                <a:solidFill>
                  <a:srgbClr val="00B050"/>
                </a:solidFill>
                <a:effectLst/>
                <a:uLnTx/>
                <a:uFillTx/>
                <a:latin typeface="Comic Sans MS"/>
                <a:ea typeface="+mn-ea"/>
                <a:cs typeface="+mn-cs"/>
              </a:rPr>
              <a:t>di colore </a:t>
            </a:r>
            <a:r>
              <a:rPr kumimoji="0" lang="it-IT" sz="1800" b="0" i="0" u="none" strike="noStrike" kern="1200" cap="none" spc="0" normalizeH="0" baseline="0" noProof="0" dirty="0">
                <a:ln>
                  <a:noFill/>
                </a:ln>
                <a:solidFill>
                  <a:srgbClr val="00B050"/>
                </a:solidFill>
                <a:effectLst/>
                <a:uLnTx/>
                <a:uFillTx/>
                <a:latin typeface="Comic Sans MS"/>
                <a:ea typeface="+mn-ea"/>
                <a:cs typeface="+mn-cs"/>
              </a:rPr>
              <a:t>verde </a:t>
            </a:r>
            <a:r>
              <a:rPr kumimoji="0" lang="it-IT" sz="1800" b="0" i="0" u="none" strike="noStrike" kern="1200" cap="none" spc="0" normalizeH="0" baseline="0" noProof="0" dirty="0">
                <a:ln>
                  <a:noFill/>
                </a:ln>
                <a:solidFill>
                  <a:prstClr val="black"/>
                </a:solidFill>
                <a:effectLst/>
                <a:uLnTx/>
                <a:uFillTx/>
                <a:latin typeface="Comic Sans MS"/>
                <a:ea typeface="+mn-ea"/>
                <a:cs typeface="+mn-cs"/>
              </a:rPr>
              <a:t>e la curva di compenetrazione che si determina sulla falda del solido e divide lo stesso in due</a:t>
            </a:r>
          </a:p>
        </p:txBody>
      </p:sp>
      <p:sp>
        <p:nvSpPr>
          <p:cNvPr id="72" name="CasellaDiTesto 71">
            <a:extLst>
              <a:ext uri="{FF2B5EF4-FFF2-40B4-BE49-F238E27FC236}">
                <a16:creationId xmlns:a16="http://schemas.microsoft.com/office/drawing/2014/main" id="{B98AA497-A30B-4B04-963B-18D8687EA922}"/>
              </a:ext>
            </a:extLst>
          </p:cNvPr>
          <p:cNvSpPr txBox="1"/>
          <p:nvPr/>
        </p:nvSpPr>
        <p:spPr>
          <a:xfrm>
            <a:off x="0" y="5222143"/>
            <a:ext cx="5184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B050"/>
                </a:solidFill>
                <a:effectLst/>
                <a:uLnTx/>
                <a:uFillTx/>
                <a:latin typeface="Comic Sans MS"/>
                <a:ea typeface="+mn-ea"/>
                <a:cs typeface="+mn-cs"/>
              </a:rPr>
              <a:t>Possiamo, infine, immaginare di dissolvere i due solidi mettendo in evidenza il tronco di cono verde risultante dalla compenetrazione</a:t>
            </a:r>
          </a:p>
        </p:txBody>
      </p:sp>
      <p:grpSp>
        <p:nvGrpSpPr>
          <p:cNvPr id="34" name="Gruppo 33">
            <a:extLst>
              <a:ext uri="{FF2B5EF4-FFF2-40B4-BE49-F238E27FC236}">
                <a16:creationId xmlns:a16="http://schemas.microsoft.com/office/drawing/2014/main" id="{32A9E75F-5F76-4849-8088-2E84B20000CF}"/>
              </a:ext>
            </a:extLst>
          </p:cNvPr>
          <p:cNvGrpSpPr/>
          <p:nvPr/>
        </p:nvGrpSpPr>
        <p:grpSpPr>
          <a:xfrm>
            <a:off x="6410099" y="4550170"/>
            <a:ext cx="1982225" cy="1981481"/>
            <a:chOff x="6409391" y="4550170"/>
            <a:chExt cx="1982225" cy="1981481"/>
          </a:xfrm>
        </p:grpSpPr>
        <p:grpSp>
          <p:nvGrpSpPr>
            <p:cNvPr id="507" name="Gruppo 506">
              <a:extLst>
                <a:ext uri="{FF2B5EF4-FFF2-40B4-BE49-F238E27FC236}">
                  <a16:creationId xmlns:a16="http://schemas.microsoft.com/office/drawing/2014/main" id="{D5E37F2B-BAAB-423D-9093-46B2D807C2F2}"/>
                </a:ext>
              </a:extLst>
            </p:cNvPr>
            <p:cNvGrpSpPr/>
            <p:nvPr/>
          </p:nvGrpSpPr>
          <p:grpSpPr>
            <a:xfrm>
              <a:off x="6409391" y="4550170"/>
              <a:ext cx="1982225" cy="1981481"/>
              <a:chOff x="6409391" y="4550170"/>
              <a:chExt cx="1982225" cy="1981481"/>
            </a:xfrm>
          </p:grpSpPr>
          <p:cxnSp>
            <p:nvCxnSpPr>
              <p:cNvPr id="141" name="Connettore diritto 140">
                <a:extLst>
                  <a:ext uri="{FF2B5EF4-FFF2-40B4-BE49-F238E27FC236}">
                    <a16:creationId xmlns:a16="http://schemas.microsoft.com/office/drawing/2014/main" id="{71ADD22E-68CA-4F8C-9136-C818C6019148}"/>
                  </a:ext>
                </a:extLst>
              </p:cNvPr>
              <p:cNvCxnSpPr>
                <a:cxnSpLocks/>
              </p:cNvCxnSpPr>
              <p:nvPr/>
            </p:nvCxnSpPr>
            <p:spPr>
              <a:xfrm>
                <a:off x="6443940" y="5280658"/>
                <a:ext cx="1907797" cy="52075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5" name="Connettore diritto 144">
                <a:extLst>
                  <a:ext uri="{FF2B5EF4-FFF2-40B4-BE49-F238E27FC236}">
                    <a16:creationId xmlns:a16="http://schemas.microsoft.com/office/drawing/2014/main" id="{6FE1D333-588B-45AA-97A2-6D0C680E326E}"/>
                  </a:ext>
                </a:extLst>
              </p:cNvPr>
              <p:cNvCxnSpPr>
                <a:cxnSpLocks/>
              </p:cNvCxnSpPr>
              <p:nvPr/>
            </p:nvCxnSpPr>
            <p:spPr>
              <a:xfrm rot="1800000">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0" name="Connettore diritto 149">
                <a:extLst>
                  <a:ext uri="{FF2B5EF4-FFF2-40B4-BE49-F238E27FC236}">
                    <a16:creationId xmlns:a16="http://schemas.microsoft.com/office/drawing/2014/main" id="{C595DC5E-1F9D-4C83-9472-364B198EAAB3}"/>
                  </a:ext>
                </a:extLst>
              </p:cNvPr>
              <p:cNvCxnSpPr>
                <a:cxnSpLocks/>
              </p:cNvCxnSpPr>
              <p:nvPr/>
            </p:nvCxnSpPr>
            <p:spPr>
              <a:xfrm>
                <a:off x="7014769" y="5155252"/>
                <a:ext cx="1086435" cy="108643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7" name="Connettore diritto 156">
                <a:extLst>
                  <a:ext uri="{FF2B5EF4-FFF2-40B4-BE49-F238E27FC236}">
                    <a16:creationId xmlns:a16="http://schemas.microsoft.com/office/drawing/2014/main" id="{E0135EDD-071F-4CB8-9B2F-3AD6A7E4EA87}"/>
                  </a:ext>
                </a:extLst>
              </p:cNvPr>
              <p:cNvCxnSpPr>
                <a:cxnSpLocks/>
              </p:cNvCxnSpPr>
              <p:nvPr/>
            </p:nvCxnSpPr>
            <p:spPr>
              <a:xfrm flipH="1" flipV="1">
                <a:off x="7143497" y="5095352"/>
                <a:ext cx="752671" cy="130366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3" name="Connettore diritto 162">
                <a:extLst>
                  <a:ext uri="{FF2B5EF4-FFF2-40B4-BE49-F238E27FC236}">
                    <a16:creationId xmlns:a16="http://schemas.microsoft.com/office/drawing/2014/main" id="{69D231AA-63EB-48B3-A64F-AA66C54446E3}"/>
                  </a:ext>
                </a:extLst>
              </p:cNvPr>
              <p:cNvCxnSpPr>
                <a:cxnSpLocks/>
              </p:cNvCxnSpPr>
              <p:nvPr/>
            </p:nvCxnSpPr>
            <p:spPr>
              <a:xfrm>
                <a:off x="7272845" y="5062744"/>
                <a:ext cx="384554" cy="143517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6" name="Connettore diritto 165">
                <a:extLst>
                  <a:ext uri="{FF2B5EF4-FFF2-40B4-BE49-F238E27FC236}">
                    <a16:creationId xmlns:a16="http://schemas.microsoft.com/office/drawing/2014/main" id="{1780965C-2259-4A31-A607-3F69553D6B89}"/>
                  </a:ext>
                </a:extLst>
              </p:cNvPr>
              <p:cNvCxnSpPr>
                <a:cxnSpLocks/>
              </p:cNvCxnSpPr>
              <p:nvPr/>
            </p:nvCxnSpPr>
            <p:spPr>
              <a:xfrm rot="-900000">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9" name="Connettore diritto 168">
                <a:extLst>
                  <a:ext uri="{FF2B5EF4-FFF2-40B4-BE49-F238E27FC236}">
                    <a16:creationId xmlns:a16="http://schemas.microsoft.com/office/drawing/2014/main" id="{285522FA-D585-42F9-B6A5-67A37E51E258}"/>
                  </a:ext>
                </a:extLst>
              </p:cNvPr>
              <p:cNvCxnSpPr>
                <a:cxnSpLocks/>
              </p:cNvCxnSpPr>
              <p:nvPr/>
            </p:nvCxnSpPr>
            <p:spPr>
              <a:xfrm rot="-1800000">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2" name="Connettore diritto 171">
                <a:extLst>
                  <a:ext uri="{FF2B5EF4-FFF2-40B4-BE49-F238E27FC236}">
                    <a16:creationId xmlns:a16="http://schemas.microsoft.com/office/drawing/2014/main" id="{5D23C239-E3F5-476C-8CF4-6966BDF514F3}"/>
                  </a:ext>
                </a:extLst>
              </p:cNvPr>
              <p:cNvCxnSpPr>
                <a:cxnSpLocks/>
              </p:cNvCxnSpPr>
              <p:nvPr/>
            </p:nvCxnSpPr>
            <p:spPr>
              <a:xfrm flipV="1">
                <a:off x="6701132" y="5163309"/>
                <a:ext cx="1078378" cy="107837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5" name="Connettore diritto 174">
                <a:extLst>
                  <a:ext uri="{FF2B5EF4-FFF2-40B4-BE49-F238E27FC236}">
                    <a16:creationId xmlns:a16="http://schemas.microsoft.com/office/drawing/2014/main" id="{9888F6FC-412C-42B6-B319-BA25F33A7FC3}"/>
                  </a:ext>
                </a:extLst>
              </p:cNvPr>
              <p:cNvCxnSpPr>
                <a:cxnSpLocks/>
              </p:cNvCxnSpPr>
              <p:nvPr/>
            </p:nvCxnSpPr>
            <p:spPr>
              <a:xfrm flipV="1">
                <a:off x="6906168" y="5098139"/>
                <a:ext cx="751062" cy="1300877"/>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1" name="Connettore diritto 180">
                <a:extLst>
                  <a:ext uri="{FF2B5EF4-FFF2-40B4-BE49-F238E27FC236}">
                    <a16:creationId xmlns:a16="http://schemas.microsoft.com/office/drawing/2014/main" id="{DF485915-7610-4556-A3D2-C51731B499EF}"/>
                  </a:ext>
                </a:extLst>
              </p:cNvPr>
              <p:cNvCxnSpPr>
                <a:cxnSpLocks/>
              </p:cNvCxnSpPr>
              <p:nvPr/>
            </p:nvCxnSpPr>
            <p:spPr>
              <a:xfrm flipV="1">
                <a:off x="7144937" y="5061987"/>
                <a:ext cx="384757" cy="143593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4" name="Connettore diritto 183">
                <a:extLst>
                  <a:ext uri="{FF2B5EF4-FFF2-40B4-BE49-F238E27FC236}">
                    <a16:creationId xmlns:a16="http://schemas.microsoft.com/office/drawing/2014/main" id="{30EDBF2F-0129-4F1D-B816-F4E509DA1EB2}"/>
                  </a:ext>
                </a:extLst>
              </p:cNvPr>
              <p:cNvCxnSpPr>
                <a:cxnSpLocks/>
              </p:cNvCxnSpPr>
              <p:nvPr/>
            </p:nvCxnSpPr>
            <p:spPr>
              <a:xfrm>
                <a:off x="6411168" y="5541651"/>
                <a:ext cx="1980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7" name="Connettore diritto 186">
                <a:extLst>
                  <a:ext uri="{FF2B5EF4-FFF2-40B4-BE49-F238E27FC236}">
                    <a16:creationId xmlns:a16="http://schemas.microsoft.com/office/drawing/2014/main" id="{FA535C37-713A-48FB-A716-6A0E3A3A8178}"/>
                  </a:ext>
                </a:extLst>
              </p:cNvPr>
              <p:cNvCxnSpPr>
                <a:cxnSpLocks/>
              </p:cNvCxnSpPr>
              <p:nvPr/>
            </p:nvCxnSpPr>
            <p:spPr>
              <a:xfrm flipV="1">
                <a:off x="7396448" y="5046651"/>
                <a:ext cx="0" cy="148500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4" name="Gruppo 3">
                <a:extLst>
                  <a:ext uri="{FF2B5EF4-FFF2-40B4-BE49-F238E27FC236}">
                    <a16:creationId xmlns:a16="http://schemas.microsoft.com/office/drawing/2014/main" id="{23EA4A8D-293A-481A-AC2E-0F022F9A61CB}"/>
                  </a:ext>
                </a:extLst>
              </p:cNvPr>
              <p:cNvGrpSpPr/>
              <p:nvPr/>
            </p:nvGrpSpPr>
            <p:grpSpPr>
              <a:xfrm>
                <a:off x="6409391" y="4550170"/>
                <a:ext cx="1982225" cy="1980164"/>
                <a:chOff x="6412282" y="4553483"/>
                <a:chExt cx="1982225" cy="1980164"/>
              </a:xfrm>
            </p:grpSpPr>
            <p:sp>
              <p:nvSpPr>
                <p:cNvPr id="2" name="Arco 1">
                  <a:extLst>
                    <a:ext uri="{FF2B5EF4-FFF2-40B4-BE49-F238E27FC236}">
                      <a16:creationId xmlns:a16="http://schemas.microsoft.com/office/drawing/2014/main" id="{AF5F8F76-50EA-4C04-88C0-BCBDAE63B0C1}"/>
                    </a:ext>
                  </a:extLst>
                </p:cNvPr>
                <p:cNvSpPr/>
                <p:nvPr/>
              </p:nvSpPr>
              <p:spPr>
                <a:xfrm>
                  <a:off x="6412282" y="4553483"/>
                  <a:ext cx="1980000" cy="1980000"/>
                </a:xfrm>
                <a:prstGeom prst="arc">
                  <a:avLst>
                    <a:gd name="adj1" fmla="val 19122380"/>
                    <a:gd name="adj2" fmla="val 13239816"/>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64" name="Arco 163">
                  <a:extLst>
                    <a:ext uri="{FF2B5EF4-FFF2-40B4-BE49-F238E27FC236}">
                      <a16:creationId xmlns:a16="http://schemas.microsoft.com/office/drawing/2014/main" id="{0123C13F-B56D-49C1-9AF3-CC6669961095}"/>
                    </a:ext>
                  </a:extLst>
                </p:cNvPr>
                <p:cNvSpPr/>
                <p:nvPr/>
              </p:nvSpPr>
              <p:spPr>
                <a:xfrm>
                  <a:off x="6414507" y="4553647"/>
                  <a:ext cx="1980000" cy="1980000"/>
                </a:xfrm>
                <a:prstGeom prst="arc">
                  <a:avLst>
                    <a:gd name="adj1" fmla="val 13198056"/>
                    <a:gd name="adj2" fmla="val 19143920"/>
                  </a:avLst>
                </a:prstGeom>
                <a:ln w="3175">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grpSp>
        </p:grpSp>
        <p:cxnSp>
          <p:nvCxnSpPr>
            <p:cNvPr id="257" name="Connettore diritto 256">
              <a:extLst>
                <a:ext uri="{FF2B5EF4-FFF2-40B4-BE49-F238E27FC236}">
                  <a16:creationId xmlns:a16="http://schemas.microsoft.com/office/drawing/2014/main" id="{8473615E-7726-4F6D-860D-2650C969ADD2}"/>
                </a:ext>
              </a:extLst>
            </p:cNvPr>
            <p:cNvCxnSpPr>
              <a:cxnSpLocks/>
            </p:cNvCxnSpPr>
            <p:nvPr/>
          </p:nvCxnSpPr>
          <p:spPr>
            <a:xfrm>
              <a:off x="6815333" y="5183754"/>
              <a:ext cx="578631" cy="1031847"/>
            </a:xfrm>
            <a:prstGeom prst="line">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258" name="Connettore diritto 257">
              <a:extLst>
                <a:ext uri="{FF2B5EF4-FFF2-40B4-BE49-F238E27FC236}">
                  <a16:creationId xmlns:a16="http://schemas.microsoft.com/office/drawing/2014/main" id="{32932C9D-1573-40AA-B3F8-D5C56EEE5D57}"/>
                </a:ext>
              </a:extLst>
            </p:cNvPr>
            <p:cNvCxnSpPr>
              <a:cxnSpLocks/>
            </p:cNvCxnSpPr>
            <p:nvPr/>
          </p:nvCxnSpPr>
          <p:spPr>
            <a:xfrm flipH="1">
              <a:off x="7391632" y="5154842"/>
              <a:ext cx="594577" cy="1059087"/>
            </a:xfrm>
            <a:prstGeom prst="line">
              <a:avLst/>
            </a:prstGeom>
            <a:ln w="3175">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260" name="Gruppo 259">
            <a:extLst>
              <a:ext uri="{FF2B5EF4-FFF2-40B4-BE49-F238E27FC236}">
                <a16:creationId xmlns:a16="http://schemas.microsoft.com/office/drawing/2014/main" id="{F7488A95-77FA-44F3-9C7F-F313B453D779}"/>
              </a:ext>
            </a:extLst>
          </p:cNvPr>
          <p:cNvGrpSpPr/>
          <p:nvPr/>
        </p:nvGrpSpPr>
        <p:grpSpPr>
          <a:xfrm>
            <a:off x="6817915" y="4619081"/>
            <a:ext cx="1168806" cy="598050"/>
            <a:chOff x="4691265" y="4772294"/>
            <a:chExt cx="1168806" cy="598050"/>
          </a:xfrm>
        </p:grpSpPr>
        <p:sp>
          <p:nvSpPr>
            <p:cNvPr id="262" name="Figura a mano libera: forma 261">
              <a:extLst>
                <a:ext uri="{FF2B5EF4-FFF2-40B4-BE49-F238E27FC236}">
                  <a16:creationId xmlns:a16="http://schemas.microsoft.com/office/drawing/2014/main" id="{8F57151D-FB88-4B45-A6C6-9056A65A9DA7}"/>
                </a:ext>
              </a:extLst>
            </p:cNvPr>
            <p:cNvSpPr/>
            <p:nvPr/>
          </p:nvSpPr>
          <p:spPr>
            <a:xfrm>
              <a:off x="4691265" y="4772294"/>
              <a:ext cx="1168806" cy="571500"/>
            </a:xfrm>
            <a:custGeom>
              <a:avLst/>
              <a:gdLst>
                <a:gd name="connsiteX0" fmla="*/ 11580 w 1177209"/>
                <a:gd name="connsiteY0" fmla="*/ 565785 h 565785"/>
                <a:gd name="connsiteX1" fmla="*/ 5865 w 1177209"/>
                <a:gd name="connsiteY1" fmla="*/ 512445 h 565785"/>
                <a:gd name="connsiteX2" fmla="*/ 83970 w 1177209"/>
                <a:gd name="connsiteY2" fmla="*/ 272415 h 565785"/>
                <a:gd name="connsiteX3" fmla="*/ 160170 w 1177209"/>
                <a:gd name="connsiteY3" fmla="*/ 171450 h 565785"/>
                <a:gd name="connsiteX4" fmla="*/ 314475 w 1177209"/>
                <a:gd name="connsiteY4" fmla="*/ 53340 h 565785"/>
                <a:gd name="connsiteX5" fmla="*/ 588795 w 1177209"/>
                <a:gd name="connsiteY5" fmla="*/ 0 h 565785"/>
                <a:gd name="connsiteX6" fmla="*/ 865020 w 1177209"/>
                <a:gd name="connsiteY6" fmla="*/ 53340 h 565785"/>
                <a:gd name="connsiteX7" fmla="*/ 1017420 w 1177209"/>
                <a:gd name="connsiteY7" fmla="*/ 169545 h 565785"/>
                <a:gd name="connsiteX8" fmla="*/ 1087905 w 1177209"/>
                <a:gd name="connsiteY8" fmla="*/ 274320 h 565785"/>
                <a:gd name="connsiteX9" fmla="*/ 1171725 w 1177209"/>
                <a:gd name="connsiteY9" fmla="*/ 512445 h 565785"/>
                <a:gd name="connsiteX10" fmla="*/ 1162200 w 1177209"/>
                <a:gd name="connsiteY10" fmla="*/ 548640 h 565785"/>
                <a:gd name="connsiteX0" fmla="*/ 23332 w 1173721"/>
                <a:gd name="connsiteY0" fmla="*/ 573405 h 573405"/>
                <a:gd name="connsiteX1" fmla="*/ 2377 w 1173721"/>
                <a:gd name="connsiteY1" fmla="*/ 512445 h 573405"/>
                <a:gd name="connsiteX2" fmla="*/ 80482 w 1173721"/>
                <a:gd name="connsiteY2" fmla="*/ 272415 h 573405"/>
                <a:gd name="connsiteX3" fmla="*/ 156682 w 1173721"/>
                <a:gd name="connsiteY3" fmla="*/ 171450 h 573405"/>
                <a:gd name="connsiteX4" fmla="*/ 310987 w 1173721"/>
                <a:gd name="connsiteY4" fmla="*/ 53340 h 573405"/>
                <a:gd name="connsiteX5" fmla="*/ 585307 w 1173721"/>
                <a:gd name="connsiteY5" fmla="*/ 0 h 573405"/>
                <a:gd name="connsiteX6" fmla="*/ 861532 w 1173721"/>
                <a:gd name="connsiteY6" fmla="*/ 53340 h 573405"/>
                <a:gd name="connsiteX7" fmla="*/ 1013932 w 1173721"/>
                <a:gd name="connsiteY7" fmla="*/ 169545 h 573405"/>
                <a:gd name="connsiteX8" fmla="*/ 1084417 w 1173721"/>
                <a:gd name="connsiteY8" fmla="*/ 274320 h 573405"/>
                <a:gd name="connsiteX9" fmla="*/ 1168237 w 1173721"/>
                <a:gd name="connsiteY9" fmla="*/ 512445 h 573405"/>
                <a:gd name="connsiteX10" fmla="*/ 1158712 w 1173721"/>
                <a:gd name="connsiteY10" fmla="*/ 548640 h 573405"/>
                <a:gd name="connsiteX0" fmla="*/ 21140 w 1171529"/>
                <a:gd name="connsiteY0" fmla="*/ 573405 h 576956"/>
                <a:gd name="connsiteX1" fmla="*/ 185 w 1171529"/>
                <a:gd name="connsiteY1" fmla="*/ 512445 h 576956"/>
                <a:gd name="connsiteX2" fmla="*/ 78290 w 1171529"/>
                <a:gd name="connsiteY2" fmla="*/ 272415 h 576956"/>
                <a:gd name="connsiteX3" fmla="*/ 154490 w 1171529"/>
                <a:gd name="connsiteY3" fmla="*/ 171450 h 576956"/>
                <a:gd name="connsiteX4" fmla="*/ 308795 w 1171529"/>
                <a:gd name="connsiteY4" fmla="*/ 53340 h 576956"/>
                <a:gd name="connsiteX5" fmla="*/ 583115 w 1171529"/>
                <a:gd name="connsiteY5" fmla="*/ 0 h 576956"/>
                <a:gd name="connsiteX6" fmla="*/ 859340 w 1171529"/>
                <a:gd name="connsiteY6" fmla="*/ 53340 h 576956"/>
                <a:gd name="connsiteX7" fmla="*/ 1011740 w 1171529"/>
                <a:gd name="connsiteY7" fmla="*/ 169545 h 576956"/>
                <a:gd name="connsiteX8" fmla="*/ 1082225 w 1171529"/>
                <a:gd name="connsiteY8" fmla="*/ 274320 h 576956"/>
                <a:gd name="connsiteX9" fmla="*/ 1166045 w 1171529"/>
                <a:gd name="connsiteY9" fmla="*/ 512445 h 576956"/>
                <a:gd name="connsiteX10" fmla="*/ 1156520 w 1171529"/>
                <a:gd name="connsiteY10" fmla="*/ 548640 h 576956"/>
                <a:gd name="connsiteX0" fmla="*/ 10391 w 1177925"/>
                <a:gd name="connsiteY0" fmla="*/ 561975 h 561975"/>
                <a:gd name="connsiteX1" fmla="*/ 6581 w 1177925"/>
                <a:gd name="connsiteY1" fmla="*/ 512445 h 561975"/>
                <a:gd name="connsiteX2" fmla="*/ 84686 w 1177925"/>
                <a:gd name="connsiteY2" fmla="*/ 272415 h 561975"/>
                <a:gd name="connsiteX3" fmla="*/ 160886 w 1177925"/>
                <a:gd name="connsiteY3" fmla="*/ 171450 h 561975"/>
                <a:gd name="connsiteX4" fmla="*/ 315191 w 1177925"/>
                <a:gd name="connsiteY4" fmla="*/ 53340 h 561975"/>
                <a:gd name="connsiteX5" fmla="*/ 589511 w 1177925"/>
                <a:gd name="connsiteY5" fmla="*/ 0 h 561975"/>
                <a:gd name="connsiteX6" fmla="*/ 865736 w 1177925"/>
                <a:gd name="connsiteY6" fmla="*/ 53340 h 561975"/>
                <a:gd name="connsiteX7" fmla="*/ 1018136 w 1177925"/>
                <a:gd name="connsiteY7" fmla="*/ 169545 h 561975"/>
                <a:gd name="connsiteX8" fmla="*/ 1088621 w 1177925"/>
                <a:gd name="connsiteY8" fmla="*/ 274320 h 561975"/>
                <a:gd name="connsiteX9" fmla="*/ 1172441 w 1177925"/>
                <a:gd name="connsiteY9" fmla="*/ 512445 h 561975"/>
                <a:gd name="connsiteX10" fmla="*/ 1162916 w 1177925"/>
                <a:gd name="connsiteY10" fmla="*/ 548640 h 561975"/>
                <a:gd name="connsiteX0" fmla="*/ 20120 w 1174319"/>
                <a:gd name="connsiteY0" fmla="*/ 563880 h 563880"/>
                <a:gd name="connsiteX1" fmla="*/ 2975 w 1174319"/>
                <a:gd name="connsiteY1" fmla="*/ 512445 h 563880"/>
                <a:gd name="connsiteX2" fmla="*/ 81080 w 1174319"/>
                <a:gd name="connsiteY2" fmla="*/ 272415 h 563880"/>
                <a:gd name="connsiteX3" fmla="*/ 157280 w 1174319"/>
                <a:gd name="connsiteY3" fmla="*/ 171450 h 563880"/>
                <a:gd name="connsiteX4" fmla="*/ 311585 w 1174319"/>
                <a:gd name="connsiteY4" fmla="*/ 53340 h 563880"/>
                <a:gd name="connsiteX5" fmla="*/ 585905 w 1174319"/>
                <a:gd name="connsiteY5" fmla="*/ 0 h 563880"/>
                <a:gd name="connsiteX6" fmla="*/ 862130 w 1174319"/>
                <a:gd name="connsiteY6" fmla="*/ 53340 h 563880"/>
                <a:gd name="connsiteX7" fmla="*/ 1014530 w 1174319"/>
                <a:gd name="connsiteY7" fmla="*/ 169545 h 563880"/>
                <a:gd name="connsiteX8" fmla="*/ 1085015 w 1174319"/>
                <a:gd name="connsiteY8" fmla="*/ 274320 h 563880"/>
                <a:gd name="connsiteX9" fmla="*/ 1168835 w 1174319"/>
                <a:gd name="connsiteY9" fmla="*/ 512445 h 563880"/>
                <a:gd name="connsiteX10" fmla="*/ 1159310 w 1174319"/>
                <a:gd name="connsiteY10" fmla="*/ 548640 h 563880"/>
                <a:gd name="connsiteX0" fmla="*/ 11580 w 1177209"/>
                <a:gd name="connsiteY0" fmla="*/ 563880 h 563880"/>
                <a:gd name="connsiteX1" fmla="*/ 5865 w 1177209"/>
                <a:gd name="connsiteY1" fmla="*/ 512445 h 563880"/>
                <a:gd name="connsiteX2" fmla="*/ 83970 w 1177209"/>
                <a:gd name="connsiteY2" fmla="*/ 272415 h 563880"/>
                <a:gd name="connsiteX3" fmla="*/ 160170 w 1177209"/>
                <a:gd name="connsiteY3" fmla="*/ 171450 h 563880"/>
                <a:gd name="connsiteX4" fmla="*/ 314475 w 1177209"/>
                <a:gd name="connsiteY4" fmla="*/ 53340 h 563880"/>
                <a:gd name="connsiteX5" fmla="*/ 588795 w 1177209"/>
                <a:gd name="connsiteY5" fmla="*/ 0 h 563880"/>
                <a:gd name="connsiteX6" fmla="*/ 865020 w 1177209"/>
                <a:gd name="connsiteY6" fmla="*/ 53340 h 563880"/>
                <a:gd name="connsiteX7" fmla="*/ 1017420 w 1177209"/>
                <a:gd name="connsiteY7" fmla="*/ 169545 h 563880"/>
                <a:gd name="connsiteX8" fmla="*/ 1087905 w 1177209"/>
                <a:gd name="connsiteY8" fmla="*/ 274320 h 563880"/>
                <a:gd name="connsiteX9" fmla="*/ 1171725 w 1177209"/>
                <a:gd name="connsiteY9" fmla="*/ 512445 h 563880"/>
                <a:gd name="connsiteX10" fmla="*/ 1162200 w 1177209"/>
                <a:gd name="connsiteY10" fmla="*/ 548640 h 563880"/>
                <a:gd name="connsiteX0" fmla="*/ 9573 w 1175202"/>
                <a:gd name="connsiteY0" fmla="*/ 563880 h 563880"/>
                <a:gd name="connsiteX1" fmla="*/ 3858 w 1175202"/>
                <a:gd name="connsiteY1" fmla="*/ 512445 h 563880"/>
                <a:gd name="connsiteX2" fmla="*/ 81963 w 1175202"/>
                <a:gd name="connsiteY2" fmla="*/ 272415 h 563880"/>
                <a:gd name="connsiteX3" fmla="*/ 158163 w 1175202"/>
                <a:gd name="connsiteY3" fmla="*/ 171450 h 563880"/>
                <a:gd name="connsiteX4" fmla="*/ 312468 w 1175202"/>
                <a:gd name="connsiteY4" fmla="*/ 53340 h 563880"/>
                <a:gd name="connsiteX5" fmla="*/ 586788 w 1175202"/>
                <a:gd name="connsiteY5" fmla="*/ 0 h 563880"/>
                <a:gd name="connsiteX6" fmla="*/ 863013 w 1175202"/>
                <a:gd name="connsiteY6" fmla="*/ 53340 h 563880"/>
                <a:gd name="connsiteX7" fmla="*/ 1015413 w 1175202"/>
                <a:gd name="connsiteY7" fmla="*/ 169545 h 563880"/>
                <a:gd name="connsiteX8" fmla="*/ 1085898 w 1175202"/>
                <a:gd name="connsiteY8" fmla="*/ 274320 h 563880"/>
                <a:gd name="connsiteX9" fmla="*/ 1169718 w 1175202"/>
                <a:gd name="connsiteY9" fmla="*/ 512445 h 563880"/>
                <a:gd name="connsiteX10" fmla="*/ 1160193 w 1175202"/>
                <a:gd name="connsiteY10" fmla="*/ 548640 h 563880"/>
                <a:gd name="connsiteX0" fmla="*/ 5846 w 1171475"/>
                <a:gd name="connsiteY0" fmla="*/ 563880 h 568646"/>
                <a:gd name="connsiteX1" fmla="*/ 131 w 1171475"/>
                <a:gd name="connsiteY1" fmla="*/ 512445 h 568646"/>
                <a:gd name="connsiteX2" fmla="*/ 78236 w 1171475"/>
                <a:gd name="connsiteY2" fmla="*/ 272415 h 568646"/>
                <a:gd name="connsiteX3" fmla="*/ 154436 w 1171475"/>
                <a:gd name="connsiteY3" fmla="*/ 171450 h 568646"/>
                <a:gd name="connsiteX4" fmla="*/ 308741 w 1171475"/>
                <a:gd name="connsiteY4" fmla="*/ 53340 h 568646"/>
                <a:gd name="connsiteX5" fmla="*/ 583061 w 1171475"/>
                <a:gd name="connsiteY5" fmla="*/ 0 h 568646"/>
                <a:gd name="connsiteX6" fmla="*/ 859286 w 1171475"/>
                <a:gd name="connsiteY6" fmla="*/ 53340 h 568646"/>
                <a:gd name="connsiteX7" fmla="*/ 1011686 w 1171475"/>
                <a:gd name="connsiteY7" fmla="*/ 169545 h 568646"/>
                <a:gd name="connsiteX8" fmla="*/ 1082171 w 1171475"/>
                <a:gd name="connsiteY8" fmla="*/ 274320 h 568646"/>
                <a:gd name="connsiteX9" fmla="*/ 1165991 w 1171475"/>
                <a:gd name="connsiteY9" fmla="*/ 512445 h 568646"/>
                <a:gd name="connsiteX10" fmla="*/ 1156466 w 1171475"/>
                <a:gd name="connsiteY10" fmla="*/ 548640 h 568646"/>
                <a:gd name="connsiteX0" fmla="*/ 6667 w 1172296"/>
                <a:gd name="connsiteY0" fmla="*/ 563880 h 570623"/>
                <a:gd name="connsiteX1" fmla="*/ 952 w 1172296"/>
                <a:gd name="connsiteY1" fmla="*/ 512445 h 570623"/>
                <a:gd name="connsiteX2" fmla="*/ 79057 w 1172296"/>
                <a:gd name="connsiteY2" fmla="*/ 272415 h 570623"/>
                <a:gd name="connsiteX3" fmla="*/ 155257 w 1172296"/>
                <a:gd name="connsiteY3" fmla="*/ 171450 h 570623"/>
                <a:gd name="connsiteX4" fmla="*/ 309562 w 1172296"/>
                <a:gd name="connsiteY4" fmla="*/ 53340 h 570623"/>
                <a:gd name="connsiteX5" fmla="*/ 583882 w 1172296"/>
                <a:gd name="connsiteY5" fmla="*/ 0 h 570623"/>
                <a:gd name="connsiteX6" fmla="*/ 860107 w 1172296"/>
                <a:gd name="connsiteY6" fmla="*/ 53340 h 570623"/>
                <a:gd name="connsiteX7" fmla="*/ 1012507 w 1172296"/>
                <a:gd name="connsiteY7" fmla="*/ 169545 h 570623"/>
                <a:gd name="connsiteX8" fmla="*/ 1082992 w 1172296"/>
                <a:gd name="connsiteY8" fmla="*/ 274320 h 570623"/>
                <a:gd name="connsiteX9" fmla="*/ 1166812 w 1172296"/>
                <a:gd name="connsiteY9" fmla="*/ 512445 h 570623"/>
                <a:gd name="connsiteX10" fmla="*/ 1157287 w 1172296"/>
                <a:gd name="connsiteY10" fmla="*/ 548640 h 570623"/>
                <a:gd name="connsiteX0" fmla="*/ 6667 w 1174719"/>
                <a:gd name="connsiteY0" fmla="*/ 563880 h 570623"/>
                <a:gd name="connsiteX1" fmla="*/ 952 w 1174719"/>
                <a:gd name="connsiteY1" fmla="*/ 512445 h 570623"/>
                <a:gd name="connsiteX2" fmla="*/ 79057 w 1174719"/>
                <a:gd name="connsiteY2" fmla="*/ 272415 h 570623"/>
                <a:gd name="connsiteX3" fmla="*/ 155257 w 1174719"/>
                <a:gd name="connsiteY3" fmla="*/ 171450 h 570623"/>
                <a:gd name="connsiteX4" fmla="*/ 309562 w 1174719"/>
                <a:gd name="connsiteY4" fmla="*/ 53340 h 570623"/>
                <a:gd name="connsiteX5" fmla="*/ 583882 w 1174719"/>
                <a:gd name="connsiteY5" fmla="*/ 0 h 570623"/>
                <a:gd name="connsiteX6" fmla="*/ 860107 w 1174719"/>
                <a:gd name="connsiteY6" fmla="*/ 53340 h 570623"/>
                <a:gd name="connsiteX7" fmla="*/ 1012507 w 1174719"/>
                <a:gd name="connsiteY7" fmla="*/ 169545 h 570623"/>
                <a:gd name="connsiteX8" fmla="*/ 1082992 w 1174719"/>
                <a:gd name="connsiteY8" fmla="*/ 274320 h 570623"/>
                <a:gd name="connsiteX9" fmla="*/ 1166812 w 1174719"/>
                <a:gd name="connsiteY9" fmla="*/ 512445 h 570623"/>
                <a:gd name="connsiteX10" fmla="*/ 1164907 w 1174719"/>
                <a:gd name="connsiteY10" fmla="*/ 533400 h 570623"/>
                <a:gd name="connsiteX0" fmla="*/ 6667 w 1174719"/>
                <a:gd name="connsiteY0" fmla="*/ 563880 h 570623"/>
                <a:gd name="connsiteX1" fmla="*/ 952 w 1174719"/>
                <a:gd name="connsiteY1" fmla="*/ 512445 h 570623"/>
                <a:gd name="connsiteX2" fmla="*/ 79057 w 1174719"/>
                <a:gd name="connsiteY2" fmla="*/ 272415 h 570623"/>
                <a:gd name="connsiteX3" fmla="*/ 155257 w 1174719"/>
                <a:gd name="connsiteY3" fmla="*/ 171450 h 570623"/>
                <a:gd name="connsiteX4" fmla="*/ 309562 w 1174719"/>
                <a:gd name="connsiteY4" fmla="*/ 53340 h 570623"/>
                <a:gd name="connsiteX5" fmla="*/ 583882 w 1174719"/>
                <a:gd name="connsiteY5" fmla="*/ 0 h 570623"/>
                <a:gd name="connsiteX6" fmla="*/ 860107 w 1174719"/>
                <a:gd name="connsiteY6" fmla="*/ 53340 h 570623"/>
                <a:gd name="connsiteX7" fmla="*/ 1012507 w 1174719"/>
                <a:gd name="connsiteY7" fmla="*/ 169545 h 570623"/>
                <a:gd name="connsiteX8" fmla="*/ 1082992 w 1174719"/>
                <a:gd name="connsiteY8" fmla="*/ 274320 h 570623"/>
                <a:gd name="connsiteX9" fmla="*/ 1166812 w 1174719"/>
                <a:gd name="connsiteY9" fmla="*/ 512445 h 570623"/>
                <a:gd name="connsiteX10" fmla="*/ 1164907 w 1174719"/>
                <a:gd name="connsiteY10" fmla="*/ 533400 h 570623"/>
                <a:gd name="connsiteX0" fmla="*/ 6667 w 1174719"/>
                <a:gd name="connsiteY0" fmla="*/ 563880 h 570623"/>
                <a:gd name="connsiteX1" fmla="*/ 952 w 1174719"/>
                <a:gd name="connsiteY1" fmla="*/ 512445 h 570623"/>
                <a:gd name="connsiteX2" fmla="*/ 79057 w 1174719"/>
                <a:gd name="connsiteY2" fmla="*/ 272415 h 570623"/>
                <a:gd name="connsiteX3" fmla="*/ 155257 w 1174719"/>
                <a:gd name="connsiteY3" fmla="*/ 171450 h 570623"/>
                <a:gd name="connsiteX4" fmla="*/ 309562 w 1174719"/>
                <a:gd name="connsiteY4" fmla="*/ 53340 h 570623"/>
                <a:gd name="connsiteX5" fmla="*/ 583882 w 1174719"/>
                <a:gd name="connsiteY5" fmla="*/ 0 h 570623"/>
                <a:gd name="connsiteX6" fmla="*/ 860107 w 1174719"/>
                <a:gd name="connsiteY6" fmla="*/ 53340 h 570623"/>
                <a:gd name="connsiteX7" fmla="*/ 1012507 w 1174719"/>
                <a:gd name="connsiteY7" fmla="*/ 169545 h 570623"/>
                <a:gd name="connsiteX8" fmla="*/ 1082992 w 1174719"/>
                <a:gd name="connsiteY8" fmla="*/ 274320 h 570623"/>
                <a:gd name="connsiteX9" fmla="*/ 1166812 w 1174719"/>
                <a:gd name="connsiteY9" fmla="*/ 512445 h 570623"/>
                <a:gd name="connsiteX10" fmla="*/ 1164907 w 1174719"/>
                <a:gd name="connsiteY10" fmla="*/ 533400 h 570623"/>
                <a:gd name="connsiteX0" fmla="*/ 6667 w 1174719"/>
                <a:gd name="connsiteY0" fmla="*/ 563880 h 570623"/>
                <a:gd name="connsiteX1" fmla="*/ 952 w 1174719"/>
                <a:gd name="connsiteY1" fmla="*/ 512445 h 570623"/>
                <a:gd name="connsiteX2" fmla="*/ 79057 w 1174719"/>
                <a:gd name="connsiteY2" fmla="*/ 272415 h 570623"/>
                <a:gd name="connsiteX3" fmla="*/ 155257 w 1174719"/>
                <a:gd name="connsiteY3" fmla="*/ 171450 h 570623"/>
                <a:gd name="connsiteX4" fmla="*/ 309562 w 1174719"/>
                <a:gd name="connsiteY4" fmla="*/ 53340 h 570623"/>
                <a:gd name="connsiteX5" fmla="*/ 583882 w 1174719"/>
                <a:gd name="connsiteY5" fmla="*/ 0 h 570623"/>
                <a:gd name="connsiteX6" fmla="*/ 860107 w 1174719"/>
                <a:gd name="connsiteY6" fmla="*/ 53340 h 570623"/>
                <a:gd name="connsiteX7" fmla="*/ 1012507 w 1174719"/>
                <a:gd name="connsiteY7" fmla="*/ 169545 h 570623"/>
                <a:gd name="connsiteX8" fmla="*/ 1082992 w 1174719"/>
                <a:gd name="connsiteY8" fmla="*/ 274320 h 570623"/>
                <a:gd name="connsiteX9" fmla="*/ 1166812 w 1174719"/>
                <a:gd name="connsiteY9" fmla="*/ 512445 h 570623"/>
                <a:gd name="connsiteX10" fmla="*/ 1164907 w 1174719"/>
                <a:gd name="connsiteY10" fmla="*/ 533400 h 570623"/>
                <a:gd name="connsiteX0" fmla="*/ 9572 w 1177624"/>
                <a:gd name="connsiteY0" fmla="*/ 571500 h 571500"/>
                <a:gd name="connsiteX1" fmla="*/ 3857 w 1177624"/>
                <a:gd name="connsiteY1" fmla="*/ 512445 h 571500"/>
                <a:gd name="connsiteX2" fmla="*/ 81962 w 1177624"/>
                <a:gd name="connsiteY2" fmla="*/ 272415 h 571500"/>
                <a:gd name="connsiteX3" fmla="*/ 158162 w 1177624"/>
                <a:gd name="connsiteY3" fmla="*/ 171450 h 571500"/>
                <a:gd name="connsiteX4" fmla="*/ 312467 w 1177624"/>
                <a:gd name="connsiteY4" fmla="*/ 53340 h 571500"/>
                <a:gd name="connsiteX5" fmla="*/ 586787 w 1177624"/>
                <a:gd name="connsiteY5" fmla="*/ 0 h 571500"/>
                <a:gd name="connsiteX6" fmla="*/ 863012 w 1177624"/>
                <a:gd name="connsiteY6" fmla="*/ 53340 h 571500"/>
                <a:gd name="connsiteX7" fmla="*/ 1015412 w 1177624"/>
                <a:gd name="connsiteY7" fmla="*/ 169545 h 571500"/>
                <a:gd name="connsiteX8" fmla="*/ 1085897 w 1177624"/>
                <a:gd name="connsiteY8" fmla="*/ 274320 h 571500"/>
                <a:gd name="connsiteX9" fmla="*/ 1169717 w 1177624"/>
                <a:gd name="connsiteY9" fmla="*/ 512445 h 571500"/>
                <a:gd name="connsiteX10" fmla="*/ 1167812 w 1177624"/>
                <a:gd name="connsiteY10" fmla="*/ 533400 h 571500"/>
                <a:gd name="connsiteX0" fmla="*/ 9572 w 1177624"/>
                <a:gd name="connsiteY0" fmla="*/ 571500 h 571500"/>
                <a:gd name="connsiteX1" fmla="*/ 3857 w 1177624"/>
                <a:gd name="connsiteY1" fmla="*/ 512445 h 571500"/>
                <a:gd name="connsiteX2" fmla="*/ 81962 w 1177624"/>
                <a:gd name="connsiteY2" fmla="*/ 272415 h 571500"/>
                <a:gd name="connsiteX3" fmla="*/ 158162 w 1177624"/>
                <a:gd name="connsiteY3" fmla="*/ 171450 h 571500"/>
                <a:gd name="connsiteX4" fmla="*/ 312467 w 1177624"/>
                <a:gd name="connsiteY4" fmla="*/ 53340 h 571500"/>
                <a:gd name="connsiteX5" fmla="*/ 586787 w 1177624"/>
                <a:gd name="connsiteY5" fmla="*/ 0 h 571500"/>
                <a:gd name="connsiteX6" fmla="*/ 863012 w 1177624"/>
                <a:gd name="connsiteY6" fmla="*/ 53340 h 571500"/>
                <a:gd name="connsiteX7" fmla="*/ 1015412 w 1177624"/>
                <a:gd name="connsiteY7" fmla="*/ 169545 h 571500"/>
                <a:gd name="connsiteX8" fmla="*/ 1085897 w 1177624"/>
                <a:gd name="connsiteY8" fmla="*/ 274320 h 571500"/>
                <a:gd name="connsiteX9" fmla="*/ 1169717 w 1177624"/>
                <a:gd name="connsiteY9" fmla="*/ 512445 h 571500"/>
                <a:gd name="connsiteX10" fmla="*/ 1167812 w 1177624"/>
                <a:gd name="connsiteY10" fmla="*/ 533400 h 571500"/>
                <a:gd name="connsiteX0" fmla="*/ 6668 w 1174720"/>
                <a:gd name="connsiteY0" fmla="*/ 571500 h 571500"/>
                <a:gd name="connsiteX1" fmla="*/ 953 w 1174720"/>
                <a:gd name="connsiteY1" fmla="*/ 512445 h 571500"/>
                <a:gd name="connsiteX2" fmla="*/ 79058 w 1174720"/>
                <a:gd name="connsiteY2" fmla="*/ 272415 h 571500"/>
                <a:gd name="connsiteX3" fmla="*/ 155258 w 1174720"/>
                <a:gd name="connsiteY3" fmla="*/ 171450 h 571500"/>
                <a:gd name="connsiteX4" fmla="*/ 309563 w 1174720"/>
                <a:gd name="connsiteY4" fmla="*/ 53340 h 571500"/>
                <a:gd name="connsiteX5" fmla="*/ 583883 w 1174720"/>
                <a:gd name="connsiteY5" fmla="*/ 0 h 571500"/>
                <a:gd name="connsiteX6" fmla="*/ 860108 w 1174720"/>
                <a:gd name="connsiteY6" fmla="*/ 53340 h 571500"/>
                <a:gd name="connsiteX7" fmla="*/ 1012508 w 1174720"/>
                <a:gd name="connsiteY7" fmla="*/ 169545 h 571500"/>
                <a:gd name="connsiteX8" fmla="*/ 1082993 w 1174720"/>
                <a:gd name="connsiteY8" fmla="*/ 274320 h 571500"/>
                <a:gd name="connsiteX9" fmla="*/ 1166813 w 1174720"/>
                <a:gd name="connsiteY9" fmla="*/ 512445 h 571500"/>
                <a:gd name="connsiteX10" fmla="*/ 1164908 w 1174720"/>
                <a:gd name="connsiteY10" fmla="*/ 533400 h 571500"/>
                <a:gd name="connsiteX0" fmla="*/ 6668 w 1173978"/>
                <a:gd name="connsiteY0" fmla="*/ 571500 h 571500"/>
                <a:gd name="connsiteX1" fmla="*/ 953 w 1173978"/>
                <a:gd name="connsiteY1" fmla="*/ 512445 h 571500"/>
                <a:gd name="connsiteX2" fmla="*/ 79058 w 1173978"/>
                <a:gd name="connsiteY2" fmla="*/ 272415 h 571500"/>
                <a:gd name="connsiteX3" fmla="*/ 155258 w 1173978"/>
                <a:gd name="connsiteY3" fmla="*/ 171450 h 571500"/>
                <a:gd name="connsiteX4" fmla="*/ 309563 w 1173978"/>
                <a:gd name="connsiteY4" fmla="*/ 53340 h 571500"/>
                <a:gd name="connsiteX5" fmla="*/ 583883 w 1173978"/>
                <a:gd name="connsiteY5" fmla="*/ 0 h 571500"/>
                <a:gd name="connsiteX6" fmla="*/ 860108 w 1173978"/>
                <a:gd name="connsiteY6" fmla="*/ 53340 h 571500"/>
                <a:gd name="connsiteX7" fmla="*/ 1012508 w 1173978"/>
                <a:gd name="connsiteY7" fmla="*/ 169545 h 571500"/>
                <a:gd name="connsiteX8" fmla="*/ 1082993 w 1173978"/>
                <a:gd name="connsiteY8" fmla="*/ 274320 h 571500"/>
                <a:gd name="connsiteX9" fmla="*/ 1166813 w 1173978"/>
                <a:gd name="connsiteY9" fmla="*/ 512445 h 571500"/>
                <a:gd name="connsiteX10" fmla="*/ 1163003 w 1173978"/>
                <a:gd name="connsiteY10" fmla="*/ 542925 h 571500"/>
                <a:gd name="connsiteX0" fmla="*/ 6668 w 1173978"/>
                <a:gd name="connsiteY0" fmla="*/ 571500 h 571500"/>
                <a:gd name="connsiteX1" fmla="*/ 953 w 1173978"/>
                <a:gd name="connsiteY1" fmla="*/ 512445 h 571500"/>
                <a:gd name="connsiteX2" fmla="*/ 79058 w 1173978"/>
                <a:gd name="connsiteY2" fmla="*/ 272415 h 571500"/>
                <a:gd name="connsiteX3" fmla="*/ 155258 w 1173978"/>
                <a:gd name="connsiteY3" fmla="*/ 171450 h 571500"/>
                <a:gd name="connsiteX4" fmla="*/ 309563 w 1173978"/>
                <a:gd name="connsiteY4" fmla="*/ 53340 h 571500"/>
                <a:gd name="connsiteX5" fmla="*/ 583883 w 1173978"/>
                <a:gd name="connsiteY5" fmla="*/ 0 h 571500"/>
                <a:gd name="connsiteX6" fmla="*/ 860108 w 1173978"/>
                <a:gd name="connsiteY6" fmla="*/ 53340 h 571500"/>
                <a:gd name="connsiteX7" fmla="*/ 1012508 w 1173978"/>
                <a:gd name="connsiteY7" fmla="*/ 169545 h 571500"/>
                <a:gd name="connsiteX8" fmla="*/ 1082993 w 1173978"/>
                <a:gd name="connsiteY8" fmla="*/ 274320 h 571500"/>
                <a:gd name="connsiteX9" fmla="*/ 1166813 w 1173978"/>
                <a:gd name="connsiteY9" fmla="*/ 512445 h 571500"/>
                <a:gd name="connsiteX10" fmla="*/ 1163003 w 1173978"/>
                <a:gd name="connsiteY10" fmla="*/ 542925 h 571500"/>
                <a:gd name="connsiteX0" fmla="*/ 6668 w 1173978"/>
                <a:gd name="connsiteY0" fmla="*/ 571500 h 571500"/>
                <a:gd name="connsiteX1" fmla="*/ 953 w 1173978"/>
                <a:gd name="connsiteY1" fmla="*/ 512445 h 571500"/>
                <a:gd name="connsiteX2" fmla="*/ 79058 w 1173978"/>
                <a:gd name="connsiteY2" fmla="*/ 272415 h 571500"/>
                <a:gd name="connsiteX3" fmla="*/ 155258 w 1173978"/>
                <a:gd name="connsiteY3" fmla="*/ 171450 h 571500"/>
                <a:gd name="connsiteX4" fmla="*/ 309563 w 1173978"/>
                <a:gd name="connsiteY4" fmla="*/ 53340 h 571500"/>
                <a:gd name="connsiteX5" fmla="*/ 583883 w 1173978"/>
                <a:gd name="connsiteY5" fmla="*/ 0 h 571500"/>
                <a:gd name="connsiteX6" fmla="*/ 860108 w 1173978"/>
                <a:gd name="connsiteY6" fmla="*/ 53340 h 571500"/>
                <a:gd name="connsiteX7" fmla="*/ 1012508 w 1173978"/>
                <a:gd name="connsiteY7" fmla="*/ 169545 h 571500"/>
                <a:gd name="connsiteX8" fmla="*/ 1082993 w 1173978"/>
                <a:gd name="connsiteY8" fmla="*/ 274320 h 571500"/>
                <a:gd name="connsiteX9" fmla="*/ 1166813 w 1173978"/>
                <a:gd name="connsiteY9" fmla="*/ 512445 h 571500"/>
                <a:gd name="connsiteX10" fmla="*/ 1163003 w 1173978"/>
                <a:gd name="connsiteY10" fmla="*/ 542925 h 571500"/>
                <a:gd name="connsiteX0" fmla="*/ 6668 w 1173978"/>
                <a:gd name="connsiteY0" fmla="*/ 571500 h 571500"/>
                <a:gd name="connsiteX1" fmla="*/ 953 w 1173978"/>
                <a:gd name="connsiteY1" fmla="*/ 512445 h 571500"/>
                <a:gd name="connsiteX2" fmla="*/ 79058 w 1173978"/>
                <a:gd name="connsiteY2" fmla="*/ 272415 h 571500"/>
                <a:gd name="connsiteX3" fmla="*/ 155258 w 1173978"/>
                <a:gd name="connsiteY3" fmla="*/ 171450 h 571500"/>
                <a:gd name="connsiteX4" fmla="*/ 309563 w 1173978"/>
                <a:gd name="connsiteY4" fmla="*/ 53340 h 571500"/>
                <a:gd name="connsiteX5" fmla="*/ 583883 w 1173978"/>
                <a:gd name="connsiteY5" fmla="*/ 0 h 571500"/>
                <a:gd name="connsiteX6" fmla="*/ 860108 w 1173978"/>
                <a:gd name="connsiteY6" fmla="*/ 53340 h 571500"/>
                <a:gd name="connsiteX7" fmla="*/ 1012508 w 1173978"/>
                <a:gd name="connsiteY7" fmla="*/ 169545 h 571500"/>
                <a:gd name="connsiteX8" fmla="*/ 1082993 w 1173978"/>
                <a:gd name="connsiteY8" fmla="*/ 274320 h 571500"/>
                <a:gd name="connsiteX9" fmla="*/ 1166813 w 1173978"/>
                <a:gd name="connsiteY9" fmla="*/ 512445 h 571500"/>
                <a:gd name="connsiteX10" fmla="*/ 1163003 w 1173978"/>
                <a:gd name="connsiteY10" fmla="*/ 542925 h 571500"/>
                <a:gd name="connsiteX0" fmla="*/ 6668 w 1168806"/>
                <a:gd name="connsiteY0" fmla="*/ 571500 h 571500"/>
                <a:gd name="connsiteX1" fmla="*/ 953 w 1168806"/>
                <a:gd name="connsiteY1" fmla="*/ 512445 h 571500"/>
                <a:gd name="connsiteX2" fmla="*/ 79058 w 1168806"/>
                <a:gd name="connsiteY2" fmla="*/ 272415 h 571500"/>
                <a:gd name="connsiteX3" fmla="*/ 155258 w 1168806"/>
                <a:gd name="connsiteY3" fmla="*/ 171450 h 571500"/>
                <a:gd name="connsiteX4" fmla="*/ 309563 w 1168806"/>
                <a:gd name="connsiteY4" fmla="*/ 53340 h 571500"/>
                <a:gd name="connsiteX5" fmla="*/ 583883 w 1168806"/>
                <a:gd name="connsiteY5" fmla="*/ 0 h 571500"/>
                <a:gd name="connsiteX6" fmla="*/ 860108 w 1168806"/>
                <a:gd name="connsiteY6" fmla="*/ 53340 h 571500"/>
                <a:gd name="connsiteX7" fmla="*/ 1012508 w 1168806"/>
                <a:gd name="connsiteY7" fmla="*/ 169545 h 571500"/>
                <a:gd name="connsiteX8" fmla="*/ 1082993 w 1168806"/>
                <a:gd name="connsiteY8" fmla="*/ 274320 h 571500"/>
                <a:gd name="connsiteX9" fmla="*/ 1166813 w 1168806"/>
                <a:gd name="connsiteY9" fmla="*/ 512445 h 571500"/>
                <a:gd name="connsiteX10" fmla="*/ 1163003 w 1168806"/>
                <a:gd name="connsiteY10" fmla="*/ 5429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8806" h="571500">
                  <a:moveTo>
                    <a:pt x="6668" y="571500"/>
                  </a:moveTo>
                  <a:cubicBezTo>
                    <a:pt x="9208" y="567372"/>
                    <a:pt x="-3492" y="552767"/>
                    <a:pt x="953" y="512445"/>
                  </a:cubicBezTo>
                  <a:cubicBezTo>
                    <a:pt x="5398" y="472123"/>
                    <a:pt x="45720" y="331153"/>
                    <a:pt x="79058" y="272415"/>
                  </a:cubicBezTo>
                  <a:cubicBezTo>
                    <a:pt x="112396" y="213677"/>
                    <a:pt x="116841" y="207962"/>
                    <a:pt x="155258" y="171450"/>
                  </a:cubicBezTo>
                  <a:cubicBezTo>
                    <a:pt x="193676" y="134937"/>
                    <a:pt x="238126" y="81915"/>
                    <a:pt x="309563" y="53340"/>
                  </a:cubicBezTo>
                  <a:cubicBezTo>
                    <a:pt x="381001" y="24765"/>
                    <a:pt x="492126" y="0"/>
                    <a:pt x="583883" y="0"/>
                  </a:cubicBezTo>
                  <a:cubicBezTo>
                    <a:pt x="675640" y="0"/>
                    <a:pt x="788671" y="25083"/>
                    <a:pt x="860108" y="53340"/>
                  </a:cubicBezTo>
                  <a:cubicBezTo>
                    <a:pt x="931545" y="81597"/>
                    <a:pt x="975361" y="132715"/>
                    <a:pt x="1012508" y="169545"/>
                  </a:cubicBezTo>
                  <a:cubicBezTo>
                    <a:pt x="1049655" y="206375"/>
                    <a:pt x="1057276" y="217170"/>
                    <a:pt x="1082993" y="274320"/>
                  </a:cubicBezTo>
                  <a:cubicBezTo>
                    <a:pt x="1108711" y="331470"/>
                    <a:pt x="1154431" y="386715"/>
                    <a:pt x="1166813" y="512445"/>
                  </a:cubicBezTo>
                  <a:cubicBezTo>
                    <a:pt x="1165861" y="571500"/>
                    <a:pt x="1173957" y="547687"/>
                    <a:pt x="1163003" y="542925"/>
                  </a:cubicBezTo>
                </a:path>
              </a:pathLst>
            </a:custGeom>
            <a:noFill/>
            <a:ln w="63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63" name="Figura a mano libera: forma 262">
              <a:extLst>
                <a:ext uri="{FF2B5EF4-FFF2-40B4-BE49-F238E27FC236}">
                  <a16:creationId xmlns:a16="http://schemas.microsoft.com/office/drawing/2014/main" id="{178CBFFD-4DDF-4356-A3FD-AE98088EB98B}"/>
                </a:ext>
              </a:extLst>
            </p:cNvPr>
            <p:cNvSpPr/>
            <p:nvPr/>
          </p:nvSpPr>
          <p:spPr>
            <a:xfrm>
              <a:off x="4696027" y="5199003"/>
              <a:ext cx="1163955" cy="171341"/>
            </a:xfrm>
            <a:custGeom>
              <a:avLst/>
              <a:gdLst>
                <a:gd name="connsiteX0" fmla="*/ 0 w 1173480"/>
                <a:gd name="connsiteY0" fmla="*/ 137169 h 171341"/>
                <a:gd name="connsiteX1" fmla="*/ 87630 w 1173480"/>
                <a:gd name="connsiteY1" fmla="*/ 167649 h 171341"/>
                <a:gd name="connsiteX2" fmla="*/ 160020 w 1173480"/>
                <a:gd name="connsiteY2" fmla="*/ 152409 h 171341"/>
                <a:gd name="connsiteX3" fmla="*/ 308610 w 1173480"/>
                <a:gd name="connsiteY3" fmla="*/ 55254 h 171341"/>
                <a:gd name="connsiteX4" fmla="*/ 586740 w 1173480"/>
                <a:gd name="connsiteY4" fmla="*/ 9 h 171341"/>
                <a:gd name="connsiteX5" fmla="*/ 861060 w 1173480"/>
                <a:gd name="connsiteY5" fmla="*/ 59064 h 171341"/>
                <a:gd name="connsiteX6" fmla="*/ 1017270 w 1173480"/>
                <a:gd name="connsiteY6" fmla="*/ 152409 h 171341"/>
                <a:gd name="connsiteX7" fmla="*/ 1089660 w 1173480"/>
                <a:gd name="connsiteY7" fmla="*/ 169554 h 171341"/>
                <a:gd name="connsiteX8" fmla="*/ 1173480 w 1173480"/>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25739 h 171341"/>
                <a:gd name="connsiteX0" fmla="*/ 0 w 1167765"/>
                <a:gd name="connsiteY0" fmla="*/ 137169 h 171341"/>
                <a:gd name="connsiteX1" fmla="*/ 78105 w 1167765"/>
                <a:gd name="connsiteY1" fmla="*/ 167649 h 171341"/>
                <a:gd name="connsiteX2" fmla="*/ 150495 w 1167765"/>
                <a:gd name="connsiteY2" fmla="*/ 152409 h 171341"/>
                <a:gd name="connsiteX3" fmla="*/ 299085 w 1167765"/>
                <a:gd name="connsiteY3" fmla="*/ 55254 h 171341"/>
                <a:gd name="connsiteX4" fmla="*/ 577215 w 1167765"/>
                <a:gd name="connsiteY4" fmla="*/ 9 h 171341"/>
                <a:gd name="connsiteX5" fmla="*/ 851535 w 1167765"/>
                <a:gd name="connsiteY5" fmla="*/ 59064 h 171341"/>
                <a:gd name="connsiteX6" fmla="*/ 1007745 w 1167765"/>
                <a:gd name="connsiteY6" fmla="*/ 152409 h 171341"/>
                <a:gd name="connsiteX7" fmla="*/ 1080135 w 1167765"/>
                <a:gd name="connsiteY7" fmla="*/ 169554 h 171341"/>
                <a:gd name="connsiteX8" fmla="*/ 1167765 w 1167765"/>
                <a:gd name="connsiteY8" fmla="*/ 112404 h 171341"/>
                <a:gd name="connsiteX0" fmla="*/ 0 w 1160145"/>
                <a:gd name="connsiteY0" fmla="*/ 137169 h 171341"/>
                <a:gd name="connsiteX1" fmla="*/ 78105 w 1160145"/>
                <a:gd name="connsiteY1" fmla="*/ 167649 h 171341"/>
                <a:gd name="connsiteX2" fmla="*/ 150495 w 1160145"/>
                <a:gd name="connsiteY2" fmla="*/ 152409 h 171341"/>
                <a:gd name="connsiteX3" fmla="*/ 299085 w 1160145"/>
                <a:gd name="connsiteY3" fmla="*/ 55254 h 171341"/>
                <a:gd name="connsiteX4" fmla="*/ 577215 w 1160145"/>
                <a:gd name="connsiteY4" fmla="*/ 9 h 171341"/>
                <a:gd name="connsiteX5" fmla="*/ 851535 w 1160145"/>
                <a:gd name="connsiteY5" fmla="*/ 59064 h 171341"/>
                <a:gd name="connsiteX6" fmla="*/ 1007745 w 1160145"/>
                <a:gd name="connsiteY6" fmla="*/ 152409 h 171341"/>
                <a:gd name="connsiteX7" fmla="*/ 1080135 w 1160145"/>
                <a:gd name="connsiteY7" fmla="*/ 169554 h 171341"/>
                <a:gd name="connsiteX8" fmla="*/ 1160145 w 1160145"/>
                <a:gd name="connsiteY8" fmla="*/ 112404 h 171341"/>
                <a:gd name="connsiteX0" fmla="*/ 0 w 1160145"/>
                <a:gd name="connsiteY0" fmla="*/ 137169 h 171341"/>
                <a:gd name="connsiteX1" fmla="*/ 78105 w 1160145"/>
                <a:gd name="connsiteY1" fmla="*/ 167649 h 171341"/>
                <a:gd name="connsiteX2" fmla="*/ 150495 w 1160145"/>
                <a:gd name="connsiteY2" fmla="*/ 152409 h 171341"/>
                <a:gd name="connsiteX3" fmla="*/ 299085 w 1160145"/>
                <a:gd name="connsiteY3" fmla="*/ 55254 h 171341"/>
                <a:gd name="connsiteX4" fmla="*/ 577215 w 1160145"/>
                <a:gd name="connsiteY4" fmla="*/ 9 h 171341"/>
                <a:gd name="connsiteX5" fmla="*/ 851535 w 1160145"/>
                <a:gd name="connsiteY5" fmla="*/ 59064 h 171341"/>
                <a:gd name="connsiteX6" fmla="*/ 1007745 w 1160145"/>
                <a:gd name="connsiteY6" fmla="*/ 152409 h 171341"/>
                <a:gd name="connsiteX7" fmla="*/ 1080135 w 1160145"/>
                <a:gd name="connsiteY7" fmla="*/ 169554 h 171341"/>
                <a:gd name="connsiteX8" fmla="*/ 1160145 w 1160145"/>
                <a:gd name="connsiteY8" fmla="*/ 110499 h 171341"/>
                <a:gd name="connsiteX0" fmla="*/ 0 w 1160145"/>
                <a:gd name="connsiteY0" fmla="*/ 137169 h 171341"/>
                <a:gd name="connsiteX1" fmla="*/ 78105 w 1160145"/>
                <a:gd name="connsiteY1" fmla="*/ 167649 h 171341"/>
                <a:gd name="connsiteX2" fmla="*/ 150495 w 1160145"/>
                <a:gd name="connsiteY2" fmla="*/ 152409 h 171341"/>
                <a:gd name="connsiteX3" fmla="*/ 299085 w 1160145"/>
                <a:gd name="connsiteY3" fmla="*/ 55254 h 171341"/>
                <a:gd name="connsiteX4" fmla="*/ 577215 w 1160145"/>
                <a:gd name="connsiteY4" fmla="*/ 9 h 171341"/>
                <a:gd name="connsiteX5" fmla="*/ 851535 w 1160145"/>
                <a:gd name="connsiteY5" fmla="*/ 59064 h 171341"/>
                <a:gd name="connsiteX6" fmla="*/ 1007745 w 1160145"/>
                <a:gd name="connsiteY6" fmla="*/ 152409 h 171341"/>
                <a:gd name="connsiteX7" fmla="*/ 1080135 w 1160145"/>
                <a:gd name="connsiteY7" fmla="*/ 169554 h 171341"/>
                <a:gd name="connsiteX8" fmla="*/ 1160145 w 1160145"/>
                <a:gd name="connsiteY8" fmla="*/ 110499 h 171341"/>
                <a:gd name="connsiteX0" fmla="*/ 0 w 1158240"/>
                <a:gd name="connsiteY0" fmla="*/ 137169 h 171341"/>
                <a:gd name="connsiteX1" fmla="*/ 78105 w 1158240"/>
                <a:gd name="connsiteY1" fmla="*/ 167649 h 171341"/>
                <a:gd name="connsiteX2" fmla="*/ 150495 w 1158240"/>
                <a:gd name="connsiteY2" fmla="*/ 152409 h 171341"/>
                <a:gd name="connsiteX3" fmla="*/ 299085 w 1158240"/>
                <a:gd name="connsiteY3" fmla="*/ 55254 h 171341"/>
                <a:gd name="connsiteX4" fmla="*/ 577215 w 1158240"/>
                <a:gd name="connsiteY4" fmla="*/ 9 h 171341"/>
                <a:gd name="connsiteX5" fmla="*/ 851535 w 1158240"/>
                <a:gd name="connsiteY5" fmla="*/ 59064 h 171341"/>
                <a:gd name="connsiteX6" fmla="*/ 1007745 w 1158240"/>
                <a:gd name="connsiteY6" fmla="*/ 152409 h 171341"/>
                <a:gd name="connsiteX7" fmla="*/ 1080135 w 1158240"/>
                <a:gd name="connsiteY7" fmla="*/ 169554 h 171341"/>
                <a:gd name="connsiteX8" fmla="*/ 1158240 w 1158240"/>
                <a:gd name="connsiteY8" fmla="*/ 100974 h 171341"/>
                <a:gd name="connsiteX0" fmla="*/ 0 w 1158240"/>
                <a:gd name="connsiteY0" fmla="*/ 137169 h 171341"/>
                <a:gd name="connsiteX1" fmla="*/ 78105 w 1158240"/>
                <a:gd name="connsiteY1" fmla="*/ 167649 h 171341"/>
                <a:gd name="connsiteX2" fmla="*/ 150495 w 1158240"/>
                <a:gd name="connsiteY2" fmla="*/ 152409 h 171341"/>
                <a:gd name="connsiteX3" fmla="*/ 299085 w 1158240"/>
                <a:gd name="connsiteY3" fmla="*/ 55254 h 171341"/>
                <a:gd name="connsiteX4" fmla="*/ 577215 w 1158240"/>
                <a:gd name="connsiteY4" fmla="*/ 9 h 171341"/>
                <a:gd name="connsiteX5" fmla="*/ 851535 w 1158240"/>
                <a:gd name="connsiteY5" fmla="*/ 59064 h 171341"/>
                <a:gd name="connsiteX6" fmla="*/ 1007745 w 1158240"/>
                <a:gd name="connsiteY6" fmla="*/ 152409 h 171341"/>
                <a:gd name="connsiteX7" fmla="*/ 1080135 w 1158240"/>
                <a:gd name="connsiteY7" fmla="*/ 169554 h 171341"/>
                <a:gd name="connsiteX8" fmla="*/ 1158240 w 1158240"/>
                <a:gd name="connsiteY8" fmla="*/ 120024 h 171341"/>
                <a:gd name="connsiteX0" fmla="*/ 0 w 1163955"/>
                <a:gd name="connsiteY0" fmla="*/ 137169 h 171341"/>
                <a:gd name="connsiteX1" fmla="*/ 78105 w 1163955"/>
                <a:gd name="connsiteY1" fmla="*/ 167649 h 171341"/>
                <a:gd name="connsiteX2" fmla="*/ 150495 w 1163955"/>
                <a:gd name="connsiteY2" fmla="*/ 152409 h 171341"/>
                <a:gd name="connsiteX3" fmla="*/ 299085 w 1163955"/>
                <a:gd name="connsiteY3" fmla="*/ 55254 h 171341"/>
                <a:gd name="connsiteX4" fmla="*/ 577215 w 1163955"/>
                <a:gd name="connsiteY4" fmla="*/ 9 h 171341"/>
                <a:gd name="connsiteX5" fmla="*/ 851535 w 1163955"/>
                <a:gd name="connsiteY5" fmla="*/ 59064 h 171341"/>
                <a:gd name="connsiteX6" fmla="*/ 1007745 w 1163955"/>
                <a:gd name="connsiteY6" fmla="*/ 152409 h 171341"/>
                <a:gd name="connsiteX7" fmla="*/ 1080135 w 1163955"/>
                <a:gd name="connsiteY7" fmla="*/ 169554 h 171341"/>
                <a:gd name="connsiteX8" fmla="*/ 1163955 w 1163955"/>
                <a:gd name="connsiteY8" fmla="*/ 112404 h 17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955" h="171341">
                  <a:moveTo>
                    <a:pt x="0" y="137169"/>
                  </a:moveTo>
                  <a:cubicBezTo>
                    <a:pt x="24765" y="164474"/>
                    <a:pt x="33973" y="174634"/>
                    <a:pt x="78105" y="167649"/>
                  </a:cubicBezTo>
                  <a:cubicBezTo>
                    <a:pt x="122237" y="160664"/>
                    <a:pt x="111760" y="165426"/>
                    <a:pt x="150495" y="152409"/>
                  </a:cubicBezTo>
                  <a:cubicBezTo>
                    <a:pt x="189230" y="139392"/>
                    <a:pt x="227965" y="80654"/>
                    <a:pt x="299085" y="55254"/>
                  </a:cubicBezTo>
                  <a:cubicBezTo>
                    <a:pt x="370205" y="29854"/>
                    <a:pt x="485140" y="-626"/>
                    <a:pt x="577215" y="9"/>
                  </a:cubicBezTo>
                  <a:cubicBezTo>
                    <a:pt x="669290" y="644"/>
                    <a:pt x="779780" y="33664"/>
                    <a:pt x="851535" y="59064"/>
                  </a:cubicBezTo>
                  <a:cubicBezTo>
                    <a:pt x="923290" y="84464"/>
                    <a:pt x="969645" y="133994"/>
                    <a:pt x="1007745" y="152409"/>
                  </a:cubicBezTo>
                  <a:cubicBezTo>
                    <a:pt x="1045845" y="170824"/>
                    <a:pt x="1054100" y="173999"/>
                    <a:pt x="1080135" y="169554"/>
                  </a:cubicBezTo>
                  <a:cubicBezTo>
                    <a:pt x="1117600" y="168919"/>
                    <a:pt x="1138872" y="153044"/>
                    <a:pt x="1163955" y="112404"/>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omic Sans MS"/>
                <a:ea typeface="+mn-ea"/>
                <a:cs typeface="+mn-cs"/>
              </a:endParaRPr>
            </a:p>
          </p:txBody>
        </p:sp>
      </p:grpSp>
      <p:sp>
        <p:nvSpPr>
          <p:cNvPr id="264" name="Figura a mano libera: forma 263">
            <a:extLst>
              <a:ext uri="{FF2B5EF4-FFF2-40B4-BE49-F238E27FC236}">
                <a16:creationId xmlns:a16="http://schemas.microsoft.com/office/drawing/2014/main" id="{0A936731-67DC-43A8-8FAB-81786ED3C468}"/>
              </a:ext>
            </a:extLst>
          </p:cNvPr>
          <p:cNvSpPr/>
          <p:nvPr/>
        </p:nvSpPr>
        <p:spPr>
          <a:xfrm>
            <a:off x="6817918" y="2310233"/>
            <a:ext cx="1160120" cy="1546080"/>
          </a:xfrm>
          <a:custGeom>
            <a:avLst/>
            <a:gdLst>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49416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0391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5286 h 1546080"/>
              <a:gd name="connsiteX1" fmla="*/ 78788 w 1160941"/>
              <a:gd name="connsiteY1" fmla="*/ 413390 h 1546080"/>
              <a:gd name="connsiteX2" fmla="*/ 152410 w 1160941"/>
              <a:gd name="connsiteY2" fmla="*/ 241715 h 1546080"/>
              <a:gd name="connsiteX3" fmla="*/ 303914 w 1160941"/>
              <a:gd name="connsiteY3" fmla="*/ 77213 h 1546080"/>
              <a:gd name="connsiteX4" fmla="*/ 580475 w 1160941"/>
              <a:gd name="connsiteY4" fmla="*/ 5 h 1546080"/>
              <a:gd name="connsiteX5" fmla="*/ 858941 w 1160941"/>
              <a:gd name="connsiteY5" fmla="*/ 80351 h 1546080"/>
              <a:gd name="connsiteX6" fmla="*/ 1004057 w 1160941"/>
              <a:gd name="connsiteY6" fmla="*/ 239474 h 1546080"/>
              <a:gd name="connsiteX7" fmla="*/ 1080257 w 1160941"/>
              <a:gd name="connsiteY7" fmla="*/ 423251 h 1546080"/>
              <a:gd name="connsiteX8" fmla="*/ 1160940 w 1160941"/>
              <a:gd name="connsiteY8" fmla="*/ 799768 h 1546080"/>
              <a:gd name="connsiteX9" fmla="*/ 1082499 w 1160941"/>
              <a:gd name="connsiteY9" fmla="*/ 1203180 h 1546080"/>
              <a:gd name="connsiteX10" fmla="*/ 1013022 w 1160941"/>
              <a:gd name="connsiteY10" fmla="*/ 1366786 h 1546080"/>
              <a:gd name="connsiteX11" fmla="*/ 849416 w 1160941"/>
              <a:gd name="connsiteY11" fmla="*/ 1481086 h 1546080"/>
              <a:gd name="connsiteX12" fmla="*/ 580475 w 1160941"/>
              <a:gd name="connsiteY12" fmla="*/ 1546080 h 1546080"/>
              <a:gd name="connsiteX13" fmla="*/ 307052 w 1160941"/>
              <a:gd name="connsiteY13" fmla="*/ 1481086 h 1546080"/>
              <a:gd name="connsiteX14" fmla="*/ 154652 w 1160941"/>
              <a:gd name="connsiteY14" fmla="*/ 1369027 h 1546080"/>
              <a:gd name="connsiteX15" fmla="*/ 73969 w 1160941"/>
              <a:gd name="connsiteY15" fmla="*/ 1203180 h 1546080"/>
              <a:gd name="connsiteX16" fmla="*/ 10 w 1160941"/>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0932" h="1546080">
                <a:moveTo>
                  <a:pt x="1" y="795286"/>
                </a:moveTo>
                <a:cubicBezTo>
                  <a:pt x="169" y="663337"/>
                  <a:pt x="57189" y="467552"/>
                  <a:pt x="78779" y="413390"/>
                </a:cubicBezTo>
                <a:cubicBezTo>
                  <a:pt x="100369" y="359228"/>
                  <a:pt x="114880" y="297744"/>
                  <a:pt x="152401" y="241715"/>
                </a:cubicBezTo>
                <a:cubicBezTo>
                  <a:pt x="189922" y="185686"/>
                  <a:pt x="232561" y="117498"/>
                  <a:pt x="303905" y="77213"/>
                </a:cubicBezTo>
                <a:cubicBezTo>
                  <a:pt x="375249" y="36928"/>
                  <a:pt x="487962" y="-518"/>
                  <a:pt x="580466" y="5"/>
                </a:cubicBezTo>
                <a:cubicBezTo>
                  <a:pt x="672971" y="528"/>
                  <a:pt x="788335" y="40440"/>
                  <a:pt x="858932" y="80351"/>
                </a:cubicBezTo>
                <a:cubicBezTo>
                  <a:pt x="929529" y="120262"/>
                  <a:pt x="967162" y="182324"/>
                  <a:pt x="1004048" y="239474"/>
                </a:cubicBezTo>
                <a:cubicBezTo>
                  <a:pt x="1040934" y="296624"/>
                  <a:pt x="1054101" y="329869"/>
                  <a:pt x="1080248" y="423251"/>
                </a:cubicBezTo>
                <a:cubicBezTo>
                  <a:pt x="1106395" y="516633"/>
                  <a:pt x="1160557" y="669780"/>
                  <a:pt x="1160931" y="799768"/>
                </a:cubicBezTo>
                <a:cubicBezTo>
                  <a:pt x="1161305" y="929756"/>
                  <a:pt x="1101428" y="1137252"/>
                  <a:pt x="1082490" y="1203180"/>
                </a:cubicBezTo>
                <a:cubicBezTo>
                  <a:pt x="1063552" y="1269108"/>
                  <a:pt x="1027095" y="1343552"/>
                  <a:pt x="1013013" y="1366786"/>
                </a:cubicBezTo>
                <a:cubicBezTo>
                  <a:pt x="998931" y="1390020"/>
                  <a:pt x="921498" y="1451204"/>
                  <a:pt x="849407" y="1481086"/>
                </a:cubicBezTo>
                <a:cubicBezTo>
                  <a:pt x="777316" y="1510968"/>
                  <a:pt x="670860" y="1546080"/>
                  <a:pt x="580466" y="1546080"/>
                </a:cubicBezTo>
                <a:cubicBezTo>
                  <a:pt x="490072" y="1546080"/>
                  <a:pt x="378014" y="1510595"/>
                  <a:pt x="307043" y="1481086"/>
                </a:cubicBezTo>
                <a:cubicBezTo>
                  <a:pt x="236072" y="1451577"/>
                  <a:pt x="193490" y="1415345"/>
                  <a:pt x="154643" y="1369027"/>
                </a:cubicBezTo>
                <a:cubicBezTo>
                  <a:pt x="125321" y="1320804"/>
                  <a:pt x="103917" y="1300335"/>
                  <a:pt x="77770" y="1205085"/>
                </a:cubicBezTo>
                <a:cubicBezTo>
                  <a:pt x="51623" y="1109835"/>
                  <a:pt x="-167" y="927235"/>
                  <a:pt x="1" y="795286"/>
                </a:cubicBezTo>
                <a:close/>
              </a:path>
            </a:pathLst>
          </a:custGeom>
          <a:noFill/>
          <a:ln w="63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omic Sans MS"/>
              <a:ea typeface="+mn-ea"/>
              <a:cs typeface="+mn-cs"/>
            </a:endParaRPr>
          </a:p>
        </p:txBody>
      </p:sp>
      <p:grpSp>
        <p:nvGrpSpPr>
          <p:cNvPr id="266" name="Gruppo 265">
            <a:extLst>
              <a:ext uri="{FF2B5EF4-FFF2-40B4-BE49-F238E27FC236}">
                <a16:creationId xmlns:a16="http://schemas.microsoft.com/office/drawing/2014/main" id="{3ABCDA3A-9C48-4663-8A8D-3A02F8094E40}"/>
              </a:ext>
            </a:extLst>
          </p:cNvPr>
          <p:cNvGrpSpPr/>
          <p:nvPr/>
        </p:nvGrpSpPr>
        <p:grpSpPr>
          <a:xfrm>
            <a:off x="6807965" y="4619480"/>
            <a:ext cx="1179380" cy="1595144"/>
            <a:chOff x="6815494" y="4622108"/>
            <a:chExt cx="1179380" cy="1595144"/>
          </a:xfrm>
        </p:grpSpPr>
        <p:cxnSp>
          <p:nvCxnSpPr>
            <p:cNvPr id="267" name="Connettore diritto 266">
              <a:extLst>
                <a:ext uri="{FF2B5EF4-FFF2-40B4-BE49-F238E27FC236}">
                  <a16:creationId xmlns:a16="http://schemas.microsoft.com/office/drawing/2014/main" id="{FBAB4053-ADB2-4FB3-AD5F-8F20645B93DB}"/>
                </a:ext>
              </a:extLst>
            </p:cNvPr>
            <p:cNvCxnSpPr>
              <a:cxnSpLocks/>
            </p:cNvCxnSpPr>
            <p:nvPr/>
          </p:nvCxnSpPr>
          <p:spPr>
            <a:xfrm>
              <a:off x="7393253" y="5041602"/>
              <a:ext cx="0" cy="117275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68" name="Figura a mano libera: forma 267">
              <a:extLst>
                <a:ext uri="{FF2B5EF4-FFF2-40B4-BE49-F238E27FC236}">
                  <a16:creationId xmlns:a16="http://schemas.microsoft.com/office/drawing/2014/main" id="{284DCC96-A4F2-4D5C-9494-E6939F41C5E1}"/>
                </a:ext>
              </a:extLst>
            </p:cNvPr>
            <p:cNvSpPr/>
            <p:nvPr/>
          </p:nvSpPr>
          <p:spPr>
            <a:xfrm>
              <a:off x="6824874" y="4622108"/>
              <a:ext cx="1170000" cy="595410"/>
            </a:xfrm>
            <a:custGeom>
              <a:avLst/>
              <a:gdLst>
                <a:gd name="connsiteX0" fmla="*/ 573406 w 1162052"/>
                <a:gd name="connsiteY0" fmla="*/ 0 h 598903"/>
                <a:gd name="connsiteX1" fmla="*/ 300991 w 1162052"/>
                <a:gd name="connsiteY1" fmla="*/ 55245 h 598903"/>
                <a:gd name="connsiteX2" fmla="*/ 152401 w 1162052"/>
                <a:gd name="connsiteY2" fmla="*/ 171450 h 598903"/>
                <a:gd name="connsiteX3" fmla="*/ 76201 w 1162052"/>
                <a:gd name="connsiteY3" fmla="*/ 278130 h 598903"/>
                <a:gd name="connsiteX4" fmla="*/ 1 w 1162052"/>
                <a:gd name="connsiteY4" fmla="*/ 512445 h 598903"/>
                <a:gd name="connsiteX5" fmla="*/ 74296 w 1162052"/>
                <a:gd name="connsiteY5" fmla="*/ 594360 h 598903"/>
                <a:gd name="connsiteX6" fmla="*/ 150496 w 1162052"/>
                <a:gd name="connsiteY6" fmla="*/ 577215 h 598903"/>
                <a:gd name="connsiteX7" fmla="*/ 300991 w 1162052"/>
                <a:gd name="connsiteY7" fmla="*/ 483870 h 598903"/>
                <a:gd name="connsiteX8" fmla="*/ 573406 w 1162052"/>
                <a:gd name="connsiteY8" fmla="*/ 428625 h 598903"/>
                <a:gd name="connsiteX9" fmla="*/ 843916 w 1162052"/>
                <a:gd name="connsiteY9" fmla="*/ 483870 h 598903"/>
                <a:gd name="connsiteX10" fmla="*/ 1009651 w 1162052"/>
                <a:gd name="connsiteY10" fmla="*/ 581025 h 598903"/>
                <a:gd name="connsiteX11" fmla="*/ 1078231 w 1162052"/>
                <a:gd name="connsiteY11" fmla="*/ 592455 h 598903"/>
                <a:gd name="connsiteX12" fmla="*/ 1162051 w 1162052"/>
                <a:gd name="connsiteY12" fmla="*/ 514350 h 598903"/>
                <a:gd name="connsiteX13" fmla="*/ 1076326 w 1162052"/>
                <a:gd name="connsiteY13" fmla="*/ 270510 h 598903"/>
                <a:gd name="connsiteX14" fmla="*/ 1005841 w 1162052"/>
                <a:gd name="connsiteY14" fmla="*/ 171450 h 598903"/>
                <a:gd name="connsiteX15" fmla="*/ 847726 w 1162052"/>
                <a:gd name="connsiteY15" fmla="*/ 55245 h 598903"/>
                <a:gd name="connsiteX16" fmla="*/ 573406 w 1162052"/>
                <a:gd name="connsiteY16" fmla="*/ 0 h 598903"/>
                <a:gd name="connsiteX0" fmla="*/ 573861 w 1162507"/>
                <a:gd name="connsiteY0" fmla="*/ 0 h 598903"/>
                <a:gd name="connsiteX1" fmla="*/ 301446 w 1162507"/>
                <a:gd name="connsiteY1" fmla="*/ 55245 h 598903"/>
                <a:gd name="connsiteX2" fmla="*/ 152856 w 1162507"/>
                <a:gd name="connsiteY2" fmla="*/ 171450 h 598903"/>
                <a:gd name="connsiteX3" fmla="*/ 76656 w 1162507"/>
                <a:gd name="connsiteY3" fmla="*/ 278130 h 598903"/>
                <a:gd name="connsiteX4" fmla="*/ 456 w 1162507"/>
                <a:gd name="connsiteY4" fmla="*/ 512445 h 598903"/>
                <a:gd name="connsiteX5" fmla="*/ 74751 w 1162507"/>
                <a:gd name="connsiteY5" fmla="*/ 594360 h 598903"/>
                <a:gd name="connsiteX6" fmla="*/ 150951 w 1162507"/>
                <a:gd name="connsiteY6" fmla="*/ 577215 h 598903"/>
                <a:gd name="connsiteX7" fmla="*/ 301446 w 1162507"/>
                <a:gd name="connsiteY7" fmla="*/ 483870 h 598903"/>
                <a:gd name="connsiteX8" fmla="*/ 573861 w 1162507"/>
                <a:gd name="connsiteY8" fmla="*/ 428625 h 598903"/>
                <a:gd name="connsiteX9" fmla="*/ 844371 w 1162507"/>
                <a:gd name="connsiteY9" fmla="*/ 483870 h 598903"/>
                <a:gd name="connsiteX10" fmla="*/ 1010106 w 1162507"/>
                <a:gd name="connsiteY10" fmla="*/ 581025 h 598903"/>
                <a:gd name="connsiteX11" fmla="*/ 1078686 w 1162507"/>
                <a:gd name="connsiteY11" fmla="*/ 592455 h 598903"/>
                <a:gd name="connsiteX12" fmla="*/ 1162506 w 1162507"/>
                <a:gd name="connsiteY12" fmla="*/ 514350 h 598903"/>
                <a:gd name="connsiteX13" fmla="*/ 1076781 w 1162507"/>
                <a:gd name="connsiteY13" fmla="*/ 270510 h 598903"/>
                <a:gd name="connsiteX14" fmla="*/ 1006296 w 1162507"/>
                <a:gd name="connsiteY14" fmla="*/ 171450 h 598903"/>
                <a:gd name="connsiteX15" fmla="*/ 848181 w 1162507"/>
                <a:gd name="connsiteY15" fmla="*/ 55245 h 598903"/>
                <a:gd name="connsiteX16" fmla="*/ 573861 w 1162507"/>
                <a:gd name="connsiteY16" fmla="*/ 0 h 598903"/>
                <a:gd name="connsiteX0" fmla="*/ 574500 w 1163146"/>
                <a:gd name="connsiteY0" fmla="*/ 0 h 598903"/>
                <a:gd name="connsiteX1" fmla="*/ 302085 w 1163146"/>
                <a:gd name="connsiteY1" fmla="*/ 55245 h 598903"/>
                <a:gd name="connsiteX2" fmla="*/ 153495 w 1163146"/>
                <a:gd name="connsiteY2" fmla="*/ 171450 h 598903"/>
                <a:gd name="connsiteX3" fmla="*/ 77295 w 1163146"/>
                <a:gd name="connsiteY3" fmla="*/ 278130 h 598903"/>
                <a:gd name="connsiteX4" fmla="*/ 1095 w 1163146"/>
                <a:gd name="connsiteY4" fmla="*/ 512445 h 598903"/>
                <a:gd name="connsiteX5" fmla="*/ 75390 w 1163146"/>
                <a:gd name="connsiteY5" fmla="*/ 594360 h 598903"/>
                <a:gd name="connsiteX6" fmla="*/ 151590 w 1163146"/>
                <a:gd name="connsiteY6" fmla="*/ 577215 h 598903"/>
                <a:gd name="connsiteX7" fmla="*/ 302085 w 1163146"/>
                <a:gd name="connsiteY7" fmla="*/ 483870 h 598903"/>
                <a:gd name="connsiteX8" fmla="*/ 574500 w 1163146"/>
                <a:gd name="connsiteY8" fmla="*/ 428625 h 598903"/>
                <a:gd name="connsiteX9" fmla="*/ 845010 w 1163146"/>
                <a:gd name="connsiteY9" fmla="*/ 483870 h 598903"/>
                <a:gd name="connsiteX10" fmla="*/ 1010745 w 1163146"/>
                <a:gd name="connsiteY10" fmla="*/ 581025 h 598903"/>
                <a:gd name="connsiteX11" fmla="*/ 1079325 w 1163146"/>
                <a:gd name="connsiteY11" fmla="*/ 592455 h 598903"/>
                <a:gd name="connsiteX12" fmla="*/ 1163145 w 1163146"/>
                <a:gd name="connsiteY12" fmla="*/ 514350 h 598903"/>
                <a:gd name="connsiteX13" fmla="*/ 1077420 w 1163146"/>
                <a:gd name="connsiteY13" fmla="*/ 270510 h 598903"/>
                <a:gd name="connsiteX14" fmla="*/ 1006935 w 1163146"/>
                <a:gd name="connsiteY14" fmla="*/ 171450 h 598903"/>
                <a:gd name="connsiteX15" fmla="*/ 848820 w 1163146"/>
                <a:gd name="connsiteY15" fmla="*/ 55245 h 598903"/>
                <a:gd name="connsiteX16" fmla="*/ 574500 w 1163146"/>
                <a:gd name="connsiteY16" fmla="*/ 0 h 598903"/>
                <a:gd name="connsiteX0" fmla="*/ 574500 w 1163146"/>
                <a:gd name="connsiteY0" fmla="*/ 0 h 598903"/>
                <a:gd name="connsiteX1" fmla="*/ 302085 w 1163146"/>
                <a:gd name="connsiteY1" fmla="*/ 55245 h 598903"/>
                <a:gd name="connsiteX2" fmla="*/ 153495 w 1163146"/>
                <a:gd name="connsiteY2" fmla="*/ 171450 h 598903"/>
                <a:gd name="connsiteX3" fmla="*/ 77295 w 1163146"/>
                <a:gd name="connsiteY3" fmla="*/ 278130 h 598903"/>
                <a:gd name="connsiteX4" fmla="*/ 1095 w 1163146"/>
                <a:gd name="connsiteY4" fmla="*/ 512445 h 598903"/>
                <a:gd name="connsiteX5" fmla="*/ 75390 w 1163146"/>
                <a:gd name="connsiteY5" fmla="*/ 594360 h 598903"/>
                <a:gd name="connsiteX6" fmla="*/ 151590 w 1163146"/>
                <a:gd name="connsiteY6" fmla="*/ 577215 h 598903"/>
                <a:gd name="connsiteX7" fmla="*/ 302085 w 1163146"/>
                <a:gd name="connsiteY7" fmla="*/ 483870 h 598903"/>
                <a:gd name="connsiteX8" fmla="*/ 574500 w 1163146"/>
                <a:gd name="connsiteY8" fmla="*/ 428625 h 598903"/>
                <a:gd name="connsiteX9" fmla="*/ 845010 w 1163146"/>
                <a:gd name="connsiteY9" fmla="*/ 483870 h 598903"/>
                <a:gd name="connsiteX10" fmla="*/ 1010745 w 1163146"/>
                <a:gd name="connsiteY10" fmla="*/ 581025 h 598903"/>
                <a:gd name="connsiteX11" fmla="*/ 1079325 w 1163146"/>
                <a:gd name="connsiteY11" fmla="*/ 592455 h 598903"/>
                <a:gd name="connsiteX12" fmla="*/ 1163145 w 1163146"/>
                <a:gd name="connsiteY12" fmla="*/ 514350 h 598903"/>
                <a:gd name="connsiteX13" fmla="*/ 1077420 w 1163146"/>
                <a:gd name="connsiteY13" fmla="*/ 270510 h 598903"/>
                <a:gd name="connsiteX14" fmla="*/ 1006935 w 1163146"/>
                <a:gd name="connsiteY14" fmla="*/ 171450 h 598903"/>
                <a:gd name="connsiteX15" fmla="*/ 848820 w 1163146"/>
                <a:gd name="connsiteY15" fmla="*/ 55245 h 598903"/>
                <a:gd name="connsiteX16" fmla="*/ 574500 w 1163146"/>
                <a:gd name="connsiteY16" fmla="*/ 0 h 598903"/>
                <a:gd name="connsiteX0" fmla="*/ 574500 w 1163146"/>
                <a:gd name="connsiteY0" fmla="*/ 0 h 598497"/>
                <a:gd name="connsiteX1" fmla="*/ 302085 w 1163146"/>
                <a:gd name="connsiteY1" fmla="*/ 55245 h 598497"/>
                <a:gd name="connsiteX2" fmla="*/ 153495 w 1163146"/>
                <a:gd name="connsiteY2" fmla="*/ 171450 h 598497"/>
                <a:gd name="connsiteX3" fmla="*/ 77295 w 1163146"/>
                <a:gd name="connsiteY3" fmla="*/ 278130 h 598497"/>
                <a:gd name="connsiteX4" fmla="*/ 1095 w 1163146"/>
                <a:gd name="connsiteY4" fmla="*/ 512445 h 598497"/>
                <a:gd name="connsiteX5" fmla="*/ 75390 w 1163146"/>
                <a:gd name="connsiteY5" fmla="*/ 594360 h 598497"/>
                <a:gd name="connsiteX6" fmla="*/ 151590 w 1163146"/>
                <a:gd name="connsiteY6" fmla="*/ 577215 h 598497"/>
                <a:gd name="connsiteX7" fmla="*/ 302085 w 1163146"/>
                <a:gd name="connsiteY7" fmla="*/ 483870 h 598497"/>
                <a:gd name="connsiteX8" fmla="*/ 574500 w 1163146"/>
                <a:gd name="connsiteY8" fmla="*/ 428625 h 598497"/>
                <a:gd name="connsiteX9" fmla="*/ 845010 w 1163146"/>
                <a:gd name="connsiteY9" fmla="*/ 483870 h 598497"/>
                <a:gd name="connsiteX10" fmla="*/ 1010745 w 1163146"/>
                <a:gd name="connsiteY10" fmla="*/ 581025 h 598497"/>
                <a:gd name="connsiteX11" fmla="*/ 1079325 w 1163146"/>
                <a:gd name="connsiteY11" fmla="*/ 592455 h 598497"/>
                <a:gd name="connsiteX12" fmla="*/ 1163145 w 1163146"/>
                <a:gd name="connsiteY12" fmla="*/ 514350 h 598497"/>
                <a:gd name="connsiteX13" fmla="*/ 1077420 w 1163146"/>
                <a:gd name="connsiteY13" fmla="*/ 270510 h 598497"/>
                <a:gd name="connsiteX14" fmla="*/ 1006935 w 1163146"/>
                <a:gd name="connsiteY14" fmla="*/ 171450 h 598497"/>
                <a:gd name="connsiteX15" fmla="*/ 848820 w 1163146"/>
                <a:gd name="connsiteY15" fmla="*/ 55245 h 598497"/>
                <a:gd name="connsiteX16" fmla="*/ 574500 w 1163146"/>
                <a:gd name="connsiteY16" fmla="*/ 0 h 598497"/>
                <a:gd name="connsiteX0" fmla="*/ 574417 w 1163063"/>
                <a:gd name="connsiteY0" fmla="*/ 0 h 598497"/>
                <a:gd name="connsiteX1" fmla="*/ 302002 w 1163063"/>
                <a:gd name="connsiteY1" fmla="*/ 55245 h 598497"/>
                <a:gd name="connsiteX2" fmla="*/ 153412 w 1163063"/>
                <a:gd name="connsiteY2" fmla="*/ 171450 h 598497"/>
                <a:gd name="connsiteX3" fmla="*/ 77212 w 1163063"/>
                <a:gd name="connsiteY3" fmla="*/ 278130 h 598497"/>
                <a:gd name="connsiteX4" fmla="*/ 1012 w 1163063"/>
                <a:gd name="connsiteY4" fmla="*/ 512445 h 598497"/>
                <a:gd name="connsiteX5" fmla="*/ 75307 w 1163063"/>
                <a:gd name="connsiteY5" fmla="*/ 594360 h 598497"/>
                <a:gd name="connsiteX6" fmla="*/ 151507 w 1163063"/>
                <a:gd name="connsiteY6" fmla="*/ 577215 h 598497"/>
                <a:gd name="connsiteX7" fmla="*/ 302002 w 1163063"/>
                <a:gd name="connsiteY7" fmla="*/ 483870 h 598497"/>
                <a:gd name="connsiteX8" fmla="*/ 574417 w 1163063"/>
                <a:gd name="connsiteY8" fmla="*/ 428625 h 598497"/>
                <a:gd name="connsiteX9" fmla="*/ 844927 w 1163063"/>
                <a:gd name="connsiteY9" fmla="*/ 483870 h 598497"/>
                <a:gd name="connsiteX10" fmla="*/ 1010662 w 1163063"/>
                <a:gd name="connsiteY10" fmla="*/ 581025 h 598497"/>
                <a:gd name="connsiteX11" fmla="*/ 1079242 w 1163063"/>
                <a:gd name="connsiteY11" fmla="*/ 592455 h 598497"/>
                <a:gd name="connsiteX12" fmla="*/ 1163062 w 1163063"/>
                <a:gd name="connsiteY12" fmla="*/ 514350 h 598497"/>
                <a:gd name="connsiteX13" fmla="*/ 1077337 w 1163063"/>
                <a:gd name="connsiteY13" fmla="*/ 270510 h 598497"/>
                <a:gd name="connsiteX14" fmla="*/ 1006852 w 1163063"/>
                <a:gd name="connsiteY14" fmla="*/ 171450 h 598497"/>
                <a:gd name="connsiteX15" fmla="*/ 848737 w 1163063"/>
                <a:gd name="connsiteY15" fmla="*/ 55245 h 598497"/>
                <a:gd name="connsiteX16" fmla="*/ 574417 w 1163063"/>
                <a:gd name="connsiteY16" fmla="*/ 0 h 598497"/>
                <a:gd name="connsiteX0" fmla="*/ 574417 w 1163458"/>
                <a:gd name="connsiteY0" fmla="*/ 0 h 598497"/>
                <a:gd name="connsiteX1" fmla="*/ 302002 w 1163458"/>
                <a:gd name="connsiteY1" fmla="*/ 55245 h 598497"/>
                <a:gd name="connsiteX2" fmla="*/ 153412 w 1163458"/>
                <a:gd name="connsiteY2" fmla="*/ 171450 h 598497"/>
                <a:gd name="connsiteX3" fmla="*/ 77212 w 1163458"/>
                <a:gd name="connsiteY3" fmla="*/ 278130 h 598497"/>
                <a:gd name="connsiteX4" fmla="*/ 1012 w 1163458"/>
                <a:gd name="connsiteY4" fmla="*/ 512445 h 598497"/>
                <a:gd name="connsiteX5" fmla="*/ 75307 w 1163458"/>
                <a:gd name="connsiteY5" fmla="*/ 594360 h 598497"/>
                <a:gd name="connsiteX6" fmla="*/ 151507 w 1163458"/>
                <a:gd name="connsiteY6" fmla="*/ 577215 h 598497"/>
                <a:gd name="connsiteX7" fmla="*/ 302002 w 1163458"/>
                <a:gd name="connsiteY7" fmla="*/ 483870 h 598497"/>
                <a:gd name="connsiteX8" fmla="*/ 574417 w 1163458"/>
                <a:gd name="connsiteY8" fmla="*/ 428625 h 598497"/>
                <a:gd name="connsiteX9" fmla="*/ 844927 w 1163458"/>
                <a:gd name="connsiteY9" fmla="*/ 483870 h 598497"/>
                <a:gd name="connsiteX10" fmla="*/ 1010662 w 1163458"/>
                <a:gd name="connsiteY10" fmla="*/ 581025 h 598497"/>
                <a:gd name="connsiteX11" fmla="*/ 1079242 w 1163458"/>
                <a:gd name="connsiteY11" fmla="*/ 592455 h 598497"/>
                <a:gd name="connsiteX12" fmla="*/ 1163062 w 1163458"/>
                <a:gd name="connsiteY12" fmla="*/ 514350 h 598497"/>
                <a:gd name="connsiteX13" fmla="*/ 1077337 w 1163458"/>
                <a:gd name="connsiteY13" fmla="*/ 270510 h 598497"/>
                <a:gd name="connsiteX14" fmla="*/ 1006852 w 1163458"/>
                <a:gd name="connsiteY14" fmla="*/ 171450 h 598497"/>
                <a:gd name="connsiteX15" fmla="*/ 848737 w 1163458"/>
                <a:gd name="connsiteY15" fmla="*/ 55245 h 598497"/>
                <a:gd name="connsiteX16" fmla="*/ 574417 w 1163458"/>
                <a:gd name="connsiteY16" fmla="*/ 0 h 598497"/>
                <a:gd name="connsiteX0" fmla="*/ 574417 w 1163063"/>
                <a:gd name="connsiteY0" fmla="*/ 0 h 598497"/>
                <a:gd name="connsiteX1" fmla="*/ 302002 w 1163063"/>
                <a:gd name="connsiteY1" fmla="*/ 55245 h 598497"/>
                <a:gd name="connsiteX2" fmla="*/ 153412 w 1163063"/>
                <a:gd name="connsiteY2" fmla="*/ 171450 h 598497"/>
                <a:gd name="connsiteX3" fmla="*/ 77212 w 1163063"/>
                <a:gd name="connsiteY3" fmla="*/ 278130 h 598497"/>
                <a:gd name="connsiteX4" fmla="*/ 1012 w 1163063"/>
                <a:gd name="connsiteY4" fmla="*/ 512445 h 598497"/>
                <a:gd name="connsiteX5" fmla="*/ 75307 w 1163063"/>
                <a:gd name="connsiteY5" fmla="*/ 594360 h 598497"/>
                <a:gd name="connsiteX6" fmla="*/ 151507 w 1163063"/>
                <a:gd name="connsiteY6" fmla="*/ 577215 h 598497"/>
                <a:gd name="connsiteX7" fmla="*/ 302002 w 1163063"/>
                <a:gd name="connsiteY7" fmla="*/ 483870 h 598497"/>
                <a:gd name="connsiteX8" fmla="*/ 574417 w 1163063"/>
                <a:gd name="connsiteY8" fmla="*/ 428625 h 598497"/>
                <a:gd name="connsiteX9" fmla="*/ 844927 w 1163063"/>
                <a:gd name="connsiteY9" fmla="*/ 483870 h 598497"/>
                <a:gd name="connsiteX10" fmla="*/ 1010662 w 1163063"/>
                <a:gd name="connsiteY10" fmla="*/ 581025 h 598497"/>
                <a:gd name="connsiteX11" fmla="*/ 1079242 w 1163063"/>
                <a:gd name="connsiteY11" fmla="*/ 592455 h 598497"/>
                <a:gd name="connsiteX12" fmla="*/ 1163062 w 1163063"/>
                <a:gd name="connsiteY12" fmla="*/ 514350 h 598497"/>
                <a:gd name="connsiteX13" fmla="*/ 1077337 w 1163063"/>
                <a:gd name="connsiteY13" fmla="*/ 270510 h 598497"/>
                <a:gd name="connsiteX14" fmla="*/ 1006852 w 1163063"/>
                <a:gd name="connsiteY14" fmla="*/ 171450 h 598497"/>
                <a:gd name="connsiteX15" fmla="*/ 848737 w 1163063"/>
                <a:gd name="connsiteY15" fmla="*/ 55245 h 598497"/>
                <a:gd name="connsiteX16" fmla="*/ 574417 w 1163063"/>
                <a:gd name="connsiteY16" fmla="*/ 0 h 598497"/>
                <a:gd name="connsiteX0" fmla="*/ 574417 w 1163063"/>
                <a:gd name="connsiteY0" fmla="*/ 0 h 595410"/>
                <a:gd name="connsiteX1" fmla="*/ 302002 w 1163063"/>
                <a:gd name="connsiteY1" fmla="*/ 55245 h 595410"/>
                <a:gd name="connsiteX2" fmla="*/ 153412 w 1163063"/>
                <a:gd name="connsiteY2" fmla="*/ 171450 h 595410"/>
                <a:gd name="connsiteX3" fmla="*/ 77212 w 1163063"/>
                <a:gd name="connsiteY3" fmla="*/ 278130 h 595410"/>
                <a:gd name="connsiteX4" fmla="*/ 1012 w 1163063"/>
                <a:gd name="connsiteY4" fmla="*/ 512445 h 595410"/>
                <a:gd name="connsiteX5" fmla="*/ 75307 w 1163063"/>
                <a:gd name="connsiteY5" fmla="*/ 594360 h 595410"/>
                <a:gd name="connsiteX6" fmla="*/ 151507 w 1163063"/>
                <a:gd name="connsiteY6" fmla="*/ 577215 h 595410"/>
                <a:gd name="connsiteX7" fmla="*/ 302002 w 1163063"/>
                <a:gd name="connsiteY7" fmla="*/ 483870 h 595410"/>
                <a:gd name="connsiteX8" fmla="*/ 574417 w 1163063"/>
                <a:gd name="connsiteY8" fmla="*/ 428625 h 595410"/>
                <a:gd name="connsiteX9" fmla="*/ 844927 w 1163063"/>
                <a:gd name="connsiteY9" fmla="*/ 483870 h 595410"/>
                <a:gd name="connsiteX10" fmla="*/ 1010662 w 1163063"/>
                <a:gd name="connsiteY10" fmla="*/ 581025 h 595410"/>
                <a:gd name="connsiteX11" fmla="*/ 1079242 w 1163063"/>
                <a:gd name="connsiteY11" fmla="*/ 592455 h 595410"/>
                <a:gd name="connsiteX12" fmla="*/ 1163062 w 1163063"/>
                <a:gd name="connsiteY12" fmla="*/ 514350 h 595410"/>
                <a:gd name="connsiteX13" fmla="*/ 1077337 w 1163063"/>
                <a:gd name="connsiteY13" fmla="*/ 270510 h 595410"/>
                <a:gd name="connsiteX14" fmla="*/ 1006852 w 1163063"/>
                <a:gd name="connsiteY14" fmla="*/ 171450 h 595410"/>
                <a:gd name="connsiteX15" fmla="*/ 848737 w 1163063"/>
                <a:gd name="connsiteY15" fmla="*/ 55245 h 595410"/>
                <a:gd name="connsiteX16" fmla="*/ 574417 w 1163063"/>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 name="connsiteX0" fmla="*/ 574417 w 1163447"/>
                <a:gd name="connsiteY0" fmla="*/ 0 h 595410"/>
                <a:gd name="connsiteX1" fmla="*/ 302002 w 1163447"/>
                <a:gd name="connsiteY1" fmla="*/ 55245 h 595410"/>
                <a:gd name="connsiteX2" fmla="*/ 153412 w 1163447"/>
                <a:gd name="connsiteY2" fmla="*/ 171450 h 595410"/>
                <a:gd name="connsiteX3" fmla="*/ 77212 w 1163447"/>
                <a:gd name="connsiteY3" fmla="*/ 278130 h 595410"/>
                <a:gd name="connsiteX4" fmla="*/ 1012 w 1163447"/>
                <a:gd name="connsiteY4" fmla="*/ 512445 h 595410"/>
                <a:gd name="connsiteX5" fmla="*/ 75307 w 1163447"/>
                <a:gd name="connsiteY5" fmla="*/ 594360 h 595410"/>
                <a:gd name="connsiteX6" fmla="*/ 151507 w 1163447"/>
                <a:gd name="connsiteY6" fmla="*/ 577215 h 595410"/>
                <a:gd name="connsiteX7" fmla="*/ 302002 w 1163447"/>
                <a:gd name="connsiteY7" fmla="*/ 483870 h 595410"/>
                <a:gd name="connsiteX8" fmla="*/ 574417 w 1163447"/>
                <a:gd name="connsiteY8" fmla="*/ 428625 h 595410"/>
                <a:gd name="connsiteX9" fmla="*/ 844927 w 1163447"/>
                <a:gd name="connsiteY9" fmla="*/ 483870 h 595410"/>
                <a:gd name="connsiteX10" fmla="*/ 1010662 w 1163447"/>
                <a:gd name="connsiteY10" fmla="*/ 581025 h 595410"/>
                <a:gd name="connsiteX11" fmla="*/ 1079242 w 1163447"/>
                <a:gd name="connsiteY11" fmla="*/ 592455 h 595410"/>
                <a:gd name="connsiteX12" fmla="*/ 1163062 w 1163447"/>
                <a:gd name="connsiteY12" fmla="*/ 514350 h 595410"/>
                <a:gd name="connsiteX13" fmla="*/ 1077337 w 1163447"/>
                <a:gd name="connsiteY13" fmla="*/ 270510 h 595410"/>
                <a:gd name="connsiteX14" fmla="*/ 1006852 w 1163447"/>
                <a:gd name="connsiteY14" fmla="*/ 171450 h 595410"/>
                <a:gd name="connsiteX15" fmla="*/ 848737 w 1163447"/>
                <a:gd name="connsiteY15" fmla="*/ 55245 h 595410"/>
                <a:gd name="connsiteX16" fmla="*/ 574417 w 1163447"/>
                <a:gd name="connsiteY16" fmla="*/ 0 h 59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3447" h="595410">
                  <a:moveTo>
                    <a:pt x="574417" y="0"/>
                  </a:moveTo>
                  <a:cubicBezTo>
                    <a:pt x="483295" y="0"/>
                    <a:pt x="372169" y="26670"/>
                    <a:pt x="302002" y="55245"/>
                  </a:cubicBezTo>
                  <a:cubicBezTo>
                    <a:pt x="231835" y="83820"/>
                    <a:pt x="190877" y="134303"/>
                    <a:pt x="153412" y="171450"/>
                  </a:cubicBezTo>
                  <a:cubicBezTo>
                    <a:pt x="115947" y="208598"/>
                    <a:pt x="102612" y="221298"/>
                    <a:pt x="77212" y="278130"/>
                  </a:cubicBezTo>
                  <a:cubicBezTo>
                    <a:pt x="51812" y="334962"/>
                    <a:pt x="10854" y="415925"/>
                    <a:pt x="1012" y="512445"/>
                  </a:cubicBezTo>
                  <a:cubicBezTo>
                    <a:pt x="-8830" y="608965"/>
                    <a:pt x="55940" y="594995"/>
                    <a:pt x="75307" y="594360"/>
                  </a:cubicBezTo>
                  <a:cubicBezTo>
                    <a:pt x="94674" y="593725"/>
                    <a:pt x="113725" y="589915"/>
                    <a:pt x="151507" y="577215"/>
                  </a:cubicBezTo>
                  <a:cubicBezTo>
                    <a:pt x="189289" y="564515"/>
                    <a:pt x="231517" y="508635"/>
                    <a:pt x="302002" y="483870"/>
                  </a:cubicBezTo>
                  <a:cubicBezTo>
                    <a:pt x="372487" y="459105"/>
                    <a:pt x="483930" y="428625"/>
                    <a:pt x="574417" y="428625"/>
                  </a:cubicBezTo>
                  <a:cubicBezTo>
                    <a:pt x="664904" y="428625"/>
                    <a:pt x="772220" y="458470"/>
                    <a:pt x="844927" y="483870"/>
                  </a:cubicBezTo>
                  <a:cubicBezTo>
                    <a:pt x="917634" y="509270"/>
                    <a:pt x="981135" y="568643"/>
                    <a:pt x="1010662" y="581025"/>
                  </a:cubicBezTo>
                  <a:cubicBezTo>
                    <a:pt x="1040189" y="593407"/>
                    <a:pt x="1055747" y="588327"/>
                    <a:pt x="1079242" y="592455"/>
                  </a:cubicBezTo>
                  <a:cubicBezTo>
                    <a:pt x="1102737" y="596583"/>
                    <a:pt x="1169094" y="573722"/>
                    <a:pt x="1163062" y="514350"/>
                  </a:cubicBezTo>
                  <a:cubicBezTo>
                    <a:pt x="1157030" y="454978"/>
                    <a:pt x="1120517" y="339090"/>
                    <a:pt x="1077337" y="270510"/>
                  </a:cubicBezTo>
                  <a:cubicBezTo>
                    <a:pt x="1034157" y="201930"/>
                    <a:pt x="1041142" y="211138"/>
                    <a:pt x="1006852" y="171450"/>
                  </a:cubicBezTo>
                  <a:cubicBezTo>
                    <a:pt x="968752" y="135573"/>
                    <a:pt x="920810" y="83820"/>
                    <a:pt x="848737" y="55245"/>
                  </a:cubicBezTo>
                  <a:cubicBezTo>
                    <a:pt x="776665" y="26670"/>
                    <a:pt x="665539" y="0"/>
                    <a:pt x="574417" y="0"/>
                  </a:cubicBezTo>
                  <a:close/>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omic Sans MS"/>
                <a:ea typeface="+mn-ea"/>
                <a:cs typeface="+mn-cs"/>
              </a:endParaRPr>
            </a:p>
          </p:txBody>
        </p:sp>
        <p:cxnSp>
          <p:nvCxnSpPr>
            <p:cNvPr id="269" name="Connettore diritto 268">
              <a:extLst>
                <a:ext uri="{FF2B5EF4-FFF2-40B4-BE49-F238E27FC236}">
                  <a16:creationId xmlns:a16="http://schemas.microsoft.com/office/drawing/2014/main" id="{06753D9A-DB3A-40CB-9861-2EA9CC44E0B3}"/>
                </a:ext>
              </a:extLst>
            </p:cNvPr>
            <p:cNvCxnSpPr>
              <a:cxnSpLocks/>
            </p:cNvCxnSpPr>
            <p:nvPr/>
          </p:nvCxnSpPr>
          <p:spPr>
            <a:xfrm flipV="1">
              <a:off x="7399483" y="5191105"/>
              <a:ext cx="555271" cy="101602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1" name="Connettore diritto 270">
              <a:extLst>
                <a:ext uri="{FF2B5EF4-FFF2-40B4-BE49-F238E27FC236}">
                  <a16:creationId xmlns:a16="http://schemas.microsoft.com/office/drawing/2014/main" id="{C048F6B7-6DA7-49C2-BC96-DEC261584DFC}"/>
                </a:ext>
              </a:extLst>
            </p:cNvPr>
            <p:cNvCxnSpPr>
              <a:cxnSpLocks/>
            </p:cNvCxnSpPr>
            <p:nvPr/>
          </p:nvCxnSpPr>
          <p:spPr>
            <a:xfrm flipV="1">
              <a:off x="7395989" y="5210155"/>
              <a:ext cx="525498" cy="100340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2" name="Connettore diritto 271">
              <a:extLst>
                <a:ext uri="{FF2B5EF4-FFF2-40B4-BE49-F238E27FC236}">
                  <a16:creationId xmlns:a16="http://schemas.microsoft.com/office/drawing/2014/main" id="{13DCF651-AB58-4EAD-9C17-C2599080EA76}"/>
                </a:ext>
              </a:extLst>
            </p:cNvPr>
            <p:cNvCxnSpPr>
              <a:cxnSpLocks/>
            </p:cNvCxnSpPr>
            <p:nvPr/>
          </p:nvCxnSpPr>
          <p:spPr>
            <a:xfrm flipV="1">
              <a:off x="7397473" y="5203551"/>
              <a:ext cx="500409" cy="99740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7" name="Connettore diritto 276">
              <a:extLst>
                <a:ext uri="{FF2B5EF4-FFF2-40B4-BE49-F238E27FC236}">
                  <a16:creationId xmlns:a16="http://schemas.microsoft.com/office/drawing/2014/main" id="{AEAD0FF5-DF56-4964-8D9D-0DBD0ED71987}"/>
                </a:ext>
              </a:extLst>
            </p:cNvPr>
            <p:cNvCxnSpPr>
              <a:cxnSpLocks/>
            </p:cNvCxnSpPr>
            <p:nvPr/>
          </p:nvCxnSpPr>
          <p:spPr>
            <a:xfrm flipV="1">
              <a:off x="7400912" y="5204243"/>
              <a:ext cx="467928" cy="100354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8" name="Connettore diritto 277">
              <a:extLst>
                <a:ext uri="{FF2B5EF4-FFF2-40B4-BE49-F238E27FC236}">
                  <a16:creationId xmlns:a16="http://schemas.microsoft.com/office/drawing/2014/main" id="{1C9BA7D7-5F2B-4DCD-827F-2AEB506EE329}"/>
                </a:ext>
              </a:extLst>
            </p:cNvPr>
            <p:cNvCxnSpPr>
              <a:cxnSpLocks/>
            </p:cNvCxnSpPr>
            <p:nvPr/>
          </p:nvCxnSpPr>
          <p:spPr>
            <a:xfrm flipV="1">
              <a:off x="7404028" y="5191969"/>
              <a:ext cx="425525" cy="100850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9" name="Connettore diritto 278">
              <a:extLst>
                <a:ext uri="{FF2B5EF4-FFF2-40B4-BE49-F238E27FC236}">
                  <a16:creationId xmlns:a16="http://schemas.microsoft.com/office/drawing/2014/main" id="{4537C8BF-D00B-4EBF-B259-31CF51CF3250}"/>
                </a:ext>
              </a:extLst>
            </p:cNvPr>
            <p:cNvCxnSpPr>
              <a:cxnSpLocks/>
            </p:cNvCxnSpPr>
            <p:nvPr/>
          </p:nvCxnSpPr>
          <p:spPr>
            <a:xfrm flipV="1">
              <a:off x="7401080" y="5171794"/>
              <a:ext cx="379817" cy="102962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0" name="Connettore diritto 279">
              <a:extLst>
                <a:ext uri="{FF2B5EF4-FFF2-40B4-BE49-F238E27FC236}">
                  <a16:creationId xmlns:a16="http://schemas.microsoft.com/office/drawing/2014/main" id="{FA6FD72F-4DE9-41C4-8880-1EA2D4DB7D8A}"/>
                </a:ext>
              </a:extLst>
            </p:cNvPr>
            <p:cNvCxnSpPr>
              <a:cxnSpLocks/>
            </p:cNvCxnSpPr>
            <p:nvPr/>
          </p:nvCxnSpPr>
          <p:spPr>
            <a:xfrm flipV="1">
              <a:off x="7403405" y="5129163"/>
              <a:ext cx="325553" cy="106835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1" name="Connettore diritto 280">
              <a:extLst>
                <a:ext uri="{FF2B5EF4-FFF2-40B4-BE49-F238E27FC236}">
                  <a16:creationId xmlns:a16="http://schemas.microsoft.com/office/drawing/2014/main" id="{0680FBBF-8F84-4DBD-82FC-5BCE537501D4}"/>
                </a:ext>
              </a:extLst>
            </p:cNvPr>
            <p:cNvCxnSpPr>
              <a:cxnSpLocks/>
            </p:cNvCxnSpPr>
            <p:nvPr/>
          </p:nvCxnSpPr>
          <p:spPr>
            <a:xfrm flipV="1">
              <a:off x="7397793" y="5092605"/>
              <a:ext cx="261972" cy="112452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9" name="Connettore diritto 288">
              <a:extLst>
                <a:ext uri="{FF2B5EF4-FFF2-40B4-BE49-F238E27FC236}">
                  <a16:creationId xmlns:a16="http://schemas.microsoft.com/office/drawing/2014/main" id="{37D7268A-8169-4751-B907-2ABB789E97EC}"/>
                </a:ext>
              </a:extLst>
            </p:cNvPr>
            <p:cNvCxnSpPr>
              <a:cxnSpLocks/>
            </p:cNvCxnSpPr>
            <p:nvPr/>
          </p:nvCxnSpPr>
          <p:spPr>
            <a:xfrm flipV="1">
              <a:off x="7400302" y="5064660"/>
              <a:ext cx="178057" cy="11495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0" name="Connettore diritto 289">
              <a:extLst>
                <a:ext uri="{FF2B5EF4-FFF2-40B4-BE49-F238E27FC236}">
                  <a16:creationId xmlns:a16="http://schemas.microsoft.com/office/drawing/2014/main" id="{9A5AB570-70CA-4761-BE4A-665BFA556CE3}"/>
                </a:ext>
              </a:extLst>
            </p:cNvPr>
            <p:cNvCxnSpPr>
              <a:cxnSpLocks/>
            </p:cNvCxnSpPr>
            <p:nvPr/>
          </p:nvCxnSpPr>
          <p:spPr>
            <a:xfrm flipV="1">
              <a:off x="7398626" y="5052600"/>
              <a:ext cx="90708" cy="11469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1" name="Connettore diritto 290">
              <a:extLst>
                <a:ext uri="{FF2B5EF4-FFF2-40B4-BE49-F238E27FC236}">
                  <a16:creationId xmlns:a16="http://schemas.microsoft.com/office/drawing/2014/main" id="{92494E8B-AB91-4202-8AFE-0117E954D579}"/>
                </a:ext>
              </a:extLst>
            </p:cNvPr>
            <p:cNvCxnSpPr>
              <a:cxnSpLocks/>
            </p:cNvCxnSpPr>
            <p:nvPr/>
          </p:nvCxnSpPr>
          <p:spPr>
            <a:xfrm flipH="1" flipV="1">
              <a:off x="6842074" y="5199462"/>
              <a:ext cx="551063" cy="100832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2" name="Connettore diritto 291">
              <a:extLst>
                <a:ext uri="{FF2B5EF4-FFF2-40B4-BE49-F238E27FC236}">
                  <a16:creationId xmlns:a16="http://schemas.microsoft.com/office/drawing/2014/main" id="{40070457-DC7D-4B55-852A-B9D2954CFBB7}"/>
                </a:ext>
              </a:extLst>
            </p:cNvPr>
            <p:cNvCxnSpPr>
              <a:cxnSpLocks/>
            </p:cNvCxnSpPr>
            <p:nvPr/>
          </p:nvCxnSpPr>
          <p:spPr>
            <a:xfrm flipH="1" flipV="1">
              <a:off x="6873860" y="5215713"/>
              <a:ext cx="519570" cy="99209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3" name="Connettore diritto 292">
              <a:extLst>
                <a:ext uri="{FF2B5EF4-FFF2-40B4-BE49-F238E27FC236}">
                  <a16:creationId xmlns:a16="http://schemas.microsoft.com/office/drawing/2014/main" id="{B2CEFADF-D613-4032-8ED3-1C1F83F92C32}"/>
                </a:ext>
              </a:extLst>
            </p:cNvPr>
            <p:cNvCxnSpPr>
              <a:cxnSpLocks/>
            </p:cNvCxnSpPr>
            <p:nvPr/>
          </p:nvCxnSpPr>
          <p:spPr>
            <a:xfrm flipH="1" flipV="1">
              <a:off x="6899943" y="5213946"/>
              <a:ext cx="498627" cy="99385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4" name="Connettore diritto 293">
              <a:extLst>
                <a:ext uri="{FF2B5EF4-FFF2-40B4-BE49-F238E27FC236}">
                  <a16:creationId xmlns:a16="http://schemas.microsoft.com/office/drawing/2014/main" id="{71216597-14A2-403D-B155-A095050F7392}"/>
                </a:ext>
              </a:extLst>
            </p:cNvPr>
            <p:cNvCxnSpPr>
              <a:cxnSpLocks/>
            </p:cNvCxnSpPr>
            <p:nvPr/>
          </p:nvCxnSpPr>
          <p:spPr>
            <a:xfrm flipH="1" flipV="1">
              <a:off x="6922330" y="5200563"/>
              <a:ext cx="465899" cy="99918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5" name="Connettore diritto 294">
              <a:extLst>
                <a:ext uri="{FF2B5EF4-FFF2-40B4-BE49-F238E27FC236}">
                  <a16:creationId xmlns:a16="http://schemas.microsoft.com/office/drawing/2014/main" id="{8DCF7153-5CBA-43D9-9987-2D5E165E2102}"/>
                </a:ext>
              </a:extLst>
            </p:cNvPr>
            <p:cNvCxnSpPr>
              <a:cxnSpLocks/>
            </p:cNvCxnSpPr>
            <p:nvPr/>
          </p:nvCxnSpPr>
          <p:spPr>
            <a:xfrm flipH="1" flipV="1">
              <a:off x="6964028" y="5192788"/>
              <a:ext cx="425581" cy="100863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6" name="Connettore diritto 295">
              <a:extLst>
                <a:ext uri="{FF2B5EF4-FFF2-40B4-BE49-F238E27FC236}">
                  <a16:creationId xmlns:a16="http://schemas.microsoft.com/office/drawing/2014/main" id="{EFEEA07A-6D89-4C16-A16C-437DF90D35EA}"/>
                </a:ext>
              </a:extLst>
            </p:cNvPr>
            <p:cNvCxnSpPr>
              <a:cxnSpLocks/>
            </p:cNvCxnSpPr>
            <p:nvPr/>
          </p:nvCxnSpPr>
          <p:spPr>
            <a:xfrm flipH="1" flipV="1">
              <a:off x="7009113" y="5161935"/>
              <a:ext cx="388335" cy="10527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7" name="Connettore diritto 296">
              <a:extLst>
                <a:ext uri="{FF2B5EF4-FFF2-40B4-BE49-F238E27FC236}">
                  <a16:creationId xmlns:a16="http://schemas.microsoft.com/office/drawing/2014/main" id="{06CEE4D2-9AB3-4129-9F41-B46AB1CD467F}"/>
                </a:ext>
              </a:extLst>
            </p:cNvPr>
            <p:cNvCxnSpPr>
              <a:cxnSpLocks/>
            </p:cNvCxnSpPr>
            <p:nvPr/>
          </p:nvCxnSpPr>
          <p:spPr>
            <a:xfrm flipH="1" flipV="1">
              <a:off x="7060555" y="5131064"/>
              <a:ext cx="341643" cy="108302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9" name="Connettore diritto 298">
              <a:extLst>
                <a:ext uri="{FF2B5EF4-FFF2-40B4-BE49-F238E27FC236}">
                  <a16:creationId xmlns:a16="http://schemas.microsoft.com/office/drawing/2014/main" id="{743536B5-6F50-4204-9551-2CECDBF999BE}"/>
                </a:ext>
              </a:extLst>
            </p:cNvPr>
            <p:cNvCxnSpPr>
              <a:cxnSpLocks/>
            </p:cNvCxnSpPr>
            <p:nvPr/>
          </p:nvCxnSpPr>
          <p:spPr>
            <a:xfrm flipH="1" flipV="1">
              <a:off x="7135265" y="5093979"/>
              <a:ext cx="257776" cy="112327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1" name="Connettore diritto 300">
              <a:extLst>
                <a:ext uri="{FF2B5EF4-FFF2-40B4-BE49-F238E27FC236}">
                  <a16:creationId xmlns:a16="http://schemas.microsoft.com/office/drawing/2014/main" id="{CEA947CA-9941-4225-9AF3-105D141AD916}"/>
                </a:ext>
              </a:extLst>
            </p:cNvPr>
            <p:cNvCxnSpPr>
              <a:cxnSpLocks/>
            </p:cNvCxnSpPr>
            <p:nvPr/>
          </p:nvCxnSpPr>
          <p:spPr>
            <a:xfrm flipH="1" flipV="1">
              <a:off x="7218490" y="5074518"/>
              <a:ext cx="175894" cy="113556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3" name="Connettore diritto 302">
              <a:extLst>
                <a:ext uri="{FF2B5EF4-FFF2-40B4-BE49-F238E27FC236}">
                  <a16:creationId xmlns:a16="http://schemas.microsoft.com/office/drawing/2014/main" id="{586FECD0-1AED-4486-B5A5-91965BD0F214}"/>
                </a:ext>
              </a:extLst>
            </p:cNvPr>
            <p:cNvCxnSpPr>
              <a:cxnSpLocks/>
            </p:cNvCxnSpPr>
            <p:nvPr/>
          </p:nvCxnSpPr>
          <p:spPr>
            <a:xfrm flipH="1" flipV="1">
              <a:off x="7305710" y="5041602"/>
              <a:ext cx="92921" cy="11749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5" name="Connettore diritto 304">
              <a:extLst>
                <a:ext uri="{FF2B5EF4-FFF2-40B4-BE49-F238E27FC236}">
                  <a16:creationId xmlns:a16="http://schemas.microsoft.com/office/drawing/2014/main" id="{4DD9C7FC-71EE-4EA7-BF91-8FAB1CE54D31}"/>
                </a:ext>
              </a:extLst>
            </p:cNvPr>
            <p:cNvCxnSpPr>
              <a:cxnSpLocks/>
            </p:cNvCxnSpPr>
            <p:nvPr/>
          </p:nvCxnSpPr>
          <p:spPr>
            <a:xfrm>
              <a:off x="6815494" y="5183754"/>
              <a:ext cx="578631" cy="1031847"/>
            </a:xfrm>
            <a:prstGeom prst="line">
              <a:avLst/>
            </a:prstGeom>
            <a:ln w="31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18" name="Connettore diritto 317">
              <a:extLst>
                <a:ext uri="{FF2B5EF4-FFF2-40B4-BE49-F238E27FC236}">
                  <a16:creationId xmlns:a16="http://schemas.microsoft.com/office/drawing/2014/main" id="{FC2FD0F8-A6EB-42D7-AF04-FF59FDA1E64E}"/>
                </a:ext>
              </a:extLst>
            </p:cNvPr>
            <p:cNvCxnSpPr>
              <a:cxnSpLocks/>
            </p:cNvCxnSpPr>
            <p:nvPr/>
          </p:nvCxnSpPr>
          <p:spPr>
            <a:xfrm flipH="1">
              <a:off x="7391793" y="5154842"/>
              <a:ext cx="594577" cy="1059087"/>
            </a:xfrm>
            <a:prstGeom prst="line">
              <a:avLst/>
            </a:prstGeom>
            <a:ln w="31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grpSp>
        <p:nvGrpSpPr>
          <p:cNvPr id="319" name="Gruppo 318">
            <a:extLst>
              <a:ext uri="{FF2B5EF4-FFF2-40B4-BE49-F238E27FC236}">
                <a16:creationId xmlns:a16="http://schemas.microsoft.com/office/drawing/2014/main" id="{D5E84698-0097-46A4-BD9F-CB0BFB43647D}"/>
              </a:ext>
            </a:extLst>
          </p:cNvPr>
          <p:cNvGrpSpPr/>
          <p:nvPr/>
        </p:nvGrpSpPr>
        <p:grpSpPr>
          <a:xfrm>
            <a:off x="6819608" y="2310233"/>
            <a:ext cx="1175244" cy="1546080"/>
            <a:chOff x="4307163" y="2310233"/>
            <a:chExt cx="1175244" cy="1546080"/>
          </a:xfrm>
        </p:grpSpPr>
        <p:grpSp>
          <p:nvGrpSpPr>
            <p:cNvPr id="320" name="Gruppo 319">
              <a:extLst>
                <a:ext uri="{FF2B5EF4-FFF2-40B4-BE49-F238E27FC236}">
                  <a16:creationId xmlns:a16="http://schemas.microsoft.com/office/drawing/2014/main" id="{508D8E36-8018-4F8D-899B-AAD560047DDC}"/>
                </a:ext>
              </a:extLst>
            </p:cNvPr>
            <p:cNvGrpSpPr/>
            <p:nvPr/>
          </p:nvGrpSpPr>
          <p:grpSpPr>
            <a:xfrm>
              <a:off x="4308554" y="2310238"/>
              <a:ext cx="1173853" cy="1546075"/>
              <a:chOff x="6816854" y="2310238"/>
              <a:chExt cx="1173853" cy="1546075"/>
            </a:xfrm>
          </p:grpSpPr>
          <p:cxnSp>
            <p:nvCxnSpPr>
              <p:cNvPr id="323" name="Connettore diritto 322">
                <a:extLst>
                  <a:ext uri="{FF2B5EF4-FFF2-40B4-BE49-F238E27FC236}">
                    <a16:creationId xmlns:a16="http://schemas.microsoft.com/office/drawing/2014/main" id="{AE5D4306-8BF4-4291-8910-0614E55FDF4C}"/>
                  </a:ext>
                </a:extLst>
              </p:cNvPr>
              <p:cNvCxnSpPr>
                <a:cxnSpLocks/>
              </p:cNvCxnSpPr>
              <p:nvPr/>
            </p:nvCxnSpPr>
            <p:spPr>
              <a:xfrm flipH="1" flipV="1">
                <a:off x="6859842" y="2823909"/>
                <a:ext cx="1130865" cy="30322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1" name="Connettore diritto 370">
                <a:extLst>
                  <a:ext uri="{FF2B5EF4-FFF2-40B4-BE49-F238E27FC236}">
                    <a16:creationId xmlns:a16="http://schemas.microsoft.com/office/drawing/2014/main" id="{7BFFD428-A3F9-4367-A105-2FB17EFFC7A2}"/>
                  </a:ext>
                </a:extLst>
              </p:cNvPr>
              <p:cNvCxnSpPr>
                <a:cxnSpLocks/>
              </p:cNvCxnSpPr>
              <p:nvPr/>
            </p:nvCxnSpPr>
            <p:spPr>
              <a:xfrm>
                <a:off x="6908651" y="2678376"/>
                <a:ext cx="1058157" cy="61890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2" name="Connettore diritto 371">
                <a:extLst>
                  <a:ext uri="{FF2B5EF4-FFF2-40B4-BE49-F238E27FC236}">
                    <a16:creationId xmlns:a16="http://schemas.microsoft.com/office/drawing/2014/main" id="{72D3F29E-2C65-4DC8-93E6-792EC7D61D5C}"/>
                  </a:ext>
                </a:extLst>
              </p:cNvPr>
              <p:cNvCxnSpPr>
                <a:cxnSpLocks/>
              </p:cNvCxnSpPr>
              <p:nvPr/>
            </p:nvCxnSpPr>
            <p:spPr>
              <a:xfrm>
                <a:off x="6962512" y="2532230"/>
                <a:ext cx="938145" cy="92881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3" name="Connettore diritto 372">
                <a:extLst>
                  <a:ext uri="{FF2B5EF4-FFF2-40B4-BE49-F238E27FC236}">
                    <a16:creationId xmlns:a16="http://schemas.microsoft.com/office/drawing/2014/main" id="{3E7206B2-8351-45B3-9A2E-66ADEAB235ED}"/>
                  </a:ext>
                </a:extLst>
              </p:cNvPr>
              <p:cNvCxnSpPr>
                <a:cxnSpLocks/>
              </p:cNvCxnSpPr>
              <p:nvPr/>
            </p:nvCxnSpPr>
            <p:spPr>
              <a:xfrm flipV="1">
                <a:off x="6816854" y="2824490"/>
                <a:ext cx="1096487" cy="29400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4" name="Connettore diritto 373">
                <a:extLst>
                  <a:ext uri="{FF2B5EF4-FFF2-40B4-BE49-F238E27FC236}">
                    <a16:creationId xmlns:a16="http://schemas.microsoft.com/office/drawing/2014/main" id="{947DF0EA-EEC6-4D22-BE82-C003DE631BAB}"/>
                  </a:ext>
                </a:extLst>
              </p:cNvPr>
              <p:cNvCxnSpPr>
                <a:cxnSpLocks/>
              </p:cNvCxnSpPr>
              <p:nvPr/>
            </p:nvCxnSpPr>
            <p:spPr>
              <a:xfrm flipV="1">
                <a:off x="6823760" y="2683561"/>
                <a:ext cx="1062247" cy="61371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5" name="Connettore diritto 374">
                <a:extLst>
                  <a:ext uri="{FF2B5EF4-FFF2-40B4-BE49-F238E27FC236}">
                    <a16:creationId xmlns:a16="http://schemas.microsoft.com/office/drawing/2014/main" id="{79632E91-0D9D-4698-BFFE-80FED7398239}"/>
                  </a:ext>
                </a:extLst>
              </p:cNvPr>
              <p:cNvCxnSpPr>
                <a:cxnSpLocks/>
                <a:endCxn id="321" idx="10"/>
              </p:cNvCxnSpPr>
              <p:nvPr/>
            </p:nvCxnSpPr>
            <p:spPr>
              <a:xfrm>
                <a:off x="7078650" y="2413298"/>
                <a:ext cx="749117" cy="126372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6" name="Connettore diritto 375">
                <a:extLst>
                  <a:ext uri="{FF2B5EF4-FFF2-40B4-BE49-F238E27FC236}">
                    <a16:creationId xmlns:a16="http://schemas.microsoft.com/office/drawing/2014/main" id="{77BAB634-E89F-4E9C-B6A6-38CC531A22A5}"/>
                  </a:ext>
                </a:extLst>
              </p:cNvPr>
              <p:cNvCxnSpPr>
                <a:cxnSpLocks/>
              </p:cNvCxnSpPr>
              <p:nvPr/>
            </p:nvCxnSpPr>
            <p:spPr>
              <a:xfrm>
                <a:off x="7225984" y="2333898"/>
                <a:ext cx="397022" cy="148274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8" name="Connettore diritto 377">
                <a:extLst>
                  <a:ext uri="{FF2B5EF4-FFF2-40B4-BE49-F238E27FC236}">
                    <a16:creationId xmlns:a16="http://schemas.microsoft.com/office/drawing/2014/main" id="{82285EEF-6D25-45F6-9C24-DAEA3D6D8F9B}"/>
                  </a:ext>
                </a:extLst>
              </p:cNvPr>
              <p:cNvCxnSpPr>
                <a:cxnSpLocks/>
              </p:cNvCxnSpPr>
              <p:nvPr/>
            </p:nvCxnSpPr>
            <p:spPr>
              <a:xfrm>
                <a:off x="7388912" y="2310238"/>
                <a:ext cx="0" cy="15460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9" name="Connettore diritto 378">
                <a:extLst>
                  <a:ext uri="{FF2B5EF4-FFF2-40B4-BE49-F238E27FC236}">
                    <a16:creationId xmlns:a16="http://schemas.microsoft.com/office/drawing/2014/main" id="{69967CD7-03FC-4E3C-983E-B5C2D14F1DC5}"/>
                  </a:ext>
                </a:extLst>
              </p:cNvPr>
              <p:cNvCxnSpPr>
                <a:cxnSpLocks/>
              </p:cNvCxnSpPr>
              <p:nvPr/>
            </p:nvCxnSpPr>
            <p:spPr>
              <a:xfrm flipH="1">
                <a:off x="7170861" y="2347140"/>
                <a:ext cx="389429" cy="145438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1" name="Connettore diritto 380">
                <a:extLst>
                  <a:ext uri="{FF2B5EF4-FFF2-40B4-BE49-F238E27FC236}">
                    <a16:creationId xmlns:a16="http://schemas.microsoft.com/office/drawing/2014/main" id="{DA5B4967-40C9-4CB0-98B1-983853973323}"/>
                  </a:ext>
                </a:extLst>
              </p:cNvPr>
              <p:cNvCxnSpPr>
                <a:cxnSpLocks/>
              </p:cNvCxnSpPr>
              <p:nvPr/>
            </p:nvCxnSpPr>
            <p:spPr>
              <a:xfrm flipV="1">
                <a:off x="6979765" y="2405012"/>
                <a:ext cx="736138" cy="127593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2" name="Connettore diritto 381">
                <a:extLst>
                  <a:ext uri="{FF2B5EF4-FFF2-40B4-BE49-F238E27FC236}">
                    <a16:creationId xmlns:a16="http://schemas.microsoft.com/office/drawing/2014/main" id="{BB0B6821-A60F-4A5B-9C93-451E278B2C6C}"/>
                  </a:ext>
                </a:extLst>
              </p:cNvPr>
              <p:cNvCxnSpPr>
                <a:cxnSpLocks/>
              </p:cNvCxnSpPr>
              <p:nvPr/>
            </p:nvCxnSpPr>
            <p:spPr>
              <a:xfrm flipV="1">
                <a:off x="6882404" y="2536160"/>
                <a:ext cx="939778" cy="94043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4" name="Connettore diritto 383">
                <a:extLst>
                  <a:ext uri="{FF2B5EF4-FFF2-40B4-BE49-F238E27FC236}">
                    <a16:creationId xmlns:a16="http://schemas.microsoft.com/office/drawing/2014/main" id="{A8A2C2CF-8E2A-47F1-AD58-86F4BCF7713F}"/>
                  </a:ext>
                </a:extLst>
              </p:cNvPr>
              <p:cNvCxnSpPr>
                <a:cxnSpLocks/>
              </p:cNvCxnSpPr>
              <p:nvPr/>
            </p:nvCxnSpPr>
            <p:spPr>
              <a:xfrm>
                <a:off x="6830136" y="2965368"/>
                <a:ext cx="113667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21" name="Figura a mano libera: forma 320">
              <a:extLst>
                <a:ext uri="{FF2B5EF4-FFF2-40B4-BE49-F238E27FC236}">
                  <a16:creationId xmlns:a16="http://schemas.microsoft.com/office/drawing/2014/main" id="{E3213966-C0AF-4F3D-A0E8-7ABE9BA6FEB1}"/>
                </a:ext>
              </a:extLst>
            </p:cNvPr>
            <p:cNvSpPr/>
            <p:nvPr/>
          </p:nvSpPr>
          <p:spPr>
            <a:xfrm>
              <a:off x="4307163" y="2310233"/>
              <a:ext cx="1160120" cy="1546080"/>
            </a:xfrm>
            <a:custGeom>
              <a:avLst/>
              <a:gdLst>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8 w 1160949"/>
                <a:gd name="connsiteY0" fmla="*/ 793386 h 1544180"/>
                <a:gd name="connsiteX1" fmla="*/ 80701 w 1160949"/>
                <a:gd name="connsiteY1" fmla="*/ 419110 h 1544180"/>
                <a:gd name="connsiteX2" fmla="*/ 152418 w 1160949"/>
                <a:gd name="connsiteY2" fmla="*/ 239815 h 1544180"/>
                <a:gd name="connsiteX3" fmla="*/ 311542 w 1160949"/>
                <a:gd name="connsiteY3" fmla="*/ 82933 h 1544180"/>
                <a:gd name="connsiteX4" fmla="*/ 580483 w 1160949"/>
                <a:gd name="connsiteY4" fmla="*/ 10 h 1544180"/>
                <a:gd name="connsiteX5" fmla="*/ 849424 w 1160949"/>
                <a:gd name="connsiteY5" fmla="*/ 78451 h 1544180"/>
                <a:gd name="connsiteX6" fmla="*/ 1004065 w 1160949"/>
                <a:gd name="connsiteY6" fmla="*/ 237574 h 1544180"/>
                <a:gd name="connsiteX7" fmla="*/ 1080265 w 1160949"/>
                <a:gd name="connsiteY7" fmla="*/ 421351 h 1544180"/>
                <a:gd name="connsiteX8" fmla="*/ 1160948 w 1160949"/>
                <a:gd name="connsiteY8" fmla="*/ 797868 h 1544180"/>
                <a:gd name="connsiteX9" fmla="*/ 1082507 w 1160949"/>
                <a:gd name="connsiteY9" fmla="*/ 1201280 h 1544180"/>
                <a:gd name="connsiteX10" fmla="*/ 1013030 w 1160949"/>
                <a:gd name="connsiteY10" fmla="*/ 1364886 h 1544180"/>
                <a:gd name="connsiteX11" fmla="*/ 849424 w 1160949"/>
                <a:gd name="connsiteY11" fmla="*/ 1479186 h 1544180"/>
                <a:gd name="connsiteX12" fmla="*/ 580483 w 1160949"/>
                <a:gd name="connsiteY12" fmla="*/ 1544180 h 1544180"/>
                <a:gd name="connsiteX13" fmla="*/ 307060 w 1160949"/>
                <a:gd name="connsiteY13" fmla="*/ 1479186 h 1544180"/>
                <a:gd name="connsiteX14" fmla="*/ 154660 w 1160949"/>
                <a:gd name="connsiteY14" fmla="*/ 1367127 h 1544180"/>
                <a:gd name="connsiteX15" fmla="*/ 73977 w 1160949"/>
                <a:gd name="connsiteY15" fmla="*/ 1201280 h 1544180"/>
                <a:gd name="connsiteX16" fmla="*/ 18 w 1160949"/>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6 h 1544180"/>
                <a:gd name="connsiteX1" fmla="*/ 78788 w 1160941"/>
                <a:gd name="connsiteY1" fmla="*/ 411490 h 1544180"/>
                <a:gd name="connsiteX2" fmla="*/ 152410 w 1160941"/>
                <a:gd name="connsiteY2" fmla="*/ 239815 h 1544180"/>
                <a:gd name="connsiteX3" fmla="*/ 311534 w 1160941"/>
                <a:gd name="connsiteY3" fmla="*/ 82933 h 1544180"/>
                <a:gd name="connsiteX4" fmla="*/ 580475 w 1160941"/>
                <a:gd name="connsiteY4" fmla="*/ 10 h 1544180"/>
                <a:gd name="connsiteX5" fmla="*/ 849416 w 1160941"/>
                <a:gd name="connsiteY5" fmla="*/ 78451 h 1544180"/>
                <a:gd name="connsiteX6" fmla="*/ 1004057 w 1160941"/>
                <a:gd name="connsiteY6" fmla="*/ 237574 h 1544180"/>
                <a:gd name="connsiteX7" fmla="*/ 1080257 w 1160941"/>
                <a:gd name="connsiteY7" fmla="*/ 421351 h 1544180"/>
                <a:gd name="connsiteX8" fmla="*/ 1160940 w 1160941"/>
                <a:gd name="connsiteY8" fmla="*/ 797868 h 1544180"/>
                <a:gd name="connsiteX9" fmla="*/ 1082499 w 1160941"/>
                <a:gd name="connsiteY9" fmla="*/ 1201280 h 1544180"/>
                <a:gd name="connsiteX10" fmla="*/ 1013022 w 1160941"/>
                <a:gd name="connsiteY10" fmla="*/ 1364886 h 1544180"/>
                <a:gd name="connsiteX11" fmla="*/ 849416 w 1160941"/>
                <a:gd name="connsiteY11" fmla="*/ 1479186 h 1544180"/>
                <a:gd name="connsiteX12" fmla="*/ 580475 w 1160941"/>
                <a:gd name="connsiteY12" fmla="*/ 1544180 h 1544180"/>
                <a:gd name="connsiteX13" fmla="*/ 307052 w 1160941"/>
                <a:gd name="connsiteY13" fmla="*/ 1479186 h 1544180"/>
                <a:gd name="connsiteX14" fmla="*/ 154652 w 1160941"/>
                <a:gd name="connsiteY14" fmla="*/ 1367127 h 1544180"/>
                <a:gd name="connsiteX15" fmla="*/ 73969 w 1160941"/>
                <a:gd name="connsiteY15" fmla="*/ 1201280 h 1544180"/>
                <a:gd name="connsiteX16" fmla="*/ 10 w 1160941"/>
                <a:gd name="connsiteY16" fmla="*/ 793386 h 1544180"/>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49416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1153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3382 h 1544176"/>
                <a:gd name="connsiteX1" fmla="*/ 78788 w 1160941"/>
                <a:gd name="connsiteY1" fmla="*/ 411486 h 1544176"/>
                <a:gd name="connsiteX2" fmla="*/ 152410 w 1160941"/>
                <a:gd name="connsiteY2" fmla="*/ 239811 h 1544176"/>
                <a:gd name="connsiteX3" fmla="*/ 303914 w 1160941"/>
                <a:gd name="connsiteY3" fmla="*/ 75309 h 1544176"/>
                <a:gd name="connsiteX4" fmla="*/ 580475 w 1160941"/>
                <a:gd name="connsiteY4" fmla="*/ 6 h 1544176"/>
                <a:gd name="connsiteX5" fmla="*/ 858941 w 1160941"/>
                <a:gd name="connsiteY5" fmla="*/ 78447 h 1544176"/>
                <a:gd name="connsiteX6" fmla="*/ 1004057 w 1160941"/>
                <a:gd name="connsiteY6" fmla="*/ 237570 h 1544176"/>
                <a:gd name="connsiteX7" fmla="*/ 1080257 w 1160941"/>
                <a:gd name="connsiteY7" fmla="*/ 421347 h 1544176"/>
                <a:gd name="connsiteX8" fmla="*/ 1160940 w 1160941"/>
                <a:gd name="connsiteY8" fmla="*/ 797864 h 1544176"/>
                <a:gd name="connsiteX9" fmla="*/ 1082499 w 1160941"/>
                <a:gd name="connsiteY9" fmla="*/ 1201276 h 1544176"/>
                <a:gd name="connsiteX10" fmla="*/ 1013022 w 1160941"/>
                <a:gd name="connsiteY10" fmla="*/ 1364882 h 1544176"/>
                <a:gd name="connsiteX11" fmla="*/ 849416 w 1160941"/>
                <a:gd name="connsiteY11" fmla="*/ 1479182 h 1544176"/>
                <a:gd name="connsiteX12" fmla="*/ 580475 w 1160941"/>
                <a:gd name="connsiteY12" fmla="*/ 1544176 h 1544176"/>
                <a:gd name="connsiteX13" fmla="*/ 307052 w 1160941"/>
                <a:gd name="connsiteY13" fmla="*/ 1479182 h 1544176"/>
                <a:gd name="connsiteX14" fmla="*/ 154652 w 1160941"/>
                <a:gd name="connsiteY14" fmla="*/ 1367123 h 1544176"/>
                <a:gd name="connsiteX15" fmla="*/ 73969 w 1160941"/>
                <a:gd name="connsiteY15" fmla="*/ 1201276 h 1544176"/>
                <a:gd name="connsiteX16" fmla="*/ 10 w 1160941"/>
                <a:gd name="connsiteY16" fmla="*/ 793382 h 1544176"/>
                <a:gd name="connsiteX0" fmla="*/ 10 w 1160941"/>
                <a:gd name="connsiteY0" fmla="*/ 795286 h 1546080"/>
                <a:gd name="connsiteX1" fmla="*/ 78788 w 1160941"/>
                <a:gd name="connsiteY1" fmla="*/ 413390 h 1546080"/>
                <a:gd name="connsiteX2" fmla="*/ 152410 w 1160941"/>
                <a:gd name="connsiteY2" fmla="*/ 241715 h 1546080"/>
                <a:gd name="connsiteX3" fmla="*/ 303914 w 1160941"/>
                <a:gd name="connsiteY3" fmla="*/ 77213 h 1546080"/>
                <a:gd name="connsiteX4" fmla="*/ 580475 w 1160941"/>
                <a:gd name="connsiteY4" fmla="*/ 5 h 1546080"/>
                <a:gd name="connsiteX5" fmla="*/ 858941 w 1160941"/>
                <a:gd name="connsiteY5" fmla="*/ 80351 h 1546080"/>
                <a:gd name="connsiteX6" fmla="*/ 1004057 w 1160941"/>
                <a:gd name="connsiteY6" fmla="*/ 239474 h 1546080"/>
                <a:gd name="connsiteX7" fmla="*/ 1080257 w 1160941"/>
                <a:gd name="connsiteY7" fmla="*/ 423251 h 1546080"/>
                <a:gd name="connsiteX8" fmla="*/ 1160940 w 1160941"/>
                <a:gd name="connsiteY8" fmla="*/ 799768 h 1546080"/>
                <a:gd name="connsiteX9" fmla="*/ 1082499 w 1160941"/>
                <a:gd name="connsiteY9" fmla="*/ 1203180 h 1546080"/>
                <a:gd name="connsiteX10" fmla="*/ 1013022 w 1160941"/>
                <a:gd name="connsiteY10" fmla="*/ 1366786 h 1546080"/>
                <a:gd name="connsiteX11" fmla="*/ 849416 w 1160941"/>
                <a:gd name="connsiteY11" fmla="*/ 1481086 h 1546080"/>
                <a:gd name="connsiteX12" fmla="*/ 580475 w 1160941"/>
                <a:gd name="connsiteY12" fmla="*/ 1546080 h 1546080"/>
                <a:gd name="connsiteX13" fmla="*/ 307052 w 1160941"/>
                <a:gd name="connsiteY13" fmla="*/ 1481086 h 1546080"/>
                <a:gd name="connsiteX14" fmla="*/ 154652 w 1160941"/>
                <a:gd name="connsiteY14" fmla="*/ 1369027 h 1546080"/>
                <a:gd name="connsiteX15" fmla="*/ 73969 w 1160941"/>
                <a:gd name="connsiteY15" fmla="*/ 1203180 h 1546080"/>
                <a:gd name="connsiteX16" fmla="*/ 10 w 1160941"/>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 name="connsiteX0" fmla="*/ 1 w 1160932"/>
                <a:gd name="connsiteY0" fmla="*/ 795286 h 1546080"/>
                <a:gd name="connsiteX1" fmla="*/ 78779 w 1160932"/>
                <a:gd name="connsiteY1" fmla="*/ 413390 h 1546080"/>
                <a:gd name="connsiteX2" fmla="*/ 152401 w 1160932"/>
                <a:gd name="connsiteY2" fmla="*/ 241715 h 1546080"/>
                <a:gd name="connsiteX3" fmla="*/ 303905 w 1160932"/>
                <a:gd name="connsiteY3" fmla="*/ 77213 h 1546080"/>
                <a:gd name="connsiteX4" fmla="*/ 580466 w 1160932"/>
                <a:gd name="connsiteY4" fmla="*/ 5 h 1546080"/>
                <a:gd name="connsiteX5" fmla="*/ 858932 w 1160932"/>
                <a:gd name="connsiteY5" fmla="*/ 80351 h 1546080"/>
                <a:gd name="connsiteX6" fmla="*/ 1004048 w 1160932"/>
                <a:gd name="connsiteY6" fmla="*/ 239474 h 1546080"/>
                <a:gd name="connsiteX7" fmla="*/ 1080248 w 1160932"/>
                <a:gd name="connsiteY7" fmla="*/ 423251 h 1546080"/>
                <a:gd name="connsiteX8" fmla="*/ 1160931 w 1160932"/>
                <a:gd name="connsiteY8" fmla="*/ 799768 h 1546080"/>
                <a:gd name="connsiteX9" fmla="*/ 1082490 w 1160932"/>
                <a:gd name="connsiteY9" fmla="*/ 1203180 h 1546080"/>
                <a:gd name="connsiteX10" fmla="*/ 1013013 w 1160932"/>
                <a:gd name="connsiteY10" fmla="*/ 1366786 h 1546080"/>
                <a:gd name="connsiteX11" fmla="*/ 849407 w 1160932"/>
                <a:gd name="connsiteY11" fmla="*/ 1481086 h 1546080"/>
                <a:gd name="connsiteX12" fmla="*/ 580466 w 1160932"/>
                <a:gd name="connsiteY12" fmla="*/ 1546080 h 1546080"/>
                <a:gd name="connsiteX13" fmla="*/ 307043 w 1160932"/>
                <a:gd name="connsiteY13" fmla="*/ 1481086 h 1546080"/>
                <a:gd name="connsiteX14" fmla="*/ 154643 w 1160932"/>
                <a:gd name="connsiteY14" fmla="*/ 1369027 h 1546080"/>
                <a:gd name="connsiteX15" fmla="*/ 77770 w 1160932"/>
                <a:gd name="connsiteY15" fmla="*/ 1205085 h 1546080"/>
                <a:gd name="connsiteX16" fmla="*/ 1 w 1160932"/>
                <a:gd name="connsiteY16" fmla="*/ 795286 h 154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0932" h="1546080">
                  <a:moveTo>
                    <a:pt x="1" y="795286"/>
                  </a:moveTo>
                  <a:cubicBezTo>
                    <a:pt x="169" y="663337"/>
                    <a:pt x="57189" y="467552"/>
                    <a:pt x="78779" y="413390"/>
                  </a:cubicBezTo>
                  <a:cubicBezTo>
                    <a:pt x="100369" y="359228"/>
                    <a:pt x="114880" y="297744"/>
                    <a:pt x="152401" y="241715"/>
                  </a:cubicBezTo>
                  <a:cubicBezTo>
                    <a:pt x="189922" y="185686"/>
                    <a:pt x="232561" y="117498"/>
                    <a:pt x="303905" y="77213"/>
                  </a:cubicBezTo>
                  <a:cubicBezTo>
                    <a:pt x="375249" y="36928"/>
                    <a:pt x="487962" y="-518"/>
                    <a:pt x="580466" y="5"/>
                  </a:cubicBezTo>
                  <a:cubicBezTo>
                    <a:pt x="672971" y="528"/>
                    <a:pt x="788335" y="40440"/>
                    <a:pt x="858932" y="80351"/>
                  </a:cubicBezTo>
                  <a:cubicBezTo>
                    <a:pt x="929529" y="120262"/>
                    <a:pt x="967162" y="182324"/>
                    <a:pt x="1004048" y="239474"/>
                  </a:cubicBezTo>
                  <a:cubicBezTo>
                    <a:pt x="1040934" y="296624"/>
                    <a:pt x="1054101" y="329869"/>
                    <a:pt x="1080248" y="423251"/>
                  </a:cubicBezTo>
                  <a:cubicBezTo>
                    <a:pt x="1106395" y="516633"/>
                    <a:pt x="1160557" y="669780"/>
                    <a:pt x="1160931" y="799768"/>
                  </a:cubicBezTo>
                  <a:cubicBezTo>
                    <a:pt x="1161305" y="929756"/>
                    <a:pt x="1101428" y="1137252"/>
                    <a:pt x="1082490" y="1203180"/>
                  </a:cubicBezTo>
                  <a:cubicBezTo>
                    <a:pt x="1063552" y="1269108"/>
                    <a:pt x="1027095" y="1343552"/>
                    <a:pt x="1013013" y="1366786"/>
                  </a:cubicBezTo>
                  <a:cubicBezTo>
                    <a:pt x="998931" y="1390020"/>
                    <a:pt x="921498" y="1451204"/>
                    <a:pt x="849407" y="1481086"/>
                  </a:cubicBezTo>
                  <a:cubicBezTo>
                    <a:pt x="777316" y="1510968"/>
                    <a:pt x="670860" y="1546080"/>
                    <a:pt x="580466" y="1546080"/>
                  </a:cubicBezTo>
                  <a:cubicBezTo>
                    <a:pt x="490072" y="1546080"/>
                    <a:pt x="378014" y="1510595"/>
                    <a:pt x="307043" y="1481086"/>
                  </a:cubicBezTo>
                  <a:cubicBezTo>
                    <a:pt x="236072" y="1451577"/>
                    <a:pt x="193490" y="1415345"/>
                    <a:pt x="154643" y="1369027"/>
                  </a:cubicBezTo>
                  <a:cubicBezTo>
                    <a:pt x="125321" y="1320804"/>
                    <a:pt x="103917" y="1300335"/>
                    <a:pt x="77770" y="1205085"/>
                  </a:cubicBezTo>
                  <a:cubicBezTo>
                    <a:pt x="51623" y="1109835"/>
                    <a:pt x="-167" y="927235"/>
                    <a:pt x="1" y="795286"/>
                  </a:cubicBezTo>
                  <a:close/>
                </a:path>
              </a:pathLst>
            </a:cu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omic Sans MS"/>
                <a:ea typeface="+mn-ea"/>
                <a:cs typeface="+mn-cs"/>
              </a:endParaRPr>
            </a:p>
          </p:txBody>
        </p:sp>
      </p:grpSp>
      <p:grpSp>
        <p:nvGrpSpPr>
          <p:cNvPr id="385" name="Gruppo 384">
            <a:extLst>
              <a:ext uri="{FF2B5EF4-FFF2-40B4-BE49-F238E27FC236}">
                <a16:creationId xmlns:a16="http://schemas.microsoft.com/office/drawing/2014/main" id="{83243AE3-B8AD-46B2-B41E-C21B6275F00A}"/>
              </a:ext>
            </a:extLst>
          </p:cNvPr>
          <p:cNvGrpSpPr/>
          <p:nvPr/>
        </p:nvGrpSpPr>
        <p:grpSpPr>
          <a:xfrm>
            <a:off x="9261387" y="2296779"/>
            <a:ext cx="1612716" cy="1549911"/>
            <a:chOff x="9261390" y="2296779"/>
            <a:chExt cx="1612716" cy="1549911"/>
          </a:xfrm>
        </p:grpSpPr>
        <p:sp>
          <p:nvSpPr>
            <p:cNvPr id="386" name="Figura a mano libera: forma 385">
              <a:extLst>
                <a:ext uri="{FF2B5EF4-FFF2-40B4-BE49-F238E27FC236}">
                  <a16:creationId xmlns:a16="http://schemas.microsoft.com/office/drawing/2014/main" id="{60390179-0538-4B8C-8140-389A876A641D}"/>
                </a:ext>
              </a:extLst>
            </p:cNvPr>
            <p:cNvSpPr/>
            <p:nvPr/>
          </p:nvSpPr>
          <p:spPr>
            <a:xfrm>
              <a:off x="9261390" y="2304262"/>
              <a:ext cx="596414" cy="1542428"/>
            </a:xfrm>
            <a:custGeom>
              <a:avLst/>
              <a:gdLst>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80622 w 596414"/>
                <a:gd name="connsiteY2" fmla="*/ 135748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 name="connsiteX0" fmla="*/ 0 w 596414"/>
                <a:gd name="connsiteY0" fmla="*/ 1538111 h 1538111"/>
                <a:gd name="connsiteX1" fmla="*/ 59267 w 596414"/>
                <a:gd name="connsiteY1" fmla="*/ 1476022 h 1538111"/>
                <a:gd name="connsiteX2" fmla="*/ 170462 w 596414"/>
                <a:gd name="connsiteY2" fmla="*/ 1354949 h 1538111"/>
                <a:gd name="connsiteX3" fmla="*/ 282222 w 596414"/>
                <a:gd name="connsiteY3" fmla="*/ 1199444 h 1538111"/>
                <a:gd name="connsiteX4" fmla="*/ 516467 w 596414"/>
                <a:gd name="connsiteY4" fmla="*/ 793044 h 1538111"/>
                <a:gd name="connsiteX5" fmla="*/ 589844 w 596414"/>
                <a:gd name="connsiteY5" fmla="*/ 414866 h 1538111"/>
                <a:gd name="connsiteX6" fmla="*/ 581378 w 596414"/>
                <a:gd name="connsiteY6" fmla="*/ 234244 h 1538111"/>
                <a:gd name="connsiteX7" fmla="*/ 488244 w 596414"/>
                <a:gd name="connsiteY7" fmla="*/ 73378 h 1538111"/>
                <a:gd name="connsiteX8" fmla="*/ 428978 w 596414"/>
                <a:gd name="connsiteY8" fmla="*/ 0 h 15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414" h="1538111">
                  <a:moveTo>
                    <a:pt x="0" y="1538111"/>
                  </a:moveTo>
                  <a:cubicBezTo>
                    <a:pt x="19344" y="1522118"/>
                    <a:pt x="30857" y="1506549"/>
                    <a:pt x="59267" y="1476022"/>
                  </a:cubicBezTo>
                  <a:cubicBezTo>
                    <a:pt x="87677" y="1445495"/>
                    <a:pt x="133303" y="1401045"/>
                    <a:pt x="170462" y="1354949"/>
                  </a:cubicBezTo>
                  <a:cubicBezTo>
                    <a:pt x="207621" y="1308853"/>
                    <a:pt x="224555" y="1293095"/>
                    <a:pt x="282222" y="1199444"/>
                  </a:cubicBezTo>
                  <a:cubicBezTo>
                    <a:pt x="339890" y="1105793"/>
                    <a:pt x="465197" y="923807"/>
                    <a:pt x="516467" y="793044"/>
                  </a:cubicBezTo>
                  <a:cubicBezTo>
                    <a:pt x="567737" y="662281"/>
                    <a:pt x="579026" y="507999"/>
                    <a:pt x="589844" y="414866"/>
                  </a:cubicBezTo>
                  <a:cubicBezTo>
                    <a:pt x="600663" y="321733"/>
                    <a:pt x="598311" y="291159"/>
                    <a:pt x="581378" y="234244"/>
                  </a:cubicBezTo>
                  <a:cubicBezTo>
                    <a:pt x="564445" y="177329"/>
                    <a:pt x="520787" y="110038"/>
                    <a:pt x="488244" y="73378"/>
                  </a:cubicBezTo>
                  <a:cubicBezTo>
                    <a:pt x="462844" y="34337"/>
                    <a:pt x="445911" y="17168"/>
                    <a:pt x="428978" y="0"/>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omic Sans MS"/>
                <a:ea typeface="+mn-ea"/>
                <a:cs typeface="+mn-cs"/>
              </a:endParaRPr>
            </a:p>
          </p:txBody>
        </p:sp>
        <p:cxnSp>
          <p:nvCxnSpPr>
            <p:cNvPr id="387" name="Connettore diritto 386">
              <a:extLst>
                <a:ext uri="{FF2B5EF4-FFF2-40B4-BE49-F238E27FC236}">
                  <a16:creationId xmlns:a16="http://schemas.microsoft.com/office/drawing/2014/main" id="{49410891-9B9A-470B-9845-48930F2051D5}"/>
                </a:ext>
              </a:extLst>
            </p:cNvPr>
            <p:cNvCxnSpPr>
              <a:cxnSpLocks/>
            </p:cNvCxnSpPr>
            <p:nvPr/>
          </p:nvCxnSpPr>
          <p:spPr>
            <a:xfrm>
              <a:off x="9825766" y="2958110"/>
              <a:ext cx="1045031"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9" name="Connettore diritto 388">
              <a:extLst>
                <a:ext uri="{FF2B5EF4-FFF2-40B4-BE49-F238E27FC236}">
                  <a16:creationId xmlns:a16="http://schemas.microsoft.com/office/drawing/2014/main" id="{79FD15AF-06B9-4FF5-BA29-981251F3863E}"/>
                </a:ext>
              </a:extLst>
            </p:cNvPr>
            <p:cNvCxnSpPr>
              <a:cxnSpLocks/>
            </p:cNvCxnSpPr>
            <p:nvPr/>
          </p:nvCxnSpPr>
          <p:spPr>
            <a:xfrm flipH="1" flipV="1">
              <a:off x="9723811" y="2336447"/>
              <a:ext cx="1150295" cy="62865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0" name="Connettore diritto 389">
              <a:extLst>
                <a:ext uri="{FF2B5EF4-FFF2-40B4-BE49-F238E27FC236}">
                  <a16:creationId xmlns:a16="http://schemas.microsoft.com/office/drawing/2014/main" id="{459968FD-92D9-463C-8F44-0C69C7DEEE8B}"/>
                </a:ext>
              </a:extLst>
            </p:cNvPr>
            <p:cNvCxnSpPr>
              <a:cxnSpLocks/>
            </p:cNvCxnSpPr>
            <p:nvPr/>
          </p:nvCxnSpPr>
          <p:spPr>
            <a:xfrm flipH="1" flipV="1">
              <a:off x="9739987" y="2370855"/>
              <a:ext cx="1128694" cy="59111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2" name="Connettore diritto 391">
              <a:extLst>
                <a:ext uri="{FF2B5EF4-FFF2-40B4-BE49-F238E27FC236}">
                  <a16:creationId xmlns:a16="http://schemas.microsoft.com/office/drawing/2014/main" id="{7B53EC8B-A74E-4A96-BC5E-CB84DDB73434}"/>
                </a:ext>
              </a:extLst>
            </p:cNvPr>
            <p:cNvCxnSpPr>
              <a:cxnSpLocks/>
            </p:cNvCxnSpPr>
            <p:nvPr/>
          </p:nvCxnSpPr>
          <p:spPr>
            <a:xfrm flipH="1" flipV="1">
              <a:off x="9773872" y="2417392"/>
              <a:ext cx="1094808" cy="54927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3" name="Connettore diritto 392">
              <a:extLst>
                <a:ext uri="{FF2B5EF4-FFF2-40B4-BE49-F238E27FC236}">
                  <a16:creationId xmlns:a16="http://schemas.microsoft.com/office/drawing/2014/main" id="{B2D15F7D-F17E-417F-8A8E-C847B84F3DAC}"/>
                </a:ext>
              </a:extLst>
            </p:cNvPr>
            <p:cNvCxnSpPr>
              <a:cxnSpLocks/>
            </p:cNvCxnSpPr>
            <p:nvPr/>
          </p:nvCxnSpPr>
          <p:spPr>
            <a:xfrm flipH="1" flipV="1">
              <a:off x="9802977" y="2462464"/>
              <a:ext cx="1057423" cy="49305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4" name="Connettore diritto 393">
              <a:extLst>
                <a:ext uri="{FF2B5EF4-FFF2-40B4-BE49-F238E27FC236}">
                  <a16:creationId xmlns:a16="http://schemas.microsoft.com/office/drawing/2014/main" id="{2D2DB544-D8B6-40E2-B597-EE8F12F09A38}"/>
                </a:ext>
              </a:extLst>
            </p:cNvPr>
            <p:cNvCxnSpPr>
              <a:cxnSpLocks/>
            </p:cNvCxnSpPr>
            <p:nvPr/>
          </p:nvCxnSpPr>
          <p:spPr>
            <a:xfrm flipH="1" flipV="1">
              <a:off x="9844344" y="2526606"/>
              <a:ext cx="992960" cy="41896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5" name="Connettore diritto 394">
              <a:extLst>
                <a:ext uri="{FF2B5EF4-FFF2-40B4-BE49-F238E27FC236}">
                  <a16:creationId xmlns:a16="http://schemas.microsoft.com/office/drawing/2014/main" id="{CD4DC042-C72E-40DA-B0D8-083C521BDB0E}"/>
                </a:ext>
              </a:extLst>
            </p:cNvPr>
            <p:cNvCxnSpPr>
              <a:cxnSpLocks/>
            </p:cNvCxnSpPr>
            <p:nvPr/>
          </p:nvCxnSpPr>
          <p:spPr>
            <a:xfrm flipH="1" flipV="1">
              <a:off x="9850042" y="2584617"/>
              <a:ext cx="1013141" cy="37373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6" name="Connettore diritto 395">
              <a:extLst>
                <a:ext uri="{FF2B5EF4-FFF2-40B4-BE49-F238E27FC236}">
                  <a16:creationId xmlns:a16="http://schemas.microsoft.com/office/drawing/2014/main" id="{6111387E-C95B-42DC-A277-5EB8905BCE8D}"/>
                </a:ext>
              </a:extLst>
            </p:cNvPr>
            <p:cNvCxnSpPr>
              <a:cxnSpLocks/>
            </p:cNvCxnSpPr>
            <p:nvPr/>
          </p:nvCxnSpPr>
          <p:spPr>
            <a:xfrm flipH="1" flipV="1">
              <a:off x="9857358" y="2649888"/>
              <a:ext cx="1004374" cy="3060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7" name="Connettore diritto 396">
              <a:extLst>
                <a:ext uri="{FF2B5EF4-FFF2-40B4-BE49-F238E27FC236}">
                  <a16:creationId xmlns:a16="http://schemas.microsoft.com/office/drawing/2014/main" id="{99E64B98-D7D2-411A-8EFA-3B3985CDC348}"/>
                </a:ext>
              </a:extLst>
            </p:cNvPr>
            <p:cNvCxnSpPr>
              <a:cxnSpLocks/>
            </p:cNvCxnSpPr>
            <p:nvPr/>
          </p:nvCxnSpPr>
          <p:spPr>
            <a:xfrm flipH="1" flipV="1">
              <a:off x="9857391" y="2721910"/>
              <a:ext cx="1009621" cy="23520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0" name="Connettore diritto 409">
              <a:extLst>
                <a:ext uri="{FF2B5EF4-FFF2-40B4-BE49-F238E27FC236}">
                  <a16:creationId xmlns:a16="http://schemas.microsoft.com/office/drawing/2014/main" id="{463B8B5D-966D-43C2-99DF-987C65076643}"/>
                </a:ext>
              </a:extLst>
            </p:cNvPr>
            <p:cNvCxnSpPr>
              <a:cxnSpLocks/>
            </p:cNvCxnSpPr>
            <p:nvPr/>
          </p:nvCxnSpPr>
          <p:spPr>
            <a:xfrm flipH="1" flipV="1">
              <a:off x="9846213" y="2796862"/>
              <a:ext cx="1010308" cy="1564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1" name="Connettore diritto 410">
              <a:extLst>
                <a:ext uri="{FF2B5EF4-FFF2-40B4-BE49-F238E27FC236}">
                  <a16:creationId xmlns:a16="http://schemas.microsoft.com/office/drawing/2014/main" id="{6BFF6AD6-A50E-4A3C-BA99-C0C464F1A991}"/>
                </a:ext>
              </a:extLst>
            </p:cNvPr>
            <p:cNvCxnSpPr>
              <a:cxnSpLocks/>
            </p:cNvCxnSpPr>
            <p:nvPr/>
          </p:nvCxnSpPr>
          <p:spPr>
            <a:xfrm flipH="1" flipV="1">
              <a:off x="9825766" y="2875162"/>
              <a:ext cx="1038203" cy="8210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2" name="Connettore diritto 411">
              <a:extLst>
                <a:ext uri="{FF2B5EF4-FFF2-40B4-BE49-F238E27FC236}">
                  <a16:creationId xmlns:a16="http://schemas.microsoft.com/office/drawing/2014/main" id="{4F3891E7-06C2-428E-BB1C-E39355718F8A}"/>
                </a:ext>
              </a:extLst>
            </p:cNvPr>
            <p:cNvCxnSpPr>
              <a:cxnSpLocks/>
            </p:cNvCxnSpPr>
            <p:nvPr/>
          </p:nvCxnSpPr>
          <p:spPr>
            <a:xfrm flipH="1">
              <a:off x="9295681" y="2972240"/>
              <a:ext cx="1541330" cy="8423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3" name="Connettore diritto 412">
              <a:extLst>
                <a:ext uri="{FF2B5EF4-FFF2-40B4-BE49-F238E27FC236}">
                  <a16:creationId xmlns:a16="http://schemas.microsoft.com/office/drawing/2014/main" id="{BB20C6C4-930B-4177-BF5B-A915CDBEDDD2}"/>
                </a:ext>
              </a:extLst>
            </p:cNvPr>
            <p:cNvCxnSpPr>
              <a:cxnSpLocks/>
            </p:cNvCxnSpPr>
            <p:nvPr/>
          </p:nvCxnSpPr>
          <p:spPr>
            <a:xfrm flipH="1">
              <a:off x="9357131" y="3000575"/>
              <a:ext cx="1424375" cy="74596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4" name="Connettore diritto 413">
              <a:extLst>
                <a:ext uri="{FF2B5EF4-FFF2-40B4-BE49-F238E27FC236}">
                  <a16:creationId xmlns:a16="http://schemas.microsoft.com/office/drawing/2014/main" id="{C3B83DC6-DFBA-4BBB-BA7A-E6351012A338}"/>
                </a:ext>
              </a:extLst>
            </p:cNvPr>
            <p:cNvCxnSpPr>
              <a:cxnSpLocks/>
            </p:cNvCxnSpPr>
            <p:nvPr/>
          </p:nvCxnSpPr>
          <p:spPr>
            <a:xfrm flipH="1">
              <a:off x="9431922" y="2977841"/>
              <a:ext cx="1381361" cy="69304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5" name="Connettore diritto 414">
              <a:extLst>
                <a:ext uri="{FF2B5EF4-FFF2-40B4-BE49-F238E27FC236}">
                  <a16:creationId xmlns:a16="http://schemas.microsoft.com/office/drawing/2014/main" id="{067C1B60-064D-4230-A8A1-7B798698B821}"/>
                </a:ext>
              </a:extLst>
            </p:cNvPr>
            <p:cNvCxnSpPr>
              <a:cxnSpLocks/>
            </p:cNvCxnSpPr>
            <p:nvPr/>
          </p:nvCxnSpPr>
          <p:spPr>
            <a:xfrm flipH="1">
              <a:off x="9489413" y="2967470"/>
              <a:ext cx="1344248" cy="62679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6" name="Connettore diritto 415">
              <a:extLst>
                <a:ext uri="{FF2B5EF4-FFF2-40B4-BE49-F238E27FC236}">
                  <a16:creationId xmlns:a16="http://schemas.microsoft.com/office/drawing/2014/main" id="{293DD8B8-F2D6-403A-BA3B-CB6748E0A1CC}"/>
                </a:ext>
              </a:extLst>
            </p:cNvPr>
            <p:cNvCxnSpPr>
              <a:cxnSpLocks/>
            </p:cNvCxnSpPr>
            <p:nvPr/>
          </p:nvCxnSpPr>
          <p:spPr>
            <a:xfrm flipH="1">
              <a:off x="9540727" y="2985445"/>
              <a:ext cx="1248295" cy="52670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7" name="Connettore diritto 416">
              <a:extLst>
                <a:ext uri="{FF2B5EF4-FFF2-40B4-BE49-F238E27FC236}">
                  <a16:creationId xmlns:a16="http://schemas.microsoft.com/office/drawing/2014/main" id="{AFE0090E-5E33-4E70-AD12-BB29D1D9BB93}"/>
                </a:ext>
              </a:extLst>
            </p:cNvPr>
            <p:cNvCxnSpPr>
              <a:cxnSpLocks/>
            </p:cNvCxnSpPr>
            <p:nvPr/>
          </p:nvCxnSpPr>
          <p:spPr>
            <a:xfrm flipH="1">
              <a:off x="9593483" y="2963603"/>
              <a:ext cx="1252684" cy="4621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8" name="Connettore diritto 417">
              <a:extLst>
                <a:ext uri="{FF2B5EF4-FFF2-40B4-BE49-F238E27FC236}">
                  <a16:creationId xmlns:a16="http://schemas.microsoft.com/office/drawing/2014/main" id="{CEF41A20-76DA-4B6A-8850-4825C56648BB}"/>
                </a:ext>
              </a:extLst>
            </p:cNvPr>
            <p:cNvCxnSpPr>
              <a:cxnSpLocks/>
            </p:cNvCxnSpPr>
            <p:nvPr/>
          </p:nvCxnSpPr>
          <p:spPr>
            <a:xfrm flipH="1">
              <a:off x="9658800" y="2961183"/>
              <a:ext cx="1196525" cy="3646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9" name="Connettore diritto 418">
              <a:extLst>
                <a:ext uri="{FF2B5EF4-FFF2-40B4-BE49-F238E27FC236}">
                  <a16:creationId xmlns:a16="http://schemas.microsoft.com/office/drawing/2014/main" id="{EAFFF9EC-1428-4236-B5A7-E0422DC27591}"/>
                </a:ext>
              </a:extLst>
            </p:cNvPr>
            <p:cNvCxnSpPr>
              <a:cxnSpLocks/>
            </p:cNvCxnSpPr>
            <p:nvPr/>
          </p:nvCxnSpPr>
          <p:spPr>
            <a:xfrm flipH="1">
              <a:off x="9723811" y="2962979"/>
              <a:ext cx="1119687" cy="26084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0" name="Connettore diritto 419">
              <a:extLst>
                <a:ext uri="{FF2B5EF4-FFF2-40B4-BE49-F238E27FC236}">
                  <a16:creationId xmlns:a16="http://schemas.microsoft.com/office/drawing/2014/main" id="{DE09F906-EAEB-4F84-A5D1-E0DB4244C6E7}"/>
                </a:ext>
              </a:extLst>
            </p:cNvPr>
            <p:cNvCxnSpPr>
              <a:cxnSpLocks/>
            </p:cNvCxnSpPr>
            <p:nvPr/>
          </p:nvCxnSpPr>
          <p:spPr>
            <a:xfrm flipH="1">
              <a:off x="9762313" y="2958282"/>
              <a:ext cx="1109504" cy="17185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1" name="Connettore diritto 420">
              <a:extLst>
                <a:ext uri="{FF2B5EF4-FFF2-40B4-BE49-F238E27FC236}">
                  <a16:creationId xmlns:a16="http://schemas.microsoft.com/office/drawing/2014/main" id="{60D2888B-F81A-4B47-8619-C42A1F2271CB}"/>
                </a:ext>
              </a:extLst>
            </p:cNvPr>
            <p:cNvCxnSpPr>
              <a:cxnSpLocks/>
            </p:cNvCxnSpPr>
            <p:nvPr/>
          </p:nvCxnSpPr>
          <p:spPr>
            <a:xfrm flipH="1">
              <a:off x="9803802" y="2955586"/>
              <a:ext cx="1067190" cy="844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2" name="Connettore diritto 421">
              <a:extLst>
                <a:ext uri="{FF2B5EF4-FFF2-40B4-BE49-F238E27FC236}">
                  <a16:creationId xmlns:a16="http://schemas.microsoft.com/office/drawing/2014/main" id="{7ADE6808-BB99-41CB-AD13-B6AB0AF821A4}"/>
                </a:ext>
              </a:extLst>
            </p:cNvPr>
            <p:cNvCxnSpPr>
              <a:cxnSpLocks/>
            </p:cNvCxnSpPr>
            <p:nvPr/>
          </p:nvCxnSpPr>
          <p:spPr>
            <a:xfrm>
              <a:off x="9680972" y="2296779"/>
              <a:ext cx="1179738" cy="661159"/>
            </a:xfrm>
            <a:prstGeom prst="line">
              <a:avLst/>
            </a:prstGeom>
            <a:ln w="31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423" name="Connettore diritto 422">
              <a:extLst>
                <a:ext uri="{FF2B5EF4-FFF2-40B4-BE49-F238E27FC236}">
                  <a16:creationId xmlns:a16="http://schemas.microsoft.com/office/drawing/2014/main" id="{35DBCD3E-A738-488C-A3CE-CD6D9DB9CA50}"/>
                </a:ext>
              </a:extLst>
            </p:cNvPr>
            <p:cNvCxnSpPr>
              <a:cxnSpLocks/>
            </p:cNvCxnSpPr>
            <p:nvPr/>
          </p:nvCxnSpPr>
          <p:spPr>
            <a:xfrm flipV="1">
              <a:off x="9268061" y="2954210"/>
              <a:ext cx="1602736" cy="892294"/>
            </a:xfrm>
            <a:prstGeom prst="line">
              <a:avLst/>
            </a:prstGeom>
            <a:ln w="31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cxnSp>
        <p:nvCxnSpPr>
          <p:cNvPr id="14" name="Connettore diritto 13">
            <a:extLst>
              <a:ext uri="{FF2B5EF4-FFF2-40B4-BE49-F238E27FC236}">
                <a16:creationId xmlns:a16="http://schemas.microsoft.com/office/drawing/2014/main" id="{63F71819-1DC5-4FBB-9B71-28F31E8F917C}"/>
              </a:ext>
            </a:extLst>
          </p:cNvPr>
          <p:cNvCxnSpPr/>
          <p:nvPr/>
        </p:nvCxnSpPr>
        <p:spPr>
          <a:xfrm>
            <a:off x="7393091" y="2961183"/>
            <a:ext cx="0" cy="2592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A88A49A0-8C57-482D-A3E5-2915C50B51D1}"/>
              </a:ext>
            </a:extLst>
          </p:cNvPr>
          <p:cNvCxnSpPr/>
          <p:nvPr/>
        </p:nvCxnSpPr>
        <p:spPr>
          <a:xfrm>
            <a:off x="7393603" y="2958797"/>
            <a:ext cx="3440009"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424" name="CasellaDiTesto 423">
            <a:extLst>
              <a:ext uri="{FF2B5EF4-FFF2-40B4-BE49-F238E27FC236}">
                <a16:creationId xmlns:a16="http://schemas.microsoft.com/office/drawing/2014/main" id="{D44785EC-AD58-42DB-BEF1-46FAD659FCA9}"/>
              </a:ext>
            </a:extLst>
          </p:cNvPr>
          <p:cNvSpPr txBox="1"/>
          <p:nvPr/>
        </p:nvSpPr>
        <p:spPr>
          <a:xfrm>
            <a:off x="11608929" y="3774162"/>
            <a:ext cx="468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omic Sans MS"/>
                <a:ea typeface="+mn-ea"/>
                <a:cs typeface="+mn-cs"/>
              </a:rPr>
              <a:t>lt</a:t>
            </a:r>
          </a:p>
        </p:txBody>
      </p:sp>
      <p:sp>
        <p:nvSpPr>
          <p:cNvPr id="425" name="Pulsante di azione: vuoto 424">
            <a:hlinkClick r:id="rId2" action="ppaction://hlinksldjump" highlightClick="1"/>
            <a:extLst>
              <a:ext uri="{FF2B5EF4-FFF2-40B4-BE49-F238E27FC236}">
                <a16:creationId xmlns:a16="http://schemas.microsoft.com/office/drawing/2014/main" id="{2C426D7E-A929-4E1E-A39E-5A43B548B43B}"/>
              </a:ext>
            </a:extLst>
          </p:cNvPr>
          <p:cNvSpPr/>
          <p:nvPr/>
        </p:nvSpPr>
        <p:spPr>
          <a:xfrm>
            <a:off x="10812000" y="20667"/>
            <a:ext cx="1368000" cy="360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426" name="Connettore diritto 425">
            <a:extLst>
              <a:ext uri="{FF2B5EF4-FFF2-40B4-BE49-F238E27FC236}">
                <a16:creationId xmlns:a16="http://schemas.microsoft.com/office/drawing/2014/main" id="{14748710-87E2-4E58-AD21-856EB73F951B}"/>
              </a:ext>
            </a:extLst>
          </p:cNvPr>
          <p:cNvCxnSpPr>
            <a:cxnSpLocks/>
          </p:cNvCxnSpPr>
          <p:nvPr/>
        </p:nvCxnSpPr>
        <p:spPr>
          <a:xfrm>
            <a:off x="25937" y="686095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7F201250-E9E5-43EA-B81B-44AD28B28965}"/>
              </a:ext>
            </a:extLst>
          </p:cNvPr>
          <p:cNvCxnSpPr>
            <a:stCxn id="268" idx="0"/>
          </p:cNvCxnSpPr>
          <p:nvPr/>
        </p:nvCxnSpPr>
        <p:spPr>
          <a:xfrm flipV="1">
            <a:off x="7394997" y="4618902"/>
            <a:ext cx="1384641" cy="57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27" name="Arco 426">
            <a:extLst>
              <a:ext uri="{FF2B5EF4-FFF2-40B4-BE49-F238E27FC236}">
                <a16:creationId xmlns:a16="http://schemas.microsoft.com/office/drawing/2014/main" id="{4362B749-B248-44C7-9BEB-B6041381FF8B}"/>
              </a:ext>
            </a:extLst>
          </p:cNvPr>
          <p:cNvSpPr/>
          <p:nvPr/>
        </p:nvSpPr>
        <p:spPr>
          <a:xfrm>
            <a:off x="8323096" y="3686380"/>
            <a:ext cx="936000" cy="936000"/>
          </a:xfrm>
          <a:prstGeom prst="arc">
            <a:avLst>
              <a:gd name="adj1" fmla="val 21428620"/>
              <a:gd name="adj2" fmla="val 5573438"/>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cxnSp>
        <p:nvCxnSpPr>
          <p:cNvPr id="23" name="Connettore diritto 22">
            <a:extLst>
              <a:ext uri="{FF2B5EF4-FFF2-40B4-BE49-F238E27FC236}">
                <a16:creationId xmlns:a16="http://schemas.microsoft.com/office/drawing/2014/main" id="{D49EBE1C-E59D-402B-BC0C-2166E4A36DB1}"/>
              </a:ext>
            </a:extLst>
          </p:cNvPr>
          <p:cNvCxnSpPr>
            <a:cxnSpLocks/>
          </p:cNvCxnSpPr>
          <p:nvPr/>
        </p:nvCxnSpPr>
        <p:spPr>
          <a:xfrm>
            <a:off x="9257366" y="3856313"/>
            <a:ext cx="0" cy="28173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77956E75-310D-45C4-AA3F-23602F35B0F1}"/>
              </a:ext>
            </a:extLst>
          </p:cNvPr>
          <p:cNvCxnSpPr>
            <a:cxnSpLocks/>
          </p:cNvCxnSpPr>
          <p:nvPr/>
        </p:nvCxnSpPr>
        <p:spPr>
          <a:xfrm>
            <a:off x="9696650" y="2308309"/>
            <a:ext cx="0" cy="181633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8" name="Connettore diritto 427">
            <a:extLst>
              <a:ext uri="{FF2B5EF4-FFF2-40B4-BE49-F238E27FC236}">
                <a16:creationId xmlns:a16="http://schemas.microsoft.com/office/drawing/2014/main" id="{028E192F-A4BF-4712-A874-4767B999D238}"/>
              </a:ext>
            </a:extLst>
          </p:cNvPr>
          <p:cNvCxnSpPr/>
          <p:nvPr/>
        </p:nvCxnSpPr>
        <p:spPr>
          <a:xfrm flipV="1">
            <a:off x="7386504" y="5044648"/>
            <a:ext cx="1384641" cy="57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29" name="Arco 428">
            <a:extLst>
              <a:ext uri="{FF2B5EF4-FFF2-40B4-BE49-F238E27FC236}">
                <a16:creationId xmlns:a16="http://schemas.microsoft.com/office/drawing/2014/main" id="{9AA227B7-30F3-4E88-A1FB-4F96740C73D8}"/>
              </a:ext>
            </a:extLst>
          </p:cNvPr>
          <p:cNvSpPr/>
          <p:nvPr/>
        </p:nvSpPr>
        <p:spPr>
          <a:xfrm>
            <a:off x="7857578" y="3227749"/>
            <a:ext cx="1836000" cy="1818000"/>
          </a:xfrm>
          <a:prstGeom prst="arc">
            <a:avLst>
              <a:gd name="adj1" fmla="val 21557440"/>
              <a:gd name="adj2" fmla="val 5410681"/>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omic Sans MS"/>
              <a:ea typeface="+mn-ea"/>
              <a:cs typeface="+mn-cs"/>
            </a:endParaRPr>
          </a:p>
        </p:txBody>
      </p:sp>
      <p:cxnSp>
        <p:nvCxnSpPr>
          <p:cNvPr id="49" name="Connettore diritto 48">
            <a:extLst>
              <a:ext uri="{FF2B5EF4-FFF2-40B4-BE49-F238E27FC236}">
                <a16:creationId xmlns:a16="http://schemas.microsoft.com/office/drawing/2014/main" id="{35B48666-B837-4DA0-AA52-9F0533F0267F}"/>
              </a:ext>
            </a:extLst>
          </p:cNvPr>
          <p:cNvCxnSpPr>
            <a:cxnSpLocks/>
          </p:cNvCxnSpPr>
          <p:nvPr/>
        </p:nvCxnSpPr>
        <p:spPr>
          <a:xfrm>
            <a:off x="7380700" y="3856313"/>
            <a:ext cx="187437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0" name="Connettore diritto 429">
            <a:extLst>
              <a:ext uri="{FF2B5EF4-FFF2-40B4-BE49-F238E27FC236}">
                <a16:creationId xmlns:a16="http://schemas.microsoft.com/office/drawing/2014/main" id="{F7EA62AE-3DF1-41BD-9D49-6B600C534C20}"/>
              </a:ext>
            </a:extLst>
          </p:cNvPr>
          <p:cNvCxnSpPr>
            <a:cxnSpLocks/>
          </p:cNvCxnSpPr>
          <p:nvPr/>
        </p:nvCxnSpPr>
        <p:spPr>
          <a:xfrm>
            <a:off x="7380700" y="2304262"/>
            <a:ext cx="23228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B2986E4F-745F-4975-9E33-6DE71F29DD97}"/>
              </a:ext>
            </a:extLst>
          </p:cNvPr>
          <p:cNvCxnSpPr>
            <a:cxnSpLocks/>
          </p:cNvCxnSpPr>
          <p:nvPr/>
        </p:nvCxnSpPr>
        <p:spPr>
          <a:xfrm>
            <a:off x="7977370" y="3057692"/>
            <a:ext cx="0" cy="210424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1" name="Connettore diritto 430">
            <a:extLst>
              <a:ext uri="{FF2B5EF4-FFF2-40B4-BE49-F238E27FC236}">
                <a16:creationId xmlns:a16="http://schemas.microsoft.com/office/drawing/2014/main" id="{9D4BFF75-CA38-4FF3-86E5-B070A933D464}"/>
              </a:ext>
            </a:extLst>
          </p:cNvPr>
          <p:cNvCxnSpPr>
            <a:cxnSpLocks/>
          </p:cNvCxnSpPr>
          <p:nvPr/>
        </p:nvCxnSpPr>
        <p:spPr>
          <a:xfrm>
            <a:off x="6814896" y="3039986"/>
            <a:ext cx="0" cy="208917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5" name="Connettore diritto 454">
            <a:extLst>
              <a:ext uri="{FF2B5EF4-FFF2-40B4-BE49-F238E27FC236}">
                <a16:creationId xmlns:a16="http://schemas.microsoft.com/office/drawing/2014/main" id="{3B823668-047B-407F-BCA3-FB2F08019823}"/>
              </a:ext>
            </a:extLst>
          </p:cNvPr>
          <p:cNvCxnSpPr>
            <a:cxnSpLocks/>
          </p:cNvCxnSpPr>
          <p:nvPr/>
        </p:nvCxnSpPr>
        <p:spPr>
          <a:xfrm>
            <a:off x="7393272" y="2972240"/>
            <a:ext cx="0" cy="258094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6" name="Connettore diritto 455">
            <a:extLst>
              <a:ext uri="{FF2B5EF4-FFF2-40B4-BE49-F238E27FC236}">
                <a16:creationId xmlns:a16="http://schemas.microsoft.com/office/drawing/2014/main" id="{F1C7F386-7D7D-4DDB-9954-8B958A24F218}"/>
              </a:ext>
            </a:extLst>
          </p:cNvPr>
          <p:cNvCxnSpPr>
            <a:cxnSpLocks/>
          </p:cNvCxnSpPr>
          <p:nvPr/>
        </p:nvCxnSpPr>
        <p:spPr>
          <a:xfrm>
            <a:off x="7413924" y="2958702"/>
            <a:ext cx="345475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396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ppt_x"/>
                                          </p:val>
                                        </p:tav>
                                        <p:tav tm="100000">
                                          <p:val>
                                            <p:strVal val="#ppt_x"/>
                                          </p:val>
                                        </p:tav>
                                      </p:tavLst>
                                    </p:anim>
                                    <p:anim calcmode="lin" valueType="num">
                                      <p:cBhvr additive="base">
                                        <p:cTn id="1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0"/>
                                        </p:tgtEl>
                                        <p:attrNameLst>
                                          <p:attrName>style.visibility</p:attrName>
                                        </p:attrNameLst>
                                      </p:cBhvr>
                                      <p:to>
                                        <p:strVal val="visible"/>
                                      </p:to>
                                    </p:set>
                                    <p:anim calcmode="lin" valueType="num">
                                      <p:cBhvr additive="base">
                                        <p:cTn id="18" dur="500" fill="hold"/>
                                        <p:tgtEl>
                                          <p:spTgt spid="370"/>
                                        </p:tgtEl>
                                        <p:attrNameLst>
                                          <p:attrName>ppt_x</p:attrName>
                                        </p:attrNameLst>
                                      </p:cBhvr>
                                      <p:tavLst>
                                        <p:tav tm="0">
                                          <p:val>
                                            <p:strVal val="#ppt_x"/>
                                          </p:val>
                                        </p:tav>
                                        <p:tav tm="100000">
                                          <p:val>
                                            <p:strVal val="#ppt_x"/>
                                          </p:val>
                                        </p:tav>
                                      </p:tavLst>
                                    </p:anim>
                                    <p:anim calcmode="lin" valueType="num">
                                      <p:cBhvr additive="base">
                                        <p:cTn id="19"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4"/>
                                        </p:tgtEl>
                                      </p:cBhvr>
                                    </p:animEffect>
                                    <p:set>
                                      <p:cBhvr>
                                        <p:cTn id="24" dur="1" fill="hold">
                                          <p:stCondLst>
                                            <p:cond delay="499"/>
                                          </p:stCondLst>
                                        </p:cTn>
                                        <p:tgtEl>
                                          <p:spTgt spid="3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6"/>
                                        </p:tgtEl>
                                      </p:cBhvr>
                                    </p:animEffect>
                                    <p:set>
                                      <p:cBhvr>
                                        <p:cTn id="30" dur="1" fill="hold">
                                          <p:stCondLst>
                                            <p:cond delay="499"/>
                                          </p:stCondLst>
                                        </p:cTn>
                                        <p:tgtEl>
                                          <p:spTgt spid="3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43"/>
                                        </p:tgtEl>
                                      </p:cBhvr>
                                    </p:animEffect>
                                    <p:set>
                                      <p:cBhvr>
                                        <p:cTn id="54" dur="1" fill="hold">
                                          <p:stCondLst>
                                            <p:cond delay="499"/>
                                          </p:stCondLst>
                                        </p:cTn>
                                        <p:tgtEl>
                                          <p:spTgt spid="43"/>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55"/>
                                        </p:tgtEl>
                                      </p:cBhvr>
                                    </p:animEffect>
                                    <p:set>
                                      <p:cBhvr>
                                        <p:cTn id="57" dur="1" fill="hold">
                                          <p:stCondLst>
                                            <p:cond delay="499"/>
                                          </p:stCondLst>
                                        </p:cTn>
                                        <p:tgtEl>
                                          <p:spTgt spid="5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90"/>
                                        </p:tgtEl>
                                      </p:cBhvr>
                                    </p:animEffect>
                                    <p:set>
                                      <p:cBhvr>
                                        <p:cTn id="65" dur="1" fill="hold">
                                          <p:stCondLst>
                                            <p:cond delay="499"/>
                                          </p:stCondLst>
                                        </p:cTn>
                                        <p:tgtEl>
                                          <p:spTgt spid="490"/>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486"/>
                                        </p:tgtEl>
                                        <p:attrNameLst>
                                          <p:attrName>style.visibility</p:attrName>
                                        </p:attrNameLst>
                                      </p:cBhvr>
                                      <p:to>
                                        <p:strVal val="visible"/>
                                      </p:to>
                                    </p:set>
                                    <p:animEffect transition="in" filter="fade">
                                      <p:cBhvr>
                                        <p:cTn id="68" dur="500"/>
                                        <p:tgtEl>
                                          <p:spTgt spid="486"/>
                                        </p:tgtEl>
                                      </p:cBhvr>
                                    </p:animEffect>
                                  </p:childTnLst>
                                </p:cTn>
                              </p:par>
                              <p:par>
                                <p:cTn id="69" presetID="10" presetClass="exit" presetSubtype="0" fill="hold" nodeType="with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14"/>
                                        </p:tgtEl>
                                      </p:cBhvr>
                                    </p:animEffect>
                                    <p:set>
                                      <p:cBhvr>
                                        <p:cTn id="82" dur="1" fill="hold">
                                          <p:stCondLst>
                                            <p:cond delay="499"/>
                                          </p:stCondLst>
                                        </p:cTn>
                                        <p:tgtEl>
                                          <p:spTgt spid="31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12"/>
                                        </p:tgtEl>
                                      </p:cBhvr>
                                    </p:animEffect>
                                    <p:set>
                                      <p:cBhvr>
                                        <p:cTn id="85" dur="1" fill="hold">
                                          <p:stCondLst>
                                            <p:cond delay="499"/>
                                          </p:stCondLst>
                                        </p:cTn>
                                        <p:tgtEl>
                                          <p:spTgt spid="31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16"/>
                                        </p:tgtEl>
                                      </p:cBhvr>
                                    </p:animEffect>
                                    <p:set>
                                      <p:cBhvr>
                                        <p:cTn id="88" dur="1" fill="hold">
                                          <p:stCondLst>
                                            <p:cond delay="499"/>
                                          </p:stCondLst>
                                        </p:cTn>
                                        <p:tgtEl>
                                          <p:spTgt spid="31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par>
                                <p:cTn id="94" presetID="10" presetClass="entr" presetSubtype="0" fill="hold" nodeType="withEffect">
                                  <p:stCondLst>
                                    <p:cond delay="0"/>
                                  </p:stCondLst>
                                  <p:childTnLst>
                                    <p:set>
                                      <p:cBhvr>
                                        <p:cTn id="95" dur="1" fill="hold">
                                          <p:stCondLst>
                                            <p:cond delay="0"/>
                                          </p:stCondLst>
                                        </p:cTn>
                                        <p:tgtEl>
                                          <p:spTgt spid="490"/>
                                        </p:tgtEl>
                                        <p:attrNameLst>
                                          <p:attrName>style.visibility</p:attrName>
                                        </p:attrNameLst>
                                      </p:cBhvr>
                                      <p:to>
                                        <p:strVal val="visible"/>
                                      </p:to>
                                    </p:set>
                                    <p:animEffect transition="in" filter="fade">
                                      <p:cBhvr>
                                        <p:cTn id="96" dur="500"/>
                                        <p:tgtEl>
                                          <p:spTgt spid="490"/>
                                        </p:tgtEl>
                                      </p:cBhvr>
                                    </p:animEffect>
                                  </p:childTnLst>
                                </p:cTn>
                              </p:par>
                              <p:par>
                                <p:cTn id="97" presetID="10" presetClass="entr" presetSubtype="0" fill="hold" nodeType="with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par>
                                <p:cTn id="100" presetID="10" presetClass="entr" presetSubtype="0" fill="hold" nodeType="withEffect">
                                  <p:stCondLst>
                                    <p:cond delay="0"/>
                                  </p:stCondLst>
                                  <p:childTnLst>
                                    <p:set>
                                      <p:cBhvr>
                                        <p:cTn id="101" dur="1" fill="hold">
                                          <p:stCondLst>
                                            <p:cond delay="0"/>
                                          </p:stCondLst>
                                        </p:cTn>
                                        <p:tgtEl>
                                          <p:spTgt spid="314"/>
                                        </p:tgtEl>
                                        <p:attrNameLst>
                                          <p:attrName>style.visibility</p:attrName>
                                        </p:attrNameLst>
                                      </p:cBhvr>
                                      <p:to>
                                        <p:strVal val="visible"/>
                                      </p:to>
                                    </p:set>
                                    <p:animEffect transition="in" filter="fade">
                                      <p:cBhvr>
                                        <p:cTn id="102" dur="500"/>
                                        <p:tgtEl>
                                          <p:spTgt spid="314"/>
                                        </p:tgtEl>
                                      </p:cBhvr>
                                    </p:animEffect>
                                  </p:childTnLst>
                                </p:cTn>
                              </p:par>
                              <p:par>
                                <p:cTn id="103" presetID="10" presetClass="entr" presetSubtype="0" fill="hold" nodeType="withEffect">
                                  <p:stCondLst>
                                    <p:cond delay="0"/>
                                  </p:stCondLst>
                                  <p:childTnLst>
                                    <p:set>
                                      <p:cBhvr>
                                        <p:cTn id="104" dur="1" fill="hold">
                                          <p:stCondLst>
                                            <p:cond delay="0"/>
                                          </p:stCondLst>
                                        </p:cTn>
                                        <p:tgtEl>
                                          <p:spTgt spid="312"/>
                                        </p:tgtEl>
                                        <p:attrNameLst>
                                          <p:attrName>style.visibility</p:attrName>
                                        </p:attrNameLst>
                                      </p:cBhvr>
                                      <p:to>
                                        <p:strVal val="visible"/>
                                      </p:to>
                                    </p:set>
                                    <p:animEffect transition="in" filter="fade">
                                      <p:cBhvr>
                                        <p:cTn id="105" dur="500"/>
                                        <p:tgtEl>
                                          <p:spTgt spid="312"/>
                                        </p:tgtEl>
                                      </p:cBhvr>
                                    </p:animEffect>
                                  </p:childTnLst>
                                </p:cTn>
                              </p:par>
                              <p:par>
                                <p:cTn id="106" presetID="10" presetClass="entr" presetSubtype="0" fill="hold" nodeType="with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fade">
                                      <p:cBhvr>
                                        <p:cTn id="108" dur="500"/>
                                        <p:tgtEl>
                                          <p:spTgt spid="316"/>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additive="base">
                                        <p:cTn id="113" dur="500" fill="hold"/>
                                        <p:tgtEl>
                                          <p:spTgt spid="71"/>
                                        </p:tgtEl>
                                        <p:attrNameLst>
                                          <p:attrName>ppt_x</p:attrName>
                                        </p:attrNameLst>
                                      </p:cBhvr>
                                      <p:tavLst>
                                        <p:tav tm="0">
                                          <p:val>
                                            <p:strVal val="#ppt_x"/>
                                          </p:val>
                                        </p:tav>
                                        <p:tav tm="100000">
                                          <p:val>
                                            <p:strVal val="#ppt_x"/>
                                          </p:val>
                                        </p:tav>
                                      </p:tavLst>
                                    </p:anim>
                                    <p:anim calcmode="lin" valueType="num">
                                      <p:cBhvr additive="base">
                                        <p:cTn id="11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30"/>
                                        </p:tgtEl>
                                      </p:cBhvr>
                                    </p:animEffect>
                                    <p:set>
                                      <p:cBhvr>
                                        <p:cTn id="119" dur="1" fill="hold">
                                          <p:stCondLst>
                                            <p:cond delay="499"/>
                                          </p:stCondLst>
                                        </p:cTn>
                                        <p:tgtEl>
                                          <p:spTgt spid="30"/>
                                        </p:tgtEl>
                                        <p:attrNameLst>
                                          <p:attrName>style.visibility</p:attrName>
                                        </p:attrNameLst>
                                      </p:cBhvr>
                                      <p:to>
                                        <p:strVal val="hidden"/>
                                      </p:to>
                                    </p:set>
                                  </p:childTnLst>
                                </p:cTn>
                              </p:par>
                              <p:par>
                                <p:cTn id="120" presetID="10" presetClass="entr" presetSubtype="0" fill="hold" nodeType="with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500"/>
                                        <p:tgtEl>
                                          <p:spTgt spid="6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39"/>
                                        </p:tgtEl>
                                        <p:attrNameLst>
                                          <p:attrName>style.visibility</p:attrName>
                                        </p:attrNameLst>
                                      </p:cBhvr>
                                      <p:to>
                                        <p:strVal val="visible"/>
                                      </p:to>
                                    </p:set>
                                    <p:animEffect transition="in" filter="fade">
                                      <p:cBhvr>
                                        <p:cTn id="125" dur="500"/>
                                        <p:tgtEl>
                                          <p:spTgt spid="339"/>
                                        </p:tgtEl>
                                      </p:cBhvr>
                                    </p:animEffect>
                                  </p:childTnLst>
                                </p:cTn>
                              </p:par>
                              <p:par>
                                <p:cTn id="126" presetID="10" presetClass="exit" presetSubtype="0" fill="hold" nodeType="withEffect">
                                  <p:stCondLst>
                                    <p:cond delay="0"/>
                                  </p:stCondLst>
                                  <p:childTnLst>
                                    <p:animEffect transition="out" filter="fade">
                                      <p:cBhvr>
                                        <p:cTn id="127" dur="500"/>
                                        <p:tgtEl>
                                          <p:spTgt spid="34"/>
                                        </p:tgtEl>
                                      </p:cBhvr>
                                    </p:animEffect>
                                    <p:set>
                                      <p:cBhvr>
                                        <p:cTn id="128" dur="1" fill="hold">
                                          <p:stCondLst>
                                            <p:cond delay="499"/>
                                          </p:stCondLst>
                                        </p:cTn>
                                        <p:tgtEl>
                                          <p:spTgt spid="34"/>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517"/>
                                        </p:tgtEl>
                                      </p:cBhvr>
                                    </p:animEffect>
                                    <p:set>
                                      <p:cBhvr>
                                        <p:cTn id="131" dur="1" fill="hold">
                                          <p:stCondLst>
                                            <p:cond delay="499"/>
                                          </p:stCondLst>
                                        </p:cTn>
                                        <p:tgtEl>
                                          <p:spTgt spid="517"/>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46"/>
                                        </p:tgtEl>
                                      </p:cBhvr>
                                    </p:animEffect>
                                    <p:set>
                                      <p:cBhvr>
                                        <p:cTn id="136" dur="1" fill="hold">
                                          <p:stCondLst>
                                            <p:cond delay="499"/>
                                          </p:stCondLst>
                                        </p:cTn>
                                        <p:tgtEl>
                                          <p:spTgt spid="46"/>
                                        </p:tgtEl>
                                        <p:attrNameLst>
                                          <p:attrName>style.visibility</p:attrName>
                                        </p:attrNameLst>
                                      </p:cBhvr>
                                      <p:to>
                                        <p:strVal val="hidden"/>
                                      </p:to>
                                    </p:set>
                                  </p:childTnLst>
                                </p:cTn>
                              </p:par>
                              <p:par>
                                <p:cTn id="137" presetID="10" presetClass="entr" presetSubtype="0" fill="hold" grpId="0" nodeType="withEffect">
                                  <p:stCondLst>
                                    <p:cond delay="0"/>
                                  </p:stCondLst>
                                  <p:childTnLst>
                                    <p:set>
                                      <p:cBhvr>
                                        <p:cTn id="138" dur="1" fill="hold">
                                          <p:stCondLst>
                                            <p:cond delay="0"/>
                                          </p:stCondLst>
                                        </p:cTn>
                                        <p:tgtEl>
                                          <p:spTgt spid="264"/>
                                        </p:tgtEl>
                                        <p:attrNameLst>
                                          <p:attrName>style.visibility</p:attrName>
                                        </p:attrNameLst>
                                      </p:cBhvr>
                                      <p:to>
                                        <p:strVal val="visible"/>
                                      </p:to>
                                    </p:set>
                                    <p:animEffect transition="in" filter="fade">
                                      <p:cBhvr>
                                        <p:cTn id="139" dur="500"/>
                                        <p:tgtEl>
                                          <p:spTgt spid="264"/>
                                        </p:tgtEl>
                                      </p:cBhvr>
                                    </p:animEffect>
                                  </p:childTnLst>
                                </p:cTn>
                              </p:par>
                              <p:par>
                                <p:cTn id="140" presetID="10" presetClass="exit" presetSubtype="0" fill="hold" nodeType="withEffect">
                                  <p:stCondLst>
                                    <p:cond delay="0"/>
                                  </p:stCondLst>
                                  <p:childTnLst>
                                    <p:animEffect transition="out" filter="fade">
                                      <p:cBhvr>
                                        <p:cTn id="141" dur="500"/>
                                        <p:tgtEl>
                                          <p:spTgt spid="11"/>
                                        </p:tgtEl>
                                      </p:cBhvr>
                                    </p:animEffect>
                                    <p:set>
                                      <p:cBhvr>
                                        <p:cTn id="142" dur="1" fill="hold">
                                          <p:stCondLst>
                                            <p:cond delay="499"/>
                                          </p:stCondLst>
                                        </p:cTn>
                                        <p:tgtEl>
                                          <p:spTgt spid="11"/>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489"/>
                                        </p:tgtEl>
                                      </p:cBhvr>
                                    </p:animEffect>
                                    <p:set>
                                      <p:cBhvr>
                                        <p:cTn id="145" dur="1" fill="hold">
                                          <p:stCondLst>
                                            <p:cond delay="499"/>
                                          </p:stCondLst>
                                        </p:cTn>
                                        <p:tgtEl>
                                          <p:spTgt spid="489"/>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486"/>
                                        </p:tgtEl>
                                      </p:cBhvr>
                                    </p:animEffect>
                                    <p:set>
                                      <p:cBhvr>
                                        <p:cTn id="148" dur="1" fill="hold">
                                          <p:stCondLst>
                                            <p:cond delay="499"/>
                                          </p:stCondLst>
                                        </p:cTn>
                                        <p:tgtEl>
                                          <p:spTgt spid="486"/>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25"/>
                                        </p:tgtEl>
                                      </p:cBhvr>
                                    </p:animEffect>
                                    <p:set>
                                      <p:cBhvr>
                                        <p:cTn id="153" dur="1" fill="hold">
                                          <p:stCondLst>
                                            <p:cond delay="499"/>
                                          </p:stCondLst>
                                        </p:cTn>
                                        <p:tgtEl>
                                          <p:spTgt spid="25"/>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40"/>
                                        </p:tgtEl>
                                      </p:cBhvr>
                                    </p:animEffect>
                                    <p:set>
                                      <p:cBhvr>
                                        <p:cTn id="156" dur="1" fill="hold">
                                          <p:stCondLst>
                                            <p:cond delay="499"/>
                                          </p:stCondLst>
                                        </p:cTn>
                                        <p:tgtEl>
                                          <p:spTgt spid="40"/>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314"/>
                                        </p:tgtEl>
                                      </p:cBhvr>
                                    </p:animEffect>
                                    <p:set>
                                      <p:cBhvr>
                                        <p:cTn id="159" dur="1" fill="hold">
                                          <p:stCondLst>
                                            <p:cond delay="499"/>
                                          </p:stCondLst>
                                        </p:cTn>
                                        <p:tgtEl>
                                          <p:spTgt spid="314"/>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312"/>
                                        </p:tgtEl>
                                      </p:cBhvr>
                                    </p:animEffect>
                                    <p:set>
                                      <p:cBhvr>
                                        <p:cTn id="162" dur="1" fill="hold">
                                          <p:stCondLst>
                                            <p:cond delay="499"/>
                                          </p:stCondLst>
                                        </p:cTn>
                                        <p:tgtEl>
                                          <p:spTgt spid="312"/>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314"/>
                                        </p:tgtEl>
                                      </p:cBhvr>
                                    </p:animEffect>
                                    <p:set>
                                      <p:cBhvr>
                                        <p:cTn id="165" dur="1" fill="hold">
                                          <p:stCondLst>
                                            <p:cond delay="499"/>
                                          </p:stCondLst>
                                        </p:cTn>
                                        <p:tgtEl>
                                          <p:spTgt spid="314"/>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312"/>
                                        </p:tgtEl>
                                      </p:cBhvr>
                                    </p:animEffect>
                                    <p:set>
                                      <p:cBhvr>
                                        <p:cTn id="168" dur="1" fill="hold">
                                          <p:stCondLst>
                                            <p:cond delay="499"/>
                                          </p:stCondLst>
                                        </p:cTn>
                                        <p:tgtEl>
                                          <p:spTgt spid="312"/>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316"/>
                                        </p:tgtEl>
                                      </p:cBhvr>
                                    </p:animEffect>
                                    <p:set>
                                      <p:cBhvr>
                                        <p:cTn id="171" dur="1" fill="hold">
                                          <p:stCondLst>
                                            <p:cond delay="499"/>
                                          </p:stCondLst>
                                        </p:cTn>
                                        <p:tgtEl>
                                          <p:spTgt spid="316"/>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72"/>
                                        </p:tgtEl>
                                        <p:attrNameLst>
                                          <p:attrName>style.visibility</p:attrName>
                                        </p:attrNameLst>
                                      </p:cBhvr>
                                      <p:to>
                                        <p:strVal val="visible"/>
                                      </p:to>
                                    </p:set>
                                    <p:anim calcmode="lin" valueType="num">
                                      <p:cBhvr additive="base">
                                        <p:cTn id="176" dur="500" fill="hold"/>
                                        <p:tgtEl>
                                          <p:spTgt spid="72"/>
                                        </p:tgtEl>
                                        <p:attrNameLst>
                                          <p:attrName>ppt_x</p:attrName>
                                        </p:attrNameLst>
                                      </p:cBhvr>
                                      <p:tavLst>
                                        <p:tav tm="0">
                                          <p:val>
                                            <p:strVal val="#ppt_x"/>
                                          </p:val>
                                        </p:tav>
                                        <p:tav tm="100000">
                                          <p:val>
                                            <p:strVal val="#ppt_x"/>
                                          </p:val>
                                        </p:tav>
                                      </p:tavLst>
                                    </p:anim>
                                    <p:anim calcmode="lin" valueType="num">
                                      <p:cBhvr additive="base">
                                        <p:cTn id="177"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500"/>
                                        <p:tgtEl>
                                          <p:spTgt spid="69"/>
                                        </p:tgtEl>
                                      </p:cBhvr>
                                    </p:animEffect>
                                    <p:set>
                                      <p:cBhvr>
                                        <p:cTn id="182" dur="1" fill="hold">
                                          <p:stCondLst>
                                            <p:cond delay="499"/>
                                          </p:stCondLst>
                                        </p:cTn>
                                        <p:tgtEl>
                                          <p:spTgt spid="69"/>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34"/>
                                        </p:tgtEl>
                                      </p:cBhvr>
                                    </p:animEffect>
                                    <p:set>
                                      <p:cBhvr>
                                        <p:cTn id="185" dur="1" fill="hold">
                                          <p:stCondLst>
                                            <p:cond delay="499"/>
                                          </p:stCondLst>
                                        </p:cTn>
                                        <p:tgtEl>
                                          <p:spTgt spid="34"/>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34"/>
                                        </p:tgtEl>
                                      </p:cBhvr>
                                    </p:animEffect>
                                    <p:set>
                                      <p:cBhvr>
                                        <p:cTn id="188" dur="1" fill="hold">
                                          <p:stCondLst>
                                            <p:cond delay="499"/>
                                          </p:stCondLst>
                                        </p:cTn>
                                        <p:tgtEl>
                                          <p:spTgt spid="34"/>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32"/>
                                        </p:tgtEl>
                                      </p:cBhvr>
                                    </p:animEffect>
                                    <p:set>
                                      <p:cBhvr>
                                        <p:cTn id="191" dur="1" fill="hold">
                                          <p:stCondLst>
                                            <p:cond delay="499"/>
                                          </p:stCondLst>
                                        </p:cTn>
                                        <p:tgtEl>
                                          <p:spTgt spid="32"/>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36"/>
                                        </p:tgtEl>
                                      </p:cBhvr>
                                    </p:animEffect>
                                    <p:set>
                                      <p:cBhvr>
                                        <p:cTn id="194" dur="1" fill="hold">
                                          <p:stCondLst>
                                            <p:cond delay="499"/>
                                          </p:stCondLst>
                                        </p:cTn>
                                        <p:tgtEl>
                                          <p:spTgt spid="36"/>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30"/>
                                        </p:tgtEl>
                                      </p:cBhvr>
                                    </p:animEffect>
                                    <p:set>
                                      <p:cBhvr>
                                        <p:cTn id="197" dur="1" fill="hold">
                                          <p:stCondLst>
                                            <p:cond delay="499"/>
                                          </p:stCondLst>
                                        </p:cTn>
                                        <p:tgtEl>
                                          <p:spTgt spid="30"/>
                                        </p:tgtEl>
                                        <p:attrNameLst>
                                          <p:attrName>style.visibility</p:attrName>
                                        </p:attrNameLst>
                                      </p:cBhvr>
                                      <p:to>
                                        <p:strVal val="hidden"/>
                                      </p:to>
                                    </p:set>
                                  </p:childTnLst>
                                </p:cTn>
                              </p:par>
                              <p:par>
                                <p:cTn id="198" presetID="10" presetClass="entr" presetSubtype="0" fill="hold" nodeType="withEffect">
                                  <p:stCondLst>
                                    <p:cond delay="0"/>
                                  </p:stCondLst>
                                  <p:childTnLst>
                                    <p:set>
                                      <p:cBhvr>
                                        <p:cTn id="199" dur="1" fill="hold">
                                          <p:stCondLst>
                                            <p:cond delay="0"/>
                                          </p:stCondLst>
                                        </p:cTn>
                                        <p:tgtEl>
                                          <p:spTgt spid="266"/>
                                        </p:tgtEl>
                                        <p:attrNameLst>
                                          <p:attrName>style.visibility</p:attrName>
                                        </p:attrNameLst>
                                      </p:cBhvr>
                                      <p:to>
                                        <p:strVal val="visible"/>
                                      </p:to>
                                    </p:set>
                                    <p:animEffect transition="in" filter="fade">
                                      <p:cBhvr>
                                        <p:cTn id="200" dur="500"/>
                                        <p:tgtEl>
                                          <p:spTgt spid="266"/>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500"/>
                                        <p:tgtEl>
                                          <p:spTgt spid="490"/>
                                        </p:tgtEl>
                                      </p:cBhvr>
                                    </p:animEffect>
                                    <p:set>
                                      <p:cBhvr>
                                        <p:cTn id="205" dur="1" fill="hold">
                                          <p:stCondLst>
                                            <p:cond delay="499"/>
                                          </p:stCondLst>
                                        </p:cTn>
                                        <p:tgtEl>
                                          <p:spTgt spid="490"/>
                                        </p:tgtEl>
                                        <p:attrNameLst>
                                          <p:attrName>style.visibility</p:attrName>
                                        </p:attrNameLst>
                                      </p:cBhvr>
                                      <p:to>
                                        <p:strVal val="hidden"/>
                                      </p:to>
                                    </p:set>
                                  </p:childTnLst>
                                </p:cTn>
                              </p:par>
                              <p:par>
                                <p:cTn id="206" presetID="10" presetClass="entr" presetSubtype="0" fill="hold" nodeType="withEffect">
                                  <p:stCondLst>
                                    <p:cond delay="0"/>
                                  </p:stCondLst>
                                  <p:childTnLst>
                                    <p:set>
                                      <p:cBhvr>
                                        <p:cTn id="207" dur="1" fill="hold">
                                          <p:stCondLst>
                                            <p:cond delay="0"/>
                                          </p:stCondLst>
                                        </p:cTn>
                                        <p:tgtEl>
                                          <p:spTgt spid="319"/>
                                        </p:tgtEl>
                                        <p:attrNameLst>
                                          <p:attrName>style.visibility</p:attrName>
                                        </p:attrNameLst>
                                      </p:cBhvr>
                                      <p:to>
                                        <p:strVal val="visible"/>
                                      </p:to>
                                    </p:set>
                                    <p:animEffect transition="in" filter="fade">
                                      <p:cBhvr>
                                        <p:cTn id="208" dur="500"/>
                                        <p:tgtEl>
                                          <p:spTgt spid="319"/>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xit" presetSubtype="0" fill="hold" nodeType="clickEffect">
                                  <p:stCondLst>
                                    <p:cond delay="0"/>
                                  </p:stCondLst>
                                  <p:childTnLst>
                                    <p:animEffect transition="out" filter="fade">
                                      <p:cBhvr>
                                        <p:cTn id="212" dur="500"/>
                                        <p:tgtEl>
                                          <p:spTgt spid="489"/>
                                        </p:tgtEl>
                                      </p:cBhvr>
                                    </p:animEffect>
                                    <p:set>
                                      <p:cBhvr>
                                        <p:cTn id="213" dur="1" fill="hold">
                                          <p:stCondLst>
                                            <p:cond delay="499"/>
                                          </p:stCondLst>
                                        </p:cTn>
                                        <p:tgtEl>
                                          <p:spTgt spid="489"/>
                                        </p:tgtEl>
                                        <p:attrNameLst>
                                          <p:attrName>style.visibility</p:attrName>
                                        </p:attrNameLst>
                                      </p:cBhvr>
                                      <p:to>
                                        <p:strVal val="hidden"/>
                                      </p:to>
                                    </p:set>
                                  </p:childTnLst>
                                </p:cTn>
                              </p:par>
                              <p:par>
                                <p:cTn id="214" presetID="10" presetClass="entr" presetSubtype="0" fill="hold" nodeType="withEffect">
                                  <p:stCondLst>
                                    <p:cond delay="0"/>
                                  </p:stCondLst>
                                  <p:childTnLst>
                                    <p:set>
                                      <p:cBhvr>
                                        <p:cTn id="215" dur="1" fill="hold">
                                          <p:stCondLst>
                                            <p:cond delay="0"/>
                                          </p:stCondLst>
                                        </p:cTn>
                                        <p:tgtEl>
                                          <p:spTgt spid="385"/>
                                        </p:tgtEl>
                                        <p:attrNameLst>
                                          <p:attrName>style.visibility</p:attrName>
                                        </p:attrNameLst>
                                      </p:cBhvr>
                                      <p:to>
                                        <p:strVal val="visible"/>
                                      </p:to>
                                    </p:set>
                                    <p:animEffect transition="in" filter="fade">
                                      <p:cBhvr>
                                        <p:cTn id="216" dur="500"/>
                                        <p:tgtEl>
                                          <p:spTgt spid="385"/>
                                        </p:tgtEl>
                                      </p:cBhvr>
                                    </p:animEffect>
                                  </p:childTnLst>
                                </p:cTn>
                              </p:par>
                              <p:par>
                                <p:cTn id="217" presetID="10" presetClass="exit" presetSubtype="0" fill="hold" nodeType="withEffect">
                                  <p:stCondLst>
                                    <p:cond delay="0"/>
                                  </p:stCondLst>
                                  <p:childTnLst>
                                    <p:animEffect transition="out" filter="fade">
                                      <p:cBhvr>
                                        <p:cTn id="218" dur="500"/>
                                        <p:tgtEl>
                                          <p:spTgt spid="486"/>
                                        </p:tgtEl>
                                      </p:cBhvr>
                                    </p:animEffect>
                                    <p:set>
                                      <p:cBhvr>
                                        <p:cTn id="219" dur="1" fill="hold">
                                          <p:stCondLst>
                                            <p:cond delay="499"/>
                                          </p:stCondLst>
                                        </p:cTn>
                                        <p:tgtEl>
                                          <p:spTgt spid="486"/>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500"/>
                                        <p:tgtEl>
                                          <p:spTgt spid="46"/>
                                        </p:tgtEl>
                                      </p:cBhvr>
                                    </p:animEffect>
                                    <p:set>
                                      <p:cBhvr>
                                        <p:cTn id="222" dur="1" fill="hold">
                                          <p:stCondLst>
                                            <p:cond delay="499"/>
                                          </p:stCondLst>
                                        </p:cTn>
                                        <p:tgtEl>
                                          <p:spTgt spid="46"/>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500"/>
                                        <p:tgtEl>
                                          <p:spTgt spid="11"/>
                                        </p:tgtEl>
                                      </p:cBhvr>
                                    </p:animEffect>
                                    <p:set>
                                      <p:cBhvr>
                                        <p:cTn id="225" dur="1" fill="hold">
                                          <p:stCondLst>
                                            <p:cond delay="499"/>
                                          </p:stCondLst>
                                        </p:cTn>
                                        <p:tgtEl>
                                          <p:spTgt spid="11"/>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8"/>
                                        </p:tgtEl>
                                      </p:cBhvr>
                                    </p:animEffect>
                                    <p:set>
                                      <p:cBhvr>
                                        <p:cTn id="228" dur="1" fill="hold">
                                          <p:stCondLst>
                                            <p:cond delay="499"/>
                                          </p:stCondLst>
                                        </p:cTn>
                                        <p:tgtEl>
                                          <p:spTgt spid="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14"/>
                                        </p:tgtEl>
                                        <p:attrNameLst>
                                          <p:attrName>style.visibility</p:attrName>
                                        </p:attrNameLst>
                                      </p:cBhvr>
                                      <p:to>
                                        <p:strVal val="visible"/>
                                      </p:to>
                                    </p:set>
                                    <p:animEffect transition="in" filter="fade">
                                      <p:cBhvr>
                                        <p:cTn id="231" dur="500"/>
                                        <p:tgtEl>
                                          <p:spTgt spid="14"/>
                                        </p:tgtEl>
                                      </p:cBhvr>
                                    </p:animEffect>
                                  </p:childTnLst>
                                </p:cTn>
                              </p:par>
                              <p:par>
                                <p:cTn id="232" presetID="10" presetClass="entr" presetSubtype="0" fill="hold" nodeType="withEffect">
                                  <p:stCondLst>
                                    <p:cond delay="0"/>
                                  </p:stCondLst>
                                  <p:childTnLst>
                                    <p:set>
                                      <p:cBhvr>
                                        <p:cTn id="233" dur="1" fill="hold">
                                          <p:stCondLst>
                                            <p:cond delay="0"/>
                                          </p:stCondLst>
                                        </p:cTn>
                                        <p:tgtEl>
                                          <p:spTgt spid="39"/>
                                        </p:tgtEl>
                                        <p:attrNameLst>
                                          <p:attrName>style.visibility</p:attrName>
                                        </p:attrNameLst>
                                      </p:cBhvr>
                                      <p:to>
                                        <p:strVal val="visible"/>
                                      </p:to>
                                    </p:set>
                                    <p:animEffect transition="in" filter="fade">
                                      <p:cBhvr>
                                        <p:cTn id="234" dur="500"/>
                                        <p:tgtEl>
                                          <p:spTgt spid="39"/>
                                        </p:tgtEl>
                                      </p:cBhvr>
                                    </p:animEffect>
                                  </p:childTnLst>
                                </p:cTn>
                              </p:par>
                              <p:par>
                                <p:cTn id="235" presetID="10" presetClass="entr" presetSubtype="0" fill="hold" nodeType="withEffect">
                                  <p:stCondLst>
                                    <p:cond delay="0"/>
                                  </p:stCondLst>
                                  <p:childTnLst>
                                    <p:set>
                                      <p:cBhvr>
                                        <p:cTn id="236" dur="1" fill="hold">
                                          <p:stCondLst>
                                            <p:cond delay="0"/>
                                          </p:stCondLst>
                                        </p:cTn>
                                        <p:tgtEl>
                                          <p:spTgt spid="43"/>
                                        </p:tgtEl>
                                        <p:attrNameLst>
                                          <p:attrName>style.visibility</p:attrName>
                                        </p:attrNameLst>
                                      </p:cBhvr>
                                      <p:to>
                                        <p:strVal val="visible"/>
                                      </p:to>
                                    </p:set>
                                    <p:animEffect transition="in" filter="fade">
                                      <p:cBhvr>
                                        <p:cTn id="237" dur="500"/>
                                        <p:tgtEl>
                                          <p:spTgt spid="43"/>
                                        </p:tgtEl>
                                      </p:cBhvr>
                                    </p:animEffect>
                                  </p:childTnLst>
                                </p:cTn>
                              </p:par>
                              <p:par>
                                <p:cTn id="238" presetID="10" presetClass="entr" presetSubtype="0" fill="hold" grpId="1" nodeType="withEffect">
                                  <p:stCondLst>
                                    <p:cond delay="0"/>
                                  </p:stCondLst>
                                  <p:childTnLst>
                                    <p:set>
                                      <p:cBhvr>
                                        <p:cTn id="239" dur="1" fill="hold">
                                          <p:stCondLst>
                                            <p:cond delay="0"/>
                                          </p:stCondLst>
                                        </p:cTn>
                                        <p:tgtEl>
                                          <p:spTgt spid="55"/>
                                        </p:tgtEl>
                                        <p:attrNameLst>
                                          <p:attrName>style.visibility</p:attrName>
                                        </p:attrNameLst>
                                      </p:cBhvr>
                                      <p:to>
                                        <p:strVal val="visible"/>
                                      </p:to>
                                    </p:set>
                                    <p:animEffect transition="in" filter="fade">
                                      <p:cBhvr>
                                        <p:cTn id="240" dur="500"/>
                                        <p:tgtEl>
                                          <p:spTgt spid="55"/>
                                        </p:tgtEl>
                                      </p:cBhvr>
                                    </p:animEffect>
                                  </p:childTnLst>
                                </p:cTn>
                              </p:par>
                              <p:par>
                                <p:cTn id="241" presetID="10" presetClass="entr" presetSubtype="0" fill="hold" nodeType="withEffect">
                                  <p:stCondLst>
                                    <p:cond delay="0"/>
                                  </p:stCondLst>
                                  <p:childTnLst>
                                    <p:set>
                                      <p:cBhvr>
                                        <p:cTn id="242" dur="1" fill="hold">
                                          <p:stCondLst>
                                            <p:cond delay="0"/>
                                          </p:stCondLst>
                                        </p:cTn>
                                        <p:tgtEl>
                                          <p:spTgt spid="50"/>
                                        </p:tgtEl>
                                        <p:attrNameLst>
                                          <p:attrName>style.visibility</p:attrName>
                                        </p:attrNameLst>
                                      </p:cBhvr>
                                      <p:to>
                                        <p:strVal val="visible"/>
                                      </p:to>
                                    </p:set>
                                    <p:animEffect transition="in" filter="fade">
                                      <p:cBhvr>
                                        <p:cTn id="243" dur="500"/>
                                        <p:tgtEl>
                                          <p:spTgt spid="50"/>
                                        </p:tgtEl>
                                      </p:cBhvr>
                                    </p:animEffect>
                                  </p:childTnLst>
                                </p:cTn>
                              </p:par>
                              <p:par>
                                <p:cTn id="244" presetID="10" presetClass="entr" presetSubtype="0" fill="hold" nodeType="withEffect">
                                  <p:stCondLst>
                                    <p:cond delay="0"/>
                                  </p:stCondLst>
                                  <p:childTnLst>
                                    <p:set>
                                      <p:cBhvr>
                                        <p:cTn id="245" dur="1" fill="hold">
                                          <p:stCondLst>
                                            <p:cond delay="0"/>
                                          </p:stCondLst>
                                        </p:cTn>
                                        <p:tgtEl>
                                          <p:spTgt spid="23"/>
                                        </p:tgtEl>
                                        <p:attrNameLst>
                                          <p:attrName>style.visibility</p:attrName>
                                        </p:attrNameLst>
                                      </p:cBhvr>
                                      <p:to>
                                        <p:strVal val="visible"/>
                                      </p:to>
                                    </p:set>
                                    <p:animEffect transition="in" filter="fade">
                                      <p:cBhvr>
                                        <p:cTn id="246" dur="500"/>
                                        <p:tgtEl>
                                          <p:spTgt spid="23"/>
                                        </p:tgtEl>
                                      </p:cBhvr>
                                    </p:animEffect>
                                  </p:childTnLst>
                                </p:cTn>
                              </p:par>
                              <p:par>
                                <p:cTn id="247" presetID="10" presetClass="entr" presetSubtype="0" fill="hold"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fade">
                                      <p:cBhvr>
                                        <p:cTn id="249" dur="500"/>
                                        <p:tgtEl>
                                          <p:spTgt spid="45"/>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429"/>
                                        </p:tgtEl>
                                        <p:attrNameLst>
                                          <p:attrName>style.visibility</p:attrName>
                                        </p:attrNameLst>
                                      </p:cBhvr>
                                      <p:to>
                                        <p:strVal val="visible"/>
                                      </p:to>
                                    </p:set>
                                    <p:animEffect transition="in" filter="fade">
                                      <p:cBhvr>
                                        <p:cTn id="252" dur="500"/>
                                        <p:tgtEl>
                                          <p:spTgt spid="429"/>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427"/>
                                        </p:tgtEl>
                                        <p:attrNameLst>
                                          <p:attrName>style.visibility</p:attrName>
                                        </p:attrNameLst>
                                      </p:cBhvr>
                                      <p:to>
                                        <p:strVal val="visible"/>
                                      </p:to>
                                    </p:set>
                                    <p:animEffect transition="in" filter="fade">
                                      <p:cBhvr>
                                        <p:cTn id="255" dur="500"/>
                                        <p:tgtEl>
                                          <p:spTgt spid="427"/>
                                        </p:tgtEl>
                                      </p:cBhvr>
                                    </p:animEffect>
                                  </p:childTnLst>
                                </p:cTn>
                              </p:par>
                              <p:par>
                                <p:cTn id="256" presetID="10" presetClass="entr" presetSubtype="0" fill="hold" nodeType="withEffect">
                                  <p:stCondLst>
                                    <p:cond delay="0"/>
                                  </p:stCondLst>
                                  <p:childTnLst>
                                    <p:set>
                                      <p:cBhvr>
                                        <p:cTn id="257" dur="1" fill="hold">
                                          <p:stCondLst>
                                            <p:cond delay="0"/>
                                          </p:stCondLst>
                                        </p:cTn>
                                        <p:tgtEl>
                                          <p:spTgt spid="19"/>
                                        </p:tgtEl>
                                        <p:attrNameLst>
                                          <p:attrName>style.visibility</p:attrName>
                                        </p:attrNameLst>
                                      </p:cBhvr>
                                      <p:to>
                                        <p:strVal val="visible"/>
                                      </p:to>
                                    </p:set>
                                    <p:animEffect transition="in" filter="fade">
                                      <p:cBhvr>
                                        <p:cTn id="258" dur="500"/>
                                        <p:tgtEl>
                                          <p:spTgt spid="19"/>
                                        </p:tgtEl>
                                      </p:cBhvr>
                                    </p:animEffect>
                                  </p:childTnLst>
                                </p:cTn>
                              </p:par>
                              <p:par>
                                <p:cTn id="259" presetID="10" presetClass="entr" presetSubtype="0" fill="hold" nodeType="withEffect">
                                  <p:stCondLst>
                                    <p:cond delay="0"/>
                                  </p:stCondLst>
                                  <p:childTnLst>
                                    <p:set>
                                      <p:cBhvr>
                                        <p:cTn id="260" dur="1" fill="hold">
                                          <p:stCondLst>
                                            <p:cond delay="0"/>
                                          </p:stCondLst>
                                        </p:cTn>
                                        <p:tgtEl>
                                          <p:spTgt spid="428"/>
                                        </p:tgtEl>
                                        <p:attrNameLst>
                                          <p:attrName>style.visibility</p:attrName>
                                        </p:attrNameLst>
                                      </p:cBhvr>
                                      <p:to>
                                        <p:strVal val="visible"/>
                                      </p:to>
                                    </p:set>
                                    <p:animEffect transition="in" filter="fade">
                                      <p:cBhvr>
                                        <p:cTn id="261" dur="500"/>
                                        <p:tgtEl>
                                          <p:spTgt spid="428"/>
                                        </p:tgtEl>
                                      </p:cBhvr>
                                    </p:animEffect>
                                  </p:childTnLst>
                                </p:cTn>
                              </p:par>
                              <p:par>
                                <p:cTn id="262" presetID="10" presetClass="entr" presetSubtype="0" fill="hold" nodeType="withEffect">
                                  <p:stCondLst>
                                    <p:cond delay="0"/>
                                  </p:stCondLst>
                                  <p:childTnLst>
                                    <p:set>
                                      <p:cBhvr>
                                        <p:cTn id="263" dur="1" fill="hold">
                                          <p:stCondLst>
                                            <p:cond delay="0"/>
                                          </p:stCondLst>
                                        </p:cTn>
                                        <p:tgtEl>
                                          <p:spTgt spid="430"/>
                                        </p:tgtEl>
                                        <p:attrNameLst>
                                          <p:attrName>style.visibility</p:attrName>
                                        </p:attrNameLst>
                                      </p:cBhvr>
                                      <p:to>
                                        <p:strVal val="visible"/>
                                      </p:to>
                                    </p:set>
                                    <p:animEffect transition="in" filter="fade">
                                      <p:cBhvr>
                                        <p:cTn id="264" dur="500"/>
                                        <p:tgtEl>
                                          <p:spTgt spid="430"/>
                                        </p:tgtEl>
                                      </p:cBhvr>
                                    </p:animEffect>
                                  </p:childTnLst>
                                </p:cTn>
                              </p:par>
                              <p:par>
                                <p:cTn id="265" presetID="10" presetClass="entr" presetSubtype="0" fill="hold" nodeType="withEffect">
                                  <p:stCondLst>
                                    <p:cond delay="0"/>
                                  </p:stCondLst>
                                  <p:childTnLst>
                                    <p:set>
                                      <p:cBhvr>
                                        <p:cTn id="266" dur="1" fill="hold">
                                          <p:stCondLst>
                                            <p:cond delay="0"/>
                                          </p:stCondLst>
                                        </p:cTn>
                                        <p:tgtEl>
                                          <p:spTgt spid="49"/>
                                        </p:tgtEl>
                                        <p:attrNameLst>
                                          <p:attrName>style.visibility</p:attrName>
                                        </p:attrNameLst>
                                      </p:cBhvr>
                                      <p:to>
                                        <p:strVal val="visible"/>
                                      </p:to>
                                    </p:set>
                                    <p:animEffect transition="in" filter="fade">
                                      <p:cBhvr>
                                        <p:cTn id="267" dur="500"/>
                                        <p:tgtEl>
                                          <p:spTgt spid="49"/>
                                        </p:tgtEl>
                                      </p:cBhvr>
                                    </p:animEffect>
                                  </p:childTnLst>
                                </p:cTn>
                              </p:par>
                              <p:par>
                                <p:cTn id="268" presetID="10" presetClass="entr" presetSubtype="0" fill="hold" nodeType="withEffect">
                                  <p:stCondLst>
                                    <p:cond delay="0"/>
                                  </p:stCondLst>
                                  <p:childTnLst>
                                    <p:set>
                                      <p:cBhvr>
                                        <p:cTn id="269" dur="1" fill="hold">
                                          <p:stCondLst>
                                            <p:cond delay="0"/>
                                          </p:stCondLst>
                                        </p:cTn>
                                        <p:tgtEl>
                                          <p:spTgt spid="431"/>
                                        </p:tgtEl>
                                        <p:attrNameLst>
                                          <p:attrName>style.visibility</p:attrName>
                                        </p:attrNameLst>
                                      </p:cBhvr>
                                      <p:to>
                                        <p:strVal val="visible"/>
                                      </p:to>
                                    </p:set>
                                    <p:animEffect transition="in" filter="fade">
                                      <p:cBhvr>
                                        <p:cTn id="270" dur="500"/>
                                        <p:tgtEl>
                                          <p:spTgt spid="431"/>
                                        </p:tgtEl>
                                      </p:cBhvr>
                                    </p:animEffect>
                                  </p:childTnLst>
                                </p:cTn>
                              </p:par>
                              <p:par>
                                <p:cTn id="271" presetID="10" presetClass="entr" presetSubtype="0" fill="hold" nodeType="withEffect">
                                  <p:stCondLst>
                                    <p:cond delay="0"/>
                                  </p:stCondLst>
                                  <p:childTnLst>
                                    <p:set>
                                      <p:cBhvr>
                                        <p:cTn id="272" dur="1" fill="hold">
                                          <p:stCondLst>
                                            <p:cond delay="0"/>
                                          </p:stCondLst>
                                        </p:cTn>
                                        <p:tgtEl>
                                          <p:spTgt spid="455"/>
                                        </p:tgtEl>
                                        <p:attrNameLst>
                                          <p:attrName>style.visibility</p:attrName>
                                        </p:attrNameLst>
                                      </p:cBhvr>
                                      <p:to>
                                        <p:strVal val="visible"/>
                                      </p:to>
                                    </p:set>
                                    <p:animEffect transition="in" filter="fade">
                                      <p:cBhvr>
                                        <p:cTn id="273" dur="500"/>
                                        <p:tgtEl>
                                          <p:spTgt spid="455"/>
                                        </p:tgtEl>
                                      </p:cBhvr>
                                    </p:animEffect>
                                  </p:childTnLst>
                                </p:cTn>
                              </p:par>
                              <p:par>
                                <p:cTn id="274" presetID="10" presetClass="entr" presetSubtype="0" fill="hold" nodeType="withEffect">
                                  <p:stCondLst>
                                    <p:cond delay="0"/>
                                  </p:stCondLst>
                                  <p:childTnLst>
                                    <p:set>
                                      <p:cBhvr>
                                        <p:cTn id="275" dur="1" fill="hold">
                                          <p:stCondLst>
                                            <p:cond delay="0"/>
                                          </p:stCondLst>
                                        </p:cTn>
                                        <p:tgtEl>
                                          <p:spTgt spid="56"/>
                                        </p:tgtEl>
                                        <p:attrNameLst>
                                          <p:attrName>style.visibility</p:attrName>
                                        </p:attrNameLst>
                                      </p:cBhvr>
                                      <p:to>
                                        <p:strVal val="visible"/>
                                      </p:to>
                                    </p:set>
                                    <p:animEffect transition="in" filter="fade">
                                      <p:cBhvr>
                                        <p:cTn id="276" dur="500"/>
                                        <p:tgtEl>
                                          <p:spTgt spid="56"/>
                                        </p:tgtEl>
                                      </p:cBhvr>
                                    </p:animEffect>
                                  </p:childTnLst>
                                </p:cTn>
                              </p:par>
                              <p:par>
                                <p:cTn id="277" presetID="10" presetClass="entr" presetSubtype="0" fill="hold" nodeType="withEffect">
                                  <p:stCondLst>
                                    <p:cond delay="0"/>
                                  </p:stCondLst>
                                  <p:childTnLst>
                                    <p:set>
                                      <p:cBhvr>
                                        <p:cTn id="278" dur="1" fill="hold">
                                          <p:stCondLst>
                                            <p:cond delay="0"/>
                                          </p:stCondLst>
                                        </p:cTn>
                                        <p:tgtEl>
                                          <p:spTgt spid="456"/>
                                        </p:tgtEl>
                                        <p:attrNameLst>
                                          <p:attrName>style.visibility</p:attrName>
                                        </p:attrNameLst>
                                      </p:cBhvr>
                                      <p:to>
                                        <p:strVal val="visible"/>
                                      </p:to>
                                    </p:set>
                                    <p:animEffect transition="in" filter="fade">
                                      <p:cBhvr>
                                        <p:cTn id="279" dur="5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55" grpId="0" animBg="1"/>
      <p:bldP spid="55" grpId="1" animBg="1"/>
      <p:bldP spid="339" grpId="0" animBg="1"/>
      <p:bldP spid="70" grpId="0"/>
      <p:bldP spid="71" grpId="0"/>
      <p:bldP spid="370" grpId="0"/>
      <p:bldP spid="72" grpId="0"/>
      <p:bldP spid="264" grpId="0" animBg="1"/>
      <p:bldP spid="427" grpId="0" animBg="1"/>
      <p:bldP spid="429" grpId="0" animBg="1"/>
    </p:bld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zato 3">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zato 3">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1823</Words>
  <Application>Microsoft Office PowerPoint</Application>
  <PresentationFormat>Widescreen</PresentationFormat>
  <Paragraphs>333</Paragraphs>
  <Slides>10</Slides>
  <Notes>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10</vt:i4>
      </vt:variant>
    </vt:vector>
  </HeadingPairs>
  <TitlesOfParts>
    <vt:vector size="17" baseType="lpstr">
      <vt:lpstr>Arial</vt:lpstr>
      <vt:lpstr>Calibri</vt:lpstr>
      <vt:lpstr>Comic Sans MS</vt:lpstr>
      <vt:lpstr>MS Shell Dlg 2</vt:lpstr>
      <vt:lpstr>Symbol</vt:lpstr>
      <vt:lpstr>1_Tema di Office</vt:lpstr>
      <vt:lpstr>2_Tema di Office</vt:lpstr>
      <vt:lpstr>Geometria descrittiva dinamica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Elio Fragassi</dc:creator>
  <cp:lastModifiedBy>Elio Fragassi</cp:lastModifiedBy>
  <cp:revision>136</cp:revision>
  <dcterms:created xsi:type="dcterms:W3CDTF">2021-11-28T09:49:30Z</dcterms:created>
  <dcterms:modified xsi:type="dcterms:W3CDTF">2021-12-16T17:41:45Z</dcterms:modified>
</cp:coreProperties>
</file>