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1"/>
  </p:notesMasterIdLst>
  <p:sldIdLst>
    <p:sldId id="268" r:id="rId3"/>
    <p:sldId id="256" r:id="rId4"/>
    <p:sldId id="276" r:id="rId5"/>
    <p:sldId id="271" r:id="rId6"/>
    <p:sldId id="272" r:id="rId7"/>
    <p:sldId id="274" r:id="rId8"/>
    <p:sldId id="275" r:id="rId9"/>
    <p:sldId id="277" r:id="rId10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FBE5D6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248" autoAdjust="0"/>
    <p:restoredTop sz="95256" autoAdjust="0"/>
  </p:normalViewPr>
  <p:slideViewPr>
    <p:cSldViewPr snapToGrid="0">
      <p:cViewPr varScale="1">
        <p:scale>
          <a:sx n="81" d="100"/>
          <a:sy n="81" d="100"/>
        </p:scale>
        <p:origin x="62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DE8677-594C-4A10-8A1C-0139A38DADA2}" type="datetimeFigureOut">
              <a:rPr lang="it-IT" smtClean="0"/>
              <a:t>19/11/2021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40A013-F792-42B4-9C5E-5EABF257C0A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512509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769E635-4B89-4698-92C2-4071089677AF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618223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EC2CD40-E699-4891-AED8-FF2C9ECEF8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6741E9EA-5130-4271-80E4-A9067DF0D7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E38F177-7CD3-4226-BDB9-3E3FB5F3A3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E5E27-0066-4B6C-8A4E-3EAE1DB9A593}" type="datetimeFigureOut">
              <a:rPr lang="it-IT" smtClean="0"/>
              <a:t>19/11/2021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4946696-026B-40EB-9AC1-B98DDE21C9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D29F096-4B31-4B1D-AA43-E378EEFEFF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2E11B-5AFA-4BF4-93C0-2572C5C854E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8532648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56763A6-6E93-45A1-A126-876AFFF1DD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7D82CD2D-DBD4-4482-ABA3-2319C5D778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A350BE5-2829-4F33-A1CC-BF8CC3159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E5E27-0066-4B6C-8A4E-3EAE1DB9A593}" type="datetimeFigureOut">
              <a:rPr lang="it-IT" smtClean="0"/>
              <a:t>19/11/2021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EDFED62-1196-44CA-82BD-96E0EF72E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C944734-0350-45AC-A2E3-E2DF86C897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2E11B-5AFA-4BF4-93C0-2572C5C854E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5276094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0A1FB689-AE61-4817-9E61-658A9A2E716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AF21084C-0DFE-4679-B12A-915CF9EBDF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CDE44CF-0659-48E0-911B-7C999C31B1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E5E27-0066-4B6C-8A4E-3EAE1DB9A593}" type="datetimeFigureOut">
              <a:rPr lang="it-IT" smtClean="0"/>
              <a:t>19/11/2021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579E555-E7A9-4E26-B8C1-A591201B35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8C6C9D2-A69D-4354-A3FC-AE97F38896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2E11B-5AFA-4BF4-93C0-2572C5C854E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314118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2226C2D-875C-43FD-938B-A828F89930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D2AD11A5-DC51-4307-8CEF-A0049071F3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6BA5C4D-3715-4630-B1FA-272E6963DC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92C4B-5F6B-41B1-B710-8AC021E15CCB}" type="datetimeFigureOut">
              <a:rPr lang="it-IT" smtClean="0"/>
              <a:t>19/11/2021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68A11C0-F336-4A66-96F0-4379F999BC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5C9B2AB-2C6F-4665-B66A-C1E85405B0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7B7EA-93C2-46E2-8238-8B63F03314B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4309313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AB9B440-9BF2-41E4-AA85-0126694CF9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7D551CE-C2CC-45F6-8973-D5EC452EDB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9558032-E976-4FB0-B934-CA5BA5CE3E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92C4B-5F6B-41B1-B710-8AC021E15CCB}" type="datetimeFigureOut">
              <a:rPr lang="it-IT" smtClean="0"/>
              <a:t>19/11/2021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FE16336-061C-4A20-9515-B9FEF4E68C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8DF2540-55D1-4A3B-A64F-E77DFF5C71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7B7EA-93C2-46E2-8238-8B63F03314B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5935894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BB73B89-B010-47A1-8B02-1419EF221B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0327A388-2D0D-47C4-BAF4-F754EA804B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56316C0-CA9A-49E3-ACA4-430AB3DBFB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92C4B-5F6B-41B1-B710-8AC021E15CCB}" type="datetimeFigureOut">
              <a:rPr lang="it-IT" smtClean="0"/>
              <a:t>19/11/2021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25E0827-1D43-436A-A9DE-1EB9FE78A9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9122CC1-50F7-40E1-B132-635B23A637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7B7EA-93C2-46E2-8238-8B63F03314B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2977690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DDE858C-ECE7-4F90-93CE-830C13191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7A11BC9-4B61-487A-ADE8-2507A24FB46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461A783E-3154-4F80-903E-4121F88DC4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C486A67-F0F1-4F87-8671-CAD7DC585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92C4B-5F6B-41B1-B710-8AC021E15CCB}" type="datetimeFigureOut">
              <a:rPr lang="it-IT" smtClean="0"/>
              <a:t>19/11/2021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D8B3CD8-E83F-4077-9399-A9D30649C7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FE2E317-2C62-4904-BC0D-4B9F3AF2BF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7B7EA-93C2-46E2-8238-8B63F03314B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1449873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E08B162-F8AC-43DD-A8B9-9D422222CE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D9C8BC1-0051-4B00-BAA0-610E6D9786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25494DF1-F2A5-427F-87B2-561AB9876B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32C15058-C4FD-48F9-A9E8-4295223847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4A09602E-08CA-4EFE-B5F1-11A62885D0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CFD3455E-C60A-451B-8F9A-438017986E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92C4B-5F6B-41B1-B710-8AC021E15CCB}" type="datetimeFigureOut">
              <a:rPr lang="it-IT" smtClean="0"/>
              <a:t>19/11/2021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AF1D1DFE-0EF5-4A3B-B950-99085D17E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A25F8875-B6AD-45F0-8AE3-4887FCA05A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7B7EA-93C2-46E2-8238-8B63F03314B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2814055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7FDE3DF-5754-427B-864F-96C4BB790D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1AC8E78E-E3FD-40A6-B844-4B60F4E37E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92C4B-5F6B-41B1-B710-8AC021E15CCB}" type="datetimeFigureOut">
              <a:rPr lang="it-IT" smtClean="0"/>
              <a:t>19/11/2021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5C2F6BFD-FA94-4710-BCD0-DA8878AC6B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3628CD1A-C205-4092-A5F2-0B61CEE572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7B7EA-93C2-46E2-8238-8B63F03314B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6789778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556159F1-529A-4394-8D20-940AA66F5B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92C4B-5F6B-41B1-B710-8AC021E15CCB}" type="datetimeFigureOut">
              <a:rPr lang="it-IT" smtClean="0"/>
              <a:t>19/11/2021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C50000DF-D239-4BFD-A43B-3BAC0EA130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D0AFA905-1981-4D2C-A714-532B060B88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7B7EA-93C2-46E2-8238-8B63F03314B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7284729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4BEBD3D-6732-4D5A-B0CB-1C6B33279E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2C96B0C-B691-47CB-AF7E-97DA88AEB8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4BE1D196-280B-4757-B205-B978FC067A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FB90C7B-369B-47B8-9E9F-9569B23C44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92C4B-5F6B-41B1-B710-8AC021E15CCB}" type="datetimeFigureOut">
              <a:rPr lang="it-IT" smtClean="0"/>
              <a:t>19/11/2021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911F8648-8479-481E-8BA2-2A80E3D6A9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82852960-A791-4B66-8A12-D3F669327C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7B7EA-93C2-46E2-8238-8B63F03314B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0574861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B5714E8-50CC-4F8A-B240-205B9B11D3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256A564-FB92-459A-A9BE-D729AE4BAB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2E31A80-0BFC-4E0F-9831-C88DF4E323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E5E27-0066-4B6C-8A4E-3EAE1DB9A593}" type="datetimeFigureOut">
              <a:rPr lang="it-IT" smtClean="0"/>
              <a:t>19/11/2021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0EBA957-2121-4C78-B8C7-EA5D30A9BA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2563C86-5CB4-4F9C-8903-CA044E6222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2E11B-5AFA-4BF4-93C0-2572C5C854E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804177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DF4EEE4-5C42-4B2A-B6AD-7EBD61755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E07BAD52-8E3A-4E68-BB04-9C6A7B5B95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A2EE327-6191-4AC8-9386-DD88102394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B3867D26-369E-44AD-8B43-5DAF68BFC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92C4B-5F6B-41B1-B710-8AC021E15CCB}" type="datetimeFigureOut">
              <a:rPr lang="it-IT" smtClean="0"/>
              <a:t>19/11/2021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9613DE60-D772-4C13-AADF-886349290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AC95381-4F26-46AA-8AB3-EDC0DF17FD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7B7EA-93C2-46E2-8238-8B63F03314B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1715451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0709D29-68B6-42DB-93A9-1FAFA2CC29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6E3EE0A8-883F-44B7-B4F7-8DEAEDD481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22B0CF3-2FF5-467F-8356-005675C33D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92C4B-5F6B-41B1-B710-8AC021E15CCB}" type="datetimeFigureOut">
              <a:rPr lang="it-IT" smtClean="0"/>
              <a:t>19/11/2021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3B0E9AF-A9B9-4468-B65B-2CA7CFC467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5170903-6092-4185-AF38-FD23437F8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7B7EA-93C2-46E2-8238-8B63F03314B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1938023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D7007F0A-A0F3-4669-A96C-96C3B52B22A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F7FD37B2-E4E9-4E03-8DDE-2A79AA809F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A00468F-1003-4B2F-93A1-419974361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92C4B-5F6B-41B1-B710-8AC021E15CCB}" type="datetimeFigureOut">
              <a:rPr lang="it-IT" smtClean="0"/>
              <a:t>19/11/2021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B0310D2-DCB4-43F6-9B05-9832ABEE5B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BD022B9-C229-4CB9-8AF8-3FD6E4D3FA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7B7EA-93C2-46E2-8238-8B63F03314B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1860703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182BD38-2AB0-4DB2-87FD-40137E8E9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1A804D3-76B7-414E-B669-1A6925F93D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37571B0-0889-4EB4-9808-D924AE6436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E5E27-0066-4B6C-8A4E-3EAE1DB9A593}" type="datetimeFigureOut">
              <a:rPr lang="it-IT" smtClean="0"/>
              <a:t>19/11/2021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4A27D99-27DF-4BC0-81EB-F09D864F27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021F1A7-5226-497E-8488-DAEDC95669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2E11B-5AFA-4BF4-93C0-2572C5C854E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6745152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B11745F-EB8D-4C30-8E07-992FBE454D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C8B0EE5-8AAD-410A-81B8-99B6A5F5F3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B8744CDA-214F-40BF-897B-D4C68C09E1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1B3F0F42-4FBE-4D79-BC9E-97EC682A63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E5E27-0066-4B6C-8A4E-3EAE1DB9A593}" type="datetimeFigureOut">
              <a:rPr lang="it-IT" smtClean="0"/>
              <a:t>19/11/2021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702908CC-3C72-41CD-8F47-FFFAE688E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8075655-B22C-457E-8393-4D4EA8ADF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2E11B-5AFA-4BF4-93C0-2572C5C854E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2921366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160CB85-338A-4EB6-9337-0A334FAFA1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765D851-8EBC-45A9-A7B3-BCA6B1A012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43F9EC0F-196E-4B18-80EC-15BA9650F7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79DFFD45-29D3-4865-9DC0-5A71F773C3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C77B513A-264A-4F04-9A68-797FC4CF4F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FA08B272-D5CA-4790-A0E0-1C81A0A31B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E5E27-0066-4B6C-8A4E-3EAE1DB9A593}" type="datetimeFigureOut">
              <a:rPr lang="it-IT" smtClean="0"/>
              <a:t>19/11/2021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D359469C-A89F-47D8-BD41-6FDFD452DC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ADD42611-611C-42A2-AE0C-FFD09B259D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2E11B-5AFA-4BF4-93C0-2572C5C854E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3626384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0C57380-989B-41DA-B761-A1D8180D39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1E39A611-64BA-421F-8872-C10C84B0A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E5E27-0066-4B6C-8A4E-3EAE1DB9A593}" type="datetimeFigureOut">
              <a:rPr lang="it-IT" smtClean="0"/>
              <a:t>19/11/2021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06591C2B-0830-4EE4-9EE5-F836E565AE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C4B128F9-7DB8-48D9-B492-8D567F0093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2E11B-5AFA-4BF4-93C0-2572C5C854E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7873285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F1AE099E-091F-4909-913B-ABC4C0E192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E5E27-0066-4B6C-8A4E-3EAE1DB9A593}" type="datetimeFigureOut">
              <a:rPr lang="it-IT" smtClean="0"/>
              <a:t>19/11/2021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C3018B2B-3590-47F9-BD80-E8000F45B0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9A81CFA0-C7D6-442B-B9FC-7C2096C32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2E11B-5AFA-4BF4-93C0-2572C5C854E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3731615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6B6C990-65ED-4A4D-88CA-AB12A3E60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723D908-3362-4EB8-93A8-ADBDA3BF11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324E6B1-A07E-4816-9621-385D4A2186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F33FFAC5-5230-4284-AA23-6C918E1D93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E5E27-0066-4B6C-8A4E-3EAE1DB9A593}" type="datetimeFigureOut">
              <a:rPr lang="it-IT" smtClean="0"/>
              <a:t>19/11/2021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A3D5BC04-E44A-4398-9439-3E3B474856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57E2923-71FC-4E3B-B993-D7DFD1417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2E11B-5AFA-4BF4-93C0-2572C5C854E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6520472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1CA05FD-91FC-4B9F-A3D4-5880F77967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A8E14393-CEF5-43B6-B5BA-76CC34E0ECC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69A210A4-D902-4A2C-84ED-D2B8CA4758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10BF57B-39E5-4833-8397-249B6B2BCF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E5E27-0066-4B6C-8A4E-3EAE1DB9A593}" type="datetimeFigureOut">
              <a:rPr lang="it-IT" smtClean="0"/>
              <a:t>19/11/2021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0D28CA1-46B6-4887-A6D9-706D2B4DC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A8E8FFB-9DBA-4B05-B435-8DE52654CB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2E11B-5AFA-4BF4-93C0-2572C5C854E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4405889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E5D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F50E6F58-FA86-44E7-AE03-5FDF27DB16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39DE6F7-84EB-40C3-84EB-C24376F0F8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FAF2AC3-3592-426D-AA4C-2D0446A34E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9E5E27-0066-4B6C-8A4E-3EAE1DB9A593}" type="datetimeFigureOut">
              <a:rPr lang="it-IT" smtClean="0"/>
              <a:t>19/11/2021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5375A54-CFE0-4473-8D82-64A322B070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5140EDD-6867-4A6F-BD20-E86898EB73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82E11B-5AFA-4BF4-93C0-2572C5C854E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80347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E5D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524F050D-E238-40F7-A74C-0C6EFC168A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1659AA1-8C0D-447D-AE8A-88E4E422EB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0517BBC-C1E7-40E0-8FE4-A9AE31E5D3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392C4B-5F6B-41B1-B710-8AC021E15CCB}" type="datetimeFigureOut">
              <a:rPr lang="it-IT" smtClean="0"/>
              <a:t>19/11/2021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66AE519-5B1F-4375-9B00-1F59BE0E7D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DA8F588-81B3-4253-A301-E3EE0420A0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37B7EA-93C2-46E2-8238-8B63F03314B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553240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6.xml"/><Relationship Id="rId3" Type="http://schemas.openxmlformats.org/officeDocument/2006/relationships/image" Target="../media/image1.png"/><Relationship Id="rId7" Type="http://schemas.openxmlformats.org/officeDocument/2006/relationships/slide" Target="slide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slide" Target="slide3.xml"/><Relationship Id="rId5" Type="http://schemas.openxmlformats.org/officeDocument/2006/relationships/slide" Target="slide2.xml"/><Relationship Id="rId4" Type="http://schemas.microsoft.com/office/2007/relationships/hdphoto" Target="../media/hdphoto1.wdp"/><Relationship Id="rId9" Type="http://schemas.openxmlformats.org/officeDocument/2006/relationships/slide" Target="slide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hyperlink" Target="https://www.eliofragassi.it/" TargetMode="Externa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23D171D6-9FC8-4C46-A638-31850EB657A2}"/>
              </a:ext>
            </a:extLst>
          </p:cNvPr>
          <p:cNvSpPr txBox="1">
            <a:spLocks noChangeArrowheads="1"/>
          </p:cNvSpPr>
          <p:nvPr/>
        </p:nvSpPr>
        <p:spPr>
          <a:xfrm>
            <a:off x="12000" y="19758"/>
            <a:ext cx="12168000" cy="441882"/>
          </a:xfrm>
          <a:prstGeom prst="rect">
            <a:avLst/>
          </a:prstGeom>
          <a:ln w="3175" cmpd="dbl">
            <a:solidFill>
              <a:schemeClr val="tx2"/>
            </a:solidFill>
          </a:ln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it-IT" sz="3200" kern="0">
                <a:solidFill>
                  <a:srgbClr val="0066FF"/>
                </a:solidFill>
                <a:latin typeface="Comic Sans MS" pitchFamily="66" charset="0"/>
              </a:rPr>
              <a:t>Geometria descrittiva dinamica</a:t>
            </a:r>
            <a:endParaRPr lang="it-IT" sz="3200" kern="0" dirty="0">
              <a:solidFill>
                <a:srgbClr val="0066FF"/>
              </a:solidFill>
              <a:latin typeface="Comic Sans MS" pitchFamily="66" charset="0"/>
            </a:endParaRPr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C382C28B-ACD0-456E-B237-4AD143714A82}"/>
              </a:ext>
            </a:extLst>
          </p:cNvPr>
          <p:cNvSpPr txBox="1">
            <a:spLocks noChangeArrowheads="1"/>
          </p:cNvSpPr>
          <p:nvPr/>
        </p:nvSpPr>
        <p:spPr>
          <a:xfrm>
            <a:off x="12000" y="491906"/>
            <a:ext cx="12168000" cy="354013"/>
          </a:xfrm>
          <a:prstGeom prst="rect">
            <a:avLst/>
          </a:prstGeom>
          <a:noFill/>
          <a:ln>
            <a:solidFill>
              <a:srgbClr val="0066FF"/>
            </a:solidFill>
          </a:ln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rgbClr val="1F497D"/>
              </a:buClr>
              <a:buSzPct val="75000"/>
              <a:buFontTx/>
              <a:buNone/>
              <a:tabLst/>
              <a:defRPr/>
            </a:pPr>
            <a:r>
              <a:rPr kumimoji="0" lang="it-IT" sz="2000" b="0" i="0" u="none" strike="noStrike" kern="0" cap="none" spc="0" normalizeH="0" baseline="0" noProof="0" dirty="0">
                <a:ln>
                  <a:noFill/>
                </a:ln>
                <a:solidFill>
                  <a:srgbClr val="0066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panose="020B0604020202020204" pitchFamily="34" charset="0"/>
              </a:rPr>
              <a:t>Indagine insiemistica sulla doppia proiezione ortogonale di </a:t>
            </a:r>
            <a:r>
              <a:rPr kumimoji="0" lang="it-IT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66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panose="020B0604020202020204" pitchFamily="34" charset="0"/>
              </a:rPr>
              <a:t>Monge</a:t>
            </a:r>
            <a:endParaRPr kumimoji="0" lang="it-IT" sz="2000" b="0" i="0" u="none" strike="noStrike" kern="0" cap="none" spc="0" normalizeH="0" baseline="0" noProof="0" dirty="0">
              <a:ln>
                <a:noFill/>
              </a:ln>
              <a:solidFill>
                <a:srgbClr val="0066FF"/>
              </a:solidFill>
              <a:effectLst/>
              <a:uLnTx/>
              <a:uFillTx/>
              <a:latin typeface="Comic Sans MS" pitchFamily="66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8C40EFF9-23D5-475F-BB91-AD787EC78C92}"/>
              </a:ext>
            </a:extLst>
          </p:cNvPr>
          <p:cNvSpPr txBox="1"/>
          <p:nvPr/>
        </p:nvSpPr>
        <p:spPr>
          <a:xfrm>
            <a:off x="12000" y="887763"/>
            <a:ext cx="12168000" cy="52322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2800" dirty="0">
                <a:solidFill>
                  <a:srgbClr val="0066FF"/>
                </a:solidFill>
                <a:latin typeface="Comic Sans MS" panose="030F0702030302020204" pitchFamily="66" charset="0"/>
              </a:rPr>
              <a:t>COMPENETRAZIONE  DI  SOLIDI  DI ROTAZIONE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CDCB798-6E65-434E-B020-C0252A6E6C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14994" y="1438501"/>
            <a:ext cx="3860214" cy="5112000"/>
          </a:xfrm>
          <a:prstGeom prst="rect">
            <a:avLst/>
          </a:prstGeom>
          <a:solidFill>
            <a:srgbClr val="E5E5E3"/>
          </a:solidFill>
          <a:ln w="3175" algn="ctr">
            <a:solidFill>
              <a:srgbClr val="0066FF"/>
            </a:solidFill>
            <a:miter lim="800000"/>
            <a:headEnd/>
            <a:tailEnd/>
          </a:ln>
        </p:spPr>
        <p:txBody>
          <a:bodyPr wrap="square" lIns="0" anchor="ctr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8000" lvl="0" algn="ctr" defTabSz="457200" eaLnBrk="0" hangingPunct="0">
              <a:defRPr/>
            </a:pPr>
            <a:r>
              <a:rPr lang="it-IT" dirty="0">
                <a:solidFill>
                  <a:srgbClr val="0066FF"/>
                </a:solidFill>
                <a:latin typeface="Comic Sans MS" pitchFamily="66" charset="0"/>
                <a:cs typeface="Times New Roman" pitchFamily="18" charset="0"/>
              </a:rPr>
              <a:t>Il disegno è stato eseguito </a:t>
            </a:r>
          </a:p>
          <a:p>
            <a:pPr marL="108000" lvl="0" algn="ctr" defTabSz="457200" eaLnBrk="0" hangingPunct="0">
              <a:defRPr/>
            </a:pPr>
            <a:r>
              <a:rPr lang="it-IT" dirty="0">
                <a:solidFill>
                  <a:srgbClr val="0066FF"/>
                </a:solidFill>
                <a:latin typeface="Comic Sans MS" pitchFamily="66" charset="0"/>
                <a:cs typeface="Times New Roman" pitchFamily="18" charset="0"/>
              </a:rPr>
              <a:t>nell’a. s. 1991/92 </a:t>
            </a:r>
          </a:p>
          <a:p>
            <a:pPr marL="108000" lvl="0" algn="ctr" defTabSz="457200" eaLnBrk="0" hangingPunct="0">
              <a:defRPr/>
            </a:pPr>
            <a:endParaRPr lang="it-IT" dirty="0">
              <a:solidFill>
                <a:srgbClr val="0066FF"/>
              </a:solidFill>
              <a:latin typeface="Comic Sans MS" pitchFamily="66" charset="0"/>
              <a:cs typeface="Times New Roman" pitchFamily="18" charset="0"/>
            </a:endParaRPr>
          </a:p>
          <a:p>
            <a:pPr marL="108000" lvl="0" algn="ctr" defTabSz="457200" eaLnBrk="0" hangingPunct="0">
              <a:defRPr/>
            </a:pPr>
            <a:r>
              <a:rPr lang="it-IT" dirty="0">
                <a:solidFill>
                  <a:srgbClr val="0066FF"/>
                </a:solidFill>
                <a:latin typeface="Comic Sans MS" pitchFamily="66" charset="0"/>
                <a:cs typeface="Times New Roman" pitchFamily="18" charset="0"/>
              </a:rPr>
              <a:t>da </a:t>
            </a:r>
            <a:r>
              <a:rPr lang="it-IT" b="1" dirty="0">
                <a:solidFill>
                  <a:srgbClr val="0066FF"/>
                </a:solidFill>
                <a:latin typeface="Comic Sans MS" pitchFamily="66" charset="0"/>
                <a:cs typeface="Times New Roman" pitchFamily="18" charset="0"/>
              </a:rPr>
              <a:t>Campanino Angela</a:t>
            </a:r>
          </a:p>
          <a:p>
            <a:pPr marL="108000" lvl="0" algn="ctr" defTabSz="457200" eaLnBrk="0" hangingPunct="0">
              <a:defRPr/>
            </a:pPr>
            <a:r>
              <a:rPr lang="it-IT" dirty="0">
                <a:solidFill>
                  <a:srgbClr val="0066FF"/>
                </a:solidFill>
                <a:latin typeface="Comic Sans MS" pitchFamily="66" charset="0"/>
                <a:cs typeface="Times New Roman" pitchFamily="18" charset="0"/>
              </a:rPr>
              <a:t>della classe 4°A</a:t>
            </a:r>
          </a:p>
          <a:p>
            <a:pPr marL="108000" lvl="0" algn="ctr" defTabSz="457200" eaLnBrk="0" hangingPunct="0">
              <a:defRPr/>
            </a:pPr>
            <a:r>
              <a:rPr lang="it-IT" dirty="0">
                <a:solidFill>
                  <a:srgbClr val="0066FF"/>
                </a:solidFill>
                <a:latin typeface="Comic Sans MS" pitchFamily="66" charset="0"/>
                <a:cs typeface="Times New Roman" pitchFamily="18" charset="0"/>
              </a:rPr>
              <a:t> </a:t>
            </a:r>
          </a:p>
          <a:p>
            <a:pPr marL="108000" lvl="0" algn="ctr" defTabSz="457200" eaLnBrk="0" hangingPunct="0">
              <a:defRPr/>
            </a:pPr>
            <a:r>
              <a:rPr lang="it-IT" dirty="0">
                <a:solidFill>
                  <a:srgbClr val="0066FF"/>
                </a:solidFill>
                <a:latin typeface="Comic Sans MS" pitchFamily="66" charset="0"/>
                <a:cs typeface="Times New Roman" pitchFamily="18" charset="0"/>
              </a:rPr>
              <a:t>dell’Istituto Statale d’Arte</a:t>
            </a:r>
          </a:p>
          <a:p>
            <a:pPr marL="108000" lvl="0" algn="ctr" defTabSz="457200" eaLnBrk="0" hangingPunct="0">
              <a:defRPr/>
            </a:pPr>
            <a:r>
              <a:rPr lang="it-IT" dirty="0">
                <a:solidFill>
                  <a:srgbClr val="0066FF"/>
                </a:solidFill>
                <a:latin typeface="Comic Sans MS" pitchFamily="66" charset="0"/>
                <a:cs typeface="Times New Roman" pitchFamily="18" charset="0"/>
              </a:rPr>
              <a:t> «</a:t>
            </a:r>
            <a:r>
              <a:rPr lang="it-IT" b="1" dirty="0">
                <a:solidFill>
                  <a:srgbClr val="0066FF"/>
                </a:solidFill>
                <a:latin typeface="Comic Sans MS" pitchFamily="66" charset="0"/>
                <a:cs typeface="Times New Roman" pitchFamily="18" charset="0"/>
              </a:rPr>
              <a:t>G. Mazara</a:t>
            </a:r>
            <a:r>
              <a:rPr lang="it-IT" dirty="0">
                <a:solidFill>
                  <a:srgbClr val="0066FF"/>
                </a:solidFill>
                <a:latin typeface="Comic Sans MS" pitchFamily="66" charset="0"/>
                <a:cs typeface="Times New Roman" pitchFamily="18" charset="0"/>
              </a:rPr>
              <a:t>» di</a:t>
            </a:r>
          </a:p>
          <a:p>
            <a:pPr marL="108000" lvl="0" algn="ctr" defTabSz="457200" eaLnBrk="0" hangingPunct="0">
              <a:defRPr/>
            </a:pPr>
            <a:r>
              <a:rPr lang="it-IT" b="1" dirty="0">
                <a:solidFill>
                  <a:srgbClr val="0066FF"/>
                </a:solidFill>
                <a:latin typeface="Comic Sans MS" pitchFamily="66" charset="0"/>
                <a:cs typeface="Times New Roman" pitchFamily="18" charset="0"/>
              </a:rPr>
              <a:t>Sulmona</a:t>
            </a:r>
          </a:p>
          <a:p>
            <a:pPr marL="108000" lvl="0" algn="ctr" defTabSz="457200" eaLnBrk="0" hangingPunct="0">
              <a:defRPr/>
            </a:pPr>
            <a:endParaRPr lang="it-IT" dirty="0">
              <a:solidFill>
                <a:srgbClr val="0066FF"/>
              </a:solidFill>
              <a:latin typeface="Comic Sans MS" pitchFamily="66" charset="0"/>
              <a:cs typeface="Times New Roman" pitchFamily="18" charset="0"/>
            </a:endParaRPr>
          </a:p>
          <a:p>
            <a:pPr marL="108000" lvl="0" algn="ctr" defTabSz="457200" eaLnBrk="0" hangingPunct="0">
              <a:defRPr/>
            </a:pPr>
            <a:r>
              <a:rPr lang="it-IT" dirty="0">
                <a:solidFill>
                  <a:srgbClr val="0066FF"/>
                </a:solidFill>
                <a:latin typeface="Comic Sans MS" pitchFamily="66" charset="0"/>
                <a:cs typeface="Times New Roman" pitchFamily="18" charset="0"/>
              </a:rPr>
              <a:t>per la materia </a:t>
            </a:r>
          </a:p>
          <a:p>
            <a:pPr marL="108000" lvl="0" algn="ctr" defTabSz="457200" eaLnBrk="0" hangingPunct="0">
              <a:defRPr/>
            </a:pPr>
            <a:endParaRPr lang="it-IT" dirty="0">
              <a:solidFill>
                <a:srgbClr val="0066FF"/>
              </a:solidFill>
              <a:latin typeface="Comic Sans MS" pitchFamily="66" charset="0"/>
              <a:cs typeface="Times New Roman" pitchFamily="18" charset="0"/>
            </a:endParaRPr>
          </a:p>
          <a:p>
            <a:pPr marL="108000" lvl="0" algn="ctr" defTabSz="457200" eaLnBrk="0" hangingPunct="0">
              <a:defRPr/>
            </a:pPr>
            <a:r>
              <a:rPr lang="it-IT" b="1" dirty="0">
                <a:solidFill>
                  <a:srgbClr val="0066FF"/>
                </a:solidFill>
                <a:latin typeface="Comic Sans MS" pitchFamily="66" charset="0"/>
                <a:cs typeface="Times New Roman" pitchFamily="18" charset="0"/>
              </a:rPr>
              <a:t>«Teoria e applicazioni di geometria descrittiva»</a:t>
            </a:r>
          </a:p>
          <a:p>
            <a:pPr marL="108000" lvl="0" algn="ctr" defTabSz="457200" eaLnBrk="0" hangingPunct="0">
              <a:defRPr/>
            </a:pPr>
            <a:r>
              <a:rPr lang="it-IT" b="1" dirty="0">
                <a:solidFill>
                  <a:srgbClr val="0066FF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it-IT" dirty="0">
                <a:solidFill>
                  <a:srgbClr val="0066FF"/>
                </a:solidFill>
                <a:latin typeface="Comic Sans MS" pitchFamily="66" charset="0"/>
                <a:cs typeface="Times New Roman" pitchFamily="18" charset="0"/>
              </a:rPr>
              <a:t>del vecchio ordinamento</a:t>
            </a:r>
          </a:p>
          <a:p>
            <a:pPr lvl="0" algn="ctr" defTabSz="457200" eaLnBrk="0" hangingPunct="0">
              <a:defRPr/>
            </a:pPr>
            <a:endParaRPr lang="it-IT" dirty="0">
              <a:solidFill>
                <a:srgbClr val="0066FF"/>
              </a:solidFill>
              <a:latin typeface="Comic Sans MS" pitchFamily="66" charset="0"/>
              <a:cs typeface="Times New Roman" pitchFamily="18" charset="0"/>
            </a:endParaRPr>
          </a:p>
          <a:p>
            <a:pPr lvl="0" algn="ctr" defTabSz="457200" eaLnBrk="0" hangingPunct="0">
              <a:defRPr/>
            </a:pPr>
            <a:r>
              <a:rPr lang="it-IT" dirty="0">
                <a:solidFill>
                  <a:srgbClr val="0066FF"/>
                </a:solidFill>
                <a:latin typeface="Comic Sans MS" pitchFamily="66" charset="0"/>
                <a:cs typeface="Times New Roman" pitchFamily="18" charset="0"/>
              </a:rPr>
              <a:t>Insegnante:</a:t>
            </a:r>
          </a:p>
          <a:p>
            <a:pPr lvl="0" algn="ctr" defTabSz="457200" eaLnBrk="0" hangingPunct="0">
              <a:defRPr/>
            </a:pPr>
            <a:r>
              <a:rPr lang="it-IT" dirty="0">
                <a:solidFill>
                  <a:srgbClr val="0066FF"/>
                </a:solidFill>
                <a:latin typeface="Comic Sans MS" pitchFamily="66" charset="0"/>
                <a:cs typeface="Times New Roman" pitchFamily="18" charset="0"/>
              </a:rPr>
              <a:t> Prof. Elio </a:t>
            </a:r>
            <a:r>
              <a:rPr lang="it-IT" dirty="0" err="1">
                <a:solidFill>
                  <a:srgbClr val="0066FF"/>
                </a:solidFill>
                <a:latin typeface="Comic Sans MS" pitchFamily="66" charset="0"/>
                <a:cs typeface="Times New Roman" pitchFamily="18" charset="0"/>
              </a:rPr>
              <a:t>Fragassi</a:t>
            </a:r>
            <a:endParaRPr lang="it-IT" dirty="0">
              <a:solidFill>
                <a:srgbClr val="0066FF"/>
              </a:solidFill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 Box 9">
            <a:extLst>
              <a:ext uri="{FF2B5EF4-FFF2-40B4-BE49-F238E27FC236}">
                <a16:creationId xmlns:a16="http://schemas.microsoft.com/office/drawing/2014/main" id="{9AD71F2D-FF28-4FAB-990D-809FFADB92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34" y="6565339"/>
            <a:ext cx="6048000" cy="252000"/>
          </a:xfrm>
          <a:prstGeom prst="rect">
            <a:avLst/>
          </a:prstGeom>
          <a:solidFill>
            <a:srgbClr val="FFFF00"/>
          </a:solidFill>
          <a:ln w="3175">
            <a:solidFill>
              <a:srgbClr val="0070C0"/>
            </a:solidFill>
            <a:miter lim="800000"/>
            <a:headEnd/>
            <a:tailEnd/>
          </a:ln>
        </p:spPr>
        <p:txBody>
          <a:bodyPr wrap="square" lIns="69056" tIns="34529" rIns="69056" bIns="34529" anchor="ctr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0"/>
              </a:spcBef>
              <a:defRPr/>
            </a:pPr>
            <a:r>
              <a:rPr lang="it-IT" altLang="it-IT" sz="1300" b="1" kern="0" dirty="0">
                <a:solidFill>
                  <a:prstClr val="black"/>
                </a:solidFill>
                <a:latin typeface="Comic Sans MS" panose="030F0702030302020204" pitchFamily="66" charset="0"/>
                <a:cs typeface="Courier New" panose="02070309020205020404" pitchFamily="49" charset="0"/>
              </a:rPr>
              <a:t>Il materiale può essere riprodotto citando la fonte</a:t>
            </a:r>
          </a:p>
        </p:txBody>
      </p:sp>
      <p:sp>
        <p:nvSpPr>
          <p:cNvPr id="9" name="Text Box 6">
            <a:extLst>
              <a:ext uri="{FF2B5EF4-FFF2-40B4-BE49-F238E27FC236}">
                <a16:creationId xmlns:a16="http://schemas.microsoft.com/office/drawing/2014/main" id="{D7E934DE-214E-491F-AE64-092AABB50E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7366" y="6567701"/>
            <a:ext cx="6048000" cy="252000"/>
          </a:xfrm>
          <a:prstGeom prst="rect">
            <a:avLst/>
          </a:prstGeom>
          <a:solidFill>
            <a:srgbClr val="FFFF00"/>
          </a:solidFill>
          <a:ln w="3175">
            <a:solidFill>
              <a:srgbClr val="0070C0"/>
            </a:solidFill>
            <a:miter lim="800000"/>
            <a:headEnd/>
            <a:tailEnd/>
          </a:ln>
        </p:spPr>
        <p:txBody>
          <a:bodyPr wrap="square" lIns="69056" tIns="34529" rIns="69056" bIns="34529" anchor="ctr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0"/>
              </a:spcBef>
              <a:defRPr/>
            </a:pPr>
            <a:r>
              <a:rPr lang="it-IT" altLang="it-IT" sz="1600" b="1" kern="0" dirty="0">
                <a:solidFill>
                  <a:srgbClr val="C00000"/>
                </a:solidFill>
                <a:latin typeface="Comic Sans MS" panose="030F0702030302020204" pitchFamily="66" charset="0"/>
                <a:cs typeface="Courier New" panose="02070309020205020404" pitchFamily="49" charset="0"/>
              </a:rPr>
              <a:t>Autore   Prof. Arch. Elio Fragassi</a:t>
            </a:r>
          </a:p>
        </p:txBody>
      </p:sp>
      <p:cxnSp>
        <p:nvCxnSpPr>
          <p:cNvPr id="10" name="Connettore diritto 9">
            <a:extLst>
              <a:ext uri="{FF2B5EF4-FFF2-40B4-BE49-F238E27FC236}">
                <a16:creationId xmlns:a16="http://schemas.microsoft.com/office/drawing/2014/main" id="{1C8C9BC4-89A5-47DE-A85B-0E5D24B9E4F5}"/>
              </a:ext>
            </a:extLst>
          </p:cNvPr>
          <p:cNvCxnSpPr>
            <a:cxnSpLocks/>
          </p:cNvCxnSpPr>
          <p:nvPr/>
        </p:nvCxnSpPr>
        <p:spPr>
          <a:xfrm>
            <a:off x="1103265" y="6858000"/>
            <a:ext cx="9144000" cy="0"/>
          </a:xfrm>
          <a:prstGeom prst="line">
            <a:avLst/>
          </a:prstGeom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F3B465C2-9476-4834-A0C3-FE16EC2A0C53}"/>
              </a:ext>
            </a:extLst>
          </p:cNvPr>
          <p:cNvSpPr txBox="1"/>
          <p:nvPr/>
        </p:nvSpPr>
        <p:spPr>
          <a:xfrm>
            <a:off x="2760051" y="1801943"/>
            <a:ext cx="55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>
                <a:solidFill>
                  <a:srgbClr val="0066FF"/>
                </a:solidFill>
                <a:latin typeface="Comic Sans MS" panose="030F0702030302020204" pitchFamily="66" charset="0"/>
              </a:rPr>
              <a:t>Indice</a:t>
            </a:r>
          </a:p>
        </p:txBody>
      </p:sp>
      <p:sp>
        <p:nvSpPr>
          <p:cNvPr id="18" name="CasellaDiTesto 17">
            <a:extLst>
              <a:ext uri="{FF2B5EF4-FFF2-40B4-BE49-F238E27FC236}">
                <a16:creationId xmlns:a16="http://schemas.microsoft.com/office/drawing/2014/main" id="{7534B261-35E0-4C14-819B-EF864955DEA1}"/>
              </a:ext>
            </a:extLst>
          </p:cNvPr>
          <p:cNvSpPr txBox="1"/>
          <p:nvPr/>
        </p:nvSpPr>
        <p:spPr>
          <a:xfrm>
            <a:off x="31180" y="1435866"/>
            <a:ext cx="8257180" cy="338554"/>
          </a:xfrm>
          <a:prstGeom prst="rect">
            <a:avLst/>
          </a:prstGeom>
          <a:noFill/>
          <a:ln>
            <a:solidFill>
              <a:srgbClr val="0066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1600" dirty="0">
                <a:solidFill>
                  <a:srgbClr val="0066FF"/>
                </a:solidFill>
                <a:latin typeface="Comic Sans MS" panose="030F0702030302020204" pitchFamily="66" charset="0"/>
              </a:rPr>
              <a:t>COMPENETRAZIONE  DI TRE CONI CIRCOLARI  RETTI</a:t>
            </a:r>
            <a:endParaRPr lang="it-IT" sz="1600" baseline="-25000" dirty="0">
              <a:solidFill>
                <a:srgbClr val="0066FF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19" name="Connettore diritto 18">
            <a:extLst>
              <a:ext uri="{FF2B5EF4-FFF2-40B4-BE49-F238E27FC236}">
                <a16:creationId xmlns:a16="http://schemas.microsoft.com/office/drawing/2014/main" id="{7EF729A0-843B-473C-8263-824F68FA78F6}"/>
              </a:ext>
            </a:extLst>
          </p:cNvPr>
          <p:cNvCxnSpPr>
            <a:cxnSpLocks/>
          </p:cNvCxnSpPr>
          <p:nvPr/>
        </p:nvCxnSpPr>
        <p:spPr>
          <a:xfrm>
            <a:off x="0" y="6873934"/>
            <a:ext cx="12192000" cy="0"/>
          </a:xfrm>
          <a:prstGeom prst="line">
            <a:avLst/>
          </a:prstGeom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1FBB76D6-86BC-479F-B31F-19AD6F29F5EE}"/>
              </a:ext>
            </a:extLst>
          </p:cNvPr>
          <p:cNvSpPr txBox="1"/>
          <p:nvPr/>
        </p:nvSpPr>
        <p:spPr>
          <a:xfrm>
            <a:off x="3200926" y="2581320"/>
            <a:ext cx="5112000" cy="338554"/>
          </a:xfrm>
          <a:prstGeom prst="rect">
            <a:avLst/>
          </a:prstGeom>
          <a:noFill/>
          <a:ln w="3175">
            <a:noFill/>
          </a:ln>
        </p:spPr>
        <p:txBody>
          <a:bodyPr wrap="square" rtlCol="0">
            <a:spAutoFit/>
          </a:bodyPr>
          <a:lstStyle/>
          <a:p>
            <a:r>
              <a:rPr lang="it-IT" sz="1600" dirty="0">
                <a:solidFill>
                  <a:srgbClr val="0066FF"/>
                </a:solidFill>
                <a:latin typeface="Comic Sans MS" panose="030F0702030302020204" pitchFamily="66" charset="0"/>
              </a:rPr>
              <a:t>Solidi della composizione</a:t>
            </a:r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FA2A4F4C-81BB-4E15-B00E-CB51907625FC}"/>
              </a:ext>
            </a:extLst>
          </p:cNvPr>
          <p:cNvSpPr txBox="1"/>
          <p:nvPr/>
        </p:nvSpPr>
        <p:spPr>
          <a:xfrm>
            <a:off x="3208944" y="2976193"/>
            <a:ext cx="5112000" cy="584775"/>
          </a:xfrm>
          <a:prstGeom prst="rect">
            <a:avLst/>
          </a:prstGeom>
          <a:noFill/>
          <a:ln w="3175">
            <a:noFill/>
          </a:ln>
        </p:spPr>
        <p:txBody>
          <a:bodyPr wrap="square" rtlCol="0">
            <a:spAutoFit/>
          </a:bodyPr>
          <a:lstStyle/>
          <a:p>
            <a:r>
              <a:rPr lang="it-IT" sz="1600" dirty="0">
                <a:solidFill>
                  <a:srgbClr val="0066FF"/>
                </a:solidFill>
                <a:latin typeface="Comic Sans MS" panose="030F0702030302020204" pitchFamily="66" charset="0"/>
              </a:rPr>
              <a:t>Definizione del ribaltamento e ricerca dei punti estremi delle curve di compenetrazione</a:t>
            </a:r>
          </a:p>
        </p:txBody>
      </p:sp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F52EB0BD-14B7-4F29-948D-CFB79B55EAE1}"/>
              </a:ext>
            </a:extLst>
          </p:cNvPr>
          <p:cNvSpPr txBox="1"/>
          <p:nvPr/>
        </p:nvSpPr>
        <p:spPr>
          <a:xfrm>
            <a:off x="3195449" y="5002286"/>
            <a:ext cx="5112000" cy="584775"/>
          </a:xfrm>
          <a:prstGeom prst="rect">
            <a:avLst/>
          </a:prstGeom>
          <a:noFill/>
          <a:ln w="3175">
            <a:noFill/>
          </a:ln>
        </p:spPr>
        <p:txBody>
          <a:bodyPr wrap="square" rtlCol="0">
            <a:spAutoFit/>
          </a:bodyPr>
          <a:lstStyle/>
          <a:p>
            <a:r>
              <a:rPr lang="it-IT" sz="1600" dirty="0">
                <a:solidFill>
                  <a:srgbClr val="0066FF"/>
                </a:solidFill>
                <a:latin typeface="Comic Sans MS" panose="030F0702030302020204" pitchFamily="66" charset="0"/>
              </a:rPr>
              <a:t>Scomposizione dei solidi con evidenziazione del solido risultante per sottrazione</a:t>
            </a:r>
          </a:p>
        </p:txBody>
      </p:sp>
      <p:sp>
        <p:nvSpPr>
          <p:cNvPr id="16" name="CasellaDiTesto 15">
            <a:extLst>
              <a:ext uri="{FF2B5EF4-FFF2-40B4-BE49-F238E27FC236}">
                <a16:creationId xmlns:a16="http://schemas.microsoft.com/office/drawing/2014/main" id="{98ABF22D-C0A5-4046-BC84-20B4F671348C}"/>
              </a:ext>
            </a:extLst>
          </p:cNvPr>
          <p:cNvSpPr txBox="1"/>
          <p:nvPr/>
        </p:nvSpPr>
        <p:spPr>
          <a:xfrm>
            <a:off x="3186726" y="4633212"/>
            <a:ext cx="5112000" cy="338554"/>
          </a:xfrm>
          <a:prstGeom prst="rect">
            <a:avLst/>
          </a:prstGeom>
          <a:noFill/>
          <a:ln w="3175">
            <a:noFill/>
          </a:ln>
        </p:spPr>
        <p:txBody>
          <a:bodyPr wrap="square" rtlCol="0">
            <a:spAutoFit/>
          </a:bodyPr>
          <a:lstStyle/>
          <a:p>
            <a:r>
              <a:rPr lang="it-IT" sz="1600" dirty="0">
                <a:solidFill>
                  <a:srgbClr val="0066FF"/>
                </a:solidFill>
                <a:latin typeface="Comic Sans MS" panose="030F0702030302020204" pitchFamily="66" charset="0"/>
              </a:rPr>
              <a:t>Immagine di sintesi dei tre solidi e relative parti</a:t>
            </a:r>
          </a:p>
        </p:txBody>
      </p:sp>
      <p:sp>
        <p:nvSpPr>
          <p:cNvPr id="17" name="CasellaDiTesto 16">
            <a:extLst>
              <a:ext uri="{FF2B5EF4-FFF2-40B4-BE49-F238E27FC236}">
                <a16:creationId xmlns:a16="http://schemas.microsoft.com/office/drawing/2014/main" id="{03C43939-FE4C-4B1D-8E7D-910CF847C3E7}"/>
              </a:ext>
            </a:extLst>
          </p:cNvPr>
          <p:cNvSpPr txBox="1"/>
          <p:nvPr/>
        </p:nvSpPr>
        <p:spPr>
          <a:xfrm>
            <a:off x="3204482" y="3626121"/>
            <a:ext cx="5112000" cy="338554"/>
          </a:xfrm>
          <a:prstGeom prst="rect">
            <a:avLst/>
          </a:prstGeom>
          <a:noFill/>
          <a:ln w="3175">
            <a:noFill/>
          </a:ln>
        </p:spPr>
        <p:txBody>
          <a:bodyPr wrap="square" rtlCol="0">
            <a:spAutoFit/>
          </a:bodyPr>
          <a:lstStyle/>
          <a:p>
            <a:r>
              <a:rPr lang="it-IT" sz="1600" dirty="0">
                <a:solidFill>
                  <a:srgbClr val="0066FF"/>
                </a:solidFill>
                <a:latin typeface="Comic Sans MS" panose="030F0702030302020204" pitchFamily="66" charset="0"/>
              </a:rPr>
              <a:t>Impostazione e sviluppo della procedura operativa </a:t>
            </a:r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84503EFA-36C5-4C5F-98E0-89C4A1AAE15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26" y="1828653"/>
            <a:ext cx="2708652" cy="4709690"/>
          </a:xfrm>
          <a:prstGeom prst="rect">
            <a:avLst/>
          </a:prstGeom>
          <a:ln>
            <a:solidFill>
              <a:srgbClr val="0066FF"/>
            </a:solidFill>
          </a:ln>
        </p:spPr>
      </p:pic>
      <p:sp>
        <p:nvSpPr>
          <p:cNvPr id="21" name="Pulsante di azione: vuoto 20">
            <a:hlinkClick r:id="rId5" action="ppaction://hlinksldjump" highlightClick="1"/>
            <a:extLst>
              <a:ext uri="{FF2B5EF4-FFF2-40B4-BE49-F238E27FC236}">
                <a16:creationId xmlns:a16="http://schemas.microsoft.com/office/drawing/2014/main" id="{77E0723C-F78A-46C6-898B-FC983A9E004F}"/>
              </a:ext>
            </a:extLst>
          </p:cNvPr>
          <p:cNvSpPr/>
          <p:nvPr/>
        </p:nvSpPr>
        <p:spPr>
          <a:xfrm>
            <a:off x="2751170" y="2551581"/>
            <a:ext cx="432000" cy="432000"/>
          </a:xfrm>
          <a:prstGeom prst="actionButtonBlank">
            <a:avLst/>
          </a:prstGeom>
          <a:noFill/>
          <a:ln>
            <a:solidFill>
              <a:srgbClr val="00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solidFill>
                  <a:srgbClr val="0066FF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22" name="Pulsante di azione: vuoto 21">
            <a:hlinkClick r:id="rId6" action="ppaction://hlinksldjump" highlightClick="1"/>
            <a:extLst>
              <a:ext uri="{FF2B5EF4-FFF2-40B4-BE49-F238E27FC236}">
                <a16:creationId xmlns:a16="http://schemas.microsoft.com/office/drawing/2014/main" id="{115994FE-9BC6-42C0-9718-93489CE46826}"/>
              </a:ext>
            </a:extLst>
          </p:cNvPr>
          <p:cNvSpPr/>
          <p:nvPr/>
        </p:nvSpPr>
        <p:spPr>
          <a:xfrm>
            <a:off x="2751798" y="3058299"/>
            <a:ext cx="432000" cy="432000"/>
          </a:xfrm>
          <a:prstGeom prst="actionButtonBlank">
            <a:avLst/>
          </a:prstGeom>
          <a:noFill/>
          <a:ln>
            <a:solidFill>
              <a:srgbClr val="00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solidFill>
                  <a:srgbClr val="0066FF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23" name="Pulsante di azione: vuoto 22">
            <a:hlinkClick r:id="rId7" action="ppaction://hlinksldjump" highlightClick="1"/>
            <a:extLst>
              <a:ext uri="{FF2B5EF4-FFF2-40B4-BE49-F238E27FC236}">
                <a16:creationId xmlns:a16="http://schemas.microsoft.com/office/drawing/2014/main" id="{F6FD3DF0-B1D6-47A4-AA1F-30C678147F5A}"/>
              </a:ext>
            </a:extLst>
          </p:cNvPr>
          <p:cNvSpPr/>
          <p:nvPr/>
        </p:nvSpPr>
        <p:spPr>
          <a:xfrm>
            <a:off x="2753178" y="3573350"/>
            <a:ext cx="432000" cy="432000"/>
          </a:xfrm>
          <a:prstGeom prst="actionButtonBlank">
            <a:avLst/>
          </a:prstGeom>
          <a:noFill/>
          <a:ln>
            <a:solidFill>
              <a:srgbClr val="00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solidFill>
                  <a:srgbClr val="0066FF"/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25" name="Pulsante di azione: vuoto 24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9B0F6EDE-4505-49FD-A28C-001E61C0FA2E}"/>
              </a:ext>
            </a:extLst>
          </p:cNvPr>
          <p:cNvSpPr/>
          <p:nvPr/>
        </p:nvSpPr>
        <p:spPr>
          <a:xfrm>
            <a:off x="2756377" y="5065883"/>
            <a:ext cx="432000" cy="432000"/>
          </a:xfrm>
          <a:prstGeom prst="actionButtonBlank">
            <a:avLst/>
          </a:prstGeom>
          <a:noFill/>
          <a:ln>
            <a:solidFill>
              <a:srgbClr val="00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solidFill>
                  <a:srgbClr val="0066FF"/>
                </a:solidFill>
                <a:latin typeface="Comic Sans MS" panose="030F0702030302020204" pitchFamily="66" charset="0"/>
              </a:rPr>
              <a:t>6</a:t>
            </a:r>
          </a:p>
        </p:txBody>
      </p:sp>
      <p:sp>
        <p:nvSpPr>
          <p:cNvPr id="26" name="Pulsante di azione: vuoto 25">
            <a:hlinkClick r:id="rId8" action="ppaction://hlinksldjump" highlightClick="1"/>
            <a:extLst>
              <a:ext uri="{FF2B5EF4-FFF2-40B4-BE49-F238E27FC236}">
                <a16:creationId xmlns:a16="http://schemas.microsoft.com/office/drawing/2014/main" id="{F5A9625F-B032-4410-B90E-21176569E59A}"/>
              </a:ext>
            </a:extLst>
          </p:cNvPr>
          <p:cNvSpPr/>
          <p:nvPr/>
        </p:nvSpPr>
        <p:spPr>
          <a:xfrm>
            <a:off x="2748738" y="4569407"/>
            <a:ext cx="432000" cy="432000"/>
          </a:xfrm>
          <a:prstGeom prst="actionButtonBlank">
            <a:avLst/>
          </a:prstGeom>
          <a:noFill/>
          <a:ln>
            <a:solidFill>
              <a:srgbClr val="00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solidFill>
                  <a:srgbClr val="0066FF"/>
                </a:solidFill>
                <a:latin typeface="Comic Sans MS" panose="030F0702030302020204" pitchFamily="66" charset="0"/>
              </a:rPr>
              <a:t>5</a:t>
            </a:r>
          </a:p>
        </p:txBody>
      </p:sp>
      <p:sp>
        <p:nvSpPr>
          <p:cNvPr id="27" name="CasellaDiTesto 26">
            <a:extLst>
              <a:ext uri="{FF2B5EF4-FFF2-40B4-BE49-F238E27FC236}">
                <a16:creationId xmlns:a16="http://schemas.microsoft.com/office/drawing/2014/main" id="{647E9F99-3E4F-41C8-98B3-CEA371329419}"/>
              </a:ext>
            </a:extLst>
          </p:cNvPr>
          <p:cNvSpPr txBox="1"/>
          <p:nvPr/>
        </p:nvSpPr>
        <p:spPr>
          <a:xfrm>
            <a:off x="3195020" y="4117689"/>
            <a:ext cx="5112000" cy="338554"/>
          </a:xfrm>
          <a:prstGeom prst="rect">
            <a:avLst/>
          </a:prstGeom>
          <a:noFill/>
          <a:ln w="3175">
            <a:noFill/>
          </a:ln>
        </p:spPr>
        <p:txBody>
          <a:bodyPr wrap="square" rtlCol="0">
            <a:spAutoFit/>
          </a:bodyPr>
          <a:lstStyle/>
          <a:p>
            <a:r>
              <a:rPr lang="it-IT" sz="1600" dirty="0">
                <a:solidFill>
                  <a:srgbClr val="0066FF"/>
                </a:solidFill>
                <a:latin typeface="Comic Sans MS" panose="030F0702030302020204" pitchFamily="66" charset="0"/>
              </a:rPr>
              <a:t>Individuazione delle curve di compenetrazione</a:t>
            </a:r>
          </a:p>
        </p:txBody>
      </p:sp>
      <p:sp>
        <p:nvSpPr>
          <p:cNvPr id="28" name="Pulsante di azione: vuoto 27">
            <a:hlinkClick r:id="rId9" action="ppaction://hlinksldjump" highlightClick="1"/>
            <a:extLst>
              <a:ext uri="{FF2B5EF4-FFF2-40B4-BE49-F238E27FC236}">
                <a16:creationId xmlns:a16="http://schemas.microsoft.com/office/drawing/2014/main" id="{9E557CB7-2236-4578-BFB1-9570E85154D7}"/>
              </a:ext>
            </a:extLst>
          </p:cNvPr>
          <p:cNvSpPr/>
          <p:nvPr/>
        </p:nvSpPr>
        <p:spPr>
          <a:xfrm>
            <a:off x="2754142" y="4076078"/>
            <a:ext cx="432000" cy="432000"/>
          </a:xfrm>
          <a:prstGeom prst="actionButtonBlank">
            <a:avLst/>
          </a:prstGeom>
          <a:noFill/>
          <a:ln>
            <a:solidFill>
              <a:srgbClr val="00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solidFill>
                  <a:srgbClr val="0066FF"/>
                </a:solidFill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29" name="CasellaDiTesto 28">
            <a:extLst>
              <a:ext uri="{FF2B5EF4-FFF2-40B4-BE49-F238E27FC236}">
                <a16:creationId xmlns:a16="http://schemas.microsoft.com/office/drawing/2014/main" id="{65A9C577-2EE5-4204-B15C-8DBAF6180F56}"/>
              </a:ext>
            </a:extLst>
          </p:cNvPr>
          <p:cNvSpPr txBox="1"/>
          <p:nvPr/>
        </p:nvSpPr>
        <p:spPr>
          <a:xfrm>
            <a:off x="2756377" y="6023728"/>
            <a:ext cx="55586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>
                <a:solidFill>
                  <a:srgbClr val="0066FF"/>
                </a:solidFill>
                <a:latin typeface="Comic Sans MS" panose="030F0702030302020204" pitchFamily="66" charset="0"/>
              </a:rPr>
              <a:t>Per accedere alle pagine selezionare il numero</a:t>
            </a:r>
          </a:p>
        </p:txBody>
      </p:sp>
    </p:spTree>
    <p:extLst>
      <p:ext uri="{BB962C8B-B14F-4D97-AF65-F5344CB8AC3E}">
        <p14:creationId xmlns:p14="http://schemas.microsoft.com/office/powerpoint/2010/main" val="425776102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1" grpId="0"/>
      <p:bldP spid="18" grpId="0" animBg="1"/>
      <p:bldP spid="12" grpId="0" animBg="1"/>
      <p:bldP spid="13" grpId="0" animBg="1"/>
      <p:bldP spid="15" grpId="0" animBg="1"/>
      <p:bldP spid="16" grpId="0" animBg="1"/>
      <p:bldP spid="17" grpId="0" animBg="1"/>
      <p:bldP spid="21" grpId="0" animBg="1"/>
      <p:bldP spid="22" grpId="0" animBg="1"/>
      <p:bldP spid="23" grpId="0" animBg="1"/>
      <p:bldP spid="25" grpId="0" animBg="1"/>
      <p:bldP spid="26" grpId="0" animBg="1"/>
      <p:bldP spid="27" grpId="0" animBg="1"/>
      <p:bldP spid="28" grpId="0" animBg="1"/>
      <p:bldP spid="2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78">
            <a:extLst>
              <a:ext uri="{FF2B5EF4-FFF2-40B4-BE49-F238E27FC236}">
                <a16:creationId xmlns:a16="http://schemas.microsoft.com/office/drawing/2014/main" id="{3E5E8C8D-F4C0-459B-87D3-9E67DE04FD07}"/>
              </a:ext>
            </a:extLst>
          </p:cNvPr>
          <p:cNvSpPr txBox="1">
            <a:spLocks/>
          </p:cNvSpPr>
          <p:nvPr/>
        </p:nvSpPr>
        <p:spPr>
          <a:xfrm>
            <a:off x="12000" y="22412"/>
            <a:ext cx="12168000" cy="341632"/>
          </a:xfrm>
          <a:prstGeom prst="rect">
            <a:avLst/>
          </a:prstGeom>
          <a:noFill/>
          <a:ln w="3175">
            <a:solidFill>
              <a:schemeClr val="accent1"/>
            </a:solidFill>
          </a:ln>
        </p:spPr>
        <p:txBody>
          <a:bodyPr vert="horz" wrap="square" lIns="91440" tIns="45720" rIns="91440" bIns="45720" rtlCol="0" anchor="b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it-IT" sz="1800" dirty="0">
                <a:solidFill>
                  <a:srgbClr val="0066FF"/>
                </a:solidFill>
                <a:latin typeface="Comic Sans MS" panose="030F0702030302020204" pitchFamily="66" charset="0"/>
              </a:rPr>
              <a:t>GEOMETRIA DESCRITTIVA DINAMICA–COMPENETRAZIONE DI SOLIDI DI ROTAZIONE </a:t>
            </a:r>
            <a:r>
              <a:rPr lang="it-IT" sz="1400" dirty="0">
                <a:solidFill>
                  <a:srgbClr val="0066FF"/>
                </a:solidFill>
                <a:latin typeface="Comic Sans MS" panose="030F0702030302020204" pitchFamily="66" charset="0"/>
              </a:rPr>
              <a:t>(Dati) </a:t>
            </a:r>
          </a:p>
        </p:txBody>
      </p:sp>
      <p:cxnSp>
        <p:nvCxnSpPr>
          <p:cNvPr id="6" name="Connettore diritto 5">
            <a:extLst>
              <a:ext uri="{FF2B5EF4-FFF2-40B4-BE49-F238E27FC236}">
                <a16:creationId xmlns:a16="http://schemas.microsoft.com/office/drawing/2014/main" id="{AE4E0804-767C-45C0-AD6B-1491DD2AEE91}"/>
              </a:ext>
            </a:extLst>
          </p:cNvPr>
          <p:cNvCxnSpPr>
            <a:cxnSpLocks/>
          </p:cNvCxnSpPr>
          <p:nvPr/>
        </p:nvCxnSpPr>
        <p:spPr>
          <a:xfrm>
            <a:off x="5627112" y="3231471"/>
            <a:ext cx="6519168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e 10">
            <a:extLst>
              <a:ext uri="{FF2B5EF4-FFF2-40B4-BE49-F238E27FC236}">
                <a16:creationId xmlns:a16="http://schemas.microsoft.com/office/drawing/2014/main" id="{4E1EE750-BB98-4D11-97A0-040CDE007667}"/>
              </a:ext>
            </a:extLst>
          </p:cNvPr>
          <p:cNvSpPr/>
          <p:nvPr/>
        </p:nvSpPr>
        <p:spPr>
          <a:xfrm>
            <a:off x="6359832" y="3391259"/>
            <a:ext cx="3420000" cy="3420000"/>
          </a:xfrm>
          <a:prstGeom prst="ellipse">
            <a:avLst/>
          </a:prstGeom>
          <a:noFill/>
          <a:ln w="31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34" name="Connettore diritto 33">
            <a:extLst>
              <a:ext uri="{FF2B5EF4-FFF2-40B4-BE49-F238E27FC236}">
                <a16:creationId xmlns:a16="http://schemas.microsoft.com/office/drawing/2014/main" id="{1C96DC19-CD50-486E-A804-7C40D7340DB0}"/>
              </a:ext>
            </a:extLst>
          </p:cNvPr>
          <p:cNvCxnSpPr>
            <a:cxnSpLocks/>
          </p:cNvCxnSpPr>
          <p:nvPr/>
        </p:nvCxnSpPr>
        <p:spPr>
          <a:xfrm>
            <a:off x="6359832" y="2521259"/>
            <a:ext cx="3420000" cy="0"/>
          </a:xfrm>
          <a:prstGeom prst="line">
            <a:avLst/>
          </a:prstGeom>
          <a:ln w="31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ttore diritto 38">
            <a:extLst>
              <a:ext uri="{FF2B5EF4-FFF2-40B4-BE49-F238E27FC236}">
                <a16:creationId xmlns:a16="http://schemas.microsoft.com/office/drawing/2014/main" id="{8FDE867B-D805-423F-8B99-522EB1F1BECD}"/>
              </a:ext>
            </a:extLst>
          </p:cNvPr>
          <p:cNvCxnSpPr>
            <a:cxnSpLocks/>
          </p:cNvCxnSpPr>
          <p:nvPr/>
        </p:nvCxnSpPr>
        <p:spPr>
          <a:xfrm flipV="1">
            <a:off x="6359831" y="1296141"/>
            <a:ext cx="1707484" cy="1225118"/>
          </a:xfrm>
          <a:prstGeom prst="line">
            <a:avLst/>
          </a:prstGeom>
          <a:ln w="31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nettore diritto 42">
            <a:extLst>
              <a:ext uri="{FF2B5EF4-FFF2-40B4-BE49-F238E27FC236}">
                <a16:creationId xmlns:a16="http://schemas.microsoft.com/office/drawing/2014/main" id="{0E8EAA0B-2700-4A70-ABAD-E16154571C70}"/>
              </a:ext>
            </a:extLst>
          </p:cNvPr>
          <p:cNvCxnSpPr>
            <a:cxnSpLocks/>
          </p:cNvCxnSpPr>
          <p:nvPr/>
        </p:nvCxnSpPr>
        <p:spPr>
          <a:xfrm>
            <a:off x="8066457" y="1296141"/>
            <a:ext cx="1713375" cy="1225118"/>
          </a:xfrm>
          <a:prstGeom prst="line">
            <a:avLst/>
          </a:prstGeom>
          <a:ln w="31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Connettore diritto 115">
            <a:extLst>
              <a:ext uri="{FF2B5EF4-FFF2-40B4-BE49-F238E27FC236}">
                <a16:creationId xmlns:a16="http://schemas.microsoft.com/office/drawing/2014/main" id="{C9ADCC20-1DE9-4791-9430-1DFCE35F5084}"/>
              </a:ext>
            </a:extLst>
          </p:cNvPr>
          <p:cNvCxnSpPr>
            <a:stCxn id="11" idx="6"/>
          </p:cNvCxnSpPr>
          <p:nvPr/>
        </p:nvCxnSpPr>
        <p:spPr>
          <a:xfrm flipV="1">
            <a:off x="9779832" y="2521259"/>
            <a:ext cx="0" cy="2580000"/>
          </a:xfrm>
          <a:prstGeom prst="line">
            <a:avLst/>
          </a:prstGeom>
          <a:ln w="31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e 17">
            <a:extLst>
              <a:ext uri="{FF2B5EF4-FFF2-40B4-BE49-F238E27FC236}">
                <a16:creationId xmlns:a16="http://schemas.microsoft.com/office/drawing/2014/main" id="{18B0978C-0707-409E-A1EE-835DF7BB2546}"/>
              </a:ext>
            </a:extLst>
          </p:cNvPr>
          <p:cNvSpPr/>
          <p:nvPr/>
        </p:nvSpPr>
        <p:spPr>
          <a:xfrm rot="20100000">
            <a:off x="6438091" y="4601751"/>
            <a:ext cx="1710000" cy="1710000"/>
          </a:xfrm>
          <a:prstGeom prst="ellipse">
            <a:avLst/>
          </a:prstGeom>
          <a:noFill/>
          <a:ln w="31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9" name="Ovale 18">
            <a:extLst>
              <a:ext uri="{FF2B5EF4-FFF2-40B4-BE49-F238E27FC236}">
                <a16:creationId xmlns:a16="http://schemas.microsoft.com/office/drawing/2014/main" id="{729FCAF6-88D5-4191-8C1A-C20052DE1945}"/>
              </a:ext>
            </a:extLst>
          </p:cNvPr>
          <p:cNvSpPr/>
          <p:nvPr/>
        </p:nvSpPr>
        <p:spPr>
          <a:xfrm rot="20100000">
            <a:off x="8001511" y="4076270"/>
            <a:ext cx="1440000" cy="1440000"/>
          </a:xfrm>
          <a:prstGeom prst="ellipse">
            <a:avLst/>
          </a:prstGeom>
          <a:noFill/>
          <a:ln w="3175">
            <a:solidFill>
              <a:srgbClr val="00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177" name="Connettore diritto 176">
            <a:extLst>
              <a:ext uri="{FF2B5EF4-FFF2-40B4-BE49-F238E27FC236}">
                <a16:creationId xmlns:a16="http://schemas.microsoft.com/office/drawing/2014/main" id="{57D62D6E-3AE5-4C65-8C44-D58351CB3EDB}"/>
              </a:ext>
            </a:extLst>
          </p:cNvPr>
          <p:cNvCxnSpPr>
            <a:cxnSpLocks/>
          </p:cNvCxnSpPr>
          <p:nvPr/>
        </p:nvCxnSpPr>
        <p:spPr>
          <a:xfrm flipV="1">
            <a:off x="4654296" y="3231468"/>
            <a:ext cx="7428787" cy="3456629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Connettore diritto 182">
            <a:extLst>
              <a:ext uri="{FF2B5EF4-FFF2-40B4-BE49-F238E27FC236}">
                <a16:creationId xmlns:a16="http://schemas.microsoft.com/office/drawing/2014/main" id="{415863F8-A546-41B6-841D-D72154904CD0}"/>
              </a:ext>
            </a:extLst>
          </p:cNvPr>
          <p:cNvCxnSpPr>
            <a:cxnSpLocks/>
          </p:cNvCxnSpPr>
          <p:nvPr/>
        </p:nvCxnSpPr>
        <p:spPr>
          <a:xfrm flipV="1">
            <a:off x="7296506" y="442622"/>
            <a:ext cx="0" cy="5016035"/>
          </a:xfrm>
          <a:prstGeom prst="line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Connettore diritto 184">
            <a:extLst>
              <a:ext uri="{FF2B5EF4-FFF2-40B4-BE49-F238E27FC236}">
                <a16:creationId xmlns:a16="http://schemas.microsoft.com/office/drawing/2014/main" id="{CC69FD5A-83BE-4276-A8E7-956C9BE67908}"/>
              </a:ext>
            </a:extLst>
          </p:cNvPr>
          <p:cNvCxnSpPr>
            <a:cxnSpLocks/>
          </p:cNvCxnSpPr>
          <p:nvPr/>
        </p:nvCxnSpPr>
        <p:spPr>
          <a:xfrm flipV="1">
            <a:off x="8721511" y="436245"/>
            <a:ext cx="0" cy="4360026"/>
          </a:xfrm>
          <a:prstGeom prst="line">
            <a:avLst/>
          </a:prstGeom>
          <a:ln w="3175">
            <a:solidFill>
              <a:srgbClr val="00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Connettore diritto 193">
            <a:extLst>
              <a:ext uri="{FF2B5EF4-FFF2-40B4-BE49-F238E27FC236}">
                <a16:creationId xmlns:a16="http://schemas.microsoft.com/office/drawing/2014/main" id="{F6198F40-8554-451A-9069-51E4337DC756}"/>
              </a:ext>
            </a:extLst>
          </p:cNvPr>
          <p:cNvCxnSpPr>
            <a:cxnSpLocks/>
            <a:stCxn id="11" idx="2"/>
          </p:cNvCxnSpPr>
          <p:nvPr/>
        </p:nvCxnSpPr>
        <p:spPr>
          <a:xfrm flipV="1">
            <a:off x="6359832" y="2521259"/>
            <a:ext cx="0" cy="2580000"/>
          </a:xfrm>
          <a:prstGeom prst="line">
            <a:avLst/>
          </a:prstGeom>
          <a:ln w="31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Connettore diritto 199">
            <a:extLst>
              <a:ext uri="{FF2B5EF4-FFF2-40B4-BE49-F238E27FC236}">
                <a16:creationId xmlns:a16="http://schemas.microsoft.com/office/drawing/2014/main" id="{C2B42EBC-072A-4D98-9244-DD94AC9F081C}"/>
              </a:ext>
            </a:extLst>
          </p:cNvPr>
          <p:cNvCxnSpPr>
            <a:cxnSpLocks/>
          </p:cNvCxnSpPr>
          <p:nvPr/>
        </p:nvCxnSpPr>
        <p:spPr>
          <a:xfrm>
            <a:off x="9443085" y="3231471"/>
            <a:ext cx="0" cy="1565319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Connettore diritto 203">
            <a:extLst>
              <a:ext uri="{FF2B5EF4-FFF2-40B4-BE49-F238E27FC236}">
                <a16:creationId xmlns:a16="http://schemas.microsoft.com/office/drawing/2014/main" id="{CA911E54-A7A0-4D42-A2B4-54A5573BD62F}"/>
              </a:ext>
            </a:extLst>
          </p:cNvPr>
          <p:cNvCxnSpPr>
            <a:cxnSpLocks/>
          </p:cNvCxnSpPr>
          <p:nvPr/>
        </p:nvCxnSpPr>
        <p:spPr>
          <a:xfrm>
            <a:off x="7999095" y="3231471"/>
            <a:ext cx="0" cy="1564799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Connettore diritto 207">
            <a:extLst>
              <a:ext uri="{FF2B5EF4-FFF2-40B4-BE49-F238E27FC236}">
                <a16:creationId xmlns:a16="http://schemas.microsoft.com/office/drawing/2014/main" id="{358E7696-BE47-48EC-B126-2C7F19A585EC}"/>
              </a:ext>
            </a:extLst>
          </p:cNvPr>
          <p:cNvCxnSpPr/>
          <p:nvPr/>
        </p:nvCxnSpPr>
        <p:spPr>
          <a:xfrm flipH="1" flipV="1">
            <a:off x="8721511" y="436245"/>
            <a:ext cx="721574" cy="2795226"/>
          </a:xfrm>
          <a:prstGeom prst="line">
            <a:avLst/>
          </a:prstGeom>
          <a:ln w="3175">
            <a:solidFill>
              <a:srgbClr val="00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" name="Connettore diritto 209">
            <a:extLst>
              <a:ext uri="{FF2B5EF4-FFF2-40B4-BE49-F238E27FC236}">
                <a16:creationId xmlns:a16="http://schemas.microsoft.com/office/drawing/2014/main" id="{75552528-0D80-46C0-B1E8-58007339B5D6}"/>
              </a:ext>
            </a:extLst>
          </p:cNvPr>
          <p:cNvCxnSpPr/>
          <p:nvPr/>
        </p:nvCxnSpPr>
        <p:spPr>
          <a:xfrm flipV="1">
            <a:off x="7997190" y="436245"/>
            <a:ext cx="724321" cy="2795226"/>
          </a:xfrm>
          <a:prstGeom prst="line">
            <a:avLst/>
          </a:prstGeom>
          <a:ln w="3175">
            <a:solidFill>
              <a:srgbClr val="00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Connettore diritto 213">
            <a:extLst>
              <a:ext uri="{FF2B5EF4-FFF2-40B4-BE49-F238E27FC236}">
                <a16:creationId xmlns:a16="http://schemas.microsoft.com/office/drawing/2014/main" id="{ECBF35F4-8BF4-4ABF-A642-73482F4F0EDC}"/>
              </a:ext>
            </a:extLst>
          </p:cNvPr>
          <p:cNvCxnSpPr>
            <a:cxnSpLocks/>
          </p:cNvCxnSpPr>
          <p:nvPr/>
        </p:nvCxnSpPr>
        <p:spPr>
          <a:xfrm>
            <a:off x="8149590" y="3231471"/>
            <a:ext cx="0" cy="2230254"/>
          </a:xfrm>
          <a:prstGeom prst="line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Connettore diritto 214">
            <a:extLst>
              <a:ext uri="{FF2B5EF4-FFF2-40B4-BE49-F238E27FC236}">
                <a16:creationId xmlns:a16="http://schemas.microsoft.com/office/drawing/2014/main" id="{6333A5A6-7DE5-4257-8117-BD09C12D76DF}"/>
              </a:ext>
            </a:extLst>
          </p:cNvPr>
          <p:cNvCxnSpPr>
            <a:cxnSpLocks/>
          </p:cNvCxnSpPr>
          <p:nvPr/>
        </p:nvCxnSpPr>
        <p:spPr>
          <a:xfrm>
            <a:off x="6436656" y="3231471"/>
            <a:ext cx="0" cy="2231206"/>
          </a:xfrm>
          <a:prstGeom prst="line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9" name="Connettore diritto 218">
            <a:extLst>
              <a:ext uri="{FF2B5EF4-FFF2-40B4-BE49-F238E27FC236}">
                <a16:creationId xmlns:a16="http://schemas.microsoft.com/office/drawing/2014/main" id="{AD560235-E4E3-491E-B11D-3BC231360703}"/>
              </a:ext>
            </a:extLst>
          </p:cNvPr>
          <p:cNvCxnSpPr>
            <a:cxnSpLocks/>
          </p:cNvCxnSpPr>
          <p:nvPr/>
        </p:nvCxnSpPr>
        <p:spPr>
          <a:xfrm flipV="1">
            <a:off x="6435456" y="442622"/>
            <a:ext cx="861527" cy="2789449"/>
          </a:xfrm>
          <a:prstGeom prst="line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1" name="Connettore diritto 220">
            <a:extLst>
              <a:ext uri="{FF2B5EF4-FFF2-40B4-BE49-F238E27FC236}">
                <a16:creationId xmlns:a16="http://schemas.microsoft.com/office/drawing/2014/main" id="{DC425646-5EEC-4CBF-BAB5-E16BD8FE8EA5}"/>
              </a:ext>
            </a:extLst>
          </p:cNvPr>
          <p:cNvCxnSpPr>
            <a:cxnSpLocks/>
          </p:cNvCxnSpPr>
          <p:nvPr/>
        </p:nvCxnSpPr>
        <p:spPr>
          <a:xfrm flipH="1" flipV="1">
            <a:off x="7294997" y="440993"/>
            <a:ext cx="855087" cy="2791077"/>
          </a:xfrm>
          <a:prstGeom prst="line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ttore diritto 26">
            <a:extLst>
              <a:ext uri="{FF2B5EF4-FFF2-40B4-BE49-F238E27FC236}">
                <a16:creationId xmlns:a16="http://schemas.microsoft.com/office/drawing/2014/main" id="{07AA35CF-F18A-412B-A7D6-9D19F41314FD}"/>
              </a:ext>
            </a:extLst>
          </p:cNvPr>
          <p:cNvCxnSpPr>
            <a:cxnSpLocks/>
            <a:endCxn id="19" idx="2"/>
          </p:cNvCxnSpPr>
          <p:nvPr/>
        </p:nvCxnSpPr>
        <p:spPr>
          <a:xfrm>
            <a:off x="8065257" y="1296141"/>
            <a:ext cx="3712" cy="3804414"/>
          </a:xfrm>
          <a:prstGeom prst="line">
            <a:avLst/>
          </a:prstGeom>
          <a:ln w="31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ttore diritto 7">
            <a:extLst>
              <a:ext uri="{FF2B5EF4-FFF2-40B4-BE49-F238E27FC236}">
                <a16:creationId xmlns:a16="http://schemas.microsoft.com/office/drawing/2014/main" id="{5E914236-CF5B-48F1-B187-9F98EE950CBA}"/>
              </a:ext>
            </a:extLst>
          </p:cNvPr>
          <p:cNvCxnSpPr>
            <a:cxnSpLocks/>
          </p:cNvCxnSpPr>
          <p:nvPr/>
        </p:nvCxnSpPr>
        <p:spPr>
          <a:xfrm>
            <a:off x="12079339" y="201168"/>
            <a:ext cx="0" cy="303030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ttore diritto 16">
            <a:extLst>
              <a:ext uri="{FF2B5EF4-FFF2-40B4-BE49-F238E27FC236}">
                <a16:creationId xmlns:a16="http://schemas.microsoft.com/office/drawing/2014/main" id="{32EE9F15-D612-4D01-89BF-FBC24034406D}"/>
              </a:ext>
            </a:extLst>
          </p:cNvPr>
          <p:cNvCxnSpPr/>
          <p:nvPr/>
        </p:nvCxnSpPr>
        <p:spPr>
          <a:xfrm>
            <a:off x="15865522" y="1146412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2" name="CasellaDiTesto 291">
            <a:extLst>
              <a:ext uri="{FF2B5EF4-FFF2-40B4-BE49-F238E27FC236}">
                <a16:creationId xmlns:a16="http://schemas.microsoft.com/office/drawing/2014/main" id="{2DCE1C0D-59D2-4FB2-BD91-C8551F346CE7}"/>
              </a:ext>
            </a:extLst>
          </p:cNvPr>
          <p:cNvSpPr txBox="1"/>
          <p:nvPr/>
        </p:nvSpPr>
        <p:spPr>
          <a:xfrm>
            <a:off x="7229924" y="5265574"/>
            <a:ext cx="396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>
                <a:solidFill>
                  <a:srgbClr val="C00000"/>
                </a:solidFill>
                <a:latin typeface="Comic Sans MS" panose="030F0702030302020204" pitchFamily="66" charset="0"/>
              </a:rPr>
              <a:t>V’</a:t>
            </a:r>
          </a:p>
        </p:txBody>
      </p:sp>
      <p:sp>
        <p:nvSpPr>
          <p:cNvPr id="293" name="CasellaDiTesto 292">
            <a:extLst>
              <a:ext uri="{FF2B5EF4-FFF2-40B4-BE49-F238E27FC236}">
                <a16:creationId xmlns:a16="http://schemas.microsoft.com/office/drawing/2014/main" id="{37EE7C4D-D7CF-414A-8DC6-028E95DC83DE}"/>
              </a:ext>
            </a:extLst>
          </p:cNvPr>
          <p:cNvSpPr txBox="1"/>
          <p:nvPr/>
        </p:nvSpPr>
        <p:spPr>
          <a:xfrm>
            <a:off x="7259339" y="347720"/>
            <a:ext cx="468000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it-IT" sz="1600" dirty="0">
                <a:solidFill>
                  <a:srgbClr val="C00000"/>
                </a:solidFill>
                <a:latin typeface="Comic Sans MS" panose="030F0702030302020204" pitchFamily="66" charset="0"/>
              </a:rPr>
              <a:t>V’’</a:t>
            </a:r>
          </a:p>
        </p:txBody>
      </p:sp>
      <p:sp>
        <p:nvSpPr>
          <p:cNvPr id="294" name="CasellaDiTesto 293">
            <a:extLst>
              <a:ext uri="{FF2B5EF4-FFF2-40B4-BE49-F238E27FC236}">
                <a16:creationId xmlns:a16="http://schemas.microsoft.com/office/drawing/2014/main" id="{460973FB-F140-4C20-89B6-73D127D1B3D4}"/>
              </a:ext>
            </a:extLst>
          </p:cNvPr>
          <p:cNvSpPr txBox="1"/>
          <p:nvPr/>
        </p:nvSpPr>
        <p:spPr>
          <a:xfrm>
            <a:off x="8632963" y="4606008"/>
            <a:ext cx="396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>
                <a:solidFill>
                  <a:srgbClr val="0066FF"/>
                </a:solidFill>
                <a:latin typeface="Comic Sans MS" panose="030F0702030302020204" pitchFamily="66" charset="0"/>
              </a:rPr>
              <a:t>V’</a:t>
            </a:r>
          </a:p>
        </p:txBody>
      </p:sp>
      <p:sp>
        <p:nvSpPr>
          <p:cNvPr id="295" name="CasellaDiTesto 294">
            <a:extLst>
              <a:ext uri="{FF2B5EF4-FFF2-40B4-BE49-F238E27FC236}">
                <a16:creationId xmlns:a16="http://schemas.microsoft.com/office/drawing/2014/main" id="{E1E8498C-FF86-4B8C-AE8E-857B0339B183}"/>
              </a:ext>
            </a:extLst>
          </p:cNvPr>
          <p:cNvSpPr txBox="1"/>
          <p:nvPr/>
        </p:nvSpPr>
        <p:spPr>
          <a:xfrm>
            <a:off x="8684266" y="361034"/>
            <a:ext cx="46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>
                <a:solidFill>
                  <a:srgbClr val="0066FF"/>
                </a:solidFill>
                <a:latin typeface="Comic Sans MS" panose="030F0702030302020204" pitchFamily="66" charset="0"/>
              </a:rPr>
              <a:t>V’’</a:t>
            </a:r>
          </a:p>
        </p:txBody>
      </p:sp>
      <p:sp>
        <p:nvSpPr>
          <p:cNvPr id="296" name="CasellaDiTesto 295">
            <a:extLst>
              <a:ext uri="{FF2B5EF4-FFF2-40B4-BE49-F238E27FC236}">
                <a16:creationId xmlns:a16="http://schemas.microsoft.com/office/drawing/2014/main" id="{B9C42FA5-01AF-4085-8F60-221A3B4F619F}"/>
              </a:ext>
            </a:extLst>
          </p:cNvPr>
          <p:cNvSpPr txBox="1"/>
          <p:nvPr/>
        </p:nvSpPr>
        <p:spPr>
          <a:xfrm>
            <a:off x="5477994" y="6216120"/>
            <a:ext cx="565952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600" dirty="0">
                <a:latin typeface="Comic Sans MS" panose="030F0702030302020204" pitchFamily="66" charset="0"/>
              </a:rPr>
              <a:t>t</a:t>
            </a:r>
            <a:r>
              <a:rPr lang="it-IT" sz="1600" baseline="-25000" dirty="0">
                <a:latin typeface="Comic Sans MS" panose="030F0702030302020204" pitchFamily="66" charset="0"/>
              </a:rPr>
              <a:t>1</a:t>
            </a:r>
            <a:r>
              <a:rPr lang="it-IT" sz="1600" dirty="0">
                <a:latin typeface="Symbol" panose="05050102010706020507" pitchFamily="18" charset="2"/>
              </a:rPr>
              <a:t>b</a:t>
            </a:r>
            <a:endParaRPr lang="it-IT" sz="1600" dirty="0"/>
          </a:p>
        </p:txBody>
      </p:sp>
      <p:sp>
        <p:nvSpPr>
          <p:cNvPr id="297" name="CasellaDiTesto 296">
            <a:extLst>
              <a:ext uri="{FF2B5EF4-FFF2-40B4-BE49-F238E27FC236}">
                <a16:creationId xmlns:a16="http://schemas.microsoft.com/office/drawing/2014/main" id="{46F6D4BF-BB2D-4D97-B37E-4330CB6D7EB2}"/>
              </a:ext>
            </a:extLst>
          </p:cNvPr>
          <p:cNvSpPr txBox="1"/>
          <p:nvPr/>
        </p:nvSpPr>
        <p:spPr>
          <a:xfrm>
            <a:off x="11717488" y="613306"/>
            <a:ext cx="565952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600" dirty="0">
                <a:latin typeface="Comic Sans MS" panose="030F0702030302020204" pitchFamily="66" charset="0"/>
              </a:rPr>
              <a:t>t</a:t>
            </a:r>
            <a:r>
              <a:rPr lang="it-IT" sz="1600" baseline="-25000" dirty="0">
                <a:latin typeface="Comic Sans MS" panose="030F0702030302020204" pitchFamily="66" charset="0"/>
              </a:rPr>
              <a:t>2</a:t>
            </a:r>
            <a:r>
              <a:rPr lang="it-IT" sz="1600" dirty="0">
                <a:latin typeface="Symbol" panose="05050102010706020507" pitchFamily="18" charset="2"/>
              </a:rPr>
              <a:t>b</a:t>
            </a:r>
            <a:endParaRPr lang="it-IT" sz="1600" dirty="0"/>
          </a:p>
        </p:txBody>
      </p:sp>
      <p:sp>
        <p:nvSpPr>
          <p:cNvPr id="298" name="CasellaDiTesto 297">
            <a:extLst>
              <a:ext uri="{FF2B5EF4-FFF2-40B4-BE49-F238E27FC236}">
                <a16:creationId xmlns:a16="http://schemas.microsoft.com/office/drawing/2014/main" id="{DF472054-1364-4210-96A8-1E59E4D26550}"/>
              </a:ext>
            </a:extLst>
          </p:cNvPr>
          <p:cNvSpPr txBox="1"/>
          <p:nvPr/>
        </p:nvSpPr>
        <p:spPr>
          <a:xfrm>
            <a:off x="11582275" y="2887641"/>
            <a:ext cx="3885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>
                <a:latin typeface="Comic Sans MS" panose="030F0702030302020204" pitchFamily="66" charset="0"/>
              </a:rPr>
              <a:t>lt</a:t>
            </a:r>
          </a:p>
        </p:txBody>
      </p:sp>
      <p:sp>
        <p:nvSpPr>
          <p:cNvPr id="299" name="CasellaDiTesto 298">
            <a:extLst>
              <a:ext uri="{FF2B5EF4-FFF2-40B4-BE49-F238E27FC236}">
                <a16:creationId xmlns:a16="http://schemas.microsoft.com/office/drawing/2014/main" id="{F2347882-06CA-403A-AA0C-88B539EC8E50}"/>
              </a:ext>
            </a:extLst>
          </p:cNvPr>
          <p:cNvSpPr txBox="1"/>
          <p:nvPr/>
        </p:nvSpPr>
        <p:spPr>
          <a:xfrm>
            <a:off x="7868814" y="1067667"/>
            <a:ext cx="468000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it-IT" sz="1600" dirty="0">
                <a:solidFill>
                  <a:schemeClr val="accent6"/>
                </a:solidFill>
                <a:latin typeface="Comic Sans MS" panose="030F0702030302020204" pitchFamily="66" charset="0"/>
              </a:rPr>
              <a:t>V’’</a:t>
            </a:r>
          </a:p>
        </p:txBody>
      </p:sp>
      <p:sp>
        <p:nvSpPr>
          <p:cNvPr id="300" name="CasellaDiTesto 299">
            <a:extLst>
              <a:ext uri="{FF2B5EF4-FFF2-40B4-BE49-F238E27FC236}">
                <a16:creationId xmlns:a16="http://schemas.microsoft.com/office/drawing/2014/main" id="{CB6AF94F-79E0-4E2D-92C9-FC594D734178}"/>
              </a:ext>
            </a:extLst>
          </p:cNvPr>
          <p:cNvSpPr txBox="1"/>
          <p:nvPr/>
        </p:nvSpPr>
        <p:spPr>
          <a:xfrm>
            <a:off x="7983419" y="4899812"/>
            <a:ext cx="396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>
                <a:solidFill>
                  <a:schemeClr val="accent6"/>
                </a:solidFill>
                <a:latin typeface="Comic Sans MS" panose="030F0702030302020204" pitchFamily="66" charset="0"/>
              </a:rPr>
              <a:t>V’</a:t>
            </a:r>
          </a:p>
        </p:txBody>
      </p:sp>
      <p:sp>
        <p:nvSpPr>
          <p:cNvPr id="301" name="CasellaDiTesto 300">
            <a:extLst>
              <a:ext uri="{FF2B5EF4-FFF2-40B4-BE49-F238E27FC236}">
                <a16:creationId xmlns:a16="http://schemas.microsoft.com/office/drawing/2014/main" id="{4569D125-7C5B-4A4A-A7DC-6CAACEC90797}"/>
              </a:ext>
            </a:extLst>
          </p:cNvPr>
          <p:cNvSpPr txBox="1"/>
          <p:nvPr/>
        </p:nvSpPr>
        <p:spPr>
          <a:xfrm>
            <a:off x="8295353" y="7923661"/>
            <a:ext cx="540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>
                <a:solidFill>
                  <a:srgbClr val="C00000"/>
                </a:solidFill>
              </a:rPr>
              <a:t>(V’)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2083C2CC-3C96-4EF1-9E1F-0A3341B8D93D}"/>
              </a:ext>
            </a:extLst>
          </p:cNvPr>
          <p:cNvSpPr txBox="1"/>
          <p:nvPr/>
        </p:nvSpPr>
        <p:spPr>
          <a:xfrm>
            <a:off x="0" y="442622"/>
            <a:ext cx="540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Sia data la composizione di tre coni diversi per forma e dimensioni come di seguito esplicitato </a:t>
            </a:r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D47D360A-EC6C-4445-ACDE-8FECC69676F6}"/>
              </a:ext>
            </a:extLst>
          </p:cNvPr>
          <p:cNvSpPr txBox="1"/>
          <p:nvPr/>
        </p:nvSpPr>
        <p:spPr>
          <a:xfrm>
            <a:off x="0" y="1118668"/>
            <a:ext cx="540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solidFill>
                  <a:srgbClr val="0066FF"/>
                </a:solidFill>
                <a:latin typeface="Comic Sans MS" panose="030F0702030302020204" pitchFamily="66" charset="0"/>
              </a:rPr>
              <a:t>Cono di colore blu</a:t>
            </a:r>
          </a:p>
          <a:p>
            <a:r>
              <a:rPr lang="it-IT" dirty="0">
                <a:solidFill>
                  <a:srgbClr val="0066FF"/>
                </a:solidFill>
                <a:latin typeface="Comic Sans MS" panose="030F0702030302020204" pitchFamily="66" charset="0"/>
              </a:rPr>
              <a:t>Cono circolare retto con la base unita a </a:t>
            </a:r>
            <a:r>
              <a:rPr lang="it-IT" dirty="0">
                <a:solidFill>
                  <a:srgbClr val="0066FF"/>
                </a:solidFill>
                <a:latin typeface="Symbol" panose="05050102010706020507" pitchFamily="18" charset="2"/>
              </a:rPr>
              <a:t>p</a:t>
            </a:r>
            <a:r>
              <a:rPr lang="it-IT" baseline="-25000" dirty="0">
                <a:solidFill>
                  <a:srgbClr val="0066FF"/>
                </a:solidFill>
                <a:latin typeface="Comic Sans MS" panose="030F0702030302020204" pitchFamily="66" charset="0"/>
              </a:rPr>
              <a:t>1</a:t>
            </a:r>
            <a:r>
              <a:rPr lang="it-IT" dirty="0">
                <a:solidFill>
                  <a:srgbClr val="0066FF"/>
                </a:solidFill>
                <a:latin typeface="Comic Sans MS" panose="030F0702030302020204" pitchFamily="66" charset="0"/>
              </a:rPr>
              <a:t> e l’asse parallelo a </a:t>
            </a:r>
            <a:r>
              <a:rPr lang="it-IT" dirty="0">
                <a:solidFill>
                  <a:srgbClr val="0066FF"/>
                </a:solidFill>
                <a:latin typeface="Symbol" panose="05050102010706020507" pitchFamily="18" charset="2"/>
              </a:rPr>
              <a:t>p</a:t>
            </a:r>
            <a:r>
              <a:rPr lang="it-IT" baseline="-25000" dirty="0">
                <a:solidFill>
                  <a:srgbClr val="0066FF"/>
                </a:solidFill>
                <a:latin typeface="Comic Sans MS" panose="030F0702030302020204" pitchFamily="66" charset="0"/>
              </a:rPr>
              <a:t>2</a:t>
            </a:r>
            <a:r>
              <a:rPr lang="it-IT" dirty="0">
                <a:solidFill>
                  <a:srgbClr val="0066FF"/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307" name="CasellaDiTesto 306">
            <a:extLst>
              <a:ext uri="{FF2B5EF4-FFF2-40B4-BE49-F238E27FC236}">
                <a16:creationId xmlns:a16="http://schemas.microsoft.com/office/drawing/2014/main" id="{3FD12A63-50E4-4F72-B0A0-850737031069}"/>
              </a:ext>
            </a:extLst>
          </p:cNvPr>
          <p:cNvSpPr txBox="1"/>
          <p:nvPr/>
        </p:nvSpPr>
        <p:spPr>
          <a:xfrm>
            <a:off x="0" y="2082745"/>
            <a:ext cx="540000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dirty="0">
                <a:solidFill>
                  <a:srgbClr val="C00000"/>
                </a:solidFill>
                <a:latin typeface="Comic Sans MS" panose="030F0702030302020204" pitchFamily="66" charset="0"/>
              </a:rPr>
              <a:t>Cono di colore rosso</a:t>
            </a:r>
          </a:p>
          <a:p>
            <a:r>
              <a:rPr lang="it-IT" dirty="0">
                <a:solidFill>
                  <a:srgbClr val="C00000"/>
                </a:solidFill>
                <a:latin typeface="Comic Sans MS" panose="030F0702030302020204" pitchFamily="66" charset="0"/>
              </a:rPr>
              <a:t>Cono circolare retto con la base unita a </a:t>
            </a:r>
            <a:r>
              <a:rPr lang="it-IT" dirty="0">
                <a:solidFill>
                  <a:srgbClr val="C00000"/>
                </a:solidFill>
                <a:latin typeface="Symbol" panose="05050102010706020507" pitchFamily="18" charset="2"/>
              </a:rPr>
              <a:t>p</a:t>
            </a:r>
            <a:r>
              <a:rPr lang="it-IT" baseline="-25000" dirty="0">
                <a:solidFill>
                  <a:srgbClr val="C00000"/>
                </a:solidFill>
                <a:latin typeface="Comic Sans MS" panose="030F0702030302020204" pitchFamily="66" charset="0"/>
              </a:rPr>
              <a:t>1</a:t>
            </a:r>
            <a:r>
              <a:rPr lang="it-IT" dirty="0">
                <a:solidFill>
                  <a:srgbClr val="C00000"/>
                </a:solidFill>
                <a:latin typeface="Comic Sans MS" panose="030F0702030302020204" pitchFamily="66" charset="0"/>
              </a:rPr>
              <a:t>, l’asse parallelo a </a:t>
            </a:r>
            <a:r>
              <a:rPr lang="it-IT" dirty="0">
                <a:solidFill>
                  <a:srgbClr val="C00000"/>
                </a:solidFill>
                <a:latin typeface="Symbol" panose="05050102010706020507" pitchFamily="18" charset="2"/>
              </a:rPr>
              <a:t>p</a:t>
            </a:r>
            <a:r>
              <a:rPr lang="it-IT" baseline="-25000" dirty="0">
                <a:solidFill>
                  <a:srgbClr val="C00000"/>
                </a:solidFill>
                <a:latin typeface="Comic Sans MS" panose="030F0702030302020204" pitchFamily="66" charset="0"/>
              </a:rPr>
              <a:t>2</a:t>
            </a:r>
            <a:r>
              <a:rPr lang="it-IT" dirty="0">
                <a:solidFill>
                  <a:srgbClr val="C00000"/>
                </a:solidFill>
                <a:latin typeface="Comic Sans MS" panose="030F0702030302020204" pitchFamily="66" charset="0"/>
              </a:rPr>
              <a:t>  e raggio dalla base maggiore di quello del cono blu. Questi due coni hanno le basi tangenti e lo stesso valore di quota per i vertici</a:t>
            </a:r>
          </a:p>
        </p:txBody>
      </p:sp>
      <p:sp>
        <p:nvSpPr>
          <p:cNvPr id="308" name="CasellaDiTesto 307">
            <a:extLst>
              <a:ext uri="{FF2B5EF4-FFF2-40B4-BE49-F238E27FC236}">
                <a16:creationId xmlns:a16="http://schemas.microsoft.com/office/drawing/2014/main" id="{CAB49B2D-62A9-4840-9F69-1341E5A3B811}"/>
              </a:ext>
            </a:extLst>
          </p:cNvPr>
          <p:cNvSpPr txBox="1"/>
          <p:nvPr/>
        </p:nvSpPr>
        <p:spPr>
          <a:xfrm>
            <a:off x="0" y="3571909"/>
            <a:ext cx="5400000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dirty="0">
                <a:solidFill>
                  <a:schemeClr val="accent6"/>
                </a:solidFill>
                <a:latin typeface="Comic Sans MS" panose="030F0702030302020204" pitchFamily="66" charset="0"/>
              </a:rPr>
              <a:t>Cono di colore verde</a:t>
            </a:r>
          </a:p>
          <a:p>
            <a:r>
              <a:rPr lang="it-IT" dirty="0">
                <a:solidFill>
                  <a:schemeClr val="accent6"/>
                </a:solidFill>
                <a:latin typeface="Comic Sans MS" panose="030F0702030302020204" pitchFamily="66" charset="0"/>
              </a:rPr>
              <a:t>Cono circolare retto con la base a quota costante, l’asse parallelo a </a:t>
            </a:r>
            <a:r>
              <a:rPr lang="it-IT" dirty="0">
                <a:solidFill>
                  <a:schemeClr val="accent6"/>
                </a:solidFill>
                <a:latin typeface="Symbol" panose="05050102010706020507" pitchFamily="18" charset="2"/>
              </a:rPr>
              <a:t>p</a:t>
            </a:r>
            <a:r>
              <a:rPr lang="it-IT" baseline="-25000" dirty="0">
                <a:solidFill>
                  <a:schemeClr val="accent6"/>
                </a:solidFill>
                <a:latin typeface="Comic Sans MS" panose="030F0702030302020204" pitchFamily="66" charset="0"/>
              </a:rPr>
              <a:t>2</a:t>
            </a:r>
            <a:r>
              <a:rPr lang="it-IT" dirty="0">
                <a:solidFill>
                  <a:schemeClr val="accent6"/>
                </a:solidFill>
                <a:latin typeface="Comic Sans MS" panose="030F0702030302020204" pitchFamily="66" charset="0"/>
              </a:rPr>
              <a:t>  e raggio dalla base maggiore di quello dei coni rosso e blu.</a:t>
            </a:r>
          </a:p>
          <a:p>
            <a:r>
              <a:rPr lang="it-IT" dirty="0">
                <a:solidFill>
                  <a:schemeClr val="accent6"/>
                </a:solidFill>
                <a:latin typeface="Comic Sans MS" panose="030F0702030302020204" pitchFamily="66" charset="0"/>
              </a:rPr>
              <a:t>Questo cono ha il vertice V’ coincidente con il punto di tangenza dei coni precedenti ed è compenetrato sia sulla base che sulla falda.</a:t>
            </a:r>
          </a:p>
        </p:txBody>
      </p:sp>
      <p:sp>
        <p:nvSpPr>
          <p:cNvPr id="16" name="CasellaDiTesto 15">
            <a:extLst>
              <a:ext uri="{FF2B5EF4-FFF2-40B4-BE49-F238E27FC236}">
                <a16:creationId xmlns:a16="http://schemas.microsoft.com/office/drawing/2014/main" id="{ABC278AE-A2FF-45DB-8CB9-556E2FDE1959}"/>
              </a:ext>
            </a:extLst>
          </p:cNvPr>
          <p:cNvSpPr txBox="1"/>
          <p:nvPr/>
        </p:nvSpPr>
        <p:spPr>
          <a:xfrm>
            <a:off x="46148" y="5825869"/>
            <a:ext cx="446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I vertici V’ dei tre coni sono allineati e appartenenti al medesimo piano </a:t>
            </a:r>
            <a:r>
              <a:rPr lang="it-IT" dirty="0">
                <a:latin typeface="Symbol" panose="05050102010706020507" pitchFamily="18" charset="2"/>
              </a:rPr>
              <a:t>b</a:t>
            </a:r>
            <a:r>
              <a:rPr lang="it-IT" dirty="0">
                <a:latin typeface="Comic Sans MS" panose="030F0702030302020204" pitchFamily="66" charset="0"/>
              </a:rPr>
              <a:t> proiettante su </a:t>
            </a:r>
            <a:r>
              <a:rPr lang="it-IT" dirty="0">
                <a:latin typeface="Symbol" panose="05050102010706020507" pitchFamily="18" charset="2"/>
              </a:rPr>
              <a:t>p</a:t>
            </a:r>
            <a:r>
              <a:rPr lang="it-IT" baseline="-25000" dirty="0"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41" name="Pulsante di azione: vuoto 40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F810B3BA-0505-4D17-B8E6-07E1BD1C09BA}"/>
              </a:ext>
            </a:extLst>
          </p:cNvPr>
          <p:cNvSpPr/>
          <p:nvPr/>
        </p:nvSpPr>
        <p:spPr>
          <a:xfrm>
            <a:off x="10812000" y="10700"/>
            <a:ext cx="1368000" cy="360000"/>
          </a:xfrm>
          <a:prstGeom prst="actionButtonBlank">
            <a:avLst/>
          </a:prstGeom>
          <a:solidFill>
            <a:srgbClr val="00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Torna a indice</a:t>
            </a:r>
          </a:p>
        </p:txBody>
      </p:sp>
    </p:spTree>
    <p:extLst>
      <p:ext uri="{BB962C8B-B14F-4D97-AF65-F5344CB8AC3E}">
        <p14:creationId xmlns:p14="http://schemas.microsoft.com/office/powerpoint/2010/main" val="123779513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2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9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2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2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2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2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8" grpId="0" animBg="1"/>
      <p:bldP spid="19" grpId="0" animBg="1"/>
      <p:bldP spid="292" grpId="0"/>
      <p:bldP spid="293" grpId="0"/>
      <p:bldP spid="294" grpId="0"/>
      <p:bldP spid="295" grpId="0"/>
      <p:bldP spid="296" grpId="0"/>
      <p:bldP spid="297" grpId="0"/>
      <p:bldP spid="299" grpId="0"/>
      <p:bldP spid="300" grpId="0"/>
      <p:bldP spid="5" grpId="0"/>
      <p:bldP spid="13" grpId="0"/>
      <p:bldP spid="307" grpId="0"/>
      <p:bldP spid="308" grpId="0"/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78">
            <a:extLst>
              <a:ext uri="{FF2B5EF4-FFF2-40B4-BE49-F238E27FC236}">
                <a16:creationId xmlns:a16="http://schemas.microsoft.com/office/drawing/2014/main" id="{3E5E8C8D-F4C0-459B-87D3-9E67DE04FD07}"/>
              </a:ext>
            </a:extLst>
          </p:cNvPr>
          <p:cNvSpPr txBox="1">
            <a:spLocks/>
          </p:cNvSpPr>
          <p:nvPr/>
        </p:nvSpPr>
        <p:spPr>
          <a:xfrm>
            <a:off x="12000" y="40780"/>
            <a:ext cx="12168000" cy="341632"/>
          </a:xfrm>
          <a:prstGeom prst="rect">
            <a:avLst/>
          </a:prstGeom>
          <a:noFill/>
          <a:ln w="3175">
            <a:solidFill>
              <a:schemeClr val="accent1"/>
            </a:solidFill>
          </a:ln>
        </p:spPr>
        <p:txBody>
          <a:bodyPr vert="horz" wrap="square" lIns="91440" tIns="45720" rIns="91440" bIns="45720" rtlCol="0" anchor="b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it-IT" sz="1800" dirty="0">
                <a:solidFill>
                  <a:srgbClr val="0066FF"/>
                </a:solidFill>
                <a:latin typeface="Comic Sans MS" panose="030F0702030302020204" pitchFamily="66" charset="0"/>
              </a:rPr>
              <a:t>GEOMETRIA DESCRITTIVA DINAMICA–COMPENETRAZIONE DI SOLIDI DI ROTAZIONE  (1) </a:t>
            </a:r>
          </a:p>
        </p:txBody>
      </p:sp>
      <p:cxnSp>
        <p:nvCxnSpPr>
          <p:cNvPr id="6" name="Connettore diritto 5">
            <a:extLst>
              <a:ext uri="{FF2B5EF4-FFF2-40B4-BE49-F238E27FC236}">
                <a16:creationId xmlns:a16="http://schemas.microsoft.com/office/drawing/2014/main" id="{AE4E0804-767C-45C0-AD6B-1491DD2AEE91}"/>
              </a:ext>
            </a:extLst>
          </p:cNvPr>
          <p:cNvCxnSpPr>
            <a:cxnSpLocks/>
          </p:cNvCxnSpPr>
          <p:nvPr/>
        </p:nvCxnSpPr>
        <p:spPr>
          <a:xfrm>
            <a:off x="5672832" y="3231471"/>
            <a:ext cx="10329168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e 10">
            <a:extLst>
              <a:ext uri="{FF2B5EF4-FFF2-40B4-BE49-F238E27FC236}">
                <a16:creationId xmlns:a16="http://schemas.microsoft.com/office/drawing/2014/main" id="{4E1EE750-BB98-4D11-97A0-040CDE007667}"/>
              </a:ext>
            </a:extLst>
          </p:cNvPr>
          <p:cNvSpPr/>
          <p:nvPr/>
        </p:nvSpPr>
        <p:spPr>
          <a:xfrm>
            <a:off x="6359832" y="3391259"/>
            <a:ext cx="3420000" cy="3420000"/>
          </a:xfrm>
          <a:prstGeom prst="ellipse">
            <a:avLst/>
          </a:prstGeom>
          <a:noFill/>
          <a:ln w="31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34" name="Connettore diritto 33">
            <a:extLst>
              <a:ext uri="{FF2B5EF4-FFF2-40B4-BE49-F238E27FC236}">
                <a16:creationId xmlns:a16="http://schemas.microsoft.com/office/drawing/2014/main" id="{1C96DC19-CD50-486E-A804-7C40D7340DB0}"/>
              </a:ext>
            </a:extLst>
          </p:cNvPr>
          <p:cNvCxnSpPr>
            <a:cxnSpLocks/>
          </p:cNvCxnSpPr>
          <p:nvPr/>
        </p:nvCxnSpPr>
        <p:spPr>
          <a:xfrm>
            <a:off x="6359832" y="2521259"/>
            <a:ext cx="3420000" cy="0"/>
          </a:xfrm>
          <a:prstGeom prst="line">
            <a:avLst/>
          </a:prstGeom>
          <a:ln w="31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ttore diritto 38">
            <a:extLst>
              <a:ext uri="{FF2B5EF4-FFF2-40B4-BE49-F238E27FC236}">
                <a16:creationId xmlns:a16="http://schemas.microsoft.com/office/drawing/2014/main" id="{8FDE867B-D805-423F-8B99-522EB1F1BECD}"/>
              </a:ext>
            </a:extLst>
          </p:cNvPr>
          <p:cNvCxnSpPr>
            <a:cxnSpLocks/>
          </p:cNvCxnSpPr>
          <p:nvPr/>
        </p:nvCxnSpPr>
        <p:spPr>
          <a:xfrm flipV="1">
            <a:off x="6359831" y="1296141"/>
            <a:ext cx="1707484" cy="1225118"/>
          </a:xfrm>
          <a:prstGeom prst="line">
            <a:avLst/>
          </a:prstGeom>
          <a:ln w="31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nettore diritto 42">
            <a:extLst>
              <a:ext uri="{FF2B5EF4-FFF2-40B4-BE49-F238E27FC236}">
                <a16:creationId xmlns:a16="http://schemas.microsoft.com/office/drawing/2014/main" id="{0E8EAA0B-2700-4A70-ABAD-E16154571C70}"/>
              </a:ext>
            </a:extLst>
          </p:cNvPr>
          <p:cNvCxnSpPr>
            <a:cxnSpLocks/>
          </p:cNvCxnSpPr>
          <p:nvPr/>
        </p:nvCxnSpPr>
        <p:spPr>
          <a:xfrm>
            <a:off x="8066457" y="1296141"/>
            <a:ext cx="1713375" cy="1225118"/>
          </a:xfrm>
          <a:prstGeom prst="line">
            <a:avLst/>
          </a:prstGeom>
          <a:ln w="31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Connettore diritto 115">
            <a:extLst>
              <a:ext uri="{FF2B5EF4-FFF2-40B4-BE49-F238E27FC236}">
                <a16:creationId xmlns:a16="http://schemas.microsoft.com/office/drawing/2014/main" id="{C9ADCC20-1DE9-4791-9430-1DFCE35F5084}"/>
              </a:ext>
            </a:extLst>
          </p:cNvPr>
          <p:cNvCxnSpPr>
            <a:stCxn id="11" idx="6"/>
          </p:cNvCxnSpPr>
          <p:nvPr/>
        </p:nvCxnSpPr>
        <p:spPr>
          <a:xfrm flipV="1">
            <a:off x="9779832" y="2521259"/>
            <a:ext cx="0" cy="2580000"/>
          </a:xfrm>
          <a:prstGeom prst="line">
            <a:avLst/>
          </a:prstGeom>
          <a:ln w="31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e 17">
            <a:extLst>
              <a:ext uri="{FF2B5EF4-FFF2-40B4-BE49-F238E27FC236}">
                <a16:creationId xmlns:a16="http://schemas.microsoft.com/office/drawing/2014/main" id="{18B0978C-0707-409E-A1EE-835DF7BB2546}"/>
              </a:ext>
            </a:extLst>
          </p:cNvPr>
          <p:cNvSpPr/>
          <p:nvPr/>
        </p:nvSpPr>
        <p:spPr>
          <a:xfrm rot="20100000">
            <a:off x="6438091" y="4601751"/>
            <a:ext cx="1710000" cy="1710000"/>
          </a:xfrm>
          <a:prstGeom prst="ellipse">
            <a:avLst/>
          </a:prstGeom>
          <a:noFill/>
          <a:ln w="31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9" name="Ovale 18">
            <a:extLst>
              <a:ext uri="{FF2B5EF4-FFF2-40B4-BE49-F238E27FC236}">
                <a16:creationId xmlns:a16="http://schemas.microsoft.com/office/drawing/2014/main" id="{729FCAF6-88D5-4191-8C1A-C20052DE1945}"/>
              </a:ext>
            </a:extLst>
          </p:cNvPr>
          <p:cNvSpPr/>
          <p:nvPr/>
        </p:nvSpPr>
        <p:spPr>
          <a:xfrm rot="20100000">
            <a:off x="8001511" y="4076270"/>
            <a:ext cx="1440000" cy="1440000"/>
          </a:xfrm>
          <a:prstGeom prst="ellipse">
            <a:avLst/>
          </a:prstGeom>
          <a:noFill/>
          <a:ln w="3175">
            <a:solidFill>
              <a:srgbClr val="00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177" name="Connettore diritto 176">
            <a:extLst>
              <a:ext uri="{FF2B5EF4-FFF2-40B4-BE49-F238E27FC236}">
                <a16:creationId xmlns:a16="http://schemas.microsoft.com/office/drawing/2014/main" id="{57D62D6E-3AE5-4C65-8C44-D58351CB3EDB}"/>
              </a:ext>
            </a:extLst>
          </p:cNvPr>
          <p:cNvCxnSpPr>
            <a:cxnSpLocks/>
            <a:endCxn id="19" idx="6"/>
          </p:cNvCxnSpPr>
          <p:nvPr/>
        </p:nvCxnSpPr>
        <p:spPr>
          <a:xfrm flipV="1">
            <a:off x="6761530" y="4491985"/>
            <a:ext cx="2612523" cy="1215612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Connettore diritto 182">
            <a:extLst>
              <a:ext uri="{FF2B5EF4-FFF2-40B4-BE49-F238E27FC236}">
                <a16:creationId xmlns:a16="http://schemas.microsoft.com/office/drawing/2014/main" id="{415863F8-A546-41B6-841D-D72154904CD0}"/>
              </a:ext>
            </a:extLst>
          </p:cNvPr>
          <p:cNvCxnSpPr>
            <a:cxnSpLocks/>
          </p:cNvCxnSpPr>
          <p:nvPr/>
        </p:nvCxnSpPr>
        <p:spPr>
          <a:xfrm flipV="1">
            <a:off x="7296506" y="442622"/>
            <a:ext cx="0" cy="5016035"/>
          </a:xfrm>
          <a:prstGeom prst="line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Connettore diritto 184">
            <a:extLst>
              <a:ext uri="{FF2B5EF4-FFF2-40B4-BE49-F238E27FC236}">
                <a16:creationId xmlns:a16="http://schemas.microsoft.com/office/drawing/2014/main" id="{CC69FD5A-83BE-4276-A8E7-956C9BE67908}"/>
              </a:ext>
            </a:extLst>
          </p:cNvPr>
          <p:cNvCxnSpPr>
            <a:cxnSpLocks/>
          </p:cNvCxnSpPr>
          <p:nvPr/>
        </p:nvCxnSpPr>
        <p:spPr>
          <a:xfrm flipV="1">
            <a:off x="8721511" y="436245"/>
            <a:ext cx="0" cy="4360026"/>
          </a:xfrm>
          <a:prstGeom prst="line">
            <a:avLst/>
          </a:prstGeom>
          <a:ln w="3175">
            <a:solidFill>
              <a:srgbClr val="00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Connettore diritto 193">
            <a:extLst>
              <a:ext uri="{FF2B5EF4-FFF2-40B4-BE49-F238E27FC236}">
                <a16:creationId xmlns:a16="http://schemas.microsoft.com/office/drawing/2014/main" id="{F6198F40-8554-451A-9069-51E4337DC756}"/>
              </a:ext>
            </a:extLst>
          </p:cNvPr>
          <p:cNvCxnSpPr>
            <a:cxnSpLocks/>
            <a:stCxn id="11" idx="2"/>
          </p:cNvCxnSpPr>
          <p:nvPr/>
        </p:nvCxnSpPr>
        <p:spPr>
          <a:xfrm flipV="1">
            <a:off x="6359832" y="2521259"/>
            <a:ext cx="0" cy="2580000"/>
          </a:xfrm>
          <a:prstGeom prst="line">
            <a:avLst/>
          </a:prstGeom>
          <a:ln w="31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Connettore diritto 199">
            <a:extLst>
              <a:ext uri="{FF2B5EF4-FFF2-40B4-BE49-F238E27FC236}">
                <a16:creationId xmlns:a16="http://schemas.microsoft.com/office/drawing/2014/main" id="{C2B42EBC-072A-4D98-9244-DD94AC9F081C}"/>
              </a:ext>
            </a:extLst>
          </p:cNvPr>
          <p:cNvCxnSpPr>
            <a:cxnSpLocks/>
          </p:cNvCxnSpPr>
          <p:nvPr/>
        </p:nvCxnSpPr>
        <p:spPr>
          <a:xfrm>
            <a:off x="9443085" y="3231471"/>
            <a:ext cx="0" cy="1565319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Connettore diritto 203">
            <a:extLst>
              <a:ext uri="{FF2B5EF4-FFF2-40B4-BE49-F238E27FC236}">
                <a16:creationId xmlns:a16="http://schemas.microsoft.com/office/drawing/2014/main" id="{CA911E54-A7A0-4D42-A2B4-54A5573BD62F}"/>
              </a:ext>
            </a:extLst>
          </p:cNvPr>
          <p:cNvCxnSpPr>
            <a:cxnSpLocks/>
          </p:cNvCxnSpPr>
          <p:nvPr/>
        </p:nvCxnSpPr>
        <p:spPr>
          <a:xfrm>
            <a:off x="7999095" y="3231471"/>
            <a:ext cx="0" cy="1564799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Connettore diritto 207">
            <a:extLst>
              <a:ext uri="{FF2B5EF4-FFF2-40B4-BE49-F238E27FC236}">
                <a16:creationId xmlns:a16="http://schemas.microsoft.com/office/drawing/2014/main" id="{358E7696-BE47-48EC-B126-2C7F19A585EC}"/>
              </a:ext>
            </a:extLst>
          </p:cNvPr>
          <p:cNvCxnSpPr/>
          <p:nvPr/>
        </p:nvCxnSpPr>
        <p:spPr>
          <a:xfrm flipH="1" flipV="1">
            <a:off x="8721511" y="436245"/>
            <a:ext cx="721574" cy="2795226"/>
          </a:xfrm>
          <a:prstGeom prst="line">
            <a:avLst/>
          </a:prstGeom>
          <a:ln w="3175">
            <a:solidFill>
              <a:srgbClr val="00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" name="Connettore diritto 209">
            <a:extLst>
              <a:ext uri="{FF2B5EF4-FFF2-40B4-BE49-F238E27FC236}">
                <a16:creationId xmlns:a16="http://schemas.microsoft.com/office/drawing/2014/main" id="{75552528-0D80-46C0-B1E8-58007339B5D6}"/>
              </a:ext>
            </a:extLst>
          </p:cNvPr>
          <p:cNvCxnSpPr/>
          <p:nvPr/>
        </p:nvCxnSpPr>
        <p:spPr>
          <a:xfrm flipV="1">
            <a:off x="7997190" y="436245"/>
            <a:ext cx="724321" cy="2795226"/>
          </a:xfrm>
          <a:prstGeom prst="line">
            <a:avLst/>
          </a:prstGeom>
          <a:ln w="3175">
            <a:solidFill>
              <a:srgbClr val="00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Connettore diritto 213">
            <a:extLst>
              <a:ext uri="{FF2B5EF4-FFF2-40B4-BE49-F238E27FC236}">
                <a16:creationId xmlns:a16="http://schemas.microsoft.com/office/drawing/2014/main" id="{ECBF35F4-8BF4-4ABF-A642-73482F4F0EDC}"/>
              </a:ext>
            </a:extLst>
          </p:cNvPr>
          <p:cNvCxnSpPr>
            <a:cxnSpLocks/>
          </p:cNvCxnSpPr>
          <p:nvPr/>
        </p:nvCxnSpPr>
        <p:spPr>
          <a:xfrm>
            <a:off x="8149590" y="3231471"/>
            <a:ext cx="0" cy="2230254"/>
          </a:xfrm>
          <a:prstGeom prst="line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Connettore diritto 214">
            <a:extLst>
              <a:ext uri="{FF2B5EF4-FFF2-40B4-BE49-F238E27FC236}">
                <a16:creationId xmlns:a16="http://schemas.microsoft.com/office/drawing/2014/main" id="{6333A5A6-7DE5-4257-8117-BD09C12D76DF}"/>
              </a:ext>
            </a:extLst>
          </p:cNvPr>
          <p:cNvCxnSpPr>
            <a:cxnSpLocks/>
          </p:cNvCxnSpPr>
          <p:nvPr/>
        </p:nvCxnSpPr>
        <p:spPr>
          <a:xfrm>
            <a:off x="6436656" y="3231471"/>
            <a:ext cx="0" cy="2231206"/>
          </a:xfrm>
          <a:prstGeom prst="line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9" name="Connettore diritto 218">
            <a:extLst>
              <a:ext uri="{FF2B5EF4-FFF2-40B4-BE49-F238E27FC236}">
                <a16:creationId xmlns:a16="http://schemas.microsoft.com/office/drawing/2014/main" id="{AD560235-E4E3-491E-B11D-3BC231360703}"/>
              </a:ext>
            </a:extLst>
          </p:cNvPr>
          <p:cNvCxnSpPr>
            <a:cxnSpLocks/>
          </p:cNvCxnSpPr>
          <p:nvPr/>
        </p:nvCxnSpPr>
        <p:spPr>
          <a:xfrm flipV="1">
            <a:off x="6435456" y="442622"/>
            <a:ext cx="861527" cy="2789449"/>
          </a:xfrm>
          <a:prstGeom prst="line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1" name="Connettore diritto 220">
            <a:extLst>
              <a:ext uri="{FF2B5EF4-FFF2-40B4-BE49-F238E27FC236}">
                <a16:creationId xmlns:a16="http://schemas.microsoft.com/office/drawing/2014/main" id="{DC425646-5EEC-4CBF-BAB5-E16BD8FE8EA5}"/>
              </a:ext>
            </a:extLst>
          </p:cNvPr>
          <p:cNvCxnSpPr>
            <a:cxnSpLocks/>
          </p:cNvCxnSpPr>
          <p:nvPr/>
        </p:nvCxnSpPr>
        <p:spPr>
          <a:xfrm flipH="1" flipV="1">
            <a:off x="7294997" y="440993"/>
            <a:ext cx="855087" cy="2791077"/>
          </a:xfrm>
          <a:prstGeom prst="line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1" name="Connettore diritto 230">
            <a:extLst>
              <a:ext uri="{FF2B5EF4-FFF2-40B4-BE49-F238E27FC236}">
                <a16:creationId xmlns:a16="http://schemas.microsoft.com/office/drawing/2014/main" id="{D5F5AD0E-051E-4BF6-9EDF-72D1E7C9B3B8}"/>
              </a:ext>
            </a:extLst>
          </p:cNvPr>
          <p:cNvCxnSpPr>
            <a:cxnSpLocks/>
          </p:cNvCxnSpPr>
          <p:nvPr/>
        </p:nvCxnSpPr>
        <p:spPr>
          <a:xfrm>
            <a:off x="8715184" y="4782701"/>
            <a:ext cx="1189201" cy="2550254"/>
          </a:xfrm>
          <a:prstGeom prst="line">
            <a:avLst/>
          </a:prstGeom>
          <a:ln w="3175">
            <a:solidFill>
              <a:srgbClr val="00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8" name="Connettore diritto 237">
            <a:extLst>
              <a:ext uri="{FF2B5EF4-FFF2-40B4-BE49-F238E27FC236}">
                <a16:creationId xmlns:a16="http://schemas.microsoft.com/office/drawing/2014/main" id="{8D6140CB-712C-4DC9-9EF1-50D21F384D80}"/>
              </a:ext>
            </a:extLst>
          </p:cNvPr>
          <p:cNvCxnSpPr>
            <a:cxnSpLocks/>
          </p:cNvCxnSpPr>
          <p:nvPr/>
        </p:nvCxnSpPr>
        <p:spPr>
          <a:xfrm flipV="1">
            <a:off x="4722519" y="3233374"/>
            <a:ext cx="7357493" cy="3423458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2" name="Connettore diritto 251">
            <a:extLst>
              <a:ext uri="{FF2B5EF4-FFF2-40B4-BE49-F238E27FC236}">
                <a16:creationId xmlns:a16="http://schemas.microsoft.com/office/drawing/2014/main" id="{02524B28-BC0B-4CFB-A354-E2D4EB944496}"/>
              </a:ext>
            </a:extLst>
          </p:cNvPr>
          <p:cNvCxnSpPr>
            <a:cxnSpLocks/>
          </p:cNvCxnSpPr>
          <p:nvPr/>
        </p:nvCxnSpPr>
        <p:spPr>
          <a:xfrm flipH="1" flipV="1">
            <a:off x="9373676" y="4491985"/>
            <a:ext cx="529232" cy="2831792"/>
          </a:xfrm>
          <a:prstGeom prst="line">
            <a:avLst/>
          </a:prstGeom>
          <a:ln w="3175">
            <a:solidFill>
              <a:srgbClr val="00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Connettore diritto 253">
            <a:extLst>
              <a:ext uri="{FF2B5EF4-FFF2-40B4-BE49-F238E27FC236}">
                <a16:creationId xmlns:a16="http://schemas.microsoft.com/office/drawing/2014/main" id="{280219A2-86C3-4031-A1E3-C18126FEA638}"/>
              </a:ext>
            </a:extLst>
          </p:cNvPr>
          <p:cNvCxnSpPr>
            <a:cxnSpLocks/>
            <a:endCxn id="19" idx="2"/>
          </p:cNvCxnSpPr>
          <p:nvPr/>
        </p:nvCxnSpPr>
        <p:spPr>
          <a:xfrm flipH="1" flipV="1">
            <a:off x="8068969" y="5100555"/>
            <a:ext cx="1834812" cy="2231130"/>
          </a:xfrm>
          <a:prstGeom prst="line">
            <a:avLst/>
          </a:prstGeom>
          <a:ln w="3175">
            <a:solidFill>
              <a:srgbClr val="00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6" name="Connettore diritto 255">
            <a:extLst>
              <a:ext uri="{FF2B5EF4-FFF2-40B4-BE49-F238E27FC236}">
                <a16:creationId xmlns:a16="http://schemas.microsoft.com/office/drawing/2014/main" id="{35DDCE69-6728-4418-B94A-AECD1BDBDD9D}"/>
              </a:ext>
            </a:extLst>
          </p:cNvPr>
          <p:cNvCxnSpPr>
            <a:cxnSpLocks/>
            <a:endCxn id="18" idx="2"/>
          </p:cNvCxnSpPr>
          <p:nvPr/>
        </p:nvCxnSpPr>
        <p:spPr>
          <a:xfrm flipH="1" flipV="1">
            <a:off x="6518198" y="5818090"/>
            <a:ext cx="1958842" cy="2172938"/>
          </a:xfrm>
          <a:prstGeom prst="line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8" name="Connettore diritto 257">
            <a:extLst>
              <a:ext uri="{FF2B5EF4-FFF2-40B4-BE49-F238E27FC236}">
                <a16:creationId xmlns:a16="http://schemas.microsoft.com/office/drawing/2014/main" id="{621AE885-DE74-48DC-BECE-9F8F80B790CB}"/>
              </a:ext>
            </a:extLst>
          </p:cNvPr>
          <p:cNvCxnSpPr>
            <a:cxnSpLocks/>
            <a:endCxn id="19" idx="2"/>
          </p:cNvCxnSpPr>
          <p:nvPr/>
        </p:nvCxnSpPr>
        <p:spPr>
          <a:xfrm flipH="1" flipV="1">
            <a:off x="8068969" y="5100555"/>
            <a:ext cx="405781" cy="2890473"/>
          </a:xfrm>
          <a:prstGeom prst="line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5" name="Connettore diritto 274">
            <a:extLst>
              <a:ext uri="{FF2B5EF4-FFF2-40B4-BE49-F238E27FC236}">
                <a16:creationId xmlns:a16="http://schemas.microsoft.com/office/drawing/2014/main" id="{8DAAF215-B9A5-488F-9E19-063B6B34AAF0}"/>
              </a:ext>
            </a:extLst>
          </p:cNvPr>
          <p:cNvCxnSpPr>
            <a:cxnSpLocks/>
          </p:cNvCxnSpPr>
          <p:nvPr/>
        </p:nvCxnSpPr>
        <p:spPr>
          <a:xfrm flipV="1">
            <a:off x="6813381" y="5021712"/>
            <a:ext cx="3110753" cy="1447439"/>
          </a:xfrm>
          <a:prstGeom prst="line">
            <a:avLst/>
          </a:prstGeom>
          <a:ln w="31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1" name="Connettore diritto 280">
            <a:extLst>
              <a:ext uri="{FF2B5EF4-FFF2-40B4-BE49-F238E27FC236}">
                <a16:creationId xmlns:a16="http://schemas.microsoft.com/office/drawing/2014/main" id="{4475D70E-F15B-42B7-BE26-7555802E95FB}"/>
              </a:ext>
            </a:extLst>
          </p:cNvPr>
          <p:cNvCxnSpPr>
            <a:cxnSpLocks/>
          </p:cNvCxnSpPr>
          <p:nvPr/>
        </p:nvCxnSpPr>
        <p:spPr>
          <a:xfrm>
            <a:off x="7293447" y="5457711"/>
            <a:ext cx="1181303" cy="2533317"/>
          </a:xfrm>
          <a:prstGeom prst="line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Connettore diritto 289">
            <a:extLst>
              <a:ext uri="{FF2B5EF4-FFF2-40B4-BE49-F238E27FC236}">
                <a16:creationId xmlns:a16="http://schemas.microsoft.com/office/drawing/2014/main" id="{864C92D8-F821-4EB2-8774-C94E2848F12D}"/>
              </a:ext>
            </a:extLst>
          </p:cNvPr>
          <p:cNvCxnSpPr>
            <a:cxnSpLocks/>
          </p:cNvCxnSpPr>
          <p:nvPr/>
        </p:nvCxnSpPr>
        <p:spPr>
          <a:xfrm>
            <a:off x="6518999" y="5825044"/>
            <a:ext cx="295522" cy="646224"/>
          </a:xfrm>
          <a:prstGeom prst="line">
            <a:avLst/>
          </a:prstGeom>
          <a:ln w="31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Connettore diritto 290">
            <a:extLst>
              <a:ext uri="{FF2B5EF4-FFF2-40B4-BE49-F238E27FC236}">
                <a16:creationId xmlns:a16="http://schemas.microsoft.com/office/drawing/2014/main" id="{0B4032A7-3B2B-4E62-AC86-2064DB54C572}"/>
              </a:ext>
            </a:extLst>
          </p:cNvPr>
          <p:cNvCxnSpPr>
            <a:cxnSpLocks/>
          </p:cNvCxnSpPr>
          <p:nvPr/>
        </p:nvCxnSpPr>
        <p:spPr>
          <a:xfrm>
            <a:off x="9619371" y="4377017"/>
            <a:ext cx="299211" cy="641659"/>
          </a:xfrm>
          <a:prstGeom prst="line">
            <a:avLst/>
          </a:prstGeom>
          <a:ln w="31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2" name="Connettore diritto 301">
            <a:extLst>
              <a:ext uri="{FF2B5EF4-FFF2-40B4-BE49-F238E27FC236}">
                <a16:creationId xmlns:a16="http://schemas.microsoft.com/office/drawing/2014/main" id="{FF9EA78C-0C25-417E-BD51-0B68064D41D4}"/>
              </a:ext>
            </a:extLst>
          </p:cNvPr>
          <p:cNvCxnSpPr>
            <a:cxnSpLocks/>
          </p:cNvCxnSpPr>
          <p:nvPr/>
        </p:nvCxnSpPr>
        <p:spPr>
          <a:xfrm>
            <a:off x="6812342" y="6470472"/>
            <a:ext cx="2072620" cy="380197"/>
          </a:xfrm>
          <a:prstGeom prst="line">
            <a:avLst/>
          </a:prstGeom>
          <a:ln w="31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4" name="Connettore diritto 303">
            <a:extLst>
              <a:ext uri="{FF2B5EF4-FFF2-40B4-BE49-F238E27FC236}">
                <a16:creationId xmlns:a16="http://schemas.microsoft.com/office/drawing/2014/main" id="{B17E5F26-E0C9-447F-BD4E-FA15C474CE87}"/>
              </a:ext>
            </a:extLst>
          </p:cNvPr>
          <p:cNvCxnSpPr>
            <a:cxnSpLocks/>
          </p:cNvCxnSpPr>
          <p:nvPr/>
        </p:nvCxnSpPr>
        <p:spPr>
          <a:xfrm flipH="1">
            <a:off x="8884526" y="5024136"/>
            <a:ext cx="1037395" cy="1830675"/>
          </a:xfrm>
          <a:prstGeom prst="line">
            <a:avLst/>
          </a:prstGeom>
          <a:ln w="31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5" name="Connettore diritto 404">
            <a:extLst>
              <a:ext uri="{FF2B5EF4-FFF2-40B4-BE49-F238E27FC236}">
                <a16:creationId xmlns:a16="http://schemas.microsoft.com/office/drawing/2014/main" id="{6CD0FC17-0842-4D92-8637-C98DAAD0C9A9}"/>
              </a:ext>
            </a:extLst>
          </p:cNvPr>
          <p:cNvCxnSpPr>
            <a:cxnSpLocks/>
          </p:cNvCxnSpPr>
          <p:nvPr/>
        </p:nvCxnSpPr>
        <p:spPr>
          <a:xfrm flipV="1">
            <a:off x="6518198" y="2514305"/>
            <a:ext cx="0" cy="3303785"/>
          </a:xfrm>
          <a:prstGeom prst="line">
            <a:avLst/>
          </a:prstGeom>
          <a:ln w="31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7" name="Connettore diritto 406">
            <a:extLst>
              <a:ext uri="{FF2B5EF4-FFF2-40B4-BE49-F238E27FC236}">
                <a16:creationId xmlns:a16="http://schemas.microsoft.com/office/drawing/2014/main" id="{E5D8D846-D687-4B35-B000-2043175D6D1B}"/>
              </a:ext>
            </a:extLst>
          </p:cNvPr>
          <p:cNvCxnSpPr>
            <a:cxnSpLocks/>
          </p:cNvCxnSpPr>
          <p:nvPr/>
        </p:nvCxnSpPr>
        <p:spPr>
          <a:xfrm flipV="1">
            <a:off x="9619371" y="2521259"/>
            <a:ext cx="0" cy="1855758"/>
          </a:xfrm>
          <a:prstGeom prst="line">
            <a:avLst/>
          </a:prstGeom>
          <a:ln w="31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0" name="Connettore diritto 409">
            <a:extLst>
              <a:ext uri="{FF2B5EF4-FFF2-40B4-BE49-F238E27FC236}">
                <a16:creationId xmlns:a16="http://schemas.microsoft.com/office/drawing/2014/main" id="{A06C0A3F-A240-4A44-9FF2-EB88D57656E5}"/>
              </a:ext>
            </a:extLst>
          </p:cNvPr>
          <p:cNvCxnSpPr/>
          <p:nvPr/>
        </p:nvCxnSpPr>
        <p:spPr>
          <a:xfrm flipV="1">
            <a:off x="6518999" y="1296141"/>
            <a:ext cx="1546258" cy="1225118"/>
          </a:xfrm>
          <a:prstGeom prst="line">
            <a:avLst/>
          </a:prstGeom>
          <a:ln w="31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2" name="Connettore diritto 411">
            <a:extLst>
              <a:ext uri="{FF2B5EF4-FFF2-40B4-BE49-F238E27FC236}">
                <a16:creationId xmlns:a16="http://schemas.microsoft.com/office/drawing/2014/main" id="{07FA0E14-10C5-4A49-8308-A12B84C017A5}"/>
              </a:ext>
            </a:extLst>
          </p:cNvPr>
          <p:cNvCxnSpPr>
            <a:cxnSpLocks/>
          </p:cNvCxnSpPr>
          <p:nvPr/>
        </p:nvCxnSpPr>
        <p:spPr>
          <a:xfrm flipH="1" flipV="1">
            <a:off x="8065257" y="1298129"/>
            <a:ext cx="1554115" cy="1223130"/>
          </a:xfrm>
          <a:prstGeom prst="line">
            <a:avLst/>
          </a:prstGeom>
          <a:ln w="31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0" name="Connettore diritto 419">
            <a:extLst>
              <a:ext uri="{FF2B5EF4-FFF2-40B4-BE49-F238E27FC236}">
                <a16:creationId xmlns:a16="http://schemas.microsoft.com/office/drawing/2014/main" id="{84B395B7-A63A-400A-9463-530616C31AFB}"/>
              </a:ext>
            </a:extLst>
          </p:cNvPr>
          <p:cNvCxnSpPr>
            <a:cxnSpLocks/>
          </p:cNvCxnSpPr>
          <p:nvPr/>
        </p:nvCxnSpPr>
        <p:spPr>
          <a:xfrm>
            <a:off x="9114283" y="4608311"/>
            <a:ext cx="466024" cy="999392"/>
          </a:xfrm>
          <a:prstGeom prst="line">
            <a:avLst/>
          </a:prstGeom>
          <a:ln w="3175">
            <a:solidFill>
              <a:srgbClr val="00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9" name="Connettore diritto 428">
            <a:extLst>
              <a:ext uri="{FF2B5EF4-FFF2-40B4-BE49-F238E27FC236}">
                <a16:creationId xmlns:a16="http://schemas.microsoft.com/office/drawing/2014/main" id="{6D4E7D90-11D6-4FE6-8450-7B9DD96478D9}"/>
              </a:ext>
            </a:extLst>
          </p:cNvPr>
          <p:cNvCxnSpPr>
            <a:cxnSpLocks/>
          </p:cNvCxnSpPr>
          <p:nvPr/>
        </p:nvCxnSpPr>
        <p:spPr>
          <a:xfrm>
            <a:off x="8446721" y="4915823"/>
            <a:ext cx="692715" cy="1485532"/>
          </a:xfrm>
          <a:prstGeom prst="line">
            <a:avLst/>
          </a:prstGeom>
          <a:ln w="3175">
            <a:solidFill>
              <a:srgbClr val="00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ttore diritto 11">
            <a:extLst>
              <a:ext uri="{FF2B5EF4-FFF2-40B4-BE49-F238E27FC236}">
                <a16:creationId xmlns:a16="http://schemas.microsoft.com/office/drawing/2014/main" id="{6E7834A8-272B-40D9-8632-DC4C1A896EEB}"/>
              </a:ext>
            </a:extLst>
          </p:cNvPr>
          <p:cNvCxnSpPr>
            <a:cxnSpLocks/>
          </p:cNvCxnSpPr>
          <p:nvPr/>
        </p:nvCxnSpPr>
        <p:spPr>
          <a:xfrm>
            <a:off x="6776031" y="441630"/>
            <a:ext cx="5302832" cy="0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Connettore diritto 116">
            <a:extLst>
              <a:ext uri="{FF2B5EF4-FFF2-40B4-BE49-F238E27FC236}">
                <a16:creationId xmlns:a16="http://schemas.microsoft.com/office/drawing/2014/main" id="{2CF34DA2-5BE9-41D6-9925-62F50C282B5D}"/>
              </a:ext>
            </a:extLst>
          </p:cNvPr>
          <p:cNvCxnSpPr>
            <a:cxnSpLocks/>
          </p:cNvCxnSpPr>
          <p:nvPr/>
        </p:nvCxnSpPr>
        <p:spPr>
          <a:xfrm flipV="1">
            <a:off x="7294629" y="7320739"/>
            <a:ext cx="2612523" cy="1215612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Connettore diritto 120">
            <a:extLst>
              <a:ext uri="{FF2B5EF4-FFF2-40B4-BE49-F238E27FC236}">
                <a16:creationId xmlns:a16="http://schemas.microsoft.com/office/drawing/2014/main" id="{47C7B473-C0DD-4B3F-9A1A-4933579AC786}"/>
              </a:ext>
            </a:extLst>
          </p:cNvPr>
          <p:cNvCxnSpPr>
            <a:cxnSpLocks/>
          </p:cNvCxnSpPr>
          <p:nvPr/>
        </p:nvCxnSpPr>
        <p:spPr>
          <a:xfrm>
            <a:off x="6778283" y="5701682"/>
            <a:ext cx="387048" cy="830025"/>
          </a:xfrm>
          <a:prstGeom prst="line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Connettore diritto 125">
            <a:extLst>
              <a:ext uri="{FF2B5EF4-FFF2-40B4-BE49-F238E27FC236}">
                <a16:creationId xmlns:a16="http://schemas.microsoft.com/office/drawing/2014/main" id="{C5E4D981-8B23-4A49-9E85-9C9EEB810EAF}"/>
              </a:ext>
            </a:extLst>
          </p:cNvPr>
          <p:cNvCxnSpPr>
            <a:cxnSpLocks/>
          </p:cNvCxnSpPr>
          <p:nvPr/>
        </p:nvCxnSpPr>
        <p:spPr>
          <a:xfrm>
            <a:off x="7625219" y="5302591"/>
            <a:ext cx="672761" cy="1442737"/>
          </a:xfrm>
          <a:prstGeom prst="line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ttore diritto 26">
            <a:extLst>
              <a:ext uri="{FF2B5EF4-FFF2-40B4-BE49-F238E27FC236}">
                <a16:creationId xmlns:a16="http://schemas.microsoft.com/office/drawing/2014/main" id="{07AA35CF-F18A-412B-A7D6-9D19F41314FD}"/>
              </a:ext>
            </a:extLst>
          </p:cNvPr>
          <p:cNvCxnSpPr>
            <a:cxnSpLocks/>
            <a:endCxn id="19" idx="2"/>
          </p:cNvCxnSpPr>
          <p:nvPr/>
        </p:nvCxnSpPr>
        <p:spPr>
          <a:xfrm>
            <a:off x="8065257" y="1296141"/>
            <a:ext cx="3712" cy="3804414"/>
          </a:xfrm>
          <a:prstGeom prst="line">
            <a:avLst/>
          </a:prstGeom>
          <a:ln w="31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Connettore diritto 124">
            <a:extLst>
              <a:ext uri="{FF2B5EF4-FFF2-40B4-BE49-F238E27FC236}">
                <a16:creationId xmlns:a16="http://schemas.microsoft.com/office/drawing/2014/main" id="{9A62BD00-D8F5-41AF-95A8-589C05E66BA0}"/>
              </a:ext>
            </a:extLst>
          </p:cNvPr>
          <p:cNvCxnSpPr>
            <a:cxnSpLocks/>
          </p:cNvCxnSpPr>
          <p:nvPr/>
        </p:nvCxnSpPr>
        <p:spPr>
          <a:xfrm flipV="1">
            <a:off x="9580307" y="4232622"/>
            <a:ext cx="2971855" cy="1382810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Connettore diritto 126">
            <a:extLst>
              <a:ext uri="{FF2B5EF4-FFF2-40B4-BE49-F238E27FC236}">
                <a16:creationId xmlns:a16="http://schemas.microsoft.com/office/drawing/2014/main" id="{58C37F33-4AAF-4F63-841E-B6DFE8E5A424}"/>
              </a:ext>
            </a:extLst>
          </p:cNvPr>
          <p:cNvCxnSpPr>
            <a:cxnSpLocks/>
          </p:cNvCxnSpPr>
          <p:nvPr/>
        </p:nvCxnSpPr>
        <p:spPr>
          <a:xfrm flipV="1">
            <a:off x="9138946" y="4710652"/>
            <a:ext cx="3634580" cy="1691177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ttore diritto 7">
            <a:extLst>
              <a:ext uri="{FF2B5EF4-FFF2-40B4-BE49-F238E27FC236}">
                <a16:creationId xmlns:a16="http://schemas.microsoft.com/office/drawing/2014/main" id="{5E914236-CF5B-48F1-B187-9F98EE950CBA}"/>
              </a:ext>
            </a:extLst>
          </p:cNvPr>
          <p:cNvCxnSpPr>
            <a:cxnSpLocks/>
          </p:cNvCxnSpPr>
          <p:nvPr/>
        </p:nvCxnSpPr>
        <p:spPr>
          <a:xfrm>
            <a:off x="12079339" y="201168"/>
            <a:ext cx="0" cy="303030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Connettore diritto 128">
            <a:extLst>
              <a:ext uri="{FF2B5EF4-FFF2-40B4-BE49-F238E27FC236}">
                <a16:creationId xmlns:a16="http://schemas.microsoft.com/office/drawing/2014/main" id="{7DE1DA87-7EE1-4E1F-8112-9B5D59144A4E}"/>
              </a:ext>
            </a:extLst>
          </p:cNvPr>
          <p:cNvCxnSpPr>
            <a:cxnSpLocks/>
          </p:cNvCxnSpPr>
          <p:nvPr/>
        </p:nvCxnSpPr>
        <p:spPr>
          <a:xfrm>
            <a:off x="12082366" y="3229941"/>
            <a:ext cx="1312013" cy="2813626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Arco 14">
            <a:extLst>
              <a:ext uri="{FF2B5EF4-FFF2-40B4-BE49-F238E27FC236}">
                <a16:creationId xmlns:a16="http://schemas.microsoft.com/office/drawing/2014/main" id="{1C4F6C65-C02A-4F67-8253-5F7A0A5D3224}"/>
              </a:ext>
            </a:extLst>
          </p:cNvPr>
          <p:cNvSpPr/>
          <p:nvPr/>
        </p:nvSpPr>
        <p:spPr>
          <a:xfrm>
            <a:off x="10972388" y="2120656"/>
            <a:ext cx="2217600" cy="2217600"/>
          </a:xfrm>
          <a:prstGeom prst="arc">
            <a:avLst>
              <a:gd name="adj1" fmla="val 16200000"/>
              <a:gd name="adj2" fmla="val 3914001"/>
            </a:avLst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17" name="Connettore diritto 16">
            <a:extLst>
              <a:ext uri="{FF2B5EF4-FFF2-40B4-BE49-F238E27FC236}">
                <a16:creationId xmlns:a16="http://schemas.microsoft.com/office/drawing/2014/main" id="{32EE9F15-D612-4D01-89BF-FBC24034406D}"/>
              </a:ext>
            </a:extLst>
          </p:cNvPr>
          <p:cNvCxnSpPr/>
          <p:nvPr/>
        </p:nvCxnSpPr>
        <p:spPr>
          <a:xfrm>
            <a:off x="15865522" y="1146412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ttore diritto 20">
            <a:extLst>
              <a:ext uri="{FF2B5EF4-FFF2-40B4-BE49-F238E27FC236}">
                <a16:creationId xmlns:a16="http://schemas.microsoft.com/office/drawing/2014/main" id="{80F600E6-C7B3-420D-A9BB-B6785F151767}"/>
              </a:ext>
            </a:extLst>
          </p:cNvPr>
          <p:cNvCxnSpPr>
            <a:cxnSpLocks/>
          </p:cNvCxnSpPr>
          <p:nvPr/>
        </p:nvCxnSpPr>
        <p:spPr>
          <a:xfrm>
            <a:off x="8144178" y="2120656"/>
            <a:ext cx="3935161" cy="0"/>
          </a:xfrm>
          <a:prstGeom prst="line">
            <a:avLst/>
          </a:prstGeom>
          <a:ln w="3175">
            <a:solidFill>
              <a:srgbClr val="00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6" name="Arco 135">
            <a:extLst>
              <a:ext uri="{FF2B5EF4-FFF2-40B4-BE49-F238E27FC236}">
                <a16:creationId xmlns:a16="http://schemas.microsoft.com/office/drawing/2014/main" id="{64DA1D8F-FC9D-4CD5-8FCE-90573157AA83}"/>
              </a:ext>
            </a:extLst>
          </p:cNvPr>
          <p:cNvSpPr/>
          <p:nvPr/>
        </p:nvSpPr>
        <p:spPr>
          <a:xfrm>
            <a:off x="10445430" y="1600355"/>
            <a:ext cx="3265200" cy="3265200"/>
          </a:xfrm>
          <a:prstGeom prst="arc">
            <a:avLst>
              <a:gd name="adj1" fmla="val 16200000"/>
              <a:gd name="adj2" fmla="val 3889684"/>
            </a:avLst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141" name="Connettore diritto 140">
            <a:extLst>
              <a:ext uri="{FF2B5EF4-FFF2-40B4-BE49-F238E27FC236}">
                <a16:creationId xmlns:a16="http://schemas.microsoft.com/office/drawing/2014/main" id="{38F3C769-B21A-4EDF-8FA7-1F7F322EA64B}"/>
              </a:ext>
            </a:extLst>
          </p:cNvPr>
          <p:cNvCxnSpPr>
            <a:cxnSpLocks/>
          </p:cNvCxnSpPr>
          <p:nvPr/>
        </p:nvCxnSpPr>
        <p:spPr>
          <a:xfrm>
            <a:off x="8087269" y="1600355"/>
            <a:ext cx="3992070" cy="0"/>
          </a:xfrm>
          <a:prstGeom prst="line">
            <a:avLst/>
          </a:prstGeom>
          <a:ln w="3175">
            <a:solidFill>
              <a:srgbClr val="00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Connettore diritto 151">
            <a:extLst>
              <a:ext uri="{FF2B5EF4-FFF2-40B4-BE49-F238E27FC236}">
                <a16:creationId xmlns:a16="http://schemas.microsoft.com/office/drawing/2014/main" id="{4A88C835-A4CC-4250-BEB8-FA543153820B}"/>
              </a:ext>
            </a:extLst>
          </p:cNvPr>
          <p:cNvCxnSpPr>
            <a:cxnSpLocks/>
          </p:cNvCxnSpPr>
          <p:nvPr/>
        </p:nvCxnSpPr>
        <p:spPr>
          <a:xfrm>
            <a:off x="8067451" y="5107415"/>
            <a:ext cx="818367" cy="1748521"/>
          </a:xfrm>
          <a:prstGeom prst="line">
            <a:avLst/>
          </a:prstGeom>
          <a:ln w="31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Connettore diritto 161">
            <a:extLst>
              <a:ext uri="{FF2B5EF4-FFF2-40B4-BE49-F238E27FC236}">
                <a16:creationId xmlns:a16="http://schemas.microsoft.com/office/drawing/2014/main" id="{12FEF0A3-38AB-4577-A17F-3FA079062B5C}"/>
              </a:ext>
            </a:extLst>
          </p:cNvPr>
          <p:cNvCxnSpPr>
            <a:cxnSpLocks/>
          </p:cNvCxnSpPr>
          <p:nvPr/>
        </p:nvCxnSpPr>
        <p:spPr>
          <a:xfrm>
            <a:off x="9048008" y="2521259"/>
            <a:ext cx="3031331" cy="0"/>
          </a:xfrm>
          <a:prstGeom prst="line">
            <a:avLst/>
          </a:prstGeom>
          <a:ln w="31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5" name="Arco 164">
            <a:extLst>
              <a:ext uri="{FF2B5EF4-FFF2-40B4-BE49-F238E27FC236}">
                <a16:creationId xmlns:a16="http://schemas.microsoft.com/office/drawing/2014/main" id="{FAA058B3-D530-421E-A158-CBA2B9ECAB4D}"/>
              </a:ext>
            </a:extLst>
          </p:cNvPr>
          <p:cNvSpPr/>
          <p:nvPr/>
        </p:nvSpPr>
        <p:spPr>
          <a:xfrm>
            <a:off x="11367959" y="2520957"/>
            <a:ext cx="1422000" cy="1422000"/>
          </a:xfrm>
          <a:prstGeom prst="arc">
            <a:avLst>
              <a:gd name="adj1" fmla="val 16200000"/>
              <a:gd name="adj2" fmla="val 3914001"/>
            </a:avLst>
          </a:prstGeom>
          <a:ln w="31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166" name="Connettore diritto 165">
            <a:extLst>
              <a:ext uri="{FF2B5EF4-FFF2-40B4-BE49-F238E27FC236}">
                <a16:creationId xmlns:a16="http://schemas.microsoft.com/office/drawing/2014/main" id="{F9229226-303D-4799-89F0-C8262D73D5DF}"/>
              </a:ext>
            </a:extLst>
          </p:cNvPr>
          <p:cNvCxnSpPr>
            <a:cxnSpLocks/>
          </p:cNvCxnSpPr>
          <p:nvPr/>
        </p:nvCxnSpPr>
        <p:spPr>
          <a:xfrm flipV="1">
            <a:off x="9409588" y="3877638"/>
            <a:ext cx="2971855" cy="1382810"/>
          </a:xfrm>
          <a:prstGeom prst="line">
            <a:avLst/>
          </a:prstGeom>
          <a:ln w="31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Connettore diritto 170">
            <a:extLst>
              <a:ext uri="{FF2B5EF4-FFF2-40B4-BE49-F238E27FC236}">
                <a16:creationId xmlns:a16="http://schemas.microsoft.com/office/drawing/2014/main" id="{F836A5E8-875E-434F-9497-353F0D7B969F}"/>
              </a:ext>
            </a:extLst>
          </p:cNvPr>
          <p:cNvCxnSpPr>
            <a:cxnSpLocks/>
          </p:cNvCxnSpPr>
          <p:nvPr/>
        </p:nvCxnSpPr>
        <p:spPr>
          <a:xfrm>
            <a:off x="8063207" y="1296882"/>
            <a:ext cx="4015656" cy="0"/>
          </a:xfrm>
          <a:prstGeom prst="line">
            <a:avLst/>
          </a:prstGeom>
          <a:ln w="31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5" name="Arco 174">
            <a:extLst>
              <a:ext uri="{FF2B5EF4-FFF2-40B4-BE49-F238E27FC236}">
                <a16:creationId xmlns:a16="http://schemas.microsoft.com/office/drawing/2014/main" id="{BE77F71C-2AC2-472C-9771-21C1538DD6CE}"/>
              </a:ext>
            </a:extLst>
          </p:cNvPr>
          <p:cNvSpPr/>
          <p:nvPr/>
        </p:nvSpPr>
        <p:spPr>
          <a:xfrm>
            <a:off x="10144999" y="1298848"/>
            <a:ext cx="3870000" cy="3870000"/>
          </a:xfrm>
          <a:prstGeom prst="arc">
            <a:avLst>
              <a:gd name="adj1" fmla="val 16200000"/>
              <a:gd name="adj2" fmla="val 3902861"/>
            </a:avLst>
          </a:prstGeom>
          <a:ln w="31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176" name="Connettore diritto 175">
            <a:extLst>
              <a:ext uri="{FF2B5EF4-FFF2-40B4-BE49-F238E27FC236}">
                <a16:creationId xmlns:a16="http://schemas.microsoft.com/office/drawing/2014/main" id="{18FB833B-562B-4351-A8BF-8611059514C7}"/>
              </a:ext>
            </a:extLst>
          </p:cNvPr>
          <p:cNvCxnSpPr>
            <a:cxnSpLocks/>
          </p:cNvCxnSpPr>
          <p:nvPr/>
        </p:nvCxnSpPr>
        <p:spPr>
          <a:xfrm flipV="1">
            <a:off x="8884963" y="4983572"/>
            <a:ext cx="4021559" cy="1871239"/>
          </a:xfrm>
          <a:prstGeom prst="line">
            <a:avLst/>
          </a:prstGeom>
          <a:ln w="31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0" name="Arco 189">
            <a:extLst>
              <a:ext uri="{FF2B5EF4-FFF2-40B4-BE49-F238E27FC236}">
                <a16:creationId xmlns:a16="http://schemas.microsoft.com/office/drawing/2014/main" id="{3636276B-ACB2-4023-9DCF-B0A9E86B5D7B}"/>
              </a:ext>
            </a:extLst>
          </p:cNvPr>
          <p:cNvSpPr/>
          <p:nvPr/>
        </p:nvSpPr>
        <p:spPr>
          <a:xfrm>
            <a:off x="9290573" y="440888"/>
            <a:ext cx="5580000" cy="5580000"/>
          </a:xfrm>
          <a:prstGeom prst="arc">
            <a:avLst>
              <a:gd name="adj1" fmla="val 16200000"/>
              <a:gd name="adj2" fmla="val 3902861"/>
            </a:avLst>
          </a:prstGeom>
          <a:ln w="31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192" name="Connettore diritto 191">
            <a:extLst>
              <a:ext uri="{FF2B5EF4-FFF2-40B4-BE49-F238E27FC236}">
                <a16:creationId xmlns:a16="http://schemas.microsoft.com/office/drawing/2014/main" id="{40B7A904-E427-4E22-B856-D79CBA50C701}"/>
              </a:ext>
            </a:extLst>
          </p:cNvPr>
          <p:cNvCxnSpPr>
            <a:cxnSpLocks/>
          </p:cNvCxnSpPr>
          <p:nvPr/>
        </p:nvCxnSpPr>
        <p:spPr>
          <a:xfrm flipV="1">
            <a:off x="9240930" y="5758812"/>
            <a:ext cx="4021559" cy="1871239"/>
          </a:xfrm>
          <a:prstGeom prst="line">
            <a:avLst/>
          </a:prstGeom>
          <a:ln w="31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Connettore diritto 141">
            <a:extLst>
              <a:ext uri="{FF2B5EF4-FFF2-40B4-BE49-F238E27FC236}">
                <a16:creationId xmlns:a16="http://schemas.microsoft.com/office/drawing/2014/main" id="{B0210998-5FDA-4961-AB9D-F9C318AF2C98}"/>
              </a:ext>
            </a:extLst>
          </p:cNvPr>
          <p:cNvCxnSpPr>
            <a:cxnSpLocks/>
          </p:cNvCxnSpPr>
          <p:nvPr/>
        </p:nvCxnSpPr>
        <p:spPr>
          <a:xfrm>
            <a:off x="9374764" y="3229941"/>
            <a:ext cx="0" cy="1262044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ttore diritto 19">
            <a:extLst>
              <a:ext uri="{FF2B5EF4-FFF2-40B4-BE49-F238E27FC236}">
                <a16:creationId xmlns:a16="http://schemas.microsoft.com/office/drawing/2014/main" id="{BF23C455-7B86-4D59-83A2-2A7BF9387650}"/>
              </a:ext>
            </a:extLst>
          </p:cNvPr>
          <p:cNvCxnSpPr>
            <a:cxnSpLocks/>
          </p:cNvCxnSpPr>
          <p:nvPr/>
        </p:nvCxnSpPr>
        <p:spPr>
          <a:xfrm>
            <a:off x="8720623" y="442622"/>
            <a:ext cx="653053" cy="2787319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Connettore diritto 142">
            <a:extLst>
              <a:ext uri="{FF2B5EF4-FFF2-40B4-BE49-F238E27FC236}">
                <a16:creationId xmlns:a16="http://schemas.microsoft.com/office/drawing/2014/main" id="{8EA4ECC2-CE4C-4DE3-8390-0FE72622654A}"/>
              </a:ext>
            </a:extLst>
          </p:cNvPr>
          <p:cNvCxnSpPr>
            <a:cxnSpLocks/>
          </p:cNvCxnSpPr>
          <p:nvPr/>
        </p:nvCxnSpPr>
        <p:spPr>
          <a:xfrm flipV="1">
            <a:off x="7163175" y="4065799"/>
            <a:ext cx="5302851" cy="2467427"/>
          </a:xfrm>
          <a:prstGeom prst="line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Arco 143">
            <a:extLst>
              <a:ext uri="{FF2B5EF4-FFF2-40B4-BE49-F238E27FC236}">
                <a16:creationId xmlns:a16="http://schemas.microsoft.com/office/drawing/2014/main" id="{8EEEF2F7-7069-4707-8A4A-9F012A186350}"/>
              </a:ext>
            </a:extLst>
          </p:cNvPr>
          <p:cNvSpPr/>
          <p:nvPr/>
        </p:nvSpPr>
        <p:spPr>
          <a:xfrm>
            <a:off x="11163667" y="2314728"/>
            <a:ext cx="1836000" cy="1836000"/>
          </a:xfrm>
          <a:prstGeom prst="arc">
            <a:avLst>
              <a:gd name="adj1" fmla="val 16200000"/>
              <a:gd name="adj2" fmla="val 3914001"/>
            </a:avLst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145" name="Connettore diritto 144">
            <a:extLst>
              <a:ext uri="{FF2B5EF4-FFF2-40B4-BE49-F238E27FC236}">
                <a16:creationId xmlns:a16="http://schemas.microsoft.com/office/drawing/2014/main" id="{10070ACE-CA21-408A-91C6-72055D376D71}"/>
              </a:ext>
            </a:extLst>
          </p:cNvPr>
          <p:cNvCxnSpPr>
            <a:cxnSpLocks/>
          </p:cNvCxnSpPr>
          <p:nvPr/>
        </p:nvCxnSpPr>
        <p:spPr>
          <a:xfrm>
            <a:off x="5862320" y="2314728"/>
            <a:ext cx="6217018" cy="0"/>
          </a:xfrm>
          <a:prstGeom prst="line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Connettore diritto 145">
            <a:extLst>
              <a:ext uri="{FF2B5EF4-FFF2-40B4-BE49-F238E27FC236}">
                <a16:creationId xmlns:a16="http://schemas.microsoft.com/office/drawing/2014/main" id="{F63EDF32-24E0-45DE-A5F8-ACFA001E9D3C}"/>
              </a:ext>
            </a:extLst>
          </p:cNvPr>
          <p:cNvCxnSpPr>
            <a:cxnSpLocks/>
          </p:cNvCxnSpPr>
          <p:nvPr/>
        </p:nvCxnSpPr>
        <p:spPr>
          <a:xfrm flipV="1">
            <a:off x="8294413" y="4667885"/>
            <a:ext cx="4462342" cy="2076338"/>
          </a:xfrm>
          <a:prstGeom prst="line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7" name="Arco 146">
            <a:extLst>
              <a:ext uri="{FF2B5EF4-FFF2-40B4-BE49-F238E27FC236}">
                <a16:creationId xmlns:a16="http://schemas.microsoft.com/office/drawing/2014/main" id="{4EEA8ED0-1264-49B9-9F8D-627A3265AB1A}"/>
              </a:ext>
            </a:extLst>
          </p:cNvPr>
          <p:cNvSpPr/>
          <p:nvPr/>
        </p:nvSpPr>
        <p:spPr>
          <a:xfrm>
            <a:off x="10495843" y="1644091"/>
            <a:ext cx="3171600" cy="3171600"/>
          </a:xfrm>
          <a:prstGeom prst="arc">
            <a:avLst>
              <a:gd name="adj1" fmla="val 16200000"/>
              <a:gd name="adj2" fmla="val 3913173"/>
            </a:avLst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148" name="Connettore diritto 147">
            <a:extLst>
              <a:ext uri="{FF2B5EF4-FFF2-40B4-BE49-F238E27FC236}">
                <a16:creationId xmlns:a16="http://schemas.microsoft.com/office/drawing/2014/main" id="{17E18009-2974-400C-BF09-ECC8D47845E8}"/>
              </a:ext>
            </a:extLst>
          </p:cNvPr>
          <p:cNvCxnSpPr>
            <a:cxnSpLocks/>
          </p:cNvCxnSpPr>
          <p:nvPr/>
        </p:nvCxnSpPr>
        <p:spPr>
          <a:xfrm>
            <a:off x="5862320" y="1644770"/>
            <a:ext cx="6215395" cy="0"/>
          </a:xfrm>
          <a:prstGeom prst="line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ttore diritto 9">
            <a:extLst>
              <a:ext uri="{FF2B5EF4-FFF2-40B4-BE49-F238E27FC236}">
                <a16:creationId xmlns:a16="http://schemas.microsoft.com/office/drawing/2014/main" id="{27FAF14C-2262-46A7-951B-280C8FCEB435}"/>
              </a:ext>
            </a:extLst>
          </p:cNvPr>
          <p:cNvCxnSpPr>
            <a:cxnSpLocks/>
          </p:cNvCxnSpPr>
          <p:nvPr/>
        </p:nvCxnSpPr>
        <p:spPr>
          <a:xfrm>
            <a:off x="9116188" y="2118450"/>
            <a:ext cx="0" cy="2494800"/>
          </a:xfrm>
          <a:prstGeom prst="line">
            <a:avLst/>
          </a:prstGeom>
          <a:ln w="3175">
            <a:solidFill>
              <a:srgbClr val="00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Connettore diritto 169">
            <a:extLst>
              <a:ext uri="{FF2B5EF4-FFF2-40B4-BE49-F238E27FC236}">
                <a16:creationId xmlns:a16="http://schemas.microsoft.com/office/drawing/2014/main" id="{3D0F9733-4889-4E60-96FC-3EA9C64DD58F}"/>
              </a:ext>
            </a:extLst>
          </p:cNvPr>
          <p:cNvCxnSpPr>
            <a:cxnSpLocks/>
          </p:cNvCxnSpPr>
          <p:nvPr/>
        </p:nvCxnSpPr>
        <p:spPr>
          <a:xfrm>
            <a:off x="8449985" y="1594640"/>
            <a:ext cx="0" cy="3328803"/>
          </a:xfrm>
          <a:prstGeom prst="line">
            <a:avLst/>
          </a:prstGeom>
          <a:ln w="3175">
            <a:solidFill>
              <a:srgbClr val="00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ttore diritto 27">
            <a:extLst>
              <a:ext uri="{FF2B5EF4-FFF2-40B4-BE49-F238E27FC236}">
                <a16:creationId xmlns:a16="http://schemas.microsoft.com/office/drawing/2014/main" id="{A9E8CC6E-6BF8-428D-8C1F-94E745E31A30}"/>
              </a:ext>
            </a:extLst>
          </p:cNvPr>
          <p:cNvCxnSpPr>
            <a:cxnSpLocks/>
          </p:cNvCxnSpPr>
          <p:nvPr/>
        </p:nvCxnSpPr>
        <p:spPr>
          <a:xfrm>
            <a:off x="6776628" y="2312823"/>
            <a:ext cx="0" cy="3390764"/>
          </a:xfrm>
          <a:prstGeom prst="line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Connettore diritto 172">
            <a:extLst>
              <a:ext uri="{FF2B5EF4-FFF2-40B4-BE49-F238E27FC236}">
                <a16:creationId xmlns:a16="http://schemas.microsoft.com/office/drawing/2014/main" id="{946F2384-3FAF-4A7D-905E-643FC7E4A4E5}"/>
              </a:ext>
            </a:extLst>
          </p:cNvPr>
          <p:cNvCxnSpPr>
            <a:cxnSpLocks/>
          </p:cNvCxnSpPr>
          <p:nvPr/>
        </p:nvCxnSpPr>
        <p:spPr>
          <a:xfrm>
            <a:off x="7627667" y="1644091"/>
            <a:ext cx="0" cy="3658500"/>
          </a:xfrm>
          <a:prstGeom prst="line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2" name="CasellaDiTesto 291">
            <a:extLst>
              <a:ext uri="{FF2B5EF4-FFF2-40B4-BE49-F238E27FC236}">
                <a16:creationId xmlns:a16="http://schemas.microsoft.com/office/drawing/2014/main" id="{2DCE1C0D-59D2-4FB2-BD91-C8551F346CE7}"/>
              </a:ext>
            </a:extLst>
          </p:cNvPr>
          <p:cNvSpPr txBox="1"/>
          <p:nvPr/>
        </p:nvSpPr>
        <p:spPr>
          <a:xfrm>
            <a:off x="7141447" y="5389170"/>
            <a:ext cx="39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solidFill>
                  <a:srgbClr val="C00000"/>
                </a:solidFill>
                <a:latin typeface="Comic Sans MS" panose="030F0702030302020204" pitchFamily="66" charset="0"/>
              </a:rPr>
              <a:t>V’</a:t>
            </a:r>
          </a:p>
        </p:txBody>
      </p:sp>
      <p:sp>
        <p:nvSpPr>
          <p:cNvPr id="293" name="CasellaDiTesto 292">
            <a:extLst>
              <a:ext uri="{FF2B5EF4-FFF2-40B4-BE49-F238E27FC236}">
                <a16:creationId xmlns:a16="http://schemas.microsoft.com/office/drawing/2014/main" id="{37EE7C4D-D7CF-414A-8DC6-028E95DC83DE}"/>
              </a:ext>
            </a:extLst>
          </p:cNvPr>
          <p:cNvSpPr txBox="1"/>
          <p:nvPr/>
        </p:nvSpPr>
        <p:spPr>
          <a:xfrm>
            <a:off x="7224376" y="310083"/>
            <a:ext cx="468000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it-IT" sz="1600" dirty="0">
                <a:solidFill>
                  <a:srgbClr val="C00000"/>
                </a:solidFill>
                <a:latin typeface="Comic Sans MS" panose="030F0702030302020204" pitchFamily="66" charset="0"/>
              </a:rPr>
              <a:t>V’’</a:t>
            </a:r>
          </a:p>
        </p:txBody>
      </p:sp>
      <p:sp>
        <p:nvSpPr>
          <p:cNvPr id="294" name="CasellaDiTesto 293">
            <a:extLst>
              <a:ext uri="{FF2B5EF4-FFF2-40B4-BE49-F238E27FC236}">
                <a16:creationId xmlns:a16="http://schemas.microsoft.com/office/drawing/2014/main" id="{460973FB-F140-4C20-89B6-73D127D1B3D4}"/>
              </a:ext>
            </a:extLst>
          </p:cNvPr>
          <p:cNvSpPr txBox="1"/>
          <p:nvPr/>
        </p:nvSpPr>
        <p:spPr>
          <a:xfrm>
            <a:off x="8557234" y="4714212"/>
            <a:ext cx="39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solidFill>
                  <a:srgbClr val="0066FF"/>
                </a:solidFill>
                <a:latin typeface="Comic Sans MS" panose="030F0702030302020204" pitchFamily="66" charset="0"/>
              </a:rPr>
              <a:t>V’</a:t>
            </a:r>
          </a:p>
        </p:txBody>
      </p:sp>
      <p:sp>
        <p:nvSpPr>
          <p:cNvPr id="295" name="CasellaDiTesto 294">
            <a:extLst>
              <a:ext uri="{FF2B5EF4-FFF2-40B4-BE49-F238E27FC236}">
                <a16:creationId xmlns:a16="http://schemas.microsoft.com/office/drawing/2014/main" id="{E1E8498C-FF86-4B8C-AE8E-857B0339B183}"/>
              </a:ext>
            </a:extLst>
          </p:cNvPr>
          <p:cNvSpPr txBox="1"/>
          <p:nvPr/>
        </p:nvSpPr>
        <p:spPr>
          <a:xfrm>
            <a:off x="8667094" y="312142"/>
            <a:ext cx="46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>
                <a:solidFill>
                  <a:srgbClr val="0066FF"/>
                </a:solidFill>
                <a:latin typeface="Comic Sans MS" panose="030F0702030302020204" pitchFamily="66" charset="0"/>
              </a:rPr>
              <a:t>V’’</a:t>
            </a:r>
          </a:p>
        </p:txBody>
      </p:sp>
      <p:sp>
        <p:nvSpPr>
          <p:cNvPr id="296" name="CasellaDiTesto 295">
            <a:extLst>
              <a:ext uri="{FF2B5EF4-FFF2-40B4-BE49-F238E27FC236}">
                <a16:creationId xmlns:a16="http://schemas.microsoft.com/office/drawing/2014/main" id="{B9C42FA5-01AF-4085-8F60-221A3B4F619F}"/>
              </a:ext>
            </a:extLst>
          </p:cNvPr>
          <p:cNvSpPr txBox="1"/>
          <p:nvPr/>
        </p:nvSpPr>
        <p:spPr>
          <a:xfrm>
            <a:off x="5477994" y="6216120"/>
            <a:ext cx="565952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600" dirty="0">
                <a:latin typeface="Comic Sans MS" panose="030F0702030302020204" pitchFamily="66" charset="0"/>
              </a:rPr>
              <a:t>t</a:t>
            </a:r>
            <a:r>
              <a:rPr lang="it-IT" sz="1600" baseline="-25000" dirty="0">
                <a:latin typeface="Comic Sans MS" panose="030F0702030302020204" pitchFamily="66" charset="0"/>
              </a:rPr>
              <a:t>1</a:t>
            </a:r>
            <a:r>
              <a:rPr lang="it-IT" sz="1600" dirty="0">
                <a:latin typeface="Symbol" panose="05050102010706020507" pitchFamily="18" charset="2"/>
              </a:rPr>
              <a:t>b</a:t>
            </a:r>
            <a:endParaRPr lang="it-IT" sz="1600" dirty="0"/>
          </a:p>
        </p:txBody>
      </p:sp>
      <p:sp>
        <p:nvSpPr>
          <p:cNvPr id="297" name="CasellaDiTesto 296">
            <a:extLst>
              <a:ext uri="{FF2B5EF4-FFF2-40B4-BE49-F238E27FC236}">
                <a16:creationId xmlns:a16="http://schemas.microsoft.com/office/drawing/2014/main" id="{46F6D4BF-BB2D-4D97-B37E-4330CB6D7EB2}"/>
              </a:ext>
            </a:extLst>
          </p:cNvPr>
          <p:cNvSpPr txBox="1"/>
          <p:nvPr/>
        </p:nvSpPr>
        <p:spPr>
          <a:xfrm>
            <a:off x="11717488" y="613306"/>
            <a:ext cx="565952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600" dirty="0">
                <a:latin typeface="Comic Sans MS" panose="030F0702030302020204" pitchFamily="66" charset="0"/>
              </a:rPr>
              <a:t>t</a:t>
            </a:r>
            <a:r>
              <a:rPr lang="it-IT" sz="1600" baseline="-25000" dirty="0">
                <a:latin typeface="Comic Sans MS" panose="030F0702030302020204" pitchFamily="66" charset="0"/>
              </a:rPr>
              <a:t>2</a:t>
            </a:r>
            <a:r>
              <a:rPr lang="it-IT" sz="1600" dirty="0">
                <a:latin typeface="Symbol" panose="05050102010706020507" pitchFamily="18" charset="2"/>
              </a:rPr>
              <a:t>b</a:t>
            </a:r>
            <a:endParaRPr lang="it-IT" sz="1600" dirty="0"/>
          </a:p>
        </p:txBody>
      </p:sp>
      <p:sp>
        <p:nvSpPr>
          <p:cNvPr id="298" name="CasellaDiTesto 297">
            <a:extLst>
              <a:ext uri="{FF2B5EF4-FFF2-40B4-BE49-F238E27FC236}">
                <a16:creationId xmlns:a16="http://schemas.microsoft.com/office/drawing/2014/main" id="{DF472054-1364-4210-96A8-1E59E4D26550}"/>
              </a:ext>
            </a:extLst>
          </p:cNvPr>
          <p:cNvSpPr txBox="1"/>
          <p:nvPr/>
        </p:nvSpPr>
        <p:spPr>
          <a:xfrm>
            <a:off x="11582275" y="2887641"/>
            <a:ext cx="3885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>
                <a:latin typeface="Comic Sans MS" panose="030F0702030302020204" pitchFamily="66" charset="0"/>
              </a:rPr>
              <a:t>lt</a:t>
            </a:r>
          </a:p>
        </p:txBody>
      </p:sp>
      <p:sp>
        <p:nvSpPr>
          <p:cNvPr id="299" name="CasellaDiTesto 298">
            <a:extLst>
              <a:ext uri="{FF2B5EF4-FFF2-40B4-BE49-F238E27FC236}">
                <a16:creationId xmlns:a16="http://schemas.microsoft.com/office/drawing/2014/main" id="{F2347882-06CA-403A-AA0C-88B539EC8E50}"/>
              </a:ext>
            </a:extLst>
          </p:cNvPr>
          <p:cNvSpPr txBox="1"/>
          <p:nvPr/>
        </p:nvSpPr>
        <p:spPr>
          <a:xfrm>
            <a:off x="7872907" y="1067667"/>
            <a:ext cx="468000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it-IT" sz="1600" dirty="0">
                <a:solidFill>
                  <a:schemeClr val="accent6"/>
                </a:solidFill>
                <a:latin typeface="Comic Sans MS" panose="030F0702030302020204" pitchFamily="66" charset="0"/>
              </a:rPr>
              <a:t>V’’</a:t>
            </a:r>
          </a:p>
        </p:txBody>
      </p:sp>
      <p:sp>
        <p:nvSpPr>
          <p:cNvPr id="300" name="CasellaDiTesto 299">
            <a:extLst>
              <a:ext uri="{FF2B5EF4-FFF2-40B4-BE49-F238E27FC236}">
                <a16:creationId xmlns:a16="http://schemas.microsoft.com/office/drawing/2014/main" id="{CB6AF94F-79E0-4E2D-92C9-FC594D734178}"/>
              </a:ext>
            </a:extLst>
          </p:cNvPr>
          <p:cNvSpPr txBox="1"/>
          <p:nvPr/>
        </p:nvSpPr>
        <p:spPr>
          <a:xfrm>
            <a:off x="7912238" y="5014993"/>
            <a:ext cx="39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solidFill>
                  <a:schemeClr val="accent6"/>
                </a:solidFill>
                <a:latin typeface="Comic Sans MS" panose="030F0702030302020204" pitchFamily="66" charset="0"/>
              </a:rPr>
              <a:t>V’</a:t>
            </a:r>
          </a:p>
        </p:txBody>
      </p:sp>
      <p:sp>
        <p:nvSpPr>
          <p:cNvPr id="301" name="CasellaDiTesto 300">
            <a:extLst>
              <a:ext uri="{FF2B5EF4-FFF2-40B4-BE49-F238E27FC236}">
                <a16:creationId xmlns:a16="http://schemas.microsoft.com/office/drawing/2014/main" id="{4569D125-7C5B-4A4A-A7DC-6CAACEC90797}"/>
              </a:ext>
            </a:extLst>
          </p:cNvPr>
          <p:cNvSpPr txBox="1"/>
          <p:nvPr/>
        </p:nvSpPr>
        <p:spPr>
          <a:xfrm>
            <a:off x="8295353" y="7923661"/>
            <a:ext cx="540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>
                <a:solidFill>
                  <a:srgbClr val="C00000"/>
                </a:solidFill>
                <a:latin typeface="Comic Sans MS" panose="030F0702030302020204" pitchFamily="66" charset="0"/>
              </a:rPr>
              <a:t>(V’’)</a:t>
            </a:r>
          </a:p>
        </p:txBody>
      </p:sp>
      <p:sp>
        <p:nvSpPr>
          <p:cNvPr id="303" name="CasellaDiTesto 302">
            <a:extLst>
              <a:ext uri="{FF2B5EF4-FFF2-40B4-BE49-F238E27FC236}">
                <a16:creationId xmlns:a16="http://schemas.microsoft.com/office/drawing/2014/main" id="{EB131B9F-92F2-4B6B-846A-708D330F169A}"/>
              </a:ext>
            </a:extLst>
          </p:cNvPr>
          <p:cNvSpPr txBox="1"/>
          <p:nvPr/>
        </p:nvSpPr>
        <p:spPr>
          <a:xfrm>
            <a:off x="9709428" y="7263761"/>
            <a:ext cx="540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>
                <a:solidFill>
                  <a:srgbClr val="0066FF"/>
                </a:solidFill>
                <a:latin typeface="Comic Sans MS" panose="030F0702030302020204" pitchFamily="66" charset="0"/>
              </a:rPr>
              <a:t>(V’’)</a:t>
            </a:r>
          </a:p>
        </p:txBody>
      </p:sp>
      <p:sp>
        <p:nvSpPr>
          <p:cNvPr id="305" name="CasellaDiTesto 304">
            <a:extLst>
              <a:ext uri="{FF2B5EF4-FFF2-40B4-BE49-F238E27FC236}">
                <a16:creationId xmlns:a16="http://schemas.microsoft.com/office/drawing/2014/main" id="{F7D7EBE2-B440-4C1F-9417-5ACB80888F7A}"/>
              </a:ext>
            </a:extLst>
          </p:cNvPr>
          <p:cNvSpPr txBox="1"/>
          <p:nvPr/>
        </p:nvSpPr>
        <p:spPr>
          <a:xfrm>
            <a:off x="8667094" y="6774205"/>
            <a:ext cx="540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>
                <a:solidFill>
                  <a:schemeClr val="accent6"/>
                </a:solidFill>
                <a:latin typeface="Comic Sans MS" panose="030F0702030302020204" pitchFamily="66" charset="0"/>
              </a:rPr>
              <a:t>(V’’)</a:t>
            </a:r>
          </a:p>
        </p:txBody>
      </p:sp>
      <p:sp>
        <p:nvSpPr>
          <p:cNvPr id="306" name="CasellaDiTesto 305">
            <a:extLst>
              <a:ext uri="{FF2B5EF4-FFF2-40B4-BE49-F238E27FC236}">
                <a16:creationId xmlns:a16="http://schemas.microsoft.com/office/drawing/2014/main" id="{8DE4E553-B44C-47F7-9751-3CA923BC3E92}"/>
              </a:ext>
            </a:extLst>
          </p:cNvPr>
          <p:cNvSpPr txBox="1"/>
          <p:nvPr/>
        </p:nvSpPr>
        <p:spPr>
          <a:xfrm>
            <a:off x="12229860" y="4325114"/>
            <a:ext cx="7560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600" dirty="0">
                <a:latin typeface="Comic Sans MS" panose="030F0702030302020204" pitchFamily="66" charset="0"/>
              </a:rPr>
              <a:t>(t</a:t>
            </a:r>
            <a:r>
              <a:rPr lang="it-IT" sz="1600" baseline="-25000" dirty="0">
                <a:latin typeface="Comic Sans MS" panose="030F0702030302020204" pitchFamily="66" charset="0"/>
              </a:rPr>
              <a:t>2</a:t>
            </a:r>
            <a:r>
              <a:rPr lang="it-IT" sz="1600" dirty="0">
                <a:latin typeface="Symbol" panose="05050102010706020507" pitchFamily="18" charset="2"/>
              </a:rPr>
              <a:t>b</a:t>
            </a:r>
            <a:r>
              <a:rPr lang="it-IT" sz="1600" dirty="0">
                <a:latin typeface="Comic Sans MS" panose="030F0702030302020204" pitchFamily="66" charset="0"/>
              </a:rPr>
              <a:t>)</a:t>
            </a:r>
          </a:p>
        </p:txBody>
      </p:sp>
      <p:sp>
        <p:nvSpPr>
          <p:cNvPr id="307" name="CasellaDiTesto 306">
            <a:extLst>
              <a:ext uri="{FF2B5EF4-FFF2-40B4-BE49-F238E27FC236}">
                <a16:creationId xmlns:a16="http://schemas.microsoft.com/office/drawing/2014/main" id="{E032C5FA-350B-41FB-9D70-60B5A3CC16D1}"/>
              </a:ext>
            </a:extLst>
          </p:cNvPr>
          <p:cNvSpPr txBox="1"/>
          <p:nvPr/>
        </p:nvSpPr>
        <p:spPr>
          <a:xfrm>
            <a:off x="-1" y="396813"/>
            <a:ext cx="5040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Data la collocazione e le relazioni tra i tre solidi effettuiamo il ribaltamento dei solidi e del piano </a:t>
            </a:r>
            <a:r>
              <a:rPr lang="it-IT" dirty="0">
                <a:latin typeface="Symbol" panose="05050102010706020507" pitchFamily="18" charset="2"/>
              </a:rPr>
              <a:t>b </a:t>
            </a:r>
            <a:r>
              <a:rPr lang="it-IT" dirty="0">
                <a:latin typeface="Comic Sans MS" panose="030F0702030302020204" pitchFamily="66" charset="0"/>
              </a:rPr>
              <a:t>su </a:t>
            </a:r>
            <a:r>
              <a:rPr lang="it-IT" dirty="0">
                <a:latin typeface="Symbol" panose="05050102010706020507" pitchFamily="18" charset="2"/>
              </a:rPr>
              <a:t>p</a:t>
            </a:r>
            <a:r>
              <a:rPr lang="it-IT" baseline="-25000" dirty="0">
                <a:latin typeface="Comic Sans MS" panose="030F0702030302020204" pitchFamily="66" charset="0"/>
              </a:rPr>
              <a:t>1</a:t>
            </a:r>
            <a:r>
              <a:rPr lang="it-IT" dirty="0">
                <a:latin typeface="Comic Sans MS" panose="030F0702030302020204" pitchFamily="66" charset="0"/>
              </a:rPr>
              <a:t> individuando così i punti estremi delle curve d’intersezione dei coni blu e rosso con la falda del cono verde.</a:t>
            </a:r>
          </a:p>
        </p:txBody>
      </p:sp>
      <p:sp>
        <p:nvSpPr>
          <p:cNvPr id="308" name="CasellaDiTesto 307">
            <a:extLst>
              <a:ext uri="{FF2B5EF4-FFF2-40B4-BE49-F238E27FC236}">
                <a16:creationId xmlns:a16="http://schemas.microsoft.com/office/drawing/2014/main" id="{112F9BCE-1EDC-4CEF-AB16-746DA64ACEB1}"/>
              </a:ext>
            </a:extLst>
          </p:cNvPr>
          <p:cNvSpPr txBox="1"/>
          <p:nvPr/>
        </p:nvSpPr>
        <p:spPr>
          <a:xfrm>
            <a:off x="-20473" y="1830192"/>
            <a:ext cx="551701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solidFill>
                  <a:srgbClr val="FF0000"/>
                </a:solidFill>
                <a:latin typeface="Comic Sans MS" panose="030F0702030302020204" pitchFamily="66" charset="0"/>
              </a:rPr>
              <a:t>Definita, quindi, la posizione ribaltata dei tre coni siamo in grado di individuare i punti ribaltati (X’’),(Y’’), (U’’), (Z’’) da cui, per proiezione, X’, Y’, U’, Z’ appartenenti al piano </a:t>
            </a:r>
            <a:r>
              <a:rPr lang="it-IT" dirty="0">
                <a:latin typeface="Symbol" panose="05050102010706020507" pitchFamily="18" charset="2"/>
              </a:rPr>
              <a:t>b</a:t>
            </a:r>
            <a:r>
              <a:rPr lang="it-IT" dirty="0">
                <a:solidFill>
                  <a:srgbClr val="FF0000"/>
                </a:solidFill>
                <a:latin typeface="Comic Sans MS" panose="030F0702030302020204" pitchFamily="66" charset="0"/>
              </a:rPr>
              <a:t> che contiene anche le generatrici dei tre solidi.</a:t>
            </a:r>
          </a:p>
        </p:txBody>
      </p:sp>
      <p:sp>
        <p:nvSpPr>
          <p:cNvPr id="309" name="CasellaDiTesto 308">
            <a:extLst>
              <a:ext uri="{FF2B5EF4-FFF2-40B4-BE49-F238E27FC236}">
                <a16:creationId xmlns:a16="http://schemas.microsoft.com/office/drawing/2014/main" id="{60C5CFD3-5602-4209-8E3E-8F29768AB10C}"/>
              </a:ext>
            </a:extLst>
          </p:cNvPr>
          <p:cNvSpPr txBox="1"/>
          <p:nvPr/>
        </p:nvSpPr>
        <p:spPr>
          <a:xfrm>
            <a:off x="9508570" y="5423037"/>
            <a:ext cx="61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(X’’)</a:t>
            </a:r>
          </a:p>
        </p:txBody>
      </p:sp>
      <p:sp>
        <p:nvSpPr>
          <p:cNvPr id="310" name="CasellaDiTesto 309">
            <a:extLst>
              <a:ext uri="{FF2B5EF4-FFF2-40B4-BE49-F238E27FC236}">
                <a16:creationId xmlns:a16="http://schemas.microsoft.com/office/drawing/2014/main" id="{89E7640A-B1E7-4D31-907F-7D26FB66E0A2}"/>
              </a:ext>
            </a:extLst>
          </p:cNvPr>
          <p:cNvSpPr txBox="1"/>
          <p:nvPr/>
        </p:nvSpPr>
        <p:spPr>
          <a:xfrm>
            <a:off x="9055911" y="6265576"/>
            <a:ext cx="61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(Y’’)</a:t>
            </a:r>
          </a:p>
        </p:txBody>
      </p:sp>
      <p:sp>
        <p:nvSpPr>
          <p:cNvPr id="313" name="CasellaDiTesto 312">
            <a:extLst>
              <a:ext uri="{FF2B5EF4-FFF2-40B4-BE49-F238E27FC236}">
                <a16:creationId xmlns:a16="http://schemas.microsoft.com/office/drawing/2014/main" id="{F56ACD83-0B09-4EEE-8692-E7F8F3673BED}"/>
              </a:ext>
            </a:extLst>
          </p:cNvPr>
          <p:cNvSpPr txBox="1"/>
          <p:nvPr/>
        </p:nvSpPr>
        <p:spPr>
          <a:xfrm>
            <a:off x="8087269" y="6690986"/>
            <a:ext cx="61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(U’’)</a:t>
            </a:r>
          </a:p>
        </p:txBody>
      </p:sp>
      <p:sp>
        <p:nvSpPr>
          <p:cNvPr id="314" name="CasellaDiTesto 313">
            <a:extLst>
              <a:ext uri="{FF2B5EF4-FFF2-40B4-BE49-F238E27FC236}">
                <a16:creationId xmlns:a16="http://schemas.microsoft.com/office/drawing/2014/main" id="{8E93B73A-FCC4-4A92-8541-48A4BFC15E42}"/>
              </a:ext>
            </a:extLst>
          </p:cNvPr>
          <p:cNvSpPr txBox="1"/>
          <p:nvPr/>
        </p:nvSpPr>
        <p:spPr>
          <a:xfrm>
            <a:off x="6876622" y="6488895"/>
            <a:ext cx="61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(Z’’)</a:t>
            </a:r>
          </a:p>
        </p:txBody>
      </p:sp>
      <p:sp>
        <p:nvSpPr>
          <p:cNvPr id="316" name="CasellaDiTesto 315">
            <a:extLst>
              <a:ext uri="{FF2B5EF4-FFF2-40B4-BE49-F238E27FC236}">
                <a16:creationId xmlns:a16="http://schemas.microsoft.com/office/drawing/2014/main" id="{C619150D-DCA7-4EA2-BA64-AFDE7775CD48}"/>
              </a:ext>
            </a:extLst>
          </p:cNvPr>
          <p:cNvSpPr txBox="1"/>
          <p:nvPr/>
        </p:nvSpPr>
        <p:spPr>
          <a:xfrm>
            <a:off x="8961804" y="4383238"/>
            <a:ext cx="360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X’</a:t>
            </a:r>
          </a:p>
        </p:txBody>
      </p:sp>
      <p:sp>
        <p:nvSpPr>
          <p:cNvPr id="318" name="CasellaDiTesto 317">
            <a:extLst>
              <a:ext uri="{FF2B5EF4-FFF2-40B4-BE49-F238E27FC236}">
                <a16:creationId xmlns:a16="http://schemas.microsoft.com/office/drawing/2014/main" id="{EB01396E-D912-467E-AD82-60A0D9865677}"/>
              </a:ext>
            </a:extLst>
          </p:cNvPr>
          <p:cNvSpPr txBox="1"/>
          <p:nvPr/>
        </p:nvSpPr>
        <p:spPr>
          <a:xfrm>
            <a:off x="8294521" y="4677203"/>
            <a:ext cx="396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Y’</a:t>
            </a:r>
          </a:p>
        </p:txBody>
      </p:sp>
      <p:sp>
        <p:nvSpPr>
          <p:cNvPr id="319" name="CasellaDiTesto 318">
            <a:extLst>
              <a:ext uri="{FF2B5EF4-FFF2-40B4-BE49-F238E27FC236}">
                <a16:creationId xmlns:a16="http://schemas.microsoft.com/office/drawing/2014/main" id="{EF705899-8F03-4015-8ECC-6FD40989F293}"/>
              </a:ext>
            </a:extLst>
          </p:cNvPr>
          <p:cNvSpPr txBox="1"/>
          <p:nvPr/>
        </p:nvSpPr>
        <p:spPr>
          <a:xfrm>
            <a:off x="7479864" y="5065221"/>
            <a:ext cx="360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U’</a:t>
            </a:r>
          </a:p>
        </p:txBody>
      </p:sp>
      <p:sp>
        <p:nvSpPr>
          <p:cNvPr id="320" name="CasellaDiTesto 319">
            <a:extLst>
              <a:ext uri="{FF2B5EF4-FFF2-40B4-BE49-F238E27FC236}">
                <a16:creationId xmlns:a16="http://schemas.microsoft.com/office/drawing/2014/main" id="{C6C69651-DF24-4311-9E31-9C7E630A694C}"/>
              </a:ext>
            </a:extLst>
          </p:cNvPr>
          <p:cNvSpPr txBox="1"/>
          <p:nvPr/>
        </p:nvSpPr>
        <p:spPr>
          <a:xfrm>
            <a:off x="6543045" y="5509921"/>
            <a:ext cx="360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Z’</a:t>
            </a:r>
          </a:p>
        </p:txBody>
      </p:sp>
      <p:sp>
        <p:nvSpPr>
          <p:cNvPr id="321" name="CasellaDiTesto 320">
            <a:extLst>
              <a:ext uri="{FF2B5EF4-FFF2-40B4-BE49-F238E27FC236}">
                <a16:creationId xmlns:a16="http://schemas.microsoft.com/office/drawing/2014/main" id="{F393A452-AA04-4C2C-A750-52BA5515616C}"/>
              </a:ext>
            </a:extLst>
          </p:cNvPr>
          <p:cNvSpPr txBox="1"/>
          <p:nvPr/>
        </p:nvSpPr>
        <p:spPr>
          <a:xfrm>
            <a:off x="8950090" y="2094692"/>
            <a:ext cx="396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X’’</a:t>
            </a:r>
          </a:p>
        </p:txBody>
      </p:sp>
      <p:sp>
        <p:nvSpPr>
          <p:cNvPr id="322" name="CasellaDiTesto 321">
            <a:extLst>
              <a:ext uri="{FF2B5EF4-FFF2-40B4-BE49-F238E27FC236}">
                <a16:creationId xmlns:a16="http://schemas.microsoft.com/office/drawing/2014/main" id="{09D2B726-6CEC-4220-8D8E-716743B12627}"/>
              </a:ext>
            </a:extLst>
          </p:cNvPr>
          <p:cNvSpPr txBox="1"/>
          <p:nvPr/>
        </p:nvSpPr>
        <p:spPr>
          <a:xfrm>
            <a:off x="8315102" y="1581093"/>
            <a:ext cx="360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Y’’</a:t>
            </a:r>
          </a:p>
        </p:txBody>
      </p:sp>
      <p:sp>
        <p:nvSpPr>
          <p:cNvPr id="323" name="CasellaDiTesto 322">
            <a:extLst>
              <a:ext uri="{FF2B5EF4-FFF2-40B4-BE49-F238E27FC236}">
                <a16:creationId xmlns:a16="http://schemas.microsoft.com/office/drawing/2014/main" id="{85E8908F-E4D2-4DE0-A59D-7AA984FE98BD}"/>
              </a:ext>
            </a:extLst>
          </p:cNvPr>
          <p:cNvSpPr txBox="1"/>
          <p:nvPr/>
        </p:nvSpPr>
        <p:spPr>
          <a:xfrm>
            <a:off x="7479634" y="1600527"/>
            <a:ext cx="396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U’’</a:t>
            </a:r>
          </a:p>
        </p:txBody>
      </p:sp>
      <p:sp>
        <p:nvSpPr>
          <p:cNvPr id="324" name="CasellaDiTesto 323">
            <a:extLst>
              <a:ext uri="{FF2B5EF4-FFF2-40B4-BE49-F238E27FC236}">
                <a16:creationId xmlns:a16="http://schemas.microsoft.com/office/drawing/2014/main" id="{088011A5-AF6F-4E60-908A-275BBBD33DAA}"/>
              </a:ext>
            </a:extLst>
          </p:cNvPr>
          <p:cNvSpPr txBox="1"/>
          <p:nvPr/>
        </p:nvSpPr>
        <p:spPr>
          <a:xfrm>
            <a:off x="6611442" y="2293076"/>
            <a:ext cx="396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Z’’</a:t>
            </a:r>
          </a:p>
        </p:txBody>
      </p:sp>
      <p:sp>
        <p:nvSpPr>
          <p:cNvPr id="325" name="CasellaDiTesto 324">
            <a:extLst>
              <a:ext uri="{FF2B5EF4-FFF2-40B4-BE49-F238E27FC236}">
                <a16:creationId xmlns:a16="http://schemas.microsoft.com/office/drawing/2014/main" id="{7C2FC3F0-4F39-4F85-A8FB-B16B19467082}"/>
              </a:ext>
            </a:extLst>
          </p:cNvPr>
          <p:cNvSpPr txBox="1"/>
          <p:nvPr/>
        </p:nvSpPr>
        <p:spPr>
          <a:xfrm>
            <a:off x="-6338" y="3291631"/>
            <a:ext cx="558742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Per determinare i punti </a:t>
            </a:r>
            <a:r>
              <a:rPr lang="it-IT" dirty="0">
                <a:solidFill>
                  <a:srgbClr val="FF0000"/>
                </a:solidFill>
                <a:latin typeface="Comic Sans MS" panose="030F0702030302020204" pitchFamily="66" charset="0"/>
              </a:rPr>
              <a:t>X’’, Y’’, U’’, Z’’ </a:t>
            </a:r>
            <a:r>
              <a:rPr lang="it-IT" dirty="0">
                <a:latin typeface="Comic Sans MS" panose="030F0702030302020204" pitchFamily="66" charset="0"/>
              </a:rPr>
              <a:t>è necessario definire le proiezioni delle generatrici </a:t>
            </a:r>
            <a:r>
              <a:rPr lang="it-IT" dirty="0">
                <a:solidFill>
                  <a:schemeClr val="accent6"/>
                </a:solidFill>
                <a:latin typeface="Comic Sans MS" panose="030F0702030302020204" pitchFamily="66" charset="0"/>
              </a:rPr>
              <a:t>g’’</a:t>
            </a:r>
            <a:r>
              <a:rPr lang="it-IT" baseline="-25000" dirty="0">
                <a:solidFill>
                  <a:schemeClr val="accent6"/>
                </a:solidFill>
                <a:latin typeface="Comic Sans MS" panose="030F0702030302020204" pitchFamily="66" charset="0"/>
              </a:rPr>
              <a:t>1</a:t>
            </a:r>
            <a:r>
              <a:rPr lang="it-IT" dirty="0">
                <a:solidFill>
                  <a:schemeClr val="accent6"/>
                </a:solidFill>
                <a:latin typeface="Comic Sans MS" panose="030F0702030302020204" pitchFamily="66" charset="0"/>
              </a:rPr>
              <a:t> </a:t>
            </a:r>
            <a:r>
              <a:rPr lang="it-IT" dirty="0">
                <a:latin typeface="Comic Sans MS" panose="030F0702030302020204" pitchFamily="66" charset="0"/>
              </a:rPr>
              <a:t>e </a:t>
            </a:r>
            <a:r>
              <a:rPr lang="it-IT" dirty="0">
                <a:solidFill>
                  <a:schemeClr val="accent6"/>
                </a:solidFill>
                <a:latin typeface="Comic Sans MS" panose="030F0702030302020204" pitchFamily="66" charset="0"/>
              </a:rPr>
              <a:t>g’’</a:t>
            </a:r>
            <a:r>
              <a:rPr lang="it-IT" baseline="-25000" dirty="0">
                <a:solidFill>
                  <a:schemeClr val="accent6"/>
                </a:solidFill>
                <a:latin typeface="Comic Sans MS" panose="030F0702030302020204" pitchFamily="66" charset="0"/>
              </a:rPr>
              <a:t>2 </a:t>
            </a:r>
            <a:r>
              <a:rPr lang="it-IT" dirty="0">
                <a:latin typeface="Comic Sans MS" panose="030F0702030302020204" pitchFamily="66" charset="0"/>
              </a:rPr>
              <a:t>del cono verde, </a:t>
            </a:r>
            <a:r>
              <a:rPr lang="it-IT" dirty="0">
                <a:solidFill>
                  <a:srgbClr val="C00000"/>
                </a:solidFill>
                <a:latin typeface="Comic Sans MS" panose="030F0702030302020204" pitchFamily="66" charset="0"/>
              </a:rPr>
              <a:t>g’’</a:t>
            </a:r>
            <a:r>
              <a:rPr lang="it-IT" baseline="-25000" dirty="0">
                <a:solidFill>
                  <a:srgbClr val="C00000"/>
                </a:solidFill>
                <a:latin typeface="Comic Sans MS" panose="030F0702030302020204" pitchFamily="66" charset="0"/>
              </a:rPr>
              <a:t>1</a:t>
            </a:r>
            <a:r>
              <a:rPr lang="it-IT" dirty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it-IT" dirty="0">
                <a:latin typeface="Comic Sans MS" panose="030F0702030302020204" pitchFamily="66" charset="0"/>
              </a:rPr>
              <a:t>e</a:t>
            </a:r>
            <a:r>
              <a:rPr lang="it-IT" dirty="0">
                <a:solidFill>
                  <a:srgbClr val="C00000"/>
                </a:solidFill>
                <a:latin typeface="Comic Sans MS" panose="030F0702030302020204" pitchFamily="66" charset="0"/>
              </a:rPr>
              <a:t> g’’</a:t>
            </a:r>
            <a:r>
              <a:rPr lang="it-IT" baseline="-25000" dirty="0">
                <a:solidFill>
                  <a:srgbClr val="C00000"/>
                </a:solidFill>
                <a:latin typeface="Comic Sans MS" panose="030F0702030302020204" pitchFamily="66" charset="0"/>
              </a:rPr>
              <a:t>2</a:t>
            </a:r>
            <a:r>
              <a:rPr lang="it-IT" dirty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it-IT" dirty="0">
                <a:latin typeface="Comic Sans MS" panose="030F0702030302020204" pitchFamily="66" charset="0"/>
              </a:rPr>
              <a:t>del cono rosso e </a:t>
            </a:r>
            <a:r>
              <a:rPr lang="it-IT" dirty="0">
                <a:solidFill>
                  <a:srgbClr val="0066FF"/>
                </a:solidFill>
                <a:latin typeface="Comic Sans MS" panose="030F0702030302020204" pitchFamily="66" charset="0"/>
              </a:rPr>
              <a:t>g’’</a:t>
            </a:r>
            <a:r>
              <a:rPr lang="it-IT" baseline="-25000" dirty="0">
                <a:solidFill>
                  <a:srgbClr val="0066FF"/>
                </a:solidFill>
                <a:latin typeface="Comic Sans MS" panose="030F0702030302020204" pitchFamily="66" charset="0"/>
              </a:rPr>
              <a:t>1 </a:t>
            </a:r>
            <a:r>
              <a:rPr lang="it-IT" dirty="0">
                <a:latin typeface="Comic Sans MS" panose="030F0702030302020204" pitchFamily="66" charset="0"/>
              </a:rPr>
              <a:t>e </a:t>
            </a:r>
            <a:r>
              <a:rPr lang="it-IT" dirty="0">
                <a:solidFill>
                  <a:srgbClr val="0066FF"/>
                </a:solidFill>
                <a:latin typeface="Comic Sans MS" panose="030F0702030302020204" pitchFamily="66" charset="0"/>
              </a:rPr>
              <a:t>g’’</a:t>
            </a:r>
            <a:r>
              <a:rPr lang="it-IT" baseline="-25000" dirty="0">
                <a:solidFill>
                  <a:srgbClr val="0066FF"/>
                </a:solidFill>
                <a:latin typeface="Comic Sans MS" panose="030F0702030302020204" pitchFamily="66" charset="0"/>
              </a:rPr>
              <a:t>2</a:t>
            </a:r>
            <a:r>
              <a:rPr lang="it-IT" dirty="0">
                <a:solidFill>
                  <a:srgbClr val="0066FF"/>
                </a:solidFill>
                <a:latin typeface="Comic Sans MS" panose="030F0702030302020204" pitchFamily="66" charset="0"/>
              </a:rPr>
              <a:t> </a:t>
            </a:r>
            <a:r>
              <a:rPr lang="it-IT" dirty="0">
                <a:latin typeface="Comic Sans MS" panose="030F0702030302020204" pitchFamily="66" charset="0"/>
              </a:rPr>
              <a:t>del cono blu appartenenti al piano </a:t>
            </a:r>
            <a:r>
              <a:rPr lang="it-IT" dirty="0">
                <a:latin typeface="Symbol" panose="05050102010706020507" pitchFamily="18" charset="2"/>
              </a:rPr>
              <a:t>b</a:t>
            </a:r>
            <a:r>
              <a:rPr lang="it-IT" dirty="0">
                <a:latin typeface="Comic Sans MS" panose="030F0702030302020204" pitchFamily="66" charset="0"/>
              </a:rPr>
              <a:t> verificando che i punti proiettati </a:t>
            </a:r>
            <a:r>
              <a:rPr lang="it-IT" dirty="0">
                <a:solidFill>
                  <a:srgbClr val="FF0000"/>
                </a:solidFill>
                <a:latin typeface="Comic Sans MS" panose="030F0702030302020204" pitchFamily="66" charset="0"/>
              </a:rPr>
              <a:t>X’’,Y’’,U’’,Z’’ </a:t>
            </a:r>
            <a:r>
              <a:rPr lang="it-IT" dirty="0">
                <a:latin typeface="Comic Sans MS" panose="030F0702030302020204" pitchFamily="66" charset="0"/>
              </a:rPr>
              <a:t>siano congruenti anche con il ribaltamento inverso del piano </a:t>
            </a:r>
            <a:r>
              <a:rPr lang="it-IT" dirty="0">
                <a:latin typeface="Symbol" panose="05050102010706020507" pitchFamily="18" charset="2"/>
              </a:rPr>
              <a:t>b</a:t>
            </a:r>
            <a:r>
              <a:rPr lang="it-IT" dirty="0"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326" name="CasellaDiTesto 325">
            <a:extLst>
              <a:ext uri="{FF2B5EF4-FFF2-40B4-BE49-F238E27FC236}">
                <a16:creationId xmlns:a16="http://schemas.microsoft.com/office/drawing/2014/main" id="{4527AD51-D123-4A4D-BA50-480353B57504}"/>
              </a:ext>
            </a:extLst>
          </p:cNvPr>
          <p:cNvSpPr txBox="1"/>
          <p:nvPr/>
        </p:nvSpPr>
        <p:spPr>
          <a:xfrm>
            <a:off x="8537821" y="1729643"/>
            <a:ext cx="570667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600" dirty="0">
                <a:solidFill>
                  <a:schemeClr val="accent6"/>
                </a:solidFill>
                <a:latin typeface="Comic Sans MS" panose="030F0702030302020204" pitchFamily="66" charset="0"/>
              </a:rPr>
              <a:t>g’’</a:t>
            </a:r>
            <a:r>
              <a:rPr lang="it-IT" sz="1600" baseline="-25000" dirty="0">
                <a:solidFill>
                  <a:schemeClr val="accent6"/>
                </a:solidFill>
                <a:latin typeface="Comic Sans MS" panose="030F0702030302020204" pitchFamily="66" charset="0"/>
              </a:rPr>
              <a:t>1</a:t>
            </a:r>
            <a:r>
              <a:rPr lang="it-IT" sz="1600" dirty="0">
                <a:solidFill>
                  <a:schemeClr val="accent6"/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327" name="CasellaDiTesto 326">
            <a:extLst>
              <a:ext uri="{FF2B5EF4-FFF2-40B4-BE49-F238E27FC236}">
                <a16:creationId xmlns:a16="http://schemas.microsoft.com/office/drawing/2014/main" id="{EDAAD9F4-F0D8-44CC-A7C7-558488436BBE}"/>
              </a:ext>
            </a:extLst>
          </p:cNvPr>
          <p:cNvSpPr txBox="1"/>
          <p:nvPr/>
        </p:nvSpPr>
        <p:spPr>
          <a:xfrm>
            <a:off x="7047723" y="1885679"/>
            <a:ext cx="48302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600" dirty="0">
                <a:solidFill>
                  <a:schemeClr val="accent6"/>
                </a:solidFill>
                <a:latin typeface="Comic Sans MS" panose="030F0702030302020204" pitchFamily="66" charset="0"/>
              </a:rPr>
              <a:t>g’’</a:t>
            </a:r>
            <a:r>
              <a:rPr lang="it-IT" sz="1600" baseline="-25000" dirty="0">
                <a:solidFill>
                  <a:schemeClr val="accent6"/>
                </a:solidFill>
                <a:latin typeface="Comic Sans MS" panose="030F0702030302020204" pitchFamily="66" charset="0"/>
              </a:rPr>
              <a:t>2</a:t>
            </a:r>
            <a:endParaRPr lang="it-IT" sz="1600" dirty="0"/>
          </a:p>
        </p:txBody>
      </p:sp>
      <p:cxnSp>
        <p:nvCxnSpPr>
          <p:cNvPr id="5" name="Connettore diritto 4">
            <a:extLst>
              <a:ext uri="{FF2B5EF4-FFF2-40B4-BE49-F238E27FC236}">
                <a16:creationId xmlns:a16="http://schemas.microsoft.com/office/drawing/2014/main" id="{761C6678-427D-44EC-B4DA-447EBEAEB4BB}"/>
              </a:ext>
            </a:extLst>
          </p:cNvPr>
          <p:cNvCxnSpPr>
            <a:cxnSpLocks/>
          </p:cNvCxnSpPr>
          <p:nvPr/>
        </p:nvCxnSpPr>
        <p:spPr>
          <a:xfrm flipV="1">
            <a:off x="6521448" y="442622"/>
            <a:ext cx="775319" cy="2791848"/>
          </a:xfrm>
          <a:prstGeom prst="line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C4DAD676-2F0D-415A-B78B-5266F76C1586}"/>
              </a:ext>
            </a:extLst>
          </p:cNvPr>
          <p:cNvSpPr txBox="1"/>
          <p:nvPr/>
        </p:nvSpPr>
        <p:spPr>
          <a:xfrm>
            <a:off x="0" y="5552908"/>
            <a:ext cx="32183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solidFill>
                  <a:srgbClr val="FF0000"/>
                </a:solidFill>
                <a:latin typeface="Comic Sans MS" panose="030F0702030302020204" pitchFamily="66" charset="0"/>
              </a:rPr>
              <a:t>Ribaltamento inverso per X’’</a:t>
            </a:r>
          </a:p>
        </p:txBody>
      </p:sp>
      <p:sp>
        <p:nvSpPr>
          <p:cNvPr id="131" name="CasellaDiTesto 130">
            <a:extLst>
              <a:ext uri="{FF2B5EF4-FFF2-40B4-BE49-F238E27FC236}">
                <a16:creationId xmlns:a16="http://schemas.microsoft.com/office/drawing/2014/main" id="{CB142A7D-8154-4AAC-8D91-A427C17891A0}"/>
              </a:ext>
            </a:extLst>
          </p:cNvPr>
          <p:cNvSpPr txBox="1"/>
          <p:nvPr/>
        </p:nvSpPr>
        <p:spPr>
          <a:xfrm>
            <a:off x="0" y="5846788"/>
            <a:ext cx="32183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solidFill>
                  <a:srgbClr val="FF0000"/>
                </a:solidFill>
                <a:latin typeface="Comic Sans MS" panose="030F0702030302020204" pitchFamily="66" charset="0"/>
              </a:rPr>
              <a:t>Ribaltamento inverso per Y’’</a:t>
            </a:r>
          </a:p>
        </p:txBody>
      </p:sp>
      <p:sp>
        <p:nvSpPr>
          <p:cNvPr id="132" name="CasellaDiTesto 131">
            <a:extLst>
              <a:ext uri="{FF2B5EF4-FFF2-40B4-BE49-F238E27FC236}">
                <a16:creationId xmlns:a16="http://schemas.microsoft.com/office/drawing/2014/main" id="{E7D5E27B-718E-4BB3-9EA8-CBA06E5651A0}"/>
              </a:ext>
            </a:extLst>
          </p:cNvPr>
          <p:cNvSpPr txBox="1"/>
          <p:nvPr/>
        </p:nvSpPr>
        <p:spPr>
          <a:xfrm>
            <a:off x="0" y="6141465"/>
            <a:ext cx="32183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solidFill>
                  <a:srgbClr val="FF0000"/>
                </a:solidFill>
                <a:latin typeface="Comic Sans MS" panose="030F0702030302020204" pitchFamily="66" charset="0"/>
              </a:rPr>
              <a:t>Ribaltamento inverso per U’’</a:t>
            </a:r>
          </a:p>
        </p:txBody>
      </p:sp>
      <p:sp>
        <p:nvSpPr>
          <p:cNvPr id="133" name="CasellaDiTesto 132">
            <a:extLst>
              <a:ext uri="{FF2B5EF4-FFF2-40B4-BE49-F238E27FC236}">
                <a16:creationId xmlns:a16="http://schemas.microsoft.com/office/drawing/2014/main" id="{3441D3C3-9697-466F-B303-57081766F62A}"/>
              </a:ext>
            </a:extLst>
          </p:cNvPr>
          <p:cNvSpPr txBox="1"/>
          <p:nvPr/>
        </p:nvSpPr>
        <p:spPr>
          <a:xfrm>
            <a:off x="0" y="6481599"/>
            <a:ext cx="32183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solidFill>
                  <a:srgbClr val="FF0000"/>
                </a:solidFill>
                <a:latin typeface="Comic Sans MS" panose="030F0702030302020204" pitchFamily="66" charset="0"/>
              </a:rPr>
              <a:t>Ribaltamento inverso per Z’’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5A673C11-3313-4EFD-9732-5A217C7E0CBD}"/>
              </a:ext>
            </a:extLst>
          </p:cNvPr>
          <p:cNvSpPr txBox="1"/>
          <p:nvPr/>
        </p:nvSpPr>
        <p:spPr>
          <a:xfrm>
            <a:off x="1799019" y="5099791"/>
            <a:ext cx="28980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solidFill>
                  <a:srgbClr val="FF3300"/>
                </a:solidFill>
                <a:latin typeface="Comic Sans MS" panose="030F0702030302020204" pitchFamily="66" charset="0"/>
              </a:rPr>
              <a:t>Ribaltamenti di verifica</a:t>
            </a:r>
          </a:p>
        </p:txBody>
      </p:sp>
      <p:sp>
        <p:nvSpPr>
          <p:cNvPr id="130" name="CasellaDiTesto 129">
            <a:extLst>
              <a:ext uri="{FF2B5EF4-FFF2-40B4-BE49-F238E27FC236}">
                <a16:creationId xmlns:a16="http://schemas.microsoft.com/office/drawing/2014/main" id="{1503F702-EF41-45FB-9711-470AABDF62FB}"/>
              </a:ext>
            </a:extLst>
          </p:cNvPr>
          <p:cNvSpPr txBox="1"/>
          <p:nvPr/>
        </p:nvSpPr>
        <p:spPr>
          <a:xfrm>
            <a:off x="9033003" y="2828842"/>
            <a:ext cx="48302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600" dirty="0">
                <a:solidFill>
                  <a:srgbClr val="0066FF"/>
                </a:solidFill>
                <a:latin typeface="Comic Sans MS" panose="030F0702030302020204" pitchFamily="66" charset="0"/>
              </a:rPr>
              <a:t>g’’</a:t>
            </a:r>
            <a:r>
              <a:rPr lang="it-IT" sz="1600" baseline="-25000" dirty="0">
                <a:solidFill>
                  <a:srgbClr val="0066FF"/>
                </a:solidFill>
                <a:latin typeface="Comic Sans MS" panose="030F0702030302020204" pitchFamily="66" charset="0"/>
              </a:rPr>
              <a:t>1</a:t>
            </a:r>
            <a:endParaRPr lang="it-IT" sz="1600" baseline="-25000" dirty="0">
              <a:solidFill>
                <a:srgbClr val="0066FF"/>
              </a:solidFill>
            </a:endParaRPr>
          </a:p>
        </p:txBody>
      </p:sp>
      <p:sp>
        <p:nvSpPr>
          <p:cNvPr id="134" name="CasellaDiTesto 133">
            <a:extLst>
              <a:ext uri="{FF2B5EF4-FFF2-40B4-BE49-F238E27FC236}">
                <a16:creationId xmlns:a16="http://schemas.microsoft.com/office/drawing/2014/main" id="{5C8E1621-777C-4AC6-9CA9-6CF63E9C633B}"/>
              </a:ext>
            </a:extLst>
          </p:cNvPr>
          <p:cNvSpPr txBox="1"/>
          <p:nvPr/>
        </p:nvSpPr>
        <p:spPr>
          <a:xfrm>
            <a:off x="6514217" y="2775586"/>
            <a:ext cx="48302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600" dirty="0">
                <a:solidFill>
                  <a:srgbClr val="C00000"/>
                </a:solidFill>
                <a:latin typeface="Comic Sans MS" panose="030F0702030302020204" pitchFamily="66" charset="0"/>
              </a:rPr>
              <a:t>g’’</a:t>
            </a:r>
            <a:r>
              <a:rPr lang="it-IT" sz="1600" baseline="-25000" dirty="0">
                <a:solidFill>
                  <a:srgbClr val="C00000"/>
                </a:solidFill>
                <a:latin typeface="Comic Sans MS" panose="030F0702030302020204" pitchFamily="66" charset="0"/>
              </a:rPr>
              <a:t>2</a:t>
            </a:r>
            <a:endParaRPr lang="it-IT" sz="1600" baseline="-25000" dirty="0">
              <a:solidFill>
                <a:srgbClr val="C00000"/>
              </a:solidFill>
            </a:endParaRPr>
          </a:p>
        </p:txBody>
      </p:sp>
      <p:cxnSp>
        <p:nvCxnSpPr>
          <p:cNvPr id="13" name="Connettore diritto 12">
            <a:extLst>
              <a:ext uri="{FF2B5EF4-FFF2-40B4-BE49-F238E27FC236}">
                <a16:creationId xmlns:a16="http://schemas.microsoft.com/office/drawing/2014/main" id="{E00C99F5-8DA5-4DB7-9881-2E40CA3DC835}"/>
              </a:ext>
            </a:extLst>
          </p:cNvPr>
          <p:cNvCxnSpPr>
            <a:cxnSpLocks/>
          </p:cNvCxnSpPr>
          <p:nvPr/>
        </p:nvCxnSpPr>
        <p:spPr>
          <a:xfrm flipH="1" flipV="1">
            <a:off x="7298071" y="446146"/>
            <a:ext cx="765138" cy="2783312"/>
          </a:xfrm>
          <a:prstGeom prst="line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ttore diritto 23">
            <a:extLst>
              <a:ext uri="{FF2B5EF4-FFF2-40B4-BE49-F238E27FC236}">
                <a16:creationId xmlns:a16="http://schemas.microsoft.com/office/drawing/2014/main" id="{44B9759C-D5FA-40B1-9243-39545655E18B}"/>
              </a:ext>
            </a:extLst>
          </p:cNvPr>
          <p:cNvCxnSpPr>
            <a:cxnSpLocks/>
          </p:cNvCxnSpPr>
          <p:nvPr/>
        </p:nvCxnSpPr>
        <p:spPr>
          <a:xfrm flipV="1">
            <a:off x="8069832" y="474689"/>
            <a:ext cx="640597" cy="2754768"/>
          </a:xfrm>
          <a:prstGeom prst="line">
            <a:avLst/>
          </a:prstGeom>
          <a:ln w="3175">
            <a:solidFill>
              <a:srgbClr val="00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9" name="CasellaDiTesto 148">
            <a:extLst>
              <a:ext uri="{FF2B5EF4-FFF2-40B4-BE49-F238E27FC236}">
                <a16:creationId xmlns:a16="http://schemas.microsoft.com/office/drawing/2014/main" id="{6B96E0B0-95A8-47FE-B776-B47822EAA969}"/>
              </a:ext>
            </a:extLst>
          </p:cNvPr>
          <p:cNvSpPr txBox="1"/>
          <p:nvPr/>
        </p:nvSpPr>
        <p:spPr>
          <a:xfrm>
            <a:off x="7627215" y="2739982"/>
            <a:ext cx="48302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600" dirty="0">
                <a:solidFill>
                  <a:srgbClr val="C00000"/>
                </a:solidFill>
                <a:latin typeface="Comic Sans MS" panose="030F0702030302020204" pitchFamily="66" charset="0"/>
              </a:rPr>
              <a:t>g’’</a:t>
            </a:r>
            <a:r>
              <a:rPr lang="it-IT" sz="1600" baseline="-25000" dirty="0">
                <a:solidFill>
                  <a:srgbClr val="C00000"/>
                </a:solidFill>
                <a:latin typeface="Comic Sans MS" panose="030F0702030302020204" pitchFamily="66" charset="0"/>
              </a:rPr>
              <a:t>1</a:t>
            </a:r>
            <a:endParaRPr lang="it-IT" sz="1600" baseline="-25000" dirty="0">
              <a:solidFill>
                <a:srgbClr val="C00000"/>
              </a:solidFill>
            </a:endParaRPr>
          </a:p>
        </p:txBody>
      </p:sp>
      <p:sp>
        <p:nvSpPr>
          <p:cNvPr id="150" name="CasellaDiTesto 149">
            <a:extLst>
              <a:ext uri="{FF2B5EF4-FFF2-40B4-BE49-F238E27FC236}">
                <a16:creationId xmlns:a16="http://schemas.microsoft.com/office/drawing/2014/main" id="{3D2E856E-E7BE-45EE-8C0C-97B8C29D2C15}"/>
              </a:ext>
            </a:extLst>
          </p:cNvPr>
          <p:cNvSpPr txBox="1"/>
          <p:nvPr/>
        </p:nvSpPr>
        <p:spPr>
          <a:xfrm>
            <a:off x="8055001" y="2759371"/>
            <a:ext cx="48302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600" dirty="0">
                <a:solidFill>
                  <a:srgbClr val="0066FF"/>
                </a:solidFill>
                <a:latin typeface="Comic Sans MS" panose="030F0702030302020204" pitchFamily="66" charset="0"/>
              </a:rPr>
              <a:t>g’’</a:t>
            </a:r>
            <a:r>
              <a:rPr lang="it-IT" sz="1600" baseline="-25000" dirty="0">
                <a:solidFill>
                  <a:srgbClr val="0066FF"/>
                </a:solidFill>
                <a:latin typeface="Comic Sans MS" panose="030F0702030302020204" pitchFamily="66" charset="0"/>
              </a:rPr>
              <a:t>2</a:t>
            </a:r>
            <a:endParaRPr lang="it-IT" sz="1600" baseline="-25000" dirty="0">
              <a:solidFill>
                <a:srgbClr val="0066FF"/>
              </a:solidFill>
            </a:endParaRPr>
          </a:p>
        </p:txBody>
      </p:sp>
      <p:sp>
        <p:nvSpPr>
          <p:cNvPr id="118" name="Pulsante di azione: vuoto 117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D402850C-F578-45C0-B9E5-C73A292D9338}"/>
              </a:ext>
            </a:extLst>
          </p:cNvPr>
          <p:cNvSpPr/>
          <p:nvPr/>
        </p:nvSpPr>
        <p:spPr>
          <a:xfrm>
            <a:off x="10812000" y="29554"/>
            <a:ext cx="1368000" cy="360000"/>
          </a:xfrm>
          <a:prstGeom prst="actionButtonBlank">
            <a:avLst/>
          </a:prstGeom>
          <a:solidFill>
            <a:srgbClr val="00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Torna a indice</a:t>
            </a:r>
          </a:p>
        </p:txBody>
      </p:sp>
    </p:spTree>
    <p:extLst>
      <p:ext uri="{BB962C8B-B14F-4D97-AF65-F5344CB8AC3E}">
        <p14:creationId xmlns:p14="http://schemas.microsoft.com/office/powerpoint/2010/main" val="283142136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5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500"/>
                                        <p:tgtEl>
                                          <p:spTgt spid="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3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8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3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3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3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9" dur="5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4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7" dur="500"/>
                                        <p:tgtEl>
                                          <p:spTgt spid="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2" dur="500"/>
                                        <p:tgtEl>
                                          <p:spTgt spid="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5" dur="500"/>
                                        <p:tgtEl>
                                          <p:spTgt spid="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0" dur="500"/>
                                        <p:tgtEl>
                                          <p:spTgt spid="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3" dur="500"/>
                                        <p:tgtEl>
                                          <p:spTgt spid="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3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3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3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3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6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3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3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0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3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3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4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2" dur="500"/>
                                        <p:tgtEl>
                                          <p:spTgt spid="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5" dur="500"/>
                                        <p:tgtEl>
                                          <p:spTgt spid="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8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1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6" dur="500" fill="hold"/>
                                        <p:tgtEl>
                                          <p:spTgt spid="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7" dur="500" fill="hold"/>
                                        <p:tgtEl>
                                          <p:spTgt spid="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8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0" dur="500" fill="hold"/>
                                        <p:tgtEl>
                                          <p:spTgt spid="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1" dur="500" fill="hold"/>
                                        <p:tgtEl>
                                          <p:spTgt spid="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2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4" dur="500" fill="hold"/>
                                        <p:tgtEl>
                                          <p:spTgt spid="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5" dur="500" fill="hold"/>
                                        <p:tgtEl>
                                          <p:spTgt spid="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6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8" dur="500" fill="hold"/>
                                        <p:tgtEl>
                                          <p:spTgt spid="3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9" dur="500" fill="hold"/>
                                        <p:tgtEl>
                                          <p:spTgt spid="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4" dur="500" fill="hold"/>
                                        <p:tgtEl>
                                          <p:spTgt spid="3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5" dur="500" fill="hold"/>
                                        <p:tgtEl>
                                          <p:spTgt spid="3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0" dur="500"/>
                                        <p:tgtEl>
                                          <p:spTgt spid="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3" dur="500"/>
                                        <p:tgtEl>
                                          <p:spTgt spid="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6" dur="500"/>
                                        <p:tgtEl>
                                          <p:spTgt spid="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9" dur="500"/>
                                        <p:tgtEl>
                                          <p:spTgt spid="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4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1" dur="500" fill="hold"/>
                                        <p:tgtEl>
                                          <p:spTgt spid="3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2" dur="500" fill="hold"/>
                                        <p:tgtEl>
                                          <p:spTgt spid="3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5" dur="500" fill="hold"/>
                                        <p:tgtEl>
                                          <p:spTgt spid="3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6" dur="500" fill="hold"/>
                                        <p:tgtEl>
                                          <p:spTgt spid="3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1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2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5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6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>
                      <p:stCondLst>
                        <p:cond delay="indefinite"/>
                      </p:stCondLst>
                      <p:childTnLst>
                        <p:par>
                          <p:cTn id="238" fill="hold">
                            <p:stCondLst>
                              <p:cond delay="0"/>
                            </p:stCondLst>
                            <p:childTnLst>
                              <p:par>
                                <p:cTn id="2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1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2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5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6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7" fill="hold">
                      <p:stCondLst>
                        <p:cond delay="indefinite"/>
                      </p:stCondLst>
                      <p:childTnLst>
                        <p:par>
                          <p:cTn id="248" fill="hold">
                            <p:stCondLst>
                              <p:cond delay="0"/>
                            </p:stCondLst>
                            <p:childTnLst>
                              <p:par>
                                <p:cTn id="2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4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7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1" fill="hold">
                      <p:stCondLst>
                        <p:cond delay="indefinite"/>
                      </p:stCondLst>
                      <p:childTnLst>
                        <p:par>
                          <p:cTn id="262" fill="hold">
                            <p:stCondLst>
                              <p:cond delay="0"/>
                            </p:stCondLst>
                            <p:childTnLst>
                              <p:par>
                                <p:cTn id="26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5" dur="500" fill="hold"/>
                                        <p:tgtEl>
                                          <p:spTgt spid="3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6" dur="500" fill="hold"/>
                                        <p:tgtEl>
                                          <p:spTgt spid="3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7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9" dur="500" fill="hold"/>
                                        <p:tgtEl>
                                          <p:spTgt spid="3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0" dur="500" fill="hold"/>
                                        <p:tgtEl>
                                          <p:spTgt spid="3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1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3" dur="500" fill="hold"/>
                                        <p:tgtEl>
                                          <p:spTgt spid="3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4" dur="500" fill="hold"/>
                                        <p:tgtEl>
                                          <p:spTgt spid="3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7" dur="500" fill="hold"/>
                                        <p:tgtEl>
                                          <p:spTgt spid="3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8" dur="500" fill="hold"/>
                                        <p:tgtEl>
                                          <p:spTgt spid="3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9" fill="hold">
                      <p:stCondLst>
                        <p:cond delay="indefinite"/>
                      </p:stCondLst>
                      <p:childTnLst>
                        <p:par>
                          <p:cTn id="280" fill="hold">
                            <p:stCondLst>
                              <p:cond delay="0"/>
                            </p:stCondLst>
                            <p:childTnLst>
                              <p:par>
                                <p:cTn id="2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5" fill="hold">
                      <p:stCondLst>
                        <p:cond delay="indefinite"/>
                      </p:stCondLst>
                      <p:childTnLst>
                        <p:par>
                          <p:cTn id="286" fill="hold">
                            <p:stCondLst>
                              <p:cond delay="0"/>
                            </p:stCondLst>
                            <p:childTnLst>
                              <p:par>
                                <p:cTn id="28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1" fill="hold">
                      <p:stCondLst>
                        <p:cond delay="indefinite"/>
                      </p:stCondLst>
                      <p:childTnLst>
                        <p:par>
                          <p:cTn id="292" fill="hold">
                            <p:stCondLst>
                              <p:cond delay="0"/>
                            </p:stCondLst>
                            <p:childTnLst>
                              <p:par>
                                <p:cTn id="29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5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6" fill="hold">
                      <p:stCondLst>
                        <p:cond delay="indefinite"/>
                      </p:stCondLst>
                      <p:childTnLst>
                        <p:par>
                          <p:cTn id="297" fill="hold">
                            <p:stCondLst>
                              <p:cond delay="0"/>
                            </p:stCondLst>
                            <p:childTnLst>
                              <p:par>
                                <p:cTn id="29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1" fill="hold">
                      <p:stCondLst>
                        <p:cond delay="indefinite"/>
                      </p:stCondLst>
                      <p:childTnLst>
                        <p:par>
                          <p:cTn id="302" fill="hold">
                            <p:stCondLst>
                              <p:cond delay="0"/>
                            </p:stCondLst>
                            <p:childTnLst>
                              <p:par>
                                <p:cTn id="30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0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6" fill="hold">
                      <p:stCondLst>
                        <p:cond delay="indefinite"/>
                      </p:stCondLst>
                      <p:childTnLst>
                        <p:par>
                          <p:cTn id="307" fill="hold">
                            <p:stCondLst>
                              <p:cond delay="0"/>
                            </p:stCondLst>
                            <p:childTnLst>
                              <p:par>
                                <p:cTn id="30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0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1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2" fill="hold">
                      <p:stCondLst>
                        <p:cond delay="indefinite"/>
                      </p:stCondLst>
                      <p:childTnLst>
                        <p:par>
                          <p:cTn id="313" fill="hold">
                            <p:stCondLst>
                              <p:cond delay="0"/>
                            </p:stCondLst>
                            <p:childTnLst>
                              <p:par>
                                <p:cTn id="3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6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7" fill="hold">
                      <p:stCondLst>
                        <p:cond delay="indefinite"/>
                      </p:stCondLst>
                      <p:childTnLst>
                        <p:par>
                          <p:cTn id="318" fill="hold">
                            <p:stCondLst>
                              <p:cond delay="0"/>
                            </p:stCondLst>
                            <p:childTnLst>
                              <p:par>
                                <p:cTn id="3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1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2" fill="hold">
                      <p:stCondLst>
                        <p:cond delay="indefinite"/>
                      </p:stCondLst>
                      <p:childTnLst>
                        <p:par>
                          <p:cTn id="323" fill="hold">
                            <p:stCondLst>
                              <p:cond delay="0"/>
                            </p:stCondLst>
                            <p:childTnLst>
                              <p:par>
                                <p:cTn id="32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6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7" fill="hold">
                      <p:stCondLst>
                        <p:cond delay="indefinite"/>
                      </p:stCondLst>
                      <p:childTnLst>
                        <p:par>
                          <p:cTn id="328" fill="hold">
                            <p:stCondLst>
                              <p:cond delay="0"/>
                            </p:stCondLst>
                            <p:childTnLst>
                              <p:par>
                                <p:cTn id="3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1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2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3" fill="hold">
                      <p:stCondLst>
                        <p:cond delay="indefinite"/>
                      </p:stCondLst>
                      <p:childTnLst>
                        <p:par>
                          <p:cTn id="334" fill="hold">
                            <p:stCondLst>
                              <p:cond delay="0"/>
                            </p:stCondLst>
                            <p:childTnLst>
                              <p:par>
                                <p:cTn id="3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7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8" fill="hold">
                      <p:stCondLst>
                        <p:cond delay="indefinite"/>
                      </p:stCondLst>
                      <p:childTnLst>
                        <p:par>
                          <p:cTn id="339" fill="hold">
                            <p:stCondLst>
                              <p:cond delay="0"/>
                            </p:stCondLst>
                            <p:childTnLst>
                              <p:par>
                                <p:cTn id="3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2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3" fill="hold">
                      <p:stCondLst>
                        <p:cond delay="indefinite"/>
                      </p:stCondLst>
                      <p:childTnLst>
                        <p:par>
                          <p:cTn id="344" fill="hold">
                            <p:stCondLst>
                              <p:cond delay="0"/>
                            </p:stCondLst>
                            <p:childTnLst>
                              <p:par>
                                <p:cTn id="34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47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8" fill="hold">
                      <p:stCondLst>
                        <p:cond delay="indefinite"/>
                      </p:stCondLst>
                      <p:childTnLst>
                        <p:par>
                          <p:cTn id="349" fill="hold">
                            <p:stCondLst>
                              <p:cond delay="0"/>
                            </p:stCondLst>
                            <p:childTnLst>
                              <p:par>
                                <p:cTn id="3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2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3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4" fill="hold">
                      <p:stCondLst>
                        <p:cond delay="indefinite"/>
                      </p:stCondLst>
                      <p:childTnLst>
                        <p:par>
                          <p:cTn id="355" fill="hold">
                            <p:stCondLst>
                              <p:cond delay="0"/>
                            </p:stCondLst>
                            <p:childTnLst>
                              <p:par>
                                <p:cTn id="35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8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9" fill="hold">
                      <p:stCondLst>
                        <p:cond delay="indefinite"/>
                      </p:stCondLst>
                      <p:childTnLst>
                        <p:par>
                          <p:cTn id="360" fill="hold">
                            <p:stCondLst>
                              <p:cond delay="0"/>
                            </p:stCondLst>
                            <p:childTnLst>
                              <p:par>
                                <p:cTn id="36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3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4" fill="hold">
                      <p:stCondLst>
                        <p:cond delay="indefinite"/>
                      </p:stCondLst>
                      <p:childTnLst>
                        <p:par>
                          <p:cTn id="365" fill="hold">
                            <p:stCondLst>
                              <p:cond delay="0"/>
                            </p:stCondLst>
                            <p:childTnLst>
                              <p:par>
                                <p:cTn id="36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68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36" grpId="0" animBg="1"/>
      <p:bldP spid="165" grpId="0" animBg="1"/>
      <p:bldP spid="175" grpId="0" animBg="1"/>
      <p:bldP spid="190" grpId="0" animBg="1"/>
      <p:bldP spid="144" grpId="0" animBg="1"/>
      <p:bldP spid="147" grpId="0" animBg="1"/>
      <p:bldP spid="301" grpId="0"/>
      <p:bldP spid="303" grpId="0"/>
      <p:bldP spid="305" grpId="0"/>
      <p:bldP spid="306" grpId="0"/>
      <p:bldP spid="307" grpId="0"/>
      <p:bldP spid="308" grpId="0"/>
      <p:bldP spid="309" grpId="0"/>
      <p:bldP spid="310" grpId="0"/>
      <p:bldP spid="313" grpId="0"/>
      <p:bldP spid="314" grpId="0"/>
      <p:bldP spid="316" grpId="0"/>
      <p:bldP spid="318" grpId="0"/>
      <p:bldP spid="319" grpId="0"/>
      <p:bldP spid="320" grpId="0"/>
      <p:bldP spid="321" grpId="0"/>
      <p:bldP spid="322" grpId="0"/>
      <p:bldP spid="323" grpId="0"/>
      <p:bldP spid="324" grpId="0"/>
      <p:bldP spid="325" grpId="0"/>
      <p:bldP spid="326" grpId="0"/>
      <p:bldP spid="327" grpId="0"/>
      <p:bldP spid="14" grpId="0"/>
      <p:bldP spid="131" grpId="0"/>
      <p:bldP spid="132" grpId="0"/>
      <p:bldP spid="133" grpId="0"/>
      <p:bldP spid="2" grpId="0"/>
      <p:bldP spid="130" grpId="0"/>
      <p:bldP spid="134" grpId="0"/>
      <p:bldP spid="149" grpId="0"/>
      <p:bldP spid="15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78">
            <a:extLst>
              <a:ext uri="{FF2B5EF4-FFF2-40B4-BE49-F238E27FC236}">
                <a16:creationId xmlns:a16="http://schemas.microsoft.com/office/drawing/2014/main" id="{3E5E8C8D-F4C0-459B-87D3-9E67DE04FD07}"/>
              </a:ext>
            </a:extLst>
          </p:cNvPr>
          <p:cNvSpPr txBox="1">
            <a:spLocks/>
          </p:cNvSpPr>
          <p:nvPr/>
        </p:nvSpPr>
        <p:spPr>
          <a:xfrm>
            <a:off x="12000" y="31839"/>
            <a:ext cx="12168000" cy="341632"/>
          </a:xfrm>
          <a:prstGeom prst="rect">
            <a:avLst/>
          </a:prstGeom>
          <a:noFill/>
          <a:ln w="3175">
            <a:solidFill>
              <a:schemeClr val="accent1"/>
            </a:solidFill>
          </a:ln>
        </p:spPr>
        <p:txBody>
          <a:bodyPr vert="horz" wrap="square" lIns="91440" tIns="45720" rIns="91440" bIns="45720" rtlCol="0" anchor="b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it-IT" sz="1800" dirty="0">
                <a:solidFill>
                  <a:srgbClr val="0066FF"/>
                </a:solidFill>
                <a:latin typeface="Comic Sans MS" panose="030F0702030302020204" pitchFamily="66" charset="0"/>
              </a:rPr>
              <a:t>GEOMETRIA DESCRITTIVA DINAMICA–COMPENETRAZIONE DI SOLIDI DI ROTAZIONE  (2) </a:t>
            </a:r>
          </a:p>
        </p:txBody>
      </p:sp>
      <p:cxnSp>
        <p:nvCxnSpPr>
          <p:cNvPr id="6" name="Connettore diritto 5">
            <a:extLst>
              <a:ext uri="{FF2B5EF4-FFF2-40B4-BE49-F238E27FC236}">
                <a16:creationId xmlns:a16="http://schemas.microsoft.com/office/drawing/2014/main" id="{AE4E0804-767C-45C0-AD6B-1491DD2AEE91}"/>
              </a:ext>
            </a:extLst>
          </p:cNvPr>
          <p:cNvCxnSpPr>
            <a:cxnSpLocks/>
          </p:cNvCxnSpPr>
          <p:nvPr/>
        </p:nvCxnSpPr>
        <p:spPr>
          <a:xfrm>
            <a:off x="5672832" y="3231471"/>
            <a:ext cx="6507168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e 10">
            <a:extLst>
              <a:ext uri="{FF2B5EF4-FFF2-40B4-BE49-F238E27FC236}">
                <a16:creationId xmlns:a16="http://schemas.microsoft.com/office/drawing/2014/main" id="{4E1EE750-BB98-4D11-97A0-040CDE007667}"/>
              </a:ext>
            </a:extLst>
          </p:cNvPr>
          <p:cNvSpPr/>
          <p:nvPr/>
        </p:nvSpPr>
        <p:spPr>
          <a:xfrm>
            <a:off x="6359832" y="3391259"/>
            <a:ext cx="3420000" cy="3420000"/>
          </a:xfrm>
          <a:prstGeom prst="ellipse">
            <a:avLst/>
          </a:prstGeom>
          <a:noFill/>
          <a:ln w="31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34" name="Connettore diritto 33">
            <a:extLst>
              <a:ext uri="{FF2B5EF4-FFF2-40B4-BE49-F238E27FC236}">
                <a16:creationId xmlns:a16="http://schemas.microsoft.com/office/drawing/2014/main" id="{1C96DC19-CD50-486E-A804-7C40D7340DB0}"/>
              </a:ext>
            </a:extLst>
          </p:cNvPr>
          <p:cNvCxnSpPr>
            <a:cxnSpLocks/>
          </p:cNvCxnSpPr>
          <p:nvPr/>
        </p:nvCxnSpPr>
        <p:spPr>
          <a:xfrm>
            <a:off x="6359832" y="2521259"/>
            <a:ext cx="3420000" cy="0"/>
          </a:xfrm>
          <a:prstGeom prst="line">
            <a:avLst/>
          </a:prstGeom>
          <a:ln w="31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ttore diritto 38">
            <a:extLst>
              <a:ext uri="{FF2B5EF4-FFF2-40B4-BE49-F238E27FC236}">
                <a16:creationId xmlns:a16="http://schemas.microsoft.com/office/drawing/2014/main" id="{8FDE867B-D805-423F-8B99-522EB1F1BECD}"/>
              </a:ext>
            </a:extLst>
          </p:cNvPr>
          <p:cNvCxnSpPr>
            <a:cxnSpLocks/>
          </p:cNvCxnSpPr>
          <p:nvPr/>
        </p:nvCxnSpPr>
        <p:spPr>
          <a:xfrm flipV="1">
            <a:off x="6359831" y="1296141"/>
            <a:ext cx="1707484" cy="1225118"/>
          </a:xfrm>
          <a:prstGeom prst="line">
            <a:avLst/>
          </a:prstGeom>
          <a:ln w="31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nettore diritto 42">
            <a:extLst>
              <a:ext uri="{FF2B5EF4-FFF2-40B4-BE49-F238E27FC236}">
                <a16:creationId xmlns:a16="http://schemas.microsoft.com/office/drawing/2014/main" id="{0E8EAA0B-2700-4A70-ABAD-E16154571C70}"/>
              </a:ext>
            </a:extLst>
          </p:cNvPr>
          <p:cNvCxnSpPr>
            <a:cxnSpLocks/>
          </p:cNvCxnSpPr>
          <p:nvPr/>
        </p:nvCxnSpPr>
        <p:spPr>
          <a:xfrm>
            <a:off x="8066457" y="1296141"/>
            <a:ext cx="1713375" cy="1225118"/>
          </a:xfrm>
          <a:prstGeom prst="line">
            <a:avLst/>
          </a:prstGeom>
          <a:ln w="31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Connettore diritto 115">
            <a:extLst>
              <a:ext uri="{FF2B5EF4-FFF2-40B4-BE49-F238E27FC236}">
                <a16:creationId xmlns:a16="http://schemas.microsoft.com/office/drawing/2014/main" id="{C9ADCC20-1DE9-4791-9430-1DFCE35F5084}"/>
              </a:ext>
            </a:extLst>
          </p:cNvPr>
          <p:cNvCxnSpPr>
            <a:stCxn id="11" idx="6"/>
          </p:cNvCxnSpPr>
          <p:nvPr/>
        </p:nvCxnSpPr>
        <p:spPr>
          <a:xfrm flipV="1">
            <a:off x="9779832" y="2521259"/>
            <a:ext cx="0" cy="2580000"/>
          </a:xfrm>
          <a:prstGeom prst="line">
            <a:avLst/>
          </a:prstGeom>
          <a:ln w="31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e 17">
            <a:extLst>
              <a:ext uri="{FF2B5EF4-FFF2-40B4-BE49-F238E27FC236}">
                <a16:creationId xmlns:a16="http://schemas.microsoft.com/office/drawing/2014/main" id="{18B0978C-0707-409E-A1EE-835DF7BB2546}"/>
              </a:ext>
            </a:extLst>
          </p:cNvPr>
          <p:cNvSpPr/>
          <p:nvPr/>
        </p:nvSpPr>
        <p:spPr>
          <a:xfrm rot="20100000">
            <a:off x="6438091" y="4601751"/>
            <a:ext cx="1710000" cy="1710000"/>
          </a:xfrm>
          <a:prstGeom prst="ellipse">
            <a:avLst/>
          </a:prstGeom>
          <a:noFill/>
          <a:ln w="31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9" name="Ovale 18">
            <a:extLst>
              <a:ext uri="{FF2B5EF4-FFF2-40B4-BE49-F238E27FC236}">
                <a16:creationId xmlns:a16="http://schemas.microsoft.com/office/drawing/2014/main" id="{729FCAF6-88D5-4191-8C1A-C20052DE1945}"/>
              </a:ext>
            </a:extLst>
          </p:cNvPr>
          <p:cNvSpPr/>
          <p:nvPr/>
        </p:nvSpPr>
        <p:spPr>
          <a:xfrm rot="20100000">
            <a:off x="8001511" y="4076270"/>
            <a:ext cx="1440000" cy="1440000"/>
          </a:xfrm>
          <a:prstGeom prst="ellipse">
            <a:avLst/>
          </a:prstGeom>
          <a:noFill/>
          <a:ln w="3175">
            <a:solidFill>
              <a:srgbClr val="00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183" name="Connettore diritto 182">
            <a:extLst>
              <a:ext uri="{FF2B5EF4-FFF2-40B4-BE49-F238E27FC236}">
                <a16:creationId xmlns:a16="http://schemas.microsoft.com/office/drawing/2014/main" id="{415863F8-A546-41B6-841D-D72154904CD0}"/>
              </a:ext>
            </a:extLst>
          </p:cNvPr>
          <p:cNvCxnSpPr>
            <a:cxnSpLocks/>
          </p:cNvCxnSpPr>
          <p:nvPr/>
        </p:nvCxnSpPr>
        <p:spPr>
          <a:xfrm flipV="1">
            <a:off x="7296506" y="442622"/>
            <a:ext cx="0" cy="5016035"/>
          </a:xfrm>
          <a:prstGeom prst="line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Connettore diritto 184">
            <a:extLst>
              <a:ext uri="{FF2B5EF4-FFF2-40B4-BE49-F238E27FC236}">
                <a16:creationId xmlns:a16="http://schemas.microsoft.com/office/drawing/2014/main" id="{CC69FD5A-83BE-4276-A8E7-956C9BE67908}"/>
              </a:ext>
            </a:extLst>
          </p:cNvPr>
          <p:cNvCxnSpPr>
            <a:cxnSpLocks/>
          </p:cNvCxnSpPr>
          <p:nvPr/>
        </p:nvCxnSpPr>
        <p:spPr>
          <a:xfrm flipV="1">
            <a:off x="8721511" y="436245"/>
            <a:ext cx="0" cy="4360026"/>
          </a:xfrm>
          <a:prstGeom prst="line">
            <a:avLst/>
          </a:prstGeom>
          <a:ln w="3175">
            <a:solidFill>
              <a:srgbClr val="00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Connettore diritto 193">
            <a:extLst>
              <a:ext uri="{FF2B5EF4-FFF2-40B4-BE49-F238E27FC236}">
                <a16:creationId xmlns:a16="http://schemas.microsoft.com/office/drawing/2014/main" id="{F6198F40-8554-451A-9069-51E4337DC756}"/>
              </a:ext>
            </a:extLst>
          </p:cNvPr>
          <p:cNvCxnSpPr>
            <a:cxnSpLocks/>
            <a:stCxn id="11" idx="2"/>
          </p:cNvCxnSpPr>
          <p:nvPr/>
        </p:nvCxnSpPr>
        <p:spPr>
          <a:xfrm flipV="1">
            <a:off x="6359832" y="2521259"/>
            <a:ext cx="0" cy="2580000"/>
          </a:xfrm>
          <a:prstGeom prst="line">
            <a:avLst/>
          </a:prstGeom>
          <a:ln w="31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Connettore diritto 199">
            <a:extLst>
              <a:ext uri="{FF2B5EF4-FFF2-40B4-BE49-F238E27FC236}">
                <a16:creationId xmlns:a16="http://schemas.microsoft.com/office/drawing/2014/main" id="{C2B42EBC-072A-4D98-9244-DD94AC9F081C}"/>
              </a:ext>
            </a:extLst>
          </p:cNvPr>
          <p:cNvCxnSpPr>
            <a:cxnSpLocks/>
          </p:cNvCxnSpPr>
          <p:nvPr/>
        </p:nvCxnSpPr>
        <p:spPr>
          <a:xfrm>
            <a:off x="9443085" y="3231471"/>
            <a:ext cx="0" cy="1565319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Connettore diritto 202">
            <a:extLst>
              <a:ext uri="{FF2B5EF4-FFF2-40B4-BE49-F238E27FC236}">
                <a16:creationId xmlns:a16="http://schemas.microsoft.com/office/drawing/2014/main" id="{633236D8-9BBB-440E-A841-2E093C1D7AD7}"/>
              </a:ext>
            </a:extLst>
          </p:cNvPr>
          <p:cNvCxnSpPr/>
          <p:nvPr/>
        </p:nvCxnSpPr>
        <p:spPr>
          <a:xfrm flipH="1">
            <a:off x="8001000" y="4794365"/>
            <a:ext cx="1440000" cy="0"/>
          </a:xfrm>
          <a:prstGeom prst="line">
            <a:avLst/>
          </a:prstGeom>
          <a:ln w="3175">
            <a:solidFill>
              <a:srgbClr val="00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Connettore diritto 203">
            <a:extLst>
              <a:ext uri="{FF2B5EF4-FFF2-40B4-BE49-F238E27FC236}">
                <a16:creationId xmlns:a16="http://schemas.microsoft.com/office/drawing/2014/main" id="{CA911E54-A7A0-4D42-A2B4-54A5573BD62F}"/>
              </a:ext>
            </a:extLst>
          </p:cNvPr>
          <p:cNvCxnSpPr>
            <a:cxnSpLocks/>
          </p:cNvCxnSpPr>
          <p:nvPr/>
        </p:nvCxnSpPr>
        <p:spPr>
          <a:xfrm>
            <a:off x="7999095" y="3231471"/>
            <a:ext cx="0" cy="1564799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Connettore diritto 207">
            <a:extLst>
              <a:ext uri="{FF2B5EF4-FFF2-40B4-BE49-F238E27FC236}">
                <a16:creationId xmlns:a16="http://schemas.microsoft.com/office/drawing/2014/main" id="{358E7696-BE47-48EC-B126-2C7F19A585EC}"/>
              </a:ext>
            </a:extLst>
          </p:cNvPr>
          <p:cNvCxnSpPr/>
          <p:nvPr/>
        </p:nvCxnSpPr>
        <p:spPr>
          <a:xfrm flipH="1" flipV="1">
            <a:off x="8721511" y="436245"/>
            <a:ext cx="721574" cy="2795226"/>
          </a:xfrm>
          <a:prstGeom prst="line">
            <a:avLst/>
          </a:prstGeom>
          <a:ln w="3175">
            <a:solidFill>
              <a:srgbClr val="00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" name="Connettore diritto 209">
            <a:extLst>
              <a:ext uri="{FF2B5EF4-FFF2-40B4-BE49-F238E27FC236}">
                <a16:creationId xmlns:a16="http://schemas.microsoft.com/office/drawing/2014/main" id="{75552528-0D80-46C0-B1E8-58007339B5D6}"/>
              </a:ext>
            </a:extLst>
          </p:cNvPr>
          <p:cNvCxnSpPr/>
          <p:nvPr/>
        </p:nvCxnSpPr>
        <p:spPr>
          <a:xfrm flipV="1">
            <a:off x="7997190" y="436245"/>
            <a:ext cx="724321" cy="2795226"/>
          </a:xfrm>
          <a:prstGeom prst="line">
            <a:avLst/>
          </a:prstGeom>
          <a:ln w="3175">
            <a:solidFill>
              <a:srgbClr val="00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2" name="Connettore diritto 211">
            <a:extLst>
              <a:ext uri="{FF2B5EF4-FFF2-40B4-BE49-F238E27FC236}">
                <a16:creationId xmlns:a16="http://schemas.microsoft.com/office/drawing/2014/main" id="{7AEBECB8-D5C6-4965-A783-21465A75AAB6}"/>
              </a:ext>
            </a:extLst>
          </p:cNvPr>
          <p:cNvCxnSpPr>
            <a:cxnSpLocks/>
          </p:cNvCxnSpPr>
          <p:nvPr/>
        </p:nvCxnSpPr>
        <p:spPr>
          <a:xfrm flipH="1">
            <a:off x="6436656" y="5460773"/>
            <a:ext cx="1714839" cy="0"/>
          </a:xfrm>
          <a:prstGeom prst="line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Connettore diritto 213">
            <a:extLst>
              <a:ext uri="{FF2B5EF4-FFF2-40B4-BE49-F238E27FC236}">
                <a16:creationId xmlns:a16="http://schemas.microsoft.com/office/drawing/2014/main" id="{ECBF35F4-8BF4-4ABF-A642-73482F4F0EDC}"/>
              </a:ext>
            </a:extLst>
          </p:cNvPr>
          <p:cNvCxnSpPr>
            <a:cxnSpLocks/>
          </p:cNvCxnSpPr>
          <p:nvPr/>
        </p:nvCxnSpPr>
        <p:spPr>
          <a:xfrm>
            <a:off x="8149590" y="3231471"/>
            <a:ext cx="0" cy="2230254"/>
          </a:xfrm>
          <a:prstGeom prst="line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Connettore diritto 214">
            <a:extLst>
              <a:ext uri="{FF2B5EF4-FFF2-40B4-BE49-F238E27FC236}">
                <a16:creationId xmlns:a16="http://schemas.microsoft.com/office/drawing/2014/main" id="{6333A5A6-7DE5-4257-8117-BD09C12D76DF}"/>
              </a:ext>
            </a:extLst>
          </p:cNvPr>
          <p:cNvCxnSpPr>
            <a:cxnSpLocks/>
          </p:cNvCxnSpPr>
          <p:nvPr/>
        </p:nvCxnSpPr>
        <p:spPr>
          <a:xfrm>
            <a:off x="6436656" y="3231471"/>
            <a:ext cx="0" cy="2231206"/>
          </a:xfrm>
          <a:prstGeom prst="line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9" name="Connettore diritto 218">
            <a:extLst>
              <a:ext uri="{FF2B5EF4-FFF2-40B4-BE49-F238E27FC236}">
                <a16:creationId xmlns:a16="http://schemas.microsoft.com/office/drawing/2014/main" id="{AD560235-E4E3-491E-B11D-3BC231360703}"/>
              </a:ext>
            </a:extLst>
          </p:cNvPr>
          <p:cNvCxnSpPr>
            <a:cxnSpLocks/>
          </p:cNvCxnSpPr>
          <p:nvPr/>
        </p:nvCxnSpPr>
        <p:spPr>
          <a:xfrm flipV="1">
            <a:off x="6435456" y="442622"/>
            <a:ext cx="861527" cy="2789449"/>
          </a:xfrm>
          <a:prstGeom prst="line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1" name="Connettore diritto 220">
            <a:extLst>
              <a:ext uri="{FF2B5EF4-FFF2-40B4-BE49-F238E27FC236}">
                <a16:creationId xmlns:a16="http://schemas.microsoft.com/office/drawing/2014/main" id="{DC425646-5EEC-4CBF-BAB5-E16BD8FE8EA5}"/>
              </a:ext>
            </a:extLst>
          </p:cNvPr>
          <p:cNvCxnSpPr>
            <a:cxnSpLocks/>
          </p:cNvCxnSpPr>
          <p:nvPr/>
        </p:nvCxnSpPr>
        <p:spPr>
          <a:xfrm flipH="1" flipV="1">
            <a:off x="7294997" y="440993"/>
            <a:ext cx="855087" cy="2791077"/>
          </a:xfrm>
          <a:prstGeom prst="line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Connettore diritto 226">
            <a:extLst>
              <a:ext uri="{FF2B5EF4-FFF2-40B4-BE49-F238E27FC236}">
                <a16:creationId xmlns:a16="http://schemas.microsoft.com/office/drawing/2014/main" id="{982E29C2-9344-46A9-95B1-11A70E4A8B93}"/>
              </a:ext>
            </a:extLst>
          </p:cNvPr>
          <p:cNvCxnSpPr>
            <a:cxnSpLocks/>
            <a:stCxn id="11" idx="2"/>
            <a:endCxn id="11" idx="6"/>
          </p:cNvCxnSpPr>
          <p:nvPr/>
        </p:nvCxnSpPr>
        <p:spPr>
          <a:xfrm>
            <a:off x="6359832" y="5101259"/>
            <a:ext cx="3420000" cy="0"/>
          </a:xfrm>
          <a:prstGeom prst="line">
            <a:avLst/>
          </a:prstGeom>
          <a:ln w="31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8" name="Connettore diritto 237">
            <a:extLst>
              <a:ext uri="{FF2B5EF4-FFF2-40B4-BE49-F238E27FC236}">
                <a16:creationId xmlns:a16="http://schemas.microsoft.com/office/drawing/2014/main" id="{8D6140CB-712C-4DC9-9EF1-50D21F384D80}"/>
              </a:ext>
            </a:extLst>
          </p:cNvPr>
          <p:cNvCxnSpPr>
            <a:cxnSpLocks/>
          </p:cNvCxnSpPr>
          <p:nvPr/>
        </p:nvCxnSpPr>
        <p:spPr>
          <a:xfrm flipV="1">
            <a:off x="4565305" y="3233374"/>
            <a:ext cx="7514707" cy="349661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2" name="Connettore diritto 331">
            <a:extLst>
              <a:ext uri="{FF2B5EF4-FFF2-40B4-BE49-F238E27FC236}">
                <a16:creationId xmlns:a16="http://schemas.microsoft.com/office/drawing/2014/main" id="{E18AF7C1-FC88-44F1-BCE0-2CFBC75F5EF9}"/>
              </a:ext>
            </a:extLst>
          </p:cNvPr>
          <p:cNvCxnSpPr>
            <a:cxnSpLocks/>
          </p:cNvCxnSpPr>
          <p:nvPr/>
        </p:nvCxnSpPr>
        <p:spPr>
          <a:xfrm>
            <a:off x="5822855" y="1704085"/>
            <a:ext cx="5069155" cy="0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0" name="Connettore diritto 359">
            <a:extLst>
              <a:ext uri="{FF2B5EF4-FFF2-40B4-BE49-F238E27FC236}">
                <a16:creationId xmlns:a16="http://schemas.microsoft.com/office/drawing/2014/main" id="{CCD495BD-811E-486E-92CB-E4ACB2415D2E}"/>
              </a:ext>
            </a:extLst>
          </p:cNvPr>
          <p:cNvCxnSpPr>
            <a:cxnSpLocks/>
          </p:cNvCxnSpPr>
          <p:nvPr/>
        </p:nvCxnSpPr>
        <p:spPr>
          <a:xfrm>
            <a:off x="5822855" y="1858391"/>
            <a:ext cx="5069155" cy="0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2" name="Connettore diritto 381">
            <a:extLst>
              <a:ext uri="{FF2B5EF4-FFF2-40B4-BE49-F238E27FC236}">
                <a16:creationId xmlns:a16="http://schemas.microsoft.com/office/drawing/2014/main" id="{CC7E5A75-E61D-4677-862B-DB56BD646369}"/>
              </a:ext>
            </a:extLst>
          </p:cNvPr>
          <p:cNvCxnSpPr>
            <a:cxnSpLocks/>
          </p:cNvCxnSpPr>
          <p:nvPr/>
        </p:nvCxnSpPr>
        <p:spPr>
          <a:xfrm>
            <a:off x="5838790" y="2006483"/>
            <a:ext cx="5053220" cy="0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5" name="Connettore diritto 404">
            <a:extLst>
              <a:ext uri="{FF2B5EF4-FFF2-40B4-BE49-F238E27FC236}">
                <a16:creationId xmlns:a16="http://schemas.microsoft.com/office/drawing/2014/main" id="{6CD0FC17-0842-4D92-8637-C98DAAD0C9A9}"/>
              </a:ext>
            </a:extLst>
          </p:cNvPr>
          <p:cNvCxnSpPr>
            <a:cxnSpLocks/>
          </p:cNvCxnSpPr>
          <p:nvPr/>
        </p:nvCxnSpPr>
        <p:spPr>
          <a:xfrm flipV="1">
            <a:off x="6518198" y="2514305"/>
            <a:ext cx="0" cy="3303785"/>
          </a:xfrm>
          <a:prstGeom prst="line">
            <a:avLst/>
          </a:prstGeom>
          <a:ln w="31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7" name="Connettore diritto 406">
            <a:extLst>
              <a:ext uri="{FF2B5EF4-FFF2-40B4-BE49-F238E27FC236}">
                <a16:creationId xmlns:a16="http://schemas.microsoft.com/office/drawing/2014/main" id="{E5D8D846-D687-4B35-B000-2043175D6D1B}"/>
              </a:ext>
            </a:extLst>
          </p:cNvPr>
          <p:cNvCxnSpPr>
            <a:cxnSpLocks/>
          </p:cNvCxnSpPr>
          <p:nvPr/>
        </p:nvCxnSpPr>
        <p:spPr>
          <a:xfrm flipV="1">
            <a:off x="9619371" y="2521259"/>
            <a:ext cx="0" cy="1855758"/>
          </a:xfrm>
          <a:prstGeom prst="line">
            <a:avLst/>
          </a:prstGeom>
          <a:ln w="31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0" name="Connettore diritto 409">
            <a:extLst>
              <a:ext uri="{FF2B5EF4-FFF2-40B4-BE49-F238E27FC236}">
                <a16:creationId xmlns:a16="http://schemas.microsoft.com/office/drawing/2014/main" id="{A06C0A3F-A240-4A44-9FF2-EB88D57656E5}"/>
              </a:ext>
            </a:extLst>
          </p:cNvPr>
          <p:cNvCxnSpPr/>
          <p:nvPr/>
        </p:nvCxnSpPr>
        <p:spPr>
          <a:xfrm flipV="1">
            <a:off x="6518999" y="1296141"/>
            <a:ext cx="1546258" cy="1225118"/>
          </a:xfrm>
          <a:prstGeom prst="line">
            <a:avLst/>
          </a:prstGeom>
          <a:ln w="31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2" name="Connettore diritto 411">
            <a:extLst>
              <a:ext uri="{FF2B5EF4-FFF2-40B4-BE49-F238E27FC236}">
                <a16:creationId xmlns:a16="http://schemas.microsoft.com/office/drawing/2014/main" id="{07FA0E14-10C5-4A49-8308-A12B84C017A5}"/>
              </a:ext>
            </a:extLst>
          </p:cNvPr>
          <p:cNvCxnSpPr>
            <a:cxnSpLocks/>
          </p:cNvCxnSpPr>
          <p:nvPr/>
        </p:nvCxnSpPr>
        <p:spPr>
          <a:xfrm flipH="1" flipV="1">
            <a:off x="8065257" y="1298129"/>
            <a:ext cx="1554115" cy="1223130"/>
          </a:xfrm>
          <a:prstGeom prst="line">
            <a:avLst/>
          </a:prstGeom>
          <a:ln w="31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Connettore diritto 117">
            <a:extLst>
              <a:ext uri="{FF2B5EF4-FFF2-40B4-BE49-F238E27FC236}">
                <a16:creationId xmlns:a16="http://schemas.microsoft.com/office/drawing/2014/main" id="{E32E8458-5ED4-456C-99CC-50C4D312DD28}"/>
              </a:ext>
            </a:extLst>
          </p:cNvPr>
          <p:cNvCxnSpPr>
            <a:cxnSpLocks/>
          </p:cNvCxnSpPr>
          <p:nvPr/>
        </p:nvCxnSpPr>
        <p:spPr>
          <a:xfrm>
            <a:off x="5507851" y="2163191"/>
            <a:ext cx="2489339" cy="0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ttore diritto 26">
            <a:extLst>
              <a:ext uri="{FF2B5EF4-FFF2-40B4-BE49-F238E27FC236}">
                <a16:creationId xmlns:a16="http://schemas.microsoft.com/office/drawing/2014/main" id="{07AA35CF-F18A-412B-A7D6-9D19F41314FD}"/>
              </a:ext>
            </a:extLst>
          </p:cNvPr>
          <p:cNvCxnSpPr>
            <a:cxnSpLocks/>
            <a:endCxn id="19" idx="2"/>
          </p:cNvCxnSpPr>
          <p:nvPr/>
        </p:nvCxnSpPr>
        <p:spPr>
          <a:xfrm>
            <a:off x="8065257" y="1296141"/>
            <a:ext cx="3712" cy="3804414"/>
          </a:xfrm>
          <a:prstGeom prst="line">
            <a:avLst/>
          </a:prstGeom>
          <a:ln w="31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ttore diritto 7">
            <a:extLst>
              <a:ext uri="{FF2B5EF4-FFF2-40B4-BE49-F238E27FC236}">
                <a16:creationId xmlns:a16="http://schemas.microsoft.com/office/drawing/2014/main" id="{5E914236-CF5B-48F1-B187-9F98EE950CBA}"/>
              </a:ext>
            </a:extLst>
          </p:cNvPr>
          <p:cNvCxnSpPr>
            <a:cxnSpLocks/>
          </p:cNvCxnSpPr>
          <p:nvPr/>
        </p:nvCxnSpPr>
        <p:spPr>
          <a:xfrm>
            <a:off x="12079339" y="201168"/>
            <a:ext cx="0" cy="303030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ttore diritto 16">
            <a:extLst>
              <a:ext uri="{FF2B5EF4-FFF2-40B4-BE49-F238E27FC236}">
                <a16:creationId xmlns:a16="http://schemas.microsoft.com/office/drawing/2014/main" id="{32EE9F15-D612-4D01-89BF-FBC24034406D}"/>
              </a:ext>
            </a:extLst>
          </p:cNvPr>
          <p:cNvCxnSpPr/>
          <p:nvPr/>
        </p:nvCxnSpPr>
        <p:spPr>
          <a:xfrm>
            <a:off x="15865522" y="1146412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Connettore diritto 141">
            <a:extLst>
              <a:ext uri="{FF2B5EF4-FFF2-40B4-BE49-F238E27FC236}">
                <a16:creationId xmlns:a16="http://schemas.microsoft.com/office/drawing/2014/main" id="{B0210998-5FDA-4961-AB9D-F9C318AF2C98}"/>
              </a:ext>
            </a:extLst>
          </p:cNvPr>
          <p:cNvCxnSpPr>
            <a:cxnSpLocks/>
          </p:cNvCxnSpPr>
          <p:nvPr/>
        </p:nvCxnSpPr>
        <p:spPr>
          <a:xfrm>
            <a:off x="9374764" y="3229941"/>
            <a:ext cx="0" cy="1262044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ttore diritto 19">
            <a:extLst>
              <a:ext uri="{FF2B5EF4-FFF2-40B4-BE49-F238E27FC236}">
                <a16:creationId xmlns:a16="http://schemas.microsoft.com/office/drawing/2014/main" id="{BF23C455-7B86-4D59-83A2-2A7BF9387650}"/>
              </a:ext>
            </a:extLst>
          </p:cNvPr>
          <p:cNvCxnSpPr>
            <a:cxnSpLocks/>
          </p:cNvCxnSpPr>
          <p:nvPr/>
        </p:nvCxnSpPr>
        <p:spPr>
          <a:xfrm>
            <a:off x="8720623" y="442622"/>
            <a:ext cx="653053" cy="2787319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Connettore diritto 147">
            <a:extLst>
              <a:ext uri="{FF2B5EF4-FFF2-40B4-BE49-F238E27FC236}">
                <a16:creationId xmlns:a16="http://schemas.microsoft.com/office/drawing/2014/main" id="{17E18009-2974-400C-BF09-ECC8D47845E8}"/>
              </a:ext>
            </a:extLst>
          </p:cNvPr>
          <p:cNvCxnSpPr>
            <a:cxnSpLocks/>
          </p:cNvCxnSpPr>
          <p:nvPr/>
        </p:nvCxnSpPr>
        <p:spPr>
          <a:xfrm>
            <a:off x="8151495" y="1644770"/>
            <a:ext cx="2740515" cy="0"/>
          </a:xfrm>
          <a:prstGeom prst="line">
            <a:avLst/>
          </a:prstGeom>
          <a:ln w="3175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Connettore diritto 156">
            <a:extLst>
              <a:ext uri="{FF2B5EF4-FFF2-40B4-BE49-F238E27FC236}">
                <a16:creationId xmlns:a16="http://schemas.microsoft.com/office/drawing/2014/main" id="{7C43D73B-23B5-4180-8346-C1E324D7E316}"/>
              </a:ext>
            </a:extLst>
          </p:cNvPr>
          <p:cNvCxnSpPr>
            <a:cxnSpLocks/>
          </p:cNvCxnSpPr>
          <p:nvPr/>
        </p:nvCxnSpPr>
        <p:spPr>
          <a:xfrm>
            <a:off x="5507851" y="2241064"/>
            <a:ext cx="2489339" cy="0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Connettore diritto 168">
            <a:extLst>
              <a:ext uri="{FF2B5EF4-FFF2-40B4-BE49-F238E27FC236}">
                <a16:creationId xmlns:a16="http://schemas.microsoft.com/office/drawing/2014/main" id="{99EBF56C-3ABA-4D50-A5A4-83AB66377D8A}"/>
              </a:ext>
            </a:extLst>
          </p:cNvPr>
          <p:cNvCxnSpPr>
            <a:cxnSpLocks/>
          </p:cNvCxnSpPr>
          <p:nvPr/>
        </p:nvCxnSpPr>
        <p:spPr>
          <a:xfrm>
            <a:off x="5507851" y="2095659"/>
            <a:ext cx="5384159" cy="0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ttore diritto 9">
            <a:extLst>
              <a:ext uri="{FF2B5EF4-FFF2-40B4-BE49-F238E27FC236}">
                <a16:creationId xmlns:a16="http://schemas.microsoft.com/office/drawing/2014/main" id="{27FAF14C-2262-46A7-951B-280C8FCEB435}"/>
              </a:ext>
            </a:extLst>
          </p:cNvPr>
          <p:cNvCxnSpPr>
            <a:cxnSpLocks/>
          </p:cNvCxnSpPr>
          <p:nvPr/>
        </p:nvCxnSpPr>
        <p:spPr>
          <a:xfrm>
            <a:off x="9116188" y="2118450"/>
            <a:ext cx="0" cy="2494800"/>
          </a:xfrm>
          <a:prstGeom prst="line">
            <a:avLst/>
          </a:prstGeom>
          <a:ln w="3175">
            <a:solidFill>
              <a:srgbClr val="00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Connettore diritto 169">
            <a:extLst>
              <a:ext uri="{FF2B5EF4-FFF2-40B4-BE49-F238E27FC236}">
                <a16:creationId xmlns:a16="http://schemas.microsoft.com/office/drawing/2014/main" id="{3D0F9733-4889-4E60-96FC-3EA9C64DD58F}"/>
              </a:ext>
            </a:extLst>
          </p:cNvPr>
          <p:cNvCxnSpPr>
            <a:cxnSpLocks/>
          </p:cNvCxnSpPr>
          <p:nvPr/>
        </p:nvCxnSpPr>
        <p:spPr>
          <a:xfrm>
            <a:off x="8449985" y="1594640"/>
            <a:ext cx="0" cy="3328803"/>
          </a:xfrm>
          <a:prstGeom prst="line">
            <a:avLst/>
          </a:prstGeom>
          <a:ln w="3175">
            <a:solidFill>
              <a:srgbClr val="00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ttore diritto 27">
            <a:extLst>
              <a:ext uri="{FF2B5EF4-FFF2-40B4-BE49-F238E27FC236}">
                <a16:creationId xmlns:a16="http://schemas.microsoft.com/office/drawing/2014/main" id="{A9E8CC6E-6BF8-428D-8C1F-94E745E31A30}"/>
              </a:ext>
            </a:extLst>
          </p:cNvPr>
          <p:cNvCxnSpPr>
            <a:cxnSpLocks/>
          </p:cNvCxnSpPr>
          <p:nvPr/>
        </p:nvCxnSpPr>
        <p:spPr>
          <a:xfrm>
            <a:off x="6776628" y="2312823"/>
            <a:ext cx="0" cy="3390764"/>
          </a:xfrm>
          <a:prstGeom prst="line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Connettore diritto 172">
            <a:extLst>
              <a:ext uri="{FF2B5EF4-FFF2-40B4-BE49-F238E27FC236}">
                <a16:creationId xmlns:a16="http://schemas.microsoft.com/office/drawing/2014/main" id="{946F2384-3FAF-4A7D-905E-643FC7E4A4E5}"/>
              </a:ext>
            </a:extLst>
          </p:cNvPr>
          <p:cNvCxnSpPr>
            <a:cxnSpLocks/>
          </p:cNvCxnSpPr>
          <p:nvPr/>
        </p:nvCxnSpPr>
        <p:spPr>
          <a:xfrm>
            <a:off x="7633382" y="1644091"/>
            <a:ext cx="0" cy="3658500"/>
          </a:xfrm>
          <a:prstGeom prst="line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Connettore diritto 106">
            <a:extLst>
              <a:ext uri="{FF2B5EF4-FFF2-40B4-BE49-F238E27FC236}">
                <a16:creationId xmlns:a16="http://schemas.microsoft.com/office/drawing/2014/main" id="{0FC93F22-A065-4951-AFB2-91954FDCA99E}"/>
              </a:ext>
            </a:extLst>
          </p:cNvPr>
          <p:cNvCxnSpPr>
            <a:cxnSpLocks/>
          </p:cNvCxnSpPr>
          <p:nvPr/>
        </p:nvCxnSpPr>
        <p:spPr>
          <a:xfrm>
            <a:off x="7844842" y="2238164"/>
            <a:ext cx="0" cy="3225600"/>
          </a:xfrm>
          <a:prstGeom prst="line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Connettore diritto 107">
            <a:extLst>
              <a:ext uri="{FF2B5EF4-FFF2-40B4-BE49-F238E27FC236}">
                <a16:creationId xmlns:a16="http://schemas.microsoft.com/office/drawing/2014/main" id="{E7FD96E8-6ABF-434A-9D27-FC5EE147945F}"/>
              </a:ext>
            </a:extLst>
          </p:cNvPr>
          <p:cNvCxnSpPr>
            <a:cxnSpLocks/>
          </p:cNvCxnSpPr>
          <p:nvPr/>
        </p:nvCxnSpPr>
        <p:spPr>
          <a:xfrm flipV="1">
            <a:off x="6749303" y="2239159"/>
            <a:ext cx="0" cy="2865600"/>
          </a:xfrm>
          <a:prstGeom prst="line">
            <a:avLst/>
          </a:prstGeom>
          <a:ln w="31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Ovale 108">
            <a:extLst>
              <a:ext uri="{FF2B5EF4-FFF2-40B4-BE49-F238E27FC236}">
                <a16:creationId xmlns:a16="http://schemas.microsoft.com/office/drawing/2014/main" id="{2857F617-ACAE-444C-971E-132296B93204}"/>
              </a:ext>
            </a:extLst>
          </p:cNvPr>
          <p:cNvSpPr/>
          <p:nvPr/>
        </p:nvSpPr>
        <p:spPr>
          <a:xfrm>
            <a:off x="6746981" y="4914462"/>
            <a:ext cx="1094400" cy="1094400"/>
          </a:xfrm>
          <a:prstGeom prst="ellipse">
            <a:avLst/>
          </a:prstGeom>
          <a:noFill/>
          <a:ln w="31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10" name="Ovale 109">
            <a:extLst>
              <a:ext uri="{FF2B5EF4-FFF2-40B4-BE49-F238E27FC236}">
                <a16:creationId xmlns:a16="http://schemas.microsoft.com/office/drawing/2014/main" id="{B4443342-B2F4-4FFA-B332-F7888BDF60FA}"/>
              </a:ext>
            </a:extLst>
          </p:cNvPr>
          <p:cNvSpPr/>
          <p:nvPr/>
        </p:nvSpPr>
        <p:spPr>
          <a:xfrm>
            <a:off x="6748694" y="3784830"/>
            <a:ext cx="2635200" cy="2635200"/>
          </a:xfrm>
          <a:prstGeom prst="ellipse">
            <a:avLst/>
          </a:prstGeom>
          <a:noFill/>
          <a:ln w="31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111" name="Connettore diritto 110">
            <a:extLst>
              <a:ext uri="{FF2B5EF4-FFF2-40B4-BE49-F238E27FC236}">
                <a16:creationId xmlns:a16="http://schemas.microsoft.com/office/drawing/2014/main" id="{EB3B76B7-88ED-4D7E-B87A-AA714F608F6A}"/>
              </a:ext>
            </a:extLst>
          </p:cNvPr>
          <p:cNvCxnSpPr>
            <a:cxnSpLocks/>
          </p:cNvCxnSpPr>
          <p:nvPr/>
        </p:nvCxnSpPr>
        <p:spPr>
          <a:xfrm>
            <a:off x="6763239" y="2234354"/>
            <a:ext cx="0" cy="3085006"/>
          </a:xfrm>
          <a:prstGeom prst="line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Connettore diritto 111">
            <a:extLst>
              <a:ext uri="{FF2B5EF4-FFF2-40B4-BE49-F238E27FC236}">
                <a16:creationId xmlns:a16="http://schemas.microsoft.com/office/drawing/2014/main" id="{2D968564-E13F-41D1-8518-4610833498C0}"/>
              </a:ext>
            </a:extLst>
          </p:cNvPr>
          <p:cNvCxnSpPr>
            <a:cxnSpLocks/>
          </p:cNvCxnSpPr>
          <p:nvPr/>
        </p:nvCxnSpPr>
        <p:spPr>
          <a:xfrm>
            <a:off x="7063457" y="2238164"/>
            <a:ext cx="0" cy="3721413"/>
          </a:xfrm>
          <a:prstGeom prst="line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Connettore diritto 119">
            <a:extLst>
              <a:ext uri="{FF2B5EF4-FFF2-40B4-BE49-F238E27FC236}">
                <a16:creationId xmlns:a16="http://schemas.microsoft.com/office/drawing/2014/main" id="{813708C7-C9C0-4E2C-9EB4-482FC26F2AAC}"/>
              </a:ext>
            </a:extLst>
          </p:cNvPr>
          <p:cNvCxnSpPr>
            <a:cxnSpLocks/>
          </p:cNvCxnSpPr>
          <p:nvPr/>
        </p:nvCxnSpPr>
        <p:spPr>
          <a:xfrm flipV="1">
            <a:off x="6855262" y="2161286"/>
            <a:ext cx="0" cy="2941200"/>
          </a:xfrm>
          <a:prstGeom prst="line">
            <a:avLst/>
          </a:prstGeom>
          <a:ln w="31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Connettore diritto 121">
            <a:extLst>
              <a:ext uri="{FF2B5EF4-FFF2-40B4-BE49-F238E27FC236}">
                <a16:creationId xmlns:a16="http://schemas.microsoft.com/office/drawing/2014/main" id="{92527E0D-C2E9-4041-950B-02C1E405F407}"/>
              </a:ext>
            </a:extLst>
          </p:cNvPr>
          <p:cNvCxnSpPr>
            <a:cxnSpLocks/>
          </p:cNvCxnSpPr>
          <p:nvPr/>
        </p:nvCxnSpPr>
        <p:spPr>
          <a:xfrm>
            <a:off x="7821982" y="2160190"/>
            <a:ext cx="0" cy="3304800"/>
          </a:xfrm>
          <a:prstGeom prst="line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Ovale 122">
            <a:extLst>
              <a:ext uri="{FF2B5EF4-FFF2-40B4-BE49-F238E27FC236}">
                <a16:creationId xmlns:a16="http://schemas.microsoft.com/office/drawing/2014/main" id="{A554F104-9395-4DF8-8A0A-790299B4B160}"/>
              </a:ext>
            </a:extLst>
          </p:cNvPr>
          <p:cNvSpPr/>
          <p:nvPr/>
        </p:nvSpPr>
        <p:spPr>
          <a:xfrm>
            <a:off x="6773436" y="4937041"/>
            <a:ext cx="1044000" cy="1044000"/>
          </a:xfrm>
          <a:prstGeom prst="ellipse">
            <a:avLst/>
          </a:prstGeom>
          <a:noFill/>
          <a:ln w="31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4" name="Ovale 123">
            <a:extLst>
              <a:ext uri="{FF2B5EF4-FFF2-40B4-BE49-F238E27FC236}">
                <a16:creationId xmlns:a16="http://schemas.microsoft.com/office/drawing/2014/main" id="{6564A906-84ED-40B6-B8B2-7152F21406C7}"/>
              </a:ext>
            </a:extLst>
          </p:cNvPr>
          <p:cNvSpPr/>
          <p:nvPr/>
        </p:nvSpPr>
        <p:spPr>
          <a:xfrm>
            <a:off x="6858794" y="3889356"/>
            <a:ext cx="2419200" cy="2419200"/>
          </a:xfrm>
          <a:prstGeom prst="ellipse">
            <a:avLst/>
          </a:prstGeom>
          <a:noFill/>
          <a:ln w="31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128" name="Connettore diritto 127">
            <a:extLst>
              <a:ext uri="{FF2B5EF4-FFF2-40B4-BE49-F238E27FC236}">
                <a16:creationId xmlns:a16="http://schemas.microsoft.com/office/drawing/2014/main" id="{82745898-E2CD-4F1D-A5BA-3101D1F44992}"/>
              </a:ext>
            </a:extLst>
          </p:cNvPr>
          <p:cNvCxnSpPr>
            <a:cxnSpLocks/>
          </p:cNvCxnSpPr>
          <p:nvPr/>
        </p:nvCxnSpPr>
        <p:spPr>
          <a:xfrm>
            <a:off x="6860993" y="2160190"/>
            <a:ext cx="0" cy="3012468"/>
          </a:xfrm>
          <a:prstGeom prst="line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Connettore diritto 129">
            <a:extLst>
              <a:ext uri="{FF2B5EF4-FFF2-40B4-BE49-F238E27FC236}">
                <a16:creationId xmlns:a16="http://schemas.microsoft.com/office/drawing/2014/main" id="{57148CA6-99C5-4CEA-9CCC-9B139CA11ADD}"/>
              </a:ext>
            </a:extLst>
          </p:cNvPr>
          <p:cNvCxnSpPr>
            <a:cxnSpLocks/>
          </p:cNvCxnSpPr>
          <p:nvPr/>
        </p:nvCxnSpPr>
        <p:spPr>
          <a:xfrm>
            <a:off x="7235616" y="2160190"/>
            <a:ext cx="0" cy="3816854"/>
          </a:xfrm>
          <a:prstGeom prst="line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Connettore diritto 149">
            <a:extLst>
              <a:ext uri="{FF2B5EF4-FFF2-40B4-BE49-F238E27FC236}">
                <a16:creationId xmlns:a16="http://schemas.microsoft.com/office/drawing/2014/main" id="{9C064008-B38D-44D2-AC73-60D06F1AA1BA}"/>
              </a:ext>
            </a:extLst>
          </p:cNvPr>
          <p:cNvCxnSpPr>
            <a:cxnSpLocks/>
          </p:cNvCxnSpPr>
          <p:nvPr/>
        </p:nvCxnSpPr>
        <p:spPr>
          <a:xfrm flipV="1">
            <a:off x="6951165" y="2093755"/>
            <a:ext cx="0" cy="3005201"/>
          </a:xfrm>
          <a:prstGeom prst="line">
            <a:avLst/>
          </a:prstGeom>
          <a:ln w="31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Connettore diritto 150">
            <a:extLst>
              <a:ext uri="{FF2B5EF4-FFF2-40B4-BE49-F238E27FC236}">
                <a16:creationId xmlns:a16="http://schemas.microsoft.com/office/drawing/2014/main" id="{7DAFEBAE-B33E-48D7-A61E-CE9015D422BA}"/>
              </a:ext>
            </a:extLst>
          </p:cNvPr>
          <p:cNvCxnSpPr>
            <a:cxnSpLocks/>
          </p:cNvCxnSpPr>
          <p:nvPr/>
        </p:nvCxnSpPr>
        <p:spPr>
          <a:xfrm>
            <a:off x="7798635" y="2092853"/>
            <a:ext cx="0" cy="3369600"/>
          </a:xfrm>
          <a:prstGeom prst="line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Connettore diritto 152">
            <a:extLst>
              <a:ext uri="{FF2B5EF4-FFF2-40B4-BE49-F238E27FC236}">
                <a16:creationId xmlns:a16="http://schemas.microsoft.com/office/drawing/2014/main" id="{E2B2BFD2-32CE-4C8F-B2B1-EE3302B57A11}"/>
              </a:ext>
            </a:extLst>
          </p:cNvPr>
          <p:cNvCxnSpPr>
            <a:cxnSpLocks/>
          </p:cNvCxnSpPr>
          <p:nvPr/>
        </p:nvCxnSpPr>
        <p:spPr>
          <a:xfrm>
            <a:off x="8294413" y="2096103"/>
            <a:ext cx="0" cy="2698262"/>
          </a:xfrm>
          <a:prstGeom prst="line">
            <a:avLst/>
          </a:prstGeom>
          <a:ln w="3175">
            <a:solidFill>
              <a:srgbClr val="00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5" name="Ovale 154">
            <a:extLst>
              <a:ext uri="{FF2B5EF4-FFF2-40B4-BE49-F238E27FC236}">
                <a16:creationId xmlns:a16="http://schemas.microsoft.com/office/drawing/2014/main" id="{B0F01D22-8954-48A4-9897-5B737FA6EF6D}"/>
              </a:ext>
            </a:extLst>
          </p:cNvPr>
          <p:cNvSpPr/>
          <p:nvPr/>
        </p:nvSpPr>
        <p:spPr>
          <a:xfrm rot="20100000">
            <a:off x="8295785" y="4370416"/>
            <a:ext cx="849600" cy="849600"/>
          </a:xfrm>
          <a:prstGeom prst="ellipse">
            <a:avLst/>
          </a:prstGeom>
          <a:noFill/>
          <a:ln w="3175">
            <a:solidFill>
              <a:srgbClr val="00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6" name="Ovale 155">
            <a:extLst>
              <a:ext uri="{FF2B5EF4-FFF2-40B4-BE49-F238E27FC236}">
                <a16:creationId xmlns:a16="http://schemas.microsoft.com/office/drawing/2014/main" id="{DFE63F9F-790B-48D1-A9A9-BBB9C2FA9385}"/>
              </a:ext>
            </a:extLst>
          </p:cNvPr>
          <p:cNvSpPr/>
          <p:nvPr/>
        </p:nvSpPr>
        <p:spPr>
          <a:xfrm>
            <a:off x="6952094" y="3986358"/>
            <a:ext cx="2232000" cy="2232000"/>
          </a:xfrm>
          <a:prstGeom prst="ellipse">
            <a:avLst/>
          </a:prstGeom>
          <a:noFill/>
          <a:ln w="31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160" name="Connettore diritto 159">
            <a:extLst>
              <a:ext uri="{FF2B5EF4-FFF2-40B4-BE49-F238E27FC236}">
                <a16:creationId xmlns:a16="http://schemas.microsoft.com/office/drawing/2014/main" id="{B14CBAEF-4AC8-437D-9D77-A158BBBA2D92}"/>
              </a:ext>
            </a:extLst>
          </p:cNvPr>
          <p:cNvCxnSpPr>
            <a:cxnSpLocks/>
          </p:cNvCxnSpPr>
          <p:nvPr/>
        </p:nvCxnSpPr>
        <p:spPr>
          <a:xfrm>
            <a:off x="8975539" y="2092853"/>
            <a:ext cx="0" cy="2363126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Connettore diritto 160">
            <a:extLst>
              <a:ext uri="{FF2B5EF4-FFF2-40B4-BE49-F238E27FC236}">
                <a16:creationId xmlns:a16="http://schemas.microsoft.com/office/drawing/2014/main" id="{A3CE2B25-7E52-43CE-A9F3-5099B64261CE}"/>
              </a:ext>
            </a:extLst>
          </p:cNvPr>
          <p:cNvCxnSpPr>
            <a:cxnSpLocks/>
          </p:cNvCxnSpPr>
          <p:nvPr/>
        </p:nvCxnSpPr>
        <p:spPr>
          <a:xfrm>
            <a:off x="9145255" y="2092853"/>
            <a:ext cx="0" cy="2728507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" name="Ovale 173">
            <a:extLst>
              <a:ext uri="{FF2B5EF4-FFF2-40B4-BE49-F238E27FC236}">
                <a16:creationId xmlns:a16="http://schemas.microsoft.com/office/drawing/2014/main" id="{4A6CEB09-F335-4424-9822-4CD5052D0FEC}"/>
              </a:ext>
            </a:extLst>
          </p:cNvPr>
          <p:cNvSpPr/>
          <p:nvPr/>
        </p:nvSpPr>
        <p:spPr>
          <a:xfrm>
            <a:off x="6793523" y="4955913"/>
            <a:ext cx="1004400" cy="1004400"/>
          </a:xfrm>
          <a:prstGeom prst="ellipse">
            <a:avLst/>
          </a:prstGeom>
          <a:noFill/>
          <a:ln w="31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cxnSp>
        <p:nvCxnSpPr>
          <p:cNvPr id="180" name="Connettore diritto 179">
            <a:extLst>
              <a:ext uri="{FF2B5EF4-FFF2-40B4-BE49-F238E27FC236}">
                <a16:creationId xmlns:a16="http://schemas.microsoft.com/office/drawing/2014/main" id="{44B723DA-41EA-4388-89B9-77DB503ED362}"/>
              </a:ext>
            </a:extLst>
          </p:cNvPr>
          <p:cNvCxnSpPr>
            <a:cxnSpLocks/>
          </p:cNvCxnSpPr>
          <p:nvPr/>
        </p:nvCxnSpPr>
        <p:spPr>
          <a:xfrm>
            <a:off x="6955075" y="2092853"/>
            <a:ext cx="0" cy="3006103"/>
          </a:xfrm>
          <a:prstGeom prst="line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Connettore diritto 180">
            <a:extLst>
              <a:ext uri="{FF2B5EF4-FFF2-40B4-BE49-F238E27FC236}">
                <a16:creationId xmlns:a16="http://schemas.microsoft.com/office/drawing/2014/main" id="{B6F7B461-CAF4-4BED-80EE-A9A8019B993B}"/>
              </a:ext>
            </a:extLst>
          </p:cNvPr>
          <p:cNvCxnSpPr>
            <a:cxnSpLocks/>
          </p:cNvCxnSpPr>
          <p:nvPr/>
        </p:nvCxnSpPr>
        <p:spPr>
          <a:xfrm>
            <a:off x="7351628" y="2092853"/>
            <a:ext cx="0" cy="3866724"/>
          </a:xfrm>
          <a:prstGeom prst="line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Connettore diritto 181">
            <a:extLst>
              <a:ext uri="{FF2B5EF4-FFF2-40B4-BE49-F238E27FC236}">
                <a16:creationId xmlns:a16="http://schemas.microsoft.com/office/drawing/2014/main" id="{2ED0CEC3-A1D1-4D7A-9BA4-30C167C0287C}"/>
              </a:ext>
            </a:extLst>
          </p:cNvPr>
          <p:cNvCxnSpPr>
            <a:cxnSpLocks/>
          </p:cNvCxnSpPr>
          <p:nvPr/>
        </p:nvCxnSpPr>
        <p:spPr>
          <a:xfrm flipV="1">
            <a:off x="7077553" y="2004334"/>
            <a:ext cx="0" cy="3096000"/>
          </a:xfrm>
          <a:prstGeom prst="line">
            <a:avLst/>
          </a:prstGeom>
          <a:ln w="31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Connettore diritto 183">
            <a:extLst>
              <a:ext uri="{FF2B5EF4-FFF2-40B4-BE49-F238E27FC236}">
                <a16:creationId xmlns:a16="http://schemas.microsoft.com/office/drawing/2014/main" id="{E986E9EC-D8D7-4924-81E9-292490ED7AA0}"/>
              </a:ext>
            </a:extLst>
          </p:cNvPr>
          <p:cNvCxnSpPr>
            <a:cxnSpLocks/>
          </p:cNvCxnSpPr>
          <p:nvPr/>
        </p:nvCxnSpPr>
        <p:spPr>
          <a:xfrm>
            <a:off x="7773970" y="2001575"/>
            <a:ext cx="0" cy="3463200"/>
          </a:xfrm>
          <a:prstGeom prst="line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Connettore diritto 185">
            <a:extLst>
              <a:ext uri="{FF2B5EF4-FFF2-40B4-BE49-F238E27FC236}">
                <a16:creationId xmlns:a16="http://schemas.microsoft.com/office/drawing/2014/main" id="{B38CD63D-3718-4F5F-B7FB-B1D3D2D8E226}"/>
              </a:ext>
            </a:extLst>
          </p:cNvPr>
          <p:cNvCxnSpPr>
            <a:cxnSpLocks/>
          </p:cNvCxnSpPr>
          <p:nvPr/>
        </p:nvCxnSpPr>
        <p:spPr>
          <a:xfrm>
            <a:off x="8315236" y="2003480"/>
            <a:ext cx="0" cy="2797200"/>
          </a:xfrm>
          <a:prstGeom prst="line">
            <a:avLst/>
          </a:prstGeom>
          <a:ln w="3175">
            <a:solidFill>
              <a:srgbClr val="00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7" name="Ovale 186">
            <a:extLst>
              <a:ext uri="{FF2B5EF4-FFF2-40B4-BE49-F238E27FC236}">
                <a16:creationId xmlns:a16="http://schemas.microsoft.com/office/drawing/2014/main" id="{3E774A11-25BB-426C-8B9D-D6C56C79675B}"/>
              </a:ext>
            </a:extLst>
          </p:cNvPr>
          <p:cNvSpPr/>
          <p:nvPr/>
        </p:nvSpPr>
        <p:spPr>
          <a:xfrm rot="20100000">
            <a:off x="8317160" y="4390524"/>
            <a:ext cx="806400" cy="806400"/>
          </a:xfrm>
          <a:prstGeom prst="ellipse">
            <a:avLst/>
          </a:prstGeom>
          <a:noFill/>
          <a:ln w="3175">
            <a:solidFill>
              <a:srgbClr val="00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88" name="Ovale 187">
            <a:extLst>
              <a:ext uri="{FF2B5EF4-FFF2-40B4-BE49-F238E27FC236}">
                <a16:creationId xmlns:a16="http://schemas.microsoft.com/office/drawing/2014/main" id="{B2732911-48D2-4612-9986-F25AFF42AC44}"/>
              </a:ext>
            </a:extLst>
          </p:cNvPr>
          <p:cNvSpPr/>
          <p:nvPr/>
        </p:nvSpPr>
        <p:spPr>
          <a:xfrm>
            <a:off x="7079440" y="4109793"/>
            <a:ext cx="1980000" cy="1980000"/>
          </a:xfrm>
          <a:prstGeom prst="ellipse">
            <a:avLst/>
          </a:prstGeom>
          <a:noFill/>
          <a:ln w="31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193" name="Connettore diritto 192">
            <a:extLst>
              <a:ext uri="{FF2B5EF4-FFF2-40B4-BE49-F238E27FC236}">
                <a16:creationId xmlns:a16="http://schemas.microsoft.com/office/drawing/2014/main" id="{B2CC8057-78AE-4548-8DBD-B0285994AFE4}"/>
              </a:ext>
            </a:extLst>
          </p:cNvPr>
          <p:cNvCxnSpPr>
            <a:cxnSpLocks/>
          </p:cNvCxnSpPr>
          <p:nvPr/>
        </p:nvCxnSpPr>
        <p:spPr>
          <a:xfrm>
            <a:off x="8762736" y="2001575"/>
            <a:ext cx="0" cy="2392216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Connettore diritto 194">
            <a:extLst>
              <a:ext uri="{FF2B5EF4-FFF2-40B4-BE49-F238E27FC236}">
                <a16:creationId xmlns:a16="http://schemas.microsoft.com/office/drawing/2014/main" id="{05B24555-CB8E-4E76-BF00-5BFCA5DCAD51}"/>
              </a:ext>
            </a:extLst>
          </p:cNvPr>
          <p:cNvCxnSpPr>
            <a:cxnSpLocks/>
          </p:cNvCxnSpPr>
          <p:nvPr/>
        </p:nvCxnSpPr>
        <p:spPr>
          <a:xfrm>
            <a:off x="9056703" y="2001575"/>
            <a:ext cx="0" cy="3012335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8" name="Ovale 197">
            <a:extLst>
              <a:ext uri="{FF2B5EF4-FFF2-40B4-BE49-F238E27FC236}">
                <a16:creationId xmlns:a16="http://schemas.microsoft.com/office/drawing/2014/main" id="{A548FA4F-C243-4DF1-89A0-22A7E290ED7C}"/>
              </a:ext>
            </a:extLst>
          </p:cNvPr>
          <p:cNvSpPr/>
          <p:nvPr/>
        </p:nvSpPr>
        <p:spPr>
          <a:xfrm>
            <a:off x="6816493" y="4984110"/>
            <a:ext cx="954000" cy="954000"/>
          </a:xfrm>
          <a:prstGeom prst="ellipse">
            <a:avLst/>
          </a:prstGeom>
          <a:noFill/>
          <a:ln w="31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cxnSp>
        <p:nvCxnSpPr>
          <p:cNvPr id="202" name="Connettore diritto 201">
            <a:extLst>
              <a:ext uri="{FF2B5EF4-FFF2-40B4-BE49-F238E27FC236}">
                <a16:creationId xmlns:a16="http://schemas.microsoft.com/office/drawing/2014/main" id="{6E16564D-DDB0-4494-B03F-8D47C5BD6575}"/>
              </a:ext>
            </a:extLst>
          </p:cNvPr>
          <p:cNvCxnSpPr>
            <a:cxnSpLocks/>
          </p:cNvCxnSpPr>
          <p:nvPr/>
        </p:nvCxnSpPr>
        <p:spPr>
          <a:xfrm>
            <a:off x="7076221" y="2008372"/>
            <a:ext cx="0" cy="3024478"/>
          </a:xfrm>
          <a:prstGeom prst="line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" name="Connettore diritto 204">
            <a:extLst>
              <a:ext uri="{FF2B5EF4-FFF2-40B4-BE49-F238E27FC236}">
                <a16:creationId xmlns:a16="http://schemas.microsoft.com/office/drawing/2014/main" id="{BAD0D2E3-64FD-499C-A5AA-C2F7F2086626}"/>
              </a:ext>
            </a:extLst>
          </p:cNvPr>
          <p:cNvCxnSpPr>
            <a:cxnSpLocks/>
          </p:cNvCxnSpPr>
          <p:nvPr/>
        </p:nvCxnSpPr>
        <p:spPr>
          <a:xfrm>
            <a:off x="7483808" y="2008372"/>
            <a:ext cx="0" cy="3892482"/>
          </a:xfrm>
          <a:prstGeom prst="line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Connettore diritto 205">
            <a:extLst>
              <a:ext uri="{FF2B5EF4-FFF2-40B4-BE49-F238E27FC236}">
                <a16:creationId xmlns:a16="http://schemas.microsoft.com/office/drawing/2014/main" id="{ECF3068E-98B2-4188-B7D3-396E06BC4FEC}"/>
              </a:ext>
            </a:extLst>
          </p:cNvPr>
          <p:cNvCxnSpPr>
            <a:cxnSpLocks/>
          </p:cNvCxnSpPr>
          <p:nvPr/>
        </p:nvCxnSpPr>
        <p:spPr>
          <a:xfrm flipV="1">
            <a:off x="7279038" y="1854581"/>
            <a:ext cx="0" cy="3244375"/>
          </a:xfrm>
          <a:prstGeom prst="line">
            <a:avLst/>
          </a:prstGeom>
          <a:ln w="31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" name="Connettore diritto 206">
            <a:extLst>
              <a:ext uri="{FF2B5EF4-FFF2-40B4-BE49-F238E27FC236}">
                <a16:creationId xmlns:a16="http://schemas.microsoft.com/office/drawing/2014/main" id="{8A9DDCE9-C757-466B-B85B-C37D39A55588}"/>
              </a:ext>
            </a:extLst>
          </p:cNvPr>
          <p:cNvCxnSpPr>
            <a:cxnSpLocks/>
          </p:cNvCxnSpPr>
          <p:nvPr/>
        </p:nvCxnSpPr>
        <p:spPr>
          <a:xfrm>
            <a:off x="7728250" y="1857354"/>
            <a:ext cx="0" cy="3606152"/>
          </a:xfrm>
          <a:prstGeom prst="line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9" name="Connettore diritto 208">
            <a:extLst>
              <a:ext uri="{FF2B5EF4-FFF2-40B4-BE49-F238E27FC236}">
                <a16:creationId xmlns:a16="http://schemas.microsoft.com/office/drawing/2014/main" id="{A7650CA2-CE30-4FD5-ADAA-98861250F6AD}"/>
              </a:ext>
            </a:extLst>
          </p:cNvPr>
          <p:cNvCxnSpPr>
            <a:cxnSpLocks/>
          </p:cNvCxnSpPr>
          <p:nvPr/>
        </p:nvCxnSpPr>
        <p:spPr>
          <a:xfrm>
            <a:off x="8354152" y="1855449"/>
            <a:ext cx="0" cy="2941200"/>
          </a:xfrm>
          <a:prstGeom prst="line">
            <a:avLst/>
          </a:prstGeom>
          <a:ln w="3175">
            <a:solidFill>
              <a:srgbClr val="00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1" name="Ovale 210">
            <a:extLst>
              <a:ext uri="{FF2B5EF4-FFF2-40B4-BE49-F238E27FC236}">
                <a16:creationId xmlns:a16="http://schemas.microsoft.com/office/drawing/2014/main" id="{4A9EAE9B-D47B-49CC-988A-2602AC100609}"/>
              </a:ext>
            </a:extLst>
          </p:cNvPr>
          <p:cNvSpPr/>
          <p:nvPr/>
        </p:nvSpPr>
        <p:spPr>
          <a:xfrm rot="20100000">
            <a:off x="8354078" y="4427902"/>
            <a:ext cx="730800" cy="730800"/>
          </a:xfrm>
          <a:prstGeom prst="ellipse">
            <a:avLst/>
          </a:prstGeom>
          <a:noFill/>
          <a:ln w="3175">
            <a:solidFill>
              <a:srgbClr val="00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13" name="Ovale 212">
            <a:extLst>
              <a:ext uri="{FF2B5EF4-FFF2-40B4-BE49-F238E27FC236}">
                <a16:creationId xmlns:a16="http://schemas.microsoft.com/office/drawing/2014/main" id="{F5F501A0-6E10-40DD-8163-C2233598BB04}"/>
              </a:ext>
            </a:extLst>
          </p:cNvPr>
          <p:cNvSpPr/>
          <p:nvPr/>
        </p:nvSpPr>
        <p:spPr>
          <a:xfrm>
            <a:off x="7279465" y="4309818"/>
            <a:ext cx="1576800" cy="1576800"/>
          </a:xfrm>
          <a:prstGeom prst="ellipse">
            <a:avLst/>
          </a:prstGeom>
          <a:noFill/>
          <a:ln w="31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218" name="Connettore diritto 217">
            <a:extLst>
              <a:ext uri="{FF2B5EF4-FFF2-40B4-BE49-F238E27FC236}">
                <a16:creationId xmlns:a16="http://schemas.microsoft.com/office/drawing/2014/main" id="{DF9297C7-3473-4F30-9A9A-2D37ACA22D62}"/>
              </a:ext>
            </a:extLst>
          </p:cNvPr>
          <p:cNvCxnSpPr>
            <a:cxnSpLocks/>
          </p:cNvCxnSpPr>
          <p:nvPr/>
        </p:nvCxnSpPr>
        <p:spPr>
          <a:xfrm>
            <a:off x="8545226" y="1854581"/>
            <a:ext cx="0" cy="2628398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0" name="Connettore diritto 219">
            <a:extLst>
              <a:ext uri="{FF2B5EF4-FFF2-40B4-BE49-F238E27FC236}">
                <a16:creationId xmlns:a16="http://schemas.microsoft.com/office/drawing/2014/main" id="{58F97FD0-A8B5-4A1F-95D4-958AF49EA46C}"/>
              </a:ext>
            </a:extLst>
          </p:cNvPr>
          <p:cNvCxnSpPr>
            <a:cxnSpLocks/>
          </p:cNvCxnSpPr>
          <p:nvPr/>
        </p:nvCxnSpPr>
        <p:spPr>
          <a:xfrm>
            <a:off x="8856265" y="1854581"/>
            <a:ext cx="0" cy="3288323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4" name="Ovale 223">
            <a:extLst>
              <a:ext uri="{FF2B5EF4-FFF2-40B4-BE49-F238E27FC236}">
                <a16:creationId xmlns:a16="http://schemas.microsoft.com/office/drawing/2014/main" id="{CBC4BAC0-1A22-4303-81AF-66C213294B9D}"/>
              </a:ext>
            </a:extLst>
          </p:cNvPr>
          <p:cNvSpPr/>
          <p:nvPr/>
        </p:nvSpPr>
        <p:spPr>
          <a:xfrm>
            <a:off x="6862851" y="5028999"/>
            <a:ext cx="864000" cy="864000"/>
          </a:xfrm>
          <a:prstGeom prst="ellipse">
            <a:avLst/>
          </a:prstGeom>
          <a:noFill/>
          <a:ln w="31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cxnSp>
        <p:nvCxnSpPr>
          <p:cNvPr id="228" name="Connettore diritto 227">
            <a:extLst>
              <a:ext uri="{FF2B5EF4-FFF2-40B4-BE49-F238E27FC236}">
                <a16:creationId xmlns:a16="http://schemas.microsoft.com/office/drawing/2014/main" id="{4EA7E0EF-C6FC-4B3C-A23B-D0D50C3C9F6F}"/>
              </a:ext>
            </a:extLst>
          </p:cNvPr>
          <p:cNvCxnSpPr>
            <a:cxnSpLocks/>
          </p:cNvCxnSpPr>
          <p:nvPr/>
        </p:nvCxnSpPr>
        <p:spPr>
          <a:xfrm>
            <a:off x="7277560" y="1854581"/>
            <a:ext cx="0" cy="3172801"/>
          </a:xfrm>
          <a:prstGeom prst="line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9" name="Connettore diritto 228">
            <a:extLst>
              <a:ext uri="{FF2B5EF4-FFF2-40B4-BE49-F238E27FC236}">
                <a16:creationId xmlns:a16="http://schemas.microsoft.com/office/drawing/2014/main" id="{2BAEC80F-1B74-48A9-8665-5EDDE1D02D0D}"/>
              </a:ext>
            </a:extLst>
          </p:cNvPr>
          <p:cNvCxnSpPr>
            <a:cxnSpLocks/>
          </p:cNvCxnSpPr>
          <p:nvPr/>
        </p:nvCxnSpPr>
        <p:spPr>
          <a:xfrm>
            <a:off x="7617740" y="1855493"/>
            <a:ext cx="0" cy="3892482"/>
          </a:xfrm>
          <a:prstGeom prst="line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Connettore diritto 229">
            <a:extLst>
              <a:ext uri="{FF2B5EF4-FFF2-40B4-BE49-F238E27FC236}">
                <a16:creationId xmlns:a16="http://schemas.microsoft.com/office/drawing/2014/main" id="{72281105-A388-40D1-8DD7-35B2228637A0}"/>
              </a:ext>
            </a:extLst>
          </p:cNvPr>
          <p:cNvCxnSpPr>
            <a:cxnSpLocks/>
          </p:cNvCxnSpPr>
          <p:nvPr/>
        </p:nvCxnSpPr>
        <p:spPr>
          <a:xfrm flipV="1">
            <a:off x="7491461" y="1704085"/>
            <a:ext cx="0" cy="3398400"/>
          </a:xfrm>
          <a:prstGeom prst="line">
            <a:avLst/>
          </a:prstGeom>
          <a:ln w="31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2" name="Connettore diritto 231">
            <a:extLst>
              <a:ext uri="{FF2B5EF4-FFF2-40B4-BE49-F238E27FC236}">
                <a16:creationId xmlns:a16="http://schemas.microsoft.com/office/drawing/2014/main" id="{8E759475-0F9A-4F1A-94BC-479FF38FDE76}"/>
              </a:ext>
            </a:extLst>
          </p:cNvPr>
          <p:cNvCxnSpPr>
            <a:cxnSpLocks/>
          </p:cNvCxnSpPr>
          <p:nvPr/>
        </p:nvCxnSpPr>
        <p:spPr>
          <a:xfrm>
            <a:off x="7682530" y="1705991"/>
            <a:ext cx="0" cy="3758400"/>
          </a:xfrm>
          <a:prstGeom prst="line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3" name="Connettore diritto 232">
            <a:extLst>
              <a:ext uri="{FF2B5EF4-FFF2-40B4-BE49-F238E27FC236}">
                <a16:creationId xmlns:a16="http://schemas.microsoft.com/office/drawing/2014/main" id="{FBDAC228-B04B-4881-8654-50864F84BFC6}"/>
              </a:ext>
            </a:extLst>
          </p:cNvPr>
          <p:cNvCxnSpPr>
            <a:cxnSpLocks/>
          </p:cNvCxnSpPr>
          <p:nvPr/>
        </p:nvCxnSpPr>
        <p:spPr>
          <a:xfrm>
            <a:off x="8394157" y="1704086"/>
            <a:ext cx="0" cy="3092400"/>
          </a:xfrm>
          <a:prstGeom prst="line">
            <a:avLst/>
          </a:prstGeom>
          <a:ln w="3175">
            <a:solidFill>
              <a:srgbClr val="00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4" name="Ovale 233">
            <a:extLst>
              <a:ext uri="{FF2B5EF4-FFF2-40B4-BE49-F238E27FC236}">
                <a16:creationId xmlns:a16="http://schemas.microsoft.com/office/drawing/2014/main" id="{C3C53901-86B3-41A9-81A1-D4A2F795435F}"/>
              </a:ext>
            </a:extLst>
          </p:cNvPr>
          <p:cNvSpPr/>
          <p:nvPr/>
        </p:nvSpPr>
        <p:spPr>
          <a:xfrm rot="20100000">
            <a:off x="8395663" y="4469829"/>
            <a:ext cx="648000" cy="648000"/>
          </a:xfrm>
          <a:prstGeom prst="ellipse">
            <a:avLst/>
          </a:prstGeom>
          <a:noFill/>
          <a:ln w="3175">
            <a:solidFill>
              <a:srgbClr val="00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35" name="Ovale 234">
            <a:extLst>
              <a:ext uri="{FF2B5EF4-FFF2-40B4-BE49-F238E27FC236}">
                <a16:creationId xmlns:a16="http://schemas.microsoft.com/office/drawing/2014/main" id="{B106D995-80B4-419A-939E-D4C151B067C7}"/>
              </a:ext>
            </a:extLst>
          </p:cNvPr>
          <p:cNvSpPr/>
          <p:nvPr/>
        </p:nvSpPr>
        <p:spPr>
          <a:xfrm>
            <a:off x="7490633" y="4525101"/>
            <a:ext cx="1155600" cy="1155600"/>
          </a:xfrm>
          <a:prstGeom prst="ellipse">
            <a:avLst/>
          </a:prstGeom>
          <a:noFill/>
          <a:ln w="31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240" name="Connettore diritto 239">
            <a:extLst>
              <a:ext uri="{FF2B5EF4-FFF2-40B4-BE49-F238E27FC236}">
                <a16:creationId xmlns:a16="http://schemas.microsoft.com/office/drawing/2014/main" id="{4F58F510-971C-4C85-9E48-67F335393208}"/>
              </a:ext>
            </a:extLst>
          </p:cNvPr>
          <p:cNvCxnSpPr>
            <a:cxnSpLocks/>
          </p:cNvCxnSpPr>
          <p:nvPr/>
        </p:nvCxnSpPr>
        <p:spPr>
          <a:xfrm>
            <a:off x="8644156" y="1707896"/>
            <a:ext cx="0" cy="3400903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1" name="Connettore diritto 240">
            <a:extLst>
              <a:ext uri="{FF2B5EF4-FFF2-40B4-BE49-F238E27FC236}">
                <a16:creationId xmlns:a16="http://schemas.microsoft.com/office/drawing/2014/main" id="{799B27EF-343A-4A52-AB12-B61BD408675A}"/>
              </a:ext>
            </a:extLst>
          </p:cNvPr>
          <p:cNvCxnSpPr>
            <a:cxnSpLocks/>
          </p:cNvCxnSpPr>
          <p:nvPr/>
        </p:nvCxnSpPr>
        <p:spPr>
          <a:xfrm>
            <a:off x="8428804" y="1705991"/>
            <a:ext cx="0" cy="2948446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4" name="Ovale 243">
            <a:extLst>
              <a:ext uri="{FF2B5EF4-FFF2-40B4-BE49-F238E27FC236}">
                <a16:creationId xmlns:a16="http://schemas.microsoft.com/office/drawing/2014/main" id="{F7786826-851D-4604-B96B-ED6390A93943}"/>
              </a:ext>
            </a:extLst>
          </p:cNvPr>
          <p:cNvSpPr/>
          <p:nvPr/>
        </p:nvSpPr>
        <p:spPr>
          <a:xfrm>
            <a:off x="6908537" y="5073279"/>
            <a:ext cx="774000" cy="774000"/>
          </a:xfrm>
          <a:prstGeom prst="ellipse">
            <a:avLst/>
          </a:prstGeom>
          <a:noFill/>
          <a:ln w="31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cxnSp>
        <p:nvCxnSpPr>
          <p:cNvPr id="247" name="Connettore diritto 246">
            <a:extLst>
              <a:ext uri="{FF2B5EF4-FFF2-40B4-BE49-F238E27FC236}">
                <a16:creationId xmlns:a16="http://schemas.microsoft.com/office/drawing/2014/main" id="{667A5F6F-5FBE-40DA-AE40-2198CDF04D79}"/>
              </a:ext>
            </a:extLst>
          </p:cNvPr>
          <p:cNvCxnSpPr>
            <a:cxnSpLocks/>
          </p:cNvCxnSpPr>
          <p:nvPr/>
        </p:nvCxnSpPr>
        <p:spPr>
          <a:xfrm>
            <a:off x="7490633" y="1705991"/>
            <a:ext cx="0" cy="3419487"/>
          </a:xfrm>
          <a:prstGeom prst="line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8" name="Connettore diritto 247">
            <a:extLst>
              <a:ext uri="{FF2B5EF4-FFF2-40B4-BE49-F238E27FC236}">
                <a16:creationId xmlns:a16="http://schemas.microsoft.com/office/drawing/2014/main" id="{160A49AC-77EB-4AC6-83F1-0FC1B94814D9}"/>
              </a:ext>
            </a:extLst>
          </p:cNvPr>
          <p:cNvCxnSpPr>
            <a:cxnSpLocks/>
          </p:cNvCxnSpPr>
          <p:nvPr/>
        </p:nvCxnSpPr>
        <p:spPr>
          <a:xfrm>
            <a:off x="7683611" y="1705991"/>
            <a:ext cx="0" cy="3754800"/>
          </a:xfrm>
          <a:prstGeom prst="line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2" name="Ovale 261">
            <a:extLst>
              <a:ext uri="{FF2B5EF4-FFF2-40B4-BE49-F238E27FC236}">
                <a16:creationId xmlns:a16="http://schemas.microsoft.com/office/drawing/2014/main" id="{3ED3F173-B1D4-4184-B8C9-EFA18C0F9179}"/>
              </a:ext>
            </a:extLst>
          </p:cNvPr>
          <p:cNvSpPr/>
          <p:nvPr/>
        </p:nvSpPr>
        <p:spPr>
          <a:xfrm>
            <a:off x="7583538" y="4616844"/>
            <a:ext cx="972000" cy="972000"/>
          </a:xfrm>
          <a:prstGeom prst="ellipse">
            <a:avLst/>
          </a:prstGeom>
          <a:noFill/>
          <a:ln w="31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265" name="Connettore diritto 264">
            <a:extLst>
              <a:ext uri="{FF2B5EF4-FFF2-40B4-BE49-F238E27FC236}">
                <a16:creationId xmlns:a16="http://schemas.microsoft.com/office/drawing/2014/main" id="{38219B7C-15C4-47B0-8E1E-633462F9855F}"/>
              </a:ext>
            </a:extLst>
          </p:cNvPr>
          <p:cNvCxnSpPr>
            <a:cxnSpLocks/>
          </p:cNvCxnSpPr>
          <p:nvPr/>
        </p:nvCxnSpPr>
        <p:spPr>
          <a:xfrm>
            <a:off x="8412097" y="1634014"/>
            <a:ext cx="0" cy="3160800"/>
          </a:xfrm>
          <a:prstGeom prst="line">
            <a:avLst/>
          </a:prstGeom>
          <a:ln w="3175">
            <a:solidFill>
              <a:srgbClr val="00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6" name="Ovale 265">
            <a:extLst>
              <a:ext uri="{FF2B5EF4-FFF2-40B4-BE49-F238E27FC236}">
                <a16:creationId xmlns:a16="http://schemas.microsoft.com/office/drawing/2014/main" id="{0F81D6C0-8085-4DAB-A7F0-CB2032D580B9}"/>
              </a:ext>
            </a:extLst>
          </p:cNvPr>
          <p:cNvSpPr/>
          <p:nvPr/>
        </p:nvSpPr>
        <p:spPr>
          <a:xfrm rot="20100000">
            <a:off x="8413387" y="4488125"/>
            <a:ext cx="612000" cy="612000"/>
          </a:xfrm>
          <a:prstGeom prst="ellipse">
            <a:avLst/>
          </a:prstGeom>
          <a:noFill/>
          <a:ln w="3175">
            <a:solidFill>
              <a:srgbClr val="00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269" name="Connettore diritto 268">
            <a:extLst>
              <a:ext uri="{FF2B5EF4-FFF2-40B4-BE49-F238E27FC236}">
                <a16:creationId xmlns:a16="http://schemas.microsoft.com/office/drawing/2014/main" id="{D94AE050-B16D-4E99-8B8D-8E212D443335}"/>
              </a:ext>
            </a:extLst>
          </p:cNvPr>
          <p:cNvCxnSpPr>
            <a:cxnSpLocks/>
          </p:cNvCxnSpPr>
          <p:nvPr/>
        </p:nvCxnSpPr>
        <p:spPr>
          <a:xfrm>
            <a:off x="8408287" y="1639317"/>
            <a:ext cx="0" cy="3225819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0" name="Connettore diritto 269">
            <a:extLst>
              <a:ext uri="{FF2B5EF4-FFF2-40B4-BE49-F238E27FC236}">
                <a16:creationId xmlns:a16="http://schemas.microsoft.com/office/drawing/2014/main" id="{A703241D-6EDB-4225-AD40-ADCAAA976D1F}"/>
              </a:ext>
            </a:extLst>
          </p:cNvPr>
          <p:cNvCxnSpPr>
            <a:cxnSpLocks/>
          </p:cNvCxnSpPr>
          <p:nvPr/>
        </p:nvCxnSpPr>
        <p:spPr>
          <a:xfrm>
            <a:off x="8553038" y="1639736"/>
            <a:ext cx="0" cy="3411523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Figura a mano libera: forma 24">
            <a:extLst>
              <a:ext uri="{FF2B5EF4-FFF2-40B4-BE49-F238E27FC236}">
                <a16:creationId xmlns:a16="http://schemas.microsoft.com/office/drawing/2014/main" id="{68E75218-2680-4272-B47E-122104AD07E3}"/>
              </a:ext>
            </a:extLst>
          </p:cNvPr>
          <p:cNvSpPr/>
          <p:nvPr/>
        </p:nvSpPr>
        <p:spPr>
          <a:xfrm>
            <a:off x="8412618" y="1600174"/>
            <a:ext cx="739742" cy="523947"/>
          </a:xfrm>
          <a:custGeom>
            <a:avLst/>
            <a:gdLst>
              <a:gd name="connsiteX0" fmla="*/ 348477 w 739742"/>
              <a:gd name="connsiteY0" fmla="*/ 405791 h 523947"/>
              <a:gd name="connsiteX1" fmla="*/ 135117 w 739742"/>
              <a:gd name="connsiteY1" fmla="*/ 259106 h 523947"/>
              <a:gd name="connsiteX2" fmla="*/ 18912 w 739742"/>
              <a:gd name="connsiteY2" fmla="*/ 106706 h 523947"/>
              <a:gd name="connsiteX3" fmla="*/ 1767 w 739742"/>
              <a:gd name="connsiteY3" fmla="*/ 41936 h 523947"/>
              <a:gd name="connsiteX4" fmla="*/ 36057 w 739742"/>
              <a:gd name="connsiteY4" fmla="*/ 26 h 523947"/>
              <a:gd name="connsiteX5" fmla="*/ 140832 w 739742"/>
              <a:gd name="connsiteY5" fmla="*/ 47651 h 523947"/>
              <a:gd name="connsiteX6" fmla="*/ 230367 w 739742"/>
              <a:gd name="connsiteY6" fmla="*/ 106706 h 523947"/>
              <a:gd name="connsiteX7" fmla="*/ 445632 w 739742"/>
              <a:gd name="connsiteY7" fmla="*/ 262916 h 523947"/>
              <a:gd name="connsiteX8" fmla="*/ 643752 w 739742"/>
              <a:gd name="connsiteY8" fmla="*/ 407696 h 523947"/>
              <a:gd name="connsiteX9" fmla="*/ 737097 w 739742"/>
              <a:gd name="connsiteY9" fmla="*/ 495326 h 523947"/>
              <a:gd name="connsiteX10" fmla="*/ 700902 w 739742"/>
              <a:gd name="connsiteY10" fmla="*/ 523901 h 523947"/>
              <a:gd name="connsiteX11" fmla="*/ 565647 w 739742"/>
              <a:gd name="connsiteY11" fmla="*/ 499136 h 523947"/>
              <a:gd name="connsiteX12" fmla="*/ 348477 w 739742"/>
              <a:gd name="connsiteY12" fmla="*/ 405791 h 523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39742" h="523947">
                <a:moveTo>
                  <a:pt x="348477" y="405791"/>
                </a:moveTo>
                <a:cubicBezTo>
                  <a:pt x="276722" y="365786"/>
                  <a:pt x="190044" y="308953"/>
                  <a:pt x="135117" y="259106"/>
                </a:cubicBezTo>
                <a:cubicBezTo>
                  <a:pt x="80190" y="209259"/>
                  <a:pt x="41137" y="142901"/>
                  <a:pt x="18912" y="106706"/>
                </a:cubicBezTo>
                <a:cubicBezTo>
                  <a:pt x="-3313" y="70511"/>
                  <a:pt x="-1090" y="59716"/>
                  <a:pt x="1767" y="41936"/>
                </a:cubicBezTo>
                <a:cubicBezTo>
                  <a:pt x="4624" y="24156"/>
                  <a:pt x="12880" y="-926"/>
                  <a:pt x="36057" y="26"/>
                </a:cubicBezTo>
                <a:cubicBezTo>
                  <a:pt x="59234" y="978"/>
                  <a:pt x="108447" y="29871"/>
                  <a:pt x="140832" y="47651"/>
                </a:cubicBezTo>
                <a:cubicBezTo>
                  <a:pt x="173217" y="65431"/>
                  <a:pt x="179567" y="70828"/>
                  <a:pt x="230367" y="106706"/>
                </a:cubicBezTo>
                <a:cubicBezTo>
                  <a:pt x="281167" y="142583"/>
                  <a:pt x="445632" y="262916"/>
                  <a:pt x="445632" y="262916"/>
                </a:cubicBezTo>
                <a:cubicBezTo>
                  <a:pt x="514529" y="313081"/>
                  <a:pt x="595175" y="368961"/>
                  <a:pt x="643752" y="407696"/>
                </a:cubicBezTo>
                <a:cubicBezTo>
                  <a:pt x="692329" y="446431"/>
                  <a:pt x="727572" y="475959"/>
                  <a:pt x="737097" y="495326"/>
                </a:cubicBezTo>
                <a:cubicBezTo>
                  <a:pt x="746622" y="514693"/>
                  <a:pt x="729477" y="523266"/>
                  <a:pt x="700902" y="523901"/>
                </a:cubicBezTo>
                <a:cubicBezTo>
                  <a:pt x="672327" y="524536"/>
                  <a:pt x="624067" y="518821"/>
                  <a:pt x="565647" y="499136"/>
                </a:cubicBezTo>
                <a:cubicBezTo>
                  <a:pt x="507227" y="479451"/>
                  <a:pt x="420232" y="445796"/>
                  <a:pt x="348477" y="405791"/>
                </a:cubicBezTo>
                <a:close/>
              </a:path>
            </a:pathLst>
          </a:custGeom>
          <a:noFill/>
          <a:ln w="31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274" name="Connettore diritto 273">
            <a:extLst>
              <a:ext uri="{FF2B5EF4-FFF2-40B4-BE49-F238E27FC236}">
                <a16:creationId xmlns:a16="http://schemas.microsoft.com/office/drawing/2014/main" id="{5698EEAF-46C8-4CEC-9A9E-8A677E85E576}"/>
              </a:ext>
            </a:extLst>
          </p:cNvPr>
          <p:cNvCxnSpPr>
            <a:cxnSpLocks/>
          </p:cNvCxnSpPr>
          <p:nvPr/>
        </p:nvCxnSpPr>
        <p:spPr>
          <a:xfrm>
            <a:off x="5507851" y="2278656"/>
            <a:ext cx="2489339" cy="0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6" name="Connettore diritto 275">
            <a:extLst>
              <a:ext uri="{FF2B5EF4-FFF2-40B4-BE49-F238E27FC236}">
                <a16:creationId xmlns:a16="http://schemas.microsoft.com/office/drawing/2014/main" id="{1CFEAE4C-7BB3-4E54-B8AC-1A1474F8731C}"/>
              </a:ext>
            </a:extLst>
          </p:cNvPr>
          <p:cNvCxnSpPr>
            <a:cxnSpLocks/>
          </p:cNvCxnSpPr>
          <p:nvPr/>
        </p:nvCxnSpPr>
        <p:spPr>
          <a:xfrm flipV="1">
            <a:off x="6696548" y="2275967"/>
            <a:ext cx="0" cy="2829600"/>
          </a:xfrm>
          <a:prstGeom prst="line">
            <a:avLst/>
          </a:prstGeom>
          <a:ln w="31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7" name="Ovale 276">
            <a:extLst>
              <a:ext uri="{FF2B5EF4-FFF2-40B4-BE49-F238E27FC236}">
                <a16:creationId xmlns:a16="http://schemas.microsoft.com/office/drawing/2014/main" id="{B40540D9-DCE0-4E5B-AE54-5E9C6FCB73A4}"/>
              </a:ext>
            </a:extLst>
          </p:cNvPr>
          <p:cNvSpPr/>
          <p:nvPr/>
        </p:nvSpPr>
        <p:spPr>
          <a:xfrm>
            <a:off x="6697598" y="3727123"/>
            <a:ext cx="2743200" cy="2743200"/>
          </a:xfrm>
          <a:prstGeom prst="ellipse">
            <a:avLst/>
          </a:prstGeom>
          <a:noFill/>
          <a:ln w="31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278" name="Connettore diritto 277">
            <a:extLst>
              <a:ext uri="{FF2B5EF4-FFF2-40B4-BE49-F238E27FC236}">
                <a16:creationId xmlns:a16="http://schemas.microsoft.com/office/drawing/2014/main" id="{EAA428C2-5B80-4E74-BE1A-C1202A81E347}"/>
              </a:ext>
            </a:extLst>
          </p:cNvPr>
          <p:cNvCxnSpPr>
            <a:cxnSpLocks/>
          </p:cNvCxnSpPr>
          <p:nvPr/>
        </p:nvCxnSpPr>
        <p:spPr>
          <a:xfrm>
            <a:off x="7856790" y="2275003"/>
            <a:ext cx="0" cy="3186000"/>
          </a:xfrm>
          <a:prstGeom prst="line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9" name="Ovale 278">
            <a:extLst>
              <a:ext uri="{FF2B5EF4-FFF2-40B4-BE49-F238E27FC236}">
                <a16:creationId xmlns:a16="http://schemas.microsoft.com/office/drawing/2014/main" id="{CBCFABEB-1DE0-41B8-98F8-4A3F64F6BCED}"/>
              </a:ext>
            </a:extLst>
          </p:cNvPr>
          <p:cNvSpPr/>
          <p:nvPr/>
        </p:nvSpPr>
        <p:spPr>
          <a:xfrm>
            <a:off x="6736808" y="4902405"/>
            <a:ext cx="1119600" cy="1119600"/>
          </a:xfrm>
          <a:prstGeom prst="ellipse">
            <a:avLst/>
          </a:prstGeom>
          <a:noFill/>
          <a:ln w="31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280" name="Connettore diritto 279">
            <a:extLst>
              <a:ext uri="{FF2B5EF4-FFF2-40B4-BE49-F238E27FC236}">
                <a16:creationId xmlns:a16="http://schemas.microsoft.com/office/drawing/2014/main" id="{E91BDA43-2BF4-480F-B319-0D20E9C18F47}"/>
              </a:ext>
            </a:extLst>
          </p:cNvPr>
          <p:cNvCxnSpPr>
            <a:cxnSpLocks/>
          </p:cNvCxnSpPr>
          <p:nvPr/>
        </p:nvCxnSpPr>
        <p:spPr>
          <a:xfrm>
            <a:off x="6734620" y="2275003"/>
            <a:ext cx="0" cy="3150495"/>
          </a:xfrm>
          <a:prstGeom prst="line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2" name="Connettore diritto 281">
            <a:extLst>
              <a:ext uri="{FF2B5EF4-FFF2-40B4-BE49-F238E27FC236}">
                <a16:creationId xmlns:a16="http://schemas.microsoft.com/office/drawing/2014/main" id="{A4727D02-42AB-454E-AD4B-7F6C5269F1D5}"/>
              </a:ext>
            </a:extLst>
          </p:cNvPr>
          <p:cNvCxnSpPr>
            <a:cxnSpLocks/>
          </p:cNvCxnSpPr>
          <p:nvPr/>
        </p:nvCxnSpPr>
        <p:spPr>
          <a:xfrm>
            <a:off x="6968156" y="2275003"/>
            <a:ext cx="0" cy="3644188"/>
          </a:xfrm>
          <a:prstGeom prst="line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igura a mano libera: forma 1">
            <a:extLst>
              <a:ext uri="{FF2B5EF4-FFF2-40B4-BE49-F238E27FC236}">
                <a16:creationId xmlns:a16="http://schemas.microsoft.com/office/drawing/2014/main" id="{FF48A362-FA75-4753-BD0B-DC87BDD2B1D5}"/>
              </a:ext>
            </a:extLst>
          </p:cNvPr>
          <p:cNvSpPr/>
          <p:nvPr/>
        </p:nvSpPr>
        <p:spPr>
          <a:xfrm>
            <a:off x="6730125" y="1642110"/>
            <a:ext cx="947078" cy="674373"/>
          </a:xfrm>
          <a:custGeom>
            <a:avLst/>
            <a:gdLst>
              <a:gd name="connsiteX0" fmla="*/ 219315 w 947078"/>
              <a:gd name="connsiteY0" fmla="*/ 449580 h 674373"/>
              <a:gd name="connsiteX1" fmla="*/ 127875 w 947078"/>
              <a:gd name="connsiteY1" fmla="*/ 520065 h 674373"/>
              <a:gd name="connsiteX2" fmla="*/ 32625 w 947078"/>
              <a:gd name="connsiteY2" fmla="*/ 598170 h 674373"/>
              <a:gd name="connsiteX3" fmla="*/ 240 w 947078"/>
              <a:gd name="connsiteY3" fmla="*/ 638175 h 674373"/>
              <a:gd name="connsiteX4" fmla="*/ 45960 w 947078"/>
              <a:gd name="connsiteY4" fmla="*/ 674370 h 674373"/>
              <a:gd name="connsiteX5" fmla="*/ 240270 w 947078"/>
              <a:gd name="connsiteY5" fmla="*/ 636270 h 674373"/>
              <a:gd name="connsiteX6" fmla="*/ 333615 w 947078"/>
              <a:gd name="connsiteY6" fmla="*/ 598170 h 674373"/>
              <a:gd name="connsiteX7" fmla="*/ 506970 w 947078"/>
              <a:gd name="connsiteY7" fmla="*/ 520065 h 674373"/>
              <a:gd name="connsiteX8" fmla="*/ 619365 w 947078"/>
              <a:gd name="connsiteY8" fmla="*/ 453390 h 674373"/>
              <a:gd name="connsiteX9" fmla="*/ 754620 w 947078"/>
              <a:gd name="connsiteY9" fmla="*/ 363855 h 674373"/>
              <a:gd name="connsiteX10" fmla="*/ 887970 w 947078"/>
              <a:gd name="connsiteY10" fmla="*/ 217170 h 674373"/>
              <a:gd name="connsiteX11" fmla="*/ 947025 w 947078"/>
              <a:gd name="connsiteY11" fmla="*/ 64770 h 674373"/>
              <a:gd name="connsiteX12" fmla="*/ 895590 w 947078"/>
              <a:gd name="connsiteY12" fmla="*/ 0 h 674373"/>
              <a:gd name="connsiteX13" fmla="*/ 760335 w 947078"/>
              <a:gd name="connsiteY13" fmla="*/ 64770 h 674373"/>
              <a:gd name="connsiteX14" fmla="*/ 548880 w 947078"/>
              <a:gd name="connsiteY14" fmla="*/ 217170 h 674373"/>
              <a:gd name="connsiteX15" fmla="*/ 346950 w 947078"/>
              <a:gd name="connsiteY15" fmla="*/ 363855 h 674373"/>
              <a:gd name="connsiteX16" fmla="*/ 219315 w 947078"/>
              <a:gd name="connsiteY16" fmla="*/ 449580 h 6743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947078" h="674373">
                <a:moveTo>
                  <a:pt x="219315" y="449580"/>
                </a:moveTo>
                <a:cubicBezTo>
                  <a:pt x="189152" y="472440"/>
                  <a:pt x="158990" y="495300"/>
                  <a:pt x="127875" y="520065"/>
                </a:cubicBezTo>
                <a:cubicBezTo>
                  <a:pt x="96760" y="544830"/>
                  <a:pt x="53897" y="578485"/>
                  <a:pt x="32625" y="598170"/>
                </a:cubicBezTo>
                <a:cubicBezTo>
                  <a:pt x="11352" y="617855"/>
                  <a:pt x="-1982" y="625475"/>
                  <a:pt x="240" y="638175"/>
                </a:cubicBezTo>
                <a:cubicBezTo>
                  <a:pt x="2462" y="650875"/>
                  <a:pt x="5955" y="674687"/>
                  <a:pt x="45960" y="674370"/>
                </a:cubicBezTo>
                <a:cubicBezTo>
                  <a:pt x="85965" y="674053"/>
                  <a:pt x="192327" y="648970"/>
                  <a:pt x="240270" y="636270"/>
                </a:cubicBezTo>
                <a:cubicBezTo>
                  <a:pt x="288213" y="623570"/>
                  <a:pt x="289165" y="617538"/>
                  <a:pt x="333615" y="598170"/>
                </a:cubicBezTo>
                <a:cubicBezTo>
                  <a:pt x="378065" y="578803"/>
                  <a:pt x="459345" y="544195"/>
                  <a:pt x="506970" y="520065"/>
                </a:cubicBezTo>
                <a:cubicBezTo>
                  <a:pt x="554595" y="495935"/>
                  <a:pt x="578090" y="479425"/>
                  <a:pt x="619365" y="453390"/>
                </a:cubicBezTo>
                <a:cubicBezTo>
                  <a:pt x="660640" y="427355"/>
                  <a:pt x="709853" y="403225"/>
                  <a:pt x="754620" y="363855"/>
                </a:cubicBezTo>
                <a:cubicBezTo>
                  <a:pt x="799387" y="324485"/>
                  <a:pt x="855902" y="267018"/>
                  <a:pt x="887970" y="217170"/>
                </a:cubicBezTo>
                <a:cubicBezTo>
                  <a:pt x="920038" y="167322"/>
                  <a:pt x="945755" y="100965"/>
                  <a:pt x="947025" y="64770"/>
                </a:cubicBezTo>
                <a:cubicBezTo>
                  <a:pt x="948295" y="28575"/>
                  <a:pt x="926705" y="0"/>
                  <a:pt x="895590" y="0"/>
                </a:cubicBezTo>
                <a:cubicBezTo>
                  <a:pt x="864475" y="0"/>
                  <a:pt x="818120" y="28575"/>
                  <a:pt x="760335" y="64770"/>
                </a:cubicBezTo>
                <a:cubicBezTo>
                  <a:pt x="702550" y="100965"/>
                  <a:pt x="548880" y="217170"/>
                  <a:pt x="548880" y="217170"/>
                </a:cubicBezTo>
                <a:lnTo>
                  <a:pt x="346950" y="363855"/>
                </a:lnTo>
                <a:lnTo>
                  <a:pt x="219315" y="449580"/>
                </a:lnTo>
                <a:close/>
              </a:path>
            </a:pathLst>
          </a:custGeom>
          <a:noFill/>
          <a:ln w="63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271" name="Connettore diritto 270">
            <a:extLst>
              <a:ext uri="{FF2B5EF4-FFF2-40B4-BE49-F238E27FC236}">
                <a16:creationId xmlns:a16="http://schemas.microsoft.com/office/drawing/2014/main" id="{AC469775-C45B-4E6D-A141-B23276FF180E}"/>
              </a:ext>
            </a:extLst>
          </p:cNvPr>
          <p:cNvCxnSpPr>
            <a:cxnSpLocks/>
          </p:cNvCxnSpPr>
          <p:nvPr/>
        </p:nvCxnSpPr>
        <p:spPr>
          <a:xfrm>
            <a:off x="7931162" y="2520957"/>
            <a:ext cx="0" cy="2940153"/>
          </a:xfrm>
          <a:prstGeom prst="line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7" name="Connettore diritto 286">
            <a:extLst>
              <a:ext uri="{FF2B5EF4-FFF2-40B4-BE49-F238E27FC236}">
                <a16:creationId xmlns:a16="http://schemas.microsoft.com/office/drawing/2014/main" id="{EBD5BCDD-1E39-40A7-BD0A-16D9142EC6FE}"/>
              </a:ext>
            </a:extLst>
          </p:cNvPr>
          <p:cNvCxnSpPr>
            <a:cxnSpLocks/>
          </p:cNvCxnSpPr>
          <p:nvPr/>
        </p:nvCxnSpPr>
        <p:spPr>
          <a:xfrm>
            <a:off x="8182675" y="2520957"/>
            <a:ext cx="0" cy="2273408"/>
          </a:xfrm>
          <a:prstGeom prst="line">
            <a:avLst/>
          </a:prstGeom>
          <a:ln w="3175">
            <a:solidFill>
              <a:srgbClr val="00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8" name="Ovale 287">
            <a:extLst>
              <a:ext uri="{FF2B5EF4-FFF2-40B4-BE49-F238E27FC236}">
                <a16:creationId xmlns:a16="http://schemas.microsoft.com/office/drawing/2014/main" id="{48C704EB-224B-4073-AF77-18BD1AB2F3B9}"/>
              </a:ext>
            </a:extLst>
          </p:cNvPr>
          <p:cNvSpPr/>
          <p:nvPr/>
        </p:nvSpPr>
        <p:spPr>
          <a:xfrm rot="20100000">
            <a:off x="8183292" y="4258020"/>
            <a:ext cx="1072800" cy="1072800"/>
          </a:xfrm>
          <a:prstGeom prst="ellipse">
            <a:avLst/>
          </a:prstGeom>
          <a:noFill/>
          <a:ln w="3175">
            <a:solidFill>
              <a:srgbClr val="0066F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89" name="Ovale 288">
            <a:extLst>
              <a:ext uri="{FF2B5EF4-FFF2-40B4-BE49-F238E27FC236}">
                <a16:creationId xmlns:a16="http://schemas.microsoft.com/office/drawing/2014/main" id="{B753FB46-64EA-45B1-B293-4523F9178532}"/>
              </a:ext>
            </a:extLst>
          </p:cNvPr>
          <p:cNvSpPr/>
          <p:nvPr/>
        </p:nvSpPr>
        <p:spPr>
          <a:xfrm>
            <a:off x="6659586" y="4826223"/>
            <a:ext cx="1270800" cy="1270800"/>
          </a:xfrm>
          <a:prstGeom prst="ellipse">
            <a:avLst/>
          </a:prstGeom>
          <a:noFill/>
          <a:ln w="3175"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92" name="CasellaDiTesto 291">
            <a:extLst>
              <a:ext uri="{FF2B5EF4-FFF2-40B4-BE49-F238E27FC236}">
                <a16:creationId xmlns:a16="http://schemas.microsoft.com/office/drawing/2014/main" id="{2DCE1C0D-59D2-4FB2-BD91-C8551F346CE7}"/>
              </a:ext>
            </a:extLst>
          </p:cNvPr>
          <p:cNvSpPr txBox="1"/>
          <p:nvPr/>
        </p:nvSpPr>
        <p:spPr>
          <a:xfrm>
            <a:off x="7229924" y="5265574"/>
            <a:ext cx="396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>
                <a:solidFill>
                  <a:srgbClr val="C00000"/>
                </a:solidFill>
                <a:latin typeface="Comic Sans MS" panose="030F0702030302020204" pitchFamily="66" charset="0"/>
              </a:rPr>
              <a:t>V’</a:t>
            </a:r>
          </a:p>
        </p:txBody>
      </p:sp>
      <p:sp>
        <p:nvSpPr>
          <p:cNvPr id="293" name="CasellaDiTesto 292">
            <a:extLst>
              <a:ext uri="{FF2B5EF4-FFF2-40B4-BE49-F238E27FC236}">
                <a16:creationId xmlns:a16="http://schemas.microsoft.com/office/drawing/2014/main" id="{37EE7C4D-D7CF-414A-8DC6-028E95DC83DE}"/>
              </a:ext>
            </a:extLst>
          </p:cNvPr>
          <p:cNvSpPr txBox="1"/>
          <p:nvPr/>
        </p:nvSpPr>
        <p:spPr>
          <a:xfrm>
            <a:off x="7259339" y="347720"/>
            <a:ext cx="46800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it-IT" sz="1400" dirty="0">
                <a:solidFill>
                  <a:srgbClr val="C00000"/>
                </a:solidFill>
                <a:latin typeface="Comic Sans MS" panose="030F0702030302020204" pitchFamily="66" charset="0"/>
              </a:rPr>
              <a:t>V’’</a:t>
            </a:r>
          </a:p>
        </p:txBody>
      </p:sp>
      <p:sp>
        <p:nvSpPr>
          <p:cNvPr id="294" name="CasellaDiTesto 293">
            <a:extLst>
              <a:ext uri="{FF2B5EF4-FFF2-40B4-BE49-F238E27FC236}">
                <a16:creationId xmlns:a16="http://schemas.microsoft.com/office/drawing/2014/main" id="{460973FB-F140-4C20-89B6-73D127D1B3D4}"/>
              </a:ext>
            </a:extLst>
          </p:cNvPr>
          <p:cNvSpPr txBox="1"/>
          <p:nvPr/>
        </p:nvSpPr>
        <p:spPr>
          <a:xfrm>
            <a:off x="8632963" y="4606008"/>
            <a:ext cx="396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>
                <a:solidFill>
                  <a:srgbClr val="0066FF"/>
                </a:solidFill>
                <a:latin typeface="Comic Sans MS" panose="030F0702030302020204" pitchFamily="66" charset="0"/>
              </a:rPr>
              <a:t>V’</a:t>
            </a:r>
          </a:p>
        </p:txBody>
      </p:sp>
      <p:sp>
        <p:nvSpPr>
          <p:cNvPr id="295" name="CasellaDiTesto 294">
            <a:extLst>
              <a:ext uri="{FF2B5EF4-FFF2-40B4-BE49-F238E27FC236}">
                <a16:creationId xmlns:a16="http://schemas.microsoft.com/office/drawing/2014/main" id="{E1E8498C-FF86-4B8C-AE8E-857B0339B183}"/>
              </a:ext>
            </a:extLst>
          </p:cNvPr>
          <p:cNvSpPr txBox="1"/>
          <p:nvPr/>
        </p:nvSpPr>
        <p:spPr>
          <a:xfrm>
            <a:off x="8684266" y="361034"/>
            <a:ext cx="468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>
                <a:solidFill>
                  <a:srgbClr val="0066FF"/>
                </a:solidFill>
                <a:latin typeface="Comic Sans MS" panose="030F0702030302020204" pitchFamily="66" charset="0"/>
              </a:rPr>
              <a:t>V’’</a:t>
            </a:r>
          </a:p>
        </p:txBody>
      </p:sp>
      <p:sp>
        <p:nvSpPr>
          <p:cNvPr id="296" name="CasellaDiTesto 295">
            <a:extLst>
              <a:ext uri="{FF2B5EF4-FFF2-40B4-BE49-F238E27FC236}">
                <a16:creationId xmlns:a16="http://schemas.microsoft.com/office/drawing/2014/main" id="{B9C42FA5-01AF-4085-8F60-221A3B4F619F}"/>
              </a:ext>
            </a:extLst>
          </p:cNvPr>
          <p:cNvSpPr txBox="1"/>
          <p:nvPr/>
        </p:nvSpPr>
        <p:spPr>
          <a:xfrm>
            <a:off x="5477994" y="6216120"/>
            <a:ext cx="565952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600" dirty="0">
                <a:latin typeface="Comic Sans MS" panose="030F0702030302020204" pitchFamily="66" charset="0"/>
              </a:rPr>
              <a:t>t</a:t>
            </a:r>
            <a:r>
              <a:rPr lang="it-IT" sz="1600" baseline="-25000" dirty="0">
                <a:latin typeface="Comic Sans MS" panose="030F0702030302020204" pitchFamily="66" charset="0"/>
              </a:rPr>
              <a:t>1</a:t>
            </a:r>
            <a:r>
              <a:rPr lang="it-IT" sz="1600" dirty="0">
                <a:latin typeface="Symbol" panose="05050102010706020507" pitchFamily="18" charset="2"/>
              </a:rPr>
              <a:t>b</a:t>
            </a:r>
            <a:endParaRPr lang="it-IT" sz="1600" dirty="0"/>
          </a:p>
        </p:txBody>
      </p:sp>
      <p:sp>
        <p:nvSpPr>
          <p:cNvPr id="297" name="CasellaDiTesto 296">
            <a:extLst>
              <a:ext uri="{FF2B5EF4-FFF2-40B4-BE49-F238E27FC236}">
                <a16:creationId xmlns:a16="http://schemas.microsoft.com/office/drawing/2014/main" id="{46F6D4BF-BB2D-4D97-B37E-4330CB6D7EB2}"/>
              </a:ext>
            </a:extLst>
          </p:cNvPr>
          <p:cNvSpPr txBox="1"/>
          <p:nvPr/>
        </p:nvSpPr>
        <p:spPr>
          <a:xfrm>
            <a:off x="11717488" y="613306"/>
            <a:ext cx="565952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600" dirty="0">
                <a:latin typeface="Comic Sans MS" panose="030F0702030302020204" pitchFamily="66" charset="0"/>
              </a:rPr>
              <a:t>t</a:t>
            </a:r>
            <a:r>
              <a:rPr lang="it-IT" sz="1600" baseline="-25000" dirty="0">
                <a:latin typeface="Comic Sans MS" panose="030F0702030302020204" pitchFamily="66" charset="0"/>
              </a:rPr>
              <a:t>2</a:t>
            </a:r>
            <a:r>
              <a:rPr lang="it-IT" sz="1600" dirty="0">
                <a:latin typeface="Symbol" panose="05050102010706020507" pitchFamily="18" charset="2"/>
              </a:rPr>
              <a:t>b</a:t>
            </a:r>
            <a:endParaRPr lang="it-IT" sz="1600" dirty="0"/>
          </a:p>
        </p:txBody>
      </p:sp>
      <p:sp>
        <p:nvSpPr>
          <p:cNvPr id="298" name="CasellaDiTesto 297">
            <a:extLst>
              <a:ext uri="{FF2B5EF4-FFF2-40B4-BE49-F238E27FC236}">
                <a16:creationId xmlns:a16="http://schemas.microsoft.com/office/drawing/2014/main" id="{DF472054-1364-4210-96A8-1E59E4D26550}"/>
              </a:ext>
            </a:extLst>
          </p:cNvPr>
          <p:cNvSpPr txBox="1"/>
          <p:nvPr/>
        </p:nvSpPr>
        <p:spPr>
          <a:xfrm>
            <a:off x="11582275" y="2887641"/>
            <a:ext cx="3885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>
                <a:latin typeface="Comic Sans MS" panose="030F0702030302020204" pitchFamily="66" charset="0"/>
              </a:rPr>
              <a:t>lt</a:t>
            </a:r>
          </a:p>
        </p:txBody>
      </p:sp>
      <p:sp>
        <p:nvSpPr>
          <p:cNvPr id="299" name="CasellaDiTesto 298">
            <a:extLst>
              <a:ext uri="{FF2B5EF4-FFF2-40B4-BE49-F238E27FC236}">
                <a16:creationId xmlns:a16="http://schemas.microsoft.com/office/drawing/2014/main" id="{F2347882-06CA-403A-AA0C-88B539EC8E50}"/>
              </a:ext>
            </a:extLst>
          </p:cNvPr>
          <p:cNvSpPr txBox="1"/>
          <p:nvPr/>
        </p:nvSpPr>
        <p:spPr>
          <a:xfrm>
            <a:off x="7868814" y="1067667"/>
            <a:ext cx="46800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it-IT" sz="1400" dirty="0">
                <a:solidFill>
                  <a:schemeClr val="accent6"/>
                </a:solidFill>
                <a:latin typeface="Comic Sans MS" panose="030F0702030302020204" pitchFamily="66" charset="0"/>
              </a:rPr>
              <a:t>V’’</a:t>
            </a:r>
          </a:p>
        </p:txBody>
      </p:sp>
      <p:sp>
        <p:nvSpPr>
          <p:cNvPr id="300" name="CasellaDiTesto 299">
            <a:extLst>
              <a:ext uri="{FF2B5EF4-FFF2-40B4-BE49-F238E27FC236}">
                <a16:creationId xmlns:a16="http://schemas.microsoft.com/office/drawing/2014/main" id="{CB6AF94F-79E0-4E2D-92C9-FC594D734178}"/>
              </a:ext>
            </a:extLst>
          </p:cNvPr>
          <p:cNvSpPr txBox="1"/>
          <p:nvPr/>
        </p:nvSpPr>
        <p:spPr>
          <a:xfrm>
            <a:off x="7983419" y="4899812"/>
            <a:ext cx="396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>
                <a:solidFill>
                  <a:schemeClr val="accent6"/>
                </a:solidFill>
                <a:latin typeface="Comic Sans MS" panose="030F0702030302020204" pitchFamily="66" charset="0"/>
              </a:rPr>
              <a:t>V’</a:t>
            </a:r>
          </a:p>
        </p:txBody>
      </p:sp>
      <p:sp>
        <p:nvSpPr>
          <p:cNvPr id="14" name="Arco 13">
            <a:extLst>
              <a:ext uri="{FF2B5EF4-FFF2-40B4-BE49-F238E27FC236}">
                <a16:creationId xmlns:a16="http://schemas.microsoft.com/office/drawing/2014/main" id="{376263C6-97CF-4361-93C3-89F1FC678DF2}"/>
              </a:ext>
            </a:extLst>
          </p:cNvPr>
          <p:cNvSpPr/>
          <p:nvPr/>
        </p:nvSpPr>
        <p:spPr>
          <a:xfrm>
            <a:off x="6733570" y="5016445"/>
            <a:ext cx="947055" cy="963139"/>
          </a:xfrm>
          <a:prstGeom prst="arc">
            <a:avLst>
              <a:gd name="adj1" fmla="val 1080100"/>
              <a:gd name="adj2" fmla="val 1078086"/>
            </a:avLst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2" name="Ovale 21">
            <a:extLst>
              <a:ext uri="{FF2B5EF4-FFF2-40B4-BE49-F238E27FC236}">
                <a16:creationId xmlns:a16="http://schemas.microsoft.com/office/drawing/2014/main" id="{5761F04D-6A34-47B5-96A8-94D3263986CE}"/>
              </a:ext>
            </a:extLst>
          </p:cNvPr>
          <p:cNvSpPr/>
          <p:nvPr/>
        </p:nvSpPr>
        <p:spPr>
          <a:xfrm>
            <a:off x="8412593" y="4386870"/>
            <a:ext cx="730800" cy="755045"/>
          </a:xfrm>
          <a:prstGeom prst="ellipse">
            <a:avLst/>
          </a:prstGeom>
          <a:noFill/>
          <a:ln w="63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6E8D3AAF-265A-4A25-8A5E-7555C46AAC92}"/>
              </a:ext>
            </a:extLst>
          </p:cNvPr>
          <p:cNvSpPr txBox="1"/>
          <p:nvPr/>
        </p:nvSpPr>
        <p:spPr>
          <a:xfrm>
            <a:off x="11999" y="395490"/>
            <a:ext cx="5723249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700" dirty="0">
                <a:latin typeface="Comic Sans MS" panose="030F0702030302020204" pitchFamily="66" charset="0"/>
              </a:rPr>
              <a:t>Restano da determinare i punti intermedi tra </a:t>
            </a:r>
            <a:r>
              <a:rPr lang="it-IT" sz="1700" dirty="0">
                <a:solidFill>
                  <a:srgbClr val="FF0000"/>
                </a:solidFill>
                <a:latin typeface="Comic Sans MS" panose="030F0702030302020204" pitchFamily="66" charset="0"/>
              </a:rPr>
              <a:t>X</a:t>
            </a:r>
            <a:r>
              <a:rPr lang="it-IT" sz="1700" dirty="0">
                <a:latin typeface="Comic Sans MS" panose="030F0702030302020204" pitchFamily="66" charset="0"/>
              </a:rPr>
              <a:t> e </a:t>
            </a:r>
            <a:r>
              <a:rPr lang="it-IT" sz="1700" dirty="0">
                <a:solidFill>
                  <a:srgbClr val="FF0000"/>
                </a:solidFill>
                <a:latin typeface="Comic Sans MS" panose="030F0702030302020204" pitchFamily="66" charset="0"/>
              </a:rPr>
              <a:t>Y</a:t>
            </a:r>
            <a:r>
              <a:rPr lang="it-IT" sz="1700" dirty="0">
                <a:latin typeface="Comic Sans MS" panose="030F0702030302020204" pitchFamily="66" charset="0"/>
              </a:rPr>
              <a:t> del cono </a:t>
            </a:r>
            <a:r>
              <a:rPr lang="it-IT" sz="1700" dirty="0">
                <a:solidFill>
                  <a:srgbClr val="0066FF"/>
                </a:solidFill>
                <a:latin typeface="Comic Sans MS" panose="030F0702030302020204" pitchFamily="66" charset="0"/>
              </a:rPr>
              <a:t>blu</a:t>
            </a:r>
            <a:r>
              <a:rPr lang="it-IT" sz="1700" dirty="0">
                <a:latin typeface="Comic Sans MS" panose="030F0702030302020204" pitchFamily="66" charset="0"/>
              </a:rPr>
              <a:t> e quelli tra </a:t>
            </a:r>
            <a:r>
              <a:rPr lang="it-IT" sz="1700" dirty="0">
                <a:solidFill>
                  <a:srgbClr val="FF0000"/>
                </a:solidFill>
                <a:latin typeface="Comic Sans MS" panose="030F0702030302020204" pitchFamily="66" charset="0"/>
              </a:rPr>
              <a:t>U</a:t>
            </a:r>
            <a:r>
              <a:rPr lang="it-IT" sz="1700" dirty="0">
                <a:latin typeface="Comic Sans MS" panose="030F0702030302020204" pitchFamily="66" charset="0"/>
              </a:rPr>
              <a:t> e </a:t>
            </a:r>
            <a:r>
              <a:rPr lang="it-IT" sz="1700" dirty="0">
                <a:solidFill>
                  <a:srgbClr val="FF0000"/>
                </a:solidFill>
                <a:latin typeface="Comic Sans MS" panose="030F0702030302020204" pitchFamily="66" charset="0"/>
              </a:rPr>
              <a:t>Z</a:t>
            </a:r>
            <a:r>
              <a:rPr lang="it-IT" sz="1700" dirty="0">
                <a:latin typeface="Comic Sans MS" panose="030F0702030302020204" pitchFamily="66" charset="0"/>
              </a:rPr>
              <a:t> del cono </a:t>
            </a:r>
            <a:r>
              <a:rPr lang="it-IT" sz="1700" dirty="0">
                <a:solidFill>
                  <a:srgbClr val="C00000"/>
                </a:solidFill>
                <a:latin typeface="Comic Sans MS" panose="030F0702030302020204" pitchFamily="66" charset="0"/>
              </a:rPr>
              <a:t>rosso</a:t>
            </a:r>
            <a:r>
              <a:rPr lang="it-IT" sz="1700" dirty="0">
                <a:latin typeface="Comic Sans MS" panose="030F0702030302020204" pitchFamily="66" charset="0"/>
              </a:rPr>
              <a:t>.</a:t>
            </a:r>
          </a:p>
        </p:txBody>
      </p:sp>
      <p:grpSp>
        <p:nvGrpSpPr>
          <p:cNvPr id="307" name="Gruppo 306">
            <a:extLst>
              <a:ext uri="{FF2B5EF4-FFF2-40B4-BE49-F238E27FC236}">
                <a16:creationId xmlns:a16="http://schemas.microsoft.com/office/drawing/2014/main" id="{8222EE18-C565-4A00-A5F3-E17ABA611238}"/>
              </a:ext>
            </a:extLst>
          </p:cNvPr>
          <p:cNvGrpSpPr/>
          <p:nvPr/>
        </p:nvGrpSpPr>
        <p:grpSpPr>
          <a:xfrm>
            <a:off x="0" y="967968"/>
            <a:ext cx="6238640" cy="877163"/>
            <a:chOff x="-14268" y="281560"/>
            <a:chExt cx="4923983" cy="877163"/>
          </a:xfrm>
        </p:grpSpPr>
        <p:sp>
          <p:nvSpPr>
            <p:cNvPr id="308" name="CasellaDiTesto 307">
              <a:extLst>
                <a:ext uri="{FF2B5EF4-FFF2-40B4-BE49-F238E27FC236}">
                  <a16:creationId xmlns:a16="http://schemas.microsoft.com/office/drawing/2014/main" id="{4AE60D88-3E35-4D5F-8309-3736BCE294DF}"/>
                </a:ext>
              </a:extLst>
            </p:cNvPr>
            <p:cNvSpPr txBox="1"/>
            <p:nvPr/>
          </p:nvSpPr>
          <p:spPr>
            <a:xfrm>
              <a:off x="-14268" y="281560"/>
              <a:ext cx="4923983" cy="8771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700" dirty="0">
                  <a:latin typeface="Comic Sans MS" panose="030F0702030302020204" pitchFamily="66" charset="0"/>
                </a:rPr>
                <a:t>Per determinare questi punti che completano il disegno della curva d’intersezione tra i solidi utilizziamo l’operazione di sezione del cono con un piano </a:t>
              </a:r>
              <a:r>
                <a:rPr lang="it-IT" sz="1700" dirty="0">
                  <a:solidFill>
                    <a:srgbClr val="FF0000"/>
                  </a:solidFill>
                  <a:latin typeface="Symbol" panose="05050102010706020507" pitchFamily="18" charset="2"/>
                </a:rPr>
                <a:t>a</a:t>
              </a:r>
              <a:r>
                <a:rPr lang="it-IT" sz="1700" dirty="0">
                  <a:solidFill>
                    <a:srgbClr val="FF0000"/>
                  </a:solidFill>
                  <a:latin typeface="Comic Sans MS" panose="030F0702030302020204" pitchFamily="66" charset="0"/>
                </a:rPr>
                <a:t> (t</a:t>
              </a:r>
              <a:r>
                <a:rPr lang="it-IT" sz="1700" baseline="-25000" dirty="0">
                  <a:solidFill>
                    <a:srgbClr val="FF0000"/>
                  </a:solidFill>
                  <a:latin typeface="Comic Sans MS" panose="030F0702030302020204" pitchFamily="66" charset="0"/>
                </a:rPr>
                <a:t>1</a:t>
              </a:r>
              <a:r>
                <a:rPr lang="it-IT" sz="1700" dirty="0">
                  <a:solidFill>
                    <a:srgbClr val="FF0000"/>
                  </a:solidFill>
                  <a:latin typeface="Symbol" panose="05050102010706020507" pitchFamily="18" charset="2"/>
                </a:rPr>
                <a:t>a</a:t>
              </a:r>
              <a:r>
                <a:rPr lang="it-IT" sz="1700" dirty="0">
                  <a:solidFill>
                    <a:srgbClr val="FF0000"/>
                  </a:solidFill>
                  <a:latin typeface="Comic Sans MS" panose="030F0702030302020204" pitchFamily="66" charset="0"/>
                </a:rPr>
                <a:t>; t</a:t>
              </a:r>
              <a:r>
                <a:rPr lang="it-IT" sz="1700" baseline="-25000" dirty="0">
                  <a:solidFill>
                    <a:srgbClr val="FF0000"/>
                  </a:solidFill>
                  <a:latin typeface="Comic Sans MS" panose="030F0702030302020204" pitchFamily="66" charset="0"/>
                </a:rPr>
                <a:t>2</a:t>
              </a:r>
              <a:r>
                <a:rPr lang="it-IT" sz="1700" dirty="0">
                  <a:solidFill>
                    <a:srgbClr val="FF0000"/>
                  </a:solidFill>
                  <a:latin typeface="Symbol" panose="05050102010706020507" pitchFamily="18" charset="2"/>
                </a:rPr>
                <a:t>a</a:t>
              </a:r>
              <a:r>
                <a:rPr lang="it-IT" sz="1700" dirty="0">
                  <a:solidFill>
                    <a:srgbClr val="FF0000"/>
                  </a:solidFill>
                  <a:latin typeface="Comic Sans MS" panose="030F0702030302020204" pitchFamily="66" charset="0"/>
                </a:rPr>
                <a:t>) </a:t>
              </a:r>
              <a:r>
                <a:rPr lang="it-IT" sz="1700" dirty="0">
                  <a:latin typeface="Comic Sans MS" panose="030F0702030302020204" pitchFamily="66" charset="0"/>
                </a:rPr>
                <a:t>orizzontale</a:t>
              </a:r>
            </a:p>
          </p:txBody>
        </p:sp>
        <p:sp>
          <p:nvSpPr>
            <p:cNvPr id="309" name="CasellaDiTesto 308">
              <a:extLst>
                <a:ext uri="{FF2B5EF4-FFF2-40B4-BE49-F238E27FC236}">
                  <a16:creationId xmlns:a16="http://schemas.microsoft.com/office/drawing/2014/main" id="{3A96EB58-C4BE-4E4A-AB04-24AD5A3F2473}"/>
                </a:ext>
              </a:extLst>
            </p:cNvPr>
            <p:cNvSpPr txBox="1"/>
            <p:nvPr/>
          </p:nvSpPr>
          <p:spPr>
            <a:xfrm>
              <a:off x="2629553" y="705794"/>
              <a:ext cx="360000" cy="35394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it-IT" sz="1700" dirty="0">
                  <a:solidFill>
                    <a:srgbClr val="FF0000"/>
                  </a:solidFill>
                  <a:latin typeface="Symbol" panose="05050102010706020507" pitchFamily="18" charset="2"/>
                </a:rPr>
                <a:t>¥</a:t>
              </a:r>
              <a:endParaRPr lang="it-IT" sz="1700" dirty="0">
                <a:solidFill>
                  <a:srgbClr val="FF0000"/>
                </a:solidFill>
                <a:latin typeface="MS Shell Dlg 2" panose="020B0604030504040204" pitchFamily="34" charset="0"/>
              </a:endParaRPr>
            </a:p>
          </p:txBody>
        </p:sp>
      </p:grp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EB667AE8-D5DF-42BC-8B48-E249AD655149}"/>
              </a:ext>
            </a:extLst>
          </p:cNvPr>
          <p:cNvSpPr txBox="1"/>
          <p:nvPr/>
        </p:nvSpPr>
        <p:spPr>
          <a:xfrm>
            <a:off x="39460" y="1811866"/>
            <a:ext cx="5498535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700" dirty="0">
                <a:latin typeface="Comic Sans MS" panose="030F0702030302020204" pitchFamily="66" charset="0"/>
              </a:rPr>
              <a:t>Iniziamo con i coni </a:t>
            </a:r>
            <a:r>
              <a:rPr lang="it-IT" sz="1700" dirty="0">
                <a:solidFill>
                  <a:srgbClr val="C00000"/>
                </a:solidFill>
                <a:latin typeface="Comic Sans MS" panose="030F0702030302020204" pitchFamily="66" charset="0"/>
              </a:rPr>
              <a:t>rosso</a:t>
            </a:r>
            <a:r>
              <a:rPr lang="it-IT" sz="1700" dirty="0">
                <a:latin typeface="Comic Sans MS" panose="030F0702030302020204" pitchFamily="66" charset="0"/>
              </a:rPr>
              <a:t> e </a:t>
            </a:r>
            <a:r>
              <a:rPr lang="it-IT" sz="1700" dirty="0">
                <a:solidFill>
                  <a:schemeClr val="accent6"/>
                </a:solidFill>
                <a:latin typeface="Comic Sans MS" panose="030F0702030302020204" pitchFamily="66" charset="0"/>
              </a:rPr>
              <a:t>verde </a:t>
            </a:r>
            <a:r>
              <a:rPr lang="it-IT" sz="1700" dirty="0">
                <a:latin typeface="Comic Sans MS" panose="030F0702030302020204" pitchFamily="66" charset="0"/>
              </a:rPr>
              <a:t>utilizzando i piani </a:t>
            </a:r>
            <a:r>
              <a:rPr lang="it-IT" sz="1700" dirty="0">
                <a:solidFill>
                  <a:srgbClr val="FF3300"/>
                </a:solidFill>
                <a:latin typeface="Symbol" panose="05050102010706020507" pitchFamily="18" charset="2"/>
              </a:rPr>
              <a:t>a</a:t>
            </a:r>
            <a:r>
              <a:rPr lang="it-IT" sz="1700" baseline="-25000" dirty="0">
                <a:solidFill>
                  <a:srgbClr val="FF3300"/>
                </a:solidFill>
                <a:latin typeface="Comic Sans MS" panose="030F0702030302020204" pitchFamily="66" charset="0"/>
              </a:rPr>
              <a:t>1</a:t>
            </a:r>
            <a:r>
              <a:rPr lang="it-IT" sz="1700" dirty="0">
                <a:solidFill>
                  <a:srgbClr val="FF3300"/>
                </a:solidFill>
                <a:latin typeface="Comic Sans MS" panose="030F0702030302020204" pitchFamily="66" charset="0"/>
              </a:rPr>
              <a:t>, </a:t>
            </a:r>
            <a:r>
              <a:rPr lang="it-IT" sz="1700" dirty="0">
                <a:solidFill>
                  <a:srgbClr val="FF3300"/>
                </a:solidFill>
                <a:latin typeface="Symbol" panose="05050102010706020507" pitchFamily="18" charset="2"/>
              </a:rPr>
              <a:t>a</a:t>
            </a:r>
            <a:r>
              <a:rPr lang="it-IT" sz="1700" baseline="-25000" dirty="0">
                <a:solidFill>
                  <a:srgbClr val="FF3300"/>
                </a:solidFill>
                <a:latin typeface="Comic Sans MS" panose="030F0702030302020204" pitchFamily="66" charset="0"/>
              </a:rPr>
              <a:t>2</a:t>
            </a:r>
            <a:r>
              <a:rPr lang="it-IT" sz="1700" dirty="0">
                <a:solidFill>
                  <a:srgbClr val="FF3300"/>
                </a:solidFill>
                <a:latin typeface="Comic Sans MS" panose="030F0702030302020204" pitchFamily="66" charset="0"/>
              </a:rPr>
              <a:t>, </a:t>
            </a:r>
            <a:r>
              <a:rPr lang="it-IT" sz="1700" dirty="0">
                <a:solidFill>
                  <a:srgbClr val="FF3300"/>
                </a:solidFill>
                <a:latin typeface="Symbol" panose="05050102010706020507" pitchFamily="18" charset="2"/>
              </a:rPr>
              <a:t>a</a:t>
            </a:r>
            <a:r>
              <a:rPr lang="it-IT" sz="1700" baseline="-25000" dirty="0">
                <a:solidFill>
                  <a:srgbClr val="FF3300"/>
                </a:solidFill>
                <a:latin typeface="Comic Sans MS" panose="030F0702030302020204" pitchFamily="66" charset="0"/>
              </a:rPr>
              <a:t>3 </a:t>
            </a:r>
            <a:r>
              <a:rPr lang="it-IT" sz="1700" dirty="0">
                <a:latin typeface="Comic Sans MS" panose="030F0702030302020204" pitchFamily="66" charset="0"/>
              </a:rPr>
              <a:t>che determinando due circonferenze complanari che si intersecano definiscono due punti della curva di compenetrazione</a:t>
            </a:r>
          </a:p>
        </p:txBody>
      </p:sp>
      <p:sp>
        <p:nvSpPr>
          <p:cNvPr id="24" name="CasellaDiTesto 23">
            <a:extLst>
              <a:ext uri="{FF2B5EF4-FFF2-40B4-BE49-F238E27FC236}">
                <a16:creationId xmlns:a16="http://schemas.microsoft.com/office/drawing/2014/main" id="{33FA6B5A-BC0D-4248-A830-63F9AD415D87}"/>
              </a:ext>
            </a:extLst>
          </p:cNvPr>
          <p:cNvSpPr txBox="1"/>
          <p:nvPr/>
        </p:nvSpPr>
        <p:spPr>
          <a:xfrm>
            <a:off x="29066" y="2936781"/>
            <a:ext cx="5588643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700" dirty="0">
                <a:latin typeface="Comic Sans MS" panose="030F0702030302020204" pitchFamily="66" charset="0"/>
              </a:rPr>
              <a:t>Passiamo, poi ai piani </a:t>
            </a:r>
            <a:r>
              <a:rPr lang="it-IT" sz="1700" dirty="0">
                <a:solidFill>
                  <a:srgbClr val="FF3300"/>
                </a:solidFill>
                <a:latin typeface="Symbol" panose="05050102010706020507" pitchFamily="18" charset="2"/>
              </a:rPr>
              <a:t>a</a:t>
            </a:r>
            <a:r>
              <a:rPr lang="it-IT" sz="1700" baseline="-25000" dirty="0">
                <a:solidFill>
                  <a:srgbClr val="FF3300"/>
                </a:solidFill>
                <a:latin typeface="Comic Sans MS" panose="030F0702030302020204" pitchFamily="66" charset="0"/>
              </a:rPr>
              <a:t>4</a:t>
            </a:r>
            <a:r>
              <a:rPr lang="it-IT" sz="1700" dirty="0">
                <a:solidFill>
                  <a:srgbClr val="FF3300"/>
                </a:solidFill>
                <a:latin typeface="Comic Sans MS" panose="030F0702030302020204" pitchFamily="66" charset="0"/>
              </a:rPr>
              <a:t>, </a:t>
            </a:r>
            <a:r>
              <a:rPr lang="it-IT" sz="1700" dirty="0">
                <a:solidFill>
                  <a:srgbClr val="FF3300"/>
                </a:solidFill>
                <a:latin typeface="Symbol" panose="05050102010706020507" pitchFamily="18" charset="2"/>
              </a:rPr>
              <a:t>a</a:t>
            </a:r>
            <a:r>
              <a:rPr lang="it-IT" sz="1700" baseline="-25000" dirty="0">
                <a:solidFill>
                  <a:srgbClr val="FF3300"/>
                </a:solidFill>
                <a:latin typeface="Comic Sans MS" panose="030F0702030302020204" pitchFamily="66" charset="0"/>
              </a:rPr>
              <a:t>5</a:t>
            </a:r>
            <a:r>
              <a:rPr lang="it-IT" sz="1700" dirty="0">
                <a:solidFill>
                  <a:srgbClr val="FF3300"/>
                </a:solidFill>
                <a:latin typeface="Comic Sans MS" panose="030F0702030302020204" pitchFamily="66" charset="0"/>
              </a:rPr>
              <a:t>, </a:t>
            </a:r>
            <a:r>
              <a:rPr lang="it-IT" sz="1700" dirty="0">
                <a:solidFill>
                  <a:srgbClr val="FF3300"/>
                </a:solidFill>
                <a:latin typeface="Symbol" panose="05050102010706020507" pitchFamily="18" charset="2"/>
              </a:rPr>
              <a:t>a</a:t>
            </a:r>
            <a:r>
              <a:rPr lang="it-IT" sz="1700" baseline="-25000" dirty="0">
                <a:solidFill>
                  <a:srgbClr val="FF3300"/>
                </a:solidFill>
                <a:latin typeface="Comic Sans MS" panose="030F0702030302020204" pitchFamily="66" charset="0"/>
              </a:rPr>
              <a:t>6, </a:t>
            </a:r>
            <a:r>
              <a:rPr lang="it-IT" sz="1700" dirty="0">
                <a:solidFill>
                  <a:srgbClr val="FF3300"/>
                </a:solidFill>
                <a:latin typeface="Symbol" panose="05050102010706020507" pitchFamily="18" charset="2"/>
              </a:rPr>
              <a:t>a</a:t>
            </a:r>
            <a:r>
              <a:rPr lang="it-IT" sz="1700" baseline="-25000" dirty="0">
                <a:solidFill>
                  <a:srgbClr val="FF3300"/>
                </a:solidFill>
                <a:latin typeface="Comic Sans MS" panose="030F0702030302020204" pitchFamily="66" charset="0"/>
              </a:rPr>
              <a:t>7 </a:t>
            </a:r>
            <a:r>
              <a:rPr lang="it-IT" sz="1700" dirty="0">
                <a:latin typeface="Comic Sans MS" panose="030F0702030302020204" pitchFamily="66" charset="0"/>
              </a:rPr>
              <a:t>che intersecano i tre coni </a:t>
            </a:r>
            <a:r>
              <a:rPr lang="it-IT" sz="1700" dirty="0">
                <a:solidFill>
                  <a:srgbClr val="0066FF"/>
                </a:solidFill>
                <a:latin typeface="Comic Sans MS" panose="030F0702030302020204" pitchFamily="66" charset="0"/>
              </a:rPr>
              <a:t>blu</a:t>
            </a:r>
            <a:r>
              <a:rPr lang="it-IT" sz="1700" dirty="0">
                <a:latin typeface="Comic Sans MS" panose="030F0702030302020204" pitchFamily="66" charset="0"/>
              </a:rPr>
              <a:t>, </a:t>
            </a:r>
            <a:r>
              <a:rPr lang="it-IT" sz="1700" dirty="0">
                <a:solidFill>
                  <a:srgbClr val="C00000"/>
                </a:solidFill>
                <a:latin typeface="Comic Sans MS" panose="030F0702030302020204" pitchFamily="66" charset="0"/>
              </a:rPr>
              <a:t>rosso</a:t>
            </a:r>
            <a:r>
              <a:rPr lang="it-IT" sz="1700" dirty="0">
                <a:latin typeface="Comic Sans MS" panose="030F0702030302020204" pitchFamily="66" charset="0"/>
              </a:rPr>
              <a:t> e </a:t>
            </a:r>
            <a:r>
              <a:rPr lang="it-IT" sz="1700" dirty="0">
                <a:solidFill>
                  <a:schemeClr val="accent6"/>
                </a:solidFill>
                <a:latin typeface="Comic Sans MS" panose="030F0702030302020204" pitchFamily="66" charset="0"/>
              </a:rPr>
              <a:t>verde</a:t>
            </a:r>
            <a:r>
              <a:rPr lang="it-IT" sz="1700" dirty="0">
                <a:latin typeface="Comic Sans MS" panose="030F0702030302020204" pitchFamily="66" charset="0"/>
              </a:rPr>
              <a:t> generando tre circonferenze complanari che intersecandosi generano due punti sul cono rosso e due su quello blu</a:t>
            </a:r>
          </a:p>
        </p:txBody>
      </p:sp>
      <p:sp>
        <p:nvSpPr>
          <p:cNvPr id="47" name="CasellaDiTesto 46">
            <a:extLst>
              <a:ext uri="{FF2B5EF4-FFF2-40B4-BE49-F238E27FC236}">
                <a16:creationId xmlns:a16="http://schemas.microsoft.com/office/drawing/2014/main" id="{CB8A4973-8E8A-4028-90C1-F22D368DC057}"/>
              </a:ext>
            </a:extLst>
          </p:cNvPr>
          <p:cNvSpPr txBox="1"/>
          <p:nvPr/>
        </p:nvSpPr>
        <p:spPr>
          <a:xfrm>
            <a:off x="5231339" y="2060458"/>
            <a:ext cx="396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>
                <a:solidFill>
                  <a:srgbClr val="FF0000"/>
                </a:solidFill>
                <a:latin typeface="Symbol" panose="05050102010706020507" pitchFamily="18" charset="2"/>
              </a:rPr>
              <a:t>a</a:t>
            </a:r>
            <a:r>
              <a:rPr lang="it-IT" sz="14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311" name="CasellaDiTesto 310">
            <a:extLst>
              <a:ext uri="{FF2B5EF4-FFF2-40B4-BE49-F238E27FC236}">
                <a16:creationId xmlns:a16="http://schemas.microsoft.com/office/drawing/2014/main" id="{D459EFA3-3406-4EE6-8BF1-8530FB687623}"/>
              </a:ext>
            </a:extLst>
          </p:cNvPr>
          <p:cNvSpPr txBox="1"/>
          <p:nvPr/>
        </p:nvSpPr>
        <p:spPr>
          <a:xfrm>
            <a:off x="5470598" y="2168733"/>
            <a:ext cx="360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>
                <a:solidFill>
                  <a:srgbClr val="FF0000"/>
                </a:solidFill>
                <a:latin typeface="Symbol" panose="05050102010706020507" pitchFamily="18" charset="2"/>
              </a:rPr>
              <a:t>a</a:t>
            </a:r>
            <a:r>
              <a:rPr lang="it-IT" sz="14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312" name="CasellaDiTesto 311">
            <a:extLst>
              <a:ext uri="{FF2B5EF4-FFF2-40B4-BE49-F238E27FC236}">
                <a16:creationId xmlns:a16="http://schemas.microsoft.com/office/drawing/2014/main" id="{6C2759DA-C6D8-4CBB-A914-A2DE82EE04E7}"/>
              </a:ext>
            </a:extLst>
          </p:cNvPr>
          <p:cNvSpPr txBox="1"/>
          <p:nvPr/>
        </p:nvSpPr>
        <p:spPr>
          <a:xfrm>
            <a:off x="10635853" y="1968267"/>
            <a:ext cx="396000" cy="288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>
                <a:solidFill>
                  <a:srgbClr val="FF0000"/>
                </a:solidFill>
                <a:latin typeface="Symbol" panose="05050102010706020507" pitchFamily="18" charset="2"/>
              </a:rPr>
              <a:t>a</a:t>
            </a:r>
            <a:r>
              <a:rPr lang="it-IT" sz="14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313" name="CasellaDiTesto 312">
            <a:extLst>
              <a:ext uri="{FF2B5EF4-FFF2-40B4-BE49-F238E27FC236}">
                <a16:creationId xmlns:a16="http://schemas.microsoft.com/office/drawing/2014/main" id="{2CA293CB-0F06-477D-AE00-3E42E9F340A7}"/>
              </a:ext>
            </a:extLst>
          </p:cNvPr>
          <p:cNvSpPr txBox="1"/>
          <p:nvPr/>
        </p:nvSpPr>
        <p:spPr>
          <a:xfrm>
            <a:off x="5478331" y="1857411"/>
            <a:ext cx="396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>
                <a:solidFill>
                  <a:srgbClr val="FF0000"/>
                </a:solidFill>
                <a:latin typeface="Symbol" panose="05050102010706020507" pitchFamily="18" charset="2"/>
              </a:rPr>
              <a:t>a</a:t>
            </a:r>
            <a:r>
              <a:rPr lang="it-IT" sz="14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314" name="CasellaDiTesto 313">
            <a:extLst>
              <a:ext uri="{FF2B5EF4-FFF2-40B4-BE49-F238E27FC236}">
                <a16:creationId xmlns:a16="http://schemas.microsoft.com/office/drawing/2014/main" id="{86B44413-452E-4D9D-8DFA-5375DF486AA9}"/>
              </a:ext>
            </a:extLst>
          </p:cNvPr>
          <p:cNvSpPr txBox="1"/>
          <p:nvPr/>
        </p:nvSpPr>
        <p:spPr>
          <a:xfrm>
            <a:off x="5250311" y="1941848"/>
            <a:ext cx="396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>
                <a:solidFill>
                  <a:srgbClr val="FF0000"/>
                </a:solidFill>
                <a:latin typeface="Symbol" panose="05050102010706020507" pitchFamily="18" charset="2"/>
              </a:rPr>
              <a:t>a</a:t>
            </a:r>
            <a:r>
              <a:rPr lang="it-IT" sz="14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316" name="CasellaDiTesto 315">
            <a:extLst>
              <a:ext uri="{FF2B5EF4-FFF2-40B4-BE49-F238E27FC236}">
                <a16:creationId xmlns:a16="http://schemas.microsoft.com/office/drawing/2014/main" id="{00AFB33C-356D-4D20-8290-3C380A06DBF6}"/>
              </a:ext>
            </a:extLst>
          </p:cNvPr>
          <p:cNvSpPr txBox="1"/>
          <p:nvPr/>
        </p:nvSpPr>
        <p:spPr>
          <a:xfrm>
            <a:off x="10815757" y="1649908"/>
            <a:ext cx="396000" cy="288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>
                <a:solidFill>
                  <a:srgbClr val="FF0000"/>
                </a:solidFill>
                <a:latin typeface="Symbol" panose="05050102010706020507" pitchFamily="18" charset="2"/>
              </a:rPr>
              <a:t>a</a:t>
            </a:r>
            <a:r>
              <a:rPr lang="it-IT" sz="14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6</a:t>
            </a:r>
          </a:p>
        </p:txBody>
      </p:sp>
      <p:sp>
        <p:nvSpPr>
          <p:cNvPr id="318" name="CasellaDiTesto 317">
            <a:extLst>
              <a:ext uri="{FF2B5EF4-FFF2-40B4-BE49-F238E27FC236}">
                <a16:creationId xmlns:a16="http://schemas.microsoft.com/office/drawing/2014/main" id="{C3AE2AD1-4349-449D-98A6-EB609C51D0D0}"/>
              </a:ext>
            </a:extLst>
          </p:cNvPr>
          <p:cNvSpPr txBox="1"/>
          <p:nvPr/>
        </p:nvSpPr>
        <p:spPr>
          <a:xfrm>
            <a:off x="10572115" y="1392202"/>
            <a:ext cx="396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>
                <a:solidFill>
                  <a:srgbClr val="FF0000"/>
                </a:solidFill>
                <a:latin typeface="Symbol" panose="05050102010706020507" pitchFamily="18" charset="2"/>
              </a:rPr>
              <a:t>a</a:t>
            </a:r>
            <a:r>
              <a:rPr lang="it-IT" sz="14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8</a:t>
            </a:r>
          </a:p>
        </p:txBody>
      </p:sp>
      <p:sp>
        <p:nvSpPr>
          <p:cNvPr id="319" name="CasellaDiTesto 318">
            <a:extLst>
              <a:ext uri="{FF2B5EF4-FFF2-40B4-BE49-F238E27FC236}">
                <a16:creationId xmlns:a16="http://schemas.microsoft.com/office/drawing/2014/main" id="{B741B85E-7BF9-4D46-8491-33263421AC43}"/>
              </a:ext>
            </a:extLst>
          </p:cNvPr>
          <p:cNvSpPr txBox="1"/>
          <p:nvPr/>
        </p:nvSpPr>
        <p:spPr>
          <a:xfrm>
            <a:off x="10824869" y="1514870"/>
            <a:ext cx="396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>
                <a:solidFill>
                  <a:srgbClr val="FF0000"/>
                </a:solidFill>
                <a:latin typeface="Symbol" panose="05050102010706020507" pitchFamily="18" charset="2"/>
              </a:rPr>
              <a:t>a</a:t>
            </a:r>
            <a:r>
              <a:rPr lang="it-IT" sz="14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7</a:t>
            </a:r>
          </a:p>
        </p:txBody>
      </p:sp>
      <p:sp>
        <p:nvSpPr>
          <p:cNvPr id="320" name="CasellaDiTesto 319">
            <a:extLst>
              <a:ext uri="{FF2B5EF4-FFF2-40B4-BE49-F238E27FC236}">
                <a16:creationId xmlns:a16="http://schemas.microsoft.com/office/drawing/2014/main" id="{5F02D6C3-BED9-4529-BD62-CB8FA502F82C}"/>
              </a:ext>
            </a:extLst>
          </p:cNvPr>
          <p:cNvSpPr txBox="1"/>
          <p:nvPr/>
        </p:nvSpPr>
        <p:spPr>
          <a:xfrm>
            <a:off x="10824037" y="1847782"/>
            <a:ext cx="396000" cy="288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>
                <a:solidFill>
                  <a:srgbClr val="FF0000"/>
                </a:solidFill>
                <a:latin typeface="Symbol" panose="05050102010706020507" pitchFamily="18" charset="2"/>
              </a:rPr>
              <a:t>a</a:t>
            </a:r>
            <a:r>
              <a:rPr lang="it-IT" sz="14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5</a:t>
            </a:r>
          </a:p>
        </p:txBody>
      </p:sp>
      <p:sp>
        <p:nvSpPr>
          <p:cNvPr id="48" name="CasellaDiTesto 47">
            <a:extLst>
              <a:ext uri="{FF2B5EF4-FFF2-40B4-BE49-F238E27FC236}">
                <a16:creationId xmlns:a16="http://schemas.microsoft.com/office/drawing/2014/main" id="{A591F6F9-BF63-4FED-950E-B0764E53D494}"/>
              </a:ext>
            </a:extLst>
          </p:cNvPr>
          <p:cNvSpPr txBox="1"/>
          <p:nvPr/>
        </p:nvSpPr>
        <p:spPr>
          <a:xfrm>
            <a:off x="27979" y="4036462"/>
            <a:ext cx="54000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700" dirty="0">
                <a:latin typeface="Comic Sans MS" panose="030F0702030302020204" pitchFamily="66" charset="0"/>
              </a:rPr>
              <a:t>Completiamo la ricerca della curva del cono </a:t>
            </a:r>
            <a:r>
              <a:rPr lang="it-IT" sz="1700" dirty="0">
                <a:solidFill>
                  <a:srgbClr val="0066FF"/>
                </a:solidFill>
                <a:latin typeface="Comic Sans MS" panose="030F0702030302020204" pitchFamily="66" charset="0"/>
              </a:rPr>
              <a:t>blu </a:t>
            </a:r>
            <a:r>
              <a:rPr lang="it-IT" sz="1700" dirty="0">
                <a:latin typeface="Comic Sans MS" panose="030F0702030302020204" pitchFamily="66" charset="0"/>
              </a:rPr>
              <a:t>mediante il piano </a:t>
            </a:r>
            <a:r>
              <a:rPr lang="it-IT" sz="1700" dirty="0">
                <a:solidFill>
                  <a:srgbClr val="FF0000"/>
                </a:solidFill>
                <a:latin typeface="Symbol" panose="05050102010706020507" pitchFamily="18" charset="2"/>
              </a:rPr>
              <a:t>a</a:t>
            </a:r>
            <a:r>
              <a:rPr lang="it-IT" sz="17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8</a:t>
            </a:r>
          </a:p>
        </p:txBody>
      </p:sp>
      <p:cxnSp>
        <p:nvCxnSpPr>
          <p:cNvPr id="152" name="Connettore diritto 151">
            <a:extLst>
              <a:ext uri="{FF2B5EF4-FFF2-40B4-BE49-F238E27FC236}">
                <a16:creationId xmlns:a16="http://schemas.microsoft.com/office/drawing/2014/main" id="{473EED70-8C30-4128-8C5F-65B7BC87BD42}"/>
              </a:ext>
            </a:extLst>
          </p:cNvPr>
          <p:cNvCxnSpPr>
            <a:cxnSpLocks/>
          </p:cNvCxnSpPr>
          <p:nvPr/>
        </p:nvCxnSpPr>
        <p:spPr>
          <a:xfrm>
            <a:off x="8556848" y="1642287"/>
            <a:ext cx="0" cy="3456000"/>
          </a:xfrm>
          <a:prstGeom prst="line">
            <a:avLst/>
          </a:prstGeom>
          <a:ln w="31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asellaDiTesto 15">
            <a:extLst>
              <a:ext uri="{FF2B5EF4-FFF2-40B4-BE49-F238E27FC236}">
                <a16:creationId xmlns:a16="http://schemas.microsoft.com/office/drawing/2014/main" id="{5FC94430-27F8-483C-90EC-3B46D9E94801}"/>
              </a:ext>
            </a:extLst>
          </p:cNvPr>
          <p:cNvSpPr txBox="1"/>
          <p:nvPr/>
        </p:nvSpPr>
        <p:spPr>
          <a:xfrm>
            <a:off x="-6971" y="4630093"/>
            <a:ext cx="6266650" cy="8771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it-IT" sz="1700" dirty="0">
                <a:latin typeface="Comic Sans MS" panose="030F0702030302020204" pitchFamily="66" charset="0"/>
              </a:rPr>
              <a:t>Riportati anche i punti definiti nella pagina precedente possiamo disegnare le curve di compenetrazione dei coni </a:t>
            </a:r>
            <a:r>
              <a:rPr lang="it-IT" sz="1700" dirty="0">
                <a:solidFill>
                  <a:srgbClr val="C00000"/>
                </a:solidFill>
                <a:latin typeface="Comic Sans MS" panose="030F0702030302020204" pitchFamily="66" charset="0"/>
              </a:rPr>
              <a:t>rosso</a:t>
            </a:r>
            <a:r>
              <a:rPr lang="it-IT" sz="1700" dirty="0">
                <a:latin typeface="Comic Sans MS" panose="030F0702030302020204" pitchFamily="66" charset="0"/>
              </a:rPr>
              <a:t> e </a:t>
            </a:r>
            <a:r>
              <a:rPr lang="it-IT" sz="1700" dirty="0">
                <a:solidFill>
                  <a:srgbClr val="0066FF"/>
                </a:solidFill>
                <a:latin typeface="Comic Sans MS" panose="030F0702030302020204" pitchFamily="66" charset="0"/>
              </a:rPr>
              <a:t>blu</a:t>
            </a:r>
            <a:r>
              <a:rPr lang="it-IT" sz="1700" dirty="0">
                <a:latin typeface="Comic Sans MS" panose="030F0702030302020204" pitchFamily="66" charset="0"/>
              </a:rPr>
              <a:t> con la falda del cono </a:t>
            </a:r>
            <a:r>
              <a:rPr lang="it-IT" sz="1700" dirty="0">
                <a:solidFill>
                  <a:schemeClr val="accent6"/>
                </a:solidFill>
                <a:latin typeface="Comic Sans MS" panose="030F0702030302020204" pitchFamily="66" charset="0"/>
              </a:rPr>
              <a:t>verde </a:t>
            </a:r>
            <a:r>
              <a:rPr lang="it-IT" sz="1700" dirty="0">
                <a:latin typeface="Comic Sans MS" panose="030F0702030302020204" pitchFamily="66" charset="0"/>
              </a:rPr>
              <a:t>sia su </a:t>
            </a:r>
            <a:r>
              <a:rPr lang="it-IT" sz="1700" dirty="0">
                <a:latin typeface="Symbol" panose="05050102010706020507" pitchFamily="18" charset="2"/>
              </a:rPr>
              <a:t>p</a:t>
            </a:r>
            <a:r>
              <a:rPr lang="it-IT" sz="1700" baseline="-25000" dirty="0">
                <a:latin typeface="Comic Sans MS" panose="030F0702030302020204" pitchFamily="66" charset="0"/>
              </a:rPr>
              <a:t>1</a:t>
            </a:r>
            <a:r>
              <a:rPr lang="it-IT" sz="1700" dirty="0">
                <a:latin typeface="Comic Sans MS" panose="030F0702030302020204" pitchFamily="66" charset="0"/>
              </a:rPr>
              <a:t> che su </a:t>
            </a:r>
            <a:r>
              <a:rPr lang="it-IT" sz="1700" dirty="0">
                <a:latin typeface="Symbol" panose="05050102010706020507" pitchFamily="18" charset="2"/>
              </a:rPr>
              <a:t>p</a:t>
            </a:r>
            <a:r>
              <a:rPr lang="it-IT" sz="1700" baseline="-25000" dirty="0"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23" name="Connettore diritto 22">
            <a:extLst>
              <a:ext uri="{FF2B5EF4-FFF2-40B4-BE49-F238E27FC236}">
                <a16:creationId xmlns:a16="http://schemas.microsoft.com/office/drawing/2014/main" id="{B6F677A5-D401-487F-8D0F-C67E1832BC6D}"/>
              </a:ext>
            </a:extLst>
          </p:cNvPr>
          <p:cNvCxnSpPr/>
          <p:nvPr/>
        </p:nvCxnSpPr>
        <p:spPr>
          <a:xfrm>
            <a:off x="5892595" y="2520335"/>
            <a:ext cx="5075520" cy="0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CasellaDiTesto 25">
            <a:extLst>
              <a:ext uri="{FF2B5EF4-FFF2-40B4-BE49-F238E27FC236}">
                <a16:creationId xmlns:a16="http://schemas.microsoft.com/office/drawing/2014/main" id="{E0205127-9CEC-47E4-B9BF-1522823185EE}"/>
              </a:ext>
            </a:extLst>
          </p:cNvPr>
          <p:cNvSpPr txBox="1"/>
          <p:nvPr/>
        </p:nvSpPr>
        <p:spPr>
          <a:xfrm>
            <a:off x="-27906" y="5520995"/>
            <a:ext cx="5400000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700" dirty="0">
                <a:latin typeface="Comic Sans MS" panose="030F0702030302020204" pitchFamily="66" charset="0"/>
              </a:rPr>
              <a:t>Infine definiamo le circonferenze di sezione dei coni rosso e blu mediante il piano </a:t>
            </a:r>
            <a:r>
              <a:rPr lang="it-IT" sz="1700" dirty="0">
                <a:solidFill>
                  <a:srgbClr val="FF3300"/>
                </a:solidFill>
                <a:latin typeface="Symbol" panose="05050102010706020507" pitchFamily="18" charset="2"/>
              </a:rPr>
              <a:t>a</a:t>
            </a:r>
            <a:r>
              <a:rPr lang="it-IT" sz="1700" baseline="-25000" dirty="0">
                <a:solidFill>
                  <a:srgbClr val="FF3300"/>
                </a:solidFill>
                <a:latin typeface="Comic Sans MS" panose="030F0702030302020204" pitchFamily="66" charset="0"/>
              </a:rPr>
              <a:t>9</a:t>
            </a:r>
            <a:r>
              <a:rPr lang="it-IT" sz="1700" dirty="0">
                <a:latin typeface="Comic Sans MS" panose="030F0702030302020204" pitchFamily="66" charset="0"/>
              </a:rPr>
              <a:t> contenente la base del cono verde</a:t>
            </a:r>
          </a:p>
        </p:txBody>
      </p:sp>
      <p:sp>
        <p:nvSpPr>
          <p:cNvPr id="158" name="CasellaDiTesto 157">
            <a:extLst>
              <a:ext uri="{FF2B5EF4-FFF2-40B4-BE49-F238E27FC236}">
                <a16:creationId xmlns:a16="http://schemas.microsoft.com/office/drawing/2014/main" id="{DE646DF7-CD10-4039-AD4D-253682E65F45}"/>
              </a:ext>
            </a:extLst>
          </p:cNvPr>
          <p:cNvSpPr txBox="1"/>
          <p:nvPr/>
        </p:nvSpPr>
        <p:spPr>
          <a:xfrm>
            <a:off x="10892010" y="2303398"/>
            <a:ext cx="43795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400" dirty="0">
                <a:solidFill>
                  <a:srgbClr val="FF3300"/>
                </a:solidFill>
                <a:latin typeface="Symbol" panose="05050102010706020507" pitchFamily="18" charset="2"/>
              </a:rPr>
              <a:t>a</a:t>
            </a:r>
            <a:r>
              <a:rPr lang="it-IT" sz="1400" baseline="-25000" dirty="0">
                <a:solidFill>
                  <a:srgbClr val="FF3300"/>
                </a:solidFill>
                <a:latin typeface="Comic Sans MS" panose="030F0702030302020204" pitchFamily="66" charset="0"/>
              </a:rPr>
              <a:t>9</a:t>
            </a:r>
            <a:endParaRPr lang="it-IT" sz="1400" dirty="0">
              <a:latin typeface="Comic Sans MS" panose="030F0702030302020204" pitchFamily="66" charset="0"/>
            </a:endParaRPr>
          </a:p>
        </p:txBody>
      </p:sp>
      <p:cxnSp>
        <p:nvCxnSpPr>
          <p:cNvPr id="149" name="Connettore diritto 148">
            <a:extLst>
              <a:ext uri="{FF2B5EF4-FFF2-40B4-BE49-F238E27FC236}">
                <a16:creationId xmlns:a16="http://schemas.microsoft.com/office/drawing/2014/main" id="{64C7DDF5-81AF-493D-9F6A-6C7AB7DF47B7}"/>
              </a:ext>
            </a:extLst>
          </p:cNvPr>
          <p:cNvCxnSpPr>
            <a:cxnSpLocks/>
          </p:cNvCxnSpPr>
          <p:nvPr/>
        </p:nvCxnSpPr>
        <p:spPr>
          <a:xfrm flipV="1">
            <a:off x="6521448" y="442622"/>
            <a:ext cx="775319" cy="2791848"/>
          </a:xfrm>
          <a:prstGeom prst="line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ttore diritto 6">
            <a:extLst>
              <a:ext uri="{FF2B5EF4-FFF2-40B4-BE49-F238E27FC236}">
                <a16:creationId xmlns:a16="http://schemas.microsoft.com/office/drawing/2014/main" id="{8598DA9A-D2DC-4758-A50B-CE7E758C8E2C}"/>
              </a:ext>
            </a:extLst>
          </p:cNvPr>
          <p:cNvCxnSpPr/>
          <p:nvPr/>
        </p:nvCxnSpPr>
        <p:spPr>
          <a:xfrm>
            <a:off x="6518198" y="3229941"/>
            <a:ext cx="0" cy="2610000"/>
          </a:xfrm>
          <a:prstGeom prst="line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Pulsante di azione: vuoto 153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0E224545-22A3-46B6-9DDE-53421231F16C}"/>
              </a:ext>
            </a:extLst>
          </p:cNvPr>
          <p:cNvSpPr/>
          <p:nvPr/>
        </p:nvSpPr>
        <p:spPr>
          <a:xfrm>
            <a:off x="10812000" y="29554"/>
            <a:ext cx="1368000" cy="360000"/>
          </a:xfrm>
          <a:prstGeom prst="actionButtonBlank">
            <a:avLst/>
          </a:prstGeom>
          <a:solidFill>
            <a:srgbClr val="00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Torna a indice</a:t>
            </a:r>
          </a:p>
        </p:txBody>
      </p:sp>
    </p:spTree>
    <p:extLst>
      <p:ext uri="{BB962C8B-B14F-4D97-AF65-F5344CB8AC3E}">
        <p14:creationId xmlns:p14="http://schemas.microsoft.com/office/powerpoint/2010/main" val="105662662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9" dur="500"/>
                                        <p:tgtEl>
                                          <p:spTgt spid="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6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6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8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3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3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8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1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2"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3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3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9" dur="500" fill="hold"/>
                                        <p:tgtEl>
                                          <p:spTgt spid="3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3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5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8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1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6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1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6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1" dur="5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4"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9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2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7" dur="500"/>
                                        <p:tgtEl>
                                          <p:spTgt spid="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0" dur="500" fill="hold"/>
                                        <p:tgtEl>
                                          <p:spTgt spid="3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1" dur="500" fill="hold"/>
                                        <p:tgtEl>
                                          <p:spTgt spid="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6" dur="5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9" dur="5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2" dur="5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7" dur="5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2" dur="5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7"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2" dur="5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5" dur="5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6" fill="hold">
                      <p:stCondLst>
                        <p:cond delay="indefinite"/>
                      </p:stCondLst>
                      <p:childTnLst>
                        <p:par>
                          <p:cTn id="237" fill="hold">
                            <p:stCondLst>
                              <p:cond delay="0"/>
                            </p:stCondLst>
                            <p:childTnLst>
                              <p:par>
                                <p:cTn id="2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0" dur="5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3" dur="5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4" fill="hold">
                      <p:stCondLst>
                        <p:cond delay="indefinite"/>
                      </p:stCondLst>
                      <p:childTnLst>
                        <p:par>
                          <p:cTn id="245" fill="hold">
                            <p:stCondLst>
                              <p:cond delay="0"/>
                            </p:stCondLst>
                            <p:childTnLst>
                              <p:par>
                                <p:cTn id="24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8" dur="500"/>
                                        <p:tgtEl>
                                          <p:spTgt spid="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1" dur="500" fill="hold"/>
                                        <p:tgtEl>
                                          <p:spTgt spid="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2" dur="500" fill="hold"/>
                                        <p:tgtEl>
                                          <p:spTgt spid="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>
                      <p:stCondLst>
                        <p:cond delay="indefinite"/>
                      </p:stCondLst>
                      <p:childTnLst>
                        <p:par>
                          <p:cTn id="254" fill="hold">
                            <p:stCondLst>
                              <p:cond delay="0"/>
                            </p:stCondLst>
                            <p:childTnLst>
                              <p:par>
                                <p:cTn id="25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7" dur="5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0" dur="5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3" dur="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4" fill="hold">
                      <p:stCondLst>
                        <p:cond delay="indefinite"/>
                      </p:stCondLst>
                      <p:childTnLst>
                        <p:par>
                          <p:cTn id="265" fill="hold">
                            <p:stCondLst>
                              <p:cond delay="0"/>
                            </p:stCondLst>
                            <p:childTnLst>
                              <p:par>
                                <p:cTn id="2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8" dur="5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9" fill="hold">
                      <p:stCondLst>
                        <p:cond delay="indefinite"/>
                      </p:stCondLst>
                      <p:childTnLst>
                        <p:par>
                          <p:cTn id="270" fill="hold">
                            <p:stCondLst>
                              <p:cond delay="0"/>
                            </p:stCondLst>
                            <p:childTnLst>
                              <p:par>
                                <p:cTn id="27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3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4" fill="hold">
                      <p:stCondLst>
                        <p:cond delay="indefinite"/>
                      </p:stCondLst>
                      <p:childTnLst>
                        <p:par>
                          <p:cTn id="275" fill="hold">
                            <p:stCondLst>
                              <p:cond delay="0"/>
                            </p:stCondLst>
                            <p:childTnLst>
                              <p:par>
                                <p:cTn id="27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8" dur="5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9" fill="hold">
                      <p:stCondLst>
                        <p:cond delay="indefinite"/>
                      </p:stCondLst>
                      <p:childTnLst>
                        <p:par>
                          <p:cTn id="280" fill="hold">
                            <p:stCondLst>
                              <p:cond delay="0"/>
                            </p:stCondLst>
                            <p:childTnLst>
                              <p:par>
                                <p:cTn id="28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3" dur="5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6" dur="500"/>
                                        <p:tgtEl>
                                          <p:spTgt spid="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7" fill="hold">
                      <p:stCondLst>
                        <p:cond delay="indefinite"/>
                      </p:stCondLst>
                      <p:childTnLst>
                        <p:par>
                          <p:cTn id="288" fill="hold">
                            <p:stCondLst>
                              <p:cond delay="0"/>
                            </p:stCondLst>
                            <p:childTnLst>
                              <p:par>
                                <p:cTn id="28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1" dur="5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4" dur="5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5" fill="hold">
                      <p:stCondLst>
                        <p:cond delay="indefinite"/>
                      </p:stCondLst>
                      <p:childTnLst>
                        <p:par>
                          <p:cTn id="296" fill="hold">
                            <p:stCondLst>
                              <p:cond delay="0"/>
                            </p:stCondLst>
                            <p:childTnLst>
                              <p:par>
                                <p:cTn id="29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9" dur="500"/>
                                        <p:tgtEl>
                                          <p:spTgt spid="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2" dur="500" fill="hold"/>
                                        <p:tgtEl>
                                          <p:spTgt spid="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3" dur="500" fill="hold"/>
                                        <p:tgtEl>
                                          <p:spTgt spid="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4" fill="hold">
                      <p:stCondLst>
                        <p:cond delay="indefinite"/>
                      </p:stCondLst>
                      <p:childTnLst>
                        <p:par>
                          <p:cTn id="305" fill="hold">
                            <p:stCondLst>
                              <p:cond delay="0"/>
                            </p:stCondLst>
                            <p:childTnLst>
                              <p:par>
                                <p:cTn id="30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8" dur="5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1" dur="500"/>
                                        <p:tgtEl>
                                          <p:spTgt spid="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4" dur="500"/>
                                        <p:tgtEl>
                                          <p:spTgt spid="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5" fill="hold">
                      <p:stCondLst>
                        <p:cond delay="indefinite"/>
                      </p:stCondLst>
                      <p:childTnLst>
                        <p:par>
                          <p:cTn id="316" fill="hold">
                            <p:stCondLst>
                              <p:cond delay="0"/>
                            </p:stCondLst>
                            <p:childTnLst>
                              <p:par>
                                <p:cTn id="3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9" dur="50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0" fill="hold">
                      <p:stCondLst>
                        <p:cond delay="indefinite"/>
                      </p:stCondLst>
                      <p:childTnLst>
                        <p:par>
                          <p:cTn id="321" fill="hold">
                            <p:stCondLst>
                              <p:cond delay="0"/>
                            </p:stCondLst>
                            <p:childTnLst>
                              <p:par>
                                <p:cTn id="32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4" dur="500"/>
                                        <p:tgtEl>
                                          <p:spTgt spid="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5" fill="hold">
                      <p:stCondLst>
                        <p:cond delay="indefinite"/>
                      </p:stCondLst>
                      <p:childTnLst>
                        <p:par>
                          <p:cTn id="326" fill="hold">
                            <p:stCondLst>
                              <p:cond delay="0"/>
                            </p:stCondLst>
                            <p:childTnLst>
                              <p:par>
                                <p:cTn id="3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9" dur="500"/>
                                        <p:tgtEl>
                                          <p:spTgt spid="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0" fill="hold">
                      <p:stCondLst>
                        <p:cond delay="indefinite"/>
                      </p:stCondLst>
                      <p:childTnLst>
                        <p:par>
                          <p:cTn id="331" fill="hold">
                            <p:stCondLst>
                              <p:cond delay="0"/>
                            </p:stCondLst>
                            <p:childTnLst>
                              <p:par>
                                <p:cTn id="3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4" dur="500"/>
                                        <p:tgtEl>
                                          <p:spTgt spid="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7" dur="500"/>
                                        <p:tgtEl>
                                          <p:spTgt spid="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8" fill="hold">
                      <p:stCondLst>
                        <p:cond delay="indefinite"/>
                      </p:stCondLst>
                      <p:childTnLst>
                        <p:par>
                          <p:cTn id="339" fill="hold">
                            <p:stCondLst>
                              <p:cond delay="0"/>
                            </p:stCondLst>
                            <p:childTnLst>
                              <p:par>
                                <p:cTn id="3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2" dur="500"/>
                                        <p:tgtEl>
                                          <p:spTgt spid="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5" dur="500"/>
                                        <p:tgtEl>
                                          <p:spTgt spid="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6" fill="hold">
                      <p:stCondLst>
                        <p:cond delay="indefinite"/>
                      </p:stCondLst>
                      <p:childTnLst>
                        <p:par>
                          <p:cTn id="347" fill="hold">
                            <p:stCondLst>
                              <p:cond delay="0"/>
                            </p:stCondLst>
                            <p:childTnLst>
                              <p:par>
                                <p:cTn id="3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1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2" fill="hold">
                      <p:stCondLst>
                        <p:cond delay="indefinite"/>
                      </p:stCondLst>
                      <p:childTnLst>
                        <p:par>
                          <p:cTn id="353" fill="hold">
                            <p:stCondLst>
                              <p:cond delay="0"/>
                            </p:stCondLst>
                            <p:childTnLst>
                              <p:par>
                                <p:cTn id="35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56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9" dur="500" fill="hold"/>
                                        <p:tgtEl>
                                          <p:spTgt spid="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0" dur="500" fill="hold"/>
                                        <p:tgtEl>
                                          <p:spTgt spid="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1" fill="hold">
                      <p:stCondLst>
                        <p:cond delay="indefinite"/>
                      </p:stCondLst>
                      <p:childTnLst>
                        <p:par>
                          <p:cTn id="362" fill="hold">
                            <p:stCondLst>
                              <p:cond delay="0"/>
                            </p:stCondLst>
                            <p:childTnLst>
                              <p:par>
                                <p:cTn id="36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5" dur="500"/>
                                        <p:tgtEl>
                                          <p:spTgt spid="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6" fill="hold">
                      <p:stCondLst>
                        <p:cond delay="indefinite"/>
                      </p:stCondLst>
                      <p:childTnLst>
                        <p:par>
                          <p:cTn id="367" fill="hold">
                            <p:stCondLst>
                              <p:cond delay="0"/>
                            </p:stCondLst>
                            <p:childTnLst>
                              <p:par>
                                <p:cTn id="36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0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1" fill="hold">
                      <p:stCondLst>
                        <p:cond delay="indefinite"/>
                      </p:stCondLst>
                      <p:childTnLst>
                        <p:par>
                          <p:cTn id="372" fill="hold">
                            <p:stCondLst>
                              <p:cond delay="0"/>
                            </p:stCondLst>
                            <p:childTnLst>
                              <p:par>
                                <p:cTn id="37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5" dur="500"/>
                                        <p:tgtEl>
                                          <p:spTgt spid="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6" fill="hold">
                      <p:stCondLst>
                        <p:cond delay="indefinite"/>
                      </p:stCondLst>
                      <p:childTnLst>
                        <p:par>
                          <p:cTn id="377" fill="hold">
                            <p:stCondLst>
                              <p:cond delay="0"/>
                            </p:stCondLst>
                            <p:childTnLst>
                              <p:par>
                                <p:cTn id="37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80" dur="500"/>
                                        <p:tgtEl>
                                          <p:spTgt spid="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1" fill="hold">
                      <p:stCondLst>
                        <p:cond delay="indefinite"/>
                      </p:stCondLst>
                      <p:childTnLst>
                        <p:par>
                          <p:cTn id="382" fill="hold">
                            <p:stCondLst>
                              <p:cond delay="0"/>
                            </p:stCondLst>
                            <p:childTnLst>
                              <p:par>
                                <p:cTn id="38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5" dur="500"/>
                                        <p:tgtEl>
                                          <p:spTgt spid="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8" dur="500"/>
                                        <p:tgtEl>
                                          <p:spTgt spid="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9" fill="hold">
                      <p:stCondLst>
                        <p:cond delay="indefinite"/>
                      </p:stCondLst>
                      <p:childTnLst>
                        <p:par>
                          <p:cTn id="390" fill="hold">
                            <p:stCondLst>
                              <p:cond delay="0"/>
                            </p:stCondLst>
                            <p:childTnLst>
                              <p:par>
                                <p:cTn id="39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5" fill="hold">
                      <p:stCondLst>
                        <p:cond delay="indefinite"/>
                      </p:stCondLst>
                      <p:childTnLst>
                        <p:par>
                          <p:cTn id="396" fill="hold">
                            <p:stCondLst>
                              <p:cond delay="0"/>
                            </p:stCondLst>
                            <p:childTnLst>
                              <p:par>
                                <p:cTn id="39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2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5" dur="500"/>
                                        <p:tgtEl>
                                          <p:spTgt spid="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8" dur="500"/>
                                        <p:tgtEl>
                                          <p:spTgt spid="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4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5" fill="hold">
                      <p:stCondLst>
                        <p:cond delay="indefinite"/>
                      </p:stCondLst>
                      <p:childTnLst>
                        <p:par>
                          <p:cTn id="416" fill="hold">
                            <p:stCondLst>
                              <p:cond delay="0"/>
                            </p:stCondLst>
                            <p:childTnLst>
                              <p:par>
                                <p:cTn id="4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9" dur="500"/>
                                        <p:tgtEl>
                                          <p:spTgt spid="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2" dur="500"/>
                                        <p:tgtEl>
                                          <p:spTgt spid="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8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1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5" fill="hold">
                      <p:stCondLst>
                        <p:cond delay="indefinite"/>
                      </p:stCondLst>
                      <p:childTnLst>
                        <p:par>
                          <p:cTn id="436" fill="hold">
                            <p:stCondLst>
                              <p:cond delay="0"/>
                            </p:stCondLst>
                            <p:childTnLst>
                              <p:par>
                                <p:cTn id="4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1" fill="hold">
                            <p:stCondLst>
                              <p:cond delay="500"/>
                            </p:stCondLst>
                            <p:childTnLst>
                              <p:par>
                                <p:cTn id="44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6" fill="hold">
                      <p:stCondLst>
                        <p:cond delay="indefinite"/>
                      </p:stCondLst>
                      <p:childTnLst>
                        <p:par>
                          <p:cTn id="447" fill="hold">
                            <p:stCondLst>
                              <p:cond delay="0"/>
                            </p:stCondLst>
                            <p:childTnLst>
                              <p:par>
                                <p:cTn id="4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2" fill="hold">
                            <p:stCondLst>
                              <p:cond delay="500"/>
                            </p:stCondLst>
                            <p:childTnLst>
                              <p:par>
                                <p:cTn id="45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7" fill="hold">
                      <p:stCondLst>
                        <p:cond delay="indefinite"/>
                      </p:stCondLst>
                      <p:childTnLst>
                        <p:par>
                          <p:cTn id="458" fill="hold">
                            <p:stCondLst>
                              <p:cond delay="0"/>
                            </p:stCondLst>
                            <p:childTnLst>
                              <p:par>
                                <p:cTn id="4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3" fill="hold">
                      <p:stCondLst>
                        <p:cond delay="indefinite"/>
                      </p:stCondLst>
                      <p:childTnLst>
                        <p:par>
                          <p:cTn id="464" fill="hold">
                            <p:stCondLst>
                              <p:cond delay="0"/>
                            </p:stCondLst>
                            <p:childTnLst>
                              <p:par>
                                <p:cTn id="46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6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0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1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2" fill="hold">
                      <p:stCondLst>
                        <p:cond delay="indefinite"/>
                      </p:stCondLst>
                      <p:childTnLst>
                        <p:par>
                          <p:cTn id="473" fill="hold">
                            <p:stCondLst>
                              <p:cond delay="0"/>
                            </p:stCondLst>
                            <p:childTnLst>
                              <p:par>
                                <p:cTn id="47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6" dur="500"/>
                                        <p:tgtEl>
                                          <p:spTgt spid="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9" dur="500"/>
                                        <p:tgtEl>
                                          <p:spTgt spid="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0" fill="hold">
                      <p:stCondLst>
                        <p:cond delay="indefinite"/>
                      </p:stCondLst>
                      <p:childTnLst>
                        <p:par>
                          <p:cTn id="481" fill="hold">
                            <p:stCondLst>
                              <p:cond delay="0"/>
                            </p:stCondLst>
                            <p:childTnLst>
                              <p:par>
                                <p:cTn id="48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4" dur="500" fill="hold"/>
                                        <p:tgtEl>
                                          <p:spTgt spid="2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5" dur="500" fill="hold"/>
                                        <p:tgtEl>
                                          <p:spTgt spid="2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6" fill="hold">
                      <p:stCondLst>
                        <p:cond delay="indefinite"/>
                      </p:stCondLst>
                      <p:childTnLst>
                        <p:par>
                          <p:cTn id="487" fill="hold">
                            <p:stCondLst>
                              <p:cond delay="0"/>
                            </p:stCondLst>
                            <p:childTnLst>
                              <p:par>
                                <p:cTn id="48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0" dur="500" fill="hold"/>
                                        <p:tgtEl>
                                          <p:spTgt spid="2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1" dur="500" fill="hold"/>
                                        <p:tgtEl>
                                          <p:spTgt spid="2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" grpId="0" animBg="1"/>
      <p:bldP spid="110" grpId="0" animBg="1"/>
      <p:bldP spid="123" grpId="0" animBg="1"/>
      <p:bldP spid="124" grpId="0" animBg="1"/>
      <p:bldP spid="155" grpId="0" animBg="1"/>
      <p:bldP spid="156" grpId="0" animBg="1"/>
      <p:bldP spid="174" grpId="0" animBg="1"/>
      <p:bldP spid="187" grpId="0" animBg="1"/>
      <p:bldP spid="188" grpId="0" animBg="1"/>
      <p:bldP spid="198" grpId="0" animBg="1"/>
      <p:bldP spid="211" grpId="0" animBg="1"/>
      <p:bldP spid="213" grpId="0" animBg="1"/>
      <p:bldP spid="224" grpId="0" animBg="1"/>
      <p:bldP spid="234" grpId="0" animBg="1"/>
      <p:bldP spid="235" grpId="0" animBg="1"/>
      <p:bldP spid="244" grpId="0" animBg="1"/>
      <p:bldP spid="262" grpId="0" animBg="1"/>
      <p:bldP spid="266" grpId="0" animBg="1"/>
      <p:bldP spid="25" grpId="0" animBg="1"/>
      <p:bldP spid="277" grpId="0" animBg="1"/>
      <p:bldP spid="279" grpId="0" animBg="1"/>
      <p:bldP spid="2" grpId="0" animBg="1"/>
      <p:bldP spid="288" grpId="0" animBg="1"/>
      <p:bldP spid="289" grpId="0" animBg="1"/>
      <p:bldP spid="14" grpId="0" animBg="1"/>
      <p:bldP spid="22" grpId="0" animBg="1"/>
      <p:bldP spid="5" grpId="0"/>
      <p:bldP spid="13" grpId="0"/>
      <p:bldP spid="24" grpId="0"/>
      <p:bldP spid="47" grpId="0"/>
      <p:bldP spid="311" grpId="0"/>
      <p:bldP spid="312" grpId="0"/>
      <p:bldP spid="313" grpId="0"/>
      <p:bldP spid="314" grpId="0"/>
      <p:bldP spid="316" grpId="0"/>
      <p:bldP spid="318" grpId="0"/>
      <p:bldP spid="319" grpId="0"/>
      <p:bldP spid="320" grpId="0"/>
      <p:bldP spid="48" grpId="0"/>
      <p:bldP spid="16" grpId="0"/>
      <p:bldP spid="26" grpId="0"/>
      <p:bldP spid="15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78">
            <a:extLst>
              <a:ext uri="{FF2B5EF4-FFF2-40B4-BE49-F238E27FC236}">
                <a16:creationId xmlns:a16="http://schemas.microsoft.com/office/drawing/2014/main" id="{3E5E8C8D-F4C0-459B-87D3-9E67DE04FD07}"/>
              </a:ext>
            </a:extLst>
          </p:cNvPr>
          <p:cNvSpPr txBox="1">
            <a:spLocks/>
          </p:cNvSpPr>
          <p:nvPr/>
        </p:nvSpPr>
        <p:spPr>
          <a:xfrm>
            <a:off x="12000" y="31839"/>
            <a:ext cx="12168000" cy="341632"/>
          </a:xfrm>
          <a:prstGeom prst="rect">
            <a:avLst/>
          </a:prstGeom>
          <a:noFill/>
          <a:ln w="3175">
            <a:solidFill>
              <a:schemeClr val="accent1"/>
            </a:solidFill>
          </a:ln>
        </p:spPr>
        <p:txBody>
          <a:bodyPr vert="horz" wrap="square" lIns="91440" tIns="45720" rIns="91440" bIns="45720" rtlCol="0" anchor="b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it-IT" sz="1800" dirty="0">
                <a:solidFill>
                  <a:srgbClr val="0066FF"/>
                </a:solidFill>
                <a:latin typeface="Comic Sans MS" panose="030F0702030302020204" pitchFamily="66" charset="0"/>
              </a:rPr>
              <a:t>GEOMETRIA DESCRITTIVA DINAMICA–COMPENETRAZIONE DI SOLIDI DI ROTAZIONE  (3) </a:t>
            </a:r>
          </a:p>
        </p:txBody>
      </p:sp>
      <p:cxnSp>
        <p:nvCxnSpPr>
          <p:cNvPr id="6" name="Connettore diritto 5">
            <a:extLst>
              <a:ext uri="{FF2B5EF4-FFF2-40B4-BE49-F238E27FC236}">
                <a16:creationId xmlns:a16="http://schemas.microsoft.com/office/drawing/2014/main" id="{AE4E0804-767C-45C0-AD6B-1491DD2AEE91}"/>
              </a:ext>
            </a:extLst>
          </p:cNvPr>
          <p:cNvCxnSpPr>
            <a:cxnSpLocks/>
          </p:cNvCxnSpPr>
          <p:nvPr/>
        </p:nvCxnSpPr>
        <p:spPr>
          <a:xfrm>
            <a:off x="5672832" y="3231471"/>
            <a:ext cx="6406392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e 10">
            <a:extLst>
              <a:ext uri="{FF2B5EF4-FFF2-40B4-BE49-F238E27FC236}">
                <a16:creationId xmlns:a16="http://schemas.microsoft.com/office/drawing/2014/main" id="{4E1EE750-BB98-4D11-97A0-040CDE007667}"/>
              </a:ext>
            </a:extLst>
          </p:cNvPr>
          <p:cNvSpPr/>
          <p:nvPr/>
        </p:nvSpPr>
        <p:spPr>
          <a:xfrm>
            <a:off x="6359832" y="3391259"/>
            <a:ext cx="3420000" cy="3420000"/>
          </a:xfrm>
          <a:prstGeom prst="ellipse">
            <a:avLst/>
          </a:prstGeom>
          <a:noFill/>
          <a:ln w="31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116" name="Connettore diritto 115">
            <a:extLst>
              <a:ext uri="{FF2B5EF4-FFF2-40B4-BE49-F238E27FC236}">
                <a16:creationId xmlns:a16="http://schemas.microsoft.com/office/drawing/2014/main" id="{C9ADCC20-1DE9-4791-9430-1DFCE35F5084}"/>
              </a:ext>
            </a:extLst>
          </p:cNvPr>
          <p:cNvCxnSpPr>
            <a:cxnSpLocks/>
            <a:stCxn id="11" idx="6"/>
          </p:cNvCxnSpPr>
          <p:nvPr/>
        </p:nvCxnSpPr>
        <p:spPr>
          <a:xfrm flipV="1">
            <a:off x="9779832" y="2521259"/>
            <a:ext cx="0" cy="2580000"/>
          </a:xfrm>
          <a:prstGeom prst="line">
            <a:avLst/>
          </a:prstGeom>
          <a:ln w="31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e 17">
            <a:extLst>
              <a:ext uri="{FF2B5EF4-FFF2-40B4-BE49-F238E27FC236}">
                <a16:creationId xmlns:a16="http://schemas.microsoft.com/office/drawing/2014/main" id="{18B0978C-0707-409E-A1EE-835DF7BB2546}"/>
              </a:ext>
            </a:extLst>
          </p:cNvPr>
          <p:cNvSpPr/>
          <p:nvPr/>
        </p:nvSpPr>
        <p:spPr>
          <a:xfrm rot="20100000">
            <a:off x="6438091" y="4601751"/>
            <a:ext cx="1710000" cy="1710000"/>
          </a:xfrm>
          <a:prstGeom prst="ellipse">
            <a:avLst/>
          </a:prstGeom>
          <a:noFill/>
          <a:ln w="3175"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9" name="Ovale 18">
            <a:extLst>
              <a:ext uri="{FF2B5EF4-FFF2-40B4-BE49-F238E27FC236}">
                <a16:creationId xmlns:a16="http://schemas.microsoft.com/office/drawing/2014/main" id="{729FCAF6-88D5-4191-8C1A-C20052DE1945}"/>
              </a:ext>
            </a:extLst>
          </p:cNvPr>
          <p:cNvSpPr/>
          <p:nvPr/>
        </p:nvSpPr>
        <p:spPr>
          <a:xfrm rot="20100000">
            <a:off x="8001511" y="4076270"/>
            <a:ext cx="1440000" cy="1440000"/>
          </a:xfrm>
          <a:prstGeom prst="ellipse">
            <a:avLst/>
          </a:prstGeom>
          <a:noFill/>
          <a:ln w="3175">
            <a:solidFill>
              <a:srgbClr val="0066F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183" name="Connettore diritto 182">
            <a:extLst>
              <a:ext uri="{FF2B5EF4-FFF2-40B4-BE49-F238E27FC236}">
                <a16:creationId xmlns:a16="http://schemas.microsoft.com/office/drawing/2014/main" id="{415863F8-A546-41B6-841D-D72154904CD0}"/>
              </a:ext>
            </a:extLst>
          </p:cNvPr>
          <p:cNvCxnSpPr>
            <a:cxnSpLocks/>
          </p:cNvCxnSpPr>
          <p:nvPr/>
        </p:nvCxnSpPr>
        <p:spPr>
          <a:xfrm flipV="1">
            <a:off x="7296506" y="442622"/>
            <a:ext cx="0" cy="5016035"/>
          </a:xfrm>
          <a:prstGeom prst="line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Connettore diritto 184">
            <a:extLst>
              <a:ext uri="{FF2B5EF4-FFF2-40B4-BE49-F238E27FC236}">
                <a16:creationId xmlns:a16="http://schemas.microsoft.com/office/drawing/2014/main" id="{CC69FD5A-83BE-4276-A8E7-956C9BE67908}"/>
              </a:ext>
            </a:extLst>
          </p:cNvPr>
          <p:cNvCxnSpPr>
            <a:cxnSpLocks/>
          </p:cNvCxnSpPr>
          <p:nvPr/>
        </p:nvCxnSpPr>
        <p:spPr>
          <a:xfrm flipV="1">
            <a:off x="8721511" y="436245"/>
            <a:ext cx="0" cy="4360026"/>
          </a:xfrm>
          <a:prstGeom prst="line">
            <a:avLst/>
          </a:prstGeom>
          <a:ln w="3175">
            <a:solidFill>
              <a:srgbClr val="00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Connettore diritto 193">
            <a:extLst>
              <a:ext uri="{FF2B5EF4-FFF2-40B4-BE49-F238E27FC236}">
                <a16:creationId xmlns:a16="http://schemas.microsoft.com/office/drawing/2014/main" id="{F6198F40-8554-451A-9069-51E4337DC756}"/>
              </a:ext>
            </a:extLst>
          </p:cNvPr>
          <p:cNvCxnSpPr>
            <a:cxnSpLocks/>
            <a:stCxn id="11" idx="2"/>
          </p:cNvCxnSpPr>
          <p:nvPr/>
        </p:nvCxnSpPr>
        <p:spPr>
          <a:xfrm flipV="1">
            <a:off x="6359832" y="2521259"/>
            <a:ext cx="0" cy="2580000"/>
          </a:xfrm>
          <a:prstGeom prst="line">
            <a:avLst/>
          </a:prstGeom>
          <a:ln w="31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Connettore diritto 199">
            <a:extLst>
              <a:ext uri="{FF2B5EF4-FFF2-40B4-BE49-F238E27FC236}">
                <a16:creationId xmlns:a16="http://schemas.microsoft.com/office/drawing/2014/main" id="{C2B42EBC-072A-4D98-9244-DD94AC9F081C}"/>
              </a:ext>
            </a:extLst>
          </p:cNvPr>
          <p:cNvCxnSpPr>
            <a:cxnSpLocks/>
          </p:cNvCxnSpPr>
          <p:nvPr/>
        </p:nvCxnSpPr>
        <p:spPr>
          <a:xfrm>
            <a:off x="9443085" y="3231471"/>
            <a:ext cx="0" cy="1565319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Connettore diritto 203">
            <a:extLst>
              <a:ext uri="{FF2B5EF4-FFF2-40B4-BE49-F238E27FC236}">
                <a16:creationId xmlns:a16="http://schemas.microsoft.com/office/drawing/2014/main" id="{CA911E54-A7A0-4D42-A2B4-54A5573BD62F}"/>
              </a:ext>
            </a:extLst>
          </p:cNvPr>
          <p:cNvCxnSpPr>
            <a:cxnSpLocks/>
          </p:cNvCxnSpPr>
          <p:nvPr/>
        </p:nvCxnSpPr>
        <p:spPr>
          <a:xfrm>
            <a:off x="7999095" y="3231471"/>
            <a:ext cx="0" cy="1564799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Connettore diritto 207">
            <a:extLst>
              <a:ext uri="{FF2B5EF4-FFF2-40B4-BE49-F238E27FC236}">
                <a16:creationId xmlns:a16="http://schemas.microsoft.com/office/drawing/2014/main" id="{358E7696-BE47-48EC-B126-2C7F19A585EC}"/>
              </a:ext>
            </a:extLst>
          </p:cNvPr>
          <p:cNvCxnSpPr/>
          <p:nvPr/>
        </p:nvCxnSpPr>
        <p:spPr>
          <a:xfrm flipH="1" flipV="1">
            <a:off x="8721511" y="436245"/>
            <a:ext cx="721574" cy="2795226"/>
          </a:xfrm>
          <a:prstGeom prst="line">
            <a:avLst/>
          </a:prstGeom>
          <a:ln w="3175">
            <a:solidFill>
              <a:srgbClr val="00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" name="Connettore diritto 209">
            <a:extLst>
              <a:ext uri="{FF2B5EF4-FFF2-40B4-BE49-F238E27FC236}">
                <a16:creationId xmlns:a16="http://schemas.microsoft.com/office/drawing/2014/main" id="{75552528-0D80-46C0-B1E8-58007339B5D6}"/>
              </a:ext>
            </a:extLst>
          </p:cNvPr>
          <p:cNvCxnSpPr>
            <a:cxnSpLocks/>
          </p:cNvCxnSpPr>
          <p:nvPr/>
        </p:nvCxnSpPr>
        <p:spPr>
          <a:xfrm flipV="1">
            <a:off x="7997190" y="449710"/>
            <a:ext cx="724910" cy="2781761"/>
          </a:xfrm>
          <a:prstGeom prst="line">
            <a:avLst/>
          </a:prstGeom>
          <a:ln w="3175">
            <a:solidFill>
              <a:srgbClr val="00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Connettore diritto 213">
            <a:extLst>
              <a:ext uri="{FF2B5EF4-FFF2-40B4-BE49-F238E27FC236}">
                <a16:creationId xmlns:a16="http://schemas.microsoft.com/office/drawing/2014/main" id="{ECBF35F4-8BF4-4ABF-A642-73482F4F0EDC}"/>
              </a:ext>
            </a:extLst>
          </p:cNvPr>
          <p:cNvCxnSpPr>
            <a:cxnSpLocks/>
          </p:cNvCxnSpPr>
          <p:nvPr/>
        </p:nvCxnSpPr>
        <p:spPr>
          <a:xfrm>
            <a:off x="8149590" y="3231471"/>
            <a:ext cx="0" cy="2230254"/>
          </a:xfrm>
          <a:prstGeom prst="line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Connettore diritto 214">
            <a:extLst>
              <a:ext uri="{FF2B5EF4-FFF2-40B4-BE49-F238E27FC236}">
                <a16:creationId xmlns:a16="http://schemas.microsoft.com/office/drawing/2014/main" id="{6333A5A6-7DE5-4257-8117-BD09C12D76DF}"/>
              </a:ext>
            </a:extLst>
          </p:cNvPr>
          <p:cNvCxnSpPr>
            <a:cxnSpLocks/>
          </p:cNvCxnSpPr>
          <p:nvPr/>
        </p:nvCxnSpPr>
        <p:spPr>
          <a:xfrm>
            <a:off x="6436656" y="3231471"/>
            <a:ext cx="0" cy="2231206"/>
          </a:xfrm>
          <a:prstGeom prst="line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9" name="Connettore diritto 218">
            <a:extLst>
              <a:ext uri="{FF2B5EF4-FFF2-40B4-BE49-F238E27FC236}">
                <a16:creationId xmlns:a16="http://schemas.microsoft.com/office/drawing/2014/main" id="{AD560235-E4E3-491E-B11D-3BC231360703}"/>
              </a:ext>
            </a:extLst>
          </p:cNvPr>
          <p:cNvCxnSpPr>
            <a:cxnSpLocks/>
          </p:cNvCxnSpPr>
          <p:nvPr/>
        </p:nvCxnSpPr>
        <p:spPr>
          <a:xfrm flipV="1">
            <a:off x="6435456" y="442622"/>
            <a:ext cx="861527" cy="2789449"/>
          </a:xfrm>
          <a:prstGeom prst="line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1" name="Connettore diritto 220">
            <a:extLst>
              <a:ext uri="{FF2B5EF4-FFF2-40B4-BE49-F238E27FC236}">
                <a16:creationId xmlns:a16="http://schemas.microsoft.com/office/drawing/2014/main" id="{DC425646-5EEC-4CBF-BAB5-E16BD8FE8EA5}"/>
              </a:ext>
            </a:extLst>
          </p:cNvPr>
          <p:cNvCxnSpPr>
            <a:cxnSpLocks/>
          </p:cNvCxnSpPr>
          <p:nvPr/>
        </p:nvCxnSpPr>
        <p:spPr>
          <a:xfrm flipH="1" flipV="1">
            <a:off x="7294997" y="440993"/>
            <a:ext cx="855087" cy="2791077"/>
          </a:xfrm>
          <a:prstGeom prst="line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ttore diritto 26">
            <a:extLst>
              <a:ext uri="{FF2B5EF4-FFF2-40B4-BE49-F238E27FC236}">
                <a16:creationId xmlns:a16="http://schemas.microsoft.com/office/drawing/2014/main" id="{07AA35CF-F18A-412B-A7D6-9D19F41314FD}"/>
              </a:ext>
            </a:extLst>
          </p:cNvPr>
          <p:cNvCxnSpPr>
            <a:cxnSpLocks/>
            <a:endCxn id="19" idx="2"/>
          </p:cNvCxnSpPr>
          <p:nvPr/>
        </p:nvCxnSpPr>
        <p:spPr>
          <a:xfrm>
            <a:off x="8065257" y="1296141"/>
            <a:ext cx="3712" cy="3804414"/>
          </a:xfrm>
          <a:prstGeom prst="line">
            <a:avLst/>
          </a:prstGeom>
          <a:ln w="31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ttore diritto 16">
            <a:extLst>
              <a:ext uri="{FF2B5EF4-FFF2-40B4-BE49-F238E27FC236}">
                <a16:creationId xmlns:a16="http://schemas.microsoft.com/office/drawing/2014/main" id="{32EE9F15-D612-4D01-89BF-FBC24034406D}"/>
              </a:ext>
            </a:extLst>
          </p:cNvPr>
          <p:cNvCxnSpPr/>
          <p:nvPr/>
        </p:nvCxnSpPr>
        <p:spPr>
          <a:xfrm>
            <a:off x="15865522" y="1146412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Figura a mano libera: forma 24">
            <a:extLst>
              <a:ext uri="{FF2B5EF4-FFF2-40B4-BE49-F238E27FC236}">
                <a16:creationId xmlns:a16="http://schemas.microsoft.com/office/drawing/2014/main" id="{68E75218-2680-4272-B47E-122104AD07E3}"/>
              </a:ext>
            </a:extLst>
          </p:cNvPr>
          <p:cNvSpPr/>
          <p:nvPr/>
        </p:nvSpPr>
        <p:spPr>
          <a:xfrm>
            <a:off x="8412618" y="1600174"/>
            <a:ext cx="739742" cy="523947"/>
          </a:xfrm>
          <a:custGeom>
            <a:avLst/>
            <a:gdLst>
              <a:gd name="connsiteX0" fmla="*/ 348477 w 739742"/>
              <a:gd name="connsiteY0" fmla="*/ 405791 h 523947"/>
              <a:gd name="connsiteX1" fmla="*/ 135117 w 739742"/>
              <a:gd name="connsiteY1" fmla="*/ 259106 h 523947"/>
              <a:gd name="connsiteX2" fmla="*/ 18912 w 739742"/>
              <a:gd name="connsiteY2" fmla="*/ 106706 h 523947"/>
              <a:gd name="connsiteX3" fmla="*/ 1767 w 739742"/>
              <a:gd name="connsiteY3" fmla="*/ 41936 h 523947"/>
              <a:gd name="connsiteX4" fmla="*/ 36057 w 739742"/>
              <a:gd name="connsiteY4" fmla="*/ 26 h 523947"/>
              <a:gd name="connsiteX5" fmla="*/ 140832 w 739742"/>
              <a:gd name="connsiteY5" fmla="*/ 47651 h 523947"/>
              <a:gd name="connsiteX6" fmla="*/ 230367 w 739742"/>
              <a:gd name="connsiteY6" fmla="*/ 106706 h 523947"/>
              <a:gd name="connsiteX7" fmla="*/ 445632 w 739742"/>
              <a:gd name="connsiteY7" fmla="*/ 262916 h 523947"/>
              <a:gd name="connsiteX8" fmla="*/ 643752 w 739742"/>
              <a:gd name="connsiteY8" fmla="*/ 407696 h 523947"/>
              <a:gd name="connsiteX9" fmla="*/ 737097 w 739742"/>
              <a:gd name="connsiteY9" fmla="*/ 495326 h 523947"/>
              <a:gd name="connsiteX10" fmla="*/ 700902 w 739742"/>
              <a:gd name="connsiteY10" fmla="*/ 523901 h 523947"/>
              <a:gd name="connsiteX11" fmla="*/ 565647 w 739742"/>
              <a:gd name="connsiteY11" fmla="*/ 499136 h 523947"/>
              <a:gd name="connsiteX12" fmla="*/ 348477 w 739742"/>
              <a:gd name="connsiteY12" fmla="*/ 405791 h 523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39742" h="523947">
                <a:moveTo>
                  <a:pt x="348477" y="405791"/>
                </a:moveTo>
                <a:cubicBezTo>
                  <a:pt x="276722" y="365786"/>
                  <a:pt x="190044" y="308953"/>
                  <a:pt x="135117" y="259106"/>
                </a:cubicBezTo>
                <a:cubicBezTo>
                  <a:pt x="80190" y="209259"/>
                  <a:pt x="41137" y="142901"/>
                  <a:pt x="18912" y="106706"/>
                </a:cubicBezTo>
                <a:cubicBezTo>
                  <a:pt x="-3313" y="70511"/>
                  <a:pt x="-1090" y="59716"/>
                  <a:pt x="1767" y="41936"/>
                </a:cubicBezTo>
                <a:cubicBezTo>
                  <a:pt x="4624" y="24156"/>
                  <a:pt x="12880" y="-926"/>
                  <a:pt x="36057" y="26"/>
                </a:cubicBezTo>
                <a:cubicBezTo>
                  <a:pt x="59234" y="978"/>
                  <a:pt x="108447" y="29871"/>
                  <a:pt x="140832" y="47651"/>
                </a:cubicBezTo>
                <a:cubicBezTo>
                  <a:pt x="173217" y="65431"/>
                  <a:pt x="179567" y="70828"/>
                  <a:pt x="230367" y="106706"/>
                </a:cubicBezTo>
                <a:cubicBezTo>
                  <a:pt x="281167" y="142583"/>
                  <a:pt x="445632" y="262916"/>
                  <a:pt x="445632" y="262916"/>
                </a:cubicBezTo>
                <a:cubicBezTo>
                  <a:pt x="514529" y="313081"/>
                  <a:pt x="595175" y="368961"/>
                  <a:pt x="643752" y="407696"/>
                </a:cubicBezTo>
                <a:cubicBezTo>
                  <a:pt x="692329" y="446431"/>
                  <a:pt x="727572" y="475959"/>
                  <a:pt x="737097" y="495326"/>
                </a:cubicBezTo>
                <a:cubicBezTo>
                  <a:pt x="746622" y="514693"/>
                  <a:pt x="729477" y="523266"/>
                  <a:pt x="700902" y="523901"/>
                </a:cubicBezTo>
                <a:cubicBezTo>
                  <a:pt x="672327" y="524536"/>
                  <a:pt x="624067" y="518821"/>
                  <a:pt x="565647" y="499136"/>
                </a:cubicBezTo>
                <a:cubicBezTo>
                  <a:pt x="507227" y="479451"/>
                  <a:pt x="420232" y="445796"/>
                  <a:pt x="348477" y="405791"/>
                </a:cubicBezTo>
                <a:close/>
              </a:path>
            </a:pathLst>
          </a:custGeom>
          <a:noFill/>
          <a:ln w="63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" name="Figura a mano libera: forma 1">
            <a:extLst>
              <a:ext uri="{FF2B5EF4-FFF2-40B4-BE49-F238E27FC236}">
                <a16:creationId xmlns:a16="http://schemas.microsoft.com/office/drawing/2014/main" id="{FF48A362-FA75-4753-BD0B-DC87BDD2B1D5}"/>
              </a:ext>
            </a:extLst>
          </p:cNvPr>
          <p:cNvSpPr/>
          <p:nvPr/>
        </p:nvSpPr>
        <p:spPr>
          <a:xfrm>
            <a:off x="6730125" y="1642110"/>
            <a:ext cx="947078" cy="674373"/>
          </a:xfrm>
          <a:custGeom>
            <a:avLst/>
            <a:gdLst>
              <a:gd name="connsiteX0" fmla="*/ 219315 w 947078"/>
              <a:gd name="connsiteY0" fmla="*/ 449580 h 674373"/>
              <a:gd name="connsiteX1" fmla="*/ 127875 w 947078"/>
              <a:gd name="connsiteY1" fmla="*/ 520065 h 674373"/>
              <a:gd name="connsiteX2" fmla="*/ 32625 w 947078"/>
              <a:gd name="connsiteY2" fmla="*/ 598170 h 674373"/>
              <a:gd name="connsiteX3" fmla="*/ 240 w 947078"/>
              <a:gd name="connsiteY3" fmla="*/ 638175 h 674373"/>
              <a:gd name="connsiteX4" fmla="*/ 45960 w 947078"/>
              <a:gd name="connsiteY4" fmla="*/ 674370 h 674373"/>
              <a:gd name="connsiteX5" fmla="*/ 240270 w 947078"/>
              <a:gd name="connsiteY5" fmla="*/ 636270 h 674373"/>
              <a:gd name="connsiteX6" fmla="*/ 333615 w 947078"/>
              <a:gd name="connsiteY6" fmla="*/ 598170 h 674373"/>
              <a:gd name="connsiteX7" fmla="*/ 506970 w 947078"/>
              <a:gd name="connsiteY7" fmla="*/ 520065 h 674373"/>
              <a:gd name="connsiteX8" fmla="*/ 619365 w 947078"/>
              <a:gd name="connsiteY8" fmla="*/ 453390 h 674373"/>
              <a:gd name="connsiteX9" fmla="*/ 754620 w 947078"/>
              <a:gd name="connsiteY9" fmla="*/ 363855 h 674373"/>
              <a:gd name="connsiteX10" fmla="*/ 887970 w 947078"/>
              <a:gd name="connsiteY10" fmla="*/ 217170 h 674373"/>
              <a:gd name="connsiteX11" fmla="*/ 947025 w 947078"/>
              <a:gd name="connsiteY11" fmla="*/ 64770 h 674373"/>
              <a:gd name="connsiteX12" fmla="*/ 895590 w 947078"/>
              <a:gd name="connsiteY12" fmla="*/ 0 h 674373"/>
              <a:gd name="connsiteX13" fmla="*/ 760335 w 947078"/>
              <a:gd name="connsiteY13" fmla="*/ 64770 h 674373"/>
              <a:gd name="connsiteX14" fmla="*/ 548880 w 947078"/>
              <a:gd name="connsiteY14" fmla="*/ 217170 h 674373"/>
              <a:gd name="connsiteX15" fmla="*/ 346950 w 947078"/>
              <a:gd name="connsiteY15" fmla="*/ 363855 h 674373"/>
              <a:gd name="connsiteX16" fmla="*/ 219315 w 947078"/>
              <a:gd name="connsiteY16" fmla="*/ 449580 h 6743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947078" h="674373">
                <a:moveTo>
                  <a:pt x="219315" y="449580"/>
                </a:moveTo>
                <a:cubicBezTo>
                  <a:pt x="189152" y="472440"/>
                  <a:pt x="158990" y="495300"/>
                  <a:pt x="127875" y="520065"/>
                </a:cubicBezTo>
                <a:cubicBezTo>
                  <a:pt x="96760" y="544830"/>
                  <a:pt x="53897" y="578485"/>
                  <a:pt x="32625" y="598170"/>
                </a:cubicBezTo>
                <a:cubicBezTo>
                  <a:pt x="11352" y="617855"/>
                  <a:pt x="-1982" y="625475"/>
                  <a:pt x="240" y="638175"/>
                </a:cubicBezTo>
                <a:cubicBezTo>
                  <a:pt x="2462" y="650875"/>
                  <a:pt x="5955" y="674687"/>
                  <a:pt x="45960" y="674370"/>
                </a:cubicBezTo>
                <a:cubicBezTo>
                  <a:pt x="85965" y="674053"/>
                  <a:pt x="192327" y="648970"/>
                  <a:pt x="240270" y="636270"/>
                </a:cubicBezTo>
                <a:cubicBezTo>
                  <a:pt x="288213" y="623570"/>
                  <a:pt x="289165" y="617538"/>
                  <a:pt x="333615" y="598170"/>
                </a:cubicBezTo>
                <a:cubicBezTo>
                  <a:pt x="378065" y="578803"/>
                  <a:pt x="459345" y="544195"/>
                  <a:pt x="506970" y="520065"/>
                </a:cubicBezTo>
                <a:cubicBezTo>
                  <a:pt x="554595" y="495935"/>
                  <a:pt x="578090" y="479425"/>
                  <a:pt x="619365" y="453390"/>
                </a:cubicBezTo>
                <a:cubicBezTo>
                  <a:pt x="660640" y="427355"/>
                  <a:pt x="709853" y="403225"/>
                  <a:pt x="754620" y="363855"/>
                </a:cubicBezTo>
                <a:cubicBezTo>
                  <a:pt x="799387" y="324485"/>
                  <a:pt x="855902" y="267018"/>
                  <a:pt x="887970" y="217170"/>
                </a:cubicBezTo>
                <a:cubicBezTo>
                  <a:pt x="920038" y="167322"/>
                  <a:pt x="945755" y="100965"/>
                  <a:pt x="947025" y="64770"/>
                </a:cubicBezTo>
                <a:cubicBezTo>
                  <a:pt x="948295" y="28575"/>
                  <a:pt x="926705" y="0"/>
                  <a:pt x="895590" y="0"/>
                </a:cubicBezTo>
                <a:cubicBezTo>
                  <a:pt x="864475" y="0"/>
                  <a:pt x="818120" y="28575"/>
                  <a:pt x="760335" y="64770"/>
                </a:cubicBezTo>
                <a:cubicBezTo>
                  <a:pt x="702550" y="100965"/>
                  <a:pt x="548880" y="217170"/>
                  <a:pt x="548880" y="217170"/>
                </a:cubicBezTo>
                <a:lnTo>
                  <a:pt x="346950" y="363855"/>
                </a:lnTo>
                <a:lnTo>
                  <a:pt x="219315" y="449580"/>
                </a:lnTo>
                <a:close/>
              </a:path>
            </a:pathLst>
          </a:custGeom>
          <a:noFill/>
          <a:ln w="63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88" name="Ovale 287">
            <a:extLst>
              <a:ext uri="{FF2B5EF4-FFF2-40B4-BE49-F238E27FC236}">
                <a16:creationId xmlns:a16="http://schemas.microsoft.com/office/drawing/2014/main" id="{48C704EB-224B-4073-AF77-18BD1AB2F3B9}"/>
              </a:ext>
            </a:extLst>
          </p:cNvPr>
          <p:cNvSpPr/>
          <p:nvPr/>
        </p:nvSpPr>
        <p:spPr>
          <a:xfrm rot="20100000">
            <a:off x="8183292" y="4258020"/>
            <a:ext cx="1072800" cy="1072800"/>
          </a:xfrm>
          <a:prstGeom prst="ellipse">
            <a:avLst/>
          </a:prstGeom>
          <a:noFill/>
          <a:ln w="6350">
            <a:solidFill>
              <a:srgbClr val="FF33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89" name="Ovale 288">
            <a:extLst>
              <a:ext uri="{FF2B5EF4-FFF2-40B4-BE49-F238E27FC236}">
                <a16:creationId xmlns:a16="http://schemas.microsoft.com/office/drawing/2014/main" id="{B753FB46-64EA-45B1-B293-4523F9178532}"/>
              </a:ext>
            </a:extLst>
          </p:cNvPr>
          <p:cNvSpPr/>
          <p:nvPr/>
        </p:nvSpPr>
        <p:spPr>
          <a:xfrm>
            <a:off x="6659586" y="4826223"/>
            <a:ext cx="1270800" cy="1270800"/>
          </a:xfrm>
          <a:prstGeom prst="ellipse">
            <a:avLst/>
          </a:prstGeom>
          <a:noFill/>
          <a:ln w="6350">
            <a:solidFill>
              <a:srgbClr val="FF33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92" name="CasellaDiTesto 291">
            <a:extLst>
              <a:ext uri="{FF2B5EF4-FFF2-40B4-BE49-F238E27FC236}">
                <a16:creationId xmlns:a16="http://schemas.microsoft.com/office/drawing/2014/main" id="{2DCE1C0D-59D2-4FB2-BD91-C8551F346CE7}"/>
              </a:ext>
            </a:extLst>
          </p:cNvPr>
          <p:cNvSpPr txBox="1"/>
          <p:nvPr/>
        </p:nvSpPr>
        <p:spPr>
          <a:xfrm>
            <a:off x="7130177" y="5393463"/>
            <a:ext cx="39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solidFill>
                  <a:srgbClr val="C00000"/>
                </a:solidFill>
              </a:rPr>
              <a:t>V’</a:t>
            </a:r>
          </a:p>
        </p:txBody>
      </p:sp>
      <p:sp>
        <p:nvSpPr>
          <p:cNvPr id="293" name="CasellaDiTesto 292">
            <a:extLst>
              <a:ext uri="{FF2B5EF4-FFF2-40B4-BE49-F238E27FC236}">
                <a16:creationId xmlns:a16="http://schemas.microsoft.com/office/drawing/2014/main" id="{37EE7C4D-D7CF-414A-8DC6-028E95DC83DE}"/>
              </a:ext>
            </a:extLst>
          </p:cNvPr>
          <p:cNvSpPr txBox="1"/>
          <p:nvPr/>
        </p:nvSpPr>
        <p:spPr>
          <a:xfrm>
            <a:off x="7269637" y="290064"/>
            <a:ext cx="468000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it-IT" sz="1600" dirty="0">
                <a:solidFill>
                  <a:srgbClr val="C00000"/>
                </a:solidFill>
              </a:rPr>
              <a:t>V’’</a:t>
            </a:r>
          </a:p>
        </p:txBody>
      </p:sp>
      <p:sp>
        <p:nvSpPr>
          <p:cNvPr id="294" name="CasellaDiTesto 293">
            <a:extLst>
              <a:ext uri="{FF2B5EF4-FFF2-40B4-BE49-F238E27FC236}">
                <a16:creationId xmlns:a16="http://schemas.microsoft.com/office/drawing/2014/main" id="{460973FB-F140-4C20-89B6-73D127D1B3D4}"/>
              </a:ext>
            </a:extLst>
          </p:cNvPr>
          <p:cNvSpPr txBox="1"/>
          <p:nvPr/>
        </p:nvSpPr>
        <p:spPr>
          <a:xfrm>
            <a:off x="8561966" y="4688888"/>
            <a:ext cx="39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solidFill>
                  <a:srgbClr val="0066FF"/>
                </a:solidFill>
              </a:rPr>
              <a:t>V’</a:t>
            </a:r>
          </a:p>
        </p:txBody>
      </p:sp>
      <p:sp>
        <p:nvSpPr>
          <p:cNvPr id="295" name="CasellaDiTesto 294">
            <a:extLst>
              <a:ext uri="{FF2B5EF4-FFF2-40B4-BE49-F238E27FC236}">
                <a16:creationId xmlns:a16="http://schemas.microsoft.com/office/drawing/2014/main" id="{E1E8498C-FF86-4B8C-AE8E-857B0339B183}"/>
              </a:ext>
            </a:extLst>
          </p:cNvPr>
          <p:cNvSpPr txBox="1"/>
          <p:nvPr/>
        </p:nvSpPr>
        <p:spPr>
          <a:xfrm>
            <a:off x="8684360" y="300110"/>
            <a:ext cx="46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>
                <a:solidFill>
                  <a:srgbClr val="0066FF"/>
                </a:solidFill>
              </a:rPr>
              <a:t>V’’</a:t>
            </a:r>
          </a:p>
        </p:txBody>
      </p:sp>
      <p:sp>
        <p:nvSpPr>
          <p:cNvPr id="298" name="CasellaDiTesto 297">
            <a:extLst>
              <a:ext uri="{FF2B5EF4-FFF2-40B4-BE49-F238E27FC236}">
                <a16:creationId xmlns:a16="http://schemas.microsoft.com/office/drawing/2014/main" id="{DF472054-1364-4210-96A8-1E59E4D26550}"/>
              </a:ext>
            </a:extLst>
          </p:cNvPr>
          <p:cNvSpPr txBox="1"/>
          <p:nvPr/>
        </p:nvSpPr>
        <p:spPr>
          <a:xfrm>
            <a:off x="11582275" y="2887641"/>
            <a:ext cx="3885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/>
              <a:t>lt</a:t>
            </a:r>
          </a:p>
        </p:txBody>
      </p:sp>
      <p:sp>
        <p:nvSpPr>
          <p:cNvPr id="299" name="CasellaDiTesto 298">
            <a:extLst>
              <a:ext uri="{FF2B5EF4-FFF2-40B4-BE49-F238E27FC236}">
                <a16:creationId xmlns:a16="http://schemas.microsoft.com/office/drawing/2014/main" id="{F2347882-06CA-403A-AA0C-88B539EC8E50}"/>
              </a:ext>
            </a:extLst>
          </p:cNvPr>
          <p:cNvSpPr txBox="1"/>
          <p:nvPr/>
        </p:nvSpPr>
        <p:spPr>
          <a:xfrm>
            <a:off x="7943832" y="1020694"/>
            <a:ext cx="468000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it-IT" sz="1600" dirty="0">
                <a:solidFill>
                  <a:schemeClr val="accent6"/>
                </a:solidFill>
              </a:rPr>
              <a:t>V’’</a:t>
            </a:r>
          </a:p>
        </p:txBody>
      </p:sp>
      <p:sp>
        <p:nvSpPr>
          <p:cNvPr id="300" name="CasellaDiTesto 299">
            <a:extLst>
              <a:ext uri="{FF2B5EF4-FFF2-40B4-BE49-F238E27FC236}">
                <a16:creationId xmlns:a16="http://schemas.microsoft.com/office/drawing/2014/main" id="{CB6AF94F-79E0-4E2D-92C9-FC594D734178}"/>
              </a:ext>
            </a:extLst>
          </p:cNvPr>
          <p:cNvSpPr txBox="1"/>
          <p:nvPr/>
        </p:nvSpPr>
        <p:spPr>
          <a:xfrm>
            <a:off x="7911001" y="5010407"/>
            <a:ext cx="39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solidFill>
                  <a:schemeClr val="accent6"/>
                </a:solidFill>
              </a:rPr>
              <a:t>V’</a:t>
            </a:r>
          </a:p>
        </p:txBody>
      </p:sp>
      <p:sp>
        <p:nvSpPr>
          <p:cNvPr id="14" name="Arco 13">
            <a:extLst>
              <a:ext uri="{FF2B5EF4-FFF2-40B4-BE49-F238E27FC236}">
                <a16:creationId xmlns:a16="http://schemas.microsoft.com/office/drawing/2014/main" id="{376263C6-97CF-4361-93C3-89F1FC678DF2}"/>
              </a:ext>
            </a:extLst>
          </p:cNvPr>
          <p:cNvSpPr/>
          <p:nvPr/>
        </p:nvSpPr>
        <p:spPr>
          <a:xfrm>
            <a:off x="6735475" y="5016445"/>
            <a:ext cx="947055" cy="963139"/>
          </a:xfrm>
          <a:prstGeom prst="arc">
            <a:avLst>
              <a:gd name="adj1" fmla="val 1080100"/>
              <a:gd name="adj2" fmla="val 1078086"/>
            </a:avLst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2" name="Ovale 21">
            <a:extLst>
              <a:ext uri="{FF2B5EF4-FFF2-40B4-BE49-F238E27FC236}">
                <a16:creationId xmlns:a16="http://schemas.microsoft.com/office/drawing/2014/main" id="{5761F04D-6A34-47B5-96A8-94D3263986CE}"/>
              </a:ext>
            </a:extLst>
          </p:cNvPr>
          <p:cNvSpPr/>
          <p:nvPr/>
        </p:nvSpPr>
        <p:spPr>
          <a:xfrm>
            <a:off x="8412593" y="4386870"/>
            <a:ext cx="730800" cy="755045"/>
          </a:xfrm>
          <a:prstGeom prst="ellipse">
            <a:avLst/>
          </a:prstGeom>
          <a:noFill/>
          <a:ln w="63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07" name="CasellaDiTesto 306">
            <a:extLst>
              <a:ext uri="{FF2B5EF4-FFF2-40B4-BE49-F238E27FC236}">
                <a16:creationId xmlns:a16="http://schemas.microsoft.com/office/drawing/2014/main" id="{64768E05-530B-4FD6-8945-F72102878B7C}"/>
              </a:ext>
            </a:extLst>
          </p:cNvPr>
          <p:cNvSpPr txBox="1"/>
          <p:nvPr/>
        </p:nvSpPr>
        <p:spPr>
          <a:xfrm>
            <a:off x="0" y="448768"/>
            <a:ext cx="4572000" cy="230832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Ad operazione conclusa eliminando tutte le operazioni di ribaltamento e di sezione della composizione mediante il piano </a:t>
            </a:r>
            <a:r>
              <a:rPr lang="it-IT" dirty="0">
                <a:solidFill>
                  <a:srgbClr val="FF3300"/>
                </a:solidFill>
                <a:latin typeface="Symbol" panose="05050102010706020507" pitchFamily="18" charset="2"/>
              </a:rPr>
              <a:t>a</a:t>
            </a:r>
            <a:r>
              <a:rPr lang="it-IT" dirty="0">
                <a:latin typeface="Comic Sans MS" panose="030F0702030302020204" pitchFamily="66" charset="0"/>
              </a:rPr>
              <a:t> l’immagine dei tre coni si presenta come nel disegno posto a fianco con le curve di compenetrazione dei coni </a:t>
            </a:r>
            <a:r>
              <a:rPr lang="it-IT" dirty="0">
                <a:solidFill>
                  <a:srgbClr val="C00000"/>
                </a:solidFill>
                <a:latin typeface="Comic Sans MS" panose="030F0702030302020204" pitchFamily="66" charset="0"/>
              </a:rPr>
              <a:t>rosso</a:t>
            </a:r>
            <a:r>
              <a:rPr lang="it-IT" dirty="0">
                <a:latin typeface="Comic Sans MS" panose="030F0702030302020204" pitchFamily="66" charset="0"/>
              </a:rPr>
              <a:t> e </a:t>
            </a:r>
            <a:r>
              <a:rPr lang="it-IT" dirty="0">
                <a:solidFill>
                  <a:srgbClr val="0066FF"/>
                </a:solidFill>
                <a:latin typeface="Comic Sans MS" panose="030F0702030302020204" pitchFamily="66" charset="0"/>
              </a:rPr>
              <a:t>blu</a:t>
            </a:r>
            <a:r>
              <a:rPr lang="it-IT" dirty="0">
                <a:latin typeface="Comic Sans MS" panose="030F0702030302020204" pitchFamily="66" charset="0"/>
              </a:rPr>
              <a:t> con il cono </a:t>
            </a:r>
            <a:r>
              <a:rPr lang="it-IT" dirty="0">
                <a:solidFill>
                  <a:schemeClr val="accent6"/>
                </a:solidFill>
                <a:latin typeface="Comic Sans MS" panose="030F0702030302020204" pitchFamily="66" charset="0"/>
              </a:rPr>
              <a:t>verde </a:t>
            </a:r>
            <a:r>
              <a:rPr lang="it-IT" dirty="0">
                <a:latin typeface="Comic Sans MS" panose="030F0702030302020204" pitchFamily="66" charset="0"/>
              </a:rPr>
              <a:t>così come specificato nel seguito</a:t>
            </a:r>
          </a:p>
        </p:txBody>
      </p:sp>
      <p:cxnSp>
        <p:nvCxnSpPr>
          <p:cNvPr id="34" name="Connettore diritto 33">
            <a:extLst>
              <a:ext uri="{FF2B5EF4-FFF2-40B4-BE49-F238E27FC236}">
                <a16:creationId xmlns:a16="http://schemas.microsoft.com/office/drawing/2014/main" id="{1C96DC19-CD50-486E-A804-7C40D7340DB0}"/>
              </a:ext>
            </a:extLst>
          </p:cNvPr>
          <p:cNvCxnSpPr>
            <a:cxnSpLocks/>
          </p:cNvCxnSpPr>
          <p:nvPr/>
        </p:nvCxnSpPr>
        <p:spPr>
          <a:xfrm>
            <a:off x="6359832" y="2521259"/>
            <a:ext cx="3420000" cy="0"/>
          </a:xfrm>
          <a:prstGeom prst="line">
            <a:avLst/>
          </a:prstGeom>
          <a:ln w="31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ttore diritto 38">
            <a:extLst>
              <a:ext uri="{FF2B5EF4-FFF2-40B4-BE49-F238E27FC236}">
                <a16:creationId xmlns:a16="http://schemas.microsoft.com/office/drawing/2014/main" id="{8FDE867B-D805-423F-8B99-522EB1F1BECD}"/>
              </a:ext>
            </a:extLst>
          </p:cNvPr>
          <p:cNvCxnSpPr>
            <a:cxnSpLocks/>
          </p:cNvCxnSpPr>
          <p:nvPr/>
        </p:nvCxnSpPr>
        <p:spPr>
          <a:xfrm flipV="1">
            <a:off x="6359831" y="1296141"/>
            <a:ext cx="1707484" cy="1225118"/>
          </a:xfrm>
          <a:prstGeom prst="line">
            <a:avLst/>
          </a:prstGeom>
          <a:ln w="31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nettore diritto 42">
            <a:extLst>
              <a:ext uri="{FF2B5EF4-FFF2-40B4-BE49-F238E27FC236}">
                <a16:creationId xmlns:a16="http://schemas.microsoft.com/office/drawing/2014/main" id="{0E8EAA0B-2700-4A70-ABAD-E16154571C70}"/>
              </a:ext>
            </a:extLst>
          </p:cNvPr>
          <p:cNvCxnSpPr>
            <a:cxnSpLocks/>
          </p:cNvCxnSpPr>
          <p:nvPr/>
        </p:nvCxnSpPr>
        <p:spPr>
          <a:xfrm>
            <a:off x="8066457" y="1296141"/>
            <a:ext cx="1713375" cy="1225118"/>
          </a:xfrm>
          <a:prstGeom prst="line">
            <a:avLst/>
          </a:prstGeom>
          <a:ln w="31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A432A93F-DFBD-481A-AE26-E8F633211037}"/>
              </a:ext>
            </a:extLst>
          </p:cNvPr>
          <p:cNvSpPr txBox="1"/>
          <p:nvPr/>
        </p:nvSpPr>
        <p:spPr>
          <a:xfrm>
            <a:off x="28722" y="2950638"/>
            <a:ext cx="4014214" cy="646331"/>
          </a:xfrm>
          <a:prstGeom prst="rect">
            <a:avLst/>
          </a:prstGeom>
          <a:noFill/>
          <a:ln w="31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Curva di compenetrazione del cono </a:t>
            </a:r>
            <a:r>
              <a:rPr lang="it-IT" dirty="0">
                <a:solidFill>
                  <a:srgbClr val="C00000"/>
                </a:solidFill>
                <a:latin typeface="Comic Sans MS" panose="030F0702030302020204" pitchFamily="66" charset="0"/>
              </a:rPr>
              <a:t>rosso</a:t>
            </a:r>
            <a:r>
              <a:rPr lang="it-IT" dirty="0">
                <a:latin typeface="Comic Sans MS" panose="030F0702030302020204" pitchFamily="66" charset="0"/>
              </a:rPr>
              <a:t> con la falda del cono </a:t>
            </a:r>
            <a:r>
              <a:rPr lang="it-IT" dirty="0">
                <a:solidFill>
                  <a:schemeClr val="accent6"/>
                </a:solidFill>
                <a:latin typeface="Comic Sans MS" panose="030F0702030302020204" pitchFamily="66" charset="0"/>
              </a:rPr>
              <a:t>verde</a:t>
            </a:r>
          </a:p>
        </p:txBody>
      </p:sp>
      <p:sp>
        <p:nvSpPr>
          <p:cNvPr id="226" name="CasellaDiTesto 225">
            <a:extLst>
              <a:ext uri="{FF2B5EF4-FFF2-40B4-BE49-F238E27FC236}">
                <a16:creationId xmlns:a16="http://schemas.microsoft.com/office/drawing/2014/main" id="{CCAF0AF5-5940-42EC-AB63-5FCB2AF70EC3}"/>
              </a:ext>
            </a:extLst>
          </p:cNvPr>
          <p:cNvSpPr txBox="1"/>
          <p:nvPr/>
        </p:nvSpPr>
        <p:spPr>
          <a:xfrm>
            <a:off x="28722" y="3865021"/>
            <a:ext cx="4014214" cy="646331"/>
          </a:xfrm>
          <a:prstGeom prst="rect">
            <a:avLst/>
          </a:prstGeom>
          <a:noFill/>
          <a:ln w="3175">
            <a:solidFill>
              <a:srgbClr val="0066FF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Curva di compenetrazione del cono </a:t>
            </a:r>
            <a:r>
              <a:rPr lang="it-IT" dirty="0">
                <a:solidFill>
                  <a:srgbClr val="0066FF"/>
                </a:solidFill>
                <a:latin typeface="Comic Sans MS" panose="030F0702030302020204" pitchFamily="66" charset="0"/>
              </a:rPr>
              <a:t>blu</a:t>
            </a:r>
            <a:r>
              <a:rPr lang="it-IT" dirty="0">
                <a:latin typeface="Comic Sans MS" panose="030F0702030302020204" pitchFamily="66" charset="0"/>
              </a:rPr>
              <a:t> con la falda del cono </a:t>
            </a:r>
            <a:r>
              <a:rPr lang="it-IT" dirty="0">
                <a:solidFill>
                  <a:schemeClr val="accent6"/>
                </a:solidFill>
                <a:latin typeface="Comic Sans MS" panose="030F0702030302020204" pitchFamily="66" charset="0"/>
              </a:rPr>
              <a:t>verde</a:t>
            </a:r>
          </a:p>
        </p:txBody>
      </p:sp>
      <p:sp>
        <p:nvSpPr>
          <p:cNvPr id="233" name="CasellaDiTesto 232">
            <a:extLst>
              <a:ext uri="{FF2B5EF4-FFF2-40B4-BE49-F238E27FC236}">
                <a16:creationId xmlns:a16="http://schemas.microsoft.com/office/drawing/2014/main" id="{2C3A54CD-C448-47B6-A1CF-665CFF66237E}"/>
              </a:ext>
            </a:extLst>
          </p:cNvPr>
          <p:cNvSpPr txBox="1"/>
          <p:nvPr/>
        </p:nvSpPr>
        <p:spPr>
          <a:xfrm>
            <a:off x="52374" y="4716480"/>
            <a:ext cx="4014214" cy="923330"/>
          </a:xfrm>
          <a:prstGeom prst="rect">
            <a:avLst/>
          </a:prstGeom>
          <a:noFill/>
          <a:ln w="31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Curva di compenetrazione del cono </a:t>
            </a:r>
            <a:r>
              <a:rPr lang="it-IT" dirty="0">
                <a:solidFill>
                  <a:srgbClr val="C00000"/>
                </a:solidFill>
                <a:latin typeface="Comic Sans MS" panose="030F0702030302020204" pitchFamily="66" charset="0"/>
              </a:rPr>
              <a:t>rosso</a:t>
            </a:r>
            <a:r>
              <a:rPr lang="it-IT" dirty="0">
                <a:latin typeface="Comic Sans MS" panose="030F0702030302020204" pitchFamily="66" charset="0"/>
              </a:rPr>
              <a:t> con la base circolare del cono </a:t>
            </a:r>
            <a:r>
              <a:rPr lang="it-IT" dirty="0">
                <a:solidFill>
                  <a:schemeClr val="accent6"/>
                </a:solidFill>
                <a:latin typeface="Comic Sans MS" panose="030F0702030302020204" pitchFamily="66" charset="0"/>
              </a:rPr>
              <a:t>verde</a:t>
            </a:r>
          </a:p>
        </p:txBody>
      </p:sp>
      <p:sp>
        <p:nvSpPr>
          <p:cNvPr id="234" name="CasellaDiTesto 233">
            <a:extLst>
              <a:ext uri="{FF2B5EF4-FFF2-40B4-BE49-F238E27FC236}">
                <a16:creationId xmlns:a16="http://schemas.microsoft.com/office/drawing/2014/main" id="{B1C65AE5-EB80-452B-9FB5-3ACAF34E9BCE}"/>
              </a:ext>
            </a:extLst>
          </p:cNvPr>
          <p:cNvSpPr txBox="1"/>
          <p:nvPr/>
        </p:nvSpPr>
        <p:spPr>
          <a:xfrm>
            <a:off x="97594" y="5798041"/>
            <a:ext cx="4014214" cy="923330"/>
          </a:xfrm>
          <a:prstGeom prst="rect">
            <a:avLst/>
          </a:prstGeom>
          <a:noFill/>
          <a:ln>
            <a:solidFill>
              <a:srgbClr val="0066FF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Curva di compenetrazione del cono </a:t>
            </a:r>
            <a:r>
              <a:rPr lang="it-IT" dirty="0">
                <a:solidFill>
                  <a:srgbClr val="0066FF"/>
                </a:solidFill>
                <a:latin typeface="Comic Sans MS" panose="030F0702030302020204" pitchFamily="66" charset="0"/>
              </a:rPr>
              <a:t>blu</a:t>
            </a:r>
            <a:r>
              <a:rPr lang="it-IT" dirty="0">
                <a:latin typeface="Comic Sans MS" panose="030F0702030302020204" pitchFamily="66" charset="0"/>
              </a:rPr>
              <a:t> con la base circolare del cono </a:t>
            </a:r>
            <a:r>
              <a:rPr lang="it-IT" dirty="0">
                <a:solidFill>
                  <a:schemeClr val="accent6"/>
                </a:solidFill>
                <a:latin typeface="Comic Sans MS" panose="030F0702030302020204" pitchFamily="66" charset="0"/>
              </a:rPr>
              <a:t>verde</a:t>
            </a:r>
          </a:p>
        </p:txBody>
      </p:sp>
      <p:cxnSp>
        <p:nvCxnSpPr>
          <p:cNvPr id="15" name="Connettore 2 14">
            <a:extLst>
              <a:ext uri="{FF2B5EF4-FFF2-40B4-BE49-F238E27FC236}">
                <a16:creationId xmlns:a16="http://schemas.microsoft.com/office/drawing/2014/main" id="{3EB89325-D157-4975-8DC5-9067689A8354}"/>
              </a:ext>
            </a:extLst>
          </p:cNvPr>
          <p:cNvCxnSpPr>
            <a:cxnSpLocks/>
            <a:stCxn id="12" idx="3"/>
            <a:endCxn id="2" idx="5"/>
          </p:cNvCxnSpPr>
          <p:nvPr/>
        </p:nvCxnSpPr>
        <p:spPr>
          <a:xfrm flipV="1">
            <a:off x="4042936" y="2278380"/>
            <a:ext cx="2927459" cy="995424"/>
          </a:xfrm>
          <a:prstGeom prst="straightConnector1">
            <a:avLst/>
          </a:prstGeom>
          <a:ln w="3175">
            <a:solidFill>
              <a:srgbClr val="C0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ttore 2 20">
            <a:extLst>
              <a:ext uri="{FF2B5EF4-FFF2-40B4-BE49-F238E27FC236}">
                <a16:creationId xmlns:a16="http://schemas.microsoft.com/office/drawing/2014/main" id="{09BD59FC-7EE0-4B1E-A452-17F1AB95924E}"/>
              </a:ext>
            </a:extLst>
          </p:cNvPr>
          <p:cNvCxnSpPr>
            <a:cxnSpLocks/>
            <a:stCxn id="12" idx="3"/>
          </p:cNvCxnSpPr>
          <p:nvPr/>
        </p:nvCxnSpPr>
        <p:spPr>
          <a:xfrm>
            <a:off x="4042936" y="3273804"/>
            <a:ext cx="2900027" cy="1826751"/>
          </a:xfrm>
          <a:prstGeom prst="straightConnector1">
            <a:avLst/>
          </a:prstGeom>
          <a:ln w="3175">
            <a:solidFill>
              <a:srgbClr val="C0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ttore 2 25">
            <a:extLst>
              <a:ext uri="{FF2B5EF4-FFF2-40B4-BE49-F238E27FC236}">
                <a16:creationId xmlns:a16="http://schemas.microsoft.com/office/drawing/2014/main" id="{D7D0A663-E1B3-4914-938E-7254A90F9B50}"/>
              </a:ext>
            </a:extLst>
          </p:cNvPr>
          <p:cNvCxnSpPr>
            <a:stCxn id="226" idx="3"/>
            <a:endCxn id="25" idx="1"/>
          </p:cNvCxnSpPr>
          <p:nvPr/>
        </p:nvCxnSpPr>
        <p:spPr>
          <a:xfrm flipV="1">
            <a:off x="4042936" y="1859280"/>
            <a:ext cx="4504799" cy="2328907"/>
          </a:xfrm>
          <a:prstGeom prst="straightConnector1">
            <a:avLst/>
          </a:prstGeom>
          <a:ln w="3175">
            <a:solidFill>
              <a:srgbClr val="0066FF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ttore 2 29">
            <a:extLst>
              <a:ext uri="{FF2B5EF4-FFF2-40B4-BE49-F238E27FC236}">
                <a16:creationId xmlns:a16="http://schemas.microsoft.com/office/drawing/2014/main" id="{5E03DE00-12CA-444E-A1A6-C8F5C8F4AE37}"/>
              </a:ext>
            </a:extLst>
          </p:cNvPr>
          <p:cNvCxnSpPr>
            <a:cxnSpLocks/>
            <a:stCxn id="226" idx="3"/>
            <a:endCxn id="22" idx="1"/>
          </p:cNvCxnSpPr>
          <p:nvPr/>
        </p:nvCxnSpPr>
        <p:spPr>
          <a:xfrm>
            <a:off x="4042936" y="4188187"/>
            <a:ext cx="4476680" cy="309257"/>
          </a:xfrm>
          <a:prstGeom prst="straightConnector1">
            <a:avLst/>
          </a:prstGeom>
          <a:ln w="3175">
            <a:solidFill>
              <a:srgbClr val="0066FF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ttore 2 32">
            <a:extLst>
              <a:ext uri="{FF2B5EF4-FFF2-40B4-BE49-F238E27FC236}">
                <a16:creationId xmlns:a16="http://schemas.microsoft.com/office/drawing/2014/main" id="{401F0B30-CD1B-4675-9B45-9DC42A2298C2}"/>
              </a:ext>
            </a:extLst>
          </p:cNvPr>
          <p:cNvCxnSpPr>
            <a:stCxn id="233" idx="3"/>
            <a:endCxn id="289" idx="2"/>
          </p:cNvCxnSpPr>
          <p:nvPr/>
        </p:nvCxnSpPr>
        <p:spPr>
          <a:xfrm>
            <a:off x="4066588" y="5178145"/>
            <a:ext cx="2592998" cy="283478"/>
          </a:xfrm>
          <a:prstGeom prst="straightConnector1">
            <a:avLst/>
          </a:prstGeom>
          <a:ln w="3175">
            <a:solidFill>
              <a:srgbClr val="C0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ttore 2 35">
            <a:extLst>
              <a:ext uri="{FF2B5EF4-FFF2-40B4-BE49-F238E27FC236}">
                <a16:creationId xmlns:a16="http://schemas.microsoft.com/office/drawing/2014/main" id="{C616FC93-B8A0-493C-B120-F5C1C2079F70}"/>
              </a:ext>
            </a:extLst>
          </p:cNvPr>
          <p:cNvCxnSpPr>
            <a:cxnSpLocks/>
            <a:stCxn id="234" idx="3"/>
            <a:endCxn id="288" idx="3"/>
          </p:cNvCxnSpPr>
          <p:nvPr/>
        </p:nvCxnSpPr>
        <p:spPr>
          <a:xfrm flipV="1">
            <a:off x="4111808" y="5298471"/>
            <a:ext cx="4424424" cy="961235"/>
          </a:xfrm>
          <a:prstGeom prst="straightConnector1">
            <a:avLst/>
          </a:prstGeom>
          <a:ln w="3175">
            <a:solidFill>
              <a:srgbClr val="0066FF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nettore diritto 4">
            <a:extLst>
              <a:ext uri="{FF2B5EF4-FFF2-40B4-BE49-F238E27FC236}">
                <a16:creationId xmlns:a16="http://schemas.microsoft.com/office/drawing/2014/main" id="{828E572A-0449-457F-880F-D96CB8F3A1D4}"/>
              </a:ext>
            </a:extLst>
          </p:cNvPr>
          <p:cNvCxnSpPr/>
          <p:nvPr/>
        </p:nvCxnSpPr>
        <p:spPr>
          <a:xfrm>
            <a:off x="6659586" y="2521259"/>
            <a:ext cx="1278000" cy="0"/>
          </a:xfrm>
          <a:prstGeom prst="line">
            <a:avLst/>
          </a:prstGeom>
          <a:ln w="9525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nettore diritto 49">
            <a:extLst>
              <a:ext uri="{FF2B5EF4-FFF2-40B4-BE49-F238E27FC236}">
                <a16:creationId xmlns:a16="http://schemas.microsoft.com/office/drawing/2014/main" id="{D6CEA15A-0BD6-4780-B7A9-0BD0ABA4193E}"/>
              </a:ext>
            </a:extLst>
          </p:cNvPr>
          <p:cNvCxnSpPr>
            <a:cxnSpLocks/>
          </p:cNvCxnSpPr>
          <p:nvPr/>
        </p:nvCxnSpPr>
        <p:spPr>
          <a:xfrm>
            <a:off x="8180325" y="2521259"/>
            <a:ext cx="1089405" cy="0"/>
          </a:xfrm>
          <a:prstGeom prst="line">
            <a:avLst/>
          </a:prstGeom>
          <a:ln w="9525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nettore 2 51">
            <a:extLst>
              <a:ext uri="{FF2B5EF4-FFF2-40B4-BE49-F238E27FC236}">
                <a16:creationId xmlns:a16="http://schemas.microsoft.com/office/drawing/2014/main" id="{416ECFF8-2BC0-4A55-9A70-E2D2BA636407}"/>
              </a:ext>
            </a:extLst>
          </p:cNvPr>
          <p:cNvCxnSpPr>
            <a:cxnSpLocks/>
            <a:stCxn id="233" idx="3"/>
          </p:cNvCxnSpPr>
          <p:nvPr/>
        </p:nvCxnSpPr>
        <p:spPr>
          <a:xfrm flipV="1">
            <a:off x="4066588" y="2521259"/>
            <a:ext cx="3367484" cy="2656886"/>
          </a:xfrm>
          <a:prstGeom prst="straightConnector1">
            <a:avLst/>
          </a:prstGeom>
          <a:ln w="3175">
            <a:solidFill>
              <a:srgbClr val="C0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nettore 2 54">
            <a:extLst>
              <a:ext uri="{FF2B5EF4-FFF2-40B4-BE49-F238E27FC236}">
                <a16:creationId xmlns:a16="http://schemas.microsoft.com/office/drawing/2014/main" id="{76E5ED4D-1BE8-47A7-BCBC-2A666245D896}"/>
              </a:ext>
            </a:extLst>
          </p:cNvPr>
          <p:cNvCxnSpPr>
            <a:cxnSpLocks/>
            <a:stCxn id="234" idx="3"/>
          </p:cNvCxnSpPr>
          <p:nvPr/>
        </p:nvCxnSpPr>
        <p:spPr>
          <a:xfrm flipV="1">
            <a:off x="4111808" y="2521259"/>
            <a:ext cx="4450158" cy="3738447"/>
          </a:xfrm>
          <a:prstGeom prst="straightConnector1">
            <a:avLst/>
          </a:prstGeom>
          <a:ln w="3175">
            <a:solidFill>
              <a:srgbClr val="0066FF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Pulsante di azione: vuoto 52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84E976BA-2119-464C-8B7D-26315AD9410E}"/>
              </a:ext>
            </a:extLst>
          </p:cNvPr>
          <p:cNvSpPr/>
          <p:nvPr/>
        </p:nvSpPr>
        <p:spPr>
          <a:xfrm>
            <a:off x="10812000" y="29554"/>
            <a:ext cx="1368000" cy="360000"/>
          </a:xfrm>
          <a:prstGeom prst="actionButtonBlank">
            <a:avLst/>
          </a:prstGeom>
          <a:solidFill>
            <a:srgbClr val="00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Torna a indice</a:t>
            </a:r>
          </a:p>
        </p:txBody>
      </p:sp>
    </p:spTree>
    <p:extLst>
      <p:ext uri="{BB962C8B-B14F-4D97-AF65-F5344CB8AC3E}">
        <p14:creationId xmlns:p14="http://schemas.microsoft.com/office/powerpoint/2010/main" val="269915382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" grpId="0"/>
      <p:bldP spid="12" grpId="0" animBg="1"/>
      <p:bldP spid="226" grpId="0" animBg="1"/>
      <p:bldP spid="233" grpId="0" animBg="1"/>
      <p:bldP spid="23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78">
            <a:extLst>
              <a:ext uri="{FF2B5EF4-FFF2-40B4-BE49-F238E27FC236}">
                <a16:creationId xmlns:a16="http://schemas.microsoft.com/office/drawing/2014/main" id="{3E5E8C8D-F4C0-459B-87D3-9E67DE04FD07}"/>
              </a:ext>
            </a:extLst>
          </p:cNvPr>
          <p:cNvSpPr txBox="1">
            <a:spLocks/>
          </p:cNvSpPr>
          <p:nvPr/>
        </p:nvSpPr>
        <p:spPr>
          <a:xfrm>
            <a:off x="12000" y="31839"/>
            <a:ext cx="12168000" cy="341632"/>
          </a:xfrm>
          <a:prstGeom prst="rect">
            <a:avLst/>
          </a:prstGeom>
          <a:noFill/>
          <a:ln w="3175">
            <a:solidFill>
              <a:schemeClr val="accent1"/>
            </a:solidFill>
          </a:ln>
        </p:spPr>
        <p:txBody>
          <a:bodyPr vert="horz" wrap="square" lIns="91440" tIns="45720" rIns="91440" bIns="45720" rtlCol="0" anchor="b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it-IT" sz="1800" dirty="0">
                <a:solidFill>
                  <a:srgbClr val="0066FF"/>
                </a:solidFill>
                <a:latin typeface="Comic Sans MS" panose="030F0702030302020204" pitchFamily="66" charset="0"/>
              </a:rPr>
              <a:t>GEOMETRIA DESCRITTIVA DINAMICA–COMPENETRAZIONE DI SOLIDI DI ROTAZIONE  (4) </a:t>
            </a:r>
          </a:p>
        </p:txBody>
      </p:sp>
      <p:cxnSp>
        <p:nvCxnSpPr>
          <p:cNvPr id="6" name="Connettore diritto 5">
            <a:extLst>
              <a:ext uri="{FF2B5EF4-FFF2-40B4-BE49-F238E27FC236}">
                <a16:creationId xmlns:a16="http://schemas.microsoft.com/office/drawing/2014/main" id="{AE4E0804-767C-45C0-AD6B-1491DD2AEE91}"/>
              </a:ext>
            </a:extLst>
          </p:cNvPr>
          <p:cNvCxnSpPr>
            <a:cxnSpLocks/>
          </p:cNvCxnSpPr>
          <p:nvPr/>
        </p:nvCxnSpPr>
        <p:spPr>
          <a:xfrm>
            <a:off x="5672832" y="3231471"/>
            <a:ext cx="6406392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e 10">
            <a:extLst>
              <a:ext uri="{FF2B5EF4-FFF2-40B4-BE49-F238E27FC236}">
                <a16:creationId xmlns:a16="http://schemas.microsoft.com/office/drawing/2014/main" id="{4E1EE750-BB98-4D11-97A0-040CDE007667}"/>
              </a:ext>
            </a:extLst>
          </p:cNvPr>
          <p:cNvSpPr/>
          <p:nvPr/>
        </p:nvSpPr>
        <p:spPr>
          <a:xfrm>
            <a:off x="6359832" y="3391259"/>
            <a:ext cx="3420000" cy="3420000"/>
          </a:xfrm>
          <a:prstGeom prst="ellipse">
            <a:avLst/>
          </a:prstGeom>
          <a:noFill/>
          <a:ln w="31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116" name="Connettore diritto 115">
            <a:extLst>
              <a:ext uri="{FF2B5EF4-FFF2-40B4-BE49-F238E27FC236}">
                <a16:creationId xmlns:a16="http://schemas.microsoft.com/office/drawing/2014/main" id="{C9ADCC20-1DE9-4791-9430-1DFCE35F5084}"/>
              </a:ext>
            </a:extLst>
          </p:cNvPr>
          <p:cNvCxnSpPr>
            <a:cxnSpLocks/>
            <a:stCxn id="11" idx="6"/>
          </p:cNvCxnSpPr>
          <p:nvPr/>
        </p:nvCxnSpPr>
        <p:spPr>
          <a:xfrm flipV="1">
            <a:off x="9779832" y="2521259"/>
            <a:ext cx="0" cy="2580000"/>
          </a:xfrm>
          <a:prstGeom prst="line">
            <a:avLst/>
          </a:prstGeom>
          <a:ln w="31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e 17">
            <a:extLst>
              <a:ext uri="{FF2B5EF4-FFF2-40B4-BE49-F238E27FC236}">
                <a16:creationId xmlns:a16="http://schemas.microsoft.com/office/drawing/2014/main" id="{18B0978C-0707-409E-A1EE-835DF7BB2546}"/>
              </a:ext>
            </a:extLst>
          </p:cNvPr>
          <p:cNvSpPr/>
          <p:nvPr/>
        </p:nvSpPr>
        <p:spPr>
          <a:xfrm rot="20100000">
            <a:off x="6438091" y="4601751"/>
            <a:ext cx="1710000" cy="1710000"/>
          </a:xfrm>
          <a:prstGeom prst="ellipse">
            <a:avLst/>
          </a:prstGeom>
          <a:noFill/>
          <a:ln w="3175"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9" name="Ovale 18">
            <a:extLst>
              <a:ext uri="{FF2B5EF4-FFF2-40B4-BE49-F238E27FC236}">
                <a16:creationId xmlns:a16="http://schemas.microsoft.com/office/drawing/2014/main" id="{729FCAF6-88D5-4191-8C1A-C20052DE1945}"/>
              </a:ext>
            </a:extLst>
          </p:cNvPr>
          <p:cNvSpPr/>
          <p:nvPr/>
        </p:nvSpPr>
        <p:spPr>
          <a:xfrm rot="20100000">
            <a:off x="8001511" y="4076270"/>
            <a:ext cx="1440000" cy="1440000"/>
          </a:xfrm>
          <a:prstGeom prst="ellipse">
            <a:avLst/>
          </a:prstGeom>
          <a:noFill/>
          <a:ln w="3175">
            <a:solidFill>
              <a:srgbClr val="0066F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183" name="Connettore diritto 182">
            <a:extLst>
              <a:ext uri="{FF2B5EF4-FFF2-40B4-BE49-F238E27FC236}">
                <a16:creationId xmlns:a16="http://schemas.microsoft.com/office/drawing/2014/main" id="{415863F8-A546-41B6-841D-D72154904CD0}"/>
              </a:ext>
            </a:extLst>
          </p:cNvPr>
          <p:cNvCxnSpPr>
            <a:cxnSpLocks/>
          </p:cNvCxnSpPr>
          <p:nvPr/>
        </p:nvCxnSpPr>
        <p:spPr>
          <a:xfrm flipV="1">
            <a:off x="7296506" y="442622"/>
            <a:ext cx="0" cy="5016035"/>
          </a:xfrm>
          <a:prstGeom prst="line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Connettore diritto 184">
            <a:extLst>
              <a:ext uri="{FF2B5EF4-FFF2-40B4-BE49-F238E27FC236}">
                <a16:creationId xmlns:a16="http://schemas.microsoft.com/office/drawing/2014/main" id="{CC69FD5A-83BE-4276-A8E7-956C9BE67908}"/>
              </a:ext>
            </a:extLst>
          </p:cNvPr>
          <p:cNvCxnSpPr>
            <a:cxnSpLocks/>
          </p:cNvCxnSpPr>
          <p:nvPr/>
        </p:nvCxnSpPr>
        <p:spPr>
          <a:xfrm flipV="1">
            <a:off x="8721511" y="436245"/>
            <a:ext cx="0" cy="4360026"/>
          </a:xfrm>
          <a:prstGeom prst="line">
            <a:avLst/>
          </a:prstGeom>
          <a:ln w="3175">
            <a:solidFill>
              <a:srgbClr val="00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Connettore diritto 193">
            <a:extLst>
              <a:ext uri="{FF2B5EF4-FFF2-40B4-BE49-F238E27FC236}">
                <a16:creationId xmlns:a16="http://schemas.microsoft.com/office/drawing/2014/main" id="{F6198F40-8554-451A-9069-51E4337DC756}"/>
              </a:ext>
            </a:extLst>
          </p:cNvPr>
          <p:cNvCxnSpPr>
            <a:cxnSpLocks/>
            <a:stCxn id="11" idx="2"/>
          </p:cNvCxnSpPr>
          <p:nvPr/>
        </p:nvCxnSpPr>
        <p:spPr>
          <a:xfrm flipV="1">
            <a:off x="6359832" y="2521259"/>
            <a:ext cx="0" cy="2580000"/>
          </a:xfrm>
          <a:prstGeom prst="line">
            <a:avLst/>
          </a:prstGeom>
          <a:ln w="31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Connettore diritto 199">
            <a:extLst>
              <a:ext uri="{FF2B5EF4-FFF2-40B4-BE49-F238E27FC236}">
                <a16:creationId xmlns:a16="http://schemas.microsoft.com/office/drawing/2014/main" id="{C2B42EBC-072A-4D98-9244-DD94AC9F081C}"/>
              </a:ext>
            </a:extLst>
          </p:cNvPr>
          <p:cNvCxnSpPr>
            <a:cxnSpLocks/>
          </p:cNvCxnSpPr>
          <p:nvPr/>
        </p:nvCxnSpPr>
        <p:spPr>
          <a:xfrm>
            <a:off x="9443085" y="3231471"/>
            <a:ext cx="0" cy="1565319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Connettore diritto 203">
            <a:extLst>
              <a:ext uri="{FF2B5EF4-FFF2-40B4-BE49-F238E27FC236}">
                <a16:creationId xmlns:a16="http://schemas.microsoft.com/office/drawing/2014/main" id="{CA911E54-A7A0-4D42-A2B4-54A5573BD62F}"/>
              </a:ext>
            </a:extLst>
          </p:cNvPr>
          <p:cNvCxnSpPr>
            <a:cxnSpLocks/>
          </p:cNvCxnSpPr>
          <p:nvPr/>
        </p:nvCxnSpPr>
        <p:spPr>
          <a:xfrm>
            <a:off x="7999095" y="3231471"/>
            <a:ext cx="0" cy="1564799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Connettore diritto 207">
            <a:extLst>
              <a:ext uri="{FF2B5EF4-FFF2-40B4-BE49-F238E27FC236}">
                <a16:creationId xmlns:a16="http://schemas.microsoft.com/office/drawing/2014/main" id="{358E7696-BE47-48EC-B126-2C7F19A585EC}"/>
              </a:ext>
            </a:extLst>
          </p:cNvPr>
          <p:cNvCxnSpPr/>
          <p:nvPr/>
        </p:nvCxnSpPr>
        <p:spPr>
          <a:xfrm flipH="1" flipV="1">
            <a:off x="8721511" y="436245"/>
            <a:ext cx="721574" cy="2795226"/>
          </a:xfrm>
          <a:prstGeom prst="line">
            <a:avLst/>
          </a:prstGeom>
          <a:ln w="3175">
            <a:solidFill>
              <a:srgbClr val="00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" name="Connettore diritto 209">
            <a:extLst>
              <a:ext uri="{FF2B5EF4-FFF2-40B4-BE49-F238E27FC236}">
                <a16:creationId xmlns:a16="http://schemas.microsoft.com/office/drawing/2014/main" id="{75552528-0D80-46C0-B1E8-58007339B5D6}"/>
              </a:ext>
            </a:extLst>
          </p:cNvPr>
          <p:cNvCxnSpPr>
            <a:cxnSpLocks/>
          </p:cNvCxnSpPr>
          <p:nvPr/>
        </p:nvCxnSpPr>
        <p:spPr>
          <a:xfrm flipV="1">
            <a:off x="7997190" y="449710"/>
            <a:ext cx="724910" cy="2781761"/>
          </a:xfrm>
          <a:prstGeom prst="line">
            <a:avLst/>
          </a:prstGeom>
          <a:ln w="3175">
            <a:solidFill>
              <a:srgbClr val="00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Connettore diritto 213">
            <a:extLst>
              <a:ext uri="{FF2B5EF4-FFF2-40B4-BE49-F238E27FC236}">
                <a16:creationId xmlns:a16="http://schemas.microsoft.com/office/drawing/2014/main" id="{ECBF35F4-8BF4-4ABF-A642-73482F4F0EDC}"/>
              </a:ext>
            </a:extLst>
          </p:cNvPr>
          <p:cNvCxnSpPr>
            <a:cxnSpLocks/>
          </p:cNvCxnSpPr>
          <p:nvPr/>
        </p:nvCxnSpPr>
        <p:spPr>
          <a:xfrm>
            <a:off x="8149590" y="3231471"/>
            <a:ext cx="0" cy="2230254"/>
          </a:xfrm>
          <a:prstGeom prst="line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Connettore diritto 214">
            <a:extLst>
              <a:ext uri="{FF2B5EF4-FFF2-40B4-BE49-F238E27FC236}">
                <a16:creationId xmlns:a16="http://schemas.microsoft.com/office/drawing/2014/main" id="{6333A5A6-7DE5-4257-8117-BD09C12D76DF}"/>
              </a:ext>
            </a:extLst>
          </p:cNvPr>
          <p:cNvCxnSpPr>
            <a:cxnSpLocks/>
          </p:cNvCxnSpPr>
          <p:nvPr/>
        </p:nvCxnSpPr>
        <p:spPr>
          <a:xfrm>
            <a:off x="6436656" y="3231471"/>
            <a:ext cx="0" cy="2231206"/>
          </a:xfrm>
          <a:prstGeom prst="line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9" name="Connettore diritto 218">
            <a:extLst>
              <a:ext uri="{FF2B5EF4-FFF2-40B4-BE49-F238E27FC236}">
                <a16:creationId xmlns:a16="http://schemas.microsoft.com/office/drawing/2014/main" id="{AD560235-E4E3-491E-B11D-3BC231360703}"/>
              </a:ext>
            </a:extLst>
          </p:cNvPr>
          <p:cNvCxnSpPr>
            <a:cxnSpLocks/>
          </p:cNvCxnSpPr>
          <p:nvPr/>
        </p:nvCxnSpPr>
        <p:spPr>
          <a:xfrm flipV="1">
            <a:off x="6435456" y="442622"/>
            <a:ext cx="861527" cy="2789449"/>
          </a:xfrm>
          <a:prstGeom prst="line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1" name="Connettore diritto 220">
            <a:extLst>
              <a:ext uri="{FF2B5EF4-FFF2-40B4-BE49-F238E27FC236}">
                <a16:creationId xmlns:a16="http://schemas.microsoft.com/office/drawing/2014/main" id="{DC425646-5EEC-4CBF-BAB5-E16BD8FE8EA5}"/>
              </a:ext>
            </a:extLst>
          </p:cNvPr>
          <p:cNvCxnSpPr>
            <a:cxnSpLocks/>
          </p:cNvCxnSpPr>
          <p:nvPr/>
        </p:nvCxnSpPr>
        <p:spPr>
          <a:xfrm flipH="1" flipV="1">
            <a:off x="7294997" y="440993"/>
            <a:ext cx="855087" cy="2791077"/>
          </a:xfrm>
          <a:prstGeom prst="line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ttore diritto 26">
            <a:extLst>
              <a:ext uri="{FF2B5EF4-FFF2-40B4-BE49-F238E27FC236}">
                <a16:creationId xmlns:a16="http://schemas.microsoft.com/office/drawing/2014/main" id="{07AA35CF-F18A-412B-A7D6-9D19F41314FD}"/>
              </a:ext>
            </a:extLst>
          </p:cNvPr>
          <p:cNvCxnSpPr>
            <a:cxnSpLocks/>
            <a:endCxn id="19" idx="2"/>
          </p:cNvCxnSpPr>
          <p:nvPr/>
        </p:nvCxnSpPr>
        <p:spPr>
          <a:xfrm>
            <a:off x="8065257" y="1296141"/>
            <a:ext cx="3712" cy="3804414"/>
          </a:xfrm>
          <a:prstGeom prst="line">
            <a:avLst/>
          </a:prstGeom>
          <a:ln w="31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ttore diritto 16">
            <a:extLst>
              <a:ext uri="{FF2B5EF4-FFF2-40B4-BE49-F238E27FC236}">
                <a16:creationId xmlns:a16="http://schemas.microsoft.com/office/drawing/2014/main" id="{32EE9F15-D612-4D01-89BF-FBC24034406D}"/>
              </a:ext>
            </a:extLst>
          </p:cNvPr>
          <p:cNvCxnSpPr/>
          <p:nvPr/>
        </p:nvCxnSpPr>
        <p:spPr>
          <a:xfrm>
            <a:off x="15865522" y="1146412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Figura a mano libera: forma 24">
            <a:extLst>
              <a:ext uri="{FF2B5EF4-FFF2-40B4-BE49-F238E27FC236}">
                <a16:creationId xmlns:a16="http://schemas.microsoft.com/office/drawing/2014/main" id="{68E75218-2680-4272-B47E-122104AD07E3}"/>
              </a:ext>
            </a:extLst>
          </p:cNvPr>
          <p:cNvSpPr/>
          <p:nvPr/>
        </p:nvSpPr>
        <p:spPr>
          <a:xfrm>
            <a:off x="8412618" y="1600174"/>
            <a:ext cx="739742" cy="523947"/>
          </a:xfrm>
          <a:custGeom>
            <a:avLst/>
            <a:gdLst>
              <a:gd name="connsiteX0" fmla="*/ 348477 w 739742"/>
              <a:gd name="connsiteY0" fmla="*/ 405791 h 523947"/>
              <a:gd name="connsiteX1" fmla="*/ 135117 w 739742"/>
              <a:gd name="connsiteY1" fmla="*/ 259106 h 523947"/>
              <a:gd name="connsiteX2" fmla="*/ 18912 w 739742"/>
              <a:gd name="connsiteY2" fmla="*/ 106706 h 523947"/>
              <a:gd name="connsiteX3" fmla="*/ 1767 w 739742"/>
              <a:gd name="connsiteY3" fmla="*/ 41936 h 523947"/>
              <a:gd name="connsiteX4" fmla="*/ 36057 w 739742"/>
              <a:gd name="connsiteY4" fmla="*/ 26 h 523947"/>
              <a:gd name="connsiteX5" fmla="*/ 140832 w 739742"/>
              <a:gd name="connsiteY5" fmla="*/ 47651 h 523947"/>
              <a:gd name="connsiteX6" fmla="*/ 230367 w 739742"/>
              <a:gd name="connsiteY6" fmla="*/ 106706 h 523947"/>
              <a:gd name="connsiteX7" fmla="*/ 445632 w 739742"/>
              <a:gd name="connsiteY7" fmla="*/ 262916 h 523947"/>
              <a:gd name="connsiteX8" fmla="*/ 643752 w 739742"/>
              <a:gd name="connsiteY8" fmla="*/ 407696 h 523947"/>
              <a:gd name="connsiteX9" fmla="*/ 737097 w 739742"/>
              <a:gd name="connsiteY9" fmla="*/ 495326 h 523947"/>
              <a:gd name="connsiteX10" fmla="*/ 700902 w 739742"/>
              <a:gd name="connsiteY10" fmla="*/ 523901 h 523947"/>
              <a:gd name="connsiteX11" fmla="*/ 565647 w 739742"/>
              <a:gd name="connsiteY11" fmla="*/ 499136 h 523947"/>
              <a:gd name="connsiteX12" fmla="*/ 348477 w 739742"/>
              <a:gd name="connsiteY12" fmla="*/ 405791 h 523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39742" h="523947">
                <a:moveTo>
                  <a:pt x="348477" y="405791"/>
                </a:moveTo>
                <a:cubicBezTo>
                  <a:pt x="276722" y="365786"/>
                  <a:pt x="190044" y="308953"/>
                  <a:pt x="135117" y="259106"/>
                </a:cubicBezTo>
                <a:cubicBezTo>
                  <a:pt x="80190" y="209259"/>
                  <a:pt x="41137" y="142901"/>
                  <a:pt x="18912" y="106706"/>
                </a:cubicBezTo>
                <a:cubicBezTo>
                  <a:pt x="-3313" y="70511"/>
                  <a:pt x="-1090" y="59716"/>
                  <a:pt x="1767" y="41936"/>
                </a:cubicBezTo>
                <a:cubicBezTo>
                  <a:pt x="4624" y="24156"/>
                  <a:pt x="12880" y="-926"/>
                  <a:pt x="36057" y="26"/>
                </a:cubicBezTo>
                <a:cubicBezTo>
                  <a:pt x="59234" y="978"/>
                  <a:pt x="108447" y="29871"/>
                  <a:pt x="140832" y="47651"/>
                </a:cubicBezTo>
                <a:cubicBezTo>
                  <a:pt x="173217" y="65431"/>
                  <a:pt x="179567" y="70828"/>
                  <a:pt x="230367" y="106706"/>
                </a:cubicBezTo>
                <a:cubicBezTo>
                  <a:pt x="281167" y="142583"/>
                  <a:pt x="445632" y="262916"/>
                  <a:pt x="445632" y="262916"/>
                </a:cubicBezTo>
                <a:cubicBezTo>
                  <a:pt x="514529" y="313081"/>
                  <a:pt x="595175" y="368961"/>
                  <a:pt x="643752" y="407696"/>
                </a:cubicBezTo>
                <a:cubicBezTo>
                  <a:pt x="692329" y="446431"/>
                  <a:pt x="727572" y="475959"/>
                  <a:pt x="737097" y="495326"/>
                </a:cubicBezTo>
                <a:cubicBezTo>
                  <a:pt x="746622" y="514693"/>
                  <a:pt x="729477" y="523266"/>
                  <a:pt x="700902" y="523901"/>
                </a:cubicBezTo>
                <a:cubicBezTo>
                  <a:pt x="672327" y="524536"/>
                  <a:pt x="624067" y="518821"/>
                  <a:pt x="565647" y="499136"/>
                </a:cubicBezTo>
                <a:cubicBezTo>
                  <a:pt x="507227" y="479451"/>
                  <a:pt x="420232" y="445796"/>
                  <a:pt x="348477" y="405791"/>
                </a:cubicBezTo>
                <a:close/>
              </a:path>
            </a:pathLst>
          </a:custGeom>
          <a:noFill/>
          <a:ln w="63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" name="Figura a mano libera: forma 1">
            <a:extLst>
              <a:ext uri="{FF2B5EF4-FFF2-40B4-BE49-F238E27FC236}">
                <a16:creationId xmlns:a16="http://schemas.microsoft.com/office/drawing/2014/main" id="{FF48A362-FA75-4753-BD0B-DC87BDD2B1D5}"/>
              </a:ext>
            </a:extLst>
          </p:cNvPr>
          <p:cNvSpPr/>
          <p:nvPr/>
        </p:nvSpPr>
        <p:spPr>
          <a:xfrm>
            <a:off x="6730125" y="1642110"/>
            <a:ext cx="947078" cy="674373"/>
          </a:xfrm>
          <a:custGeom>
            <a:avLst/>
            <a:gdLst>
              <a:gd name="connsiteX0" fmla="*/ 219315 w 947078"/>
              <a:gd name="connsiteY0" fmla="*/ 449580 h 674373"/>
              <a:gd name="connsiteX1" fmla="*/ 127875 w 947078"/>
              <a:gd name="connsiteY1" fmla="*/ 520065 h 674373"/>
              <a:gd name="connsiteX2" fmla="*/ 32625 w 947078"/>
              <a:gd name="connsiteY2" fmla="*/ 598170 h 674373"/>
              <a:gd name="connsiteX3" fmla="*/ 240 w 947078"/>
              <a:gd name="connsiteY3" fmla="*/ 638175 h 674373"/>
              <a:gd name="connsiteX4" fmla="*/ 45960 w 947078"/>
              <a:gd name="connsiteY4" fmla="*/ 674370 h 674373"/>
              <a:gd name="connsiteX5" fmla="*/ 240270 w 947078"/>
              <a:gd name="connsiteY5" fmla="*/ 636270 h 674373"/>
              <a:gd name="connsiteX6" fmla="*/ 333615 w 947078"/>
              <a:gd name="connsiteY6" fmla="*/ 598170 h 674373"/>
              <a:gd name="connsiteX7" fmla="*/ 506970 w 947078"/>
              <a:gd name="connsiteY7" fmla="*/ 520065 h 674373"/>
              <a:gd name="connsiteX8" fmla="*/ 619365 w 947078"/>
              <a:gd name="connsiteY8" fmla="*/ 453390 h 674373"/>
              <a:gd name="connsiteX9" fmla="*/ 754620 w 947078"/>
              <a:gd name="connsiteY9" fmla="*/ 363855 h 674373"/>
              <a:gd name="connsiteX10" fmla="*/ 887970 w 947078"/>
              <a:gd name="connsiteY10" fmla="*/ 217170 h 674373"/>
              <a:gd name="connsiteX11" fmla="*/ 947025 w 947078"/>
              <a:gd name="connsiteY11" fmla="*/ 64770 h 674373"/>
              <a:gd name="connsiteX12" fmla="*/ 895590 w 947078"/>
              <a:gd name="connsiteY12" fmla="*/ 0 h 674373"/>
              <a:gd name="connsiteX13" fmla="*/ 760335 w 947078"/>
              <a:gd name="connsiteY13" fmla="*/ 64770 h 674373"/>
              <a:gd name="connsiteX14" fmla="*/ 548880 w 947078"/>
              <a:gd name="connsiteY14" fmla="*/ 217170 h 674373"/>
              <a:gd name="connsiteX15" fmla="*/ 346950 w 947078"/>
              <a:gd name="connsiteY15" fmla="*/ 363855 h 674373"/>
              <a:gd name="connsiteX16" fmla="*/ 219315 w 947078"/>
              <a:gd name="connsiteY16" fmla="*/ 449580 h 6743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947078" h="674373">
                <a:moveTo>
                  <a:pt x="219315" y="449580"/>
                </a:moveTo>
                <a:cubicBezTo>
                  <a:pt x="189152" y="472440"/>
                  <a:pt x="158990" y="495300"/>
                  <a:pt x="127875" y="520065"/>
                </a:cubicBezTo>
                <a:cubicBezTo>
                  <a:pt x="96760" y="544830"/>
                  <a:pt x="53897" y="578485"/>
                  <a:pt x="32625" y="598170"/>
                </a:cubicBezTo>
                <a:cubicBezTo>
                  <a:pt x="11352" y="617855"/>
                  <a:pt x="-1982" y="625475"/>
                  <a:pt x="240" y="638175"/>
                </a:cubicBezTo>
                <a:cubicBezTo>
                  <a:pt x="2462" y="650875"/>
                  <a:pt x="5955" y="674687"/>
                  <a:pt x="45960" y="674370"/>
                </a:cubicBezTo>
                <a:cubicBezTo>
                  <a:pt x="85965" y="674053"/>
                  <a:pt x="192327" y="648970"/>
                  <a:pt x="240270" y="636270"/>
                </a:cubicBezTo>
                <a:cubicBezTo>
                  <a:pt x="288213" y="623570"/>
                  <a:pt x="289165" y="617538"/>
                  <a:pt x="333615" y="598170"/>
                </a:cubicBezTo>
                <a:cubicBezTo>
                  <a:pt x="378065" y="578803"/>
                  <a:pt x="459345" y="544195"/>
                  <a:pt x="506970" y="520065"/>
                </a:cubicBezTo>
                <a:cubicBezTo>
                  <a:pt x="554595" y="495935"/>
                  <a:pt x="578090" y="479425"/>
                  <a:pt x="619365" y="453390"/>
                </a:cubicBezTo>
                <a:cubicBezTo>
                  <a:pt x="660640" y="427355"/>
                  <a:pt x="709853" y="403225"/>
                  <a:pt x="754620" y="363855"/>
                </a:cubicBezTo>
                <a:cubicBezTo>
                  <a:pt x="799387" y="324485"/>
                  <a:pt x="855902" y="267018"/>
                  <a:pt x="887970" y="217170"/>
                </a:cubicBezTo>
                <a:cubicBezTo>
                  <a:pt x="920038" y="167322"/>
                  <a:pt x="945755" y="100965"/>
                  <a:pt x="947025" y="64770"/>
                </a:cubicBezTo>
                <a:cubicBezTo>
                  <a:pt x="948295" y="28575"/>
                  <a:pt x="926705" y="0"/>
                  <a:pt x="895590" y="0"/>
                </a:cubicBezTo>
                <a:cubicBezTo>
                  <a:pt x="864475" y="0"/>
                  <a:pt x="818120" y="28575"/>
                  <a:pt x="760335" y="64770"/>
                </a:cubicBezTo>
                <a:cubicBezTo>
                  <a:pt x="702550" y="100965"/>
                  <a:pt x="548880" y="217170"/>
                  <a:pt x="548880" y="217170"/>
                </a:cubicBezTo>
                <a:lnTo>
                  <a:pt x="346950" y="363855"/>
                </a:lnTo>
                <a:lnTo>
                  <a:pt x="219315" y="449580"/>
                </a:lnTo>
                <a:close/>
              </a:path>
            </a:pathLst>
          </a:custGeom>
          <a:noFill/>
          <a:ln w="63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88" name="Ovale 287">
            <a:extLst>
              <a:ext uri="{FF2B5EF4-FFF2-40B4-BE49-F238E27FC236}">
                <a16:creationId xmlns:a16="http://schemas.microsoft.com/office/drawing/2014/main" id="{48C704EB-224B-4073-AF77-18BD1AB2F3B9}"/>
              </a:ext>
            </a:extLst>
          </p:cNvPr>
          <p:cNvSpPr/>
          <p:nvPr/>
        </p:nvSpPr>
        <p:spPr>
          <a:xfrm rot="20100000">
            <a:off x="8183292" y="4258020"/>
            <a:ext cx="1072800" cy="1072800"/>
          </a:xfrm>
          <a:prstGeom prst="ellipse">
            <a:avLst/>
          </a:prstGeom>
          <a:noFill/>
          <a:ln w="3175">
            <a:solidFill>
              <a:srgbClr val="0066F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89" name="Ovale 288">
            <a:extLst>
              <a:ext uri="{FF2B5EF4-FFF2-40B4-BE49-F238E27FC236}">
                <a16:creationId xmlns:a16="http://schemas.microsoft.com/office/drawing/2014/main" id="{B753FB46-64EA-45B1-B293-4523F9178532}"/>
              </a:ext>
            </a:extLst>
          </p:cNvPr>
          <p:cNvSpPr/>
          <p:nvPr/>
        </p:nvSpPr>
        <p:spPr>
          <a:xfrm>
            <a:off x="6659586" y="4826223"/>
            <a:ext cx="1270800" cy="1270800"/>
          </a:xfrm>
          <a:prstGeom prst="ellipse">
            <a:avLst/>
          </a:prstGeom>
          <a:noFill/>
          <a:ln w="3175"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92" name="CasellaDiTesto 291">
            <a:extLst>
              <a:ext uri="{FF2B5EF4-FFF2-40B4-BE49-F238E27FC236}">
                <a16:creationId xmlns:a16="http://schemas.microsoft.com/office/drawing/2014/main" id="{2DCE1C0D-59D2-4FB2-BD91-C8551F346CE7}"/>
              </a:ext>
            </a:extLst>
          </p:cNvPr>
          <p:cNvSpPr txBox="1"/>
          <p:nvPr/>
        </p:nvSpPr>
        <p:spPr>
          <a:xfrm>
            <a:off x="7130177" y="5393463"/>
            <a:ext cx="39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solidFill>
                  <a:srgbClr val="C00000"/>
                </a:solidFill>
              </a:rPr>
              <a:t>V’</a:t>
            </a:r>
          </a:p>
        </p:txBody>
      </p:sp>
      <p:sp>
        <p:nvSpPr>
          <p:cNvPr id="293" name="CasellaDiTesto 292">
            <a:extLst>
              <a:ext uri="{FF2B5EF4-FFF2-40B4-BE49-F238E27FC236}">
                <a16:creationId xmlns:a16="http://schemas.microsoft.com/office/drawing/2014/main" id="{37EE7C4D-D7CF-414A-8DC6-028E95DC83DE}"/>
              </a:ext>
            </a:extLst>
          </p:cNvPr>
          <p:cNvSpPr txBox="1"/>
          <p:nvPr/>
        </p:nvSpPr>
        <p:spPr>
          <a:xfrm>
            <a:off x="7269637" y="290064"/>
            <a:ext cx="468000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it-IT" sz="1600" dirty="0">
                <a:solidFill>
                  <a:srgbClr val="C00000"/>
                </a:solidFill>
              </a:rPr>
              <a:t>V’’</a:t>
            </a:r>
          </a:p>
        </p:txBody>
      </p:sp>
      <p:sp>
        <p:nvSpPr>
          <p:cNvPr id="294" name="CasellaDiTesto 293">
            <a:extLst>
              <a:ext uri="{FF2B5EF4-FFF2-40B4-BE49-F238E27FC236}">
                <a16:creationId xmlns:a16="http://schemas.microsoft.com/office/drawing/2014/main" id="{460973FB-F140-4C20-89B6-73D127D1B3D4}"/>
              </a:ext>
            </a:extLst>
          </p:cNvPr>
          <p:cNvSpPr txBox="1"/>
          <p:nvPr/>
        </p:nvSpPr>
        <p:spPr>
          <a:xfrm>
            <a:off x="8561966" y="4688888"/>
            <a:ext cx="39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solidFill>
                  <a:srgbClr val="0066FF"/>
                </a:solidFill>
              </a:rPr>
              <a:t>V’</a:t>
            </a:r>
          </a:p>
        </p:txBody>
      </p:sp>
      <p:sp>
        <p:nvSpPr>
          <p:cNvPr id="295" name="CasellaDiTesto 294">
            <a:extLst>
              <a:ext uri="{FF2B5EF4-FFF2-40B4-BE49-F238E27FC236}">
                <a16:creationId xmlns:a16="http://schemas.microsoft.com/office/drawing/2014/main" id="{E1E8498C-FF86-4B8C-AE8E-857B0339B183}"/>
              </a:ext>
            </a:extLst>
          </p:cNvPr>
          <p:cNvSpPr txBox="1"/>
          <p:nvPr/>
        </p:nvSpPr>
        <p:spPr>
          <a:xfrm>
            <a:off x="8684360" y="300110"/>
            <a:ext cx="46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>
                <a:solidFill>
                  <a:srgbClr val="0066FF"/>
                </a:solidFill>
              </a:rPr>
              <a:t>V’’</a:t>
            </a:r>
          </a:p>
        </p:txBody>
      </p:sp>
      <p:sp>
        <p:nvSpPr>
          <p:cNvPr id="298" name="CasellaDiTesto 297">
            <a:extLst>
              <a:ext uri="{FF2B5EF4-FFF2-40B4-BE49-F238E27FC236}">
                <a16:creationId xmlns:a16="http://schemas.microsoft.com/office/drawing/2014/main" id="{DF472054-1364-4210-96A8-1E59E4D26550}"/>
              </a:ext>
            </a:extLst>
          </p:cNvPr>
          <p:cNvSpPr txBox="1"/>
          <p:nvPr/>
        </p:nvSpPr>
        <p:spPr>
          <a:xfrm>
            <a:off x="11582275" y="2887641"/>
            <a:ext cx="3885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/>
              <a:t>lt</a:t>
            </a:r>
          </a:p>
        </p:txBody>
      </p:sp>
      <p:sp>
        <p:nvSpPr>
          <p:cNvPr id="299" name="CasellaDiTesto 298">
            <a:extLst>
              <a:ext uri="{FF2B5EF4-FFF2-40B4-BE49-F238E27FC236}">
                <a16:creationId xmlns:a16="http://schemas.microsoft.com/office/drawing/2014/main" id="{F2347882-06CA-403A-AA0C-88B539EC8E50}"/>
              </a:ext>
            </a:extLst>
          </p:cNvPr>
          <p:cNvSpPr txBox="1"/>
          <p:nvPr/>
        </p:nvSpPr>
        <p:spPr>
          <a:xfrm>
            <a:off x="7943832" y="1020694"/>
            <a:ext cx="468000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it-IT" sz="1600" dirty="0">
                <a:solidFill>
                  <a:schemeClr val="accent6"/>
                </a:solidFill>
              </a:rPr>
              <a:t>V’’</a:t>
            </a:r>
          </a:p>
        </p:txBody>
      </p:sp>
      <p:sp>
        <p:nvSpPr>
          <p:cNvPr id="300" name="CasellaDiTesto 299">
            <a:extLst>
              <a:ext uri="{FF2B5EF4-FFF2-40B4-BE49-F238E27FC236}">
                <a16:creationId xmlns:a16="http://schemas.microsoft.com/office/drawing/2014/main" id="{CB6AF94F-79E0-4E2D-92C9-FC594D734178}"/>
              </a:ext>
            </a:extLst>
          </p:cNvPr>
          <p:cNvSpPr txBox="1"/>
          <p:nvPr/>
        </p:nvSpPr>
        <p:spPr>
          <a:xfrm>
            <a:off x="7911001" y="5010407"/>
            <a:ext cx="39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solidFill>
                  <a:schemeClr val="accent6"/>
                </a:solidFill>
              </a:rPr>
              <a:t>V’</a:t>
            </a:r>
          </a:p>
        </p:txBody>
      </p:sp>
      <p:sp>
        <p:nvSpPr>
          <p:cNvPr id="14" name="Arco 13">
            <a:extLst>
              <a:ext uri="{FF2B5EF4-FFF2-40B4-BE49-F238E27FC236}">
                <a16:creationId xmlns:a16="http://schemas.microsoft.com/office/drawing/2014/main" id="{376263C6-97CF-4361-93C3-89F1FC678DF2}"/>
              </a:ext>
            </a:extLst>
          </p:cNvPr>
          <p:cNvSpPr/>
          <p:nvPr/>
        </p:nvSpPr>
        <p:spPr>
          <a:xfrm>
            <a:off x="6735475" y="5016445"/>
            <a:ext cx="947055" cy="963139"/>
          </a:xfrm>
          <a:prstGeom prst="arc">
            <a:avLst>
              <a:gd name="adj1" fmla="val 1080100"/>
              <a:gd name="adj2" fmla="val 1078086"/>
            </a:avLst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2" name="Ovale 21">
            <a:extLst>
              <a:ext uri="{FF2B5EF4-FFF2-40B4-BE49-F238E27FC236}">
                <a16:creationId xmlns:a16="http://schemas.microsoft.com/office/drawing/2014/main" id="{5761F04D-6A34-47B5-96A8-94D3263986CE}"/>
              </a:ext>
            </a:extLst>
          </p:cNvPr>
          <p:cNvSpPr/>
          <p:nvPr/>
        </p:nvSpPr>
        <p:spPr>
          <a:xfrm>
            <a:off x="8412593" y="4386870"/>
            <a:ext cx="730800" cy="755045"/>
          </a:xfrm>
          <a:prstGeom prst="ellipse">
            <a:avLst/>
          </a:prstGeom>
          <a:noFill/>
          <a:ln w="63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16" name="Connettore diritto 15">
            <a:extLst>
              <a:ext uri="{FF2B5EF4-FFF2-40B4-BE49-F238E27FC236}">
                <a16:creationId xmlns:a16="http://schemas.microsoft.com/office/drawing/2014/main" id="{D90A5BE8-4085-4178-84A2-9879D5C7EF9A}"/>
              </a:ext>
            </a:extLst>
          </p:cNvPr>
          <p:cNvCxnSpPr>
            <a:cxnSpLocks/>
          </p:cNvCxnSpPr>
          <p:nvPr/>
        </p:nvCxnSpPr>
        <p:spPr>
          <a:xfrm flipH="1">
            <a:off x="7655269" y="1298239"/>
            <a:ext cx="412284" cy="301935"/>
          </a:xfrm>
          <a:prstGeom prst="line">
            <a:avLst/>
          </a:prstGeom>
          <a:ln w="31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Connettore diritto 73">
            <a:extLst>
              <a:ext uri="{FF2B5EF4-FFF2-40B4-BE49-F238E27FC236}">
                <a16:creationId xmlns:a16="http://schemas.microsoft.com/office/drawing/2014/main" id="{8CBBE01A-3531-4E4D-98DF-1123403D6CF8}"/>
              </a:ext>
            </a:extLst>
          </p:cNvPr>
          <p:cNvCxnSpPr>
            <a:cxnSpLocks/>
          </p:cNvCxnSpPr>
          <p:nvPr/>
        </p:nvCxnSpPr>
        <p:spPr>
          <a:xfrm>
            <a:off x="8063386" y="1293021"/>
            <a:ext cx="368893" cy="268981"/>
          </a:xfrm>
          <a:prstGeom prst="line">
            <a:avLst/>
          </a:prstGeom>
          <a:ln w="31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Connettore diritto 74">
            <a:extLst>
              <a:ext uri="{FF2B5EF4-FFF2-40B4-BE49-F238E27FC236}">
                <a16:creationId xmlns:a16="http://schemas.microsoft.com/office/drawing/2014/main" id="{D39142E2-796D-4A1F-975B-581BFB7029E3}"/>
              </a:ext>
            </a:extLst>
          </p:cNvPr>
          <p:cNvCxnSpPr>
            <a:cxnSpLocks/>
          </p:cNvCxnSpPr>
          <p:nvPr/>
        </p:nvCxnSpPr>
        <p:spPr>
          <a:xfrm>
            <a:off x="8074000" y="1298239"/>
            <a:ext cx="352501" cy="263797"/>
          </a:xfrm>
          <a:prstGeom prst="line">
            <a:avLst/>
          </a:prstGeom>
          <a:ln w="31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Connettore diritto 75">
            <a:extLst>
              <a:ext uri="{FF2B5EF4-FFF2-40B4-BE49-F238E27FC236}">
                <a16:creationId xmlns:a16="http://schemas.microsoft.com/office/drawing/2014/main" id="{A2088266-1C5D-4053-A546-1870AFB48A66}"/>
              </a:ext>
            </a:extLst>
          </p:cNvPr>
          <p:cNvCxnSpPr>
            <a:cxnSpLocks/>
          </p:cNvCxnSpPr>
          <p:nvPr/>
        </p:nvCxnSpPr>
        <p:spPr>
          <a:xfrm>
            <a:off x="8069425" y="1293021"/>
            <a:ext cx="362476" cy="282527"/>
          </a:xfrm>
          <a:prstGeom prst="line">
            <a:avLst/>
          </a:prstGeom>
          <a:ln w="31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44" name="Gruppo 443">
            <a:extLst>
              <a:ext uri="{FF2B5EF4-FFF2-40B4-BE49-F238E27FC236}">
                <a16:creationId xmlns:a16="http://schemas.microsoft.com/office/drawing/2014/main" id="{6D72B866-BC1E-4CDD-8493-EF33ABE448F3}"/>
              </a:ext>
            </a:extLst>
          </p:cNvPr>
          <p:cNvGrpSpPr/>
          <p:nvPr/>
        </p:nvGrpSpPr>
        <p:grpSpPr>
          <a:xfrm>
            <a:off x="6467064" y="442621"/>
            <a:ext cx="1653907" cy="2794942"/>
            <a:chOff x="6467064" y="442621"/>
            <a:chExt cx="1653907" cy="2794942"/>
          </a:xfrm>
        </p:grpSpPr>
        <p:grpSp>
          <p:nvGrpSpPr>
            <p:cNvPr id="443" name="Gruppo 442">
              <a:extLst>
                <a:ext uri="{FF2B5EF4-FFF2-40B4-BE49-F238E27FC236}">
                  <a16:creationId xmlns:a16="http://schemas.microsoft.com/office/drawing/2014/main" id="{320B2A66-C69A-4F03-A302-804B9C7A4ED2}"/>
                </a:ext>
              </a:extLst>
            </p:cNvPr>
            <p:cNvGrpSpPr/>
            <p:nvPr/>
          </p:nvGrpSpPr>
          <p:grpSpPr>
            <a:xfrm>
              <a:off x="6741392" y="442621"/>
              <a:ext cx="929450" cy="1873862"/>
              <a:chOff x="6741392" y="442621"/>
              <a:chExt cx="929450" cy="1873862"/>
            </a:xfrm>
          </p:grpSpPr>
          <p:cxnSp>
            <p:nvCxnSpPr>
              <p:cNvPr id="28" name="Connettore diritto 27">
                <a:extLst>
                  <a:ext uri="{FF2B5EF4-FFF2-40B4-BE49-F238E27FC236}">
                    <a16:creationId xmlns:a16="http://schemas.microsoft.com/office/drawing/2014/main" id="{B33D3F52-63DA-4966-93DA-C0F79E286CE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741392" y="442622"/>
                <a:ext cx="551699" cy="1862252"/>
              </a:xfrm>
              <a:prstGeom prst="line">
                <a:avLst/>
              </a:prstGeom>
              <a:ln w="31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Connettore diritto 85">
                <a:extLst>
                  <a:ext uri="{FF2B5EF4-FFF2-40B4-BE49-F238E27FC236}">
                    <a16:creationId xmlns:a16="http://schemas.microsoft.com/office/drawing/2014/main" id="{9114E05E-7901-4334-BC5A-A1DEF466A1B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768285" y="442621"/>
                <a:ext cx="524146" cy="1873862"/>
              </a:xfrm>
              <a:prstGeom prst="line">
                <a:avLst/>
              </a:prstGeom>
              <a:ln w="31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Connettore diritto 86">
                <a:extLst>
                  <a:ext uri="{FF2B5EF4-FFF2-40B4-BE49-F238E27FC236}">
                    <a16:creationId xmlns:a16="http://schemas.microsoft.com/office/drawing/2014/main" id="{F599BF7F-C3E4-407C-B6D7-6F5285C3CC1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812760" y="442621"/>
                <a:ext cx="476571" cy="1866580"/>
              </a:xfrm>
              <a:prstGeom prst="line">
                <a:avLst/>
              </a:prstGeom>
              <a:ln w="31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Connettore diritto 87">
                <a:extLst>
                  <a:ext uri="{FF2B5EF4-FFF2-40B4-BE49-F238E27FC236}">
                    <a16:creationId xmlns:a16="http://schemas.microsoft.com/office/drawing/2014/main" id="{DCB74602-D6CB-4D9B-B533-9997E8447AA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881784" y="442621"/>
                <a:ext cx="415119" cy="1855278"/>
              </a:xfrm>
              <a:prstGeom prst="line">
                <a:avLst/>
              </a:prstGeom>
              <a:ln w="31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" name="Connettore diritto 88">
                <a:extLst>
                  <a:ext uri="{FF2B5EF4-FFF2-40B4-BE49-F238E27FC236}">
                    <a16:creationId xmlns:a16="http://schemas.microsoft.com/office/drawing/2014/main" id="{7A3C560E-8C83-4DCF-A04F-83A40501FC1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947761" y="442621"/>
                <a:ext cx="342451" cy="1839997"/>
              </a:xfrm>
              <a:prstGeom prst="line">
                <a:avLst/>
              </a:prstGeom>
              <a:ln w="31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" name="Connettore diritto 90">
                <a:extLst>
                  <a:ext uri="{FF2B5EF4-FFF2-40B4-BE49-F238E27FC236}">
                    <a16:creationId xmlns:a16="http://schemas.microsoft.com/office/drawing/2014/main" id="{D79EC089-F423-4481-A950-07D2D68AFB8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7037105" y="442621"/>
                <a:ext cx="259209" cy="1803425"/>
              </a:xfrm>
              <a:prstGeom prst="line">
                <a:avLst/>
              </a:prstGeom>
              <a:ln w="31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4" name="Connettore diritto 93">
                <a:extLst>
                  <a:ext uri="{FF2B5EF4-FFF2-40B4-BE49-F238E27FC236}">
                    <a16:creationId xmlns:a16="http://schemas.microsoft.com/office/drawing/2014/main" id="{96C9A05A-7F4D-48A4-8405-E50BE4840B2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7127356" y="442621"/>
                <a:ext cx="172532" cy="1760473"/>
              </a:xfrm>
              <a:prstGeom prst="line">
                <a:avLst/>
              </a:prstGeom>
              <a:ln w="31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Connettore diritto 98">
                <a:extLst>
                  <a:ext uri="{FF2B5EF4-FFF2-40B4-BE49-F238E27FC236}">
                    <a16:creationId xmlns:a16="http://schemas.microsoft.com/office/drawing/2014/main" id="{70C65EAB-F798-4DF3-ABE1-7382F661AA25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7235952" y="447919"/>
                <a:ext cx="64000" cy="1712185"/>
              </a:xfrm>
              <a:prstGeom prst="line">
                <a:avLst/>
              </a:prstGeom>
              <a:ln w="31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Connettore diritto 102">
                <a:extLst>
                  <a:ext uri="{FF2B5EF4-FFF2-40B4-BE49-F238E27FC236}">
                    <a16:creationId xmlns:a16="http://schemas.microsoft.com/office/drawing/2014/main" id="{0ED9B2C6-7701-4FED-8005-C4EF065104F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297694" y="443130"/>
                <a:ext cx="373148" cy="1264612"/>
              </a:xfrm>
              <a:prstGeom prst="line">
                <a:avLst/>
              </a:prstGeom>
              <a:ln w="31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4" name="Connettore diritto 103">
                <a:extLst>
                  <a:ext uri="{FF2B5EF4-FFF2-40B4-BE49-F238E27FC236}">
                    <a16:creationId xmlns:a16="http://schemas.microsoft.com/office/drawing/2014/main" id="{B8106FCC-836A-4267-AF5A-D5B0E966492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298354" y="443129"/>
                <a:ext cx="367396" cy="1313467"/>
              </a:xfrm>
              <a:prstGeom prst="line">
                <a:avLst/>
              </a:prstGeom>
              <a:ln w="31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Connettore diritto 104">
                <a:extLst>
                  <a:ext uri="{FF2B5EF4-FFF2-40B4-BE49-F238E27FC236}">
                    <a16:creationId xmlns:a16="http://schemas.microsoft.com/office/drawing/2014/main" id="{C5151B43-58B0-44FE-B3AB-E698F282BAC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01455" y="443129"/>
                <a:ext cx="347140" cy="1359641"/>
              </a:xfrm>
              <a:prstGeom prst="line">
                <a:avLst/>
              </a:prstGeom>
              <a:ln w="31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" name="Connettore diritto 105">
                <a:extLst>
                  <a:ext uri="{FF2B5EF4-FFF2-40B4-BE49-F238E27FC236}">
                    <a16:creationId xmlns:a16="http://schemas.microsoft.com/office/drawing/2014/main" id="{EA5E8258-1CD3-4E40-B123-253F10D64E6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293883" y="443129"/>
                <a:ext cx="317891" cy="1420742"/>
              </a:xfrm>
              <a:prstGeom prst="line">
                <a:avLst/>
              </a:prstGeom>
              <a:ln w="31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Connettore diritto 106">
                <a:extLst>
                  <a:ext uri="{FF2B5EF4-FFF2-40B4-BE49-F238E27FC236}">
                    <a16:creationId xmlns:a16="http://schemas.microsoft.com/office/drawing/2014/main" id="{C1F7A5DF-EC19-4032-9753-BF580D4FEFC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00574" y="443129"/>
                <a:ext cx="272716" cy="1465318"/>
              </a:xfrm>
              <a:prstGeom prst="line">
                <a:avLst/>
              </a:prstGeom>
              <a:ln w="31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Connettore diritto 107">
                <a:extLst>
                  <a:ext uri="{FF2B5EF4-FFF2-40B4-BE49-F238E27FC236}">
                    <a16:creationId xmlns:a16="http://schemas.microsoft.com/office/drawing/2014/main" id="{5178058A-2D76-4730-BF45-C74CAB5F45F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294472" y="443129"/>
                <a:ext cx="220795" cy="1536167"/>
              </a:xfrm>
              <a:prstGeom prst="line">
                <a:avLst/>
              </a:prstGeom>
              <a:ln w="31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9" name="Connettore diritto 108">
                <a:extLst>
                  <a:ext uri="{FF2B5EF4-FFF2-40B4-BE49-F238E27FC236}">
                    <a16:creationId xmlns:a16="http://schemas.microsoft.com/office/drawing/2014/main" id="{3917475B-48CC-46FF-919A-AACFFC344F8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290897" y="443129"/>
                <a:ext cx="156086" cy="1592658"/>
              </a:xfrm>
              <a:prstGeom prst="line">
                <a:avLst/>
              </a:prstGeom>
              <a:ln w="31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" name="Connettore diritto 109">
                <a:extLst>
                  <a:ext uri="{FF2B5EF4-FFF2-40B4-BE49-F238E27FC236}">
                    <a16:creationId xmlns:a16="http://schemas.microsoft.com/office/drawing/2014/main" id="{8EE5B5F4-70A9-4094-B0BC-40F321D79BA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290834" y="448427"/>
                <a:ext cx="61262" cy="1638949"/>
              </a:xfrm>
              <a:prstGeom prst="line">
                <a:avLst/>
              </a:prstGeom>
              <a:ln w="31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42" name="Gruppo 441">
              <a:extLst>
                <a:ext uri="{FF2B5EF4-FFF2-40B4-BE49-F238E27FC236}">
                  <a16:creationId xmlns:a16="http://schemas.microsoft.com/office/drawing/2014/main" id="{40C7BB90-41AF-4F5D-A057-690DEF823B39}"/>
                </a:ext>
              </a:extLst>
            </p:cNvPr>
            <p:cNvGrpSpPr/>
            <p:nvPr/>
          </p:nvGrpSpPr>
          <p:grpSpPr>
            <a:xfrm>
              <a:off x="6467064" y="2516300"/>
              <a:ext cx="1653907" cy="721263"/>
              <a:chOff x="6467064" y="2516300"/>
              <a:chExt cx="1653907" cy="721263"/>
            </a:xfrm>
          </p:grpSpPr>
          <p:cxnSp>
            <p:nvCxnSpPr>
              <p:cNvPr id="92" name="Connettore diritto 91">
                <a:extLst>
                  <a:ext uri="{FF2B5EF4-FFF2-40B4-BE49-F238E27FC236}">
                    <a16:creationId xmlns:a16="http://schemas.microsoft.com/office/drawing/2014/main" id="{B545F7E2-7E52-43EC-9296-22480F9F50B4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7197990" y="2523741"/>
                <a:ext cx="26431" cy="707131"/>
              </a:xfrm>
              <a:prstGeom prst="line">
                <a:avLst/>
              </a:prstGeom>
              <a:ln w="31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" name="Connettore diritto 94">
                <a:extLst>
                  <a:ext uri="{FF2B5EF4-FFF2-40B4-BE49-F238E27FC236}">
                    <a16:creationId xmlns:a16="http://schemas.microsoft.com/office/drawing/2014/main" id="{EA2216A1-D784-4A30-BAAD-6BCB418C40F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7027097" y="2520569"/>
                <a:ext cx="69730" cy="711501"/>
              </a:xfrm>
              <a:prstGeom prst="line">
                <a:avLst/>
              </a:prstGeom>
              <a:ln w="31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6" name="Connettore diritto 95">
                <a:extLst>
                  <a:ext uri="{FF2B5EF4-FFF2-40B4-BE49-F238E27FC236}">
                    <a16:creationId xmlns:a16="http://schemas.microsoft.com/office/drawing/2014/main" id="{82F415AF-D894-4AA5-A5F1-04431FFB069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896154" y="2520568"/>
                <a:ext cx="102092" cy="710304"/>
              </a:xfrm>
              <a:prstGeom prst="line">
                <a:avLst/>
              </a:prstGeom>
              <a:ln w="31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Connettore diritto 99">
                <a:extLst>
                  <a:ext uri="{FF2B5EF4-FFF2-40B4-BE49-F238E27FC236}">
                    <a16:creationId xmlns:a16="http://schemas.microsoft.com/office/drawing/2014/main" id="{B13D097B-6E7B-4DCF-9DC8-7F08448C5AD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771426" y="2519969"/>
                <a:ext cx="131121" cy="704527"/>
              </a:xfrm>
              <a:prstGeom prst="line">
                <a:avLst/>
              </a:prstGeom>
              <a:ln w="31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1" name="Connettore diritto 110">
                <a:extLst>
                  <a:ext uri="{FF2B5EF4-FFF2-40B4-BE49-F238E27FC236}">
                    <a16:creationId xmlns:a16="http://schemas.microsoft.com/office/drawing/2014/main" id="{2F6ADCE8-5C05-4D19-A073-C9EF197CFBB6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669735" y="2520568"/>
                <a:ext cx="160427" cy="716995"/>
              </a:xfrm>
              <a:prstGeom prst="line">
                <a:avLst/>
              </a:prstGeom>
              <a:ln w="31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" name="Connettore diritto 111">
                <a:extLst>
                  <a:ext uri="{FF2B5EF4-FFF2-40B4-BE49-F238E27FC236}">
                    <a16:creationId xmlns:a16="http://schemas.microsoft.com/office/drawing/2014/main" id="{BF1463E9-9528-495B-AD61-AFEC184B7724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575352" y="2520568"/>
                <a:ext cx="181353" cy="710304"/>
              </a:xfrm>
              <a:prstGeom prst="line">
                <a:avLst/>
              </a:prstGeom>
              <a:ln w="31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3" name="Connettore diritto 112">
                <a:extLst>
                  <a:ext uri="{FF2B5EF4-FFF2-40B4-BE49-F238E27FC236}">
                    <a16:creationId xmlns:a16="http://schemas.microsoft.com/office/drawing/2014/main" id="{B0EB3649-04FF-427C-8D59-E4802D29CB0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510831" y="2520567"/>
                <a:ext cx="198683" cy="710305"/>
              </a:xfrm>
              <a:prstGeom prst="line">
                <a:avLst/>
              </a:prstGeom>
              <a:ln w="31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Connettore diritto 113">
                <a:extLst>
                  <a:ext uri="{FF2B5EF4-FFF2-40B4-BE49-F238E27FC236}">
                    <a16:creationId xmlns:a16="http://schemas.microsoft.com/office/drawing/2014/main" id="{EE58077D-9FF0-4FEE-A740-49434479076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467064" y="2516602"/>
                <a:ext cx="211678" cy="714519"/>
              </a:xfrm>
              <a:prstGeom prst="line">
                <a:avLst/>
              </a:prstGeom>
              <a:ln w="31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Connettore diritto 117">
                <a:extLst>
                  <a:ext uri="{FF2B5EF4-FFF2-40B4-BE49-F238E27FC236}">
                    <a16:creationId xmlns:a16="http://schemas.microsoft.com/office/drawing/2014/main" id="{A038BD0A-72AA-41A0-8DC9-6D499DCF6B0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68790" y="2520515"/>
                <a:ext cx="26552" cy="710357"/>
              </a:xfrm>
              <a:prstGeom prst="line">
                <a:avLst/>
              </a:prstGeom>
              <a:ln w="31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Connettore diritto 121">
                <a:extLst>
                  <a:ext uri="{FF2B5EF4-FFF2-40B4-BE49-F238E27FC236}">
                    <a16:creationId xmlns:a16="http://schemas.microsoft.com/office/drawing/2014/main" id="{B8142FE0-A452-42D7-BBFD-57DEAD8172E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95103" y="2520567"/>
                <a:ext cx="69612" cy="710305"/>
              </a:xfrm>
              <a:prstGeom prst="line">
                <a:avLst/>
              </a:prstGeom>
              <a:ln w="31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8" name="Connettore diritto 127">
                <a:extLst>
                  <a:ext uri="{FF2B5EF4-FFF2-40B4-BE49-F238E27FC236}">
                    <a16:creationId xmlns:a16="http://schemas.microsoft.com/office/drawing/2014/main" id="{7CC0E437-4B55-4357-B187-7837B22F58C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593748" y="2520567"/>
                <a:ext cx="103026" cy="716800"/>
              </a:xfrm>
              <a:prstGeom prst="line">
                <a:avLst/>
              </a:prstGeom>
              <a:ln w="31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Connettore diritto 131">
                <a:extLst>
                  <a:ext uri="{FF2B5EF4-FFF2-40B4-BE49-F238E27FC236}">
                    <a16:creationId xmlns:a16="http://schemas.microsoft.com/office/drawing/2014/main" id="{7FA3CDFA-8DFD-4CCB-9910-6B0EE5C9E65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688449" y="2520567"/>
                <a:ext cx="133406" cy="716800"/>
              </a:xfrm>
              <a:prstGeom prst="line">
                <a:avLst/>
              </a:prstGeom>
              <a:ln w="31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6" name="Connettore diritto 135">
                <a:extLst>
                  <a:ext uri="{FF2B5EF4-FFF2-40B4-BE49-F238E27FC236}">
                    <a16:creationId xmlns:a16="http://schemas.microsoft.com/office/drawing/2014/main" id="{6F2A6336-0852-47F7-A117-3B1ADA8451E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758801" y="2520515"/>
                <a:ext cx="158942" cy="710357"/>
              </a:xfrm>
              <a:prstGeom prst="line">
                <a:avLst/>
              </a:prstGeom>
              <a:ln w="31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" name="Connettore diritto 139">
                <a:extLst>
                  <a:ext uri="{FF2B5EF4-FFF2-40B4-BE49-F238E27FC236}">
                    <a16:creationId xmlns:a16="http://schemas.microsoft.com/office/drawing/2014/main" id="{FB71961D-452A-4247-B1E9-3E5834E27ED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829970" y="2516300"/>
                <a:ext cx="182442" cy="714572"/>
              </a:xfrm>
              <a:prstGeom prst="line">
                <a:avLst/>
              </a:prstGeom>
              <a:ln w="31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4" name="Connettore diritto 143">
                <a:extLst>
                  <a:ext uri="{FF2B5EF4-FFF2-40B4-BE49-F238E27FC236}">
                    <a16:creationId xmlns:a16="http://schemas.microsoft.com/office/drawing/2014/main" id="{C7BA5A23-2EFF-4BC8-81DC-D4E178167DC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881071" y="2523742"/>
                <a:ext cx="195501" cy="698928"/>
              </a:xfrm>
              <a:prstGeom prst="line">
                <a:avLst/>
              </a:prstGeom>
              <a:ln w="31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0" name="Connettore diritto 149">
                <a:extLst>
                  <a:ext uri="{FF2B5EF4-FFF2-40B4-BE49-F238E27FC236}">
                    <a16:creationId xmlns:a16="http://schemas.microsoft.com/office/drawing/2014/main" id="{0C3B88E0-DD0B-49A8-8701-DEB06455AFE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912463" y="2523742"/>
                <a:ext cx="208508" cy="706642"/>
              </a:xfrm>
              <a:prstGeom prst="line">
                <a:avLst/>
              </a:prstGeom>
              <a:ln w="31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34" name="Connettore diritto 33">
            <a:extLst>
              <a:ext uri="{FF2B5EF4-FFF2-40B4-BE49-F238E27FC236}">
                <a16:creationId xmlns:a16="http://schemas.microsoft.com/office/drawing/2014/main" id="{1C96DC19-CD50-486E-A804-7C40D7340DB0}"/>
              </a:ext>
            </a:extLst>
          </p:cNvPr>
          <p:cNvCxnSpPr>
            <a:cxnSpLocks/>
          </p:cNvCxnSpPr>
          <p:nvPr/>
        </p:nvCxnSpPr>
        <p:spPr>
          <a:xfrm>
            <a:off x="6359832" y="2521259"/>
            <a:ext cx="3420000" cy="0"/>
          </a:xfrm>
          <a:prstGeom prst="line">
            <a:avLst/>
          </a:prstGeom>
          <a:ln w="31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ttore diritto 38">
            <a:extLst>
              <a:ext uri="{FF2B5EF4-FFF2-40B4-BE49-F238E27FC236}">
                <a16:creationId xmlns:a16="http://schemas.microsoft.com/office/drawing/2014/main" id="{8FDE867B-D805-423F-8B99-522EB1F1BECD}"/>
              </a:ext>
            </a:extLst>
          </p:cNvPr>
          <p:cNvCxnSpPr>
            <a:cxnSpLocks/>
          </p:cNvCxnSpPr>
          <p:nvPr/>
        </p:nvCxnSpPr>
        <p:spPr>
          <a:xfrm flipV="1">
            <a:off x="6359831" y="1296141"/>
            <a:ext cx="1707484" cy="1225118"/>
          </a:xfrm>
          <a:prstGeom prst="line">
            <a:avLst/>
          </a:prstGeom>
          <a:ln w="31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nettore diritto 42">
            <a:extLst>
              <a:ext uri="{FF2B5EF4-FFF2-40B4-BE49-F238E27FC236}">
                <a16:creationId xmlns:a16="http://schemas.microsoft.com/office/drawing/2014/main" id="{0E8EAA0B-2700-4A70-ABAD-E16154571C70}"/>
              </a:ext>
            </a:extLst>
          </p:cNvPr>
          <p:cNvCxnSpPr>
            <a:cxnSpLocks/>
          </p:cNvCxnSpPr>
          <p:nvPr/>
        </p:nvCxnSpPr>
        <p:spPr>
          <a:xfrm>
            <a:off x="8066457" y="1296141"/>
            <a:ext cx="1713375" cy="1225118"/>
          </a:xfrm>
          <a:prstGeom prst="line">
            <a:avLst/>
          </a:prstGeom>
          <a:ln w="31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uppo 4">
            <a:extLst>
              <a:ext uri="{FF2B5EF4-FFF2-40B4-BE49-F238E27FC236}">
                <a16:creationId xmlns:a16="http://schemas.microsoft.com/office/drawing/2014/main" id="{A6D0537C-3DBC-4B10-BE69-BC73230F1516}"/>
              </a:ext>
            </a:extLst>
          </p:cNvPr>
          <p:cNvGrpSpPr/>
          <p:nvPr/>
        </p:nvGrpSpPr>
        <p:grpSpPr>
          <a:xfrm>
            <a:off x="6394821" y="1286877"/>
            <a:ext cx="3348433" cy="1238819"/>
            <a:chOff x="6394821" y="1286877"/>
            <a:chExt cx="3348433" cy="1238819"/>
          </a:xfrm>
        </p:grpSpPr>
        <p:cxnSp>
          <p:nvCxnSpPr>
            <p:cNvPr id="24" name="Connettore diritto 23">
              <a:extLst>
                <a:ext uri="{FF2B5EF4-FFF2-40B4-BE49-F238E27FC236}">
                  <a16:creationId xmlns:a16="http://schemas.microsoft.com/office/drawing/2014/main" id="{ABC3A2DA-B8E6-4999-B569-71168B92DF3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652723" y="1298173"/>
              <a:ext cx="412534" cy="308723"/>
            </a:xfrm>
            <a:prstGeom prst="line">
              <a:avLst/>
            </a:prstGeom>
            <a:ln w="3175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Connettore diritto 31">
              <a:extLst>
                <a:ext uri="{FF2B5EF4-FFF2-40B4-BE49-F238E27FC236}">
                  <a16:creationId xmlns:a16="http://schemas.microsoft.com/office/drawing/2014/main" id="{C6A90789-06F1-4E8C-96B0-6AE44992C6C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658071" y="1292955"/>
              <a:ext cx="411763" cy="320942"/>
            </a:xfrm>
            <a:prstGeom prst="line">
              <a:avLst/>
            </a:prstGeom>
            <a:ln w="3175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0" name="Connettore diritto 309">
              <a:extLst>
                <a:ext uri="{FF2B5EF4-FFF2-40B4-BE49-F238E27FC236}">
                  <a16:creationId xmlns:a16="http://schemas.microsoft.com/office/drawing/2014/main" id="{0C013307-A643-45A0-AAA8-29BA1261DA9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659941" y="1291079"/>
              <a:ext cx="409891" cy="340460"/>
            </a:xfrm>
            <a:prstGeom prst="line">
              <a:avLst/>
            </a:prstGeom>
            <a:ln w="3175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1" name="Connettore diritto 310">
              <a:extLst>
                <a:ext uri="{FF2B5EF4-FFF2-40B4-BE49-F238E27FC236}">
                  <a16:creationId xmlns:a16="http://schemas.microsoft.com/office/drawing/2014/main" id="{AD05ED8E-FB2D-4763-A8C0-6BC7FEF84A2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667655" y="1291311"/>
              <a:ext cx="402178" cy="360077"/>
            </a:xfrm>
            <a:prstGeom prst="line">
              <a:avLst/>
            </a:prstGeom>
            <a:ln w="3175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2" name="Connettore diritto 311">
              <a:extLst>
                <a:ext uri="{FF2B5EF4-FFF2-40B4-BE49-F238E27FC236}">
                  <a16:creationId xmlns:a16="http://schemas.microsoft.com/office/drawing/2014/main" id="{0D9D03C8-0252-4BA5-8A3E-DD3F558FD64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676366" y="1290842"/>
              <a:ext cx="395579" cy="398127"/>
            </a:xfrm>
            <a:prstGeom prst="line">
              <a:avLst/>
            </a:prstGeom>
            <a:ln w="3175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3" name="Connettore diritto 312">
              <a:extLst>
                <a:ext uri="{FF2B5EF4-FFF2-40B4-BE49-F238E27FC236}">
                  <a16:creationId xmlns:a16="http://schemas.microsoft.com/office/drawing/2014/main" id="{EAF9831D-3E1C-4898-AD16-31FC6665CA8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659941" y="1296097"/>
              <a:ext cx="406749" cy="475173"/>
            </a:xfrm>
            <a:prstGeom prst="line">
              <a:avLst/>
            </a:prstGeom>
            <a:ln w="3175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4" name="Connettore diritto 313">
              <a:extLst>
                <a:ext uri="{FF2B5EF4-FFF2-40B4-BE49-F238E27FC236}">
                  <a16:creationId xmlns:a16="http://schemas.microsoft.com/office/drawing/2014/main" id="{E026FF65-F8B4-4749-954A-69C7890C2FC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230653" y="1291078"/>
              <a:ext cx="839179" cy="1225623"/>
            </a:xfrm>
            <a:prstGeom prst="line">
              <a:avLst/>
            </a:prstGeom>
            <a:ln w="3175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6" name="Connettore diritto 315">
              <a:extLst>
                <a:ext uri="{FF2B5EF4-FFF2-40B4-BE49-F238E27FC236}">
                  <a16:creationId xmlns:a16="http://schemas.microsoft.com/office/drawing/2014/main" id="{8A11DD6E-FD8C-4AB3-8108-DEEECA8E231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430665" y="1290842"/>
              <a:ext cx="638478" cy="1225859"/>
            </a:xfrm>
            <a:prstGeom prst="line">
              <a:avLst/>
            </a:prstGeom>
            <a:ln w="3175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8" name="Connettore diritto 317">
              <a:extLst>
                <a:ext uri="{FF2B5EF4-FFF2-40B4-BE49-F238E27FC236}">
                  <a16:creationId xmlns:a16="http://schemas.microsoft.com/office/drawing/2014/main" id="{00BBC054-DBAD-4316-AF29-F84E4A9F1E9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639058" y="1292955"/>
              <a:ext cx="430774" cy="1223746"/>
            </a:xfrm>
            <a:prstGeom prst="line">
              <a:avLst/>
            </a:prstGeom>
            <a:ln w="3175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9" name="Connettore diritto 318">
              <a:extLst>
                <a:ext uri="{FF2B5EF4-FFF2-40B4-BE49-F238E27FC236}">
                  <a16:creationId xmlns:a16="http://schemas.microsoft.com/office/drawing/2014/main" id="{73B63255-CCBB-44EA-AB6B-C19B89CDB4B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840080" y="1286877"/>
              <a:ext cx="229402" cy="1229824"/>
            </a:xfrm>
            <a:prstGeom prst="line">
              <a:avLst/>
            </a:prstGeom>
            <a:ln w="3175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Connettore diritto 76">
              <a:extLst>
                <a:ext uri="{FF2B5EF4-FFF2-40B4-BE49-F238E27FC236}">
                  <a16:creationId xmlns:a16="http://schemas.microsoft.com/office/drawing/2014/main" id="{9824392D-D0F5-44FC-B149-712D36A867A7}"/>
                </a:ext>
              </a:extLst>
            </p:cNvPr>
            <p:cNvCxnSpPr>
              <a:cxnSpLocks/>
            </p:cNvCxnSpPr>
            <p:nvPr/>
          </p:nvCxnSpPr>
          <p:spPr>
            <a:xfrm>
              <a:off x="8069425" y="1291145"/>
              <a:ext cx="353653" cy="293748"/>
            </a:xfrm>
            <a:prstGeom prst="line">
              <a:avLst/>
            </a:prstGeom>
            <a:ln w="3175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Connettore diritto 77">
              <a:extLst>
                <a:ext uri="{FF2B5EF4-FFF2-40B4-BE49-F238E27FC236}">
                  <a16:creationId xmlns:a16="http://schemas.microsoft.com/office/drawing/2014/main" id="{0C784DD0-B77E-4F3E-9638-4967743EC273}"/>
                </a:ext>
              </a:extLst>
            </p:cNvPr>
            <p:cNvCxnSpPr>
              <a:cxnSpLocks/>
            </p:cNvCxnSpPr>
            <p:nvPr/>
          </p:nvCxnSpPr>
          <p:spPr>
            <a:xfrm>
              <a:off x="8069425" y="1291377"/>
              <a:ext cx="345630" cy="309449"/>
            </a:xfrm>
            <a:prstGeom prst="line">
              <a:avLst/>
            </a:prstGeom>
            <a:ln w="3175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Connettore diritto 78">
              <a:extLst>
                <a:ext uri="{FF2B5EF4-FFF2-40B4-BE49-F238E27FC236}">
                  <a16:creationId xmlns:a16="http://schemas.microsoft.com/office/drawing/2014/main" id="{55B08385-5C6C-46D8-9E47-6E589A2D96F2}"/>
                </a:ext>
              </a:extLst>
            </p:cNvPr>
            <p:cNvCxnSpPr>
              <a:cxnSpLocks/>
            </p:cNvCxnSpPr>
            <p:nvPr/>
          </p:nvCxnSpPr>
          <p:spPr>
            <a:xfrm>
              <a:off x="8069425" y="1291377"/>
              <a:ext cx="343168" cy="346823"/>
            </a:xfrm>
            <a:prstGeom prst="line">
              <a:avLst/>
            </a:prstGeom>
            <a:ln w="3175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Connettore diritto 79">
              <a:extLst>
                <a:ext uri="{FF2B5EF4-FFF2-40B4-BE49-F238E27FC236}">
                  <a16:creationId xmlns:a16="http://schemas.microsoft.com/office/drawing/2014/main" id="{3782E471-CAD2-4018-9588-1C2C0D5D33B2}"/>
                </a:ext>
              </a:extLst>
            </p:cNvPr>
            <p:cNvCxnSpPr>
              <a:cxnSpLocks/>
            </p:cNvCxnSpPr>
            <p:nvPr/>
          </p:nvCxnSpPr>
          <p:spPr>
            <a:xfrm>
              <a:off x="8075871" y="1291182"/>
              <a:ext cx="356783" cy="424620"/>
            </a:xfrm>
            <a:prstGeom prst="line">
              <a:avLst/>
            </a:prstGeom>
            <a:ln w="3175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Connettore diritto 80">
              <a:extLst>
                <a:ext uri="{FF2B5EF4-FFF2-40B4-BE49-F238E27FC236}">
                  <a16:creationId xmlns:a16="http://schemas.microsoft.com/office/drawing/2014/main" id="{A2B84AE9-50A9-4E9A-84CC-98F4EFCC4FAD}"/>
                </a:ext>
              </a:extLst>
            </p:cNvPr>
            <p:cNvCxnSpPr>
              <a:cxnSpLocks/>
            </p:cNvCxnSpPr>
            <p:nvPr/>
          </p:nvCxnSpPr>
          <p:spPr>
            <a:xfrm>
              <a:off x="8077469" y="1296382"/>
              <a:ext cx="831135" cy="1215827"/>
            </a:xfrm>
            <a:prstGeom prst="line">
              <a:avLst/>
            </a:prstGeom>
            <a:ln w="3175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Connettore diritto 81">
              <a:extLst>
                <a:ext uri="{FF2B5EF4-FFF2-40B4-BE49-F238E27FC236}">
                  <a16:creationId xmlns:a16="http://schemas.microsoft.com/office/drawing/2014/main" id="{C1D44DAB-B0B7-4184-A9B8-0D8AF2A965D5}"/>
                </a:ext>
              </a:extLst>
            </p:cNvPr>
            <p:cNvCxnSpPr>
              <a:cxnSpLocks/>
            </p:cNvCxnSpPr>
            <p:nvPr/>
          </p:nvCxnSpPr>
          <p:spPr>
            <a:xfrm>
              <a:off x="8072127" y="1291581"/>
              <a:ext cx="636466" cy="1220628"/>
            </a:xfrm>
            <a:prstGeom prst="line">
              <a:avLst/>
            </a:prstGeom>
            <a:ln w="3175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Connettore diritto 82">
              <a:extLst>
                <a:ext uri="{FF2B5EF4-FFF2-40B4-BE49-F238E27FC236}">
                  <a16:creationId xmlns:a16="http://schemas.microsoft.com/office/drawing/2014/main" id="{3599DA19-96D5-4E45-9CC7-BBB9296AEBB3}"/>
                </a:ext>
              </a:extLst>
            </p:cNvPr>
            <p:cNvCxnSpPr>
              <a:cxnSpLocks/>
            </p:cNvCxnSpPr>
            <p:nvPr/>
          </p:nvCxnSpPr>
          <p:spPr>
            <a:xfrm>
              <a:off x="8068824" y="1287575"/>
              <a:ext cx="431377" cy="1224634"/>
            </a:xfrm>
            <a:prstGeom prst="line">
              <a:avLst/>
            </a:prstGeom>
            <a:ln w="3175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Connettore diritto 83">
              <a:extLst>
                <a:ext uri="{FF2B5EF4-FFF2-40B4-BE49-F238E27FC236}">
                  <a16:creationId xmlns:a16="http://schemas.microsoft.com/office/drawing/2014/main" id="{EE80FA0B-E0B5-421C-A495-246B5C9FE16A}"/>
                </a:ext>
              </a:extLst>
            </p:cNvPr>
            <p:cNvCxnSpPr>
              <a:cxnSpLocks/>
            </p:cNvCxnSpPr>
            <p:nvPr/>
          </p:nvCxnSpPr>
          <p:spPr>
            <a:xfrm>
              <a:off x="8067554" y="1287414"/>
              <a:ext cx="231623" cy="1224795"/>
            </a:xfrm>
            <a:prstGeom prst="line">
              <a:avLst/>
            </a:prstGeom>
            <a:ln w="3175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Connettore diritto 89">
              <a:extLst>
                <a:ext uri="{FF2B5EF4-FFF2-40B4-BE49-F238E27FC236}">
                  <a16:creationId xmlns:a16="http://schemas.microsoft.com/office/drawing/2014/main" id="{93B80C86-4FF2-490C-8ADA-1EC8D9D3624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032669" y="2043317"/>
              <a:ext cx="398329" cy="474067"/>
            </a:xfrm>
            <a:prstGeom prst="line">
              <a:avLst/>
            </a:prstGeom>
            <a:ln w="3175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Connettore diritto 92">
              <a:extLst>
                <a:ext uri="{FF2B5EF4-FFF2-40B4-BE49-F238E27FC236}">
                  <a16:creationId xmlns:a16="http://schemas.microsoft.com/office/drawing/2014/main" id="{56C75A19-ABC9-4B89-B857-F1761205700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857144" y="2185319"/>
              <a:ext cx="327234" cy="330719"/>
            </a:xfrm>
            <a:prstGeom prst="line">
              <a:avLst/>
            </a:prstGeom>
            <a:ln w="3175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Connettore diritto 96">
              <a:extLst>
                <a:ext uri="{FF2B5EF4-FFF2-40B4-BE49-F238E27FC236}">
                  <a16:creationId xmlns:a16="http://schemas.microsoft.com/office/drawing/2014/main" id="{78CE9880-56A6-483C-BBCE-872AB532B58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702651" y="2278060"/>
              <a:ext cx="265771" cy="237951"/>
            </a:xfrm>
            <a:prstGeom prst="line">
              <a:avLst/>
            </a:prstGeom>
            <a:ln w="3175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Connettore diritto 62">
              <a:extLst>
                <a:ext uri="{FF2B5EF4-FFF2-40B4-BE49-F238E27FC236}">
                  <a16:creationId xmlns:a16="http://schemas.microsoft.com/office/drawing/2014/main" id="{13D49CEA-461E-4887-A5FC-8C16536C844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595769" y="2304643"/>
              <a:ext cx="254555" cy="211435"/>
            </a:xfrm>
            <a:prstGeom prst="line">
              <a:avLst/>
            </a:prstGeom>
            <a:ln w="3175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Connettore diritto 66">
              <a:extLst>
                <a:ext uri="{FF2B5EF4-FFF2-40B4-BE49-F238E27FC236}">
                  <a16:creationId xmlns:a16="http://schemas.microsoft.com/office/drawing/2014/main" id="{2CD0EDFC-8678-44B7-AF0E-323035E21BD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500720" y="2314038"/>
              <a:ext cx="260095" cy="202728"/>
            </a:xfrm>
            <a:prstGeom prst="line">
              <a:avLst/>
            </a:prstGeom>
            <a:ln w="3175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Connettore diritto 70">
              <a:extLst>
                <a:ext uri="{FF2B5EF4-FFF2-40B4-BE49-F238E27FC236}">
                  <a16:creationId xmlns:a16="http://schemas.microsoft.com/office/drawing/2014/main" id="{E01CFB42-CDDD-45B8-AA5D-28724B3F8F1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437447" y="2293341"/>
              <a:ext cx="299041" cy="223790"/>
            </a:xfrm>
            <a:prstGeom prst="line">
              <a:avLst/>
            </a:prstGeom>
            <a:ln w="3175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Connettore diritto 84">
              <a:extLst>
                <a:ext uri="{FF2B5EF4-FFF2-40B4-BE49-F238E27FC236}">
                  <a16:creationId xmlns:a16="http://schemas.microsoft.com/office/drawing/2014/main" id="{1A4DF816-D27E-4B34-982B-7891E4B493A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394821" y="2259969"/>
              <a:ext cx="344199" cy="252075"/>
            </a:xfrm>
            <a:prstGeom prst="line">
              <a:avLst/>
            </a:prstGeom>
            <a:ln w="3175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1" name="Connettore diritto 170">
              <a:extLst>
                <a:ext uri="{FF2B5EF4-FFF2-40B4-BE49-F238E27FC236}">
                  <a16:creationId xmlns:a16="http://schemas.microsoft.com/office/drawing/2014/main" id="{FED0AF7C-4112-4D58-B950-A9616CC26DFF}"/>
                </a:ext>
              </a:extLst>
            </p:cNvPr>
            <p:cNvCxnSpPr>
              <a:cxnSpLocks/>
            </p:cNvCxnSpPr>
            <p:nvPr/>
          </p:nvCxnSpPr>
          <p:spPr>
            <a:xfrm>
              <a:off x="8574341" y="1883328"/>
              <a:ext cx="539744" cy="642368"/>
            </a:xfrm>
            <a:prstGeom prst="line">
              <a:avLst/>
            </a:prstGeom>
            <a:ln w="3175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4" name="Connettore diritto 173">
              <a:extLst>
                <a:ext uri="{FF2B5EF4-FFF2-40B4-BE49-F238E27FC236}">
                  <a16:creationId xmlns:a16="http://schemas.microsoft.com/office/drawing/2014/main" id="{9C308BD2-BFE6-4D00-8F80-6DCF7F46C6E0}"/>
                </a:ext>
              </a:extLst>
            </p:cNvPr>
            <p:cNvCxnSpPr>
              <a:cxnSpLocks/>
            </p:cNvCxnSpPr>
            <p:nvPr/>
          </p:nvCxnSpPr>
          <p:spPr>
            <a:xfrm>
              <a:off x="8795170" y="2024010"/>
              <a:ext cx="491272" cy="496505"/>
            </a:xfrm>
            <a:prstGeom prst="line">
              <a:avLst/>
            </a:prstGeom>
            <a:ln w="3175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Connettore diritto 177">
              <a:extLst>
                <a:ext uri="{FF2B5EF4-FFF2-40B4-BE49-F238E27FC236}">
                  <a16:creationId xmlns:a16="http://schemas.microsoft.com/office/drawing/2014/main" id="{1E091F28-24D0-4803-9619-95CB173639B6}"/>
                </a:ext>
              </a:extLst>
            </p:cNvPr>
            <p:cNvCxnSpPr>
              <a:cxnSpLocks/>
            </p:cNvCxnSpPr>
            <p:nvPr/>
          </p:nvCxnSpPr>
          <p:spPr>
            <a:xfrm>
              <a:off x="8967723" y="2097189"/>
              <a:ext cx="471013" cy="421708"/>
            </a:xfrm>
            <a:prstGeom prst="line">
              <a:avLst/>
            </a:prstGeom>
            <a:ln w="3175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Connettore diritto 181">
              <a:extLst>
                <a:ext uri="{FF2B5EF4-FFF2-40B4-BE49-F238E27FC236}">
                  <a16:creationId xmlns:a16="http://schemas.microsoft.com/office/drawing/2014/main" id="{49408940-6403-416D-99B2-328C3AB1403C}"/>
                </a:ext>
              </a:extLst>
            </p:cNvPr>
            <p:cNvCxnSpPr>
              <a:cxnSpLocks/>
            </p:cNvCxnSpPr>
            <p:nvPr/>
          </p:nvCxnSpPr>
          <p:spPr>
            <a:xfrm>
              <a:off x="9073052" y="2124121"/>
              <a:ext cx="477232" cy="396394"/>
            </a:xfrm>
            <a:prstGeom prst="line">
              <a:avLst/>
            </a:prstGeom>
            <a:ln w="3175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Connettore diritto 185">
              <a:extLst>
                <a:ext uri="{FF2B5EF4-FFF2-40B4-BE49-F238E27FC236}">
                  <a16:creationId xmlns:a16="http://schemas.microsoft.com/office/drawing/2014/main" id="{733F6806-2F6C-43D5-A9B6-68784F90B58D}"/>
                </a:ext>
              </a:extLst>
            </p:cNvPr>
            <p:cNvCxnSpPr>
              <a:cxnSpLocks/>
            </p:cNvCxnSpPr>
            <p:nvPr/>
          </p:nvCxnSpPr>
          <p:spPr>
            <a:xfrm>
              <a:off x="9127499" y="2117173"/>
              <a:ext cx="521618" cy="406568"/>
            </a:xfrm>
            <a:prstGeom prst="line">
              <a:avLst/>
            </a:prstGeom>
            <a:ln w="3175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3" name="Connettore diritto 192">
              <a:extLst>
                <a:ext uri="{FF2B5EF4-FFF2-40B4-BE49-F238E27FC236}">
                  <a16:creationId xmlns:a16="http://schemas.microsoft.com/office/drawing/2014/main" id="{C01A16B4-A9B2-420E-8E7D-D232780542EA}"/>
                </a:ext>
              </a:extLst>
            </p:cNvPr>
            <p:cNvCxnSpPr>
              <a:cxnSpLocks/>
            </p:cNvCxnSpPr>
            <p:nvPr/>
          </p:nvCxnSpPr>
          <p:spPr>
            <a:xfrm>
              <a:off x="9148119" y="2105776"/>
              <a:ext cx="550453" cy="411936"/>
            </a:xfrm>
            <a:prstGeom prst="line">
              <a:avLst/>
            </a:prstGeom>
            <a:ln w="3175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6" name="Connettore diritto 195">
              <a:extLst>
                <a:ext uri="{FF2B5EF4-FFF2-40B4-BE49-F238E27FC236}">
                  <a16:creationId xmlns:a16="http://schemas.microsoft.com/office/drawing/2014/main" id="{649490BD-E8B2-4ECB-B461-C4D0A6F08BEE}"/>
                </a:ext>
              </a:extLst>
            </p:cNvPr>
            <p:cNvCxnSpPr>
              <a:cxnSpLocks/>
            </p:cNvCxnSpPr>
            <p:nvPr/>
          </p:nvCxnSpPr>
          <p:spPr>
            <a:xfrm>
              <a:off x="9148119" y="2083438"/>
              <a:ext cx="595135" cy="433947"/>
            </a:xfrm>
            <a:prstGeom prst="line">
              <a:avLst/>
            </a:prstGeom>
            <a:ln w="3175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uppo 8">
            <a:extLst>
              <a:ext uri="{FF2B5EF4-FFF2-40B4-BE49-F238E27FC236}">
                <a16:creationId xmlns:a16="http://schemas.microsoft.com/office/drawing/2014/main" id="{9A3DD938-FCA3-434E-B5B9-360A5BE40BA4}"/>
              </a:ext>
            </a:extLst>
          </p:cNvPr>
          <p:cNvGrpSpPr/>
          <p:nvPr/>
        </p:nvGrpSpPr>
        <p:grpSpPr>
          <a:xfrm>
            <a:off x="8082678" y="449710"/>
            <a:ext cx="1321406" cy="2792744"/>
            <a:chOff x="8082678" y="449710"/>
            <a:chExt cx="1321406" cy="2792744"/>
          </a:xfrm>
        </p:grpSpPr>
        <p:grpSp>
          <p:nvGrpSpPr>
            <p:cNvPr id="8" name="Gruppo 7">
              <a:extLst>
                <a:ext uri="{FF2B5EF4-FFF2-40B4-BE49-F238E27FC236}">
                  <a16:creationId xmlns:a16="http://schemas.microsoft.com/office/drawing/2014/main" id="{5062FDCA-A253-48E5-BD2D-F00CEC1BEECA}"/>
                </a:ext>
              </a:extLst>
            </p:cNvPr>
            <p:cNvGrpSpPr/>
            <p:nvPr/>
          </p:nvGrpSpPr>
          <p:grpSpPr>
            <a:xfrm>
              <a:off x="8418726" y="449710"/>
              <a:ext cx="710381" cy="1667463"/>
              <a:chOff x="8418726" y="449710"/>
              <a:chExt cx="710381" cy="1667463"/>
            </a:xfrm>
          </p:grpSpPr>
          <p:cxnSp>
            <p:nvCxnSpPr>
              <p:cNvPr id="157" name="Connettore diritto 156">
                <a:extLst>
                  <a:ext uri="{FF2B5EF4-FFF2-40B4-BE49-F238E27FC236}">
                    <a16:creationId xmlns:a16="http://schemas.microsoft.com/office/drawing/2014/main" id="{AAE4536A-2639-490E-99FF-0D438022930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8439149" y="449710"/>
                <a:ext cx="283290" cy="1266092"/>
              </a:xfrm>
              <a:prstGeom prst="line">
                <a:avLst/>
              </a:prstGeom>
              <a:ln w="3175">
                <a:solidFill>
                  <a:srgbClr val="0066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8" name="Connettore diritto 157">
                <a:extLst>
                  <a:ext uri="{FF2B5EF4-FFF2-40B4-BE49-F238E27FC236}">
                    <a16:creationId xmlns:a16="http://schemas.microsoft.com/office/drawing/2014/main" id="{E7F9C42A-1C20-4173-88AC-D25E5EDF5925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8469082" y="449710"/>
                <a:ext cx="246667" cy="1325337"/>
              </a:xfrm>
              <a:prstGeom prst="line">
                <a:avLst/>
              </a:prstGeom>
              <a:ln w="3175">
                <a:solidFill>
                  <a:srgbClr val="0066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9" name="Connettore diritto 158">
                <a:extLst>
                  <a:ext uri="{FF2B5EF4-FFF2-40B4-BE49-F238E27FC236}">
                    <a16:creationId xmlns:a16="http://schemas.microsoft.com/office/drawing/2014/main" id="{D1DD10F4-DDC1-4F7A-B9DA-FCCB1D8F5AE5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8522903" y="449710"/>
                <a:ext cx="198947" cy="1384148"/>
              </a:xfrm>
              <a:prstGeom prst="line">
                <a:avLst/>
              </a:prstGeom>
              <a:ln w="3175">
                <a:solidFill>
                  <a:srgbClr val="0066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0" name="Connettore diritto 159">
                <a:extLst>
                  <a:ext uri="{FF2B5EF4-FFF2-40B4-BE49-F238E27FC236}">
                    <a16:creationId xmlns:a16="http://schemas.microsoft.com/office/drawing/2014/main" id="{931715A7-CBC9-403B-AA81-DDD5287D823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8584379" y="449710"/>
                <a:ext cx="141044" cy="1439163"/>
              </a:xfrm>
              <a:prstGeom prst="line">
                <a:avLst/>
              </a:prstGeom>
              <a:ln w="3175">
                <a:solidFill>
                  <a:srgbClr val="0066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1" name="Connettore diritto 160">
                <a:extLst>
                  <a:ext uri="{FF2B5EF4-FFF2-40B4-BE49-F238E27FC236}">
                    <a16:creationId xmlns:a16="http://schemas.microsoft.com/office/drawing/2014/main" id="{AEBAC6E6-9310-465E-90D0-B682DF5B139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8669617" y="455008"/>
                <a:ext cx="55870" cy="1494661"/>
              </a:xfrm>
              <a:prstGeom prst="line">
                <a:avLst/>
              </a:prstGeom>
              <a:ln w="3175">
                <a:solidFill>
                  <a:srgbClr val="0066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5" name="Connettore diritto 164">
                <a:extLst>
                  <a:ext uri="{FF2B5EF4-FFF2-40B4-BE49-F238E27FC236}">
                    <a16:creationId xmlns:a16="http://schemas.microsoft.com/office/drawing/2014/main" id="{D4AEAC39-3F01-4498-8FAC-7636F7187B9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719417" y="450218"/>
                <a:ext cx="372981" cy="1666955"/>
              </a:xfrm>
              <a:prstGeom prst="line">
                <a:avLst/>
              </a:prstGeom>
              <a:ln w="3175">
                <a:solidFill>
                  <a:srgbClr val="0066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6" name="Connettore diritto 165">
                <a:extLst>
                  <a:ext uri="{FF2B5EF4-FFF2-40B4-BE49-F238E27FC236}">
                    <a16:creationId xmlns:a16="http://schemas.microsoft.com/office/drawing/2014/main" id="{64EB995E-C5D3-47BD-81EB-04EB96FCE23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726108" y="450218"/>
                <a:ext cx="310244" cy="1666955"/>
              </a:xfrm>
              <a:prstGeom prst="line">
                <a:avLst/>
              </a:prstGeom>
              <a:ln w="3175">
                <a:solidFill>
                  <a:srgbClr val="0066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7" name="Connettore diritto 166">
                <a:extLst>
                  <a:ext uri="{FF2B5EF4-FFF2-40B4-BE49-F238E27FC236}">
                    <a16:creationId xmlns:a16="http://schemas.microsoft.com/office/drawing/2014/main" id="{D75443C7-36DE-4817-AD57-F966B101AE9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720006" y="450218"/>
                <a:ext cx="236721" cy="1646971"/>
              </a:xfrm>
              <a:prstGeom prst="line">
                <a:avLst/>
              </a:prstGeom>
              <a:ln w="3175">
                <a:solidFill>
                  <a:srgbClr val="0066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8" name="Connettore diritto 167">
                <a:extLst>
                  <a:ext uri="{FF2B5EF4-FFF2-40B4-BE49-F238E27FC236}">
                    <a16:creationId xmlns:a16="http://schemas.microsoft.com/office/drawing/2014/main" id="{D498D950-B504-4B29-9204-466696F78CA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716431" y="450218"/>
                <a:ext cx="157728" cy="1609414"/>
              </a:xfrm>
              <a:prstGeom prst="line">
                <a:avLst/>
              </a:prstGeom>
              <a:ln w="3175">
                <a:solidFill>
                  <a:srgbClr val="0066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9" name="Connettore diritto 168">
                <a:extLst>
                  <a:ext uri="{FF2B5EF4-FFF2-40B4-BE49-F238E27FC236}">
                    <a16:creationId xmlns:a16="http://schemas.microsoft.com/office/drawing/2014/main" id="{057CED27-1959-4EFD-A904-C91A2980DB1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716368" y="455516"/>
                <a:ext cx="58297" cy="1559632"/>
              </a:xfrm>
              <a:prstGeom prst="line">
                <a:avLst/>
              </a:prstGeom>
              <a:ln w="3175">
                <a:solidFill>
                  <a:srgbClr val="0066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1" name="Connettore diritto 200">
                <a:extLst>
                  <a:ext uri="{FF2B5EF4-FFF2-40B4-BE49-F238E27FC236}">
                    <a16:creationId xmlns:a16="http://schemas.microsoft.com/office/drawing/2014/main" id="{954C3E23-B3E3-4192-94F4-864DCC0FB1D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8418726" y="449710"/>
                <a:ext cx="303374" cy="1222401"/>
              </a:xfrm>
              <a:prstGeom prst="line">
                <a:avLst/>
              </a:prstGeom>
              <a:ln w="3175">
                <a:solidFill>
                  <a:srgbClr val="0066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6" name="Connettore diritto 215">
                <a:extLst>
                  <a:ext uri="{FF2B5EF4-FFF2-40B4-BE49-F238E27FC236}">
                    <a16:creationId xmlns:a16="http://schemas.microsoft.com/office/drawing/2014/main" id="{18ACAAA7-2AE5-47C4-A811-0E80B4F7985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722100" y="454409"/>
                <a:ext cx="407007" cy="1662611"/>
              </a:xfrm>
              <a:prstGeom prst="line">
                <a:avLst/>
              </a:prstGeom>
              <a:ln w="3175">
                <a:solidFill>
                  <a:srgbClr val="0066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" name="Gruppo 6">
              <a:extLst>
                <a:ext uri="{FF2B5EF4-FFF2-40B4-BE49-F238E27FC236}">
                  <a16:creationId xmlns:a16="http://schemas.microsoft.com/office/drawing/2014/main" id="{6F53CB46-A08B-41CD-818F-E4FC60B74E03}"/>
                </a:ext>
              </a:extLst>
            </p:cNvPr>
            <p:cNvGrpSpPr/>
            <p:nvPr/>
          </p:nvGrpSpPr>
          <p:grpSpPr>
            <a:xfrm>
              <a:off x="8082678" y="2516300"/>
              <a:ext cx="1321406" cy="726154"/>
              <a:chOff x="8082678" y="2516300"/>
              <a:chExt cx="1321406" cy="726154"/>
            </a:xfrm>
          </p:grpSpPr>
          <p:cxnSp>
            <p:nvCxnSpPr>
              <p:cNvPr id="123" name="Connettore diritto 122">
                <a:extLst>
                  <a:ext uri="{FF2B5EF4-FFF2-40B4-BE49-F238E27FC236}">
                    <a16:creationId xmlns:a16="http://schemas.microsoft.com/office/drawing/2014/main" id="{25A58818-4A23-4236-95E8-1BFB07D43B8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8619800" y="2523741"/>
                <a:ext cx="26864" cy="718713"/>
              </a:xfrm>
              <a:prstGeom prst="line">
                <a:avLst/>
              </a:prstGeom>
              <a:ln w="3175">
                <a:solidFill>
                  <a:srgbClr val="0066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" name="Connettore diritto 126">
                <a:extLst>
                  <a:ext uri="{FF2B5EF4-FFF2-40B4-BE49-F238E27FC236}">
                    <a16:creationId xmlns:a16="http://schemas.microsoft.com/office/drawing/2014/main" id="{B8FA5E0A-F257-484F-A81E-AF1F26C81CCF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8453517" y="2523741"/>
                <a:ext cx="69359" cy="707728"/>
              </a:xfrm>
              <a:prstGeom prst="line">
                <a:avLst/>
              </a:prstGeom>
              <a:ln w="3175">
                <a:solidFill>
                  <a:srgbClr val="0066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" name="Connettore diritto 129">
                <a:extLst>
                  <a:ext uri="{FF2B5EF4-FFF2-40B4-BE49-F238E27FC236}">
                    <a16:creationId xmlns:a16="http://schemas.microsoft.com/office/drawing/2014/main" id="{401A6EBA-4768-4D9F-A396-17C852D9B74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8321347" y="2523741"/>
                <a:ext cx="102279" cy="711604"/>
              </a:xfrm>
              <a:prstGeom prst="line">
                <a:avLst/>
              </a:prstGeom>
              <a:ln w="3175">
                <a:solidFill>
                  <a:srgbClr val="0066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Connettore diritto 133">
                <a:extLst>
                  <a:ext uri="{FF2B5EF4-FFF2-40B4-BE49-F238E27FC236}">
                    <a16:creationId xmlns:a16="http://schemas.microsoft.com/office/drawing/2014/main" id="{96FA7AC5-6442-4BBA-B63B-6B491724CE07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8197679" y="2516300"/>
                <a:ext cx="133246" cy="715935"/>
              </a:xfrm>
              <a:prstGeom prst="line">
                <a:avLst/>
              </a:prstGeom>
              <a:ln w="3175">
                <a:solidFill>
                  <a:srgbClr val="0066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" name="Connettore diritto 136">
                <a:extLst>
                  <a:ext uri="{FF2B5EF4-FFF2-40B4-BE49-F238E27FC236}">
                    <a16:creationId xmlns:a16="http://schemas.microsoft.com/office/drawing/2014/main" id="{A82E7055-B883-456F-9590-37B154400767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8120632" y="2525696"/>
                <a:ext cx="138106" cy="617237"/>
              </a:xfrm>
              <a:prstGeom prst="line">
                <a:avLst/>
              </a:prstGeom>
              <a:ln w="3175">
                <a:solidFill>
                  <a:srgbClr val="0066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2" name="Connettore diritto 141">
                <a:extLst>
                  <a:ext uri="{FF2B5EF4-FFF2-40B4-BE49-F238E27FC236}">
                    <a16:creationId xmlns:a16="http://schemas.microsoft.com/office/drawing/2014/main" id="{ADD5E023-1983-4EE7-A46E-F07B1B5715F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8082678" y="2521259"/>
                <a:ext cx="125246" cy="504659"/>
              </a:xfrm>
              <a:prstGeom prst="line">
                <a:avLst/>
              </a:prstGeom>
              <a:ln w="3175">
                <a:solidFill>
                  <a:srgbClr val="0066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6" name="Connettore diritto 145">
                <a:extLst>
                  <a:ext uri="{FF2B5EF4-FFF2-40B4-BE49-F238E27FC236}">
                    <a16:creationId xmlns:a16="http://schemas.microsoft.com/office/drawing/2014/main" id="{9F573011-398F-4D7B-97DE-3D1BC31F4B4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793723" y="2523741"/>
                <a:ext cx="26424" cy="706925"/>
              </a:xfrm>
              <a:prstGeom prst="line">
                <a:avLst/>
              </a:prstGeom>
              <a:ln w="3175">
                <a:solidFill>
                  <a:srgbClr val="0066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9" name="Connettore diritto 148">
                <a:extLst>
                  <a:ext uri="{FF2B5EF4-FFF2-40B4-BE49-F238E27FC236}">
                    <a16:creationId xmlns:a16="http://schemas.microsoft.com/office/drawing/2014/main" id="{8FE5B31F-6CE4-4EE1-86B6-5DDFAC9EFA6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916834" y="2523741"/>
                <a:ext cx="69461" cy="708757"/>
              </a:xfrm>
              <a:prstGeom prst="line">
                <a:avLst/>
              </a:prstGeom>
              <a:ln w="3175">
                <a:solidFill>
                  <a:srgbClr val="0066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2" name="Connettore diritto 151">
                <a:extLst>
                  <a:ext uri="{FF2B5EF4-FFF2-40B4-BE49-F238E27FC236}">
                    <a16:creationId xmlns:a16="http://schemas.microsoft.com/office/drawing/2014/main" id="{6098E7D6-58B6-4538-9FE8-15492CF2298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017641" y="2523741"/>
                <a:ext cx="102353" cy="712112"/>
              </a:xfrm>
              <a:prstGeom prst="line">
                <a:avLst/>
              </a:prstGeom>
              <a:ln w="3175">
                <a:solidFill>
                  <a:srgbClr val="0066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6" name="Connettore diritto 155">
                <a:extLst>
                  <a:ext uri="{FF2B5EF4-FFF2-40B4-BE49-F238E27FC236}">
                    <a16:creationId xmlns:a16="http://schemas.microsoft.com/office/drawing/2014/main" id="{9F3C10E5-D2CA-43FF-BB30-AD32D090AE1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10407" y="2516300"/>
                <a:ext cx="133730" cy="718537"/>
              </a:xfrm>
              <a:prstGeom prst="line">
                <a:avLst/>
              </a:prstGeom>
              <a:ln w="3175">
                <a:solidFill>
                  <a:srgbClr val="0066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2" name="Connettore diritto 161">
                <a:extLst>
                  <a:ext uri="{FF2B5EF4-FFF2-40B4-BE49-F238E27FC236}">
                    <a16:creationId xmlns:a16="http://schemas.microsoft.com/office/drawing/2014/main" id="{C163FC5D-EF1B-4139-8C23-45C322F2244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82028" y="2518335"/>
                <a:ext cx="160315" cy="716492"/>
              </a:xfrm>
              <a:prstGeom prst="line">
                <a:avLst/>
              </a:prstGeom>
              <a:ln w="3175">
                <a:solidFill>
                  <a:srgbClr val="0066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3" name="Connettore diritto 162">
                <a:extLst>
                  <a:ext uri="{FF2B5EF4-FFF2-40B4-BE49-F238E27FC236}">
                    <a16:creationId xmlns:a16="http://schemas.microsoft.com/office/drawing/2014/main" id="{2FA0246B-F1D4-49A4-B45B-98F448B5A82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30300" y="2527463"/>
                <a:ext cx="173784" cy="709904"/>
              </a:xfrm>
              <a:prstGeom prst="line">
                <a:avLst/>
              </a:prstGeom>
              <a:ln w="3175">
                <a:solidFill>
                  <a:srgbClr val="0066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99" name="Gruppo 198">
            <a:extLst>
              <a:ext uri="{FF2B5EF4-FFF2-40B4-BE49-F238E27FC236}">
                <a16:creationId xmlns:a16="http://schemas.microsoft.com/office/drawing/2014/main" id="{C41C01CD-B51E-483B-99F4-B53F1A9A932D}"/>
              </a:ext>
            </a:extLst>
          </p:cNvPr>
          <p:cNvGrpSpPr/>
          <p:nvPr/>
        </p:nvGrpSpPr>
        <p:grpSpPr>
          <a:xfrm>
            <a:off x="8385667" y="4386869"/>
            <a:ext cx="757726" cy="768308"/>
            <a:chOff x="8385667" y="4386869"/>
            <a:chExt cx="757726" cy="768308"/>
          </a:xfrm>
        </p:grpSpPr>
        <p:grpSp>
          <p:nvGrpSpPr>
            <p:cNvPr id="151" name="Gruppo 150">
              <a:extLst>
                <a:ext uri="{FF2B5EF4-FFF2-40B4-BE49-F238E27FC236}">
                  <a16:creationId xmlns:a16="http://schemas.microsoft.com/office/drawing/2014/main" id="{BDB246E0-19B3-4CD5-B880-0C3404EA1147}"/>
                </a:ext>
              </a:extLst>
            </p:cNvPr>
            <p:cNvGrpSpPr/>
            <p:nvPr/>
          </p:nvGrpSpPr>
          <p:grpSpPr>
            <a:xfrm>
              <a:off x="8385667" y="4421758"/>
              <a:ext cx="757726" cy="733419"/>
              <a:chOff x="8385667" y="4421758"/>
              <a:chExt cx="757726" cy="733419"/>
            </a:xfrm>
          </p:grpSpPr>
          <p:cxnSp>
            <p:nvCxnSpPr>
              <p:cNvPr id="141" name="Connettore diritto 140">
                <a:extLst>
                  <a:ext uri="{FF2B5EF4-FFF2-40B4-BE49-F238E27FC236}">
                    <a16:creationId xmlns:a16="http://schemas.microsoft.com/office/drawing/2014/main" id="{604A0ADD-3A33-4C39-BE60-A36370E37B9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412593" y="4794420"/>
                <a:ext cx="730800" cy="0"/>
              </a:xfrm>
              <a:prstGeom prst="line">
                <a:avLst/>
              </a:prstGeom>
              <a:ln w="3175">
                <a:solidFill>
                  <a:srgbClr val="0066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0" name="Connettore diritto 219">
                <a:extLst>
                  <a:ext uri="{FF2B5EF4-FFF2-40B4-BE49-F238E27FC236}">
                    <a16:creationId xmlns:a16="http://schemas.microsoft.com/office/drawing/2014/main" id="{850FFAC0-BE55-43BE-80D9-2697407DEDD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412592" y="4712269"/>
                <a:ext cx="708497" cy="189841"/>
              </a:xfrm>
              <a:prstGeom prst="line">
                <a:avLst/>
              </a:prstGeom>
              <a:ln w="3175">
                <a:solidFill>
                  <a:srgbClr val="0066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2" name="Connettore diritto 221">
                <a:extLst>
                  <a:ext uri="{FF2B5EF4-FFF2-40B4-BE49-F238E27FC236}">
                    <a16:creationId xmlns:a16="http://schemas.microsoft.com/office/drawing/2014/main" id="{FB08CAEF-68E7-40C6-A7DB-81131593DB2A}"/>
                  </a:ext>
                </a:extLst>
              </p:cNvPr>
              <p:cNvCxnSpPr>
                <a:cxnSpLocks/>
              </p:cNvCxnSpPr>
              <p:nvPr/>
            </p:nvCxnSpPr>
            <p:spPr>
              <a:xfrm rot="900000">
                <a:off x="8398165" y="4717969"/>
                <a:ext cx="708497" cy="189841"/>
              </a:xfrm>
              <a:prstGeom prst="line">
                <a:avLst/>
              </a:prstGeom>
              <a:ln w="3175">
                <a:solidFill>
                  <a:srgbClr val="0066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3" name="Connettore diritto 222">
                <a:extLst>
                  <a:ext uri="{FF2B5EF4-FFF2-40B4-BE49-F238E27FC236}">
                    <a16:creationId xmlns:a16="http://schemas.microsoft.com/office/drawing/2014/main" id="{B6F908DA-2053-4E59-8C48-082519C17B38}"/>
                  </a:ext>
                </a:extLst>
              </p:cNvPr>
              <p:cNvCxnSpPr>
                <a:cxnSpLocks/>
              </p:cNvCxnSpPr>
              <p:nvPr/>
            </p:nvCxnSpPr>
            <p:spPr>
              <a:xfrm rot="1800000">
                <a:off x="8385667" y="4714930"/>
                <a:ext cx="708497" cy="189841"/>
              </a:xfrm>
              <a:prstGeom prst="line">
                <a:avLst/>
              </a:prstGeom>
              <a:ln w="3175">
                <a:solidFill>
                  <a:srgbClr val="0066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4" name="Connettore diritto 223">
                <a:extLst>
                  <a:ext uri="{FF2B5EF4-FFF2-40B4-BE49-F238E27FC236}">
                    <a16:creationId xmlns:a16="http://schemas.microsoft.com/office/drawing/2014/main" id="{8EE9B594-2618-4482-9D6C-E278FAE3D534}"/>
                  </a:ext>
                </a:extLst>
              </p:cNvPr>
              <p:cNvCxnSpPr>
                <a:cxnSpLocks/>
              </p:cNvCxnSpPr>
              <p:nvPr/>
            </p:nvCxnSpPr>
            <p:spPr>
              <a:xfrm rot="2700000">
                <a:off x="8371732" y="4706008"/>
                <a:ext cx="708497" cy="189841"/>
              </a:xfrm>
              <a:prstGeom prst="line">
                <a:avLst/>
              </a:prstGeom>
              <a:ln w="3175">
                <a:solidFill>
                  <a:srgbClr val="0066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5" name="Connettore diritto 224">
                <a:extLst>
                  <a:ext uri="{FF2B5EF4-FFF2-40B4-BE49-F238E27FC236}">
                    <a16:creationId xmlns:a16="http://schemas.microsoft.com/office/drawing/2014/main" id="{01D6163D-1BFC-4A54-BA0A-836FF923FF6F}"/>
                  </a:ext>
                </a:extLst>
              </p:cNvPr>
              <p:cNvCxnSpPr>
                <a:cxnSpLocks/>
              </p:cNvCxnSpPr>
              <p:nvPr/>
            </p:nvCxnSpPr>
            <p:spPr>
              <a:xfrm rot="3600000">
                <a:off x="8361501" y="4681086"/>
                <a:ext cx="708497" cy="189841"/>
              </a:xfrm>
              <a:prstGeom prst="line">
                <a:avLst/>
              </a:prstGeom>
              <a:ln w="3175">
                <a:solidFill>
                  <a:srgbClr val="0066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27" name="Connettore diritto 226">
              <a:extLst>
                <a:ext uri="{FF2B5EF4-FFF2-40B4-BE49-F238E27FC236}">
                  <a16:creationId xmlns:a16="http://schemas.microsoft.com/office/drawing/2014/main" id="{C1099AFA-33FB-4722-962A-1CD7C6A70865}"/>
                </a:ext>
              </a:extLst>
            </p:cNvPr>
            <p:cNvCxnSpPr>
              <a:cxnSpLocks/>
            </p:cNvCxnSpPr>
            <p:nvPr/>
          </p:nvCxnSpPr>
          <p:spPr>
            <a:xfrm>
              <a:off x="8721219" y="4386870"/>
              <a:ext cx="0" cy="755045"/>
            </a:xfrm>
            <a:prstGeom prst="line">
              <a:avLst/>
            </a:prstGeom>
            <a:ln w="3175">
              <a:solidFill>
                <a:srgbClr val="0066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Connettore diritto 227">
              <a:extLst>
                <a:ext uri="{FF2B5EF4-FFF2-40B4-BE49-F238E27FC236}">
                  <a16:creationId xmlns:a16="http://schemas.microsoft.com/office/drawing/2014/main" id="{4C284359-2353-4F30-94F0-0C2A6E1E93E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8634295" y="4386869"/>
              <a:ext cx="194575" cy="726166"/>
            </a:xfrm>
            <a:prstGeom prst="line">
              <a:avLst/>
            </a:prstGeom>
            <a:ln w="3175">
              <a:solidFill>
                <a:srgbClr val="0066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Connettore diritto 228">
              <a:extLst>
                <a:ext uri="{FF2B5EF4-FFF2-40B4-BE49-F238E27FC236}">
                  <a16:creationId xmlns:a16="http://schemas.microsoft.com/office/drawing/2014/main" id="{F7175840-DDAB-417C-A5CB-CC5380784B4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8560587" y="4420756"/>
              <a:ext cx="373740" cy="647334"/>
            </a:xfrm>
            <a:prstGeom prst="line">
              <a:avLst/>
            </a:prstGeom>
            <a:ln w="3175">
              <a:solidFill>
                <a:srgbClr val="0066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Connettore diritto 229">
              <a:extLst>
                <a:ext uri="{FF2B5EF4-FFF2-40B4-BE49-F238E27FC236}">
                  <a16:creationId xmlns:a16="http://schemas.microsoft.com/office/drawing/2014/main" id="{84BB97F8-CF36-4423-B8D3-C3B8D38CF3C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8501408" y="4485684"/>
              <a:ext cx="528056" cy="528058"/>
            </a:xfrm>
            <a:prstGeom prst="line">
              <a:avLst/>
            </a:prstGeom>
            <a:ln w="3175">
              <a:solidFill>
                <a:srgbClr val="0066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1" name="Connettore diritto 230">
              <a:extLst>
                <a:ext uri="{FF2B5EF4-FFF2-40B4-BE49-F238E27FC236}">
                  <a16:creationId xmlns:a16="http://schemas.microsoft.com/office/drawing/2014/main" id="{3AEE0BC7-4EF7-471B-B8AA-F822D0A2668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8458526" y="4573910"/>
              <a:ext cx="639861" cy="369424"/>
            </a:xfrm>
            <a:prstGeom prst="line">
              <a:avLst/>
            </a:prstGeom>
            <a:ln w="3175">
              <a:solidFill>
                <a:srgbClr val="0066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2" name="Connettore diritto 231">
              <a:extLst>
                <a:ext uri="{FF2B5EF4-FFF2-40B4-BE49-F238E27FC236}">
                  <a16:creationId xmlns:a16="http://schemas.microsoft.com/office/drawing/2014/main" id="{B4640AE6-F4DC-470E-84FE-E92D1585523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8424126" y="4677417"/>
              <a:ext cx="717735" cy="192316"/>
            </a:xfrm>
            <a:prstGeom prst="line">
              <a:avLst/>
            </a:prstGeom>
            <a:ln w="3175">
              <a:solidFill>
                <a:srgbClr val="0066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1" name="Gruppo 250">
            <a:extLst>
              <a:ext uri="{FF2B5EF4-FFF2-40B4-BE49-F238E27FC236}">
                <a16:creationId xmlns:a16="http://schemas.microsoft.com/office/drawing/2014/main" id="{103694A7-908B-4DDC-A321-BB08FD90A57B}"/>
              </a:ext>
            </a:extLst>
          </p:cNvPr>
          <p:cNvGrpSpPr/>
          <p:nvPr/>
        </p:nvGrpSpPr>
        <p:grpSpPr>
          <a:xfrm>
            <a:off x="6736488" y="5013742"/>
            <a:ext cx="951961" cy="965842"/>
            <a:chOff x="8161923" y="4340026"/>
            <a:chExt cx="951961" cy="965842"/>
          </a:xfrm>
        </p:grpSpPr>
        <p:grpSp>
          <p:nvGrpSpPr>
            <p:cNvPr id="252" name="Gruppo 251">
              <a:extLst>
                <a:ext uri="{FF2B5EF4-FFF2-40B4-BE49-F238E27FC236}">
                  <a16:creationId xmlns:a16="http://schemas.microsoft.com/office/drawing/2014/main" id="{CA5C8B80-35FF-497D-83C2-608247196781}"/>
                </a:ext>
              </a:extLst>
            </p:cNvPr>
            <p:cNvGrpSpPr/>
            <p:nvPr/>
          </p:nvGrpSpPr>
          <p:grpSpPr>
            <a:xfrm>
              <a:off x="8161923" y="4340026"/>
              <a:ext cx="951961" cy="916611"/>
              <a:chOff x="8161923" y="4340026"/>
              <a:chExt cx="951961" cy="916611"/>
            </a:xfrm>
          </p:grpSpPr>
          <p:cxnSp>
            <p:nvCxnSpPr>
              <p:cNvPr id="259" name="Connettore diritto 258">
                <a:extLst>
                  <a:ext uri="{FF2B5EF4-FFF2-40B4-BE49-F238E27FC236}">
                    <a16:creationId xmlns:a16="http://schemas.microsoft.com/office/drawing/2014/main" id="{4BEE2704-E0BB-45DA-958D-098CD6594C8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161923" y="4794420"/>
                <a:ext cx="951961" cy="0"/>
              </a:xfrm>
              <a:prstGeom prst="line">
                <a:avLst/>
              </a:prstGeom>
              <a:ln w="31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0" name="Connettore diritto 259">
                <a:extLst>
                  <a:ext uri="{FF2B5EF4-FFF2-40B4-BE49-F238E27FC236}">
                    <a16:creationId xmlns:a16="http://schemas.microsoft.com/office/drawing/2014/main" id="{B4496FCE-19B9-4DFE-A2F9-1DC9FAA8997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193720" y="4653622"/>
                <a:ext cx="912919" cy="244616"/>
              </a:xfrm>
              <a:prstGeom prst="line">
                <a:avLst/>
              </a:prstGeom>
              <a:ln w="31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1" name="Connettore diritto 260">
                <a:extLst>
                  <a:ext uri="{FF2B5EF4-FFF2-40B4-BE49-F238E27FC236}">
                    <a16:creationId xmlns:a16="http://schemas.microsoft.com/office/drawing/2014/main" id="{D0656E04-9238-42DE-B607-A8169876FC5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262919" y="4530280"/>
                <a:ext cx="817785" cy="472148"/>
              </a:xfrm>
              <a:prstGeom prst="line">
                <a:avLst/>
              </a:prstGeom>
              <a:ln w="31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2" name="Connettore diritto 261">
                <a:extLst>
                  <a:ext uri="{FF2B5EF4-FFF2-40B4-BE49-F238E27FC236}">
                    <a16:creationId xmlns:a16="http://schemas.microsoft.com/office/drawing/2014/main" id="{E989ECE3-5370-4137-BFDD-8535D4DE579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362929" y="4432864"/>
                <a:ext cx="661983" cy="661982"/>
              </a:xfrm>
              <a:prstGeom prst="line">
                <a:avLst/>
              </a:prstGeom>
              <a:ln w="31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3" name="Connettore diritto 262">
                <a:extLst>
                  <a:ext uri="{FF2B5EF4-FFF2-40B4-BE49-F238E27FC236}">
                    <a16:creationId xmlns:a16="http://schemas.microsoft.com/office/drawing/2014/main" id="{FE828841-2EDA-4342-B671-74237ECFFC4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478068" y="4371532"/>
                <a:ext cx="472952" cy="819174"/>
              </a:xfrm>
              <a:prstGeom prst="line">
                <a:avLst/>
              </a:prstGeom>
              <a:ln w="31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4" name="Connettore diritto 263">
                <a:extLst>
                  <a:ext uri="{FF2B5EF4-FFF2-40B4-BE49-F238E27FC236}">
                    <a16:creationId xmlns:a16="http://schemas.microsoft.com/office/drawing/2014/main" id="{1425FB56-3057-4A70-A044-EFC8C834260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598929" y="4340026"/>
                <a:ext cx="245605" cy="916611"/>
              </a:xfrm>
              <a:prstGeom prst="line">
                <a:avLst/>
              </a:prstGeom>
              <a:ln w="31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53" name="Connettore diritto 252">
              <a:extLst>
                <a:ext uri="{FF2B5EF4-FFF2-40B4-BE49-F238E27FC236}">
                  <a16:creationId xmlns:a16="http://schemas.microsoft.com/office/drawing/2014/main" id="{DDDA31F8-5B72-4766-9419-C460CDF8C356}"/>
                </a:ext>
              </a:extLst>
            </p:cNvPr>
            <p:cNvCxnSpPr>
              <a:cxnSpLocks/>
            </p:cNvCxnSpPr>
            <p:nvPr/>
          </p:nvCxnSpPr>
          <p:spPr>
            <a:xfrm>
              <a:off x="8721219" y="4340026"/>
              <a:ext cx="0" cy="965842"/>
            </a:xfrm>
            <a:prstGeom prst="line">
              <a:avLst/>
            </a:prstGeom>
            <a:ln w="31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Connettore diritto 253">
              <a:extLst>
                <a:ext uri="{FF2B5EF4-FFF2-40B4-BE49-F238E27FC236}">
                  <a16:creationId xmlns:a16="http://schemas.microsoft.com/office/drawing/2014/main" id="{F75B8736-AA58-4AED-9655-80732D952F7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8582626" y="4386869"/>
              <a:ext cx="246245" cy="918999"/>
            </a:xfrm>
            <a:prstGeom prst="line">
              <a:avLst/>
            </a:prstGeom>
            <a:ln w="31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Connettore diritto 254">
              <a:extLst>
                <a:ext uri="{FF2B5EF4-FFF2-40B4-BE49-F238E27FC236}">
                  <a16:creationId xmlns:a16="http://schemas.microsoft.com/office/drawing/2014/main" id="{0A5DCC55-7E34-4415-8CFC-B7E2FF46346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8448725" y="4442464"/>
              <a:ext cx="473069" cy="819376"/>
            </a:xfrm>
            <a:prstGeom prst="line">
              <a:avLst/>
            </a:prstGeom>
            <a:ln w="31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6" name="Connettore diritto 255">
              <a:extLst>
                <a:ext uri="{FF2B5EF4-FFF2-40B4-BE49-F238E27FC236}">
                  <a16:creationId xmlns:a16="http://schemas.microsoft.com/office/drawing/2014/main" id="{8AF2566F-C5EF-4137-9825-72C69559083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8327982" y="4519014"/>
              <a:ext cx="668152" cy="668156"/>
            </a:xfrm>
            <a:prstGeom prst="line">
              <a:avLst/>
            </a:prstGeom>
            <a:ln w="31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Connettore diritto 256">
              <a:extLst>
                <a:ext uri="{FF2B5EF4-FFF2-40B4-BE49-F238E27FC236}">
                  <a16:creationId xmlns:a16="http://schemas.microsoft.com/office/drawing/2014/main" id="{5ADA30BC-A3F3-4E45-AF37-E8368B04DCA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8233968" y="4594206"/>
              <a:ext cx="829266" cy="478777"/>
            </a:xfrm>
            <a:prstGeom prst="line">
              <a:avLst/>
            </a:prstGeom>
            <a:ln w="31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Connettore diritto 257">
              <a:extLst>
                <a:ext uri="{FF2B5EF4-FFF2-40B4-BE49-F238E27FC236}">
                  <a16:creationId xmlns:a16="http://schemas.microsoft.com/office/drawing/2014/main" id="{470EC2CB-3630-4639-AB3F-6DA9F0D2A20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8178481" y="4693804"/>
              <a:ext cx="902223" cy="241750"/>
            </a:xfrm>
            <a:prstGeom prst="line">
              <a:avLst/>
            </a:prstGeom>
            <a:ln w="31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uppo 9">
            <a:extLst>
              <a:ext uri="{FF2B5EF4-FFF2-40B4-BE49-F238E27FC236}">
                <a16:creationId xmlns:a16="http://schemas.microsoft.com/office/drawing/2014/main" id="{39BD7329-6E9B-4A3B-8925-26CD5DB6E4EC}"/>
              </a:ext>
            </a:extLst>
          </p:cNvPr>
          <p:cNvGrpSpPr/>
          <p:nvPr/>
        </p:nvGrpSpPr>
        <p:grpSpPr>
          <a:xfrm>
            <a:off x="6348619" y="3391259"/>
            <a:ext cx="3427148" cy="3425124"/>
            <a:chOff x="6348619" y="3391259"/>
            <a:chExt cx="3427148" cy="3425124"/>
          </a:xfrm>
        </p:grpSpPr>
        <p:cxnSp>
          <p:nvCxnSpPr>
            <p:cNvPr id="378" name="Connettore diritto 377">
              <a:extLst>
                <a:ext uri="{FF2B5EF4-FFF2-40B4-BE49-F238E27FC236}">
                  <a16:creationId xmlns:a16="http://schemas.microsoft.com/office/drawing/2014/main" id="{0CB32587-5606-4524-9737-2064414F4F99}"/>
                </a:ext>
              </a:extLst>
            </p:cNvPr>
            <p:cNvCxnSpPr>
              <a:cxnSpLocks/>
            </p:cNvCxnSpPr>
            <p:nvPr/>
          </p:nvCxnSpPr>
          <p:spPr>
            <a:xfrm>
              <a:off x="8934327" y="5103828"/>
              <a:ext cx="837384" cy="0"/>
            </a:xfrm>
            <a:prstGeom prst="line">
              <a:avLst/>
            </a:prstGeom>
            <a:ln w="3175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41" name="Gruppo 440">
              <a:extLst>
                <a:ext uri="{FF2B5EF4-FFF2-40B4-BE49-F238E27FC236}">
                  <a16:creationId xmlns:a16="http://schemas.microsoft.com/office/drawing/2014/main" id="{AE2AB4F1-3190-4CE6-8544-404314AB01A7}"/>
                </a:ext>
              </a:extLst>
            </p:cNvPr>
            <p:cNvGrpSpPr/>
            <p:nvPr/>
          </p:nvGrpSpPr>
          <p:grpSpPr>
            <a:xfrm>
              <a:off x="6348619" y="3391259"/>
              <a:ext cx="3427148" cy="3425124"/>
              <a:chOff x="6348619" y="3391259"/>
              <a:chExt cx="3427148" cy="3425124"/>
            </a:xfrm>
          </p:grpSpPr>
          <p:grpSp>
            <p:nvGrpSpPr>
              <p:cNvPr id="374" name="Gruppo 373">
                <a:extLst>
                  <a:ext uri="{FF2B5EF4-FFF2-40B4-BE49-F238E27FC236}">
                    <a16:creationId xmlns:a16="http://schemas.microsoft.com/office/drawing/2014/main" id="{702A5ACF-A775-41F4-A299-8392579558AE}"/>
                  </a:ext>
                </a:extLst>
              </p:cNvPr>
              <p:cNvGrpSpPr/>
              <p:nvPr/>
            </p:nvGrpSpPr>
            <p:grpSpPr>
              <a:xfrm>
                <a:off x="6371847" y="3391259"/>
                <a:ext cx="3390951" cy="3425124"/>
                <a:chOff x="6371847" y="3391259"/>
                <a:chExt cx="3390951" cy="3425124"/>
              </a:xfrm>
            </p:grpSpPr>
            <p:grpSp>
              <p:nvGrpSpPr>
                <p:cNvPr id="296" name="Gruppo 295">
                  <a:extLst>
                    <a:ext uri="{FF2B5EF4-FFF2-40B4-BE49-F238E27FC236}">
                      <a16:creationId xmlns:a16="http://schemas.microsoft.com/office/drawing/2014/main" id="{C1053BAF-702F-481C-8EDF-AD3822A16C6F}"/>
                    </a:ext>
                  </a:extLst>
                </p:cNvPr>
                <p:cNvGrpSpPr/>
                <p:nvPr/>
              </p:nvGrpSpPr>
              <p:grpSpPr>
                <a:xfrm>
                  <a:off x="6413954" y="3391259"/>
                  <a:ext cx="3307371" cy="3420000"/>
                  <a:chOff x="7065747" y="3079996"/>
                  <a:chExt cx="3307371" cy="3420000"/>
                </a:xfrm>
              </p:grpSpPr>
              <p:grpSp>
                <p:nvGrpSpPr>
                  <p:cNvPr id="297" name="Gruppo 296">
                    <a:extLst>
                      <a:ext uri="{FF2B5EF4-FFF2-40B4-BE49-F238E27FC236}">
                        <a16:creationId xmlns:a16="http://schemas.microsoft.com/office/drawing/2014/main" id="{A498D492-E713-4DC9-8FA8-F6F66C3FD7E0}"/>
                      </a:ext>
                    </a:extLst>
                  </p:cNvPr>
                  <p:cNvGrpSpPr/>
                  <p:nvPr/>
                </p:nvGrpSpPr>
                <p:grpSpPr>
                  <a:xfrm>
                    <a:off x="7065747" y="3138320"/>
                    <a:ext cx="3307371" cy="3298806"/>
                    <a:chOff x="7065747" y="3138320"/>
                    <a:chExt cx="3307371" cy="3298806"/>
                  </a:xfrm>
                </p:grpSpPr>
                <p:cxnSp>
                  <p:nvCxnSpPr>
                    <p:cNvPr id="308" name="Connettore diritto 307">
                      <a:extLst>
                        <a:ext uri="{FF2B5EF4-FFF2-40B4-BE49-F238E27FC236}">
                          <a16:creationId xmlns:a16="http://schemas.microsoft.com/office/drawing/2014/main" id="{FD38FC4B-B2B4-4013-B409-9F7C07A2A896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8133845" y="4794420"/>
                      <a:ext cx="1137748" cy="0"/>
                    </a:xfrm>
                    <a:prstGeom prst="line">
                      <a:avLst/>
                    </a:prstGeom>
                    <a:ln w="3175">
                      <a:solidFill>
                        <a:schemeClr val="accent6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09" name="Connettore diritto 308">
                      <a:extLst>
                        <a:ext uri="{FF2B5EF4-FFF2-40B4-BE49-F238E27FC236}">
                          <a16:creationId xmlns:a16="http://schemas.microsoft.com/office/drawing/2014/main" id="{7F03DA05-CD2F-4887-9881-122C8E24D295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7065747" y="4351382"/>
                      <a:ext cx="3307371" cy="886208"/>
                    </a:xfrm>
                    <a:prstGeom prst="line">
                      <a:avLst/>
                    </a:prstGeom>
                    <a:ln w="3175">
                      <a:solidFill>
                        <a:schemeClr val="accent6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15" name="Connettore diritto 314">
                      <a:extLst>
                        <a:ext uri="{FF2B5EF4-FFF2-40B4-BE49-F238E27FC236}">
                          <a16:creationId xmlns:a16="http://schemas.microsoft.com/office/drawing/2014/main" id="{F98F01D8-6B3A-48CB-ADE5-FCE4FACC1CB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7236331" y="3937580"/>
                      <a:ext cx="2961708" cy="1709941"/>
                    </a:xfrm>
                    <a:prstGeom prst="line">
                      <a:avLst/>
                    </a:prstGeom>
                    <a:ln w="3175">
                      <a:solidFill>
                        <a:schemeClr val="accent6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17" name="Connettore diritto 316">
                      <a:extLst>
                        <a:ext uri="{FF2B5EF4-FFF2-40B4-BE49-F238E27FC236}">
                          <a16:creationId xmlns:a16="http://schemas.microsoft.com/office/drawing/2014/main" id="{35481801-DC92-4E40-9E9C-4F7BDEB21EE4}"/>
                        </a:ext>
                      </a:extLst>
                    </p:cNvPr>
                    <p:cNvCxnSpPr>
                      <a:cxnSpLocks/>
                      <a:stCxn id="11" idx="1"/>
                    </p:cNvCxnSpPr>
                    <p:nvPr/>
                  </p:nvCxnSpPr>
                  <p:spPr>
                    <a:xfrm>
                      <a:off x="7512472" y="3580843"/>
                      <a:ext cx="2407644" cy="2410132"/>
                    </a:xfrm>
                    <a:prstGeom prst="line">
                      <a:avLst/>
                    </a:prstGeom>
                    <a:ln w="3175">
                      <a:solidFill>
                        <a:schemeClr val="accent6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20" name="Connettore diritto 319">
                      <a:extLst>
                        <a:ext uri="{FF2B5EF4-FFF2-40B4-BE49-F238E27FC236}">
                          <a16:creationId xmlns:a16="http://schemas.microsoft.com/office/drawing/2014/main" id="{A2789607-BC32-4551-930C-58C2DCD92E3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7867466" y="3313942"/>
                      <a:ext cx="1704860" cy="2952894"/>
                    </a:xfrm>
                    <a:prstGeom prst="line">
                      <a:avLst/>
                    </a:prstGeom>
                    <a:ln w="3175">
                      <a:solidFill>
                        <a:schemeClr val="accent6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21" name="Connettore diritto 320">
                      <a:extLst>
                        <a:ext uri="{FF2B5EF4-FFF2-40B4-BE49-F238E27FC236}">
                          <a16:creationId xmlns:a16="http://schemas.microsoft.com/office/drawing/2014/main" id="{AC1C512F-F66B-4056-AFE0-10A0474A3C8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8276933" y="3138320"/>
                      <a:ext cx="883912" cy="3298806"/>
                    </a:xfrm>
                    <a:prstGeom prst="line">
                      <a:avLst/>
                    </a:prstGeom>
                    <a:ln w="3175">
                      <a:solidFill>
                        <a:schemeClr val="accent6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301" name="Connettore diritto 300">
                    <a:extLst>
                      <a:ext uri="{FF2B5EF4-FFF2-40B4-BE49-F238E27FC236}">
                        <a16:creationId xmlns:a16="http://schemas.microsoft.com/office/drawing/2014/main" id="{A4BA1B05-25EE-4C97-92E9-6716640E457B}"/>
                      </a:ext>
                    </a:extLst>
                  </p:cNvPr>
                  <p:cNvCxnSpPr>
                    <a:cxnSpLocks/>
                    <a:stCxn id="11" idx="0"/>
                    <a:endCxn id="11" idx="4"/>
                  </p:cNvCxnSpPr>
                  <p:nvPr/>
                </p:nvCxnSpPr>
                <p:spPr>
                  <a:xfrm>
                    <a:off x="8721625" y="3079996"/>
                    <a:ext cx="0" cy="3420000"/>
                  </a:xfrm>
                  <a:prstGeom prst="line">
                    <a:avLst/>
                  </a:prstGeom>
                  <a:ln w="3175">
                    <a:solidFill>
                      <a:schemeClr val="accent6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02" name="Connettore diritto 301">
                    <a:extLst>
                      <a:ext uri="{FF2B5EF4-FFF2-40B4-BE49-F238E27FC236}">
                        <a16:creationId xmlns:a16="http://schemas.microsoft.com/office/drawing/2014/main" id="{CDF28D26-B3DA-45D5-8DA9-B591B8DA627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8281530" y="3139256"/>
                    <a:ext cx="881639" cy="3290323"/>
                  </a:xfrm>
                  <a:prstGeom prst="line">
                    <a:avLst/>
                  </a:prstGeom>
                  <a:ln w="3175">
                    <a:solidFill>
                      <a:schemeClr val="accent6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03" name="Connettore diritto 302">
                    <a:extLst>
                      <a:ext uri="{FF2B5EF4-FFF2-40B4-BE49-F238E27FC236}">
                        <a16:creationId xmlns:a16="http://schemas.microsoft.com/office/drawing/2014/main" id="{B1C96CEF-A3BA-4F44-9819-57B2853B697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7873661" y="3321673"/>
                    <a:ext cx="1695226" cy="2936203"/>
                  </a:xfrm>
                  <a:prstGeom prst="line">
                    <a:avLst/>
                  </a:prstGeom>
                  <a:ln w="3175">
                    <a:solidFill>
                      <a:schemeClr val="accent6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04" name="Connettore diritto 303">
                    <a:extLst>
                      <a:ext uri="{FF2B5EF4-FFF2-40B4-BE49-F238E27FC236}">
                        <a16:creationId xmlns:a16="http://schemas.microsoft.com/office/drawing/2014/main" id="{63763CFD-5172-467F-8545-127CF6805B8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8329754" y="4446868"/>
                    <a:ext cx="738526" cy="738532"/>
                  </a:xfrm>
                  <a:prstGeom prst="line">
                    <a:avLst/>
                  </a:prstGeom>
                  <a:ln w="3175">
                    <a:solidFill>
                      <a:schemeClr val="accent6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05" name="Connettore diritto 304">
                    <a:extLst>
                      <a:ext uri="{FF2B5EF4-FFF2-40B4-BE49-F238E27FC236}">
                        <a16:creationId xmlns:a16="http://schemas.microsoft.com/office/drawing/2014/main" id="{B6BEADE9-92C9-497A-841C-79AEB8A75A6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8294934" y="4581587"/>
                    <a:ext cx="790157" cy="456198"/>
                  </a:xfrm>
                  <a:prstGeom prst="line">
                    <a:avLst/>
                  </a:prstGeom>
                  <a:ln w="3175">
                    <a:solidFill>
                      <a:schemeClr val="accent6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06" name="Connettore diritto 305">
                    <a:extLst>
                      <a:ext uri="{FF2B5EF4-FFF2-40B4-BE49-F238E27FC236}">
                        <a16:creationId xmlns:a16="http://schemas.microsoft.com/office/drawing/2014/main" id="{56EBEB89-C445-4B0E-A7AC-934F9D9CE10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8252995" y="4681768"/>
                    <a:ext cx="872629" cy="233820"/>
                  </a:xfrm>
                  <a:prstGeom prst="line">
                    <a:avLst/>
                  </a:prstGeom>
                  <a:ln w="3175">
                    <a:solidFill>
                      <a:schemeClr val="accent6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60" name="Gruppo 359">
                  <a:extLst>
                    <a:ext uri="{FF2B5EF4-FFF2-40B4-BE49-F238E27FC236}">
                      <a16:creationId xmlns:a16="http://schemas.microsoft.com/office/drawing/2014/main" id="{B4CB9773-2165-4C79-8EBD-0DFB00C868B5}"/>
                    </a:ext>
                  </a:extLst>
                </p:cNvPr>
                <p:cNvGrpSpPr/>
                <p:nvPr/>
              </p:nvGrpSpPr>
              <p:grpSpPr>
                <a:xfrm rot="480000">
                  <a:off x="6371847" y="3396383"/>
                  <a:ext cx="3390951" cy="3420000"/>
                  <a:chOff x="7024011" y="3079996"/>
                  <a:chExt cx="3390951" cy="3420000"/>
                </a:xfrm>
              </p:grpSpPr>
              <p:grpSp>
                <p:nvGrpSpPr>
                  <p:cNvPr id="361" name="Gruppo 360">
                    <a:extLst>
                      <a:ext uri="{FF2B5EF4-FFF2-40B4-BE49-F238E27FC236}">
                        <a16:creationId xmlns:a16="http://schemas.microsoft.com/office/drawing/2014/main" id="{54406946-FB01-4F35-9887-95172EA4A01A}"/>
                      </a:ext>
                    </a:extLst>
                  </p:cNvPr>
                  <p:cNvGrpSpPr/>
                  <p:nvPr/>
                </p:nvGrpSpPr>
                <p:grpSpPr>
                  <a:xfrm>
                    <a:off x="7024011" y="3138320"/>
                    <a:ext cx="3390951" cy="3298806"/>
                    <a:chOff x="7024011" y="3138320"/>
                    <a:chExt cx="3390951" cy="3298806"/>
                  </a:xfrm>
                </p:grpSpPr>
                <p:cxnSp>
                  <p:nvCxnSpPr>
                    <p:cNvPr id="368" name="Connettore diritto 367">
                      <a:extLst>
                        <a:ext uri="{FF2B5EF4-FFF2-40B4-BE49-F238E27FC236}">
                          <a16:creationId xmlns:a16="http://schemas.microsoft.com/office/drawing/2014/main" id="{CC985A49-7CE2-42DD-82C9-C09BC2761DA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rot="21120000">
                      <a:off x="7024011" y="4556136"/>
                      <a:ext cx="3390951" cy="476567"/>
                    </a:xfrm>
                    <a:prstGeom prst="line">
                      <a:avLst/>
                    </a:prstGeom>
                    <a:ln w="3175">
                      <a:solidFill>
                        <a:schemeClr val="accent6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69" name="Connettore diritto 368">
                      <a:extLst>
                        <a:ext uri="{FF2B5EF4-FFF2-40B4-BE49-F238E27FC236}">
                          <a16:creationId xmlns:a16="http://schemas.microsoft.com/office/drawing/2014/main" id="{689475CD-DC4A-4743-9FE7-1E679CCE7710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7065747" y="4351382"/>
                      <a:ext cx="3307371" cy="886208"/>
                    </a:xfrm>
                    <a:prstGeom prst="line">
                      <a:avLst/>
                    </a:prstGeom>
                    <a:ln w="3175">
                      <a:solidFill>
                        <a:schemeClr val="accent6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70" name="Connettore diritto 369">
                      <a:extLst>
                        <a:ext uri="{FF2B5EF4-FFF2-40B4-BE49-F238E27FC236}">
                          <a16:creationId xmlns:a16="http://schemas.microsoft.com/office/drawing/2014/main" id="{31BE2ABF-24D5-4277-98F5-4C0CA40E7C82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7236331" y="3937580"/>
                      <a:ext cx="2961708" cy="1709941"/>
                    </a:xfrm>
                    <a:prstGeom prst="line">
                      <a:avLst/>
                    </a:prstGeom>
                    <a:ln w="3175">
                      <a:solidFill>
                        <a:schemeClr val="accent6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71" name="Connettore diritto 370">
                      <a:extLst>
                        <a:ext uri="{FF2B5EF4-FFF2-40B4-BE49-F238E27FC236}">
                          <a16:creationId xmlns:a16="http://schemas.microsoft.com/office/drawing/2014/main" id="{A0C31259-70F1-46BA-9DE6-A92881610D6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7512472" y="3580843"/>
                      <a:ext cx="2407644" cy="2410132"/>
                    </a:xfrm>
                    <a:prstGeom prst="line">
                      <a:avLst/>
                    </a:prstGeom>
                    <a:ln w="3175">
                      <a:solidFill>
                        <a:schemeClr val="accent6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72" name="Connettore diritto 371">
                      <a:extLst>
                        <a:ext uri="{FF2B5EF4-FFF2-40B4-BE49-F238E27FC236}">
                          <a16:creationId xmlns:a16="http://schemas.microsoft.com/office/drawing/2014/main" id="{5336901B-3060-44CF-9969-5B4CA1D7BC19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7867466" y="3313942"/>
                      <a:ext cx="1704860" cy="2952894"/>
                    </a:xfrm>
                    <a:prstGeom prst="line">
                      <a:avLst/>
                    </a:prstGeom>
                    <a:ln w="3175">
                      <a:solidFill>
                        <a:schemeClr val="accent6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73" name="Connettore diritto 372">
                      <a:extLst>
                        <a:ext uri="{FF2B5EF4-FFF2-40B4-BE49-F238E27FC236}">
                          <a16:creationId xmlns:a16="http://schemas.microsoft.com/office/drawing/2014/main" id="{65DD0A25-038A-4C88-AD6B-0ED4E51DD48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8276933" y="3138320"/>
                      <a:ext cx="883912" cy="3298806"/>
                    </a:xfrm>
                    <a:prstGeom prst="line">
                      <a:avLst/>
                    </a:prstGeom>
                    <a:ln w="3175">
                      <a:solidFill>
                        <a:schemeClr val="accent6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362" name="Connettore diritto 361">
                    <a:extLst>
                      <a:ext uri="{FF2B5EF4-FFF2-40B4-BE49-F238E27FC236}">
                        <a16:creationId xmlns:a16="http://schemas.microsoft.com/office/drawing/2014/main" id="{F8F5BA4A-0A01-4205-BE67-50D58763D05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8721625" y="3079996"/>
                    <a:ext cx="0" cy="3420000"/>
                  </a:xfrm>
                  <a:prstGeom prst="line">
                    <a:avLst/>
                  </a:prstGeom>
                  <a:ln w="3175">
                    <a:solidFill>
                      <a:schemeClr val="accent6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63" name="Connettore diritto 362">
                    <a:extLst>
                      <a:ext uri="{FF2B5EF4-FFF2-40B4-BE49-F238E27FC236}">
                        <a16:creationId xmlns:a16="http://schemas.microsoft.com/office/drawing/2014/main" id="{460FDFAC-2D76-4F23-B8D2-93F793F3C48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8281530" y="3139256"/>
                    <a:ext cx="881639" cy="3290323"/>
                  </a:xfrm>
                  <a:prstGeom prst="line">
                    <a:avLst/>
                  </a:prstGeom>
                  <a:ln w="3175">
                    <a:solidFill>
                      <a:schemeClr val="accent6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64" name="Connettore diritto 363">
                    <a:extLst>
                      <a:ext uri="{FF2B5EF4-FFF2-40B4-BE49-F238E27FC236}">
                        <a16:creationId xmlns:a16="http://schemas.microsoft.com/office/drawing/2014/main" id="{E21AF2D2-DE8B-4C41-BFBE-26B801D5E09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21120000" flipH="1">
                    <a:off x="8318253" y="4316059"/>
                    <a:ext cx="778070" cy="995880"/>
                  </a:xfrm>
                  <a:prstGeom prst="line">
                    <a:avLst/>
                  </a:prstGeom>
                  <a:ln w="3175">
                    <a:solidFill>
                      <a:schemeClr val="accent6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65" name="Connettore diritto 364">
                    <a:extLst>
                      <a:ext uri="{FF2B5EF4-FFF2-40B4-BE49-F238E27FC236}">
                        <a16:creationId xmlns:a16="http://schemas.microsoft.com/office/drawing/2014/main" id="{101C7090-AAE3-4357-BBFC-FE4BFA61957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21120000" flipH="1">
                    <a:off x="8325176" y="4527519"/>
                    <a:ext cx="755555" cy="569356"/>
                  </a:xfrm>
                  <a:prstGeom prst="line">
                    <a:avLst/>
                  </a:prstGeom>
                  <a:ln w="3175">
                    <a:solidFill>
                      <a:schemeClr val="accent6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66" name="Connettore diritto 365">
                    <a:extLst>
                      <a:ext uri="{FF2B5EF4-FFF2-40B4-BE49-F238E27FC236}">
                        <a16:creationId xmlns:a16="http://schemas.microsoft.com/office/drawing/2014/main" id="{C7A74A75-F5F9-4219-B8D8-4A7F2EC8CF8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21120000" flipH="1">
                    <a:off x="8287773" y="4635351"/>
                    <a:ext cx="828568" cy="334763"/>
                  </a:xfrm>
                  <a:prstGeom prst="line">
                    <a:avLst/>
                  </a:prstGeom>
                  <a:ln w="3175">
                    <a:solidFill>
                      <a:schemeClr val="accent6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67" name="Connettore diritto 366">
                    <a:extLst>
                      <a:ext uri="{FF2B5EF4-FFF2-40B4-BE49-F238E27FC236}">
                        <a16:creationId xmlns:a16="http://schemas.microsoft.com/office/drawing/2014/main" id="{86E3FEEC-F063-4457-8EEA-9E95E5D7896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21120000" flipH="1">
                    <a:off x="8216975" y="4736533"/>
                    <a:ext cx="965909" cy="118599"/>
                  </a:xfrm>
                  <a:prstGeom prst="line">
                    <a:avLst/>
                  </a:prstGeom>
                  <a:ln w="3175">
                    <a:solidFill>
                      <a:schemeClr val="accent6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377" name="Connettore diritto 376">
                <a:extLst>
                  <a:ext uri="{FF2B5EF4-FFF2-40B4-BE49-F238E27FC236}">
                    <a16:creationId xmlns:a16="http://schemas.microsoft.com/office/drawing/2014/main" id="{CDC1D66A-5ACD-4052-A8AC-40136DD85FE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348619" y="5103828"/>
                <a:ext cx="588875" cy="0"/>
              </a:xfrm>
              <a:prstGeom prst="line">
                <a:avLst/>
              </a:prstGeom>
              <a:ln w="3175">
                <a:solidFill>
                  <a:schemeClr val="accent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5" name="Connettore diritto 384">
                <a:extLst>
                  <a:ext uri="{FF2B5EF4-FFF2-40B4-BE49-F238E27FC236}">
                    <a16:creationId xmlns:a16="http://schemas.microsoft.com/office/drawing/2014/main" id="{A3C6C2CE-FC98-4001-8A9B-F00EC81341B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367382" y="5264997"/>
                <a:ext cx="413317" cy="50749"/>
              </a:xfrm>
              <a:prstGeom prst="line">
                <a:avLst/>
              </a:prstGeom>
              <a:ln w="3175">
                <a:solidFill>
                  <a:schemeClr val="accent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6" name="Connettore diritto 385">
                <a:extLst>
                  <a:ext uri="{FF2B5EF4-FFF2-40B4-BE49-F238E27FC236}">
                    <a16:creationId xmlns:a16="http://schemas.microsoft.com/office/drawing/2014/main" id="{DBDDF754-C6F6-4CAD-8E1D-47B5D44DF766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9072081" y="4892850"/>
                <a:ext cx="703686" cy="86402"/>
              </a:xfrm>
              <a:prstGeom prst="line">
                <a:avLst/>
              </a:prstGeom>
              <a:ln w="3175">
                <a:solidFill>
                  <a:schemeClr val="accent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1" name="Connettore diritto 390">
                <a:extLst>
                  <a:ext uri="{FF2B5EF4-FFF2-40B4-BE49-F238E27FC236}">
                    <a16:creationId xmlns:a16="http://schemas.microsoft.com/office/drawing/2014/main" id="{EFAFE761-9A3B-4E8E-A92C-04B60A41F200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9127499" y="4661663"/>
                <a:ext cx="586676" cy="157199"/>
              </a:xfrm>
              <a:prstGeom prst="line">
                <a:avLst/>
              </a:prstGeom>
              <a:ln w="3175">
                <a:solidFill>
                  <a:schemeClr val="accent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2" name="Connettore diritto 391">
                <a:extLst>
                  <a:ext uri="{FF2B5EF4-FFF2-40B4-BE49-F238E27FC236}">
                    <a16:creationId xmlns:a16="http://schemas.microsoft.com/office/drawing/2014/main" id="{70487AFB-F538-4405-A06A-5598C8A9B9A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402432" y="5455065"/>
                <a:ext cx="347516" cy="93117"/>
              </a:xfrm>
              <a:prstGeom prst="line">
                <a:avLst/>
              </a:prstGeom>
              <a:ln w="3175">
                <a:solidFill>
                  <a:schemeClr val="accent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9" name="Connettore diritto 398">
                <a:extLst>
                  <a:ext uri="{FF2B5EF4-FFF2-40B4-BE49-F238E27FC236}">
                    <a16:creationId xmlns:a16="http://schemas.microsoft.com/office/drawing/2014/main" id="{3135EBCB-7FDB-417C-B3CF-5AC2C63B825F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475789" y="5641474"/>
                <a:ext cx="275736" cy="111404"/>
              </a:xfrm>
              <a:prstGeom prst="line">
                <a:avLst/>
              </a:prstGeom>
              <a:ln w="3175">
                <a:solidFill>
                  <a:schemeClr val="accent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0" name="Connettore diritto 399">
                <a:extLst>
                  <a:ext uri="{FF2B5EF4-FFF2-40B4-BE49-F238E27FC236}">
                    <a16:creationId xmlns:a16="http://schemas.microsoft.com/office/drawing/2014/main" id="{EB56EE64-64DF-4F4D-990B-42C7E37B652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9122896" y="4467047"/>
                <a:ext cx="534377" cy="215903"/>
              </a:xfrm>
              <a:prstGeom prst="line">
                <a:avLst/>
              </a:prstGeom>
              <a:ln w="3175">
                <a:solidFill>
                  <a:schemeClr val="accent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8" name="Connettore diritto 407">
                <a:extLst>
                  <a:ext uri="{FF2B5EF4-FFF2-40B4-BE49-F238E27FC236}">
                    <a16:creationId xmlns:a16="http://schemas.microsoft.com/office/drawing/2014/main" id="{32F7063E-26B6-4FDD-8934-F60D01EA877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9068818" y="4249483"/>
                <a:ext cx="478791" cy="276431"/>
              </a:xfrm>
              <a:prstGeom prst="line">
                <a:avLst/>
              </a:prstGeom>
              <a:ln w="3175">
                <a:solidFill>
                  <a:schemeClr val="accent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9" name="Connettore diritto 408">
                <a:extLst>
                  <a:ext uri="{FF2B5EF4-FFF2-40B4-BE49-F238E27FC236}">
                    <a16:creationId xmlns:a16="http://schemas.microsoft.com/office/drawing/2014/main" id="{087357D1-2182-4D19-8F40-6AEFD9D7D99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592064" y="5800127"/>
                <a:ext cx="266875" cy="154080"/>
              </a:xfrm>
              <a:prstGeom prst="line">
                <a:avLst/>
              </a:prstGeom>
              <a:ln w="3175">
                <a:solidFill>
                  <a:schemeClr val="accent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6" name="Connettore diritto 415">
                <a:extLst>
                  <a:ext uri="{FF2B5EF4-FFF2-40B4-BE49-F238E27FC236}">
                    <a16:creationId xmlns:a16="http://schemas.microsoft.com/office/drawing/2014/main" id="{7FE4BF4A-A1CF-4DA6-A6F8-3167B45F597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8965049" y="4078718"/>
                <a:ext cx="476145" cy="358803"/>
              </a:xfrm>
              <a:prstGeom prst="line">
                <a:avLst/>
              </a:prstGeom>
              <a:ln w="3175">
                <a:solidFill>
                  <a:schemeClr val="accent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7" name="Connettore diritto 416">
                <a:extLst>
                  <a:ext uri="{FF2B5EF4-FFF2-40B4-BE49-F238E27FC236}">
                    <a16:creationId xmlns:a16="http://schemas.microsoft.com/office/drawing/2014/main" id="{CD66798C-73A3-42B8-994C-9D59D2773FA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709378" y="5913085"/>
                <a:ext cx="299495" cy="225687"/>
              </a:xfrm>
              <a:prstGeom prst="line">
                <a:avLst/>
              </a:prstGeom>
              <a:ln w="3175">
                <a:solidFill>
                  <a:schemeClr val="accent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4" name="Connettore diritto 423">
                <a:extLst>
                  <a:ext uri="{FF2B5EF4-FFF2-40B4-BE49-F238E27FC236}">
                    <a16:creationId xmlns:a16="http://schemas.microsoft.com/office/drawing/2014/main" id="{92D93BAD-1045-4878-9244-8EC2EB53C9E7}"/>
                  </a:ext>
                </a:extLst>
              </p:cNvPr>
              <p:cNvCxnSpPr>
                <a:cxnSpLocks/>
                <a:endCxn id="11" idx="3"/>
              </p:cNvCxnSpPr>
              <p:nvPr/>
            </p:nvCxnSpPr>
            <p:spPr>
              <a:xfrm flipH="1">
                <a:off x="6860679" y="5975685"/>
                <a:ext cx="335006" cy="334727"/>
              </a:xfrm>
              <a:prstGeom prst="line">
                <a:avLst/>
              </a:prstGeom>
              <a:ln w="3175">
                <a:solidFill>
                  <a:schemeClr val="accent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5" name="Connettore diritto 424">
                <a:extLst>
                  <a:ext uri="{FF2B5EF4-FFF2-40B4-BE49-F238E27FC236}">
                    <a16:creationId xmlns:a16="http://schemas.microsoft.com/office/drawing/2014/main" id="{26F6DB25-7CE8-4B53-984B-643A6AB3FB26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8795623" y="3900937"/>
                <a:ext cx="483299" cy="483302"/>
              </a:xfrm>
              <a:prstGeom prst="line">
                <a:avLst/>
              </a:prstGeom>
              <a:ln w="3175">
                <a:solidFill>
                  <a:schemeClr val="accent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2" name="Connettore diritto 431">
                <a:extLst>
                  <a:ext uri="{FF2B5EF4-FFF2-40B4-BE49-F238E27FC236}">
                    <a16:creationId xmlns:a16="http://schemas.microsoft.com/office/drawing/2014/main" id="{084B537C-33AC-4D41-B000-E36B26CFE934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8600772" y="3756400"/>
                <a:ext cx="524089" cy="670802"/>
              </a:xfrm>
              <a:prstGeom prst="line">
                <a:avLst/>
              </a:prstGeom>
              <a:ln w="3175">
                <a:solidFill>
                  <a:schemeClr val="accent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3" name="Connettore diritto 432">
                <a:extLst>
                  <a:ext uri="{FF2B5EF4-FFF2-40B4-BE49-F238E27FC236}">
                    <a16:creationId xmlns:a16="http://schemas.microsoft.com/office/drawing/2014/main" id="{A7B90741-32FC-4A4D-A6DA-21CA217F719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7020582" y="5899783"/>
                <a:ext cx="429863" cy="550198"/>
              </a:xfrm>
              <a:prstGeom prst="line">
                <a:avLst/>
              </a:prstGeom>
              <a:ln w="3175">
                <a:solidFill>
                  <a:schemeClr val="accent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97FF5D8C-00E4-4460-A7DD-DFED99A23D08}"/>
              </a:ext>
            </a:extLst>
          </p:cNvPr>
          <p:cNvSpPr txBox="1"/>
          <p:nvPr/>
        </p:nvSpPr>
        <p:spPr>
          <a:xfrm>
            <a:off x="0" y="402340"/>
            <a:ext cx="52442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La composizione dei tre coni si presenta, quindi, come di seguito</a:t>
            </a:r>
          </a:p>
        </p:txBody>
      </p:sp>
      <p:sp>
        <p:nvSpPr>
          <p:cNvPr id="20" name="CasellaDiTesto 19">
            <a:extLst>
              <a:ext uri="{FF2B5EF4-FFF2-40B4-BE49-F238E27FC236}">
                <a16:creationId xmlns:a16="http://schemas.microsoft.com/office/drawing/2014/main" id="{E38D17D0-671A-4C62-9048-7BE9C66A4C52}"/>
              </a:ext>
            </a:extLst>
          </p:cNvPr>
          <p:cNvSpPr txBox="1"/>
          <p:nvPr/>
        </p:nvSpPr>
        <p:spPr>
          <a:xfrm>
            <a:off x="-9576" y="1013482"/>
            <a:ext cx="1563624" cy="3755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solidFill>
                  <a:schemeClr val="accent6"/>
                </a:solidFill>
                <a:latin typeface="Comic Sans MS" panose="030F0702030302020204" pitchFamily="66" charset="0"/>
              </a:rPr>
              <a:t>Cono verde</a:t>
            </a:r>
          </a:p>
        </p:txBody>
      </p:sp>
      <p:sp>
        <p:nvSpPr>
          <p:cNvPr id="226" name="CasellaDiTesto 225">
            <a:extLst>
              <a:ext uri="{FF2B5EF4-FFF2-40B4-BE49-F238E27FC236}">
                <a16:creationId xmlns:a16="http://schemas.microsoft.com/office/drawing/2014/main" id="{D12F3162-2A46-461C-97F9-0A58BB37E760}"/>
              </a:ext>
            </a:extLst>
          </p:cNvPr>
          <p:cNvSpPr txBox="1"/>
          <p:nvPr/>
        </p:nvSpPr>
        <p:spPr>
          <a:xfrm>
            <a:off x="7579" y="1365207"/>
            <a:ext cx="1563624" cy="3755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solidFill>
                  <a:srgbClr val="C00000"/>
                </a:solidFill>
                <a:latin typeface="Comic Sans MS" panose="030F0702030302020204" pitchFamily="66" charset="0"/>
              </a:rPr>
              <a:t>Cono rosso</a:t>
            </a:r>
          </a:p>
        </p:txBody>
      </p:sp>
      <p:sp>
        <p:nvSpPr>
          <p:cNvPr id="233" name="CasellaDiTesto 232">
            <a:extLst>
              <a:ext uri="{FF2B5EF4-FFF2-40B4-BE49-F238E27FC236}">
                <a16:creationId xmlns:a16="http://schemas.microsoft.com/office/drawing/2014/main" id="{66E74E98-13B5-4EA1-9E37-6729C6F2DFF4}"/>
              </a:ext>
            </a:extLst>
          </p:cNvPr>
          <p:cNvSpPr txBox="1"/>
          <p:nvPr/>
        </p:nvSpPr>
        <p:spPr>
          <a:xfrm>
            <a:off x="55174" y="1672111"/>
            <a:ext cx="1563624" cy="3755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solidFill>
                  <a:srgbClr val="0066FF"/>
                </a:solidFill>
                <a:latin typeface="Comic Sans MS" panose="030F0702030302020204" pitchFamily="66" charset="0"/>
              </a:rPr>
              <a:t>Cono blu</a:t>
            </a:r>
          </a:p>
        </p:txBody>
      </p:sp>
      <p:sp>
        <p:nvSpPr>
          <p:cNvPr id="21" name="CasellaDiTesto 20">
            <a:extLst>
              <a:ext uri="{FF2B5EF4-FFF2-40B4-BE49-F238E27FC236}">
                <a16:creationId xmlns:a16="http://schemas.microsoft.com/office/drawing/2014/main" id="{DBD8B810-1A60-477F-B19E-802C3BAEA915}"/>
              </a:ext>
            </a:extLst>
          </p:cNvPr>
          <p:cNvSpPr txBox="1"/>
          <p:nvPr/>
        </p:nvSpPr>
        <p:spPr>
          <a:xfrm>
            <a:off x="-38071" y="2041078"/>
            <a:ext cx="56294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In sintesi i due coni rosso e blu compenetrandosi con il cono verde si suddividono in tre tronchi:</a:t>
            </a:r>
          </a:p>
        </p:txBody>
      </p:sp>
      <p:sp>
        <p:nvSpPr>
          <p:cNvPr id="23" name="CasellaDiTesto 22">
            <a:extLst>
              <a:ext uri="{FF2B5EF4-FFF2-40B4-BE49-F238E27FC236}">
                <a16:creationId xmlns:a16="http://schemas.microsoft.com/office/drawing/2014/main" id="{3E6341B4-4475-4855-AC19-761202D33022}"/>
              </a:ext>
            </a:extLst>
          </p:cNvPr>
          <p:cNvSpPr txBox="1"/>
          <p:nvPr/>
        </p:nvSpPr>
        <p:spPr>
          <a:xfrm>
            <a:off x="79376" y="5757575"/>
            <a:ext cx="3606085" cy="923330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3 Tronco di cono compreso tra la base unita a </a:t>
            </a:r>
            <a:r>
              <a:rPr lang="it-IT" dirty="0">
                <a:latin typeface="Symbol" panose="05050102010706020507" pitchFamily="18" charset="2"/>
              </a:rPr>
              <a:t>p</a:t>
            </a:r>
            <a:r>
              <a:rPr lang="it-IT" baseline="-25000" dirty="0">
                <a:latin typeface="Comic Sans MS" panose="030F0702030302020204" pitchFamily="66" charset="0"/>
              </a:rPr>
              <a:t>1</a:t>
            </a:r>
            <a:r>
              <a:rPr lang="it-IT" dirty="0">
                <a:latin typeface="Comic Sans MS" panose="030F0702030302020204" pitchFamily="66" charset="0"/>
              </a:rPr>
              <a:t> e la base del cono verde a quota costante </a:t>
            </a:r>
          </a:p>
        </p:txBody>
      </p:sp>
      <p:sp>
        <p:nvSpPr>
          <p:cNvPr id="234" name="CasellaDiTesto 233">
            <a:extLst>
              <a:ext uri="{FF2B5EF4-FFF2-40B4-BE49-F238E27FC236}">
                <a16:creationId xmlns:a16="http://schemas.microsoft.com/office/drawing/2014/main" id="{D78DA136-F732-4287-A6FE-2DEA1895FA48}"/>
              </a:ext>
            </a:extLst>
          </p:cNvPr>
          <p:cNvSpPr txBox="1"/>
          <p:nvPr/>
        </p:nvSpPr>
        <p:spPr>
          <a:xfrm>
            <a:off x="2490" y="3696330"/>
            <a:ext cx="3606085" cy="1754326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2 Tronco di cono compreso tra la base del cono verde a quota costante e la falda dello stesso. Questa è la porzione dei coni rosso e blu che compenetra il cono verde</a:t>
            </a:r>
          </a:p>
        </p:txBody>
      </p:sp>
      <p:sp>
        <p:nvSpPr>
          <p:cNvPr id="235" name="CasellaDiTesto 234">
            <a:extLst>
              <a:ext uri="{FF2B5EF4-FFF2-40B4-BE49-F238E27FC236}">
                <a16:creationId xmlns:a16="http://schemas.microsoft.com/office/drawing/2014/main" id="{2CDE410C-C294-4361-B06A-3DBCA67FE1F4}"/>
              </a:ext>
            </a:extLst>
          </p:cNvPr>
          <p:cNvSpPr txBox="1"/>
          <p:nvPr/>
        </p:nvSpPr>
        <p:spPr>
          <a:xfrm>
            <a:off x="-29728" y="2744928"/>
            <a:ext cx="3715189" cy="646331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1-Tronco di cono compreso tra la falda del cono verde e il vertice</a:t>
            </a:r>
          </a:p>
        </p:txBody>
      </p:sp>
      <p:cxnSp>
        <p:nvCxnSpPr>
          <p:cNvPr id="236" name="Connettore 2 235">
            <a:extLst>
              <a:ext uri="{FF2B5EF4-FFF2-40B4-BE49-F238E27FC236}">
                <a16:creationId xmlns:a16="http://schemas.microsoft.com/office/drawing/2014/main" id="{BCFAB600-CC4E-4400-B732-FB7CA455CAE5}"/>
              </a:ext>
            </a:extLst>
          </p:cNvPr>
          <p:cNvCxnSpPr>
            <a:cxnSpLocks/>
            <a:stCxn id="234" idx="3"/>
          </p:cNvCxnSpPr>
          <p:nvPr/>
        </p:nvCxnSpPr>
        <p:spPr>
          <a:xfrm flipV="1">
            <a:off x="3608575" y="2320432"/>
            <a:ext cx="3773055" cy="2253061"/>
          </a:xfrm>
          <a:prstGeom prst="straightConnector1">
            <a:avLst/>
          </a:prstGeom>
          <a:ln w="3175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Connettore 2 236">
            <a:extLst>
              <a:ext uri="{FF2B5EF4-FFF2-40B4-BE49-F238E27FC236}">
                <a16:creationId xmlns:a16="http://schemas.microsoft.com/office/drawing/2014/main" id="{91F9C5EF-A49A-435A-BBE0-21D6485A5B99}"/>
              </a:ext>
            </a:extLst>
          </p:cNvPr>
          <p:cNvCxnSpPr>
            <a:cxnSpLocks/>
            <a:stCxn id="234" idx="3"/>
          </p:cNvCxnSpPr>
          <p:nvPr/>
        </p:nvCxnSpPr>
        <p:spPr>
          <a:xfrm flipV="1">
            <a:off x="3608575" y="2239384"/>
            <a:ext cx="5031676" cy="2334109"/>
          </a:xfrm>
          <a:prstGeom prst="straightConnector1">
            <a:avLst/>
          </a:prstGeom>
          <a:ln w="3175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8" name="Connettore 2 237">
            <a:extLst>
              <a:ext uri="{FF2B5EF4-FFF2-40B4-BE49-F238E27FC236}">
                <a16:creationId xmlns:a16="http://schemas.microsoft.com/office/drawing/2014/main" id="{90311C0C-FC30-4CFB-8E3F-B0AFACFF5BAE}"/>
              </a:ext>
            </a:extLst>
          </p:cNvPr>
          <p:cNvCxnSpPr>
            <a:cxnSpLocks/>
            <a:stCxn id="23" idx="3"/>
          </p:cNvCxnSpPr>
          <p:nvPr/>
        </p:nvCxnSpPr>
        <p:spPr>
          <a:xfrm flipV="1">
            <a:off x="3685461" y="3037162"/>
            <a:ext cx="3721318" cy="3182078"/>
          </a:xfrm>
          <a:prstGeom prst="straightConnector1">
            <a:avLst/>
          </a:prstGeom>
          <a:ln w="3175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9" name="Connettore 2 238">
            <a:extLst>
              <a:ext uri="{FF2B5EF4-FFF2-40B4-BE49-F238E27FC236}">
                <a16:creationId xmlns:a16="http://schemas.microsoft.com/office/drawing/2014/main" id="{6AF6297E-A680-45EA-BD8F-5D2E9E0A190B}"/>
              </a:ext>
            </a:extLst>
          </p:cNvPr>
          <p:cNvCxnSpPr>
            <a:cxnSpLocks/>
            <a:stCxn id="23" idx="3"/>
          </p:cNvCxnSpPr>
          <p:nvPr/>
        </p:nvCxnSpPr>
        <p:spPr>
          <a:xfrm flipV="1">
            <a:off x="3685461" y="2935598"/>
            <a:ext cx="5293354" cy="3283642"/>
          </a:xfrm>
          <a:prstGeom prst="straightConnector1">
            <a:avLst/>
          </a:prstGeom>
          <a:ln w="3175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5" name="Connettore 2 244">
            <a:extLst>
              <a:ext uri="{FF2B5EF4-FFF2-40B4-BE49-F238E27FC236}">
                <a16:creationId xmlns:a16="http://schemas.microsoft.com/office/drawing/2014/main" id="{C63F2EFA-6D01-4F6D-8CAA-A4101984015A}"/>
              </a:ext>
            </a:extLst>
          </p:cNvPr>
          <p:cNvCxnSpPr>
            <a:cxnSpLocks/>
            <a:stCxn id="235" idx="3"/>
          </p:cNvCxnSpPr>
          <p:nvPr/>
        </p:nvCxnSpPr>
        <p:spPr>
          <a:xfrm flipV="1">
            <a:off x="3685461" y="1200278"/>
            <a:ext cx="3590934" cy="1867816"/>
          </a:xfrm>
          <a:prstGeom prst="straightConnector1">
            <a:avLst/>
          </a:prstGeom>
          <a:ln w="3175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Connettore 2 245">
            <a:extLst>
              <a:ext uri="{FF2B5EF4-FFF2-40B4-BE49-F238E27FC236}">
                <a16:creationId xmlns:a16="http://schemas.microsoft.com/office/drawing/2014/main" id="{19EBE956-307B-4510-A9DA-25B13683D173}"/>
              </a:ext>
            </a:extLst>
          </p:cNvPr>
          <p:cNvCxnSpPr>
            <a:cxnSpLocks/>
            <a:stCxn id="235" idx="3"/>
          </p:cNvCxnSpPr>
          <p:nvPr/>
        </p:nvCxnSpPr>
        <p:spPr>
          <a:xfrm flipV="1">
            <a:off x="3685461" y="1020269"/>
            <a:ext cx="5042936" cy="2047825"/>
          </a:xfrm>
          <a:prstGeom prst="straightConnector1">
            <a:avLst/>
          </a:prstGeom>
          <a:ln w="3175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5" name="CasellaDiTesto 264">
            <a:extLst>
              <a:ext uri="{FF2B5EF4-FFF2-40B4-BE49-F238E27FC236}">
                <a16:creationId xmlns:a16="http://schemas.microsoft.com/office/drawing/2014/main" id="{243AD476-3D09-4C81-9B67-86774A284CB4}"/>
              </a:ext>
            </a:extLst>
          </p:cNvPr>
          <p:cNvSpPr txBox="1"/>
          <p:nvPr/>
        </p:nvSpPr>
        <p:spPr>
          <a:xfrm>
            <a:off x="10074794" y="5611575"/>
            <a:ext cx="2023988" cy="1200329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1-Tronco di cono compreso tra la falda del cono verde e il vertice</a:t>
            </a:r>
          </a:p>
        </p:txBody>
      </p:sp>
      <p:cxnSp>
        <p:nvCxnSpPr>
          <p:cNvPr id="53" name="Connettore 2 52">
            <a:extLst>
              <a:ext uri="{FF2B5EF4-FFF2-40B4-BE49-F238E27FC236}">
                <a16:creationId xmlns:a16="http://schemas.microsoft.com/office/drawing/2014/main" id="{EA8D95B1-70D5-4D0B-9680-1E3350E6E1C9}"/>
              </a:ext>
            </a:extLst>
          </p:cNvPr>
          <p:cNvCxnSpPr>
            <a:stCxn id="265" idx="1"/>
          </p:cNvCxnSpPr>
          <p:nvPr/>
        </p:nvCxnSpPr>
        <p:spPr>
          <a:xfrm flipH="1" flipV="1">
            <a:off x="8774665" y="4869733"/>
            <a:ext cx="1300129" cy="1342007"/>
          </a:xfrm>
          <a:prstGeom prst="straightConnector1">
            <a:avLst/>
          </a:prstGeom>
          <a:ln w="3175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nettore 2 54">
            <a:extLst>
              <a:ext uri="{FF2B5EF4-FFF2-40B4-BE49-F238E27FC236}">
                <a16:creationId xmlns:a16="http://schemas.microsoft.com/office/drawing/2014/main" id="{409B552E-E173-491B-B3E9-26E89FA6B9AB}"/>
              </a:ext>
            </a:extLst>
          </p:cNvPr>
          <p:cNvCxnSpPr>
            <a:stCxn id="265" idx="1"/>
          </p:cNvCxnSpPr>
          <p:nvPr/>
        </p:nvCxnSpPr>
        <p:spPr>
          <a:xfrm flipH="1" flipV="1">
            <a:off x="7352096" y="5571954"/>
            <a:ext cx="2722698" cy="639786"/>
          </a:xfrm>
          <a:prstGeom prst="straightConnector1">
            <a:avLst/>
          </a:prstGeom>
          <a:ln w="3175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0" name="Pulsante di azione: vuoto 239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D95A4890-E12F-4E44-BA12-51AC7EE7747B}"/>
              </a:ext>
            </a:extLst>
          </p:cNvPr>
          <p:cNvSpPr/>
          <p:nvPr/>
        </p:nvSpPr>
        <p:spPr>
          <a:xfrm>
            <a:off x="10812000" y="29554"/>
            <a:ext cx="1368000" cy="360000"/>
          </a:xfrm>
          <a:prstGeom prst="actionButtonBlank">
            <a:avLst/>
          </a:prstGeom>
          <a:solidFill>
            <a:srgbClr val="00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Torna a indice</a:t>
            </a:r>
          </a:p>
        </p:txBody>
      </p:sp>
    </p:spTree>
    <p:extLst>
      <p:ext uri="{BB962C8B-B14F-4D97-AF65-F5344CB8AC3E}">
        <p14:creationId xmlns:p14="http://schemas.microsoft.com/office/powerpoint/2010/main" val="300339407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2000"/>
                                        <p:tgtEl>
                                          <p:spTgt spid="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000"/>
                            </p:stCondLst>
                            <p:childTnLst>
                              <p:par>
                                <p:cTn id="6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500"/>
                            </p:stCondLst>
                            <p:childTnLst>
                              <p:par>
                                <p:cTn id="7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000"/>
                            </p:stCondLst>
                            <p:childTnLst>
                              <p:par>
                                <p:cTn id="7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500"/>
                            </p:stCondLst>
                            <p:childTnLst>
                              <p:par>
                                <p:cTn id="8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000"/>
                            </p:stCondLst>
                            <p:childTnLst>
                              <p:par>
                                <p:cTn id="9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00"/>
                                        <p:tgtEl>
                                          <p:spTgt spid="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500"/>
                            </p:stCondLst>
                            <p:childTnLst>
                              <p:par>
                                <p:cTn id="10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00"/>
                                        <p:tgtEl>
                                          <p:spTgt spid="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000"/>
                            </p:stCondLst>
                            <p:childTnLst>
                              <p:par>
                                <p:cTn id="10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20" grpId="0"/>
      <p:bldP spid="226" grpId="0"/>
      <p:bldP spid="233" grpId="0"/>
      <p:bldP spid="21" grpId="0"/>
      <p:bldP spid="23" grpId="0" animBg="1"/>
      <p:bldP spid="234" grpId="0" animBg="1"/>
      <p:bldP spid="235" grpId="0" animBg="1"/>
      <p:bldP spid="26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78">
            <a:extLst>
              <a:ext uri="{FF2B5EF4-FFF2-40B4-BE49-F238E27FC236}">
                <a16:creationId xmlns:a16="http://schemas.microsoft.com/office/drawing/2014/main" id="{3E5E8C8D-F4C0-459B-87D3-9E67DE04FD07}"/>
              </a:ext>
            </a:extLst>
          </p:cNvPr>
          <p:cNvSpPr txBox="1">
            <a:spLocks/>
          </p:cNvSpPr>
          <p:nvPr/>
        </p:nvSpPr>
        <p:spPr>
          <a:xfrm>
            <a:off x="12000" y="31839"/>
            <a:ext cx="12168000" cy="341632"/>
          </a:xfrm>
          <a:prstGeom prst="rect">
            <a:avLst/>
          </a:prstGeom>
          <a:noFill/>
          <a:ln w="3175">
            <a:solidFill>
              <a:schemeClr val="accent1"/>
            </a:solidFill>
          </a:ln>
        </p:spPr>
        <p:txBody>
          <a:bodyPr vert="horz" wrap="square" lIns="91440" tIns="45720" rIns="91440" bIns="45720" rtlCol="0" anchor="b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it-IT" sz="1800" dirty="0">
                <a:solidFill>
                  <a:srgbClr val="0066FF"/>
                </a:solidFill>
                <a:latin typeface="Comic Sans MS" panose="030F0702030302020204" pitchFamily="66" charset="0"/>
              </a:rPr>
              <a:t>GEOMETRIA DESCRITTIVA DINAMICA–COMPENETRAZIONE DI SOLIDI DI ROTAZIONE  (5) </a:t>
            </a:r>
          </a:p>
        </p:txBody>
      </p:sp>
      <p:cxnSp>
        <p:nvCxnSpPr>
          <p:cNvPr id="6" name="Connettore diritto 5">
            <a:extLst>
              <a:ext uri="{FF2B5EF4-FFF2-40B4-BE49-F238E27FC236}">
                <a16:creationId xmlns:a16="http://schemas.microsoft.com/office/drawing/2014/main" id="{AE4E0804-767C-45C0-AD6B-1491DD2AEE91}"/>
              </a:ext>
            </a:extLst>
          </p:cNvPr>
          <p:cNvCxnSpPr>
            <a:cxnSpLocks/>
          </p:cNvCxnSpPr>
          <p:nvPr/>
        </p:nvCxnSpPr>
        <p:spPr>
          <a:xfrm>
            <a:off x="2827274" y="3231471"/>
            <a:ext cx="9251950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ttore diritto 26">
            <a:extLst>
              <a:ext uri="{FF2B5EF4-FFF2-40B4-BE49-F238E27FC236}">
                <a16:creationId xmlns:a16="http://schemas.microsoft.com/office/drawing/2014/main" id="{07AA35CF-F18A-412B-A7D6-9D19F41314FD}"/>
              </a:ext>
            </a:extLst>
          </p:cNvPr>
          <p:cNvCxnSpPr>
            <a:cxnSpLocks/>
            <a:endCxn id="19" idx="2"/>
          </p:cNvCxnSpPr>
          <p:nvPr/>
        </p:nvCxnSpPr>
        <p:spPr>
          <a:xfrm>
            <a:off x="8065257" y="1306080"/>
            <a:ext cx="3712" cy="3804414"/>
          </a:xfrm>
          <a:prstGeom prst="line">
            <a:avLst/>
          </a:prstGeom>
          <a:ln w="31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ttore diritto 16">
            <a:extLst>
              <a:ext uri="{FF2B5EF4-FFF2-40B4-BE49-F238E27FC236}">
                <a16:creationId xmlns:a16="http://schemas.microsoft.com/office/drawing/2014/main" id="{32EE9F15-D612-4D01-89BF-FBC24034406D}"/>
              </a:ext>
            </a:extLst>
          </p:cNvPr>
          <p:cNvCxnSpPr/>
          <p:nvPr/>
        </p:nvCxnSpPr>
        <p:spPr>
          <a:xfrm>
            <a:off x="15865522" y="1146412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1" name="Gruppo 190">
            <a:extLst>
              <a:ext uri="{FF2B5EF4-FFF2-40B4-BE49-F238E27FC236}">
                <a16:creationId xmlns:a16="http://schemas.microsoft.com/office/drawing/2014/main" id="{557B5CC7-49E1-4A2D-946E-FBA5732CD025}"/>
              </a:ext>
            </a:extLst>
          </p:cNvPr>
          <p:cNvGrpSpPr/>
          <p:nvPr/>
        </p:nvGrpSpPr>
        <p:grpSpPr>
          <a:xfrm>
            <a:off x="8001511" y="4086209"/>
            <a:ext cx="1440000" cy="1440000"/>
            <a:chOff x="8001511" y="4076270"/>
            <a:chExt cx="1440000" cy="1440000"/>
          </a:xfrm>
        </p:grpSpPr>
        <p:sp>
          <p:nvSpPr>
            <p:cNvPr id="19" name="Ovale 18">
              <a:extLst>
                <a:ext uri="{FF2B5EF4-FFF2-40B4-BE49-F238E27FC236}">
                  <a16:creationId xmlns:a16="http://schemas.microsoft.com/office/drawing/2014/main" id="{729FCAF6-88D5-4191-8C1A-C20052DE1945}"/>
                </a:ext>
              </a:extLst>
            </p:cNvPr>
            <p:cNvSpPr/>
            <p:nvPr/>
          </p:nvSpPr>
          <p:spPr>
            <a:xfrm rot="20100000">
              <a:off x="8001511" y="4076270"/>
              <a:ext cx="1440000" cy="1440000"/>
            </a:xfrm>
            <a:prstGeom prst="ellipse">
              <a:avLst/>
            </a:prstGeom>
            <a:noFill/>
            <a:ln w="3175">
              <a:solidFill>
                <a:srgbClr val="0066FF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88" name="Ovale 287">
              <a:extLst>
                <a:ext uri="{FF2B5EF4-FFF2-40B4-BE49-F238E27FC236}">
                  <a16:creationId xmlns:a16="http://schemas.microsoft.com/office/drawing/2014/main" id="{48C704EB-224B-4073-AF77-18BD1AB2F3B9}"/>
                </a:ext>
              </a:extLst>
            </p:cNvPr>
            <p:cNvSpPr/>
            <p:nvPr/>
          </p:nvSpPr>
          <p:spPr>
            <a:xfrm rot="20100000">
              <a:off x="8183292" y="4258020"/>
              <a:ext cx="1072800" cy="1072800"/>
            </a:xfrm>
            <a:prstGeom prst="ellipse">
              <a:avLst/>
            </a:prstGeom>
            <a:noFill/>
            <a:ln w="3175">
              <a:solidFill>
                <a:srgbClr val="0066FF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289" name="Ovale 288">
            <a:extLst>
              <a:ext uri="{FF2B5EF4-FFF2-40B4-BE49-F238E27FC236}">
                <a16:creationId xmlns:a16="http://schemas.microsoft.com/office/drawing/2014/main" id="{B753FB46-64EA-45B1-B293-4523F9178532}"/>
              </a:ext>
            </a:extLst>
          </p:cNvPr>
          <p:cNvSpPr/>
          <p:nvPr/>
        </p:nvSpPr>
        <p:spPr>
          <a:xfrm>
            <a:off x="6659586" y="4826223"/>
            <a:ext cx="1270800" cy="1270800"/>
          </a:xfrm>
          <a:prstGeom prst="ellipse">
            <a:avLst/>
          </a:prstGeom>
          <a:noFill/>
          <a:ln w="3175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98" name="CasellaDiTesto 297">
            <a:extLst>
              <a:ext uri="{FF2B5EF4-FFF2-40B4-BE49-F238E27FC236}">
                <a16:creationId xmlns:a16="http://schemas.microsoft.com/office/drawing/2014/main" id="{DF472054-1364-4210-96A8-1E59E4D26550}"/>
              </a:ext>
            </a:extLst>
          </p:cNvPr>
          <p:cNvSpPr txBox="1"/>
          <p:nvPr/>
        </p:nvSpPr>
        <p:spPr>
          <a:xfrm>
            <a:off x="11685145" y="2887641"/>
            <a:ext cx="3885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>
                <a:latin typeface="Comic Sans MS" panose="030F0702030302020204" pitchFamily="66" charset="0"/>
              </a:rPr>
              <a:t>lt</a:t>
            </a:r>
          </a:p>
        </p:txBody>
      </p:sp>
      <p:sp>
        <p:nvSpPr>
          <p:cNvPr id="14" name="Arco 13">
            <a:extLst>
              <a:ext uri="{FF2B5EF4-FFF2-40B4-BE49-F238E27FC236}">
                <a16:creationId xmlns:a16="http://schemas.microsoft.com/office/drawing/2014/main" id="{376263C6-97CF-4361-93C3-89F1FC678DF2}"/>
              </a:ext>
            </a:extLst>
          </p:cNvPr>
          <p:cNvSpPr/>
          <p:nvPr/>
        </p:nvSpPr>
        <p:spPr>
          <a:xfrm>
            <a:off x="6735475" y="5016445"/>
            <a:ext cx="947055" cy="963139"/>
          </a:xfrm>
          <a:prstGeom prst="arc">
            <a:avLst>
              <a:gd name="adj1" fmla="val 1080100"/>
              <a:gd name="adj2" fmla="val 1078086"/>
            </a:avLst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2" name="Ovale 21">
            <a:extLst>
              <a:ext uri="{FF2B5EF4-FFF2-40B4-BE49-F238E27FC236}">
                <a16:creationId xmlns:a16="http://schemas.microsoft.com/office/drawing/2014/main" id="{5761F04D-6A34-47B5-96A8-94D3263986CE}"/>
              </a:ext>
            </a:extLst>
          </p:cNvPr>
          <p:cNvSpPr/>
          <p:nvPr/>
        </p:nvSpPr>
        <p:spPr>
          <a:xfrm>
            <a:off x="8412593" y="4386870"/>
            <a:ext cx="730800" cy="755045"/>
          </a:xfrm>
          <a:prstGeom prst="ellipse">
            <a:avLst/>
          </a:prstGeom>
          <a:noFill/>
          <a:ln w="63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pSp>
        <p:nvGrpSpPr>
          <p:cNvPr id="20" name="Gruppo 19">
            <a:extLst>
              <a:ext uri="{FF2B5EF4-FFF2-40B4-BE49-F238E27FC236}">
                <a16:creationId xmlns:a16="http://schemas.microsoft.com/office/drawing/2014/main" id="{9C56CE19-A01B-4906-9088-35FA1E7FB5E7}"/>
              </a:ext>
            </a:extLst>
          </p:cNvPr>
          <p:cNvGrpSpPr/>
          <p:nvPr/>
        </p:nvGrpSpPr>
        <p:grpSpPr>
          <a:xfrm>
            <a:off x="6729103" y="440994"/>
            <a:ext cx="948100" cy="5017663"/>
            <a:chOff x="6729103" y="440994"/>
            <a:chExt cx="948100" cy="5017663"/>
          </a:xfrm>
        </p:grpSpPr>
        <p:cxnSp>
          <p:nvCxnSpPr>
            <p:cNvPr id="183" name="Connettore diritto 182">
              <a:extLst>
                <a:ext uri="{FF2B5EF4-FFF2-40B4-BE49-F238E27FC236}">
                  <a16:creationId xmlns:a16="http://schemas.microsoft.com/office/drawing/2014/main" id="{415863F8-A546-41B6-841D-D72154904CD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296506" y="442622"/>
              <a:ext cx="0" cy="5016035"/>
            </a:xfrm>
            <a:prstGeom prst="line">
              <a:avLst/>
            </a:prstGeom>
            <a:ln w="31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1" name="Gruppo 30">
              <a:extLst>
                <a:ext uri="{FF2B5EF4-FFF2-40B4-BE49-F238E27FC236}">
                  <a16:creationId xmlns:a16="http://schemas.microsoft.com/office/drawing/2014/main" id="{DF7B3E25-87C1-48F6-98C1-4488EEA66FD3}"/>
                </a:ext>
              </a:extLst>
            </p:cNvPr>
            <p:cNvGrpSpPr/>
            <p:nvPr/>
          </p:nvGrpSpPr>
          <p:grpSpPr>
            <a:xfrm>
              <a:off x="6729103" y="440994"/>
              <a:ext cx="948100" cy="1875489"/>
              <a:chOff x="6729103" y="440994"/>
              <a:chExt cx="948100" cy="1875489"/>
            </a:xfrm>
          </p:grpSpPr>
          <p:cxnSp>
            <p:nvCxnSpPr>
              <p:cNvPr id="219" name="Connettore diritto 218">
                <a:extLst>
                  <a:ext uri="{FF2B5EF4-FFF2-40B4-BE49-F238E27FC236}">
                    <a16:creationId xmlns:a16="http://schemas.microsoft.com/office/drawing/2014/main" id="{AD560235-E4E3-491E-B11D-3BC23136070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729103" y="442623"/>
                <a:ext cx="567880" cy="1838679"/>
              </a:xfrm>
              <a:prstGeom prst="line">
                <a:avLst/>
              </a:prstGeom>
              <a:ln w="31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1" name="Connettore diritto 220">
                <a:extLst>
                  <a:ext uri="{FF2B5EF4-FFF2-40B4-BE49-F238E27FC236}">
                    <a16:creationId xmlns:a16="http://schemas.microsoft.com/office/drawing/2014/main" id="{DC425646-5EEC-4CBF-BAB5-E16BD8FE8EA5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7294998" y="440994"/>
                <a:ext cx="377170" cy="1231117"/>
              </a:xfrm>
              <a:prstGeom prst="line">
                <a:avLst/>
              </a:prstGeom>
              <a:ln w="31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" name="Figura a mano libera: forma 1">
                <a:extLst>
                  <a:ext uri="{FF2B5EF4-FFF2-40B4-BE49-F238E27FC236}">
                    <a16:creationId xmlns:a16="http://schemas.microsoft.com/office/drawing/2014/main" id="{FF48A362-FA75-4753-BD0B-DC87BDD2B1D5}"/>
                  </a:ext>
                </a:extLst>
              </p:cNvPr>
              <p:cNvSpPr/>
              <p:nvPr/>
            </p:nvSpPr>
            <p:spPr>
              <a:xfrm>
                <a:off x="6730125" y="1642110"/>
                <a:ext cx="947078" cy="674373"/>
              </a:xfrm>
              <a:custGeom>
                <a:avLst/>
                <a:gdLst>
                  <a:gd name="connsiteX0" fmla="*/ 219315 w 947078"/>
                  <a:gd name="connsiteY0" fmla="*/ 449580 h 674373"/>
                  <a:gd name="connsiteX1" fmla="*/ 127875 w 947078"/>
                  <a:gd name="connsiteY1" fmla="*/ 520065 h 674373"/>
                  <a:gd name="connsiteX2" fmla="*/ 32625 w 947078"/>
                  <a:gd name="connsiteY2" fmla="*/ 598170 h 674373"/>
                  <a:gd name="connsiteX3" fmla="*/ 240 w 947078"/>
                  <a:gd name="connsiteY3" fmla="*/ 638175 h 674373"/>
                  <a:gd name="connsiteX4" fmla="*/ 45960 w 947078"/>
                  <a:gd name="connsiteY4" fmla="*/ 674370 h 674373"/>
                  <a:gd name="connsiteX5" fmla="*/ 240270 w 947078"/>
                  <a:gd name="connsiteY5" fmla="*/ 636270 h 674373"/>
                  <a:gd name="connsiteX6" fmla="*/ 333615 w 947078"/>
                  <a:gd name="connsiteY6" fmla="*/ 598170 h 674373"/>
                  <a:gd name="connsiteX7" fmla="*/ 506970 w 947078"/>
                  <a:gd name="connsiteY7" fmla="*/ 520065 h 674373"/>
                  <a:gd name="connsiteX8" fmla="*/ 619365 w 947078"/>
                  <a:gd name="connsiteY8" fmla="*/ 453390 h 674373"/>
                  <a:gd name="connsiteX9" fmla="*/ 754620 w 947078"/>
                  <a:gd name="connsiteY9" fmla="*/ 363855 h 674373"/>
                  <a:gd name="connsiteX10" fmla="*/ 887970 w 947078"/>
                  <a:gd name="connsiteY10" fmla="*/ 217170 h 674373"/>
                  <a:gd name="connsiteX11" fmla="*/ 947025 w 947078"/>
                  <a:gd name="connsiteY11" fmla="*/ 64770 h 674373"/>
                  <a:gd name="connsiteX12" fmla="*/ 895590 w 947078"/>
                  <a:gd name="connsiteY12" fmla="*/ 0 h 674373"/>
                  <a:gd name="connsiteX13" fmla="*/ 760335 w 947078"/>
                  <a:gd name="connsiteY13" fmla="*/ 64770 h 674373"/>
                  <a:gd name="connsiteX14" fmla="*/ 548880 w 947078"/>
                  <a:gd name="connsiteY14" fmla="*/ 217170 h 674373"/>
                  <a:gd name="connsiteX15" fmla="*/ 346950 w 947078"/>
                  <a:gd name="connsiteY15" fmla="*/ 363855 h 674373"/>
                  <a:gd name="connsiteX16" fmla="*/ 219315 w 947078"/>
                  <a:gd name="connsiteY16" fmla="*/ 449580 h 67437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947078" h="674373">
                    <a:moveTo>
                      <a:pt x="219315" y="449580"/>
                    </a:moveTo>
                    <a:cubicBezTo>
                      <a:pt x="189152" y="472440"/>
                      <a:pt x="158990" y="495300"/>
                      <a:pt x="127875" y="520065"/>
                    </a:cubicBezTo>
                    <a:cubicBezTo>
                      <a:pt x="96760" y="544830"/>
                      <a:pt x="53897" y="578485"/>
                      <a:pt x="32625" y="598170"/>
                    </a:cubicBezTo>
                    <a:cubicBezTo>
                      <a:pt x="11352" y="617855"/>
                      <a:pt x="-1982" y="625475"/>
                      <a:pt x="240" y="638175"/>
                    </a:cubicBezTo>
                    <a:cubicBezTo>
                      <a:pt x="2462" y="650875"/>
                      <a:pt x="5955" y="674687"/>
                      <a:pt x="45960" y="674370"/>
                    </a:cubicBezTo>
                    <a:cubicBezTo>
                      <a:pt x="85965" y="674053"/>
                      <a:pt x="192327" y="648970"/>
                      <a:pt x="240270" y="636270"/>
                    </a:cubicBezTo>
                    <a:cubicBezTo>
                      <a:pt x="288213" y="623570"/>
                      <a:pt x="289165" y="617538"/>
                      <a:pt x="333615" y="598170"/>
                    </a:cubicBezTo>
                    <a:cubicBezTo>
                      <a:pt x="378065" y="578803"/>
                      <a:pt x="459345" y="544195"/>
                      <a:pt x="506970" y="520065"/>
                    </a:cubicBezTo>
                    <a:cubicBezTo>
                      <a:pt x="554595" y="495935"/>
                      <a:pt x="578090" y="479425"/>
                      <a:pt x="619365" y="453390"/>
                    </a:cubicBezTo>
                    <a:cubicBezTo>
                      <a:pt x="660640" y="427355"/>
                      <a:pt x="709853" y="403225"/>
                      <a:pt x="754620" y="363855"/>
                    </a:cubicBezTo>
                    <a:cubicBezTo>
                      <a:pt x="799387" y="324485"/>
                      <a:pt x="855902" y="267018"/>
                      <a:pt x="887970" y="217170"/>
                    </a:cubicBezTo>
                    <a:cubicBezTo>
                      <a:pt x="920038" y="167322"/>
                      <a:pt x="945755" y="100965"/>
                      <a:pt x="947025" y="64770"/>
                    </a:cubicBezTo>
                    <a:cubicBezTo>
                      <a:pt x="948295" y="28575"/>
                      <a:pt x="926705" y="0"/>
                      <a:pt x="895590" y="0"/>
                    </a:cubicBezTo>
                    <a:cubicBezTo>
                      <a:pt x="864475" y="0"/>
                      <a:pt x="818120" y="28575"/>
                      <a:pt x="760335" y="64770"/>
                    </a:cubicBezTo>
                    <a:cubicBezTo>
                      <a:pt x="702550" y="100965"/>
                      <a:pt x="548880" y="217170"/>
                      <a:pt x="548880" y="217170"/>
                    </a:cubicBezTo>
                    <a:lnTo>
                      <a:pt x="346950" y="363855"/>
                    </a:lnTo>
                    <a:lnTo>
                      <a:pt x="219315" y="449580"/>
                    </a:lnTo>
                    <a:close/>
                  </a:path>
                </a:pathLst>
              </a:custGeom>
              <a:noFill/>
              <a:ln w="635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grpSp>
            <p:nvGrpSpPr>
              <p:cNvPr id="443" name="Gruppo 442">
                <a:extLst>
                  <a:ext uri="{FF2B5EF4-FFF2-40B4-BE49-F238E27FC236}">
                    <a16:creationId xmlns:a16="http://schemas.microsoft.com/office/drawing/2014/main" id="{320B2A66-C69A-4F03-A302-804B9C7A4ED2}"/>
                  </a:ext>
                </a:extLst>
              </p:cNvPr>
              <p:cNvGrpSpPr/>
              <p:nvPr/>
            </p:nvGrpSpPr>
            <p:grpSpPr>
              <a:xfrm>
                <a:off x="6741392" y="442621"/>
                <a:ext cx="929450" cy="1873862"/>
                <a:chOff x="6741392" y="442621"/>
                <a:chExt cx="929450" cy="1873862"/>
              </a:xfrm>
            </p:grpSpPr>
            <p:cxnSp>
              <p:nvCxnSpPr>
                <p:cNvPr id="28" name="Connettore diritto 27">
                  <a:extLst>
                    <a:ext uri="{FF2B5EF4-FFF2-40B4-BE49-F238E27FC236}">
                      <a16:creationId xmlns:a16="http://schemas.microsoft.com/office/drawing/2014/main" id="{B33D3F52-63DA-4966-93DA-C0F79E286CE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6741392" y="442622"/>
                  <a:ext cx="551699" cy="1862252"/>
                </a:xfrm>
                <a:prstGeom prst="line">
                  <a:avLst/>
                </a:prstGeom>
                <a:ln w="3175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6" name="Connettore diritto 85">
                  <a:extLst>
                    <a:ext uri="{FF2B5EF4-FFF2-40B4-BE49-F238E27FC236}">
                      <a16:creationId xmlns:a16="http://schemas.microsoft.com/office/drawing/2014/main" id="{9114E05E-7901-4334-BC5A-A1DEF466A1B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6768285" y="442621"/>
                  <a:ext cx="524146" cy="1873862"/>
                </a:xfrm>
                <a:prstGeom prst="line">
                  <a:avLst/>
                </a:prstGeom>
                <a:ln w="3175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7" name="Connettore diritto 86">
                  <a:extLst>
                    <a:ext uri="{FF2B5EF4-FFF2-40B4-BE49-F238E27FC236}">
                      <a16:creationId xmlns:a16="http://schemas.microsoft.com/office/drawing/2014/main" id="{F599BF7F-C3E4-407C-B6D7-6F5285C3CC1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6812760" y="442621"/>
                  <a:ext cx="476571" cy="1866580"/>
                </a:xfrm>
                <a:prstGeom prst="line">
                  <a:avLst/>
                </a:prstGeom>
                <a:ln w="3175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8" name="Connettore diritto 87">
                  <a:extLst>
                    <a:ext uri="{FF2B5EF4-FFF2-40B4-BE49-F238E27FC236}">
                      <a16:creationId xmlns:a16="http://schemas.microsoft.com/office/drawing/2014/main" id="{DCB74602-D6CB-4D9B-B533-9997E8447AA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6881784" y="442621"/>
                  <a:ext cx="415119" cy="1855278"/>
                </a:xfrm>
                <a:prstGeom prst="line">
                  <a:avLst/>
                </a:prstGeom>
                <a:ln w="3175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9" name="Connettore diritto 88">
                  <a:extLst>
                    <a:ext uri="{FF2B5EF4-FFF2-40B4-BE49-F238E27FC236}">
                      <a16:creationId xmlns:a16="http://schemas.microsoft.com/office/drawing/2014/main" id="{7A3C560E-8C83-4DCF-A04F-83A40501FC1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6947761" y="442621"/>
                  <a:ext cx="342451" cy="1839997"/>
                </a:xfrm>
                <a:prstGeom prst="line">
                  <a:avLst/>
                </a:prstGeom>
                <a:ln w="3175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1" name="Connettore diritto 90">
                  <a:extLst>
                    <a:ext uri="{FF2B5EF4-FFF2-40B4-BE49-F238E27FC236}">
                      <a16:creationId xmlns:a16="http://schemas.microsoft.com/office/drawing/2014/main" id="{D79EC089-F423-4481-A950-07D2D68AFB8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7037105" y="442621"/>
                  <a:ext cx="259209" cy="1803425"/>
                </a:xfrm>
                <a:prstGeom prst="line">
                  <a:avLst/>
                </a:prstGeom>
                <a:ln w="3175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4" name="Connettore diritto 93">
                  <a:extLst>
                    <a:ext uri="{FF2B5EF4-FFF2-40B4-BE49-F238E27FC236}">
                      <a16:creationId xmlns:a16="http://schemas.microsoft.com/office/drawing/2014/main" id="{96C9A05A-7F4D-48A4-8405-E50BE4840B2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7127356" y="442621"/>
                  <a:ext cx="172532" cy="1760473"/>
                </a:xfrm>
                <a:prstGeom prst="line">
                  <a:avLst/>
                </a:prstGeom>
                <a:ln w="3175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9" name="Connettore diritto 98">
                  <a:extLst>
                    <a:ext uri="{FF2B5EF4-FFF2-40B4-BE49-F238E27FC236}">
                      <a16:creationId xmlns:a16="http://schemas.microsoft.com/office/drawing/2014/main" id="{70C65EAB-F798-4DF3-ABE1-7382F661AA2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7235952" y="447919"/>
                  <a:ext cx="64000" cy="1712185"/>
                </a:xfrm>
                <a:prstGeom prst="line">
                  <a:avLst/>
                </a:prstGeom>
                <a:ln w="3175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Connettore diritto 102">
                  <a:extLst>
                    <a:ext uri="{FF2B5EF4-FFF2-40B4-BE49-F238E27FC236}">
                      <a16:creationId xmlns:a16="http://schemas.microsoft.com/office/drawing/2014/main" id="{0ED9B2C6-7701-4FED-8005-C4EF065104F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7297694" y="443130"/>
                  <a:ext cx="373148" cy="1264612"/>
                </a:xfrm>
                <a:prstGeom prst="line">
                  <a:avLst/>
                </a:prstGeom>
                <a:ln w="3175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4" name="Connettore diritto 103">
                  <a:extLst>
                    <a:ext uri="{FF2B5EF4-FFF2-40B4-BE49-F238E27FC236}">
                      <a16:creationId xmlns:a16="http://schemas.microsoft.com/office/drawing/2014/main" id="{B8106FCC-836A-4267-AF5A-D5B0E966492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7298354" y="443129"/>
                  <a:ext cx="367396" cy="1313467"/>
                </a:xfrm>
                <a:prstGeom prst="line">
                  <a:avLst/>
                </a:prstGeom>
                <a:ln w="3175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Connettore diritto 104">
                  <a:extLst>
                    <a:ext uri="{FF2B5EF4-FFF2-40B4-BE49-F238E27FC236}">
                      <a16:creationId xmlns:a16="http://schemas.microsoft.com/office/drawing/2014/main" id="{C5151B43-58B0-44FE-B3AB-E698F282BAC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7301455" y="443129"/>
                  <a:ext cx="347140" cy="1359641"/>
                </a:xfrm>
                <a:prstGeom prst="line">
                  <a:avLst/>
                </a:prstGeom>
                <a:ln w="3175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6" name="Connettore diritto 105">
                  <a:extLst>
                    <a:ext uri="{FF2B5EF4-FFF2-40B4-BE49-F238E27FC236}">
                      <a16:creationId xmlns:a16="http://schemas.microsoft.com/office/drawing/2014/main" id="{EA5E8258-1CD3-4E40-B123-253F10D64E6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7293883" y="443129"/>
                  <a:ext cx="317891" cy="1420742"/>
                </a:xfrm>
                <a:prstGeom prst="line">
                  <a:avLst/>
                </a:prstGeom>
                <a:ln w="3175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7" name="Connettore diritto 106">
                  <a:extLst>
                    <a:ext uri="{FF2B5EF4-FFF2-40B4-BE49-F238E27FC236}">
                      <a16:creationId xmlns:a16="http://schemas.microsoft.com/office/drawing/2014/main" id="{C1F7A5DF-EC19-4032-9753-BF580D4FEFC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7300574" y="443129"/>
                  <a:ext cx="272716" cy="1465318"/>
                </a:xfrm>
                <a:prstGeom prst="line">
                  <a:avLst/>
                </a:prstGeom>
                <a:ln w="3175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8" name="Connettore diritto 107">
                  <a:extLst>
                    <a:ext uri="{FF2B5EF4-FFF2-40B4-BE49-F238E27FC236}">
                      <a16:creationId xmlns:a16="http://schemas.microsoft.com/office/drawing/2014/main" id="{5178058A-2D76-4730-BF45-C74CAB5F45F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7294472" y="443129"/>
                  <a:ext cx="220795" cy="1536167"/>
                </a:xfrm>
                <a:prstGeom prst="line">
                  <a:avLst/>
                </a:prstGeom>
                <a:ln w="3175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9" name="Connettore diritto 108">
                  <a:extLst>
                    <a:ext uri="{FF2B5EF4-FFF2-40B4-BE49-F238E27FC236}">
                      <a16:creationId xmlns:a16="http://schemas.microsoft.com/office/drawing/2014/main" id="{3917475B-48CC-46FF-919A-AACFFC344F8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7290897" y="443129"/>
                  <a:ext cx="156086" cy="1592658"/>
                </a:xfrm>
                <a:prstGeom prst="line">
                  <a:avLst/>
                </a:prstGeom>
                <a:ln w="3175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0" name="Connettore diritto 109">
                  <a:extLst>
                    <a:ext uri="{FF2B5EF4-FFF2-40B4-BE49-F238E27FC236}">
                      <a16:creationId xmlns:a16="http://schemas.microsoft.com/office/drawing/2014/main" id="{8EE5B5F4-70A9-4094-B0BC-40F321D79BA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7290834" y="448427"/>
                  <a:ext cx="61262" cy="1638949"/>
                </a:xfrm>
                <a:prstGeom prst="line">
                  <a:avLst/>
                </a:prstGeom>
                <a:ln w="3175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grpSp>
        <p:nvGrpSpPr>
          <p:cNvPr id="70" name="Gruppo 69">
            <a:extLst>
              <a:ext uri="{FF2B5EF4-FFF2-40B4-BE49-F238E27FC236}">
                <a16:creationId xmlns:a16="http://schemas.microsoft.com/office/drawing/2014/main" id="{6D2BD3C3-667F-4CD5-8442-245BDF195A38}"/>
              </a:ext>
            </a:extLst>
          </p:cNvPr>
          <p:cNvGrpSpPr/>
          <p:nvPr/>
        </p:nvGrpSpPr>
        <p:grpSpPr>
          <a:xfrm>
            <a:off x="6359831" y="1286877"/>
            <a:ext cx="3420001" cy="1238819"/>
            <a:chOff x="6359831" y="1286877"/>
            <a:chExt cx="3420001" cy="1238819"/>
          </a:xfrm>
        </p:grpSpPr>
        <p:cxnSp>
          <p:nvCxnSpPr>
            <p:cNvPr id="16" name="Connettore diritto 15">
              <a:extLst>
                <a:ext uri="{FF2B5EF4-FFF2-40B4-BE49-F238E27FC236}">
                  <a16:creationId xmlns:a16="http://schemas.microsoft.com/office/drawing/2014/main" id="{D90A5BE8-4085-4178-84A2-9879D5C7EF9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655269" y="1298239"/>
              <a:ext cx="412284" cy="301935"/>
            </a:xfrm>
            <a:prstGeom prst="line">
              <a:avLst/>
            </a:prstGeom>
            <a:ln w="3175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Connettore diritto 73">
              <a:extLst>
                <a:ext uri="{FF2B5EF4-FFF2-40B4-BE49-F238E27FC236}">
                  <a16:creationId xmlns:a16="http://schemas.microsoft.com/office/drawing/2014/main" id="{8CBBE01A-3531-4E4D-98DF-1123403D6CF8}"/>
                </a:ext>
              </a:extLst>
            </p:cNvPr>
            <p:cNvCxnSpPr>
              <a:cxnSpLocks/>
            </p:cNvCxnSpPr>
            <p:nvPr/>
          </p:nvCxnSpPr>
          <p:spPr>
            <a:xfrm>
              <a:off x="8063386" y="1293021"/>
              <a:ext cx="368893" cy="268981"/>
            </a:xfrm>
            <a:prstGeom prst="line">
              <a:avLst/>
            </a:prstGeom>
            <a:ln w="3175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Connettore diritto 74">
              <a:extLst>
                <a:ext uri="{FF2B5EF4-FFF2-40B4-BE49-F238E27FC236}">
                  <a16:creationId xmlns:a16="http://schemas.microsoft.com/office/drawing/2014/main" id="{D39142E2-796D-4A1F-975B-581BFB7029E3}"/>
                </a:ext>
              </a:extLst>
            </p:cNvPr>
            <p:cNvCxnSpPr>
              <a:cxnSpLocks/>
            </p:cNvCxnSpPr>
            <p:nvPr/>
          </p:nvCxnSpPr>
          <p:spPr>
            <a:xfrm>
              <a:off x="8074000" y="1298239"/>
              <a:ext cx="352501" cy="263797"/>
            </a:xfrm>
            <a:prstGeom prst="line">
              <a:avLst/>
            </a:prstGeom>
            <a:ln w="3175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Connettore diritto 75">
              <a:extLst>
                <a:ext uri="{FF2B5EF4-FFF2-40B4-BE49-F238E27FC236}">
                  <a16:creationId xmlns:a16="http://schemas.microsoft.com/office/drawing/2014/main" id="{A2088266-1C5D-4053-A546-1870AFB48A66}"/>
                </a:ext>
              </a:extLst>
            </p:cNvPr>
            <p:cNvCxnSpPr>
              <a:cxnSpLocks/>
            </p:cNvCxnSpPr>
            <p:nvPr/>
          </p:nvCxnSpPr>
          <p:spPr>
            <a:xfrm>
              <a:off x="8069425" y="1293021"/>
              <a:ext cx="362476" cy="282527"/>
            </a:xfrm>
            <a:prstGeom prst="line">
              <a:avLst/>
            </a:prstGeom>
            <a:ln w="3175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9" name="Gruppo 68">
              <a:extLst>
                <a:ext uri="{FF2B5EF4-FFF2-40B4-BE49-F238E27FC236}">
                  <a16:creationId xmlns:a16="http://schemas.microsoft.com/office/drawing/2014/main" id="{356086E0-787E-4445-8444-7757228C1D69}"/>
                </a:ext>
              </a:extLst>
            </p:cNvPr>
            <p:cNvGrpSpPr/>
            <p:nvPr/>
          </p:nvGrpSpPr>
          <p:grpSpPr>
            <a:xfrm>
              <a:off x="6359831" y="1286877"/>
              <a:ext cx="3420001" cy="1238819"/>
              <a:chOff x="6359831" y="1286877"/>
              <a:chExt cx="3420001" cy="1238819"/>
            </a:xfrm>
          </p:grpSpPr>
          <p:cxnSp>
            <p:nvCxnSpPr>
              <p:cNvPr id="39" name="Connettore diritto 38">
                <a:extLst>
                  <a:ext uri="{FF2B5EF4-FFF2-40B4-BE49-F238E27FC236}">
                    <a16:creationId xmlns:a16="http://schemas.microsoft.com/office/drawing/2014/main" id="{8FDE867B-D805-423F-8B99-522EB1F1BEC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359831" y="1296141"/>
                <a:ext cx="1707484" cy="1225118"/>
              </a:xfrm>
              <a:prstGeom prst="line">
                <a:avLst/>
              </a:prstGeom>
              <a:ln w="3175">
                <a:solidFill>
                  <a:schemeClr val="accent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68" name="Gruppo 67">
                <a:extLst>
                  <a:ext uri="{FF2B5EF4-FFF2-40B4-BE49-F238E27FC236}">
                    <a16:creationId xmlns:a16="http://schemas.microsoft.com/office/drawing/2014/main" id="{78B6AB99-286A-40B9-8A87-8E97133CEF34}"/>
                  </a:ext>
                </a:extLst>
              </p:cNvPr>
              <p:cNvGrpSpPr/>
              <p:nvPr/>
            </p:nvGrpSpPr>
            <p:grpSpPr>
              <a:xfrm>
                <a:off x="6359832" y="1286877"/>
                <a:ext cx="3420000" cy="1238819"/>
                <a:chOff x="6359832" y="1286877"/>
                <a:chExt cx="3420000" cy="1238819"/>
              </a:xfrm>
            </p:grpSpPr>
            <p:cxnSp>
              <p:nvCxnSpPr>
                <p:cNvPr id="34" name="Connettore diritto 33">
                  <a:extLst>
                    <a:ext uri="{FF2B5EF4-FFF2-40B4-BE49-F238E27FC236}">
                      <a16:creationId xmlns:a16="http://schemas.microsoft.com/office/drawing/2014/main" id="{1C96DC19-CD50-486E-A804-7C40D7340DB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359832" y="2521259"/>
                  <a:ext cx="3420000" cy="0"/>
                </a:xfrm>
                <a:prstGeom prst="line">
                  <a:avLst/>
                </a:prstGeom>
                <a:ln w="3175">
                  <a:solidFill>
                    <a:schemeClr val="accent6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Connettore diritto 42">
                  <a:extLst>
                    <a:ext uri="{FF2B5EF4-FFF2-40B4-BE49-F238E27FC236}">
                      <a16:creationId xmlns:a16="http://schemas.microsoft.com/office/drawing/2014/main" id="{0E8EAA0B-2700-4A70-ABAD-E16154571C7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8066457" y="1296141"/>
                  <a:ext cx="1713375" cy="1225118"/>
                </a:xfrm>
                <a:prstGeom prst="line">
                  <a:avLst/>
                </a:prstGeom>
                <a:ln w="3175">
                  <a:solidFill>
                    <a:schemeClr val="accent6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5" name="Gruppo 4">
                  <a:extLst>
                    <a:ext uri="{FF2B5EF4-FFF2-40B4-BE49-F238E27FC236}">
                      <a16:creationId xmlns:a16="http://schemas.microsoft.com/office/drawing/2014/main" id="{A6D0537C-3DBC-4B10-BE69-BC73230F1516}"/>
                    </a:ext>
                  </a:extLst>
                </p:cNvPr>
                <p:cNvGrpSpPr/>
                <p:nvPr/>
              </p:nvGrpSpPr>
              <p:grpSpPr>
                <a:xfrm>
                  <a:off x="6394821" y="1286877"/>
                  <a:ext cx="3348433" cy="1238819"/>
                  <a:chOff x="6394821" y="1286877"/>
                  <a:chExt cx="3348433" cy="1238819"/>
                </a:xfrm>
              </p:grpSpPr>
              <p:cxnSp>
                <p:nvCxnSpPr>
                  <p:cNvPr id="24" name="Connettore diritto 23">
                    <a:extLst>
                      <a:ext uri="{FF2B5EF4-FFF2-40B4-BE49-F238E27FC236}">
                        <a16:creationId xmlns:a16="http://schemas.microsoft.com/office/drawing/2014/main" id="{ABC3A2DA-B8E6-4999-B569-71168B92DF3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7652723" y="1298173"/>
                    <a:ext cx="412534" cy="308723"/>
                  </a:xfrm>
                  <a:prstGeom prst="line">
                    <a:avLst/>
                  </a:prstGeom>
                  <a:ln w="3175">
                    <a:solidFill>
                      <a:schemeClr val="accent6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2" name="Connettore diritto 31">
                    <a:extLst>
                      <a:ext uri="{FF2B5EF4-FFF2-40B4-BE49-F238E27FC236}">
                        <a16:creationId xmlns:a16="http://schemas.microsoft.com/office/drawing/2014/main" id="{C6A90789-06F1-4E8C-96B0-6AE44992C6C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7658071" y="1292955"/>
                    <a:ext cx="411763" cy="320942"/>
                  </a:xfrm>
                  <a:prstGeom prst="line">
                    <a:avLst/>
                  </a:prstGeom>
                  <a:ln w="3175">
                    <a:solidFill>
                      <a:schemeClr val="accent6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10" name="Connettore diritto 309">
                    <a:extLst>
                      <a:ext uri="{FF2B5EF4-FFF2-40B4-BE49-F238E27FC236}">
                        <a16:creationId xmlns:a16="http://schemas.microsoft.com/office/drawing/2014/main" id="{0C013307-A643-45A0-AAA8-29BA1261DA9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7659941" y="1291079"/>
                    <a:ext cx="409891" cy="340460"/>
                  </a:xfrm>
                  <a:prstGeom prst="line">
                    <a:avLst/>
                  </a:prstGeom>
                  <a:ln w="3175">
                    <a:solidFill>
                      <a:schemeClr val="accent6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11" name="Connettore diritto 310">
                    <a:extLst>
                      <a:ext uri="{FF2B5EF4-FFF2-40B4-BE49-F238E27FC236}">
                        <a16:creationId xmlns:a16="http://schemas.microsoft.com/office/drawing/2014/main" id="{AD05ED8E-FB2D-4763-A8C0-6BC7FEF84A2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7667655" y="1291311"/>
                    <a:ext cx="402178" cy="360077"/>
                  </a:xfrm>
                  <a:prstGeom prst="line">
                    <a:avLst/>
                  </a:prstGeom>
                  <a:ln w="3175">
                    <a:solidFill>
                      <a:schemeClr val="accent6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12" name="Connettore diritto 311">
                    <a:extLst>
                      <a:ext uri="{FF2B5EF4-FFF2-40B4-BE49-F238E27FC236}">
                        <a16:creationId xmlns:a16="http://schemas.microsoft.com/office/drawing/2014/main" id="{0D9D03C8-0252-4BA5-8A3E-DD3F558FD64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7676366" y="1290842"/>
                    <a:ext cx="395579" cy="398127"/>
                  </a:xfrm>
                  <a:prstGeom prst="line">
                    <a:avLst/>
                  </a:prstGeom>
                  <a:ln w="3175">
                    <a:solidFill>
                      <a:schemeClr val="accent6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13" name="Connettore diritto 312">
                    <a:extLst>
                      <a:ext uri="{FF2B5EF4-FFF2-40B4-BE49-F238E27FC236}">
                        <a16:creationId xmlns:a16="http://schemas.microsoft.com/office/drawing/2014/main" id="{EAF9831D-3E1C-4898-AD16-31FC6665CA8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7659941" y="1296097"/>
                    <a:ext cx="406749" cy="475173"/>
                  </a:xfrm>
                  <a:prstGeom prst="line">
                    <a:avLst/>
                  </a:prstGeom>
                  <a:ln w="3175">
                    <a:solidFill>
                      <a:schemeClr val="accent6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14" name="Connettore diritto 313">
                    <a:extLst>
                      <a:ext uri="{FF2B5EF4-FFF2-40B4-BE49-F238E27FC236}">
                        <a16:creationId xmlns:a16="http://schemas.microsoft.com/office/drawing/2014/main" id="{E026FF65-F8B4-4749-954A-69C7890C2FC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7230653" y="1291078"/>
                    <a:ext cx="839179" cy="1225623"/>
                  </a:xfrm>
                  <a:prstGeom prst="line">
                    <a:avLst/>
                  </a:prstGeom>
                  <a:ln w="3175">
                    <a:solidFill>
                      <a:schemeClr val="accent6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16" name="Connettore diritto 315">
                    <a:extLst>
                      <a:ext uri="{FF2B5EF4-FFF2-40B4-BE49-F238E27FC236}">
                        <a16:creationId xmlns:a16="http://schemas.microsoft.com/office/drawing/2014/main" id="{8A11DD6E-FD8C-4AB3-8108-DEEECA8E231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7430665" y="1290842"/>
                    <a:ext cx="638478" cy="1225859"/>
                  </a:xfrm>
                  <a:prstGeom prst="line">
                    <a:avLst/>
                  </a:prstGeom>
                  <a:ln w="3175">
                    <a:solidFill>
                      <a:schemeClr val="accent6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18" name="Connettore diritto 317">
                    <a:extLst>
                      <a:ext uri="{FF2B5EF4-FFF2-40B4-BE49-F238E27FC236}">
                        <a16:creationId xmlns:a16="http://schemas.microsoft.com/office/drawing/2014/main" id="{00BBC054-DBAD-4316-AF29-F84E4A9F1E9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7639058" y="1292955"/>
                    <a:ext cx="430774" cy="1223746"/>
                  </a:xfrm>
                  <a:prstGeom prst="line">
                    <a:avLst/>
                  </a:prstGeom>
                  <a:ln w="3175">
                    <a:solidFill>
                      <a:schemeClr val="accent6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19" name="Connettore diritto 318">
                    <a:extLst>
                      <a:ext uri="{FF2B5EF4-FFF2-40B4-BE49-F238E27FC236}">
                        <a16:creationId xmlns:a16="http://schemas.microsoft.com/office/drawing/2014/main" id="{73B63255-CCBB-44EA-AB6B-C19B89CDB4B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7840080" y="1286877"/>
                    <a:ext cx="229402" cy="1229824"/>
                  </a:xfrm>
                  <a:prstGeom prst="line">
                    <a:avLst/>
                  </a:prstGeom>
                  <a:ln w="3175">
                    <a:solidFill>
                      <a:schemeClr val="accent6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7" name="Connettore diritto 76">
                    <a:extLst>
                      <a:ext uri="{FF2B5EF4-FFF2-40B4-BE49-F238E27FC236}">
                        <a16:creationId xmlns:a16="http://schemas.microsoft.com/office/drawing/2014/main" id="{9824392D-D0F5-44FC-B149-712D36A867A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8069425" y="1291145"/>
                    <a:ext cx="353653" cy="293748"/>
                  </a:xfrm>
                  <a:prstGeom prst="line">
                    <a:avLst/>
                  </a:prstGeom>
                  <a:ln w="3175">
                    <a:solidFill>
                      <a:schemeClr val="accent6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8" name="Connettore diritto 77">
                    <a:extLst>
                      <a:ext uri="{FF2B5EF4-FFF2-40B4-BE49-F238E27FC236}">
                        <a16:creationId xmlns:a16="http://schemas.microsoft.com/office/drawing/2014/main" id="{0C784DD0-B77E-4F3E-9638-4967743EC27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8069425" y="1291377"/>
                    <a:ext cx="345630" cy="309449"/>
                  </a:xfrm>
                  <a:prstGeom prst="line">
                    <a:avLst/>
                  </a:prstGeom>
                  <a:ln w="3175">
                    <a:solidFill>
                      <a:schemeClr val="accent6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9" name="Connettore diritto 78">
                    <a:extLst>
                      <a:ext uri="{FF2B5EF4-FFF2-40B4-BE49-F238E27FC236}">
                        <a16:creationId xmlns:a16="http://schemas.microsoft.com/office/drawing/2014/main" id="{55B08385-5C6C-46D8-9E47-6E589A2D96F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8069425" y="1291377"/>
                    <a:ext cx="343168" cy="346823"/>
                  </a:xfrm>
                  <a:prstGeom prst="line">
                    <a:avLst/>
                  </a:prstGeom>
                  <a:ln w="3175">
                    <a:solidFill>
                      <a:schemeClr val="accent6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0" name="Connettore diritto 79">
                    <a:extLst>
                      <a:ext uri="{FF2B5EF4-FFF2-40B4-BE49-F238E27FC236}">
                        <a16:creationId xmlns:a16="http://schemas.microsoft.com/office/drawing/2014/main" id="{3782E471-CAD2-4018-9588-1C2C0D5D33B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8075871" y="1291182"/>
                    <a:ext cx="356783" cy="424620"/>
                  </a:xfrm>
                  <a:prstGeom prst="line">
                    <a:avLst/>
                  </a:prstGeom>
                  <a:ln w="3175">
                    <a:solidFill>
                      <a:schemeClr val="accent6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1" name="Connettore diritto 80">
                    <a:extLst>
                      <a:ext uri="{FF2B5EF4-FFF2-40B4-BE49-F238E27FC236}">
                        <a16:creationId xmlns:a16="http://schemas.microsoft.com/office/drawing/2014/main" id="{A2B84AE9-50A9-4E9A-84CC-98F4EFCC4FA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8077469" y="1296382"/>
                    <a:ext cx="831135" cy="1215827"/>
                  </a:xfrm>
                  <a:prstGeom prst="line">
                    <a:avLst/>
                  </a:prstGeom>
                  <a:ln w="3175">
                    <a:solidFill>
                      <a:schemeClr val="accent6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2" name="Connettore diritto 81">
                    <a:extLst>
                      <a:ext uri="{FF2B5EF4-FFF2-40B4-BE49-F238E27FC236}">
                        <a16:creationId xmlns:a16="http://schemas.microsoft.com/office/drawing/2014/main" id="{C1D44DAB-B0B7-4184-A9B8-0D8AF2A965D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8072127" y="1291581"/>
                    <a:ext cx="636466" cy="1220628"/>
                  </a:xfrm>
                  <a:prstGeom prst="line">
                    <a:avLst/>
                  </a:prstGeom>
                  <a:ln w="3175">
                    <a:solidFill>
                      <a:schemeClr val="accent6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3" name="Connettore diritto 82">
                    <a:extLst>
                      <a:ext uri="{FF2B5EF4-FFF2-40B4-BE49-F238E27FC236}">
                        <a16:creationId xmlns:a16="http://schemas.microsoft.com/office/drawing/2014/main" id="{3599DA19-96D5-4E45-9CC7-BBB9296AEBB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8068824" y="1287575"/>
                    <a:ext cx="431377" cy="1224634"/>
                  </a:xfrm>
                  <a:prstGeom prst="line">
                    <a:avLst/>
                  </a:prstGeom>
                  <a:ln w="3175">
                    <a:solidFill>
                      <a:schemeClr val="accent6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4" name="Connettore diritto 83">
                    <a:extLst>
                      <a:ext uri="{FF2B5EF4-FFF2-40B4-BE49-F238E27FC236}">
                        <a16:creationId xmlns:a16="http://schemas.microsoft.com/office/drawing/2014/main" id="{EE80FA0B-E0B5-421C-A495-246B5C9FE16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8067554" y="1287414"/>
                    <a:ext cx="231623" cy="1224795"/>
                  </a:xfrm>
                  <a:prstGeom prst="line">
                    <a:avLst/>
                  </a:prstGeom>
                  <a:ln w="3175">
                    <a:solidFill>
                      <a:schemeClr val="accent6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0" name="Connettore diritto 89">
                    <a:extLst>
                      <a:ext uri="{FF2B5EF4-FFF2-40B4-BE49-F238E27FC236}">
                        <a16:creationId xmlns:a16="http://schemas.microsoft.com/office/drawing/2014/main" id="{93B80C86-4FF2-490C-8ADA-1EC8D9D3624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7032669" y="2043317"/>
                    <a:ext cx="398329" cy="474067"/>
                  </a:xfrm>
                  <a:prstGeom prst="line">
                    <a:avLst/>
                  </a:prstGeom>
                  <a:ln w="3175">
                    <a:solidFill>
                      <a:schemeClr val="accent6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3" name="Connettore diritto 92">
                    <a:extLst>
                      <a:ext uri="{FF2B5EF4-FFF2-40B4-BE49-F238E27FC236}">
                        <a16:creationId xmlns:a16="http://schemas.microsoft.com/office/drawing/2014/main" id="{56C75A19-ABC9-4B89-B857-F1761205700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6857144" y="2185319"/>
                    <a:ext cx="327234" cy="330719"/>
                  </a:xfrm>
                  <a:prstGeom prst="line">
                    <a:avLst/>
                  </a:prstGeom>
                  <a:ln w="3175">
                    <a:solidFill>
                      <a:schemeClr val="accent6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7" name="Connettore diritto 96">
                    <a:extLst>
                      <a:ext uri="{FF2B5EF4-FFF2-40B4-BE49-F238E27FC236}">
                        <a16:creationId xmlns:a16="http://schemas.microsoft.com/office/drawing/2014/main" id="{78CE9880-56A6-483C-BBCE-872AB532B58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6702651" y="2278060"/>
                    <a:ext cx="265771" cy="237951"/>
                  </a:xfrm>
                  <a:prstGeom prst="line">
                    <a:avLst/>
                  </a:prstGeom>
                  <a:ln w="3175">
                    <a:solidFill>
                      <a:schemeClr val="accent6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3" name="Connettore diritto 62">
                    <a:extLst>
                      <a:ext uri="{FF2B5EF4-FFF2-40B4-BE49-F238E27FC236}">
                        <a16:creationId xmlns:a16="http://schemas.microsoft.com/office/drawing/2014/main" id="{13D49CEA-461E-4887-A5FC-8C16536C844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6595769" y="2304643"/>
                    <a:ext cx="254555" cy="211435"/>
                  </a:xfrm>
                  <a:prstGeom prst="line">
                    <a:avLst/>
                  </a:prstGeom>
                  <a:ln w="3175">
                    <a:solidFill>
                      <a:schemeClr val="accent6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7" name="Connettore diritto 66">
                    <a:extLst>
                      <a:ext uri="{FF2B5EF4-FFF2-40B4-BE49-F238E27FC236}">
                        <a16:creationId xmlns:a16="http://schemas.microsoft.com/office/drawing/2014/main" id="{2CD0EDFC-8678-44B7-AF0E-323035E21BD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6500720" y="2314038"/>
                    <a:ext cx="260095" cy="202728"/>
                  </a:xfrm>
                  <a:prstGeom prst="line">
                    <a:avLst/>
                  </a:prstGeom>
                  <a:ln w="3175">
                    <a:solidFill>
                      <a:schemeClr val="accent6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1" name="Connettore diritto 70">
                    <a:extLst>
                      <a:ext uri="{FF2B5EF4-FFF2-40B4-BE49-F238E27FC236}">
                        <a16:creationId xmlns:a16="http://schemas.microsoft.com/office/drawing/2014/main" id="{E01CFB42-CDDD-45B8-AA5D-28724B3F8F1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6437447" y="2293341"/>
                    <a:ext cx="299041" cy="223790"/>
                  </a:xfrm>
                  <a:prstGeom prst="line">
                    <a:avLst/>
                  </a:prstGeom>
                  <a:ln w="3175">
                    <a:solidFill>
                      <a:schemeClr val="accent6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5" name="Connettore diritto 84">
                    <a:extLst>
                      <a:ext uri="{FF2B5EF4-FFF2-40B4-BE49-F238E27FC236}">
                        <a16:creationId xmlns:a16="http://schemas.microsoft.com/office/drawing/2014/main" id="{1A4DF816-D27E-4B34-982B-7891E4B493A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6394821" y="2259969"/>
                    <a:ext cx="344199" cy="252075"/>
                  </a:xfrm>
                  <a:prstGeom prst="line">
                    <a:avLst/>
                  </a:prstGeom>
                  <a:ln w="3175">
                    <a:solidFill>
                      <a:schemeClr val="accent6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1" name="Connettore diritto 170">
                    <a:extLst>
                      <a:ext uri="{FF2B5EF4-FFF2-40B4-BE49-F238E27FC236}">
                        <a16:creationId xmlns:a16="http://schemas.microsoft.com/office/drawing/2014/main" id="{FED0AF7C-4112-4D58-B950-A9616CC26DF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8574341" y="1883328"/>
                    <a:ext cx="539744" cy="642368"/>
                  </a:xfrm>
                  <a:prstGeom prst="line">
                    <a:avLst/>
                  </a:prstGeom>
                  <a:ln w="3175">
                    <a:solidFill>
                      <a:schemeClr val="accent6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4" name="Connettore diritto 173">
                    <a:extLst>
                      <a:ext uri="{FF2B5EF4-FFF2-40B4-BE49-F238E27FC236}">
                        <a16:creationId xmlns:a16="http://schemas.microsoft.com/office/drawing/2014/main" id="{9C308BD2-BFE6-4D00-8F80-6DCF7F46C6E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8795170" y="2024010"/>
                    <a:ext cx="491272" cy="496505"/>
                  </a:xfrm>
                  <a:prstGeom prst="line">
                    <a:avLst/>
                  </a:prstGeom>
                  <a:ln w="3175">
                    <a:solidFill>
                      <a:schemeClr val="accent6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8" name="Connettore diritto 177">
                    <a:extLst>
                      <a:ext uri="{FF2B5EF4-FFF2-40B4-BE49-F238E27FC236}">
                        <a16:creationId xmlns:a16="http://schemas.microsoft.com/office/drawing/2014/main" id="{1E091F28-24D0-4803-9619-95CB173639B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8967723" y="2097189"/>
                    <a:ext cx="471013" cy="421708"/>
                  </a:xfrm>
                  <a:prstGeom prst="line">
                    <a:avLst/>
                  </a:prstGeom>
                  <a:ln w="3175">
                    <a:solidFill>
                      <a:schemeClr val="accent6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2" name="Connettore diritto 181">
                    <a:extLst>
                      <a:ext uri="{FF2B5EF4-FFF2-40B4-BE49-F238E27FC236}">
                        <a16:creationId xmlns:a16="http://schemas.microsoft.com/office/drawing/2014/main" id="{49408940-6403-416D-99B2-328C3AB1403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9073052" y="2124121"/>
                    <a:ext cx="477232" cy="396394"/>
                  </a:xfrm>
                  <a:prstGeom prst="line">
                    <a:avLst/>
                  </a:prstGeom>
                  <a:ln w="3175">
                    <a:solidFill>
                      <a:schemeClr val="accent6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6" name="Connettore diritto 185">
                    <a:extLst>
                      <a:ext uri="{FF2B5EF4-FFF2-40B4-BE49-F238E27FC236}">
                        <a16:creationId xmlns:a16="http://schemas.microsoft.com/office/drawing/2014/main" id="{733F6806-2F6C-43D5-A9B6-68784F90B58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9127499" y="2117173"/>
                    <a:ext cx="521618" cy="406568"/>
                  </a:xfrm>
                  <a:prstGeom prst="line">
                    <a:avLst/>
                  </a:prstGeom>
                  <a:ln w="3175">
                    <a:solidFill>
                      <a:schemeClr val="accent6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3" name="Connettore diritto 192">
                    <a:extLst>
                      <a:ext uri="{FF2B5EF4-FFF2-40B4-BE49-F238E27FC236}">
                        <a16:creationId xmlns:a16="http://schemas.microsoft.com/office/drawing/2014/main" id="{C01A16B4-A9B2-420E-8E7D-D232780542E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9148119" y="2105776"/>
                    <a:ext cx="550453" cy="411936"/>
                  </a:xfrm>
                  <a:prstGeom prst="line">
                    <a:avLst/>
                  </a:prstGeom>
                  <a:ln w="3175">
                    <a:solidFill>
                      <a:schemeClr val="accent6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6" name="Connettore diritto 195">
                    <a:extLst>
                      <a:ext uri="{FF2B5EF4-FFF2-40B4-BE49-F238E27FC236}">
                        <a16:creationId xmlns:a16="http://schemas.microsoft.com/office/drawing/2014/main" id="{649490BD-E8B2-4ECB-B461-C4D0A6F08BE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9148119" y="2083438"/>
                    <a:ext cx="595135" cy="433947"/>
                  </a:xfrm>
                  <a:prstGeom prst="line">
                    <a:avLst/>
                  </a:prstGeom>
                  <a:ln w="3175">
                    <a:solidFill>
                      <a:schemeClr val="accent6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</p:grpSp>
      </p:grpSp>
      <p:grpSp>
        <p:nvGrpSpPr>
          <p:cNvPr id="189" name="Gruppo 188">
            <a:extLst>
              <a:ext uri="{FF2B5EF4-FFF2-40B4-BE49-F238E27FC236}">
                <a16:creationId xmlns:a16="http://schemas.microsoft.com/office/drawing/2014/main" id="{8AB58C62-4CCA-4D18-9D5D-986349726A58}"/>
              </a:ext>
            </a:extLst>
          </p:cNvPr>
          <p:cNvGrpSpPr/>
          <p:nvPr/>
        </p:nvGrpSpPr>
        <p:grpSpPr>
          <a:xfrm>
            <a:off x="8409353" y="436245"/>
            <a:ext cx="743007" cy="4360026"/>
            <a:chOff x="8409353" y="436245"/>
            <a:chExt cx="743007" cy="4360026"/>
          </a:xfrm>
        </p:grpSpPr>
        <p:cxnSp>
          <p:nvCxnSpPr>
            <p:cNvPr id="185" name="Connettore diritto 184">
              <a:extLst>
                <a:ext uri="{FF2B5EF4-FFF2-40B4-BE49-F238E27FC236}">
                  <a16:creationId xmlns:a16="http://schemas.microsoft.com/office/drawing/2014/main" id="{CC69FD5A-83BE-4276-A8E7-956C9BE6790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721511" y="436245"/>
              <a:ext cx="0" cy="4360026"/>
            </a:xfrm>
            <a:prstGeom prst="line">
              <a:avLst/>
            </a:prstGeom>
            <a:ln w="3175">
              <a:solidFill>
                <a:srgbClr val="0066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0" name="Gruppo 49">
              <a:extLst>
                <a:ext uri="{FF2B5EF4-FFF2-40B4-BE49-F238E27FC236}">
                  <a16:creationId xmlns:a16="http://schemas.microsoft.com/office/drawing/2014/main" id="{5BF3A553-48F2-4EAE-BE2F-95C0BA843982}"/>
                </a:ext>
              </a:extLst>
            </p:cNvPr>
            <p:cNvGrpSpPr/>
            <p:nvPr/>
          </p:nvGrpSpPr>
          <p:grpSpPr>
            <a:xfrm>
              <a:off x="8409353" y="436245"/>
              <a:ext cx="743007" cy="1687876"/>
              <a:chOff x="8409353" y="436245"/>
              <a:chExt cx="743007" cy="1687876"/>
            </a:xfrm>
          </p:grpSpPr>
          <p:cxnSp>
            <p:nvCxnSpPr>
              <p:cNvPr id="208" name="Connettore diritto 207">
                <a:extLst>
                  <a:ext uri="{FF2B5EF4-FFF2-40B4-BE49-F238E27FC236}">
                    <a16:creationId xmlns:a16="http://schemas.microsoft.com/office/drawing/2014/main" id="{358E7696-BE47-48EC-B126-2C7F19A585E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8721511" y="436245"/>
                <a:ext cx="426054" cy="1650445"/>
              </a:xfrm>
              <a:prstGeom prst="line">
                <a:avLst/>
              </a:prstGeom>
              <a:ln w="3175">
                <a:solidFill>
                  <a:srgbClr val="0066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0" name="Connettore diritto 209">
                <a:extLst>
                  <a:ext uri="{FF2B5EF4-FFF2-40B4-BE49-F238E27FC236}">
                    <a16:creationId xmlns:a16="http://schemas.microsoft.com/office/drawing/2014/main" id="{75552528-0D80-46C0-B1E8-58007339B5D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409353" y="449711"/>
                <a:ext cx="312747" cy="1200130"/>
              </a:xfrm>
              <a:prstGeom prst="line">
                <a:avLst/>
              </a:prstGeom>
              <a:ln w="3175">
                <a:solidFill>
                  <a:srgbClr val="0066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9" name="Gruppo 48">
                <a:extLst>
                  <a:ext uri="{FF2B5EF4-FFF2-40B4-BE49-F238E27FC236}">
                    <a16:creationId xmlns:a16="http://schemas.microsoft.com/office/drawing/2014/main" id="{CFF02077-D578-4C5C-8B0A-3595D7161C9D}"/>
                  </a:ext>
                </a:extLst>
              </p:cNvPr>
              <p:cNvGrpSpPr/>
              <p:nvPr/>
            </p:nvGrpSpPr>
            <p:grpSpPr>
              <a:xfrm>
                <a:off x="8412618" y="449710"/>
                <a:ext cx="739742" cy="1674411"/>
                <a:chOff x="8412618" y="449710"/>
                <a:chExt cx="739742" cy="1674411"/>
              </a:xfrm>
            </p:grpSpPr>
            <p:sp>
              <p:nvSpPr>
                <p:cNvPr id="25" name="Figura a mano libera: forma 24">
                  <a:extLst>
                    <a:ext uri="{FF2B5EF4-FFF2-40B4-BE49-F238E27FC236}">
                      <a16:creationId xmlns:a16="http://schemas.microsoft.com/office/drawing/2014/main" id="{68E75218-2680-4272-B47E-122104AD07E3}"/>
                    </a:ext>
                  </a:extLst>
                </p:cNvPr>
                <p:cNvSpPr/>
                <p:nvPr/>
              </p:nvSpPr>
              <p:spPr>
                <a:xfrm>
                  <a:off x="8412618" y="1600174"/>
                  <a:ext cx="739742" cy="523947"/>
                </a:xfrm>
                <a:custGeom>
                  <a:avLst/>
                  <a:gdLst>
                    <a:gd name="connsiteX0" fmla="*/ 348477 w 739742"/>
                    <a:gd name="connsiteY0" fmla="*/ 405791 h 523947"/>
                    <a:gd name="connsiteX1" fmla="*/ 135117 w 739742"/>
                    <a:gd name="connsiteY1" fmla="*/ 259106 h 523947"/>
                    <a:gd name="connsiteX2" fmla="*/ 18912 w 739742"/>
                    <a:gd name="connsiteY2" fmla="*/ 106706 h 523947"/>
                    <a:gd name="connsiteX3" fmla="*/ 1767 w 739742"/>
                    <a:gd name="connsiteY3" fmla="*/ 41936 h 523947"/>
                    <a:gd name="connsiteX4" fmla="*/ 36057 w 739742"/>
                    <a:gd name="connsiteY4" fmla="*/ 26 h 523947"/>
                    <a:gd name="connsiteX5" fmla="*/ 140832 w 739742"/>
                    <a:gd name="connsiteY5" fmla="*/ 47651 h 523947"/>
                    <a:gd name="connsiteX6" fmla="*/ 230367 w 739742"/>
                    <a:gd name="connsiteY6" fmla="*/ 106706 h 523947"/>
                    <a:gd name="connsiteX7" fmla="*/ 445632 w 739742"/>
                    <a:gd name="connsiteY7" fmla="*/ 262916 h 523947"/>
                    <a:gd name="connsiteX8" fmla="*/ 643752 w 739742"/>
                    <a:gd name="connsiteY8" fmla="*/ 407696 h 523947"/>
                    <a:gd name="connsiteX9" fmla="*/ 737097 w 739742"/>
                    <a:gd name="connsiteY9" fmla="*/ 495326 h 523947"/>
                    <a:gd name="connsiteX10" fmla="*/ 700902 w 739742"/>
                    <a:gd name="connsiteY10" fmla="*/ 523901 h 523947"/>
                    <a:gd name="connsiteX11" fmla="*/ 565647 w 739742"/>
                    <a:gd name="connsiteY11" fmla="*/ 499136 h 523947"/>
                    <a:gd name="connsiteX12" fmla="*/ 348477 w 739742"/>
                    <a:gd name="connsiteY12" fmla="*/ 405791 h 523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739742" h="523947">
                      <a:moveTo>
                        <a:pt x="348477" y="405791"/>
                      </a:moveTo>
                      <a:cubicBezTo>
                        <a:pt x="276722" y="365786"/>
                        <a:pt x="190044" y="308953"/>
                        <a:pt x="135117" y="259106"/>
                      </a:cubicBezTo>
                      <a:cubicBezTo>
                        <a:pt x="80190" y="209259"/>
                        <a:pt x="41137" y="142901"/>
                        <a:pt x="18912" y="106706"/>
                      </a:cubicBezTo>
                      <a:cubicBezTo>
                        <a:pt x="-3313" y="70511"/>
                        <a:pt x="-1090" y="59716"/>
                        <a:pt x="1767" y="41936"/>
                      </a:cubicBezTo>
                      <a:cubicBezTo>
                        <a:pt x="4624" y="24156"/>
                        <a:pt x="12880" y="-926"/>
                        <a:pt x="36057" y="26"/>
                      </a:cubicBezTo>
                      <a:cubicBezTo>
                        <a:pt x="59234" y="978"/>
                        <a:pt x="108447" y="29871"/>
                        <a:pt x="140832" y="47651"/>
                      </a:cubicBezTo>
                      <a:cubicBezTo>
                        <a:pt x="173217" y="65431"/>
                        <a:pt x="179567" y="70828"/>
                        <a:pt x="230367" y="106706"/>
                      </a:cubicBezTo>
                      <a:cubicBezTo>
                        <a:pt x="281167" y="142583"/>
                        <a:pt x="445632" y="262916"/>
                        <a:pt x="445632" y="262916"/>
                      </a:cubicBezTo>
                      <a:cubicBezTo>
                        <a:pt x="514529" y="313081"/>
                        <a:pt x="595175" y="368961"/>
                        <a:pt x="643752" y="407696"/>
                      </a:cubicBezTo>
                      <a:cubicBezTo>
                        <a:pt x="692329" y="446431"/>
                        <a:pt x="727572" y="475959"/>
                        <a:pt x="737097" y="495326"/>
                      </a:cubicBezTo>
                      <a:cubicBezTo>
                        <a:pt x="746622" y="514693"/>
                        <a:pt x="729477" y="523266"/>
                        <a:pt x="700902" y="523901"/>
                      </a:cubicBezTo>
                      <a:cubicBezTo>
                        <a:pt x="672327" y="524536"/>
                        <a:pt x="624067" y="518821"/>
                        <a:pt x="565647" y="499136"/>
                      </a:cubicBezTo>
                      <a:cubicBezTo>
                        <a:pt x="507227" y="479451"/>
                        <a:pt x="420232" y="445796"/>
                        <a:pt x="348477" y="405791"/>
                      </a:cubicBezTo>
                      <a:close/>
                    </a:path>
                  </a:pathLst>
                </a:custGeom>
                <a:noFill/>
                <a:ln w="635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it-IT"/>
                </a:p>
              </p:txBody>
            </p:sp>
            <p:grpSp>
              <p:nvGrpSpPr>
                <p:cNvPr id="48" name="Gruppo 47">
                  <a:extLst>
                    <a:ext uri="{FF2B5EF4-FFF2-40B4-BE49-F238E27FC236}">
                      <a16:creationId xmlns:a16="http://schemas.microsoft.com/office/drawing/2014/main" id="{F8F256B1-BAF2-4B04-97CA-675767CB66F2}"/>
                    </a:ext>
                  </a:extLst>
                </p:cNvPr>
                <p:cNvGrpSpPr/>
                <p:nvPr/>
              </p:nvGrpSpPr>
              <p:grpSpPr>
                <a:xfrm>
                  <a:off x="8418726" y="449710"/>
                  <a:ext cx="710381" cy="1667463"/>
                  <a:chOff x="8418726" y="449710"/>
                  <a:chExt cx="710381" cy="1667463"/>
                </a:xfrm>
              </p:grpSpPr>
              <p:cxnSp>
                <p:nvCxnSpPr>
                  <p:cNvPr id="157" name="Connettore diritto 156">
                    <a:extLst>
                      <a:ext uri="{FF2B5EF4-FFF2-40B4-BE49-F238E27FC236}">
                        <a16:creationId xmlns:a16="http://schemas.microsoft.com/office/drawing/2014/main" id="{AAE4536A-2639-490E-99FF-0D438022930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8439149" y="449710"/>
                    <a:ext cx="283290" cy="1266092"/>
                  </a:xfrm>
                  <a:prstGeom prst="line">
                    <a:avLst/>
                  </a:prstGeom>
                  <a:ln w="3175">
                    <a:solidFill>
                      <a:srgbClr val="0066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8" name="Connettore diritto 157">
                    <a:extLst>
                      <a:ext uri="{FF2B5EF4-FFF2-40B4-BE49-F238E27FC236}">
                        <a16:creationId xmlns:a16="http://schemas.microsoft.com/office/drawing/2014/main" id="{E7F9C42A-1C20-4173-88AC-D25E5EDF592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8469082" y="449710"/>
                    <a:ext cx="246667" cy="1325337"/>
                  </a:xfrm>
                  <a:prstGeom prst="line">
                    <a:avLst/>
                  </a:prstGeom>
                  <a:ln w="3175">
                    <a:solidFill>
                      <a:srgbClr val="0066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9" name="Connettore diritto 158">
                    <a:extLst>
                      <a:ext uri="{FF2B5EF4-FFF2-40B4-BE49-F238E27FC236}">
                        <a16:creationId xmlns:a16="http://schemas.microsoft.com/office/drawing/2014/main" id="{D1DD10F4-DDC1-4F7A-B9DA-FCCB1D8F5AE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8522903" y="449710"/>
                    <a:ext cx="198947" cy="1384148"/>
                  </a:xfrm>
                  <a:prstGeom prst="line">
                    <a:avLst/>
                  </a:prstGeom>
                  <a:ln w="3175">
                    <a:solidFill>
                      <a:srgbClr val="0066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0" name="Connettore diritto 159">
                    <a:extLst>
                      <a:ext uri="{FF2B5EF4-FFF2-40B4-BE49-F238E27FC236}">
                        <a16:creationId xmlns:a16="http://schemas.microsoft.com/office/drawing/2014/main" id="{931715A7-CBC9-403B-AA81-DDD5287D823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8584379" y="449710"/>
                    <a:ext cx="141044" cy="1439163"/>
                  </a:xfrm>
                  <a:prstGeom prst="line">
                    <a:avLst/>
                  </a:prstGeom>
                  <a:ln w="3175">
                    <a:solidFill>
                      <a:srgbClr val="0066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1" name="Connettore diritto 160">
                    <a:extLst>
                      <a:ext uri="{FF2B5EF4-FFF2-40B4-BE49-F238E27FC236}">
                        <a16:creationId xmlns:a16="http://schemas.microsoft.com/office/drawing/2014/main" id="{AEBAC6E6-9310-465E-90D0-B682DF5B139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8669617" y="455008"/>
                    <a:ext cx="55870" cy="1494661"/>
                  </a:xfrm>
                  <a:prstGeom prst="line">
                    <a:avLst/>
                  </a:prstGeom>
                  <a:ln w="3175">
                    <a:solidFill>
                      <a:srgbClr val="0066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5" name="Connettore diritto 164">
                    <a:extLst>
                      <a:ext uri="{FF2B5EF4-FFF2-40B4-BE49-F238E27FC236}">
                        <a16:creationId xmlns:a16="http://schemas.microsoft.com/office/drawing/2014/main" id="{D4AEAC39-3F01-4498-8FAC-7636F7187B9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8719417" y="450218"/>
                    <a:ext cx="372981" cy="1666955"/>
                  </a:xfrm>
                  <a:prstGeom prst="line">
                    <a:avLst/>
                  </a:prstGeom>
                  <a:ln w="3175">
                    <a:solidFill>
                      <a:srgbClr val="0066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6" name="Connettore diritto 165">
                    <a:extLst>
                      <a:ext uri="{FF2B5EF4-FFF2-40B4-BE49-F238E27FC236}">
                        <a16:creationId xmlns:a16="http://schemas.microsoft.com/office/drawing/2014/main" id="{64EB995E-C5D3-47BD-81EB-04EB96FCE23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8726108" y="450218"/>
                    <a:ext cx="310244" cy="1666955"/>
                  </a:xfrm>
                  <a:prstGeom prst="line">
                    <a:avLst/>
                  </a:prstGeom>
                  <a:ln w="3175">
                    <a:solidFill>
                      <a:srgbClr val="0066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7" name="Connettore diritto 166">
                    <a:extLst>
                      <a:ext uri="{FF2B5EF4-FFF2-40B4-BE49-F238E27FC236}">
                        <a16:creationId xmlns:a16="http://schemas.microsoft.com/office/drawing/2014/main" id="{D75443C7-36DE-4817-AD57-F966B101AE9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8720006" y="450218"/>
                    <a:ext cx="236721" cy="1646971"/>
                  </a:xfrm>
                  <a:prstGeom prst="line">
                    <a:avLst/>
                  </a:prstGeom>
                  <a:ln w="3175">
                    <a:solidFill>
                      <a:srgbClr val="0066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8" name="Connettore diritto 167">
                    <a:extLst>
                      <a:ext uri="{FF2B5EF4-FFF2-40B4-BE49-F238E27FC236}">
                        <a16:creationId xmlns:a16="http://schemas.microsoft.com/office/drawing/2014/main" id="{D498D950-B504-4B29-9204-466696F78CA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8716431" y="450218"/>
                    <a:ext cx="157728" cy="1609414"/>
                  </a:xfrm>
                  <a:prstGeom prst="line">
                    <a:avLst/>
                  </a:prstGeom>
                  <a:ln w="3175">
                    <a:solidFill>
                      <a:srgbClr val="0066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9" name="Connettore diritto 168">
                    <a:extLst>
                      <a:ext uri="{FF2B5EF4-FFF2-40B4-BE49-F238E27FC236}">
                        <a16:creationId xmlns:a16="http://schemas.microsoft.com/office/drawing/2014/main" id="{057CED27-1959-4EFD-A904-C91A2980DB1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8716368" y="455516"/>
                    <a:ext cx="58297" cy="1559632"/>
                  </a:xfrm>
                  <a:prstGeom prst="line">
                    <a:avLst/>
                  </a:prstGeom>
                  <a:ln w="3175">
                    <a:solidFill>
                      <a:srgbClr val="0066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1" name="Connettore diritto 200">
                    <a:extLst>
                      <a:ext uri="{FF2B5EF4-FFF2-40B4-BE49-F238E27FC236}">
                        <a16:creationId xmlns:a16="http://schemas.microsoft.com/office/drawing/2014/main" id="{954C3E23-B3E3-4192-94F4-864DCC0FB1D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8418726" y="449710"/>
                    <a:ext cx="303374" cy="1222401"/>
                  </a:xfrm>
                  <a:prstGeom prst="line">
                    <a:avLst/>
                  </a:prstGeom>
                  <a:ln w="3175">
                    <a:solidFill>
                      <a:srgbClr val="0066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6" name="Connettore diritto 215">
                    <a:extLst>
                      <a:ext uri="{FF2B5EF4-FFF2-40B4-BE49-F238E27FC236}">
                        <a16:creationId xmlns:a16="http://schemas.microsoft.com/office/drawing/2014/main" id="{18ACAAA7-2AE5-47C4-A811-0E80B4F7985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8722100" y="454409"/>
                    <a:ext cx="407007" cy="1662611"/>
                  </a:xfrm>
                  <a:prstGeom prst="line">
                    <a:avLst/>
                  </a:prstGeom>
                  <a:ln w="3175">
                    <a:solidFill>
                      <a:srgbClr val="0066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</p:grpSp>
      </p:grpSp>
      <p:grpSp>
        <p:nvGrpSpPr>
          <p:cNvPr id="66" name="Gruppo 65">
            <a:extLst>
              <a:ext uri="{FF2B5EF4-FFF2-40B4-BE49-F238E27FC236}">
                <a16:creationId xmlns:a16="http://schemas.microsoft.com/office/drawing/2014/main" id="{0E60718E-D25B-486F-AF25-FDF1E3D8F023}"/>
              </a:ext>
            </a:extLst>
          </p:cNvPr>
          <p:cNvGrpSpPr/>
          <p:nvPr/>
        </p:nvGrpSpPr>
        <p:grpSpPr>
          <a:xfrm>
            <a:off x="6349650" y="3392967"/>
            <a:ext cx="3431213" cy="3423952"/>
            <a:chOff x="6348619" y="3391259"/>
            <a:chExt cx="3431213" cy="3423952"/>
          </a:xfrm>
        </p:grpSpPr>
        <p:sp>
          <p:nvSpPr>
            <p:cNvPr id="11" name="Ovale 10">
              <a:extLst>
                <a:ext uri="{FF2B5EF4-FFF2-40B4-BE49-F238E27FC236}">
                  <a16:creationId xmlns:a16="http://schemas.microsoft.com/office/drawing/2014/main" id="{4E1EE750-BB98-4D11-97A0-040CDE007667}"/>
                </a:ext>
              </a:extLst>
            </p:cNvPr>
            <p:cNvSpPr/>
            <p:nvPr/>
          </p:nvSpPr>
          <p:spPr>
            <a:xfrm>
              <a:off x="6359832" y="3391259"/>
              <a:ext cx="3420000" cy="3420000"/>
            </a:xfrm>
            <a:prstGeom prst="ellipse">
              <a:avLst/>
            </a:prstGeom>
            <a:noFill/>
            <a:ln w="3175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grpSp>
          <p:nvGrpSpPr>
            <p:cNvPr id="10" name="Gruppo 9">
              <a:extLst>
                <a:ext uri="{FF2B5EF4-FFF2-40B4-BE49-F238E27FC236}">
                  <a16:creationId xmlns:a16="http://schemas.microsoft.com/office/drawing/2014/main" id="{39BD7329-6E9B-4A3B-8925-26CD5DB6E4EC}"/>
                </a:ext>
              </a:extLst>
            </p:cNvPr>
            <p:cNvGrpSpPr/>
            <p:nvPr/>
          </p:nvGrpSpPr>
          <p:grpSpPr>
            <a:xfrm>
              <a:off x="6348619" y="3391259"/>
              <a:ext cx="3427148" cy="3423952"/>
              <a:chOff x="6348619" y="3391259"/>
              <a:chExt cx="3427148" cy="3423952"/>
            </a:xfrm>
          </p:grpSpPr>
          <p:cxnSp>
            <p:nvCxnSpPr>
              <p:cNvPr id="378" name="Connettore diritto 377">
                <a:extLst>
                  <a:ext uri="{FF2B5EF4-FFF2-40B4-BE49-F238E27FC236}">
                    <a16:creationId xmlns:a16="http://schemas.microsoft.com/office/drawing/2014/main" id="{0CB32587-5606-4524-9737-2064414F4F9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934327" y="5103828"/>
                <a:ext cx="837384" cy="0"/>
              </a:xfrm>
              <a:prstGeom prst="line">
                <a:avLst/>
              </a:prstGeom>
              <a:ln w="3175">
                <a:solidFill>
                  <a:schemeClr val="accent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41" name="Gruppo 440">
                <a:extLst>
                  <a:ext uri="{FF2B5EF4-FFF2-40B4-BE49-F238E27FC236}">
                    <a16:creationId xmlns:a16="http://schemas.microsoft.com/office/drawing/2014/main" id="{AE2AB4F1-3190-4CE6-8544-404314AB01A7}"/>
                  </a:ext>
                </a:extLst>
              </p:cNvPr>
              <p:cNvGrpSpPr/>
              <p:nvPr/>
            </p:nvGrpSpPr>
            <p:grpSpPr>
              <a:xfrm>
                <a:off x="6348619" y="3391259"/>
                <a:ext cx="3427148" cy="3423952"/>
                <a:chOff x="6348619" y="3391259"/>
                <a:chExt cx="3427148" cy="3423952"/>
              </a:xfrm>
            </p:grpSpPr>
            <p:grpSp>
              <p:nvGrpSpPr>
                <p:cNvPr id="374" name="Gruppo 373">
                  <a:extLst>
                    <a:ext uri="{FF2B5EF4-FFF2-40B4-BE49-F238E27FC236}">
                      <a16:creationId xmlns:a16="http://schemas.microsoft.com/office/drawing/2014/main" id="{702A5ACF-A775-41F4-A299-8392579558AE}"/>
                    </a:ext>
                  </a:extLst>
                </p:cNvPr>
                <p:cNvGrpSpPr/>
                <p:nvPr/>
              </p:nvGrpSpPr>
              <p:grpSpPr>
                <a:xfrm>
                  <a:off x="6372012" y="3391259"/>
                  <a:ext cx="3390951" cy="3423952"/>
                  <a:chOff x="6372012" y="3391259"/>
                  <a:chExt cx="3390951" cy="3423952"/>
                </a:xfrm>
              </p:grpSpPr>
              <p:grpSp>
                <p:nvGrpSpPr>
                  <p:cNvPr id="296" name="Gruppo 295">
                    <a:extLst>
                      <a:ext uri="{FF2B5EF4-FFF2-40B4-BE49-F238E27FC236}">
                        <a16:creationId xmlns:a16="http://schemas.microsoft.com/office/drawing/2014/main" id="{C1053BAF-702F-481C-8EDF-AD3822A16C6F}"/>
                      </a:ext>
                    </a:extLst>
                  </p:cNvPr>
                  <p:cNvGrpSpPr/>
                  <p:nvPr/>
                </p:nvGrpSpPr>
                <p:grpSpPr>
                  <a:xfrm>
                    <a:off x="6413954" y="3391259"/>
                    <a:ext cx="3307371" cy="3420000"/>
                    <a:chOff x="7065747" y="3079996"/>
                    <a:chExt cx="3307371" cy="3420000"/>
                  </a:xfrm>
                </p:grpSpPr>
                <p:grpSp>
                  <p:nvGrpSpPr>
                    <p:cNvPr id="297" name="Gruppo 296">
                      <a:extLst>
                        <a:ext uri="{FF2B5EF4-FFF2-40B4-BE49-F238E27FC236}">
                          <a16:creationId xmlns:a16="http://schemas.microsoft.com/office/drawing/2014/main" id="{A498D492-E713-4DC9-8FA8-F6F66C3FD7E0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7065747" y="3138320"/>
                      <a:ext cx="3307371" cy="3298806"/>
                      <a:chOff x="7065747" y="3138320"/>
                      <a:chExt cx="3307371" cy="3298806"/>
                    </a:xfrm>
                  </p:grpSpPr>
                  <p:cxnSp>
                    <p:nvCxnSpPr>
                      <p:cNvPr id="308" name="Connettore diritto 307">
                        <a:extLst>
                          <a:ext uri="{FF2B5EF4-FFF2-40B4-BE49-F238E27FC236}">
                            <a16:creationId xmlns:a16="http://schemas.microsoft.com/office/drawing/2014/main" id="{FD38FC4B-B2B4-4013-B409-9F7C07A2A896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8133845" y="4794420"/>
                        <a:ext cx="1137748" cy="0"/>
                      </a:xfrm>
                      <a:prstGeom prst="line">
                        <a:avLst/>
                      </a:prstGeom>
                      <a:ln w="3175">
                        <a:solidFill>
                          <a:schemeClr val="accent6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09" name="Connettore diritto 308">
                        <a:extLst>
                          <a:ext uri="{FF2B5EF4-FFF2-40B4-BE49-F238E27FC236}">
                            <a16:creationId xmlns:a16="http://schemas.microsoft.com/office/drawing/2014/main" id="{7F03DA05-CD2F-4887-9881-122C8E24D295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7065747" y="4351382"/>
                        <a:ext cx="3307371" cy="886208"/>
                      </a:xfrm>
                      <a:prstGeom prst="line">
                        <a:avLst/>
                      </a:prstGeom>
                      <a:ln w="3175">
                        <a:solidFill>
                          <a:schemeClr val="accent6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15" name="Connettore diritto 314">
                        <a:extLst>
                          <a:ext uri="{FF2B5EF4-FFF2-40B4-BE49-F238E27FC236}">
                            <a16:creationId xmlns:a16="http://schemas.microsoft.com/office/drawing/2014/main" id="{F98F01D8-6B3A-48CB-ADE5-FCE4FACC1CB4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7236331" y="3937580"/>
                        <a:ext cx="2961708" cy="1709941"/>
                      </a:xfrm>
                      <a:prstGeom prst="line">
                        <a:avLst/>
                      </a:prstGeom>
                      <a:ln w="3175">
                        <a:solidFill>
                          <a:schemeClr val="accent6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17" name="Connettore diritto 316">
                        <a:extLst>
                          <a:ext uri="{FF2B5EF4-FFF2-40B4-BE49-F238E27FC236}">
                            <a16:creationId xmlns:a16="http://schemas.microsoft.com/office/drawing/2014/main" id="{35481801-DC92-4E40-9E9C-4F7BDEB21EE4}"/>
                          </a:ext>
                        </a:extLst>
                      </p:cNvPr>
                      <p:cNvCxnSpPr>
                        <a:cxnSpLocks/>
                        <a:stCxn id="11" idx="1"/>
                      </p:cNvCxnSpPr>
                      <p:nvPr/>
                    </p:nvCxnSpPr>
                    <p:spPr>
                      <a:xfrm>
                        <a:off x="7512472" y="3580843"/>
                        <a:ext cx="2407644" cy="2410132"/>
                      </a:xfrm>
                      <a:prstGeom prst="line">
                        <a:avLst/>
                      </a:prstGeom>
                      <a:ln w="3175">
                        <a:solidFill>
                          <a:schemeClr val="accent6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20" name="Connettore diritto 319">
                        <a:extLst>
                          <a:ext uri="{FF2B5EF4-FFF2-40B4-BE49-F238E27FC236}">
                            <a16:creationId xmlns:a16="http://schemas.microsoft.com/office/drawing/2014/main" id="{A2789607-BC32-4551-930C-58C2DCD92E31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7867466" y="3313942"/>
                        <a:ext cx="1704860" cy="2952894"/>
                      </a:xfrm>
                      <a:prstGeom prst="line">
                        <a:avLst/>
                      </a:prstGeom>
                      <a:ln w="3175">
                        <a:solidFill>
                          <a:schemeClr val="accent6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21" name="Connettore diritto 320">
                        <a:extLst>
                          <a:ext uri="{FF2B5EF4-FFF2-40B4-BE49-F238E27FC236}">
                            <a16:creationId xmlns:a16="http://schemas.microsoft.com/office/drawing/2014/main" id="{AC1C512F-F66B-4056-AFE0-10A0474A3C81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8276933" y="3138320"/>
                        <a:ext cx="883912" cy="3298806"/>
                      </a:xfrm>
                      <a:prstGeom prst="line">
                        <a:avLst/>
                      </a:prstGeom>
                      <a:ln w="3175">
                        <a:solidFill>
                          <a:schemeClr val="accent6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301" name="Connettore diritto 300">
                      <a:extLst>
                        <a:ext uri="{FF2B5EF4-FFF2-40B4-BE49-F238E27FC236}">
                          <a16:creationId xmlns:a16="http://schemas.microsoft.com/office/drawing/2014/main" id="{A4BA1B05-25EE-4C97-92E9-6716640E457B}"/>
                        </a:ext>
                      </a:extLst>
                    </p:cNvPr>
                    <p:cNvCxnSpPr>
                      <a:cxnSpLocks/>
                      <a:stCxn id="11" idx="0"/>
                      <a:endCxn id="11" idx="4"/>
                    </p:cNvCxnSpPr>
                    <p:nvPr/>
                  </p:nvCxnSpPr>
                  <p:spPr>
                    <a:xfrm>
                      <a:off x="8721625" y="3079996"/>
                      <a:ext cx="0" cy="3420000"/>
                    </a:xfrm>
                    <a:prstGeom prst="line">
                      <a:avLst/>
                    </a:prstGeom>
                    <a:ln w="3175">
                      <a:solidFill>
                        <a:schemeClr val="accent6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02" name="Connettore diritto 301">
                      <a:extLst>
                        <a:ext uri="{FF2B5EF4-FFF2-40B4-BE49-F238E27FC236}">
                          <a16:creationId xmlns:a16="http://schemas.microsoft.com/office/drawing/2014/main" id="{CDF28D26-B3DA-45D5-8DA9-B591B8DA6276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>
                      <a:off x="8281530" y="3139256"/>
                      <a:ext cx="881639" cy="3290323"/>
                    </a:xfrm>
                    <a:prstGeom prst="line">
                      <a:avLst/>
                    </a:prstGeom>
                    <a:ln w="3175">
                      <a:solidFill>
                        <a:schemeClr val="accent6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03" name="Connettore diritto 302">
                      <a:extLst>
                        <a:ext uri="{FF2B5EF4-FFF2-40B4-BE49-F238E27FC236}">
                          <a16:creationId xmlns:a16="http://schemas.microsoft.com/office/drawing/2014/main" id="{B1C96CEF-A3BA-4F44-9819-57B2853B6970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>
                      <a:off x="7873661" y="3321673"/>
                      <a:ext cx="1695226" cy="2936203"/>
                    </a:xfrm>
                    <a:prstGeom prst="line">
                      <a:avLst/>
                    </a:prstGeom>
                    <a:ln w="3175">
                      <a:solidFill>
                        <a:schemeClr val="accent6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04" name="Connettore diritto 303">
                      <a:extLst>
                        <a:ext uri="{FF2B5EF4-FFF2-40B4-BE49-F238E27FC236}">
                          <a16:creationId xmlns:a16="http://schemas.microsoft.com/office/drawing/2014/main" id="{63763CFD-5172-467F-8545-127CF6805B8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>
                      <a:off x="8329754" y="4446868"/>
                      <a:ext cx="738526" cy="738532"/>
                    </a:xfrm>
                    <a:prstGeom prst="line">
                      <a:avLst/>
                    </a:prstGeom>
                    <a:ln w="3175">
                      <a:solidFill>
                        <a:schemeClr val="accent6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05" name="Connettore diritto 304">
                      <a:extLst>
                        <a:ext uri="{FF2B5EF4-FFF2-40B4-BE49-F238E27FC236}">
                          <a16:creationId xmlns:a16="http://schemas.microsoft.com/office/drawing/2014/main" id="{B6BEADE9-92C9-497A-841C-79AEB8A75A62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>
                      <a:off x="8294934" y="4581587"/>
                      <a:ext cx="790157" cy="456198"/>
                    </a:xfrm>
                    <a:prstGeom prst="line">
                      <a:avLst/>
                    </a:prstGeom>
                    <a:ln w="3175">
                      <a:solidFill>
                        <a:schemeClr val="accent6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06" name="Connettore diritto 305">
                      <a:extLst>
                        <a:ext uri="{FF2B5EF4-FFF2-40B4-BE49-F238E27FC236}">
                          <a16:creationId xmlns:a16="http://schemas.microsoft.com/office/drawing/2014/main" id="{56EBEB89-C445-4B0E-A7AC-934F9D9CE10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>
                      <a:off x="8252995" y="4681768"/>
                      <a:ext cx="872629" cy="233820"/>
                    </a:xfrm>
                    <a:prstGeom prst="line">
                      <a:avLst/>
                    </a:prstGeom>
                    <a:ln w="3175">
                      <a:solidFill>
                        <a:schemeClr val="accent6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60" name="Gruppo 359">
                    <a:extLst>
                      <a:ext uri="{FF2B5EF4-FFF2-40B4-BE49-F238E27FC236}">
                        <a16:creationId xmlns:a16="http://schemas.microsoft.com/office/drawing/2014/main" id="{B4CB9773-2165-4C79-8EBD-0DFB00C868B5}"/>
                      </a:ext>
                    </a:extLst>
                  </p:cNvPr>
                  <p:cNvGrpSpPr/>
                  <p:nvPr/>
                </p:nvGrpSpPr>
                <p:grpSpPr>
                  <a:xfrm rot="480000">
                    <a:off x="6372012" y="3395211"/>
                    <a:ext cx="3390951" cy="3420000"/>
                    <a:chOff x="7024011" y="3078812"/>
                    <a:chExt cx="3390951" cy="3420000"/>
                  </a:xfrm>
                </p:grpSpPr>
                <p:grpSp>
                  <p:nvGrpSpPr>
                    <p:cNvPr id="361" name="Gruppo 360">
                      <a:extLst>
                        <a:ext uri="{FF2B5EF4-FFF2-40B4-BE49-F238E27FC236}">
                          <a16:creationId xmlns:a16="http://schemas.microsoft.com/office/drawing/2014/main" id="{54406946-FB01-4F35-9887-95172EA4A01A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7024011" y="3138320"/>
                      <a:ext cx="3390951" cy="3298806"/>
                      <a:chOff x="7024011" y="3138320"/>
                      <a:chExt cx="3390951" cy="3298806"/>
                    </a:xfrm>
                  </p:grpSpPr>
                  <p:cxnSp>
                    <p:nvCxnSpPr>
                      <p:cNvPr id="368" name="Connettore diritto 367">
                        <a:extLst>
                          <a:ext uri="{FF2B5EF4-FFF2-40B4-BE49-F238E27FC236}">
                            <a16:creationId xmlns:a16="http://schemas.microsoft.com/office/drawing/2014/main" id="{CC985A49-7CE2-42DD-82C9-C09BC2761DA3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rot="21120000">
                        <a:off x="7024011" y="4556136"/>
                        <a:ext cx="3390951" cy="476567"/>
                      </a:xfrm>
                      <a:prstGeom prst="line">
                        <a:avLst/>
                      </a:prstGeom>
                      <a:ln w="3175">
                        <a:solidFill>
                          <a:schemeClr val="accent6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69" name="Connettore diritto 368">
                        <a:extLst>
                          <a:ext uri="{FF2B5EF4-FFF2-40B4-BE49-F238E27FC236}">
                            <a16:creationId xmlns:a16="http://schemas.microsoft.com/office/drawing/2014/main" id="{689475CD-DC4A-4743-9FE7-1E679CCE7710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7065747" y="4351382"/>
                        <a:ext cx="3307371" cy="886208"/>
                      </a:xfrm>
                      <a:prstGeom prst="line">
                        <a:avLst/>
                      </a:prstGeom>
                      <a:ln w="3175">
                        <a:solidFill>
                          <a:schemeClr val="accent6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70" name="Connettore diritto 369">
                        <a:extLst>
                          <a:ext uri="{FF2B5EF4-FFF2-40B4-BE49-F238E27FC236}">
                            <a16:creationId xmlns:a16="http://schemas.microsoft.com/office/drawing/2014/main" id="{31BE2ABF-24D5-4277-98F5-4C0CA40E7C82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7236331" y="3937580"/>
                        <a:ext cx="2961708" cy="1709941"/>
                      </a:xfrm>
                      <a:prstGeom prst="line">
                        <a:avLst/>
                      </a:prstGeom>
                      <a:ln w="3175">
                        <a:solidFill>
                          <a:schemeClr val="accent6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71" name="Connettore diritto 370">
                        <a:extLst>
                          <a:ext uri="{FF2B5EF4-FFF2-40B4-BE49-F238E27FC236}">
                            <a16:creationId xmlns:a16="http://schemas.microsoft.com/office/drawing/2014/main" id="{A0C31259-70F1-46BA-9DE6-A92881610D6C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7512472" y="3580843"/>
                        <a:ext cx="2407644" cy="2410132"/>
                      </a:xfrm>
                      <a:prstGeom prst="line">
                        <a:avLst/>
                      </a:prstGeom>
                      <a:ln w="3175">
                        <a:solidFill>
                          <a:schemeClr val="accent6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72" name="Connettore diritto 371">
                        <a:extLst>
                          <a:ext uri="{FF2B5EF4-FFF2-40B4-BE49-F238E27FC236}">
                            <a16:creationId xmlns:a16="http://schemas.microsoft.com/office/drawing/2014/main" id="{5336901B-3060-44CF-9969-5B4CA1D7BC19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7867466" y="3313942"/>
                        <a:ext cx="1704860" cy="2952894"/>
                      </a:xfrm>
                      <a:prstGeom prst="line">
                        <a:avLst/>
                      </a:prstGeom>
                      <a:ln w="3175">
                        <a:solidFill>
                          <a:schemeClr val="accent6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73" name="Connettore diritto 372">
                        <a:extLst>
                          <a:ext uri="{FF2B5EF4-FFF2-40B4-BE49-F238E27FC236}">
                            <a16:creationId xmlns:a16="http://schemas.microsoft.com/office/drawing/2014/main" id="{65DD0A25-038A-4C88-AD6B-0ED4E51DD48D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8276933" y="3138320"/>
                        <a:ext cx="883912" cy="3298806"/>
                      </a:xfrm>
                      <a:prstGeom prst="line">
                        <a:avLst/>
                      </a:prstGeom>
                      <a:ln w="3175">
                        <a:solidFill>
                          <a:schemeClr val="accent6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362" name="Connettore diritto 361">
                      <a:extLst>
                        <a:ext uri="{FF2B5EF4-FFF2-40B4-BE49-F238E27FC236}">
                          <a16:creationId xmlns:a16="http://schemas.microsoft.com/office/drawing/2014/main" id="{F8F5BA4A-0A01-4205-BE67-50D58763D052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8721935" y="3078812"/>
                      <a:ext cx="0" cy="3420000"/>
                    </a:xfrm>
                    <a:prstGeom prst="line">
                      <a:avLst/>
                    </a:prstGeom>
                    <a:ln w="3175">
                      <a:solidFill>
                        <a:schemeClr val="accent6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63" name="Connettore diritto 362">
                      <a:extLst>
                        <a:ext uri="{FF2B5EF4-FFF2-40B4-BE49-F238E27FC236}">
                          <a16:creationId xmlns:a16="http://schemas.microsoft.com/office/drawing/2014/main" id="{460FDFAC-2D76-4F23-B8D2-93F793F3C48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>
                      <a:off x="8281530" y="3139256"/>
                      <a:ext cx="881639" cy="3290323"/>
                    </a:xfrm>
                    <a:prstGeom prst="line">
                      <a:avLst/>
                    </a:prstGeom>
                    <a:ln w="3175">
                      <a:solidFill>
                        <a:schemeClr val="accent6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64" name="Connettore diritto 363">
                      <a:extLst>
                        <a:ext uri="{FF2B5EF4-FFF2-40B4-BE49-F238E27FC236}">
                          <a16:creationId xmlns:a16="http://schemas.microsoft.com/office/drawing/2014/main" id="{E21AF2D2-DE8B-4C41-BFBE-26B801D5E09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rot="21120000" flipH="1">
                      <a:off x="8318253" y="4316059"/>
                      <a:ext cx="778070" cy="995880"/>
                    </a:xfrm>
                    <a:prstGeom prst="line">
                      <a:avLst/>
                    </a:prstGeom>
                    <a:ln w="3175">
                      <a:solidFill>
                        <a:schemeClr val="accent6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65" name="Connettore diritto 364">
                      <a:extLst>
                        <a:ext uri="{FF2B5EF4-FFF2-40B4-BE49-F238E27FC236}">
                          <a16:creationId xmlns:a16="http://schemas.microsoft.com/office/drawing/2014/main" id="{101C7090-AAE3-4357-BBFC-FE4BFA619576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rot="21120000" flipH="1">
                      <a:off x="8325176" y="4527519"/>
                      <a:ext cx="755555" cy="569356"/>
                    </a:xfrm>
                    <a:prstGeom prst="line">
                      <a:avLst/>
                    </a:prstGeom>
                    <a:ln w="3175">
                      <a:solidFill>
                        <a:schemeClr val="accent6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66" name="Connettore diritto 365">
                      <a:extLst>
                        <a:ext uri="{FF2B5EF4-FFF2-40B4-BE49-F238E27FC236}">
                          <a16:creationId xmlns:a16="http://schemas.microsoft.com/office/drawing/2014/main" id="{C7A74A75-F5F9-4219-B8D8-4A7F2EC8CF8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rot="21120000" flipH="1">
                      <a:off x="8287773" y="4635351"/>
                      <a:ext cx="828568" cy="334763"/>
                    </a:xfrm>
                    <a:prstGeom prst="line">
                      <a:avLst/>
                    </a:prstGeom>
                    <a:ln w="3175">
                      <a:solidFill>
                        <a:schemeClr val="accent6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67" name="Connettore diritto 366">
                      <a:extLst>
                        <a:ext uri="{FF2B5EF4-FFF2-40B4-BE49-F238E27FC236}">
                          <a16:creationId xmlns:a16="http://schemas.microsoft.com/office/drawing/2014/main" id="{86E3FEEC-F063-4457-8EEA-9E95E5D78968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rot="21120000" flipH="1">
                      <a:off x="8216975" y="4736533"/>
                      <a:ext cx="965909" cy="118599"/>
                    </a:xfrm>
                    <a:prstGeom prst="line">
                      <a:avLst/>
                    </a:prstGeom>
                    <a:ln w="3175">
                      <a:solidFill>
                        <a:schemeClr val="accent6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cxnSp>
              <p:nvCxnSpPr>
                <p:cNvPr id="377" name="Connettore diritto 376">
                  <a:extLst>
                    <a:ext uri="{FF2B5EF4-FFF2-40B4-BE49-F238E27FC236}">
                      <a16:creationId xmlns:a16="http://schemas.microsoft.com/office/drawing/2014/main" id="{CDC1D66A-5ACD-4052-A8AC-40136DD85FE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348619" y="5103828"/>
                  <a:ext cx="588875" cy="0"/>
                </a:xfrm>
                <a:prstGeom prst="line">
                  <a:avLst/>
                </a:prstGeom>
                <a:ln w="3175">
                  <a:solidFill>
                    <a:schemeClr val="accent6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5" name="Connettore diritto 384">
                  <a:extLst>
                    <a:ext uri="{FF2B5EF4-FFF2-40B4-BE49-F238E27FC236}">
                      <a16:creationId xmlns:a16="http://schemas.microsoft.com/office/drawing/2014/main" id="{A3C6C2CE-FC98-4001-8A9B-F00EC81341B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6367382" y="5264997"/>
                  <a:ext cx="413317" cy="50749"/>
                </a:xfrm>
                <a:prstGeom prst="line">
                  <a:avLst/>
                </a:prstGeom>
                <a:ln w="3175">
                  <a:solidFill>
                    <a:schemeClr val="accent6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6" name="Connettore diritto 385">
                  <a:extLst>
                    <a:ext uri="{FF2B5EF4-FFF2-40B4-BE49-F238E27FC236}">
                      <a16:creationId xmlns:a16="http://schemas.microsoft.com/office/drawing/2014/main" id="{DBDDF754-C6F6-4CAD-8E1D-47B5D44DF76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9072081" y="4892850"/>
                  <a:ext cx="703686" cy="86402"/>
                </a:xfrm>
                <a:prstGeom prst="line">
                  <a:avLst/>
                </a:prstGeom>
                <a:ln w="3175">
                  <a:solidFill>
                    <a:schemeClr val="accent6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1" name="Connettore diritto 390">
                  <a:extLst>
                    <a:ext uri="{FF2B5EF4-FFF2-40B4-BE49-F238E27FC236}">
                      <a16:creationId xmlns:a16="http://schemas.microsoft.com/office/drawing/2014/main" id="{EFAFE761-9A3B-4E8E-A92C-04B60A41F20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9127499" y="4661663"/>
                  <a:ext cx="586676" cy="157199"/>
                </a:xfrm>
                <a:prstGeom prst="line">
                  <a:avLst/>
                </a:prstGeom>
                <a:ln w="3175">
                  <a:solidFill>
                    <a:schemeClr val="accent6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2" name="Connettore diritto 391">
                  <a:extLst>
                    <a:ext uri="{FF2B5EF4-FFF2-40B4-BE49-F238E27FC236}">
                      <a16:creationId xmlns:a16="http://schemas.microsoft.com/office/drawing/2014/main" id="{70487AFB-F538-4405-A06A-5598C8A9B9A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6421770" y="5458959"/>
                  <a:ext cx="313647" cy="84041"/>
                </a:xfrm>
                <a:prstGeom prst="line">
                  <a:avLst/>
                </a:prstGeom>
                <a:ln w="3175">
                  <a:solidFill>
                    <a:schemeClr val="accent6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9" name="Connettore diritto 398">
                  <a:extLst>
                    <a:ext uri="{FF2B5EF4-FFF2-40B4-BE49-F238E27FC236}">
                      <a16:creationId xmlns:a16="http://schemas.microsoft.com/office/drawing/2014/main" id="{3135EBCB-7FDB-417C-B3CF-5AC2C63B825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6475789" y="5641474"/>
                  <a:ext cx="275736" cy="111404"/>
                </a:xfrm>
                <a:prstGeom prst="line">
                  <a:avLst/>
                </a:prstGeom>
                <a:ln w="3175">
                  <a:solidFill>
                    <a:schemeClr val="accent6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0" name="Connettore diritto 399">
                  <a:extLst>
                    <a:ext uri="{FF2B5EF4-FFF2-40B4-BE49-F238E27FC236}">
                      <a16:creationId xmlns:a16="http://schemas.microsoft.com/office/drawing/2014/main" id="{EB56EE64-64DF-4F4D-990B-42C7E37B652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9122896" y="4467047"/>
                  <a:ext cx="534377" cy="215903"/>
                </a:xfrm>
                <a:prstGeom prst="line">
                  <a:avLst/>
                </a:prstGeom>
                <a:ln w="3175">
                  <a:solidFill>
                    <a:schemeClr val="accent6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8" name="Connettore diritto 407">
                  <a:extLst>
                    <a:ext uri="{FF2B5EF4-FFF2-40B4-BE49-F238E27FC236}">
                      <a16:creationId xmlns:a16="http://schemas.microsoft.com/office/drawing/2014/main" id="{32F7063E-26B6-4FDD-8934-F60D01EA877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9068818" y="4249483"/>
                  <a:ext cx="478791" cy="276431"/>
                </a:xfrm>
                <a:prstGeom prst="line">
                  <a:avLst/>
                </a:prstGeom>
                <a:ln w="3175">
                  <a:solidFill>
                    <a:schemeClr val="accent6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9" name="Connettore diritto 408">
                  <a:extLst>
                    <a:ext uri="{FF2B5EF4-FFF2-40B4-BE49-F238E27FC236}">
                      <a16:creationId xmlns:a16="http://schemas.microsoft.com/office/drawing/2014/main" id="{087357D1-2182-4D19-8F40-6AEFD9D7D99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6592064" y="5800127"/>
                  <a:ext cx="266875" cy="154080"/>
                </a:xfrm>
                <a:prstGeom prst="line">
                  <a:avLst/>
                </a:prstGeom>
                <a:ln w="3175">
                  <a:solidFill>
                    <a:schemeClr val="accent6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6" name="Connettore diritto 415">
                  <a:extLst>
                    <a:ext uri="{FF2B5EF4-FFF2-40B4-BE49-F238E27FC236}">
                      <a16:creationId xmlns:a16="http://schemas.microsoft.com/office/drawing/2014/main" id="{7FE4BF4A-A1CF-4DA6-A6F8-3167B45F597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8965049" y="4078718"/>
                  <a:ext cx="476145" cy="358803"/>
                </a:xfrm>
                <a:prstGeom prst="line">
                  <a:avLst/>
                </a:prstGeom>
                <a:ln w="3175">
                  <a:solidFill>
                    <a:schemeClr val="accent6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7" name="Connettore diritto 416">
                  <a:extLst>
                    <a:ext uri="{FF2B5EF4-FFF2-40B4-BE49-F238E27FC236}">
                      <a16:creationId xmlns:a16="http://schemas.microsoft.com/office/drawing/2014/main" id="{CD66798C-73A3-42B8-994C-9D59D2773FA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6709379" y="5926525"/>
                  <a:ext cx="281659" cy="212247"/>
                </a:xfrm>
                <a:prstGeom prst="line">
                  <a:avLst/>
                </a:prstGeom>
                <a:ln w="3175">
                  <a:solidFill>
                    <a:schemeClr val="accent6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4" name="Connettore diritto 423">
                  <a:extLst>
                    <a:ext uri="{FF2B5EF4-FFF2-40B4-BE49-F238E27FC236}">
                      <a16:creationId xmlns:a16="http://schemas.microsoft.com/office/drawing/2014/main" id="{92D93BAD-1045-4878-9244-8EC2EB53C9E7}"/>
                    </a:ext>
                  </a:extLst>
                </p:cNvPr>
                <p:cNvCxnSpPr>
                  <a:cxnSpLocks/>
                  <a:endCxn id="11" idx="3"/>
                </p:cNvCxnSpPr>
                <p:nvPr/>
              </p:nvCxnSpPr>
              <p:spPr>
                <a:xfrm flipH="1">
                  <a:off x="6860679" y="5975685"/>
                  <a:ext cx="335006" cy="334727"/>
                </a:xfrm>
                <a:prstGeom prst="line">
                  <a:avLst/>
                </a:prstGeom>
                <a:ln w="3175">
                  <a:solidFill>
                    <a:schemeClr val="accent6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5" name="Connettore diritto 424">
                  <a:extLst>
                    <a:ext uri="{FF2B5EF4-FFF2-40B4-BE49-F238E27FC236}">
                      <a16:creationId xmlns:a16="http://schemas.microsoft.com/office/drawing/2014/main" id="{26F6DB25-7CE8-4B53-984B-643A6AB3FB2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8795623" y="3900937"/>
                  <a:ext cx="483299" cy="483302"/>
                </a:xfrm>
                <a:prstGeom prst="line">
                  <a:avLst/>
                </a:prstGeom>
                <a:ln w="3175">
                  <a:solidFill>
                    <a:schemeClr val="accent6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2" name="Connettore diritto 431">
                  <a:extLst>
                    <a:ext uri="{FF2B5EF4-FFF2-40B4-BE49-F238E27FC236}">
                      <a16:creationId xmlns:a16="http://schemas.microsoft.com/office/drawing/2014/main" id="{084B537C-33AC-4D41-B000-E36B26CFE93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8600772" y="3756400"/>
                  <a:ext cx="524089" cy="670802"/>
                </a:xfrm>
                <a:prstGeom prst="line">
                  <a:avLst/>
                </a:prstGeom>
                <a:ln w="3175">
                  <a:solidFill>
                    <a:schemeClr val="accent6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3" name="Connettore diritto 432">
                  <a:extLst>
                    <a:ext uri="{FF2B5EF4-FFF2-40B4-BE49-F238E27FC236}">
                      <a16:creationId xmlns:a16="http://schemas.microsoft.com/office/drawing/2014/main" id="{A7B90741-32FC-4A4D-A6DA-21CA217F719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7020582" y="5899783"/>
                  <a:ext cx="429863" cy="550198"/>
                </a:xfrm>
                <a:prstGeom prst="line">
                  <a:avLst/>
                </a:prstGeom>
                <a:ln w="3175">
                  <a:solidFill>
                    <a:schemeClr val="accent6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23ACF1A8-C499-49A4-A2ED-84B887548E51}"/>
              </a:ext>
            </a:extLst>
          </p:cNvPr>
          <p:cNvSpPr txBox="1"/>
          <p:nvPr/>
        </p:nvSpPr>
        <p:spPr>
          <a:xfrm>
            <a:off x="12000" y="393148"/>
            <a:ext cx="2893558" cy="147732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Immaginando di far scorrere le diverse parti dei solidi la composizione può essere scomposta come di seguito</a:t>
            </a:r>
          </a:p>
        </p:txBody>
      </p:sp>
      <p:cxnSp>
        <p:nvCxnSpPr>
          <p:cNvPr id="211" name="Connettore diritto 210">
            <a:extLst>
              <a:ext uri="{FF2B5EF4-FFF2-40B4-BE49-F238E27FC236}">
                <a16:creationId xmlns:a16="http://schemas.microsoft.com/office/drawing/2014/main" id="{94BB57E6-45E3-4762-86E0-10FA5EB57854}"/>
              </a:ext>
            </a:extLst>
          </p:cNvPr>
          <p:cNvCxnSpPr>
            <a:cxnSpLocks/>
          </p:cNvCxnSpPr>
          <p:nvPr/>
        </p:nvCxnSpPr>
        <p:spPr>
          <a:xfrm flipV="1">
            <a:off x="6655636" y="2246046"/>
            <a:ext cx="85185" cy="275812"/>
          </a:xfrm>
          <a:prstGeom prst="line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7" name="Connettore diritto 216">
            <a:extLst>
              <a:ext uri="{FF2B5EF4-FFF2-40B4-BE49-F238E27FC236}">
                <a16:creationId xmlns:a16="http://schemas.microsoft.com/office/drawing/2014/main" id="{5CA0A9DB-D069-473B-A146-CFF6A4E6538D}"/>
              </a:ext>
            </a:extLst>
          </p:cNvPr>
          <p:cNvCxnSpPr>
            <a:cxnSpLocks/>
          </p:cNvCxnSpPr>
          <p:nvPr/>
        </p:nvCxnSpPr>
        <p:spPr>
          <a:xfrm flipH="1" flipV="1">
            <a:off x="7668528" y="1664193"/>
            <a:ext cx="261580" cy="853820"/>
          </a:xfrm>
          <a:prstGeom prst="line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6" name="Figura a mano libera: forma 225">
            <a:extLst>
              <a:ext uri="{FF2B5EF4-FFF2-40B4-BE49-F238E27FC236}">
                <a16:creationId xmlns:a16="http://schemas.microsoft.com/office/drawing/2014/main" id="{AA125E3F-7BA7-4503-8C07-DA1497826CA8}"/>
              </a:ext>
            </a:extLst>
          </p:cNvPr>
          <p:cNvSpPr/>
          <p:nvPr/>
        </p:nvSpPr>
        <p:spPr>
          <a:xfrm>
            <a:off x="6730113" y="1642107"/>
            <a:ext cx="947078" cy="674373"/>
          </a:xfrm>
          <a:custGeom>
            <a:avLst/>
            <a:gdLst>
              <a:gd name="connsiteX0" fmla="*/ 219315 w 947078"/>
              <a:gd name="connsiteY0" fmla="*/ 449580 h 674373"/>
              <a:gd name="connsiteX1" fmla="*/ 127875 w 947078"/>
              <a:gd name="connsiteY1" fmla="*/ 520065 h 674373"/>
              <a:gd name="connsiteX2" fmla="*/ 32625 w 947078"/>
              <a:gd name="connsiteY2" fmla="*/ 598170 h 674373"/>
              <a:gd name="connsiteX3" fmla="*/ 240 w 947078"/>
              <a:gd name="connsiteY3" fmla="*/ 638175 h 674373"/>
              <a:gd name="connsiteX4" fmla="*/ 45960 w 947078"/>
              <a:gd name="connsiteY4" fmla="*/ 674370 h 674373"/>
              <a:gd name="connsiteX5" fmla="*/ 240270 w 947078"/>
              <a:gd name="connsiteY5" fmla="*/ 636270 h 674373"/>
              <a:gd name="connsiteX6" fmla="*/ 333615 w 947078"/>
              <a:gd name="connsiteY6" fmla="*/ 598170 h 674373"/>
              <a:gd name="connsiteX7" fmla="*/ 506970 w 947078"/>
              <a:gd name="connsiteY7" fmla="*/ 520065 h 674373"/>
              <a:gd name="connsiteX8" fmla="*/ 619365 w 947078"/>
              <a:gd name="connsiteY8" fmla="*/ 453390 h 674373"/>
              <a:gd name="connsiteX9" fmla="*/ 754620 w 947078"/>
              <a:gd name="connsiteY9" fmla="*/ 363855 h 674373"/>
              <a:gd name="connsiteX10" fmla="*/ 887970 w 947078"/>
              <a:gd name="connsiteY10" fmla="*/ 217170 h 674373"/>
              <a:gd name="connsiteX11" fmla="*/ 947025 w 947078"/>
              <a:gd name="connsiteY11" fmla="*/ 64770 h 674373"/>
              <a:gd name="connsiteX12" fmla="*/ 895590 w 947078"/>
              <a:gd name="connsiteY12" fmla="*/ 0 h 674373"/>
              <a:gd name="connsiteX13" fmla="*/ 760335 w 947078"/>
              <a:gd name="connsiteY13" fmla="*/ 64770 h 674373"/>
              <a:gd name="connsiteX14" fmla="*/ 548880 w 947078"/>
              <a:gd name="connsiteY14" fmla="*/ 217170 h 674373"/>
              <a:gd name="connsiteX15" fmla="*/ 346950 w 947078"/>
              <a:gd name="connsiteY15" fmla="*/ 363855 h 674373"/>
              <a:gd name="connsiteX16" fmla="*/ 219315 w 947078"/>
              <a:gd name="connsiteY16" fmla="*/ 449580 h 6743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947078" h="674373">
                <a:moveTo>
                  <a:pt x="219315" y="449580"/>
                </a:moveTo>
                <a:cubicBezTo>
                  <a:pt x="189152" y="472440"/>
                  <a:pt x="158990" y="495300"/>
                  <a:pt x="127875" y="520065"/>
                </a:cubicBezTo>
                <a:cubicBezTo>
                  <a:pt x="96760" y="544830"/>
                  <a:pt x="53897" y="578485"/>
                  <a:pt x="32625" y="598170"/>
                </a:cubicBezTo>
                <a:cubicBezTo>
                  <a:pt x="11352" y="617855"/>
                  <a:pt x="-1982" y="625475"/>
                  <a:pt x="240" y="638175"/>
                </a:cubicBezTo>
                <a:cubicBezTo>
                  <a:pt x="2462" y="650875"/>
                  <a:pt x="5955" y="674687"/>
                  <a:pt x="45960" y="674370"/>
                </a:cubicBezTo>
                <a:cubicBezTo>
                  <a:pt x="85965" y="674053"/>
                  <a:pt x="192327" y="648970"/>
                  <a:pt x="240270" y="636270"/>
                </a:cubicBezTo>
                <a:cubicBezTo>
                  <a:pt x="288213" y="623570"/>
                  <a:pt x="289165" y="617538"/>
                  <a:pt x="333615" y="598170"/>
                </a:cubicBezTo>
                <a:cubicBezTo>
                  <a:pt x="378065" y="578803"/>
                  <a:pt x="459345" y="544195"/>
                  <a:pt x="506970" y="520065"/>
                </a:cubicBezTo>
                <a:cubicBezTo>
                  <a:pt x="554595" y="495935"/>
                  <a:pt x="578090" y="479425"/>
                  <a:pt x="619365" y="453390"/>
                </a:cubicBezTo>
                <a:cubicBezTo>
                  <a:pt x="660640" y="427355"/>
                  <a:pt x="709853" y="403225"/>
                  <a:pt x="754620" y="363855"/>
                </a:cubicBezTo>
                <a:cubicBezTo>
                  <a:pt x="799387" y="324485"/>
                  <a:pt x="855902" y="267018"/>
                  <a:pt x="887970" y="217170"/>
                </a:cubicBezTo>
                <a:cubicBezTo>
                  <a:pt x="920038" y="167322"/>
                  <a:pt x="945755" y="100965"/>
                  <a:pt x="947025" y="64770"/>
                </a:cubicBezTo>
                <a:cubicBezTo>
                  <a:pt x="948295" y="28575"/>
                  <a:pt x="926705" y="0"/>
                  <a:pt x="895590" y="0"/>
                </a:cubicBezTo>
                <a:cubicBezTo>
                  <a:pt x="864475" y="0"/>
                  <a:pt x="818120" y="28575"/>
                  <a:pt x="760335" y="64770"/>
                </a:cubicBezTo>
                <a:cubicBezTo>
                  <a:pt x="702550" y="100965"/>
                  <a:pt x="548880" y="217170"/>
                  <a:pt x="548880" y="217170"/>
                </a:cubicBezTo>
                <a:lnTo>
                  <a:pt x="346950" y="363855"/>
                </a:lnTo>
                <a:lnTo>
                  <a:pt x="219315" y="449580"/>
                </a:lnTo>
                <a:close/>
              </a:path>
            </a:pathLst>
          </a:custGeom>
          <a:noFill/>
          <a:ln w="63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pSp>
        <p:nvGrpSpPr>
          <p:cNvPr id="41" name="Gruppo 40">
            <a:extLst>
              <a:ext uri="{FF2B5EF4-FFF2-40B4-BE49-F238E27FC236}">
                <a16:creationId xmlns:a16="http://schemas.microsoft.com/office/drawing/2014/main" id="{A151C3ED-F52C-4A1D-9B52-E93B035EBC44}"/>
              </a:ext>
            </a:extLst>
          </p:cNvPr>
          <p:cNvGrpSpPr/>
          <p:nvPr/>
        </p:nvGrpSpPr>
        <p:grpSpPr>
          <a:xfrm>
            <a:off x="6436329" y="2515779"/>
            <a:ext cx="1710131" cy="721867"/>
            <a:chOff x="4498679" y="2515779"/>
            <a:chExt cx="1710131" cy="721867"/>
          </a:xfrm>
        </p:grpSpPr>
        <p:grpSp>
          <p:nvGrpSpPr>
            <p:cNvPr id="33" name="Gruppo 32">
              <a:extLst>
                <a:ext uri="{FF2B5EF4-FFF2-40B4-BE49-F238E27FC236}">
                  <a16:creationId xmlns:a16="http://schemas.microsoft.com/office/drawing/2014/main" id="{E2EDBE20-9E71-4B24-A985-D69530B5F6CD}"/>
                </a:ext>
              </a:extLst>
            </p:cNvPr>
            <p:cNvGrpSpPr/>
            <p:nvPr/>
          </p:nvGrpSpPr>
          <p:grpSpPr>
            <a:xfrm>
              <a:off x="4498679" y="2515779"/>
              <a:ext cx="1710131" cy="721867"/>
              <a:chOff x="6436055" y="2515779"/>
              <a:chExt cx="1710131" cy="721867"/>
            </a:xfrm>
          </p:grpSpPr>
          <p:grpSp>
            <p:nvGrpSpPr>
              <p:cNvPr id="442" name="Gruppo 441">
                <a:extLst>
                  <a:ext uri="{FF2B5EF4-FFF2-40B4-BE49-F238E27FC236}">
                    <a16:creationId xmlns:a16="http://schemas.microsoft.com/office/drawing/2014/main" id="{40C7BB90-41AF-4F5D-A057-690DEF823B39}"/>
                  </a:ext>
                </a:extLst>
              </p:cNvPr>
              <p:cNvGrpSpPr/>
              <p:nvPr/>
            </p:nvGrpSpPr>
            <p:grpSpPr>
              <a:xfrm>
                <a:off x="6467518" y="2516383"/>
                <a:ext cx="1653907" cy="721263"/>
                <a:chOff x="6467064" y="2516300"/>
                <a:chExt cx="1653907" cy="721263"/>
              </a:xfrm>
            </p:grpSpPr>
            <p:cxnSp>
              <p:nvCxnSpPr>
                <p:cNvPr id="92" name="Connettore diritto 91">
                  <a:extLst>
                    <a:ext uri="{FF2B5EF4-FFF2-40B4-BE49-F238E27FC236}">
                      <a16:creationId xmlns:a16="http://schemas.microsoft.com/office/drawing/2014/main" id="{B545F7E2-7E52-43EC-9296-22480F9F50B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7197990" y="2523741"/>
                  <a:ext cx="26431" cy="707131"/>
                </a:xfrm>
                <a:prstGeom prst="line">
                  <a:avLst/>
                </a:prstGeom>
                <a:ln w="3175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5" name="Connettore diritto 94">
                  <a:extLst>
                    <a:ext uri="{FF2B5EF4-FFF2-40B4-BE49-F238E27FC236}">
                      <a16:creationId xmlns:a16="http://schemas.microsoft.com/office/drawing/2014/main" id="{EA2216A1-D784-4A30-BAAD-6BCB418C40F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7027097" y="2520569"/>
                  <a:ext cx="69730" cy="711501"/>
                </a:xfrm>
                <a:prstGeom prst="line">
                  <a:avLst/>
                </a:prstGeom>
                <a:ln w="3175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6" name="Connettore diritto 95">
                  <a:extLst>
                    <a:ext uri="{FF2B5EF4-FFF2-40B4-BE49-F238E27FC236}">
                      <a16:creationId xmlns:a16="http://schemas.microsoft.com/office/drawing/2014/main" id="{82F415AF-D894-4AA5-A5F1-04431FFB069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6896154" y="2520568"/>
                  <a:ext cx="102092" cy="710304"/>
                </a:xfrm>
                <a:prstGeom prst="line">
                  <a:avLst/>
                </a:prstGeom>
                <a:ln w="3175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0" name="Connettore diritto 99">
                  <a:extLst>
                    <a:ext uri="{FF2B5EF4-FFF2-40B4-BE49-F238E27FC236}">
                      <a16:creationId xmlns:a16="http://schemas.microsoft.com/office/drawing/2014/main" id="{B13D097B-6E7B-4DCF-9DC8-7F08448C5AD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6771426" y="2519969"/>
                  <a:ext cx="131121" cy="704527"/>
                </a:xfrm>
                <a:prstGeom prst="line">
                  <a:avLst/>
                </a:prstGeom>
                <a:ln w="3175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1" name="Connettore diritto 110">
                  <a:extLst>
                    <a:ext uri="{FF2B5EF4-FFF2-40B4-BE49-F238E27FC236}">
                      <a16:creationId xmlns:a16="http://schemas.microsoft.com/office/drawing/2014/main" id="{2F6ADCE8-5C05-4D19-A073-C9EF197CFBB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6669735" y="2520568"/>
                  <a:ext cx="160427" cy="716995"/>
                </a:xfrm>
                <a:prstGeom prst="line">
                  <a:avLst/>
                </a:prstGeom>
                <a:ln w="3175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2" name="Connettore diritto 111">
                  <a:extLst>
                    <a:ext uri="{FF2B5EF4-FFF2-40B4-BE49-F238E27FC236}">
                      <a16:creationId xmlns:a16="http://schemas.microsoft.com/office/drawing/2014/main" id="{BF1463E9-9528-495B-AD61-AFEC184B772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6575352" y="2520568"/>
                  <a:ext cx="181353" cy="710304"/>
                </a:xfrm>
                <a:prstGeom prst="line">
                  <a:avLst/>
                </a:prstGeom>
                <a:ln w="3175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3" name="Connettore diritto 112">
                  <a:extLst>
                    <a:ext uri="{FF2B5EF4-FFF2-40B4-BE49-F238E27FC236}">
                      <a16:creationId xmlns:a16="http://schemas.microsoft.com/office/drawing/2014/main" id="{B0EB3649-04FF-427C-8D59-E4802D29CB0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6510831" y="2520567"/>
                  <a:ext cx="198683" cy="710305"/>
                </a:xfrm>
                <a:prstGeom prst="line">
                  <a:avLst/>
                </a:prstGeom>
                <a:ln w="3175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4" name="Connettore diritto 113">
                  <a:extLst>
                    <a:ext uri="{FF2B5EF4-FFF2-40B4-BE49-F238E27FC236}">
                      <a16:creationId xmlns:a16="http://schemas.microsoft.com/office/drawing/2014/main" id="{EE58077D-9FF0-4FEE-A740-49434479076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6467064" y="2516602"/>
                  <a:ext cx="211678" cy="714519"/>
                </a:xfrm>
                <a:prstGeom prst="line">
                  <a:avLst/>
                </a:prstGeom>
                <a:ln w="3175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8" name="Connettore diritto 117">
                  <a:extLst>
                    <a:ext uri="{FF2B5EF4-FFF2-40B4-BE49-F238E27FC236}">
                      <a16:creationId xmlns:a16="http://schemas.microsoft.com/office/drawing/2014/main" id="{A038BD0A-72AA-41A0-8DC9-6D499DCF6B0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7368790" y="2520515"/>
                  <a:ext cx="26552" cy="710357"/>
                </a:xfrm>
                <a:prstGeom prst="line">
                  <a:avLst/>
                </a:prstGeom>
                <a:ln w="3175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2" name="Connettore diritto 121">
                  <a:extLst>
                    <a:ext uri="{FF2B5EF4-FFF2-40B4-BE49-F238E27FC236}">
                      <a16:creationId xmlns:a16="http://schemas.microsoft.com/office/drawing/2014/main" id="{B8142FE0-A452-42D7-BBFD-57DEAD8172E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7495103" y="2520567"/>
                  <a:ext cx="69612" cy="710305"/>
                </a:xfrm>
                <a:prstGeom prst="line">
                  <a:avLst/>
                </a:prstGeom>
                <a:ln w="3175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8" name="Connettore diritto 127">
                  <a:extLst>
                    <a:ext uri="{FF2B5EF4-FFF2-40B4-BE49-F238E27FC236}">
                      <a16:creationId xmlns:a16="http://schemas.microsoft.com/office/drawing/2014/main" id="{7CC0E437-4B55-4357-B187-7837B22F58C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7593748" y="2520567"/>
                  <a:ext cx="103026" cy="716800"/>
                </a:xfrm>
                <a:prstGeom prst="line">
                  <a:avLst/>
                </a:prstGeom>
                <a:ln w="3175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2" name="Connettore diritto 131">
                  <a:extLst>
                    <a:ext uri="{FF2B5EF4-FFF2-40B4-BE49-F238E27FC236}">
                      <a16:creationId xmlns:a16="http://schemas.microsoft.com/office/drawing/2014/main" id="{7FA3CDFA-8DFD-4CCB-9910-6B0EE5C9E65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7688449" y="2520567"/>
                  <a:ext cx="133406" cy="716800"/>
                </a:xfrm>
                <a:prstGeom prst="line">
                  <a:avLst/>
                </a:prstGeom>
                <a:ln w="3175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6" name="Connettore diritto 135">
                  <a:extLst>
                    <a:ext uri="{FF2B5EF4-FFF2-40B4-BE49-F238E27FC236}">
                      <a16:creationId xmlns:a16="http://schemas.microsoft.com/office/drawing/2014/main" id="{6F2A6336-0852-47F7-A117-3B1ADA8451E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7758801" y="2520515"/>
                  <a:ext cx="158942" cy="710357"/>
                </a:xfrm>
                <a:prstGeom prst="line">
                  <a:avLst/>
                </a:prstGeom>
                <a:ln w="3175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0" name="Connettore diritto 139">
                  <a:extLst>
                    <a:ext uri="{FF2B5EF4-FFF2-40B4-BE49-F238E27FC236}">
                      <a16:creationId xmlns:a16="http://schemas.microsoft.com/office/drawing/2014/main" id="{FB71961D-452A-4247-B1E9-3E5834E27ED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7829970" y="2516300"/>
                  <a:ext cx="182442" cy="714572"/>
                </a:xfrm>
                <a:prstGeom prst="line">
                  <a:avLst/>
                </a:prstGeom>
                <a:ln w="3175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4" name="Connettore diritto 143">
                  <a:extLst>
                    <a:ext uri="{FF2B5EF4-FFF2-40B4-BE49-F238E27FC236}">
                      <a16:creationId xmlns:a16="http://schemas.microsoft.com/office/drawing/2014/main" id="{C7BA5A23-2EFF-4BC8-81DC-D4E178167DC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7881071" y="2523742"/>
                  <a:ext cx="195501" cy="698928"/>
                </a:xfrm>
                <a:prstGeom prst="line">
                  <a:avLst/>
                </a:prstGeom>
                <a:ln w="3175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0" name="Connettore diritto 149">
                  <a:extLst>
                    <a:ext uri="{FF2B5EF4-FFF2-40B4-BE49-F238E27FC236}">
                      <a16:creationId xmlns:a16="http://schemas.microsoft.com/office/drawing/2014/main" id="{0C3B88E0-DD0B-49A8-8701-DEB06455AFE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7912463" y="2523742"/>
                  <a:ext cx="208508" cy="706642"/>
                </a:xfrm>
                <a:prstGeom prst="line">
                  <a:avLst/>
                </a:prstGeom>
                <a:ln w="3175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13" name="Connettore diritto 212">
                <a:extLst>
                  <a:ext uri="{FF2B5EF4-FFF2-40B4-BE49-F238E27FC236}">
                    <a16:creationId xmlns:a16="http://schemas.microsoft.com/office/drawing/2014/main" id="{F8497030-D72F-4062-AC4B-5558CE49EB9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36055" y="2518897"/>
                <a:ext cx="219920" cy="712060"/>
              </a:xfrm>
              <a:prstGeom prst="line">
                <a:avLst/>
              </a:prstGeom>
              <a:ln w="31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8" name="Connettore diritto 217">
                <a:extLst>
                  <a:ext uri="{FF2B5EF4-FFF2-40B4-BE49-F238E27FC236}">
                    <a16:creationId xmlns:a16="http://schemas.microsoft.com/office/drawing/2014/main" id="{C0097290-3EED-4E42-A01C-7A97AAA7B577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7927916" y="2515779"/>
                <a:ext cx="218270" cy="712450"/>
              </a:xfrm>
              <a:prstGeom prst="line">
                <a:avLst/>
              </a:prstGeom>
              <a:ln w="31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6" name="Connettore diritto 35">
              <a:extLst>
                <a:ext uri="{FF2B5EF4-FFF2-40B4-BE49-F238E27FC236}">
                  <a16:creationId xmlns:a16="http://schemas.microsoft.com/office/drawing/2014/main" id="{E1BE4107-F2F0-4DB1-8E9B-4998F6AC6F58}"/>
                </a:ext>
              </a:extLst>
            </p:cNvPr>
            <p:cNvCxnSpPr>
              <a:cxnSpLocks/>
            </p:cNvCxnSpPr>
            <p:nvPr/>
          </p:nvCxnSpPr>
          <p:spPr>
            <a:xfrm>
              <a:off x="4729106" y="2522067"/>
              <a:ext cx="1267105" cy="0"/>
            </a:xfrm>
            <a:prstGeom prst="line">
              <a:avLst/>
            </a:prstGeom>
            <a:ln w="31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Connettore diritto 39">
              <a:extLst>
                <a:ext uri="{FF2B5EF4-FFF2-40B4-BE49-F238E27FC236}">
                  <a16:creationId xmlns:a16="http://schemas.microsoft.com/office/drawing/2014/main" id="{A14DC8A6-35C2-424D-B6C4-7E32E7E083B8}"/>
                </a:ext>
              </a:extLst>
            </p:cNvPr>
            <p:cNvCxnSpPr/>
            <p:nvPr/>
          </p:nvCxnSpPr>
          <p:spPr>
            <a:xfrm>
              <a:off x="4498679" y="3233738"/>
              <a:ext cx="1710131" cy="0"/>
            </a:xfrm>
            <a:prstGeom prst="line">
              <a:avLst/>
            </a:prstGeom>
            <a:ln w="31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uppo 11">
            <a:extLst>
              <a:ext uri="{FF2B5EF4-FFF2-40B4-BE49-F238E27FC236}">
                <a16:creationId xmlns:a16="http://schemas.microsoft.com/office/drawing/2014/main" id="{60DD7398-8297-4C24-889D-3C63FD9D001B}"/>
              </a:ext>
            </a:extLst>
          </p:cNvPr>
          <p:cNvGrpSpPr/>
          <p:nvPr/>
        </p:nvGrpSpPr>
        <p:grpSpPr>
          <a:xfrm>
            <a:off x="6735475" y="5013742"/>
            <a:ext cx="952974" cy="965842"/>
            <a:chOff x="6735475" y="5013742"/>
            <a:chExt cx="952974" cy="965842"/>
          </a:xfrm>
        </p:grpSpPr>
        <p:grpSp>
          <p:nvGrpSpPr>
            <p:cNvPr id="251" name="Gruppo 250">
              <a:extLst>
                <a:ext uri="{FF2B5EF4-FFF2-40B4-BE49-F238E27FC236}">
                  <a16:creationId xmlns:a16="http://schemas.microsoft.com/office/drawing/2014/main" id="{103694A7-908B-4DDC-A321-BB08FD90A57B}"/>
                </a:ext>
              </a:extLst>
            </p:cNvPr>
            <p:cNvGrpSpPr/>
            <p:nvPr/>
          </p:nvGrpSpPr>
          <p:grpSpPr>
            <a:xfrm>
              <a:off x="6736488" y="5013742"/>
              <a:ext cx="951961" cy="965842"/>
              <a:chOff x="8161923" y="4340026"/>
              <a:chExt cx="951961" cy="965842"/>
            </a:xfrm>
          </p:grpSpPr>
          <p:grpSp>
            <p:nvGrpSpPr>
              <p:cNvPr id="252" name="Gruppo 251">
                <a:extLst>
                  <a:ext uri="{FF2B5EF4-FFF2-40B4-BE49-F238E27FC236}">
                    <a16:creationId xmlns:a16="http://schemas.microsoft.com/office/drawing/2014/main" id="{CA5C8B80-35FF-497D-83C2-608247196781}"/>
                  </a:ext>
                </a:extLst>
              </p:cNvPr>
              <p:cNvGrpSpPr/>
              <p:nvPr/>
            </p:nvGrpSpPr>
            <p:grpSpPr>
              <a:xfrm>
                <a:off x="8161923" y="4340026"/>
                <a:ext cx="951961" cy="916611"/>
                <a:chOff x="8161923" y="4340026"/>
                <a:chExt cx="951961" cy="916611"/>
              </a:xfrm>
            </p:grpSpPr>
            <p:cxnSp>
              <p:nvCxnSpPr>
                <p:cNvPr id="259" name="Connettore diritto 258">
                  <a:extLst>
                    <a:ext uri="{FF2B5EF4-FFF2-40B4-BE49-F238E27FC236}">
                      <a16:creationId xmlns:a16="http://schemas.microsoft.com/office/drawing/2014/main" id="{4BEE2704-E0BB-45DA-958D-098CD6594C8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8161923" y="4794420"/>
                  <a:ext cx="951961" cy="0"/>
                </a:xfrm>
                <a:prstGeom prst="line">
                  <a:avLst/>
                </a:prstGeom>
                <a:ln w="3175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0" name="Connettore diritto 259">
                  <a:extLst>
                    <a:ext uri="{FF2B5EF4-FFF2-40B4-BE49-F238E27FC236}">
                      <a16:creationId xmlns:a16="http://schemas.microsoft.com/office/drawing/2014/main" id="{B4496FCE-19B9-4DFE-A2F9-1DC9FAA8997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8193720" y="4653622"/>
                  <a:ext cx="912919" cy="244616"/>
                </a:xfrm>
                <a:prstGeom prst="line">
                  <a:avLst/>
                </a:prstGeom>
                <a:ln w="3175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1" name="Connettore diritto 260">
                  <a:extLst>
                    <a:ext uri="{FF2B5EF4-FFF2-40B4-BE49-F238E27FC236}">
                      <a16:creationId xmlns:a16="http://schemas.microsoft.com/office/drawing/2014/main" id="{D0656E04-9238-42DE-B607-A8169876FC5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8262919" y="4530280"/>
                  <a:ext cx="817785" cy="472148"/>
                </a:xfrm>
                <a:prstGeom prst="line">
                  <a:avLst/>
                </a:prstGeom>
                <a:ln w="3175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2" name="Connettore diritto 261">
                  <a:extLst>
                    <a:ext uri="{FF2B5EF4-FFF2-40B4-BE49-F238E27FC236}">
                      <a16:creationId xmlns:a16="http://schemas.microsoft.com/office/drawing/2014/main" id="{E989ECE3-5370-4137-BFDD-8535D4DE579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8362929" y="4432864"/>
                  <a:ext cx="661983" cy="661982"/>
                </a:xfrm>
                <a:prstGeom prst="line">
                  <a:avLst/>
                </a:prstGeom>
                <a:ln w="3175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3" name="Connettore diritto 262">
                  <a:extLst>
                    <a:ext uri="{FF2B5EF4-FFF2-40B4-BE49-F238E27FC236}">
                      <a16:creationId xmlns:a16="http://schemas.microsoft.com/office/drawing/2014/main" id="{FE828841-2EDA-4342-B671-74237ECFFC4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8478068" y="4371532"/>
                  <a:ext cx="472952" cy="819174"/>
                </a:xfrm>
                <a:prstGeom prst="line">
                  <a:avLst/>
                </a:prstGeom>
                <a:ln w="3175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4" name="Connettore diritto 263">
                  <a:extLst>
                    <a:ext uri="{FF2B5EF4-FFF2-40B4-BE49-F238E27FC236}">
                      <a16:creationId xmlns:a16="http://schemas.microsoft.com/office/drawing/2014/main" id="{1425FB56-3057-4A70-A044-EFC8C834260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8598929" y="4340026"/>
                  <a:ext cx="245605" cy="916611"/>
                </a:xfrm>
                <a:prstGeom prst="line">
                  <a:avLst/>
                </a:prstGeom>
                <a:ln w="3175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53" name="Connettore diritto 252">
                <a:extLst>
                  <a:ext uri="{FF2B5EF4-FFF2-40B4-BE49-F238E27FC236}">
                    <a16:creationId xmlns:a16="http://schemas.microsoft.com/office/drawing/2014/main" id="{DDDA31F8-5B72-4766-9419-C460CDF8C35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721219" y="4340026"/>
                <a:ext cx="0" cy="965842"/>
              </a:xfrm>
              <a:prstGeom prst="line">
                <a:avLst/>
              </a:prstGeom>
              <a:ln w="31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4" name="Connettore diritto 253">
                <a:extLst>
                  <a:ext uri="{FF2B5EF4-FFF2-40B4-BE49-F238E27FC236}">
                    <a16:creationId xmlns:a16="http://schemas.microsoft.com/office/drawing/2014/main" id="{F75B8736-AA58-4AED-9655-80732D952F7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8582626" y="4386869"/>
                <a:ext cx="246245" cy="918999"/>
              </a:xfrm>
              <a:prstGeom prst="line">
                <a:avLst/>
              </a:prstGeom>
              <a:ln w="31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5" name="Connettore diritto 254">
                <a:extLst>
                  <a:ext uri="{FF2B5EF4-FFF2-40B4-BE49-F238E27FC236}">
                    <a16:creationId xmlns:a16="http://schemas.microsoft.com/office/drawing/2014/main" id="{0A5DCC55-7E34-4415-8CFC-B7E2FF46346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8448725" y="4442464"/>
                <a:ext cx="473069" cy="819376"/>
              </a:xfrm>
              <a:prstGeom prst="line">
                <a:avLst/>
              </a:prstGeom>
              <a:ln w="31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6" name="Connettore diritto 255">
                <a:extLst>
                  <a:ext uri="{FF2B5EF4-FFF2-40B4-BE49-F238E27FC236}">
                    <a16:creationId xmlns:a16="http://schemas.microsoft.com/office/drawing/2014/main" id="{8AF2566F-C5EF-4137-9825-72C695590835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8327982" y="4519014"/>
                <a:ext cx="668152" cy="668156"/>
              </a:xfrm>
              <a:prstGeom prst="line">
                <a:avLst/>
              </a:prstGeom>
              <a:ln w="31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7" name="Connettore diritto 256">
                <a:extLst>
                  <a:ext uri="{FF2B5EF4-FFF2-40B4-BE49-F238E27FC236}">
                    <a16:creationId xmlns:a16="http://schemas.microsoft.com/office/drawing/2014/main" id="{5ADA30BC-A3F3-4E45-AF37-E8368B04DCA6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8233968" y="4594206"/>
                <a:ext cx="829266" cy="478777"/>
              </a:xfrm>
              <a:prstGeom prst="line">
                <a:avLst/>
              </a:prstGeom>
              <a:ln w="31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8" name="Connettore diritto 257">
                <a:extLst>
                  <a:ext uri="{FF2B5EF4-FFF2-40B4-BE49-F238E27FC236}">
                    <a16:creationId xmlns:a16="http://schemas.microsoft.com/office/drawing/2014/main" id="{470EC2CB-3630-4639-AB3F-6DA9F0D2A20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8178481" y="4693804"/>
                <a:ext cx="902223" cy="241750"/>
              </a:xfrm>
              <a:prstGeom prst="line">
                <a:avLst/>
              </a:prstGeom>
              <a:ln w="31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33" name="Arco 232">
              <a:extLst>
                <a:ext uri="{FF2B5EF4-FFF2-40B4-BE49-F238E27FC236}">
                  <a16:creationId xmlns:a16="http://schemas.microsoft.com/office/drawing/2014/main" id="{AA3014C9-676E-4AE3-8B6A-DA18FC825EB5}"/>
                </a:ext>
              </a:extLst>
            </p:cNvPr>
            <p:cNvSpPr/>
            <p:nvPr/>
          </p:nvSpPr>
          <p:spPr>
            <a:xfrm>
              <a:off x="6735475" y="5016445"/>
              <a:ext cx="947055" cy="963139"/>
            </a:xfrm>
            <a:prstGeom prst="arc">
              <a:avLst>
                <a:gd name="adj1" fmla="val 1080100"/>
                <a:gd name="adj2" fmla="val 1078086"/>
              </a:avLst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cxnSp>
        <p:nvCxnSpPr>
          <p:cNvPr id="234" name="Connettore diritto 233">
            <a:extLst>
              <a:ext uri="{FF2B5EF4-FFF2-40B4-BE49-F238E27FC236}">
                <a16:creationId xmlns:a16="http://schemas.microsoft.com/office/drawing/2014/main" id="{AC07DFB0-D2FA-4D90-B429-BE0C7768C7F5}"/>
              </a:ext>
            </a:extLst>
          </p:cNvPr>
          <p:cNvCxnSpPr>
            <a:cxnSpLocks/>
          </p:cNvCxnSpPr>
          <p:nvPr/>
        </p:nvCxnSpPr>
        <p:spPr>
          <a:xfrm flipH="1" flipV="1">
            <a:off x="9144895" y="2086690"/>
            <a:ext cx="114528" cy="443657"/>
          </a:xfrm>
          <a:prstGeom prst="line">
            <a:avLst/>
          </a:prstGeom>
          <a:ln w="3175">
            <a:solidFill>
              <a:srgbClr val="00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Connettore diritto 235">
            <a:extLst>
              <a:ext uri="{FF2B5EF4-FFF2-40B4-BE49-F238E27FC236}">
                <a16:creationId xmlns:a16="http://schemas.microsoft.com/office/drawing/2014/main" id="{919FA608-7DCB-4608-B49C-FB847F23E9F1}"/>
              </a:ext>
            </a:extLst>
          </p:cNvPr>
          <p:cNvCxnSpPr>
            <a:cxnSpLocks/>
          </p:cNvCxnSpPr>
          <p:nvPr/>
        </p:nvCxnSpPr>
        <p:spPr>
          <a:xfrm flipV="1">
            <a:off x="8181978" y="1634590"/>
            <a:ext cx="231776" cy="889417"/>
          </a:xfrm>
          <a:prstGeom prst="line">
            <a:avLst/>
          </a:prstGeom>
          <a:ln w="3175">
            <a:solidFill>
              <a:srgbClr val="00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6" name="Gruppo 45">
            <a:extLst>
              <a:ext uri="{FF2B5EF4-FFF2-40B4-BE49-F238E27FC236}">
                <a16:creationId xmlns:a16="http://schemas.microsoft.com/office/drawing/2014/main" id="{522F9601-1E3D-4B9A-B40A-BF2388B731CD}"/>
              </a:ext>
            </a:extLst>
          </p:cNvPr>
          <p:cNvGrpSpPr/>
          <p:nvPr/>
        </p:nvGrpSpPr>
        <p:grpSpPr>
          <a:xfrm>
            <a:off x="8385667" y="4386869"/>
            <a:ext cx="757740" cy="768308"/>
            <a:chOff x="8385667" y="4386869"/>
            <a:chExt cx="757740" cy="768308"/>
          </a:xfrm>
        </p:grpSpPr>
        <p:grpSp>
          <p:nvGrpSpPr>
            <p:cNvPr id="199" name="Gruppo 198">
              <a:extLst>
                <a:ext uri="{FF2B5EF4-FFF2-40B4-BE49-F238E27FC236}">
                  <a16:creationId xmlns:a16="http://schemas.microsoft.com/office/drawing/2014/main" id="{C41C01CD-B51E-483B-99F4-B53F1A9A932D}"/>
                </a:ext>
              </a:extLst>
            </p:cNvPr>
            <p:cNvGrpSpPr/>
            <p:nvPr/>
          </p:nvGrpSpPr>
          <p:grpSpPr>
            <a:xfrm>
              <a:off x="8385667" y="4386869"/>
              <a:ext cx="757726" cy="768308"/>
              <a:chOff x="8385667" y="4386869"/>
              <a:chExt cx="757726" cy="768308"/>
            </a:xfrm>
          </p:grpSpPr>
          <p:grpSp>
            <p:nvGrpSpPr>
              <p:cNvPr id="151" name="Gruppo 150">
                <a:extLst>
                  <a:ext uri="{FF2B5EF4-FFF2-40B4-BE49-F238E27FC236}">
                    <a16:creationId xmlns:a16="http://schemas.microsoft.com/office/drawing/2014/main" id="{BDB246E0-19B3-4CD5-B880-0C3404EA1147}"/>
                  </a:ext>
                </a:extLst>
              </p:cNvPr>
              <p:cNvGrpSpPr/>
              <p:nvPr/>
            </p:nvGrpSpPr>
            <p:grpSpPr>
              <a:xfrm>
                <a:off x="8385667" y="4421758"/>
                <a:ext cx="757726" cy="733419"/>
                <a:chOff x="8385667" y="4421758"/>
                <a:chExt cx="757726" cy="733419"/>
              </a:xfrm>
            </p:grpSpPr>
            <p:cxnSp>
              <p:nvCxnSpPr>
                <p:cNvPr id="141" name="Connettore diritto 140">
                  <a:extLst>
                    <a:ext uri="{FF2B5EF4-FFF2-40B4-BE49-F238E27FC236}">
                      <a16:creationId xmlns:a16="http://schemas.microsoft.com/office/drawing/2014/main" id="{604A0ADD-3A33-4C39-BE60-A36370E37B9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8412593" y="4794420"/>
                  <a:ext cx="730800" cy="0"/>
                </a:xfrm>
                <a:prstGeom prst="line">
                  <a:avLst/>
                </a:prstGeom>
                <a:ln w="3175">
                  <a:solidFill>
                    <a:srgbClr val="0066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0" name="Connettore diritto 219">
                  <a:extLst>
                    <a:ext uri="{FF2B5EF4-FFF2-40B4-BE49-F238E27FC236}">
                      <a16:creationId xmlns:a16="http://schemas.microsoft.com/office/drawing/2014/main" id="{850FFAC0-BE55-43BE-80D9-2697407DEDD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8412592" y="4712269"/>
                  <a:ext cx="708497" cy="189841"/>
                </a:xfrm>
                <a:prstGeom prst="line">
                  <a:avLst/>
                </a:prstGeom>
                <a:ln w="3175">
                  <a:solidFill>
                    <a:srgbClr val="0066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2" name="Connettore diritto 221">
                  <a:extLst>
                    <a:ext uri="{FF2B5EF4-FFF2-40B4-BE49-F238E27FC236}">
                      <a16:creationId xmlns:a16="http://schemas.microsoft.com/office/drawing/2014/main" id="{FB08CAEF-68E7-40C6-A7DB-81131593DB2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900000">
                  <a:off x="8398165" y="4717969"/>
                  <a:ext cx="708497" cy="189841"/>
                </a:xfrm>
                <a:prstGeom prst="line">
                  <a:avLst/>
                </a:prstGeom>
                <a:ln w="3175">
                  <a:solidFill>
                    <a:srgbClr val="0066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3" name="Connettore diritto 222">
                  <a:extLst>
                    <a:ext uri="{FF2B5EF4-FFF2-40B4-BE49-F238E27FC236}">
                      <a16:creationId xmlns:a16="http://schemas.microsoft.com/office/drawing/2014/main" id="{B6F908DA-2053-4E59-8C48-082519C17B3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800000">
                  <a:off x="8385667" y="4714930"/>
                  <a:ext cx="708497" cy="189841"/>
                </a:xfrm>
                <a:prstGeom prst="line">
                  <a:avLst/>
                </a:prstGeom>
                <a:ln w="3175">
                  <a:solidFill>
                    <a:srgbClr val="0066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4" name="Connettore diritto 223">
                  <a:extLst>
                    <a:ext uri="{FF2B5EF4-FFF2-40B4-BE49-F238E27FC236}">
                      <a16:creationId xmlns:a16="http://schemas.microsoft.com/office/drawing/2014/main" id="{8EE9B594-2618-4482-9D6C-E278FAE3D53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2700000">
                  <a:off x="8371732" y="4706008"/>
                  <a:ext cx="708497" cy="189841"/>
                </a:xfrm>
                <a:prstGeom prst="line">
                  <a:avLst/>
                </a:prstGeom>
                <a:ln w="3175">
                  <a:solidFill>
                    <a:srgbClr val="0066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5" name="Connettore diritto 224">
                  <a:extLst>
                    <a:ext uri="{FF2B5EF4-FFF2-40B4-BE49-F238E27FC236}">
                      <a16:creationId xmlns:a16="http://schemas.microsoft.com/office/drawing/2014/main" id="{01D6163D-1BFC-4A54-BA0A-836FF923FF6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8620829" y="4421758"/>
                  <a:ext cx="193540" cy="722304"/>
                </a:xfrm>
                <a:prstGeom prst="line">
                  <a:avLst/>
                </a:prstGeom>
                <a:ln w="3175">
                  <a:solidFill>
                    <a:srgbClr val="0066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27" name="Connettore diritto 226">
                <a:extLst>
                  <a:ext uri="{FF2B5EF4-FFF2-40B4-BE49-F238E27FC236}">
                    <a16:creationId xmlns:a16="http://schemas.microsoft.com/office/drawing/2014/main" id="{C1099AFA-33FB-4722-962A-1CD7C6A7086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721219" y="4386870"/>
                <a:ext cx="0" cy="755045"/>
              </a:xfrm>
              <a:prstGeom prst="line">
                <a:avLst/>
              </a:prstGeom>
              <a:ln w="3175">
                <a:solidFill>
                  <a:srgbClr val="0066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8" name="Connettore diritto 227">
                <a:extLst>
                  <a:ext uri="{FF2B5EF4-FFF2-40B4-BE49-F238E27FC236}">
                    <a16:creationId xmlns:a16="http://schemas.microsoft.com/office/drawing/2014/main" id="{4C284359-2353-4F30-94F0-0C2A6E1E93E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8634295" y="4386869"/>
                <a:ext cx="194575" cy="726166"/>
              </a:xfrm>
              <a:prstGeom prst="line">
                <a:avLst/>
              </a:prstGeom>
              <a:ln w="3175">
                <a:solidFill>
                  <a:srgbClr val="0066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9" name="Connettore diritto 228">
                <a:extLst>
                  <a:ext uri="{FF2B5EF4-FFF2-40B4-BE49-F238E27FC236}">
                    <a16:creationId xmlns:a16="http://schemas.microsoft.com/office/drawing/2014/main" id="{F7175840-DDAB-417C-A5CB-CC5380784B4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8560587" y="4420756"/>
                <a:ext cx="373740" cy="647334"/>
              </a:xfrm>
              <a:prstGeom prst="line">
                <a:avLst/>
              </a:prstGeom>
              <a:ln w="3175">
                <a:solidFill>
                  <a:srgbClr val="0066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0" name="Connettore diritto 229">
                <a:extLst>
                  <a:ext uri="{FF2B5EF4-FFF2-40B4-BE49-F238E27FC236}">
                    <a16:creationId xmlns:a16="http://schemas.microsoft.com/office/drawing/2014/main" id="{84BB97F8-CF36-4423-B8D3-C3B8D38CF3C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8501408" y="4485684"/>
                <a:ext cx="528056" cy="528058"/>
              </a:xfrm>
              <a:prstGeom prst="line">
                <a:avLst/>
              </a:prstGeom>
              <a:ln w="3175">
                <a:solidFill>
                  <a:srgbClr val="0066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1" name="Connettore diritto 230">
                <a:extLst>
                  <a:ext uri="{FF2B5EF4-FFF2-40B4-BE49-F238E27FC236}">
                    <a16:creationId xmlns:a16="http://schemas.microsoft.com/office/drawing/2014/main" id="{3AEE0BC7-4EF7-471B-B8AA-F822D0A2668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8458526" y="4573910"/>
                <a:ext cx="639861" cy="369424"/>
              </a:xfrm>
              <a:prstGeom prst="line">
                <a:avLst/>
              </a:prstGeom>
              <a:ln w="3175">
                <a:solidFill>
                  <a:srgbClr val="0066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2" name="Connettore diritto 231">
                <a:extLst>
                  <a:ext uri="{FF2B5EF4-FFF2-40B4-BE49-F238E27FC236}">
                    <a16:creationId xmlns:a16="http://schemas.microsoft.com/office/drawing/2014/main" id="{B4640AE6-F4DC-470E-84FE-E92D1585523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8424126" y="4677417"/>
                <a:ext cx="717735" cy="192316"/>
              </a:xfrm>
              <a:prstGeom prst="line">
                <a:avLst/>
              </a:prstGeom>
              <a:ln w="3175">
                <a:solidFill>
                  <a:srgbClr val="0066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41" name="Ovale 240">
              <a:extLst>
                <a:ext uri="{FF2B5EF4-FFF2-40B4-BE49-F238E27FC236}">
                  <a16:creationId xmlns:a16="http://schemas.microsoft.com/office/drawing/2014/main" id="{A90D9EDE-6880-4999-A038-8E288CE4A188}"/>
                </a:ext>
              </a:extLst>
            </p:cNvPr>
            <p:cNvSpPr/>
            <p:nvPr/>
          </p:nvSpPr>
          <p:spPr>
            <a:xfrm>
              <a:off x="8412607" y="4386876"/>
              <a:ext cx="730800" cy="755045"/>
            </a:xfrm>
            <a:prstGeom prst="ellipse">
              <a:avLst/>
            </a:prstGeom>
            <a:noFill/>
            <a:ln w="31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247" name="Figura a mano libera: forma 246">
            <a:extLst>
              <a:ext uri="{FF2B5EF4-FFF2-40B4-BE49-F238E27FC236}">
                <a16:creationId xmlns:a16="http://schemas.microsoft.com/office/drawing/2014/main" id="{7EDFFAF7-6FA9-4D95-9D0D-12A0FD416EAD}"/>
              </a:ext>
            </a:extLst>
          </p:cNvPr>
          <p:cNvSpPr/>
          <p:nvPr/>
        </p:nvSpPr>
        <p:spPr>
          <a:xfrm>
            <a:off x="8411197" y="1599281"/>
            <a:ext cx="739742" cy="523947"/>
          </a:xfrm>
          <a:custGeom>
            <a:avLst/>
            <a:gdLst>
              <a:gd name="connsiteX0" fmla="*/ 348477 w 739742"/>
              <a:gd name="connsiteY0" fmla="*/ 405791 h 523947"/>
              <a:gd name="connsiteX1" fmla="*/ 135117 w 739742"/>
              <a:gd name="connsiteY1" fmla="*/ 259106 h 523947"/>
              <a:gd name="connsiteX2" fmla="*/ 18912 w 739742"/>
              <a:gd name="connsiteY2" fmla="*/ 106706 h 523947"/>
              <a:gd name="connsiteX3" fmla="*/ 1767 w 739742"/>
              <a:gd name="connsiteY3" fmla="*/ 41936 h 523947"/>
              <a:gd name="connsiteX4" fmla="*/ 36057 w 739742"/>
              <a:gd name="connsiteY4" fmla="*/ 26 h 523947"/>
              <a:gd name="connsiteX5" fmla="*/ 140832 w 739742"/>
              <a:gd name="connsiteY5" fmla="*/ 47651 h 523947"/>
              <a:gd name="connsiteX6" fmla="*/ 230367 w 739742"/>
              <a:gd name="connsiteY6" fmla="*/ 106706 h 523947"/>
              <a:gd name="connsiteX7" fmla="*/ 445632 w 739742"/>
              <a:gd name="connsiteY7" fmla="*/ 262916 h 523947"/>
              <a:gd name="connsiteX8" fmla="*/ 643752 w 739742"/>
              <a:gd name="connsiteY8" fmla="*/ 407696 h 523947"/>
              <a:gd name="connsiteX9" fmla="*/ 737097 w 739742"/>
              <a:gd name="connsiteY9" fmla="*/ 495326 h 523947"/>
              <a:gd name="connsiteX10" fmla="*/ 700902 w 739742"/>
              <a:gd name="connsiteY10" fmla="*/ 523901 h 523947"/>
              <a:gd name="connsiteX11" fmla="*/ 565647 w 739742"/>
              <a:gd name="connsiteY11" fmla="*/ 499136 h 523947"/>
              <a:gd name="connsiteX12" fmla="*/ 348477 w 739742"/>
              <a:gd name="connsiteY12" fmla="*/ 405791 h 523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39742" h="523947">
                <a:moveTo>
                  <a:pt x="348477" y="405791"/>
                </a:moveTo>
                <a:cubicBezTo>
                  <a:pt x="276722" y="365786"/>
                  <a:pt x="190044" y="308953"/>
                  <a:pt x="135117" y="259106"/>
                </a:cubicBezTo>
                <a:cubicBezTo>
                  <a:pt x="80190" y="209259"/>
                  <a:pt x="41137" y="142901"/>
                  <a:pt x="18912" y="106706"/>
                </a:cubicBezTo>
                <a:cubicBezTo>
                  <a:pt x="-3313" y="70511"/>
                  <a:pt x="-1090" y="59716"/>
                  <a:pt x="1767" y="41936"/>
                </a:cubicBezTo>
                <a:cubicBezTo>
                  <a:pt x="4624" y="24156"/>
                  <a:pt x="12880" y="-926"/>
                  <a:pt x="36057" y="26"/>
                </a:cubicBezTo>
                <a:cubicBezTo>
                  <a:pt x="59234" y="978"/>
                  <a:pt x="108447" y="29871"/>
                  <a:pt x="140832" y="47651"/>
                </a:cubicBezTo>
                <a:cubicBezTo>
                  <a:pt x="173217" y="65431"/>
                  <a:pt x="179567" y="70828"/>
                  <a:pt x="230367" y="106706"/>
                </a:cubicBezTo>
                <a:cubicBezTo>
                  <a:pt x="281167" y="142583"/>
                  <a:pt x="445632" y="262916"/>
                  <a:pt x="445632" y="262916"/>
                </a:cubicBezTo>
                <a:cubicBezTo>
                  <a:pt x="514529" y="313081"/>
                  <a:pt x="595175" y="368961"/>
                  <a:pt x="643752" y="407696"/>
                </a:cubicBezTo>
                <a:cubicBezTo>
                  <a:pt x="692329" y="446431"/>
                  <a:pt x="727572" y="475959"/>
                  <a:pt x="737097" y="495326"/>
                </a:cubicBezTo>
                <a:cubicBezTo>
                  <a:pt x="746622" y="514693"/>
                  <a:pt x="729477" y="523266"/>
                  <a:pt x="700902" y="523901"/>
                </a:cubicBezTo>
                <a:cubicBezTo>
                  <a:pt x="672327" y="524536"/>
                  <a:pt x="624067" y="518821"/>
                  <a:pt x="565647" y="499136"/>
                </a:cubicBezTo>
                <a:cubicBezTo>
                  <a:pt x="507227" y="479451"/>
                  <a:pt x="420232" y="445796"/>
                  <a:pt x="348477" y="405791"/>
                </a:cubicBezTo>
                <a:close/>
              </a:path>
            </a:pathLst>
          </a:custGeom>
          <a:noFill/>
          <a:ln w="63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pSp>
        <p:nvGrpSpPr>
          <p:cNvPr id="65" name="Gruppo 64">
            <a:extLst>
              <a:ext uri="{FF2B5EF4-FFF2-40B4-BE49-F238E27FC236}">
                <a16:creationId xmlns:a16="http://schemas.microsoft.com/office/drawing/2014/main" id="{659B6C42-BAD8-4F02-B8A4-4975AF7BF7C6}"/>
              </a:ext>
            </a:extLst>
          </p:cNvPr>
          <p:cNvGrpSpPr/>
          <p:nvPr/>
        </p:nvGrpSpPr>
        <p:grpSpPr>
          <a:xfrm>
            <a:off x="7993450" y="2518663"/>
            <a:ext cx="1448376" cy="726154"/>
            <a:chOff x="10129370" y="2516300"/>
            <a:chExt cx="1448376" cy="726154"/>
          </a:xfrm>
        </p:grpSpPr>
        <p:cxnSp>
          <p:nvCxnSpPr>
            <p:cNvPr id="54" name="Connettore diritto 53">
              <a:extLst>
                <a:ext uri="{FF2B5EF4-FFF2-40B4-BE49-F238E27FC236}">
                  <a16:creationId xmlns:a16="http://schemas.microsoft.com/office/drawing/2014/main" id="{9DE6F6A3-4C80-4619-A0D8-1DB3BEBAF7FF}"/>
                </a:ext>
              </a:extLst>
            </p:cNvPr>
            <p:cNvCxnSpPr>
              <a:cxnSpLocks/>
            </p:cNvCxnSpPr>
            <p:nvPr/>
          </p:nvCxnSpPr>
          <p:spPr>
            <a:xfrm>
              <a:off x="10320029" y="2518897"/>
              <a:ext cx="1073391" cy="0"/>
            </a:xfrm>
            <a:prstGeom prst="line">
              <a:avLst/>
            </a:prstGeom>
            <a:ln w="3175">
              <a:solidFill>
                <a:srgbClr val="0066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Connettore diritto 56">
              <a:extLst>
                <a:ext uri="{FF2B5EF4-FFF2-40B4-BE49-F238E27FC236}">
                  <a16:creationId xmlns:a16="http://schemas.microsoft.com/office/drawing/2014/main" id="{CD40AB9C-E06B-4510-BE75-7CC6419AC5BA}"/>
                </a:ext>
              </a:extLst>
            </p:cNvPr>
            <p:cNvCxnSpPr/>
            <p:nvPr/>
          </p:nvCxnSpPr>
          <p:spPr>
            <a:xfrm>
              <a:off x="10132418" y="3230100"/>
              <a:ext cx="1428717" cy="0"/>
            </a:xfrm>
            <a:prstGeom prst="line">
              <a:avLst/>
            </a:prstGeom>
            <a:ln w="3175">
              <a:solidFill>
                <a:srgbClr val="0066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4" name="Gruppo 63">
              <a:extLst>
                <a:ext uri="{FF2B5EF4-FFF2-40B4-BE49-F238E27FC236}">
                  <a16:creationId xmlns:a16="http://schemas.microsoft.com/office/drawing/2014/main" id="{A8CA9EC7-5609-443C-A285-A716ECD3AF5D}"/>
                </a:ext>
              </a:extLst>
            </p:cNvPr>
            <p:cNvGrpSpPr/>
            <p:nvPr/>
          </p:nvGrpSpPr>
          <p:grpSpPr>
            <a:xfrm>
              <a:off x="10129370" y="2516300"/>
              <a:ext cx="1448376" cy="726154"/>
              <a:chOff x="10129370" y="2516300"/>
              <a:chExt cx="1448376" cy="726154"/>
            </a:xfrm>
          </p:grpSpPr>
          <p:grpSp>
            <p:nvGrpSpPr>
              <p:cNvPr id="52" name="Gruppo 51">
                <a:extLst>
                  <a:ext uri="{FF2B5EF4-FFF2-40B4-BE49-F238E27FC236}">
                    <a16:creationId xmlns:a16="http://schemas.microsoft.com/office/drawing/2014/main" id="{C4452C94-18B8-48A5-B6C4-8E51EB3B0A60}"/>
                  </a:ext>
                </a:extLst>
              </p:cNvPr>
              <p:cNvGrpSpPr/>
              <p:nvPr/>
            </p:nvGrpSpPr>
            <p:grpSpPr>
              <a:xfrm>
                <a:off x="10129370" y="2516300"/>
                <a:ext cx="1448376" cy="726154"/>
                <a:chOff x="7992934" y="2516300"/>
                <a:chExt cx="1448376" cy="726154"/>
              </a:xfrm>
            </p:grpSpPr>
            <p:grpSp>
              <p:nvGrpSpPr>
                <p:cNvPr id="7" name="Gruppo 6">
                  <a:extLst>
                    <a:ext uri="{FF2B5EF4-FFF2-40B4-BE49-F238E27FC236}">
                      <a16:creationId xmlns:a16="http://schemas.microsoft.com/office/drawing/2014/main" id="{6F53CB46-A08B-41CD-818F-E4FC60B74E03}"/>
                    </a:ext>
                  </a:extLst>
                </p:cNvPr>
                <p:cNvGrpSpPr/>
                <p:nvPr/>
              </p:nvGrpSpPr>
              <p:grpSpPr>
                <a:xfrm>
                  <a:off x="8082678" y="2516300"/>
                  <a:ext cx="1321406" cy="726154"/>
                  <a:chOff x="8082678" y="2516300"/>
                  <a:chExt cx="1321406" cy="726154"/>
                </a:xfrm>
              </p:grpSpPr>
              <p:cxnSp>
                <p:nvCxnSpPr>
                  <p:cNvPr id="123" name="Connettore diritto 122">
                    <a:extLst>
                      <a:ext uri="{FF2B5EF4-FFF2-40B4-BE49-F238E27FC236}">
                        <a16:creationId xmlns:a16="http://schemas.microsoft.com/office/drawing/2014/main" id="{25A58818-4A23-4236-95E8-1BFB07D43B8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8619800" y="2523741"/>
                    <a:ext cx="26864" cy="718713"/>
                  </a:xfrm>
                  <a:prstGeom prst="line">
                    <a:avLst/>
                  </a:prstGeom>
                  <a:ln w="3175">
                    <a:solidFill>
                      <a:srgbClr val="0066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7" name="Connettore diritto 126">
                    <a:extLst>
                      <a:ext uri="{FF2B5EF4-FFF2-40B4-BE49-F238E27FC236}">
                        <a16:creationId xmlns:a16="http://schemas.microsoft.com/office/drawing/2014/main" id="{B8FA5E0A-F257-484F-A81E-AF1F26C81CC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8453517" y="2523741"/>
                    <a:ext cx="69359" cy="707728"/>
                  </a:xfrm>
                  <a:prstGeom prst="line">
                    <a:avLst/>
                  </a:prstGeom>
                  <a:ln w="3175">
                    <a:solidFill>
                      <a:srgbClr val="0066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0" name="Connettore diritto 129">
                    <a:extLst>
                      <a:ext uri="{FF2B5EF4-FFF2-40B4-BE49-F238E27FC236}">
                        <a16:creationId xmlns:a16="http://schemas.microsoft.com/office/drawing/2014/main" id="{401A6EBA-4768-4D9F-A396-17C852D9B74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8321347" y="2523741"/>
                    <a:ext cx="102279" cy="711604"/>
                  </a:xfrm>
                  <a:prstGeom prst="line">
                    <a:avLst/>
                  </a:prstGeom>
                  <a:ln w="3175">
                    <a:solidFill>
                      <a:srgbClr val="0066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4" name="Connettore diritto 133">
                    <a:extLst>
                      <a:ext uri="{FF2B5EF4-FFF2-40B4-BE49-F238E27FC236}">
                        <a16:creationId xmlns:a16="http://schemas.microsoft.com/office/drawing/2014/main" id="{96FA7AC5-6442-4BBA-B63B-6B491724CE0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8197679" y="2516300"/>
                    <a:ext cx="133246" cy="715935"/>
                  </a:xfrm>
                  <a:prstGeom prst="line">
                    <a:avLst/>
                  </a:prstGeom>
                  <a:ln w="3175">
                    <a:solidFill>
                      <a:srgbClr val="0066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7" name="Connettore diritto 136">
                    <a:extLst>
                      <a:ext uri="{FF2B5EF4-FFF2-40B4-BE49-F238E27FC236}">
                        <a16:creationId xmlns:a16="http://schemas.microsoft.com/office/drawing/2014/main" id="{A82E7055-B883-456F-9590-37B15440076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8120632" y="2516766"/>
                    <a:ext cx="140104" cy="626167"/>
                  </a:xfrm>
                  <a:prstGeom prst="line">
                    <a:avLst/>
                  </a:prstGeom>
                  <a:ln w="3175">
                    <a:solidFill>
                      <a:srgbClr val="0066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2" name="Connettore diritto 141">
                    <a:extLst>
                      <a:ext uri="{FF2B5EF4-FFF2-40B4-BE49-F238E27FC236}">
                        <a16:creationId xmlns:a16="http://schemas.microsoft.com/office/drawing/2014/main" id="{ADD5E023-1983-4EE7-A46E-F07B1B5715F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8082678" y="2521259"/>
                    <a:ext cx="125246" cy="504659"/>
                  </a:xfrm>
                  <a:prstGeom prst="line">
                    <a:avLst/>
                  </a:prstGeom>
                  <a:ln w="3175">
                    <a:solidFill>
                      <a:srgbClr val="0066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6" name="Connettore diritto 145">
                    <a:extLst>
                      <a:ext uri="{FF2B5EF4-FFF2-40B4-BE49-F238E27FC236}">
                        <a16:creationId xmlns:a16="http://schemas.microsoft.com/office/drawing/2014/main" id="{9F573011-398F-4D7B-97DE-3D1BC31F4B4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8793723" y="2523741"/>
                    <a:ext cx="26424" cy="706925"/>
                  </a:xfrm>
                  <a:prstGeom prst="line">
                    <a:avLst/>
                  </a:prstGeom>
                  <a:ln w="3175">
                    <a:solidFill>
                      <a:srgbClr val="0066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9" name="Connettore diritto 148">
                    <a:extLst>
                      <a:ext uri="{FF2B5EF4-FFF2-40B4-BE49-F238E27FC236}">
                        <a16:creationId xmlns:a16="http://schemas.microsoft.com/office/drawing/2014/main" id="{8FE5B31F-6CE4-4EE1-86B6-5DDFAC9EFA6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8916834" y="2523741"/>
                    <a:ext cx="69461" cy="708757"/>
                  </a:xfrm>
                  <a:prstGeom prst="line">
                    <a:avLst/>
                  </a:prstGeom>
                  <a:ln w="3175">
                    <a:solidFill>
                      <a:srgbClr val="0066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2" name="Connettore diritto 151">
                    <a:extLst>
                      <a:ext uri="{FF2B5EF4-FFF2-40B4-BE49-F238E27FC236}">
                        <a16:creationId xmlns:a16="http://schemas.microsoft.com/office/drawing/2014/main" id="{6098E7D6-58B6-4538-9FE8-15492CF2298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9017641" y="2523741"/>
                    <a:ext cx="102353" cy="712112"/>
                  </a:xfrm>
                  <a:prstGeom prst="line">
                    <a:avLst/>
                  </a:prstGeom>
                  <a:ln w="3175">
                    <a:solidFill>
                      <a:srgbClr val="0066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6" name="Connettore diritto 155">
                    <a:extLst>
                      <a:ext uri="{FF2B5EF4-FFF2-40B4-BE49-F238E27FC236}">
                        <a16:creationId xmlns:a16="http://schemas.microsoft.com/office/drawing/2014/main" id="{9F3C10E5-D2CA-43FF-BB30-AD32D090AE1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9110407" y="2516300"/>
                    <a:ext cx="133730" cy="718537"/>
                  </a:xfrm>
                  <a:prstGeom prst="line">
                    <a:avLst/>
                  </a:prstGeom>
                  <a:ln w="3175">
                    <a:solidFill>
                      <a:srgbClr val="0066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2" name="Connettore diritto 161">
                    <a:extLst>
                      <a:ext uri="{FF2B5EF4-FFF2-40B4-BE49-F238E27FC236}">
                        <a16:creationId xmlns:a16="http://schemas.microsoft.com/office/drawing/2014/main" id="{C163FC5D-EF1B-4139-8C23-45C322F2244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9182028" y="2518335"/>
                    <a:ext cx="160315" cy="716492"/>
                  </a:xfrm>
                  <a:prstGeom prst="line">
                    <a:avLst/>
                  </a:prstGeom>
                  <a:ln w="3175">
                    <a:solidFill>
                      <a:srgbClr val="0066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3" name="Connettore diritto 162">
                    <a:extLst>
                      <a:ext uri="{FF2B5EF4-FFF2-40B4-BE49-F238E27FC236}">
                        <a16:creationId xmlns:a16="http://schemas.microsoft.com/office/drawing/2014/main" id="{2FA0246B-F1D4-49A4-B45B-98F448B5A82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9227987" y="2518013"/>
                    <a:ext cx="176097" cy="719354"/>
                  </a:xfrm>
                  <a:prstGeom prst="line">
                    <a:avLst/>
                  </a:prstGeom>
                  <a:ln w="3175">
                    <a:solidFill>
                      <a:srgbClr val="0066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35" name="Connettore diritto 234">
                  <a:extLst>
                    <a:ext uri="{FF2B5EF4-FFF2-40B4-BE49-F238E27FC236}">
                      <a16:creationId xmlns:a16="http://schemas.microsoft.com/office/drawing/2014/main" id="{AEDC49C4-C6B3-438F-B534-69DF691FAA1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9256984" y="2523146"/>
                  <a:ext cx="184326" cy="714043"/>
                </a:xfrm>
                <a:prstGeom prst="line">
                  <a:avLst/>
                </a:prstGeom>
                <a:ln w="3175">
                  <a:solidFill>
                    <a:srgbClr val="0066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7" name="Connettore diritto 236">
                  <a:extLst>
                    <a:ext uri="{FF2B5EF4-FFF2-40B4-BE49-F238E27FC236}">
                      <a16:creationId xmlns:a16="http://schemas.microsoft.com/office/drawing/2014/main" id="{EA45D719-BCAC-4599-A8E7-067AB773F38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7992934" y="2516859"/>
                  <a:ext cx="187611" cy="719939"/>
                </a:xfrm>
                <a:prstGeom prst="line">
                  <a:avLst/>
                </a:prstGeom>
                <a:ln w="3175">
                  <a:solidFill>
                    <a:srgbClr val="0066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65" name="Connettore diritto 264">
                <a:extLst>
                  <a:ext uri="{FF2B5EF4-FFF2-40B4-BE49-F238E27FC236}">
                    <a16:creationId xmlns:a16="http://schemas.microsoft.com/office/drawing/2014/main" id="{22920827-4D90-4C45-B815-49990E784366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0235372" y="3142933"/>
                <a:ext cx="20561" cy="91894"/>
              </a:xfrm>
              <a:prstGeom prst="line">
                <a:avLst/>
              </a:prstGeom>
              <a:ln w="3175">
                <a:solidFill>
                  <a:srgbClr val="0066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6" name="Connettore diritto 265">
                <a:extLst>
                  <a:ext uri="{FF2B5EF4-FFF2-40B4-BE49-F238E27FC236}">
                    <a16:creationId xmlns:a16="http://schemas.microsoft.com/office/drawing/2014/main" id="{B3BDE261-C584-46DE-B04D-2D4E4E14CD74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0168170" y="3023686"/>
                <a:ext cx="52476" cy="211448"/>
              </a:xfrm>
              <a:prstGeom prst="line">
                <a:avLst/>
              </a:prstGeom>
              <a:ln w="3175">
                <a:solidFill>
                  <a:srgbClr val="0066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8" name="Gruppo 7">
            <a:extLst>
              <a:ext uri="{FF2B5EF4-FFF2-40B4-BE49-F238E27FC236}">
                <a16:creationId xmlns:a16="http://schemas.microsoft.com/office/drawing/2014/main" id="{29B05290-CF9C-4861-A05A-DB28B008C679}"/>
              </a:ext>
            </a:extLst>
          </p:cNvPr>
          <p:cNvGrpSpPr/>
          <p:nvPr/>
        </p:nvGrpSpPr>
        <p:grpSpPr>
          <a:xfrm>
            <a:off x="6428947" y="4601751"/>
            <a:ext cx="1710000" cy="1710000"/>
            <a:chOff x="6438091" y="4601751"/>
            <a:chExt cx="1710000" cy="1710000"/>
          </a:xfrm>
        </p:grpSpPr>
        <p:sp>
          <p:nvSpPr>
            <p:cNvPr id="18" name="Ovale 17">
              <a:extLst>
                <a:ext uri="{FF2B5EF4-FFF2-40B4-BE49-F238E27FC236}">
                  <a16:creationId xmlns:a16="http://schemas.microsoft.com/office/drawing/2014/main" id="{18B0978C-0707-409E-A1EE-835DF7BB2546}"/>
                </a:ext>
              </a:extLst>
            </p:cNvPr>
            <p:cNvSpPr/>
            <p:nvPr/>
          </p:nvSpPr>
          <p:spPr>
            <a:xfrm rot="20100000">
              <a:off x="6438091" y="4601751"/>
              <a:ext cx="1710000" cy="1710000"/>
            </a:xfrm>
            <a:prstGeom prst="ellipse">
              <a:avLst/>
            </a:prstGeom>
            <a:noFill/>
            <a:ln w="3175">
              <a:solidFill>
                <a:srgbClr val="C0000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42" name="Ovale 241">
              <a:extLst>
                <a:ext uri="{FF2B5EF4-FFF2-40B4-BE49-F238E27FC236}">
                  <a16:creationId xmlns:a16="http://schemas.microsoft.com/office/drawing/2014/main" id="{9413D390-DE28-447B-BA4A-99F1AC4EF59E}"/>
                </a:ext>
              </a:extLst>
            </p:cNvPr>
            <p:cNvSpPr/>
            <p:nvPr/>
          </p:nvSpPr>
          <p:spPr>
            <a:xfrm>
              <a:off x="6668065" y="4824847"/>
              <a:ext cx="1270800" cy="1270800"/>
            </a:xfrm>
            <a:prstGeom prst="ellipse">
              <a:avLst/>
            </a:prstGeom>
            <a:noFill/>
            <a:ln w="3175">
              <a:solidFill>
                <a:srgbClr val="C0000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grpSp>
        <p:nvGrpSpPr>
          <p:cNvPr id="244" name="Gruppo 243">
            <a:extLst>
              <a:ext uri="{FF2B5EF4-FFF2-40B4-BE49-F238E27FC236}">
                <a16:creationId xmlns:a16="http://schemas.microsoft.com/office/drawing/2014/main" id="{C7459392-DE95-4B0B-85CC-4C03372FEB2B}"/>
              </a:ext>
            </a:extLst>
          </p:cNvPr>
          <p:cNvGrpSpPr/>
          <p:nvPr/>
        </p:nvGrpSpPr>
        <p:grpSpPr>
          <a:xfrm>
            <a:off x="6428914" y="4604851"/>
            <a:ext cx="1710000" cy="1710000"/>
            <a:chOff x="6438091" y="4601751"/>
            <a:chExt cx="1710000" cy="1710000"/>
          </a:xfrm>
        </p:grpSpPr>
        <p:sp>
          <p:nvSpPr>
            <p:cNvPr id="245" name="Ovale 244">
              <a:extLst>
                <a:ext uri="{FF2B5EF4-FFF2-40B4-BE49-F238E27FC236}">
                  <a16:creationId xmlns:a16="http://schemas.microsoft.com/office/drawing/2014/main" id="{D5D81900-2A12-43D9-9686-820086170427}"/>
                </a:ext>
              </a:extLst>
            </p:cNvPr>
            <p:cNvSpPr/>
            <p:nvPr/>
          </p:nvSpPr>
          <p:spPr>
            <a:xfrm rot="20100000">
              <a:off x="6438091" y="4601751"/>
              <a:ext cx="1710000" cy="1710000"/>
            </a:xfrm>
            <a:prstGeom prst="ellipse">
              <a:avLst/>
            </a:prstGeom>
            <a:noFill/>
            <a:ln w="3175">
              <a:solidFill>
                <a:srgbClr val="C0000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46" name="Ovale 245">
              <a:extLst>
                <a:ext uri="{FF2B5EF4-FFF2-40B4-BE49-F238E27FC236}">
                  <a16:creationId xmlns:a16="http://schemas.microsoft.com/office/drawing/2014/main" id="{9570471B-3F22-43A7-8C94-CC6B8B69535E}"/>
                </a:ext>
              </a:extLst>
            </p:cNvPr>
            <p:cNvSpPr/>
            <p:nvPr/>
          </p:nvSpPr>
          <p:spPr>
            <a:xfrm>
              <a:off x="6673289" y="4821037"/>
              <a:ext cx="1270800" cy="1270800"/>
            </a:xfrm>
            <a:prstGeom prst="ellipse">
              <a:avLst/>
            </a:prstGeom>
            <a:noFill/>
            <a:ln w="3175">
              <a:solidFill>
                <a:srgbClr val="FF330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grpSp>
        <p:nvGrpSpPr>
          <p:cNvPr id="124" name="Gruppo 123">
            <a:extLst>
              <a:ext uri="{FF2B5EF4-FFF2-40B4-BE49-F238E27FC236}">
                <a16:creationId xmlns:a16="http://schemas.microsoft.com/office/drawing/2014/main" id="{FC48532F-88C3-4A9E-82D6-504E25F726B9}"/>
              </a:ext>
            </a:extLst>
          </p:cNvPr>
          <p:cNvGrpSpPr/>
          <p:nvPr/>
        </p:nvGrpSpPr>
        <p:grpSpPr>
          <a:xfrm>
            <a:off x="6440983" y="4600329"/>
            <a:ext cx="1706240" cy="1715428"/>
            <a:chOff x="6440983" y="4600329"/>
            <a:chExt cx="1706240" cy="1715428"/>
          </a:xfrm>
        </p:grpSpPr>
        <p:cxnSp>
          <p:nvCxnSpPr>
            <p:cNvPr id="44" name="Connettore diritto 43">
              <a:extLst>
                <a:ext uri="{FF2B5EF4-FFF2-40B4-BE49-F238E27FC236}">
                  <a16:creationId xmlns:a16="http://schemas.microsoft.com/office/drawing/2014/main" id="{00BB82A2-A375-4AD0-AC0A-CCC94C8E10FF}"/>
                </a:ext>
              </a:extLst>
            </p:cNvPr>
            <p:cNvCxnSpPr>
              <a:cxnSpLocks/>
            </p:cNvCxnSpPr>
            <p:nvPr/>
          </p:nvCxnSpPr>
          <p:spPr>
            <a:xfrm>
              <a:off x="7293883" y="4600329"/>
              <a:ext cx="0" cy="225894"/>
            </a:xfrm>
            <a:prstGeom prst="line">
              <a:avLst/>
            </a:prstGeom>
            <a:ln w="31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21" name="Gruppo 120">
              <a:extLst>
                <a:ext uri="{FF2B5EF4-FFF2-40B4-BE49-F238E27FC236}">
                  <a16:creationId xmlns:a16="http://schemas.microsoft.com/office/drawing/2014/main" id="{219D4223-C268-432F-BC0B-4DA5A51E473D}"/>
                </a:ext>
              </a:extLst>
            </p:cNvPr>
            <p:cNvGrpSpPr/>
            <p:nvPr/>
          </p:nvGrpSpPr>
          <p:grpSpPr>
            <a:xfrm>
              <a:off x="6440983" y="4620806"/>
              <a:ext cx="1706240" cy="1694951"/>
              <a:chOff x="6440983" y="4620806"/>
              <a:chExt cx="1706240" cy="1694951"/>
            </a:xfrm>
          </p:grpSpPr>
          <p:cxnSp>
            <p:nvCxnSpPr>
              <p:cNvPr id="248" name="Connettore diritto 247">
                <a:extLst>
                  <a:ext uri="{FF2B5EF4-FFF2-40B4-BE49-F238E27FC236}">
                    <a16:creationId xmlns:a16="http://schemas.microsoft.com/office/drawing/2014/main" id="{5DDEEA51-7BBE-4039-AFDB-D14E3B3A8D4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696642" y="5916494"/>
                <a:ext cx="150772" cy="150774"/>
              </a:xfrm>
              <a:prstGeom prst="line">
                <a:avLst/>
              </a:prstGeom>
              <a:ln w="31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0" name="Connettore diritto 249">
                <a:extLst>
                  <a:ext uri="{FF2B5EF4-FFF2-40B4-BE49-F238E27FC236}">
                    <a16:creationId xmlns:a16="http://schemas.microsoft.com/office/drawing/2014/main" id="{08F8D749-9A8D-4ED2-955A-5C5C372BB46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746932" y="4862069"/>
                <a:ext cx="155569" cy="155571"/>
              </a:xfrm>
              <a:prstGeom prst="line">
                <a:avLst/>
              </a:prstGeom>
              <a:ln w="31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7" name="Connettore diritto 266">
                <a:extLst>
                  <a:ext uri="{FF2B5EF4-FFF2-40B4-BE49-F238E27FC236}">
                    <a16:creationId xmlns:a16="http://schemas.microsoft.com/office/drawing/2014/main" id="{D05AC5FA-3F55-43A6-9322-8E2759C1858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866941" y="6009862"/>
                <a:ext cx="111567" cy="193240"/>
              </a:xfrm>
              <a:prstGeom prst="line">
                <a:avLst/>
              </a:prstGeom>
              <a:ln w="31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8" name="Connettore diritto 267">
                <a:extLst>
                  <a:ext uri="{FF2B5EF4-FFF2-40B4-BE49-F238E27FC236}">
                    <a16:creationId xmlns:a16="http://schemas.microsoft.com/office/drawing/2014/main" id="{E6A39F79-A9BD-4249-BF07-AFA47203FC9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7613650" y="4719347"/>
                <a:ext cx="109781" cy="190144"/>
              </a:xfrm>
              <a:prstGeom prst="line">
                <a:avLst/>
              </a:prstGeom>
              <a:ln w="31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9" name="Connettore diritto 268">
                <a:extLst>
                  <a:ext uri="{FF2B5EF4-FFF2-40B4-BE49-F238E27FC236}">
                    <a16:creationId xmlns:a16="http://schemas.microsoft.com/office/drawing/2014/main" id="{4201B510-016C-42BF-9002-B9609285EC17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7076208" y="6079319"/>
                <a:ext cx="54946" cy="205065"/>
              </a:xfrm>
              <a:prstGeom prst="line">
                <a:avLst/>
              </a:prstGeom>
              <a:ln w="31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0" name="Connettore diritto 269">
                <a:extLst>
                  <a:ext uri="{FF2B5EF4-FFF2-40B4-BE49-F238E27FC236}">
                    <a16:creationId xmlns:a16="http://schemas.microsoft.com/office/drawing/2014/main" id="{A5C00178-6F1F-44BC-94E7-B4574E75FF77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7462243" y="4632196"/>
                <a:ext cx="59774" cy="223075"/>
              </a:xfrm>
              <a:prstGeom prst="line">
                <a:avLst/>
              </a:prstGeom>
              <a:ln w="31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1" name="Connettore diritto 270">
                <a:extLst>
                  <a:ext uri="{FF2B5EF4-FFF2-40B4-BE49-F238E27FC236}">
                    <a16:creationId xmlns:a16="http://schemas.microsoft.com/office/drawing/2014/main" id="{A4441C75-4844-4268-9BFD-627189E7E02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56735" y="6073584"/>
                <a:ext cx="56080" cy="209292"/>
              </a:xfrm>
              <a:prstGeom prst="line">
                <a:avLst/>
              </a:prstGeom>
              <a:ln w="31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2" name="Connettore diritto 271">
                <a:extLst>
                  <a:ext uri="{FF2B5EF4-FFF2-40B4-BE49-F238E27FC236}">
                    <a16:creationId xmlns:a16="http://schemas.microsoft.com/office/drawing/2014/main" id="{4DC4C08D-5645-4361-BEF3-447EA74F596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069825" y="4620806"/>
                <a:ext cx="60350" cy="225229"/>
              </a:xfrm>
              <a:prstGeom prst="line">
                <a:avLst/>
              </a:prstGeom>
              <a:ln w="31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3" name="Connettore diritto 272">
                <a:extLst>
                  <a:ext uri="{FF2B5EF4-FFF2-40B4-BE49-F238E27FC236}">
                    <a16:creationId xmlns:a16="http://schemas.microsoft.com/office/drawing/2014/main" id="{C980AA32-7FA2-499A-AD01-A3733144BA76}"/>
                  </a:ext>
                </a:extLst>
              </p:cNvPr>
              <p:cNvCxnSpPr>
                <a:cxnSpLocks/>
                <a:stCxn id="246" idx="4"/>
              </p:cNvCxnSpPr>
              <p:nvPr/>
            </p:nvCxnSpPr>
            <p:spPr>
              <a:xfrm>
                <a:off x="7299512" y="6094937"/>
                <a:ext cx="748" cy="220820"/>
              </a:xfrm>
              <a:prstGeom prst="line">
                <a:avLst/>
              </a:prstGeom>
              <a:ln w="31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4" name="Connettore diritto 273">
                <a:extLst>
                  <a:ext uri="{FF2B5EF4-FFF2-40B4-BE49-F238E27FC236}">
                    <a16:creationId xmlns:a16="http://schemas.microsoft.com/office/drawing/2014/main" id="{B4604FBB-D54F-4281-87D8-1C95680972D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616697" y="6023655"/>
                <a:ext cx="98758" cy="171053"/>
              </a:xfrm>
              <a:prstGeom prst="line">
                <a:avLst/>
              </a:prstGeom>
              <a:ln w="31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5" name="Connettore diritto 274">
                <a:extLst>
                  <a:ext uri="{FF2B5EF4-FFF2-40B4-BE49-F238E27FC236}">
                    <a16:creationId xmlns:a16="http://schemas.microsoft.com/office/drawing/2014/main" id="{DDBE40D9-15BD-4A80-AC35-E66CAE3EB8A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860981" y="4711564"/>
                <a:ext cx="115417" cy="199907"/>
              </a:xfrm>
              <a:prstGeom prst="line">
                <a:avLst/>
              </a:prstGeom>
              <a:ln w="31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6" name="Connettore diritto 275">
                <a:extLst>
                  <a:ext uri="{FF2B5EF4-FFF2-40B4-BE49-F238E27FC236}">
                    <a16:creationId xmlns:a16="http://schemas.microsoft.com/office/drawing/2014/main" id="{11C565C1-5988-4648-9615-504826C5E8D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739664" y="5909758"/>
                <a:ext cx="151000" cy="151000"/>
              </a:xfrm>
              <a:prstGeom prst="line">
                <a:avLst/>
              </a:prstGeom>
              <a:ln w="31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7" name="Connettore diritto 276">
                <a:extLst>
                  <a:ext uri="{FF2B5EF4-FFF2-40B4-BE49-F238E27FC236}">
                    <a16:creationId xmlns:a16="http://schemas.microsoft.com/office/drawing/2014/main" id="{A480AC8B-331F-4E25-AE5B-827E779507F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679313" y="4846323"/>
                <a:ext cx="160817" cy="160817"/>
              </a:xfrm>
              <a:prstGeom prst="line">
                <a:avLst/>
              </a:prstGeom>
              <a:ln w="31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0" name="Connettore diritto 279">
                <a:extLst>
                  <a:ext uri="{FF2B5EF4-FFF2-40B4-BE49-F238E27FC236}">
                    <a16:creationId xmlns:a16="http://schemas.microsoft.com/office/drawing/2014/main" id="{CCF1FD8B-5FA7-4757-B2A7-66D007DE86A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850264" y="5787331"/>
                <a:ext cx="173560" cy="100205"/>
              </a:xfrm>
              <a:prstGeom prst="line">
                <a:avLst/>
              </a:prstGeom>
              <a:ln w="31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1" name="Connettore diritto 280">
                <a:extLst>
                  <a:ext uri="{FF2B5EF4-FFF2-40B4-BE49-F238E27FC236}">
                    <a16:creationId xmlns:a16="http://schemas.microsoft.com/office/drawing/2014/main" id="{F1F2388B-4D62-48A4-9E13-ACA3D15856C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37821" y="5032140"/>
                <a:ext cx="205224" cy="118486"/>
              </a:xfrm>
              <a:prstGeom prst="line">
                <a:avLst/>
              </a:prstGeom>
              <a:ln w="31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4" name="Connettore diritto 283">
                <a:extLst>
                  <a:ext uri="{FF2B5EF4-FFF2-40B4-BE49-F238E27FC236}">
                    <a16:creationId xmlns:a16="http://schemas.microsoft.com/office/drawing/2014/main" id="{EE9CBA84-7BBA-4BE1-9E79-83B5F21D550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60372" y="5243876"/>
                <a:ext cx="222574" cy="59639"/>
              </a:xfrm>
              <a:prstGeom prst="line">
                <a:avLst/>
              </a:prstGeom>
              <a:ln w="31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5" name="Connettore diritto 284">
                <a:extLst>
                  <a:ext uri="{FF2B5EF4-FFF2-40B4-BE49-F238E27FC236}">
                    <a16:creationId xmlns:a16="http://schemas.microsoft.com/office/drawing/2014/main" id="{303E0AD0-F175-4B30-89F5-77DA19472B3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897507" y="5628545"/>
                <a:ext cx="206207" cy="55253"/>
              </a:xfrm>
              <a:prstGeom prst="line">
                <a:avLst/>
              </a:prstGeom>
              <a:ln w="31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0" name="Connettore diritto 289">
                <a:extLst>
                  <a:ext uri="{FF2B5EF4-FFF2-40B4-BE49-F238E27FC236}">
                    <a16:creationId xmlns:a16="http://schemas.microsoft.com/office/drawing/2014/main" id="{0AE0BC8F-654A-48DB-977B-DD5B9263D2F1}"/>
                  </a:ext>
                </a:extLst>
              </p:cNvPr>
              <p:cNvCxnSpPr>
                <a:cxnSpLocks/>
                <a:endCxn id="246" idx="2"/>
              </p:cNvCxnSpPr>
              <p:nvPr/>
            </p:nvCxnSpPr>
            <p:spPr>
              <a:xfrm flipV="1">
                <a:off x="6440983" y="5459537"/>
                <a:ext cx="223129" cy="9290"/>
              </a:xfrm>
              <a:prstGeom prst="line">
                <a:avLst/>
              </a:prstGeom>
              <a:ln w="31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1" name="Connettore diritto 290">
                <a:extLst>
                  <a:ext uri="{FF2B5EF4-FFF2-40B4-BE49-F238E27FC236}">
                    <a16:creationId xmlns:a16="http://schemas.microsoft.com/office/drawing/2014/main" id="{7798F7BA-76D0-456F-A9A2-B495783252A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926574" y="5468136"/>
                <a:ext cx="220649" cy="0"/>
              </a:xfrm>
              <a:prstGeom prst="line">
                <a:avLst/>
              </a:prstGeom>
              <a:ln w="31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7" name="Connettore diritto 306">
                <a:extLst>
                  <a:ext uri="{FF2B5EF4-FFF2-40B4-BE49-F238E27FC236}">
                    <a16:creationId xmlns:a16="http://schemas.microsoft.com/office/drawing/2014/main" id="{1A0C1EB2-69FC-49D1-8DAC-806617C1642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459882" y="5628423"/>
                <a:ext cx="217095" cy="58170"/>
              </a:xfrm>
              <a:prstGeom prst="line">
                <a:avLst/>
              </a:prstGeom>
              <a:ln w="31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2" name="Connettore diritto 321">
                <a:extLst>
                  <a:ext uri="{FF2B5EF4-FFF2-40B4-BE49-F238E27FC236}">
                    <a16:creationId xmlns:a16="http://schemas.microsoft.com/office/drawing/2014/main" id="{7C9D2CBD-9825-4761-8755-5F2152A706C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7907367" y="5244864"/>
                <a:ext cx="201973" cy="54118"/>
              </a:xfrm>
              <a:prstGeom prst="line">
                <a:avLst/>
              </a:prstGeom>
              <a:ln w="31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3" name="Connettore diritto 322">
                <a:extLst>
                  <a:ext uri="{FF2B5EF4-FFF2-40B4-BE49-F238E27FC236}">
                    <a16:creationId xmlns:a16="http://schemas.microsoft.com/office/drawing/2014/main" id="{40D5CEC4-DF4D-4E0C-BC17-F7A5D321FF2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550653" y="5783417"/>
                <a:ext cx="193478" cy="111705"/>
              </a:xfrm>
              <a:prstGeom prst="line">
                <a:avLst/>
              </a:prstGeom>
              <a:ln w="31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4" name="Connettore diritto 323">
                <a:extLst>
                  <a:ext uri="{FF2B5EF4-FFF2-40B4-BE49-F238E27FC236}">
                    <a16:creationId xmlns:a16="http://schemas.microsoft.com/office/drawing/2014/main" id="{D9297389-F5C8-454D-AC89-439675321DCF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7854254" y="5040798"/>
                <a:ext cx="177261" cy="102341"/>
              </a:xfrm>
              <a:prstGeom prst="line">
                <a:avLst/>
              </a:prstGeom>
              <a:ln w="31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90" name="Gruppo 189">
            <a:extLst>
              <a:ext uri="{FF2B5EF4-FFF2-40B4-BE49-F238E27FC236}">
                <a16:creationId xmlns:a16="http://schemas.microsoft.com/office/drawing/2014/main" id="{C2B61173-352C-4590-BA3D-9C7997CADE48}"/>
              </a:ext>
            </a:extLst>
          </p:cNvPr>
          <p:cNvGrpSpPr/>
          <p:nvPr/>
        </p:nvGrpSpPr>
        <p:grpSpPr>
          <a:xfrm>
            <a:off x="8001512" y="4086209"/>
            <a:ext cx="1440000" cy="1440000"/>
            <a:chOff x="8008137" y="4076270"/>
            <a:chExt cx="1440000" cy="1440000"/>
          </a:xfrm>
        </p:grpSpPr>
        <p:sp>
          <p:nvSpPr>
            <p:cNvPr id="325" name="Ovale 324">
              <a:extLst>
                <a:ext uri="{FF2B5EF4-FFF2-40B4-BE49-F238E27FC236}">
                  <a16:creationId xmlns:a16="http://schemas.microsoft.com/office/drawing/2014/main" id="{6D50270C-52E4-4E86-9C73-47F70D3A595D}"/>
                </a:ext>
              </a:extLst>
            </p:cNvPr>
            <p:cNvSpPr/>
            <p:nvPr/>
          </p:nvSpPr>
          <p:spPr>
            <a:xfrm rot="20100000">
              <a:off x="8008137" y="4076270"/>
              <a:ext cx="1440000" cy="1440000"/>
            </a:xfrm>
            <a:prstGeom prst="ellipse">
              <a:avLst/>
            </a:prstGeom>
            <a:noFill/>
            <a:ln w="3175">
              <a:solidFill>
                <a:srgbClr val="0066FF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26" name="Ovale 325">
              <a:extLst>
                <a:ext uri="{FF2B5EF4-FFF2-40B4-BE49-F238E27FC236}">
                  <a16:creationId xmlns:a16="http://schemas.microsoft.com/office/drawing/2014/main" id="{ADEBB94D-5747-4DA5-82F6-7EDA51995EC5}"/>
                </a:ext>
              </a:extLst>
            </p:cNvPr>
            <p:cNvSpPr/>
            <p:nvPr/>
          </p:nvSpPr>
          <p:spPr>
            <a:xfrm rot="20100000">
              <a:off x="8189918" y="4258020"/>
              <a:ext cx="1072800" cy="1072800"/>
            </a:xfrm>
            <a:prstGeom prst="ellipse">
              <a:avLst/>
            </a:prstGeom>
            <a:noFill/>
            <a:ln w="3175">
              <a:solidFill>
                <a:srgbClr val="FF330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grpSp>
        <p:nvGrpSpPr>
          <p:cNvPr id="192" name="Gruppo 191">
            <a:extLst>
              <a:ext uri="{FF2B5EF4-FFF2-40B4-BE49-F238E27FC236}">
                <a16:creationId xmlns:a16="http://schemas.microsoft.com/office/drawing/2014/main" id="{9A07F8DD-E7F1-46B2-A003-A70E85CA29A3}"/>
              </a:ext>
            </a:extLst>
          </p:cNvPr>
          <p:cNvGrpSpPr/>
          <p:nvPr/>
        </p:nvGrpSpPr>
        <p:grpSpPr>
          <a:xfrm>
            <a:off x="8000782" y="4072992"/>
            <a:ext cx="1440412" cy="1446445"/>
            <a:chOff x="8000782" y="4072992"/>
            <a:chExt cx="1440412" cy="1446445"/>
          </a:xfrm>
        </p:grpSpPr>
        <p:cxnSp>
          <p:nvCxnSpPr>
            <p:cNvPr id="327" name="Connettore diritto 326">
              <a:extLst>
                <a:ext uri="{FF2B5EF4-FFF2-40B4-BE49-F238E27FC236}">
                  <a16:creationId xmlns:a16="http://schemas.microsoft.com/office/drawing/2014/main" id="{DD978FEE-256A-4ECF-A399-586D334141ED}"/>
                </a:ext>
              </a:extLst>
            </p:cNvPr>
            <p:cNvCxnSpPr>
              <a:cxnSpLocks/>
            </p:cNvCxnSpPr>
            <p:nvPr/>
          </p:nvCxnSpPr>
          <p:spPr>
            <a:xfrm>
              <a:off x="8000782" y="4794420"/>
              <a:ext cx="177050" cy="0"/>
            </a:xfrm>
            <a:prstGeom prst="line">
              <a:avLst/>
            </a:prstGeom>
            <a:ln w="3175">
              <a:solidFill>
                <a:srgbClr val="0066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8" name="Connettore diritto 327">
              <a:extLst>
                <a:ext uri="{FF2B5EF4-FFF2-40B4-BE49-F238E27FC236}">
                  <a16:creationId xmlns:a16="http://schemas.microsoft.com/office/drawing/2014/main" id="{A1BC6024-60F8-43F7-BDAA-7992F5394D06}"/>
                </a:ext>
              </a:extLst>
            </p:cNvPr>
            <p:cNvCxnSpPr>
              <a:cxnSpLocks/>
            </p:cNvCxnSpPr>
            <p:nvPr/>
          </p:nvCxnSpPr>
          <p:spPr>
            <a:xfrm>
              <a:off x="9257500" y="4794420"/>
              <a:ext cx="183694" cy="0"/>
            </a:xfrm>
            <a:prstGeom prst="line">
              <a:avLst/>
            </a:prstGeom>
            <a:ln w="3175">
              <a:solidFill>
                <a:srgbClr val="0066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9" name="Connettore diritto 328">
              <a:extLst>
                <a:ext uri="{FF2B5EF4-FFF2-40B4-BE49-F238E27FC236}">
                  <a16:creationId xmlns:a16="http://schemas.microsoft.com/office/drawing/2014/main" id="{31C7FBDF-9055-46E3-ABBC-AB23FE6DAD86}"/>
                </a:ext>
              </a:extLst>
            </p:cNvPr>
            <p:cNvCxnSpPr>
              <a:cxnSpLocks/>
            </p:cNvCxnSpPr>
            <p:nvPr/>
          </p:nvCxnSpPr>
          <p:spPr>
            <a:xfrm>
              <a:off x="9232017" y="4933367"/>
              <a:ext cx="188112" cy="50404"/>
            </a:xfrm>
            <a:prstGeom prst="line">
              <a:avLst/>
            </a:prstGeom>
            <a:ln w="3175">
              <a:solidFill>
                <a:srgbClr val="0066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0" name="Connettore diritto 329">
              <a:extLst>
                <a:ext uri="{FF2B5EF4-FFF2-40B4-BE49-F238E27FC236}">
                  <a16:creationId xmlns:a16="http://schemas.microsoft.com/office/drawing/2014/main" id="{A789056E-D627-4B95-91BD-05D077074B02}"/>
                </a:ext>
              </a:extLst>
            </p:cNvPr>
            <p:cNvCxnSpPr>
              <a:cxnSpLocks/>
            </p:cNvCxnSpPr>
            <p:nvPr/>
          </p:nvCxnSpPr>
          <p:spPr>
            <a:xfrm>
              <a:off x="8025379" y="4607410"/>
              <a:ext cx="176447" cy="47279"/>
            </a:xfrm>
            <a:prstGeom prst="line">
              <a:avLst/>
            </a:prstGeom>
            <a:ln w="3175">
              <a:solidFill>
                <a:srgbClr val="0066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1" name="Connettore diritto 330">
              <a:extLst>
                <a:ext uri="{FF2B5EF4-FFF2-40B4-BE49-F238E27FC236}">
                  <a16:creationId xmlns:a16="http://schemas.microsoft.com/office/drawing/2014/main" id="{14CAF234-2DF8-4B5A-8AE0-E5A39E54C5DB}"/>
                </a:ext>
              </a:extLst>
            </p:cNvPr>
            <p:cNvCxnSpPr>
              <a:cxnSpLocks/>
            </p:cNvCxnSpPr>
            <p:nvPr/>
          </p:nvCxnSpPr>
          <p:spPr>
            <a:xfrm>
              <a:off x="9180246" y="5061090"/>
              <a:ext cx="165382" cy="95484"/>
            </a:xfrm>
            <a:prstGeom prst="line">
              <a:avLst/>
            </a:prstGeom>
            <a:ln w="3175">
              <a:solidFill>
                <a:srgbClr val="0066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2" name="Connettore diritto 331">
              <a:extLst>
                <a:ext uri="{FF2B5EF4-FFF2-40B4-BE49-F238E27FC236}">
                  <a16:creationId xmlns:a16="http://schemas.microsoft.com/office/drawing/2014/main" id="{FAF83872-A154-471F-A482-50C74B537928}"/>
                </a:ext>
              </a:extLst>
            </p:cNvPr>
            <p:cNvCxnSpPr>
              <a:cxnSpLocks/>
            </p:cNvCxnSpPr>
            <p:nvPr/>
          </p:nvCxnSpPr>
          <p:spPr>
            <a:xfrm>
              <a:off x="8097639" y="4433198"/>
              <a:ext cx="161779" cy="93403"/>
            </a:xfrm>
            <a:prstGeom prst="line">
              <a:avLst/>
            </a:prstGeom>
            <a:ln w="3175">
              <a:solidFill>
                <a:srgbClr val="0066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3" name="Connettore diritto 332">
              <a:extLst>
                <a:ext uri="{FF2B5EF4-FFF2-40B4-BE49-F238E27FC236}">
                  <a16:creationId xmlns:a16="http://schemas.microsoft.com/office/drawing/2014/main" id="{5A16575B-7117-4977-9A89-65025B9E5A69}"/>
                </a:ext>
              </a:extLst>
            </p:cNvPr>
            <p:cNvCxnSpPr>
              <a:cxnSpLocks/>
            </p:cNvCxnSpPr>
            <p:nvPr/>
          </p:nvCxnSpPr>
          <p:spPr>
            <a:xfrm>
              <a:off x="9097391" y="5168400"/>
              <a:ext cx="137631" cy="137630"/>
            </a:xfrm>
            <a:prstGeom prst="line">
              <a:avLst/>
            </a:prstGeom>
            <a:ln w="3175">
              <a:solidFill>
                <a:srgbClr val="0066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4" name="Connettore diritto 333">
              <a:extLst>
                <a:ext uri="{FF2B5EF4-FFF2-40B4-BE49-F238E27FC236}">
                  <a16:creationId xmlns:a16="http://schemas.microsoft.com/office/drawing/2014/main" id="{E47AA6A3-DB04-4851-87AB-CF1C8F70EA6F}"/>
                </a:ext>
              </a:extLst>
            </p:cNvPr>
            <p:cNvCxnSpPr>
              <a:cxnSpLocks/>
            </p:cNvCxnSpPr>
            <p:nvPr/>
          </p:nvCxnSpPr>
          <p:spPr>
            <a:xfrm>
              <a:off x="8216494" y="4284044"/>
              <a:ext cx="129920" cy="129920"/>
            </a:xfrm>
            <a:prstGeom prst="line">
              <a:avLst/>
            </a:prstGeom>
            <a:ln w="3175">
              <a:solidFill>
                <a:srgbClr val="0066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5" name="Connettore diritto 334">
              <a:extLst>
                <a:ext uri="{FF2B5EF4-FFF2-40B4-BE49-F238E27FC236}">
                  <a16:creationId xmlns:a16="http://schemas.microsoft.com/office/drawing/2014/main" id="{76A62B34-B91C-4C40-92E7-EEFF75A68A39}"/>
                </a:ext>
              </a:extLst>
            </p:cNvPr>
            <p:cNvCxnSpPr>
              <a:cxnSpLocks/>
            </p:cNvCxnSpPr>
            <p:nvPr/>
          </p:nvCxnSpPr>
          <p:spPr>
            <a:xfrm>
              <a:off x="8361812" y="4170026"/>
              <a:ext cx="90984" cy="157589"/>
            </a:xfrm>
            <a:prstGeom prst="line">
              <a:avLst/>
            </a:prstGeom>
            <a:ln w="3175">
              <a:solidFill>
                <a:srgbClr val="0066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6" name="Connettore diritto 335">
              <a:extLst>
                <a:ext uri="{FF2B5EF4-FFF2-40B4-BE49-F238E27FC236}">
                  <a16:creationId xmlns:a16="http://schemas.microsoft.com/office/drawing/2014/main" id="{FE85E8D1-4F69-4503-8AA0-BA3CD7E1AEEE}"/>
                </a:ext>
              </a:extLst>
            </p:cNvPr>
            <p:cNvCxnSpPr>
              <a:cxnSpLocks/>
            </p:cNvCxnSpPr>
            <p:nvPr/>
          </p:nvCxnSpPr>
          <p:spPr>
            <a:xfrm>
              <a:off x="8991156" y="5256434"/>
              <a:ext cx="90275" cy="156359"/>
            </a:xfrm>
            <a:prstGeom prst="line">
              <a:avLst/>
            </a:prstGeom>
            <a:ln w="3175">
              <a:solidFill>
                <a:srgbClr val="0066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7" name="Connettore diritto 336">
              <a:extLst>
                <a:ext uri="{FF2B5EF4-FFF2-40B4-BE49-F238E27FC236}">
                  <a16:creationId xmlns:a16="http://schemas.microsoft.com/office/drawing/2014/main" id="{889E92E4-BA2A-46C0-A30F-24EF39CCC5E3}"/>
                </a:ext>
              </a:extLst>
            </p:cNvPr>
            <p:cNvCxnSpPr>
              <a:cxnSpLocks/>
            </p:cNvCxnSpPr>
            <p:nvPr/>
          </p:nvCxnSpPr>
          <p:spPr>
            <a:xfrm>
              <a:off x="8534779" y="4099595"/>
              <a:ext cx="48265" cy="180128"/>
            </a:xfrm>
            <a:prstGeom prst="line">
              <a:avLst/>
            </a:prstGeom>
            <a:ln w="3175">
              <a:solidFill>
                <a:srgbClr val="0066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8" name="Connettore diritto 337">
              <a:extLst>
                <a:ext uri="{FF2B5EF4-FFF2-40B4-BE49-F238E27FC236}">
                  <a16:creationId xmlns:a16="http://schemas.microsoft.com/office/drawing/2014/main" id="{1E2AA0DE-1CC9-49F5-A47E-5F0334500F7B}"/>
                </a:ext>
              </a:extLst>
            </p:cNvPr>
            <p:cNvCxnSpPr>
              <a:cxnSpLocks/>
            </p:cNvCxnSpPr>
            <p:nvPr/>
          </p:nvCxnSpPr>
          <p:spPr>
            <a:xfrm>
              <a:off x="8858701" y="5309821"/>
              <a:ext cx="48368" cy="180509"/>
            </a:xfrm>
            <a:prstGeom prst="line">
              <a:avLst/>
            </a:prstGeom>
            <a:ln w="3175">
              <a:solidFill>
                <a:srgbClr val="0066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9" name="Connettore diritto 338">
              <a:extLst>
                <a:ext uri="{FF2B5EF4-FFF2-40B4-BE49-F238E27FC236}">
                  <a16:creationId xmlns:a16="http://schemas.microsoft.com/office/drawing/2014/main" id="{9CF83043-DEA2-4ABA-8C33-322BAA25E2F7}"/>
                </a:ext>
              </a:extLst>
            </p:cNvPr>
            <p:cNvCxnSpPr>
              <a:cxnSpLocks/>
            </p:cNvCxnSpPr>
            <p:nvPr/>
          </p:nvCxnSpPr>
          <p:spPr>
            <a:xfrm>
              <a:off x="8721162" y="4072992"/>
              <a:ext cx="0" cy="185127"/>
            </a:xfrm>
            <a:prstGeom prst="line">
              <a:avLst/>
            </a:prstGeom>
            <a:ln w="3175">
              <a:solidFill>
                <a:srgbClr val="0066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0" name="Connettore diritto 339">
              <a:extLst>
                <a:ext uri="{FF2B5EF4-FFF2-40B4-BE49-F238E27FC236}">
                  <a16:creationId xmlns:a16="http://schemas.microsoft.com/office/drawing/2014/main" id="{4BB0B200-451C-4ADE-A323-C4E220982948}"/>
                </a:ext>
              </a:extLst>
            </p:cNvPr>
            <p:cNvCxnSpPr>
              <a:cxnSpLocks/>
            </p:cNvCxnSpPr>
            <p:nvPr/>
          </p:nvCxnSpPr>
          <p:spPr>
            <a:xfrm>
              <a:off x="8720324" y="5327338"/>
              <a:ext cx="0" cy="192099"/>
            </a:xfrm>
            <a:prstGeom prst="line">
              <a:avLst/>
            </a:prstGeom>
            <a:ln w="3175">
              <a:solidFill>
                <a:srgbClr val="0066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1" name="Connettore diritto 340">
              <a:extLst>
                <a:ext uri="{FF2B5EF4-FFF2-40B4-BE49-F238E27FC236}">
                  <a16:creationId xmlns:a16="http://schemas.microsoft.com/office/drawing/2014/main" id="{B95E2D7A-363A-417E-8C12-980D72ECA28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8856939" y="4096940"/>
              <a:ext cx="48603" cy="181385"/>
            </a:xfrm>
            <a:prstGeom prst="line">
              <a:avLst/>
            </a:prstGeom>
            <a:ln w="3175">
              <a:solidFill>
                <a:srgbClr val="0066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2" name="Connettore diritto 341">
              <a:extLst>
                <a:ext uri="{FF2B5EF4-FFF2-40B4-BE49-F238E27FC236}">
                  <a16:creationId xmlns:a16="http://schemas.microsoft.com/office/drawing/2014/main" id="{5051091B-4527-43E7-BEAF-A5B601118BD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8531373" y="5309821"/>
              <a:ext cx="49782" cy="185794"/>
            </a:xfrm>
            <a:prstGeom prst="line">
              <a:avLst/>
            </a:prstGeom>
            <a:ln w="3175">
              <a:solidFill>
                <a:srgbClr val="0066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3" name="Connettore diritto 342">
              <a:extLst>
                <a:ext uri="{FF2B5EF4-FFF2-40B4-BE49-F238E27FC236}">
                  <a16:creationId xmlns:a16="http://schemas.microsoft.com/office/drawing/2014/main" id="{0F9AA4CF-5C41-4985-A38B-AFCC516BBD5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8987278" y="4170718"/>
              <a:ext cx="91955" cy="159270"/>
            </a:xfrm>
            <a:prstGeom prst="line">
              <a:avLst/>
            </a:prstGeom>
            <a:ln w="3175">
              <a:solidFill>
                <a:srgbClr val="0066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4" name="Connettore diritto 343">
              <a:extLst>
                <a:ext uri="{FF2B5EF4-FFF2-40B4-BE49-F238E27FC236}">
                  <a16:creationId xmlns:a16="http://schemas.microsoft.com/office/drawing/2014/main" id="{D0C42585-E7C1-46AC-B4BF-3789AC44D40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8356849" y="5260488"/>
              <a:ext cx="93047" cy="161162"/>
            </a:xfrm>
            <a:prstGeom prst="line">
              <a:avLst/>
            </a:prstGeom>
            <a:ln w="3175">
              <a:solidFill>
                <a:srgbClr val="0066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6" name="Connettore diritto 345">
              <a:extLst>
                <a:ext uri="{FF2B5EF4-FFF2-40B4-BE49-F238E27FC236}">
                  <a16:creationId xmlns:a16="http://schemas.microsoft.com/office/drawing/2014/main" id="{79168B09-F7D9-4158-865D-63886C9E4E5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099416" y="4288838"/>
              <a:ext cx="127516" cy="127516"/>
            </a:xfrm>
            <a:prstGeom prst="line">
              <a:avLst/>
            </a:prstGeom>
            <a:ln w="3175">
              <a:solidFill>
                <a:srgbClr val="0066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7" name="Connettore diritto 346">
              <a:extLst>
                <a:ext uri="{FF2B5EF4-FFF2-40B4-BE49-F238E27FC236}">
                  <a16:creationId xmlns:a16="http://schemas.microsoft.com/office/drawing/2014/main" id="{4741C6AB-299B-4902-B0A8-3AAAE4B4DC0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8209682" y="5173932"/>
              <a:ext cx="132510" cy="132511"/>
            </a:xfrm>
            <a:prstGeom prst="line">
              <a:avLst/>
            </a:prstGeom>
            <a:ln w="3175">
              <a:solidFill>
                <a:srgbClr val="0066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2" name="Connettore diritto 351">
              <a:extLst>
                <a:ext uri="{FF2B5EF4-FFF2-40B4-BE49-F238E27FC236}">
                  <a16:creationId xmlns:a16="http://schemas.microsoft.com/office/drawing/2014/main" id="{47DE53A1-EC3C-4C72-B598-3514B302690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182227" y="4432007"/>
              <a:ext cx="160212" cy="92498"/>
            </a:xfrm>
            <a:prstGeom prst="line">
              <a:avLst/>
            </a:prstGeom>
            <a:ln w="3175">
              <a:solidFill>
                <a:srgbClr val="0066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3" name="Connettore diritto 352">
              <a:extLst>
                <a:ext uri="{FF2B5EF4-FFF2-40B4-BE49-F238E27FC236}">
                  <a16:creationId xmlns:a16="http://schemas.microsoft.com/office/drawing/2014/main" id="{D23F4683-4696-4E48-8776-92E5AB6D8E4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8095412" y="5059180"/>
              <a:ext cx="162702" cy="93937"/>
            </a:xfrm>
            <a:prstGeom prst="line">
              <a:avLst/>
            </a:prstGeom>
            <a:ln w="3175">
              <a:solidFill>
                <a:srgbClr val="0066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6" name="Connettore diritto 355">
              <a:extLst>
                <a:ext uri="{FF2B5EF4-FFF2-40B4-BE49-F238E27FC236}">
                  <a16:creationId xmlns:a16="http://schemas.microsoft.com/office/drawing/2014/main" id="{FACD5C93-0660-4D10-99EA-2C2B3302DE7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236435" y="4603389"/>
              <a:ext cx="185435" cy="49687"/>
            </a:xfrm>
            <a:prstGeom prst="line">
              <a:avLst/>
            </a:prstGeom>
            <a:ln w="3175">
              <a:solidFill>
                <a:srgbClr val="0066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7" name="Connettore diritto 356">
              <a:extLst>
                <a:ext uri="{FF2B5EF4-FFF2-40B4-BE49-F238E27FC236}">
                  <a16:creationId xmlns:a16="http://schemas.microsoft.com/office/drawing/2014/main" id="{1689F5BB-5B0F-4BF8-9B62-EA54F4D3EC1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8019012" y="4928918"/>
              <a:ext cx="184676" cy="49484"/>
            </a:xfrm>
            <a:prstGeom prst="line">
              <a:avLst/>
            </a:prstGeom>
            <a:ln w="3175">
              <a:solidFill>
                <a:srgbClr val="0066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05" name="Ovale 404">
            <a:extLst>
              <a:ext uri="{FF2B5EF4-FFF2-40B4-BE49-F238E27FC236}">
                <a16:creationId xmlns:a16="http://schemas.microsoft.com/office/drawing/2014/main" id="{14290B78-A942-4E18-B747-584EBE2A7EB9}"/>
              </a:ext>
            </a:extLst>
          </p:cNvPr>
          <p:cNvSpPr/>
          <p:nvPr/>
        </p:nvSpPr>
        <p:spPr>
          <a:xfrm>
            <a:off x="8412446" y="4386114"/>
            <a:ext cx="730800" cy="755045"/>
          </a:xfrm>
          <a:prstGeom prst="ellipse">
            <a:avLst/>
          </a:prstGeom>
          <a:noFill/>
          <a:ln w="63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23" name="Ovale 422">
            <a:extLst>
              <a:ext uri="{FF2B5EF4-FFF2-40B4-BE49-F238E27FC236}">
                <a16:creationId xmlns:a16="http://schemas.microsoft.com/office/drawing/2014/main" id="{E2442594-6C4F-4A0E-8E40-79F6C4223E4E}"/>
              </a:ext>
            </a:extLst>
          </p:cNvPr>
          <p:cNvSpPr/>
          <p:nvPr/>
        </p:nvSpPr>
        <p:spPr>
          <a:xfrm rot="20100000">
            <a:off x="8183293" y="4267959"/>
            <a:ext cx="1072800" cy="1072800"/>
          </a:xfrm>
          <a:prstGeom prst="ellipse">
            <a:avLst/>
          </a:prstGeom>
          <a:noFill/>
          <a:ln w="3175">
            <a:solidFill>
              <a:srgbClr val="FF33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197" name="Connettore diritto 196">
            <a:extLst>
              <a:ext uri="{FF2B5EF4-FFF2-40B4-BE49-F238E27FC236}">
                <a16:creationId xmlns:a16="http://schemas.microsoft.com/office/drawing/2014/main" id="{A223D197-651E-4142-9D73-B9A172ABA6D0}"/>
              </a:ext>
            </a:extLst>
          </p:cNvPr>
          <p:cNvCxnSpPr>
            <a:cxnSpLocks/>
          </p:cNvCxnSpPr>
          <p:nvPr/>
        </p:nvCxnSpPr>
        <p:spPr>
          <a:xfrm>
            <a:off x="8183365" y="2522461"/>
            <a:ext cx="1074135" cy="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6" name="Connettore diritto 425">
            <a:extLst>
              <a:ext uri="{FF2B5EF4-FFF2-40B4-BE49-F238E27FC236}">
                <a16:creationId xmlns:a16="http://schemas.microsoft.com/office/drawing/2014/main" id="{6B001C24-8249-4A62-81CC-D61E1554022A}"/>
              </a:ext>
            </a:extLst>
          </p:cNvPr>
          <p:cNvCxnSpPr>
            <a:cxnSpLocks/>
          </p:cNvCxnSpPr>
          <p:nvPr/>
        </p:nvCxnSpPr>
        <p:spPr>
          <a:xfrm>
            <a:off x="6652588" y="2519905"/>
            <a:ext cx="1281273" cy="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94061BF0-B2D2-408E-B9C0-D2324303ED77}"/>
              </a:ext>
            </a:extLst>
          </p:cNvPr>
          <p:cNvSpPr txBox="1"/>
          <p:nvPr/>
        </p:nvSpPr>
        <p:spPr>
          <a:xfrm>
            <a:off x="1204276" y="1935457"/>
            <a:ext cx="1338607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it-IT" dirty="0">
                <a:solidFill>
                  <a:srgbClr val="C00000"/>
                </a:solidFill>
                <a:latin typeface="Comic Sans MS" panose="030F0702030302020204" pitchFamily="66" charset="0"/>
              </a:rPr>
              <a:t>Cono rosso</a:t>
            </a:r>
          </a:p>
        </p:txBody>
      </p:sp>
      <p:sp>
        <p:nvSpPr>
          <p:cNvPr id="21" name="CasellaDiTesto 20">
            <a:extLst>
              <a:ext uri="{FF2B5EF4-FFF2-40B4-BE49-F238E27FC236}">
                <a16:creationId xmlns:a16="http://schemas.microsoft.com/office/drawing/2014/main" id="{E4D87CE9-4ED8-4759-9FBF-EB58751E64ED}"/>
              </a:ext>
            </a:extLst>
          </p:cNvPr>
          <p:cNvSpPr txBox="1"/>
          <p:nvPr/>
        </p:nvSpPr>
        <p:spPr>
          <a:xfrm>
            <a:off x="0" y="2312192"/>
            <a:ext cx="203619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it-IT" dirty="0">
                <a:solidFill>
                  <a:srgbClr val="C00000"/>
                </a:solidFill>
                <a:latin typeface="Comic Sans MS" panose="030F0702030302020204" pitchFamily="66" charset="0"/>
              </a:rPr>
              <a:t>Tronco superiore</a:t>
            </a:r>
          </a:p>
        </p:txBody>
      </p:sp>
      <p:sp>
        <p:nvSpPr>
          <p:cNvPr id="300" name="CasellaDiTesto 299">
            <a:extLst>
              <a:ext uri="{FF2B5EF4-FFF2-40B4-BE49-F238E27FC236}">
                <a16:creationId xmlns:a16="http://schemas.microsoft.com/office/drawing/2014/main" id="{56C88FAD-EFED-4606-B43E-E76DFED0FD85}"/>
              </a:ext>
            </a:extLst>
          </p:cNvPr>
          <p:cNvSpPr txBox="1"/>
          <p:nvPr/>
        </p:nvSpPr>
        <p:spPr>
          <a:xfrm>
            <a:off x="0" y="2687347"/>
            <a:ext cx="203619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it-IT" dirty="0">
                <a:solidFill>
                  <a:srgbClr val="C00000"/>
                </a:solidFill>
                <a:latin typeface="Comic Sans MS" panose="030F0702030302020204" pitchFamily="66" charset="0"/>
              </a:rPr>
              <a:t>Tronco inferiore</a:t>
            </a:r>
          </a:p>
        </p:txBody>
      </p:sp>
      <p:sp>
        <p:nvSpPr>
          <p:cNvPr id="345" name="CasellaDiTesto 344">
            <a:extLst>
              <a:ext uri="{FF2B5EF4-FFF2-40B4-BE49-F238E27FC236}">
                <a16:creationId xmlns:a16="http://schemas.microsoft.com/office/drawing/2014/main" id="{28711B97-453B-4501-95BB-EABC2461B445}"/>
              </a:ext>
            </a:extLst>
          </p:cNvPr>
          <p:cNvSpPr txBox="1"/>
          <p:nvPr/>
        </p:nvSpPr>
        <p:spPr>
          <a:xfrm>
            <a:off x="1204275" y="3268521"/>
            <a:ext cx="1338607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it-IT" dirty="0">
                <a:solidFill>
                  <a:srgbClr val="0066FF"/>
                </a:solidFill>
                <a:latin typeface="Comic Sans MS" panose="030F0702030302020204" pitchFamily="66" charset="0"/>
              </a:rPr>
              <a:t>Cono blu</a:t>
            </a:r>
          </a:p>
        </p:txBody>
      </p:sp>
      <p:sp>
        <p:nvSpPr>
          <p:cNvPr id="348" name="CasellaDiTesto 347">
            <a:extLst>
              <a:ext uri="{FF2B5EF4-FFF2-40B4-BE49-F238E27FC236}">
                <a16:creationId xmlns:a16="http://schemas.microsoft.com/office/drawing/2014/main" id="{1F29BA54-38BA-400B-BD97-4F5B891A2058}"/>
              </a:ext>
            </a:extLst>
          </p:cNvPr>
          <p:cNvSpPr txBox="1"/>
          <p:nvPr/>
        </p:nvSpPr>
        <p:spPr>
          <a:xfrm>
            <a:off x="0" y="3635134"/>
            <a:ext cx="203619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it-IT" dirty="0">
                <a:solidFill>
                  <a:srgbClr val="0066FF"/>
                </a:solidFill>
                <a:latin typeface="Comic Sans MS" panose="030F0702030302020204" pitchFamily="66" charset="0"/>
              </a:rPr>
              <a:t>Tronco superiore</a:t>
            </a:r>
          </a:p>
        </p:txBody>
      </p:sp>
      <p:sp>
        <p:nvSpPr>
          <p:cNvPr id="349" name="CasellaDiTesto 348">
            <a:extLst>
              <a:ext uri="{FF2B5EF4-FFF2-40B4-BE49-F238E27FC236}">
                <a16:creationId xmlns:a16="http://schemas.microsoft.com/office/drawing/2014/main" id="{2AF39AE7-080B-4AA1-8CFF-C16C8D134871}"/>
              </a:ext>
            </a:extLst>
          </p:cNvPr>
          <p:cNvSpPr txBox="1"/>
          <p:nvPr/>
        </p:nvSpPr>
        <p:spPr>
          <a:xfrm>
            <a:off x="0" y="4010289"/>
            <a:ext cx="203619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it-IT" dirty="0">
                <a:solidFill>
                  <a:srgbClr val="0066FF"/>
                </a:solidFill>
                <a:latin typeface="Comic Sans MS" panose="030F0702030302020204" pitchFamily="66" charset="0"/>
              </a:rPr>
              <a:t>Tronco inferiore</a:t>
            </a:r>
          </a:p>
        </p:txBody>
      </p:sp>
      <p:sp>
        <p:nvSpPr>
          <p:cNvPr id="23" name="CasellaDiTesto 22">
            <a:extLst>
              <a:ext uri="{FF2B5EF4-FFF2-40B4-BE49-F238E27FC236}">
                <a16:creationId xmlns:a16="http://schemas.microsoft.com/office/drawing/2014/main" id="{00113B9E-1DEF-4621-B584-8012FB324AAD}"/>
              </a:ext>
            </a:extLst>
          </p:cNvPr>
          <p:cNvSpPr txBox="1"/>
          <p:nvPr/>
        </p:nvSpPr>
        <p:spPr>
          <a:xfrm>
            <a:off x="0" y="4506966"/>
            <a:ext cx="289998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solidFill>
                  <a:schemeClr val="accent6"/>
                </a:solidFill>
                <a:latin typeface="Comic Sans MS" panose="030F0702030302020204" pitchFamily="66" charset="0"/>
              </a:rPr>
              <a:t>Dissolvendo il cono verde si evidenziano i due tronchi intermedi dei coni rosso e blu che compenetrano il cono verde e rappresentano il solido risultante dall’operazione</a:t>
            </a:r>
          </a:p>
        </p:txBody>
      </p:sp>
      <p:sp>
        <p:nvSpPr>
          <p:cNvPr id="26" name="CasellaDiTesto 25">
            <a:extLst>
              <a:ext uri="{FF2B5EF4-FFF2-40B4-BE49-F238E27FC236}">
                <a16:creationId xmlns:a16="http://schemas.microsoft.com/office/drawing/2014/main" id="{E56D3C9D-A448-4C91-B770-3D094238D9F3}"/>
              </a:ext>
            </a:extLst>
          </p:cNvPr>
          <p:cNvSpPr txBox="1"/>
          <p:nvPr/>
        </p:nvSpPr>
        <p:spPr>
          <a:xfrm>
            <a:off x="4465918" y="650181"/>
            <a:ext cx="2664000" cy="307777"/>
          </a:xfrm>
          <a:prstGeom prst="rect">
            <a:avLst/>
          </a:prstGeom>
          <a:noFill/>
          <a:ln w="31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it-IT" sz="1400" dirty="0">
                <a:solidFill>
                  <a:srgbClr val="C00000"/>
                </a:solidFill>
                <a:latin typeface="Comic Sans MS" panose="030F0702030302020204" pitchFamily="66" charset="0"/>
              </a:rPr>
              <a:t>Tronco intermedio cono rosso</a:t>
            </a:r>
          </a:p>
        </p:txBody>
      </p:sp>
      <p:sp>
        <p:nvSpPr>
          <p:cNvPr id="350" name="CasellaDiTesto 349">
            <a:extLst>
              <a:ext uri="{FF2B5EF4-FFF2-40B4-BE49-F238E27FC236}">
                <a16:creationId xmlns:a16="http://schemas.microsoft.com/office/drawing/2014/main" id="{B14212D8-6431-49A8-ABF3-245BA3E26A23}"/>
              </a:ext>
            </a:extLst>
          </p:cNvPr>
          <p:cNvSpPr txBox="1"/>
          <p:nvPr/>
        </p:nvSpPr>
        <p:spPr>
          <a:xfrm>
            <a:off x="7938432" y="650842"/>
            <a:ext cx="2448000" cy="307777"/>
          </a:xfrm>
          <a:prstGeom prst="rect">
            <a:avLst/>
          </a:prstGeom>
          <a:noFill/>
          <a:ln w="3175">
            <a:solidFill>
              <a:srgbClr val="0066FF"/>
            </a:solidFill>
          </a:ln>
        </p:spPr>
        <p:txBody>
          <a:bodyPr wrap="square" rtlCol="0">
            <a:spAutoFit/>
          </a:bodyPr>
          <a:lstStyle/>
          <a:p>
            <a:r>
              <a:rPr lang="it-IT" sz="1400" dirty="0">
                <a:solidFill>
                  <a:srgbClr val="0066FF"/>
                </a:solidFill>
                <a:latin typeface="Comic Sans MS" panose="030F0702030302020204" pitchFamily="66" charset="0"/>
              </a:rPr>
              <a:t>Tronco intermedio cono blu</a:t>
            </a:r>
          </a:p>
        </p:txBody>
      </p:sp>
      <p:cxnSp>
        <p:nvCxnSpPr>
          <p:cNvPr id="37" name="Connettore 2 36">
            <a:extLst>
              <a:ext uri="{FF2B5EF4-FFF2-40B4-BE49-F238E27FC236}">
                <a16:creationId xmlns:a16="http://schemas.microsoft.com/office/drawing/2014/main" id="{AB27F505-1B81-4641-A5A0-48B03B32F836}"/>
              </a:ext>
            </a:extLst>
          </p:cNvPr>
          <p:cNvCxnSpPr>
            <a:stCxn id="26" idx="2"/>
          </p:cNvCxnSpPr>
          <p:nvPr/>
        </p:nvCxnSpPr>
        <p:spPr>
          <a:xfrm>
            <a:off x="5797918" y="957958"/>
            <a:ext cx="1523547" cy="1335383"/>
          </a:xfrm>
          <a:prstGeom prst="straightConnector1">
            <a:avLst/>
          </a:prstGeom>
          <a:ln w="3175">
            <a:solidFill>
              <a:srgbClr val="C0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nettore 2 41">
            <a:extLst>
              <a:ext uri="{FF2B5EF4-FFF2-40B4-BE49-F238E27FC236}">
                <a16:creationId xmlns:a16="http://schemas.microsoft.com/office/drawing/2014/main" id="{53E07072-814E-4471-8219-07A2794BDDAB}"/>
              </a:ext>
            </a:extLst>
          </p:cNvPr>
          <p:cNvCxnSpPr>
            <a:stCxn id="350" idx="2"/>
          </p:cNvCxnSpPr>
          <p:nvPr/>
        </p:nvCxnSpPr>
        <p:spPr>
          <a:xfrm flipH="1">
            <a:off x="8614978" y="958619"/>
            <a:ext cx="547454" cy="1291555"/>
          </a:xfrm>
          <a:prstGeom prst="straightConnector1">
            <a:avLst/>
          </a:prstGeom>
          <a:ln w="3175">
            <a:solidFill>
              <a:srgbClr val="0066FF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1" name="CasellaDiTesto 350">
            <a:extLst>
              <a:ext uri="{FF2B5EF4-FFF2-40B4-BE49-F238E27FC236}">
                <a16:creationId xmlns:a16="http://schemas.microsoft.com/office/drawing/2014/main" id="{254742AC-9B19-4B94-9942-24F11AF88229}"/>
              </a:ext>
            </a:extLst>
          </p:cNvPr>
          <p:cNvSpPr txBox="1"/>
          <p:nvPr/>
        </p:nvSpPr>
        <p:spPr>
          <a:xfrm>
            <a:off x="4472128" y="6364486"/>
            <a:ext cx="2639495" cy="307777"/>
          </a:xfrm>
          <a:prstGeom prst="rect">
            <a:avLst/>
          </a:prstGeom>
          <a:noFill/>
          <a:ln w="31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it-IT" sz="1400" dirty="0">
                <a:solidFill>
                  <a:srgbClr val="C00000"/>
                </a:solidFill>
                <a:latin typeface="Comic Sans MS" panose="030F0702030302020204" pitchFamily="66" charset="0"/>
              </a:rPr>
              <a:t>Tronco intermedio cono rosso</a:t>
            </a:r>
          </a:p>
        </p:txBody>
      </p:sp>
      <p:sp>
        <p:nvSpPr>
          <p:cNvPr id="354" name="CasellaDiTesto 353">
            <a:extLst>
              <a:ext uri="{FF2B5EF4-FFF2-40B4-BE49-F238E27FC236}">
                <a16:creationId xmlns:a16="http://schemas.microsoft.com/office/drawing/2014/main" id="{ACADA68D-E7D8-4C54-BAAD-C6864513ADC3}"/>
              </a:ext>
            </a:extLst>
          </p:cNvPr>
          <p:cNvSpPr txBox="1"/>
          <p:nvPr/>
        </p:nvSpPr>
        <p:spPr>
          <a:xfrm>
            <a:off x="7935215" y="6365147"/>
            <a:ext cx="2448000" cy="307777"/>
          </a:xfrm>
          <a:prstGeom prst="rect">
            <a:avLst/>
          </a:prstGeom>
          <a:noFill/>
          <a:ln w="3175">
            <a:solidFill>
              <a:srgbClr val="0066FF"/>
            </a:solidFill>
          </a:ln>
        </p:spPr>
        <p:txBody>
          <a:bodyPr wrap="square" rtlCol="0">
            <a:spAutoFit/>
          </a:bodyPr>
          <a:lstStyle/>
          <a:p>
            <a:r>
              <a:rPr lang="it-IT" sz="1400" dirty="0">
                <a:solidFill>
                  <a:srgbClr val="0066FF"/>
                </a:solidFill>
                <a:latin typeface="Comic Sans MS" panose="030F0702030302020204" pitchFamily="66" charset="0"/>
              </a:rPr>
              <a:t>Tronco intermedio cono blu</a:t>
            </a:r>
          </a:p>
        </p:txBody>
      </p:sp>
      <p:cxnSp>
        <p:nvCxnSpPr>
          <p:cNvPr id="53" name="Connettore 2 52">
            <a:extLst>
              <a:ext uri="{FF2B5EF4-FFF2-40B4-BE49-F238E27FC236}">
                <a16:creationId xmlns:a16="http://schemas.microsoft.com/office/drawing/2014/main" id="{80B9B4FF-6558-4D79-867F-C5EB099947E2}"/>
              </a:ext>
            </a:extLst>
          </p:cNvPr>
          <p:cNvCxnSpPr>
            <a:stCxn id="351" idx="0"/>
          </p:cNvCxnSpPr>
          <p:nvPr/>
        </p:nvCxnSpPr>
        <p:spPr>
          <a:xfrm flipV="1">
            <a:off x="5791876" y="5367520"/>
            <a:ext cx="1284332" cy="996966"/>
          </a:xfrm>
          <a:prstGeom prst="straightConnector1">
            <a:avLst/>
          </a:prstGeom>
          <a:ln w="3175">
            <a:solidFill>
              <a:srgbClr val="C0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nettore 2 55">
            <a:extLst>
              <a:ext uri="{FF2B5EF4-FFF2-40B4-BE49-F238E27FC236}">
                <a16:creationId xmlns:a16="http://schemas.microsoft.com/office/drawing/2014/main" id="{7D1D6933-13C7-4695-AD43-FB04A41340D0}"/>
              </a:ext>
            </a:extLst>
          </p:cNvPr>
          <p:cNvCxnSpPr>
            <a:stCxn id="354" idx="0"/>
          </p:cNvCxnSpPr>
          <p:nvPr/>
        </p:nvCxnSpPr>
        <p:spPr>
          <a:xfrm flipH="1" flipV="1">
            <a:off x="8647180" y="4894558"/>
            <a:ext cx="512035" cy="1470589"/>
          </a:xfrm>
          <a:prstGeom prst="straightConnector1">
            <a:avLst/>
          </a:prstGeom>
          <a:ln w="3175">
            <a:solidFill>
              <a:srgbClr val="0066FF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5" name="Connettore diritto 354">
            <a:extLst>
              <a:ext uri="{FF2B5EF4-FFF2-40B4-BE49-F238E27FC236}">
                <a16:creationId xmlns:a16="http://schemas.microsoft.com/office/drawing/2014/main" id="{E9C0614C-350D-4FF6-B6A1-BAFDE2DF7C5F}"/>
              </a:ext>
            </a:extLst>
          </p:cNvPr>
          <p:cNvCxnSpPr>
            <a:cxnSpLocks/>
          </p:cNvCxnSpPr>
          <p:nvPr/>
        </p:nvCxnSpPr>
        <p:spPr>
          <a:xfrm flipV="1">
            <a:off x="7298074" y="2015148"/>
            <a:ext cx="0" cy="3454505"/>
          </a:xfrm>
          <a:prstGeom prst="line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8" name="Connettore diritto 357">
            <a:extLst>
              <a:ext uri="{FF2B5EF4-FFF2-40B4-BE49-F238E27FC236}">
                <a16:creationId xmlns:a16="http://schemas.microsoft.com/office/drawing/2014/main" id="{86991248-E0F7-4F11-B424-F12EFE66E51A}"/>
              </a:ext>
            </a:extLst>
          </p:cNvPr>
          <p:cNvCxnSpPr>
            <a:cxnSpLocks/>
          </p:cNvCxnSpPr>
          <p:nvPr/>
        </p:nvCxnSpPr>
        <p:spPr>
          <a:xfrm flipV="1">
            <a:off x="8723079" y="1892031"/>
            <a:ext cx="0" cy="2916000"/>
          </a:xfrm>
          <a:prstGeom prst="line">
            <a:avLst/>
          </a:prstGeom>
          <a:ln w="3175">
            <a:solidFill>
              <a:srgbClr val="00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9" name="Pulsante di azione: vuoto 358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DAC246AF-9D01-405F-B702-1BCF5AEC63AA}"/>
              </a:ext>
            </a:extLst>
          </p:cNvPr>
          <p:cNvSpPr/>
          <p:nvPr/>
        </p:nvSpPr>
        <p:spPr>
          <a:xfrm>
            <a:off x="10812000" y="29554"/>
            <a:ext cx="1368000" cy="360000"/>
          </a:xfrm>
          <a:prstGeom prst="actionButtonBlank">
            <a:avLst/>
          </a:prstGeom>
          <a:solidFill>
            <a:srgbClr val="00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Torna a indice</a:t>
            </a:r>
          </a:p>
        </p:txBody>
      </p:sp>
    </p:spTree>
    <p:extLst>
      <p:ext uri="{BB962C8B-B14F-4D97-AF65-F5344CB8AC3E}">
        <p14:creationId xmlns:p14="http://schemas.microsoft.com/office/powerpoint/2010/main" val="36114835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25 0 E" pathEditMode="relative" ptsTypes="">
                                      <p:cBhvr>
                                        <p:cTn id="30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1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25 0 E" pathEditMode="relative" ptsTypes="">
                                      <p:cBhvr>
                                        <p:cTn id="3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1.85185E-6 L -0.2487 -1.85185E-6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43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4.81481E-6 L -0.24896 -4.81481E-6 " pathEditMode="relative" rAng="0" ptsTypes="AA">
                                      <p:cBhvr>
                                        <p:cTn id="43" dur="2000" fill="hold"/>
                                        <p:tgtEl>
                                          <p:spTgt spid="2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448" y="0"/>
                                    </p:animMotion>
                                  </p:childTnLst>
                                </p:cTn>
                              </p:par>
                              <p:par>
                                <p:cTn id="44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91667E-6 -3.33333E-6 L -0.25 -3.33333E-6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00" y="0"/>
                                    </p:animMotion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125E-6 -4.44444E-6 L -0.25091 -4.44444E-6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5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7 -1.85185E-6 L 0.18607 -1.85185E-6 " pathEditMode="relative" rAng="0" ptsTypes="AA">
                                      <p:cBhvr>
                                        <p:cTn id="64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297" y="0"/>
                                    </p:animMotion>
                                  </p:childTnLst>
                                </p:cTn>
                              </p:par>
                              <p:par>
                                <p:cTn id="65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56 -1.48148E-6 L 0.18607 -1.48148E-6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37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375E-6 -4.44444E-6 L 0.18633 -4.44444E-6 " pathEditMode="relative" rAng="0" ptsTypes="AA">
                                      <p:cBhvr>
                                        <p:cTn id="74" dur="2000" fill="hold"/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31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2000"/>
                            </p:stCondLst>
                            <p:childTnLst>
                              <p:par>
                                <p:cTn id="76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95833E-6 1.11111E-6 L 0.18503 1.11111E-6 " pathEditMode="relative" rAng="0" ptsTypes="AA">
                                      <p:cBhvr>
                                        <p:cTn id="77" dur="2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245" y="0"/>
                                    </p:animMotion>
                                  </p:childTnLst>
                                </p:cTn>
                              </p:par>
                              <p:par>
                                <p:cTn id="78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375E-6 -4.44444E-6 L 0.18555 -4.44444E-6 " pathEditMode="relative" rAng="0" ptsTypes="AA">
                                      <p:cBhvr>
                                        <p:cTn id="79" dur="2000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271" y="0"/>
                                    </p:animMotion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375E-6 4.44444E-6 L 0.18633 4.44444E-6 " pathEditMode="relative" rAng="0" ptsTypes="AA">
                                      <p:cBhvr>
                                        <p:cTn id="84" dur="2000" fill="hold"/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31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4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3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3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00"/>
                                        <p:tgtEl>
                                          <p:spTgt spid="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3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3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4" dur="500"/>
                                        <p:tgtEl>
                                          <p:spTgt spid="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3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3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5" grpId="0"/>
      <p:bldP spid="21" grpId="0"/>
      <p:bldP spid="300" grpId="0"/>
      <p:bldP spid="345" grpId="0"/>
      <p:bldP spid="348" grpId="0"/>
      <p:bldP spid="349" grpId="0"/>
      <p:bldP spid="23" grpId="0"/>
      <p:bldP spid="26" grpId="0" animBg="1"/>
      <p:bldP spid="350" grpId="0" animBg="1"/>
      <p:bldP spid="351" grpId="0" animBg="1"/>
      <p:bldP spid="35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id="{63D926A7-4B13-4A61-A6AA-7B5FCB91E5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00" y="2819400"/>
            <a:ext cx="12168000" cy="1263872"/>
          </a:xfrm>
          <a:prstGeom prst="rect">
            <a:avLst/>
          </a:prstGeom>
          <a:noFill/>
          <a:ln w="317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altLang="it-IT" sz="2100" b="0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Arial" panose="020B0604020202020204" pitchFamily="34" charset="0"/>
              </a:rPr>
              <a:t>Per maggiore completezza ed approfondimento degli argomenti si può consultare il seguente sito</a:t>
            </a:r>
          </a:p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altLang="it-IT" sz="2100" b="0" i="0" u="none" strike="noStrike" kern="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https://www.eliofragassi.it/</a:t>
            </a:r>
            <a:endParaRPr kumimoji="0" lang="it-IT" altLang="it-IT" sz="2400" b="0" i="0" u="none" strike="noStrike" kern="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altLang="it-IT" sz="1013" b="0" i="0" u="none" strike="noStrike" kern="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3" name="Connettore diritto 2">
            <a:extLst>
              <a:ext uri="{FF2B5EF4-FFF2-40B4-BE49-F238E27FC236}">
                <a16:creationId xmlns:a16="http://schemas.microsoft.com/office/drawing/2014/main" id="{D6F130E4-790C-4268-A1B7-F08CF68ACA44}"/>
              </a:ext>
            </a:extLst>
          </p:cNvPr>
          <p:cNvCxnSpPr>
            <a:cxnSpLocks/>
          </p:cNvCxnSpPr>
          <p:nvPr/>
        </p:nvCxnSpPr>
        <p:spPr>
          <a:xfrm>
            <a:off x="0" y="6873934"/>
            <a:ext cx="12192000" cy="0"/>
          </a:xfrm>
          <a:prstGeom prst="line">
            <a:avLst/>
          </a:prstGeom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ulsante di azione: vuoto 3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D648E477-D426-48F2-90E9-55B271C2F355}"/>
              </a:ext>
            </a:extLst>
          </p:cNvPr>
          <p:cNvSpPr/>
          <p:nvPr/>
        </p:nvSpPr>
        <p:spPr>
          <a:xfrm>
            <a:off x="10812000" y="20667"/>
            <a:ext cx="1368000" cy="360000"/>
          </a:xfrm>
          <a:prstGeom prst="actionButtonBlank">
            <a:avLst/>
          </a:prstGeom>
          <a:solidFill>
            <a:srgbClr val="00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Torna a indice</a:t>
            </a:r>
          </a:p>
        </p:txBody>
      </p:sp>
    </p:spTree>
    <p:extLst>
      <p:ext uri="{BB962C8B-B14F-4D97-AF65-F5344CB8AC3E}">
        <p14:creationId xmlns:p14="http://schemas.microsoft.com/office/powerpoint/2010/main" val="130410869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ersonalizzato 3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1234</Words>
  <Application>Microsoft Office PowerPoint</Application>
  <PresentationFormat>Widescreen</PresentationFormat>
  <Paragraphs>180</Paragraphs>
  <Slides>8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2</vt:i4>
      </vt:variant>
      <vt:variant>
        <vt:lpstr>Titoli diapositive</vt:lpstr>
      </vt:variant>
      <vt:variant>
        <vt:i4>8</vt:i4>
      </vt:variant>
    </vt:vector>
  </HeadingPairs>
  <TitlesOfParts>
    <vt:vector size="16" baseType="lpstr">
      <vt:lpstr>Arial</vt:lpstr>
      <vt:lpstr>Calibri</vt:lpstr>
      <vt:lpstr>Calibri Light</vt:lpstr>
      <vt:lpstr>Comic Sans MS</vt:lpstr>
      <vt:lpstr>MS Shell Dlg 2</vt:lpstr>
      <vt:lpstr>Symbol</vt:lpstr>
      <vt:lpstr>Tema di Office</vt:lpstr>
      <vt:lpstr>1_Tema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Elio Fragassi</dc:creator>
  <cp:lastModifiedBy>Elio Fragassi</cp:lastModifiedBy>
  <cp:revision>119</cp:revision>
  <dcterms:created xsi:type="dcterms:W3CDTF">2021-06-07T08:11:39Z</dcterms:created>
  <dcterms:modified xsi:type="dcterms:W3CDTF">2021-11-19T17:52:14Z</dcterms:modified>
</cp:coreProperties>
</file>