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8" r:id="rId3"/>
    <p:sldId id="258" r:id="rId4"/>
    <p:sldId id="278" r:id="rId5"/>
    <p:sldId id="280" r:id="rId6"/>
    <p:sldId id="281" r:id="rId7"/>
    <p:sldId id="270" r:id="rId8"/>
    <p:sldId id="27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9900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5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FBC99-C2EB-4F05-ABD4-BB0B40622B37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B584D-4D03-412A-9E5F-72F4B9195C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0604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9E635-4B89-4698-92C2-4071089677A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B1A0DD-2AC1-469B-B639-D46DAE047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1BD5F1-EEBC-4A5D-953C-42C38D52B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A97E23-42C2-4152-9692-17DDD48F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0633E2-BB60-453E-A710-4D3EC3DFB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41412F-EDB6-4A50-BB06-49F2243ED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249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49CCBE-6FC6-46A6-B833-EE6E7596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E6F19BA-DC25-45A3-9527-543B289D5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76261B-D538-4A1F-9BB1-8F954D808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4FF9F4-F267-4037-9082-104356D1D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AA60D2-D338-4A04-8B8B-62043340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823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2A4ED1A-1FA0-4328-8155-484E6839B8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AA237A-BB2E-46EC-A0CB-6C4BFA0F6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B506BF-9502-4D62-8A4C-83AB7859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535533-ED0C-4319-9BE6-1416C29A8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545314-4662-4D08-B691-A53A3E755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315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4872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074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9276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2941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79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788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860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530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42168B-8B23-4E08-B2B1-C8161A877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9A9A8A-81A5-4388-9685-7CA02EA7E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91387B-04AA-42E3-BFA7-4422ECE79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11E78E-7989-4564-966D-285AF8775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2D9660-F883-416E-95D6-ED36CB1A4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628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180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181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64746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F01FB-3A50-4F72-AB7E-51B508620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C83C38-B9E1-4E5E-AC5E-A7674AA26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073B3E-69F1-4658-B297-F67157166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C041F7-DE1D-432C-8651-B20D47A48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7AEFFC-6DC2-42A0-90CA-94FBB660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153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DC2D98-0C4C-4CBB-B602-486D8AA91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AE1C20-4FE6-4A45-9F2A-709F791FD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5C2C0F2-A766-4FAB-A6BA-9B42093BB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9852E5-5489-45B3-B1E5-52C59E055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E197C58-2ED2-4D97-B7D9-DBD0BCB3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DA7081-6E4E-458C-83FB-30EFF474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670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970FC4-A441-40C1-91D4-E24062331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4E57D6-ED24-403A-93A1-72CCA1560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2AC2B5-BB6F-4151-8EC0-B5FB709F0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95434F1-F22F-4F11-80D2-E4335DED6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002601-A4F0-420B-AFE0-EF1E0DACE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DB8CAB5-6CE4-4C24-A40F-18E722FB8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1714522-65C6-4A35-A0C1-FD2DD6A1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5B700C3-90F4-4F98-ABB7-64112A29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92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8EFCCE-593D-40AA-A5D6-9D3A16941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2229EA9-D9E8-4627-9A09-AEF9F28CC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658ED33-99CD-4438-ADB7-DDCAF2DF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36FC207-E9D2-48F4-B798-C1D6E48D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123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E0856C5-C2CC-4C45-A61F-879EE908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1469C0D-8458-4C6C-AD89-86FB16778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443058E-9830-4540-84B7-DDA6B6EC8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583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D34B2-C389-4E4E-9298-869C11D2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ABEB2C-DD73-45F7-B1CC-D40A2C8D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A5A23D-328A-4633-8528-C78A0042D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77AE7A1-70A7-448E-A34D-C6BCCC1D2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1989FD-7573-4F77-9AB1-B5F84D6EC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B978EC-3521-42B2-AEA3-667013CC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423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5586A0-6983-4192-AA02-A63DBF6EA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24D0894-1928-4323-A567-9BCCA8001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C268A28-39B0-4E5E-A939-2E04C9B2E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ADE76A2-3D14-462A-8F86-575FB2068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026A6B-2310-4DDB-B485-96B52420E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9AF0C0-96ED-45F9-978F-055809088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683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3426397-BAF1-433F-8D26-A68F2882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82E52B-2159-434F-8C48-C2784FDC1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29BC3A-29AC-4904-8551-2FC9E5EBA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DEB8E-17BF-40BF-8720-DC2B056B6518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AC4865-10D0-4B70-B71A-8F9804347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CB887F-C929-469B-854B-83FBC40C4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2CD0C-35D1-4C17-ADB4-B84B20BEC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97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30/10/2021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98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3D171D6-9FC8-4C46-A638-31850EB657A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19758"/>
            <a:ext cx="12168000" cy="441882"/>
          </a:xfrm>
          <a:prstGeom prst="rect">
            <a:avLst/>
          </a:prstGeom>
          <a:ln w="3175" cmpd="dbl">
            <a:solidFill>
              <a:schemeClr val="tx2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it-IT" sz="3200" kern="0">
                <a:solidFill>
                  <a:srgbClr val="0066FF"/>
                </a:solidFill>
                <a:latin typeface="Comic Sans MS" pitchFamily="66" charset="0"/>
              </a:rPr>
              <a:t>Geometria descrittiva dinamica</a:t>
            </a:r>
            <a:endParaRPr lang="it-IT" sz="3200" kern="0" dirty="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5232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66FF"/>
                </a:solidFill>
                <a:latin typeface="+mj-lt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4448" y="1434944"/>
            <a:ext cx="3060000" cy="5078313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nell’a. s. 2007/2008 </a:t>
            </a: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Vicentini Greta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della classe 1E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 Liceo Artistico Statale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«</a:t>
            </a:r>
            <a:r>
              <a:rPr lang="it-IT" b="1" dirty="0" err="1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G.Misticoni</a:t>
            </a: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» di Pescara</a:t>
            </a:r>
            <a:endParaRPr lang="it-IT" b="1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«Discipline geometriche»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relativa al corso sperimentale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lang="it-IT" dirty="0" err="1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dirty="0">
              <a:solidFill>
                <a:srgbClr val="0066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000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433429" y="2261185"/>
            <a:ext cx="5591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66FF"/>
                </a:solidFill>
                <a:latin typeface="+mj-lt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3409024" y="1435866"/>
            <a:ext cx="5616000" cy="584775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66FF"/>
                </a:solidFill>
                <a:latin typeface="+mj-lt"/>
              </a:rPr>
              <a:t>COMPENETRAZIONE  DI DUE CONI CIRCOLARI RETTI  IN POSIZIONI OPPOSTE RISPETTO A  </a:t>
            </a:r>
            <a:r>
              <a:rPr lang="it-IT" sz="1600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66FF"/>
                </a:solidFill>
                <a:latin typeface="+mj-lt"/>
              </a:rPr>
              <a:t>1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F03E39D-1825-4D93-97E2-69CEB5C64D2E}"/>
              </a:ext>
            </a:extLst>
          </p:cNvPr>
          <p:cNvSpPr txBox="1"/>
          <p:nvPr/>
        </p:nvSpPr>
        <p:spPr>
          <a:xfrm>
            <a:off x="3432390" y="2989832"/>
            <a:ext cx="5760899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1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3" action="ppaction://hlinksldjump"/>
              </a:rPr>
              <a:t>Solidi della composizione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8266827-AB45-476E-842A-D4EC5A453AB1}"/>
              </a:ext>
            </a:extLst>
          </p:cNvPr>
          <p:cNvSpPr txBox="1"/>
          <p:nvPr/>
        </p:nvSpPr>
        <p:spPr>
          <a:xfrm>
            <a:off x="3432391" y="3491290"/>
            <a:ext cx="5761938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2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4" action="ppaction://hlinksldjump"/>
              </a:rPr>
              <a:t>Definizione del ribaltamento </a:t>
            </a:r>
            <a:r>
              <a:rPr lang="it-IT" sz="1600" dirty="0">
                <a:solidFill>
                  <a:srgbClr val="0066FF"/>
                </a:solidFill>
                <a:latin typeface="+mj-lt"/>
              </a:rPr>
              <a:t>e dei punti estremi della curva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DD2540A-4384-474C-B1EE-CBCFC4475C36}"/>
              </a:ext>
            </a:extLst>
          </p:cNvPr>
          <p:cNvSpPr txBox="1"/>
          <p:nvPr/>
        </p:nvSpPr>
        <p:spPr>
          <a:xfrm>
            <a:off x="3409024" y="4209523"/>
            <a:ext cx="5778774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3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5" action="ppaction://hlinksldjump"/>
              </a:rPr>
              <a:t>Esemplificazione della procedura operativa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283A5FE-5B28-4A81-B59D-88917B7BCFA1}"/>
              </a:ext>
            </a:extLst>
          </p:cNvPr>
          <p:cNvSpPr txBox="1"/>
          <p:nvPr/>
        </p:nvSpPr>
        <p:spPr>
          <a:xfrm>
            <a:off x="3433429" y="4673481"/>
            <a:ext cx="5754049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4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6" action="ppaction://hlinksldjump"/>
              </a:rPr>
              <a:t>Applicazione della procedura operativa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810E38E-2537-437F-81F7-206A50B2BA0E}"/>
              </a:ext>
            </a:extLst>
          </p:cNvPr>
          <p:cNvSpPr txBox="1"/>
          <p:nvPr/>
        </p:nvSpPr>
        <p:spPr>
          <a:xfrm>
            <a:off x="3435015" y="5103640"/>
            <a:ext cx="5754049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5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7" action="ppaction://hlinksldjump"/>
              </a:rPr>
              <a:t>Immagine di sintesi con evidenziazione del solido risultante per sottrazione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55771CE7-95D8-43DB-8ABC-DF0CC14385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7" y="1458160"/>
            <a:ext cx="3335338" cy="5076000"/>
          </a:xfrm>
          <a:prstGeom prst="rect">
            <a:avLst/>
          </a:prstGeom>
          <a:ln>
            <a:solidFill>
              <a:srgbClr val="0066FF"/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14" grpId="0" animBg="1"/>
      <p:bldP spid="15" grpId="0" animBg="1"/>
      <p:bldP spid="16" grpId="0" animBg="1"/>
      <p:bldP spid="17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5442016" y="3701988"/>
            <a:ext cx="665549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2198DD04-CA36-4BCF-BD15-E14A5570AFA0}"/>
              </a:ext>
            </a:extLst>
          </p:cNvPr>
          <p:cNvCxnSpPr>
            <a:cxnSpLocks/>
          </p:cNvCxnSpPr>
          <p:nvPr/>
        </p:nvCxnSpPr>
        <p:spPr>
          <a:xfrm flipV="1">
            <a:off x="7336944" y="3701988"/>
            <a:ext cx="0" cy="1935791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BEF526E-F536-43BE-A594-8A8D38B574ED}"/>
              </a:ext>
            </a:extLst>
          </p:cNvPr>
          <p:cNvCxnSpPr>
            <a:cxnSpLocks/>
          </p:cNvCxnSpPr>
          <p:nvPr/>
        </p:nvCxnSpPr>
        <p:spPr>
          <a:xfrm flipH="1">
            <a:off x="6659197" y="1544716"/>
            <a:ext cx="2890462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 rot="20100000">
            <a:off x="6256847" y="4559252"/>
            <a:ext cx="2160000" cy="21600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 rot="20100000">
            <a:off x="6662939" y="3842328"/>
            <a:ext cx="2880000" cy="288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C7372DEB-1EF3-417E-9B3F-3CA17F8CEBA7}"/>
              </a:ext>
            </a:extLst>
          </p:cNvPr>
          <p:cNvCxnSpPr>
            <a:cxnSpLocks/>
          </p:cNvCxnSpPr>
          <p:nvPr/>
        </p:nvCxnSpPr>
        <p:spPr>
          <a:xfrm flipV="1">
            <a:off x="8103686" y="3701988"/>
            <a:ext cx="0" cy="15827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A5D46E8-0256-48C7-9AB6-7AE7ADB6117B}"/>
              </a:ext>
            </a:extLst>
          </p:cNvPr>
          <p:cNvCxnSpPr>
            <a:cxnSpLocks/>
          </p:cNvCxnSpPr>
          <p:nvPr/>
        </p:nvCxnSpPr>
        <p:spPr>
          <a:xfrm>
            <a:off x="7300968" y="5626193"/>
            <a:ext cx="72503" cy="263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5FA791A-67AA-44B1-B1A7-5B21A31E0663}"/>
              </a:ext>
            </a:extLst>
          </p:cNvPr>
          <p:cNvCxnSpPr>
            <a:cxnSpLocks/>
          </p:cNvCxnSpPr>
          <p:nvPr/>
        </p:nvCxnSpPr>
        <p:spPr>
          <a:xfrm flipH="1">
            <a:off x="7323149" y="5604886"/>
            <a:ext cx="26207" cy="72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65281229-EFB0-4182-84DB-BAAD51FE7C2F}"/>
              </a:ext>
            </a:extLst>
          </p:cNvPr>
          <p:cNvCxnSpPr>
            <a:cxnSpLocks/>
          </p:cNvCxnSpPr>
          <p:nvPr/>
        </p:nvCxnSpPr>
        <p:spPr>
          <a:xfrm>
            <a:off x="8086124" y="5246269"/>
            <a:ext cx="31250" cy="670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8C51E12-2D5F-4250-BFF7-1397C271F88D}"/>
              </a:ext>
            </a:extLst>
          </p:cNvPr>
          <p:cNvCxnSpPr>
            <a:cxnSpLocks/>
          </p:cNvCxnSpPr>
          <p:nvPr/>
        </p:nvCxnSpPr>
        <p:spPr>
          <a:xfrm flipH="1">
            <a:off x="8062732" y="5263145"/>
            <a:ext cx="81346" cy="379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27421F1-893C-410A-B98F-6238483FC629}"/>
              </a:ext>
            </a:extLst>
          </p:cNvPr>
          <p:cNvCxnSpPr>
            <a:cxnSpLocks/>
          </p:cNvCxnSpPr>
          <p:nvPr/>
        </p:nvCxnSpPr>
        <p:spPr>
          <a:xfrm>
            <a:off x="8416719" y="3699658"/>
            <a:ext cx="0" cy="1940488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CA9C2216-43DC-4437-865D-E13CF3BE2BB6}"/>
              </a:ext>
            </a:extLst>
          </p:cNvPr>
          <p:cNvCxnSpPr>
            <a:cxnSpLocks/>
          </p:cNvCxnSpPr>
          <p:nvPr/>
        </p:nvCxnSpPr>
        <p:spPr>
          <a:xfrm>
            <a:off x="6257719" y="3699658"/>
            <a:ext cx="0" cy="194213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6E10891-BB16-45D4-B062-E02F19785FDB}"/>
              </a:ext>
            </a:extLst>
          </p:cNvPr>
          <p:cNvCxnSpPr>
            <a:cxnSpLocks/>
          </p:cNvCxnSpPr>
          <p:nvPr/>
        </p:nvCxnSpPr>
        <p:spPr>
          <a:xfrm>
            <a:off x="6661102" y="1539658"/>
            <a:ext cx="0" cy="374488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383D3E6-8A8B-4A40-AC7B-86F52219E189}"/>
              </a:ext>
            </a:extLst>
          </p:cNvPr>
          <p:cNvCxnSpPr>
            <a:cxnSpLocks/>
          </p:cNvCxnSpPr>
          <p:nvPr/>
        </p:nvCxnSpPr>
        <p:spPr>
          <a:xfrm>
            <a:off x="9544014" y="1539658"/>
            <a:ext cx="0" cy="3744883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A96E3507-543C-421F-94C4-B714C2767340}"/>
              </a:ext>
            </a:extLst>
          </p:cNvPr>
          <p:cNvCxnSpPr>
            <a:cxnSpLocks/>
          </p:cNvCxnSpPr>
          <p:nvPr/>
        </p:nvCxnSpPr>
        <p:spPr>
          <a:xfrm flipV="1">
            <a:off x="7335039" y="466243"/>
            <a:ext cx="0" cy="324000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7DCAD03-ECC5-4787-9214-DE82D31A1DDE}"/>
              </a:ext>
            </a:extLst>
          </p:cNvPr>
          <p:cNvCxnSpPr>
            <a:cxnSpLocks/>
          </p:cNvCxnSpPr>
          <p:nvPr/>
        </p:nvCxnSpPr>
        <p:spPr>
          <a:xfrm>
            <a:off x="6662162" y="1544716"/>
            <a:ext cx="1440603" cy="215494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5BD0A83E-3334-4645-9041-BF22F80DC56A}"/>
              </a:ext>
            </a:extLst>
          </p:cNvPr>
          <p:cNvCxnSpPr>
            <a:cxnSpLocks/>
          </p:cNvCxnSpPr>
          <p:nvPr/>
        </p:nvCxnSpPr>
        <p:spPr>
          <a:xfrm flipH="1">
            <a:off x="8102766" y="1537758"/>
            <a:ext cx="1446059" cy="2168485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8198421F-94F2-4AE7-A39D-C6CD0BE64E73}"/>
              </a:ext>
            </a:extLst>
          </p:cNvPr>
          <p:cNvCxnSpPr/>
          <p:nvPr/>
        </p:nvCxnSpPr>
        <p:spPr>
          <a:xfrm flipV="1">
            <a:off x="6257719" y="466243"/>
            <a:ext cx="1077320" cy="323341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59BE0ED1-928C-477A-AE49-FA398AB9C637}"/>
              </a:ext>
            </a:extLst>
          </p:cNvPr>
          <p:cNvCxnSpPr/>
          <p:nvPr/>
        </p:nvCxnSpPr>
        <p:spPr>
          <a:xfrm flipH="1" flipV="1">
            <a:off x="7335039" y="466243"/>
            <a:ext cx="1081680" cy="323341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olo 78">
            <a:extLst>
              <a:ext uri="{FF2B5EF4-FFF2-40B4-BE49-F238E27FC236}">
                <a16:creationId xmlns:a16="http://schemas.microsoft.com/office/drawing/2014/main" id="{5E07C49F-D822-4E02-A63F-954DAE372BD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1691"/>
            <a:ext cx="12192000" cy="313932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(Dati) 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66C77178-8C21-42E1-A02C-0AA40CAD3BAD}"/>
              </a:ext>
            </a:extLst>
          </p:cNvPr>
          <p:cNvCxnSpPr>
            <a:cxnSpLocks/>
          </p:cNvCxnSpPr>
          <p:nvPr/>
        </p:nvCxnSpPr>
        <p:spPr>
          <a:xfrm flipV="1">
            <a:off x="5294369" y="3701988"/>
            <a:ext cx="6200326" cy="289103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1A565166-F446-4302-A90D-906AF40E768D}"/>
              </a:ext>
            </a:extLst>
          </p:cNvPr>
          <p:cNvCxnSpPr>
            <a:cxnSpLocks/>
          </p:cNvCxnSpPr>
          <p:nvPr/>
        </p:nvCxnSpPr>
        <p:spPr>
          <a:xfrm>
            <a:off x="11491927" y="329963"/>
            <a:ext cx="0" cy="33762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0291AD9-0360-4C71-924B-A96A03DFA674}"/>
              </a:ext>
            </a:extLst>
          </p:cNvPr>
          <p:cNvSpPr txBox="1"/>
          <p:nvPr/>
        </p:nvSpPr>
        <p:spPr>
          <a:xfrm>
            <a:off x="7184463" y="5676555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4BCCF40-E7BA-4313-806F-8234F6B8F2C2}"/>
              </a:ext>
            </a:extLst>
          </p:cNvPr>
          <p:cNvSpPr txBox="1"/>
          <p:nvPr/>
        </p:nvSpPr>
        <p:spPr>
          <a:xfrm>
            <a:off x="6928923" y="347313"/>
            <a:ext cx="432000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V’’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73B5C11F-D49E-490F-BA31-E446BF7987AA}"/>
              </a:ext>
            </a:extLst>
          </p:cNvPr>
          <p:cNvSpPr txBox="1"/>
          <p:nvPr/>
        </p:nvSpPr>
        <p:spPr>
          <a:xfrm>
            <a:off x="7921557" y="5246269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3444F948-CD51-47F3-819D-373D7D7C0928}"/>
              </a:ext>
            </a:extLst>
          </p:cNvPr>
          <p:cNvSpPr txBox="1"/>
          <p:nvPr/>
        </p:nvSpPr>
        <p:spPr>
          <a:xfrm>
            <a:off x="7952202" y="3304852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V’’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8FDE9A07-B4E6-45D4-8E4E-D56405F75718}"/>
              </a:ext>
            </a:extLst>
          </p:cNvPr>
          <p:cNvSpPr txBox="1"/>
          <p:nvPr/>
        </p:nvSpPr>
        <p:spPr>
          <a:xfrm>
            <a:off x="5532675" y="6392967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1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2594DCC-7ACA-46A2-B0E5-E3A9E863CA99}"/>
              </a:ext>
            </a:extLst>
          </p:cNvPr>
          <p:cNvSpPr txBox="1"/>
          <p:nvPr/>
        </p:nvSpPr>
        <p:spPr>
          <a:xfrm>
            <a:off x="10925975" y="940535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2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2E83373C-AC35-4EB0-9D38-D24AF4C0BF0E}"/>
              </a:ext>
            </a:extLst>
          </p:cNvPr>
          <p:cNvSpPr txBox="1"/>
          <p:nvPr/>
        </p:nvSpPr>
        <p:spPr>
          <a:xfrm>
            <a:off x="11692368" y="3363833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C786FAF7-77F4-4139-AA4A-3044EF518F22}"/>
              </a:ext>
            </a:extLst>
          </p:cNvPr>
          <p:cNvSpPr txBox="1"/>
          <p:nvPr/>
        </p:nvSpPr>
        <p:spPr>
          <a:xfrm>
            <a:off x="0" y="455219"/>
            <a:ext cx="564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Trattasi della compenetrazione tra due coni così collocati nello spazio del diedro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7373B62E-47E8-48F4-93FA-9E79998C7250}"/>
              </a:ext>
            </a:extLst>
          </p:cNvPr>
          <p:cNvSpPr txBox="1"/>
          <p:nvPr/>
        </p:nvSpPr>
        <p:spPr>
          <a:xfrm>
            <a:off x="12000" y="1258890"/>
            <a:ext cx="4873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Cono circolare retto di colore verde con la base unita a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  <a:r>
              <a:rPr lang="it-IT" dirty="0">
                <a:solidFill>
                  <a:schemeClr val="accent6"/>
                </a:solidFill>
              </a:rPr>
              <a:t> e l’asse parallelo a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6"/>
                </a:solidFill>
              </a:rPr>
              <a:t>2</a:t>
            </a:r>
            <a:r>
              <a:rPr lang="it-IT" dirty="0">
                <a:solidFill>
                  <a:schemeClr val="accent6"/>
                </a:solidFill>
              </a:rPr>
              <a:t> e perpendicolare a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5A88282D-7321-42D4-9E5C-ED2A186A784A}"/>
              </a:ext>
            </a:extLst>
          </p:cNvPr>
          <p:cNvSpPr txBox="1"/>
          <p:nvPr/>
        </p:nvSpPr>
        <p:spPr>
          <a:xfrm>
            <a:off x="10394" y="2644913"/>
            <a:ext cx="50092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Cono circolare retto di colore blu con il vertice unito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1</a:t>
            </a:r>
            <a:r>
              <a:rPr lang="it-IT" dirty="0">
                <a:solidFill>
                  <a:srgbClr val="0066FF"/>
                </a:solidFill>
              </a:rPr>
              <a:t> e l’asse parallelo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2</a:t>
            </a:r>
            <a:r>
              <a:rPr lang="it-IT" dirty="0">
                <a:solidFill>
                  <a:srgbClr val="0066FF"/>
                </a:solidFill>
              </a:rPr>
              <a:t> e perpendicolare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1</a:t>
            </a:r>
            <a:r>
              <a:rPr lang="it-IT" dirty="0">
                <a:solidFill>
                  <a:srgbClr val="0066FF"/>
                </a:solidFill>
              </a:rPr>
              <a:t>.</a:t>
            </a:r>
          </a:p>
          <a:p>
            <a:r>
              <a:rPr lang="it-IT" dirty="0">
                <a:solidFill>
                  <a:srgbClr val="0066FF"/>
                </a:solidFill>
              </a:rPr>
              <a:t>La base circolare è a quota costante, quindi parallela al piano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1.</a:t>
            </a:r>
            <a:endParaRPr lang="it-IT" dirty="0">
              <a:solidFill>
                <a:srgbClr val="0066FF"/>
              </a:solidFill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7B58C73-3DA9-4BD4-A1B9-963BC51BF3CB}"/>
              </a:ext>
            </a:extLst>
          </p:cNvPr>
          <p:cNvSpPr txBox="1"/>
          <p:nvPr/>
        </p:nvSpPr>
        <p:spPr>
          <a:xfrm>
            <a:off x="0" y="5468647"/>
            <a:ext cx="4423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questo motivo gli assi dei due solidi appartengono ad un piano </a:t>
            </a:r>
            <a:r>
              <a:rPr lang="it-IT" dirty="0">
                <a:latin typeface="Symbol" panose="05050102010706020507" pitchFamily="18" charset="2"/>
              </a:rPr>
              <a:t>b </a:t>
            </a:r>
            <a:r>
              <a:rPr lang="it-IT" dirty="0">
                <a:latin typeface="+mj-lt"/>
              </a:rPr>
              <a:t>(t</a:t>
            </a:r>
            <a:r>
              <a:rPr lang="it-IT" baseline="-25000" dirty="0">
                <a:latin typeface="+mj-lt"/>
              </a:rPr>
              <a:t>1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latin typeface="+mj-lt"/>
              </a:rPr>
              <a:t>; t</a:t>
            </a:r>
            <a:r>
              <a:rPr lang="it-IT" baseline="-25000" dirty="0">
                <a:latin typeface="+mj-lt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latin typeface="+mj-lt"/>
              </a:rPr>
              <a:t>) </a:t>
            </a:r>
            <a:r>
              <a:rPr lang="it-IT" dirty="0"/>
              <a:t>proiettante in prima proiezione passante per i due vertici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8E93E3-EB03-47E4-BC98-0250C7756207}"/>
              </a:ext>
            </a:extLst>
          </p:cNvPr>
          <p:cNvSpPr txBox="1"/>
          <p:nvPr/>
        </p:nvSpPr>
        <p:spPr>
          <a:xfrm>
            <a:off x="0" y="4539200"/>
            <a:ext cx="4253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proiezioni dei due vertici hanno valori numeri dell’aggetto differenti</a:t>
            </a:r>
          </a:p>
        </p:txBody>
      </p:sp>
      <p:sp>
        <p:nvSpPr>
          <p:cNvPr id="40" name="Pulsante di azione: vuoto 3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389CE95-B534-4927-B010-8D4746B37002}"/>
              </a:ext>
            </a:extLst>
          </p:cNvPr>
          <p:cNvSpPr/>
          <p:nvPr/>
        </p:nvSpPr>
        <p:spPr>
          <a:xfrm>
            <a:off x="10820878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999810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24" grpId="0"/>
      <p:bldP spid="25" grpId="0"/>
      <p:bldP spid="26" grpId="0"/>
      <p:bldP spid="27" grpId="0"/>
      <p:bldP spid="28" grpId="0"/>
      <p:bldP spid="31" grpId="0"/>
      <p:bldP spid="33" grpId="0"/>
      <p:bldP spid="34" grpId="0"/>
      <p:bldP spid="38" grpId="0"/>
      <p:bldP spid="39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5442016" y="3701988"/>
            <a:ext cx="943527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2198DD04-CA36-4BCF-BD15-E14A5570AFA0}"/>
              </a:ext>
            </a:extLst>
          </p:cNvPr>
          <p:cNvCxnSpPr>
            <a:cxnSpLocks/>
          </p:cNvCxnSpPr>
          <p:nvPr/>
        </p:nvCxnSpPr>
        <p:spPr>
          <a:xfrm flipV="1">
            <a:off x="7336944" y="3701988"/>
            <a:ext cx="0" cy="1935791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BEF526E-F536-43BE-A594-8A8D38B574ED}"/>
              </a:ext>
            </a:extLst>
          </p:cNvPr>
          <p:cNvCxnSpPr>
            <a:cxnSpLocks/>
          </p:cNvCxnSpPr>
          <p:nvPr/>
        </p:nvCxnSpPr>
        <p:spPr>
          <a:xfrm flipH="1">
            <a:off x="6659197" y="1544716"/>
            <a:ext cx="2890462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 rot="20100000">
            <a:off x="6256847" y="4559252"/>
            <a:ext cx="2160000" cy="21600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 rot="20100000">
            <a:off x="6662939" y="3842328"/>
            <a:ext cx="2880000" cy="288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C7372DEB-1EF3-417E-9B3F-3CA17F8CEBA7}"/>
              </a:ext>
            </a:extLst>
          </p:cNvPr>
          <p:cNvCxnSpPr>
            <a:cxnSpLocks/>
          </p:cNvCxnSpPr>
          <p:nvPr/>
        </p:nvCxnSpPr>
        <p:spPr>
          <a:xfrm flipV="1">
            <a:off x="8103686" y="3701988"/>
            <a:ext cx="0" cy="15827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A5D46E8-0256-48C7-9AB6-7AE7ADB6117B}"/>
              </a:ext>
            </a:extLst>
          </p:cNvPr>
          <p:cNvCxnSpPr>
            <a:cxnSpLocks/>
          </p:cNvCxnSpPr>
          <p:nvPr/>
        </p:nvCxnSpPr>
        <p:spPr>
          <a:xfrm>
            <a:off x="7284307" y="5620129"/>
            <a:ext cx="110163" cy="400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5FA791A-67AA-44B1-B1A7-5B21A31E0663}"/>
              </a:ext>
            </a:extLst>
          </p:cNvPr>
          <p:cNvCxnSpPr>
            <a:cxnSpLocks/>
          </p:cNvCxnSpPr>
          <p:nvPr/>
        </p:nvCxnSpPr>
        <p:spPr>
          <a:xfrm flipH="1">
            <a:off x="7318496" y="5590067"/>
            <a:ext cx="36253" cy="996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65281229-EFB0-4182-84DB-BAAD51FE7C2F}"/>
              </a:ext>
            </a:extLst>
          </p:cNvPr>
          <p:cNvCxnSpPr>
            <a:cxnSpLocks/>
          </p:cNvCxnSpPr>
          <p:nvPr/>
        </p:nvCxnSpPr>
        <p:spPr>
          <a:xfrm>
            <a:off x="8081741" y="5236871"/>
            <a:ext cx="45034" cy="965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8C51E12-2D5F-4250-BFF7-1397C271F88D}"/>
              </a:ext>
            </a:extLst>
          </p:cNvPr>
          <p:cNvCxnSpPr>
            <a:cxnSpLocks/>
          </p:cNvCxnSpPr>
          <p:nvPr/>
        </p:nvCxnSpPr>
        <p:spPr>
          <a:xfrm flipH="1">
            <a:off x="7964894" y="5200650"/>
            <a:ext cx="313204" cy="146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27421F1-893C-410A-B98F-6238483FC629}"/>
              </a:ext>
            </a:extLst>
          </p:cNvPr>
          <p:cNvCxnSpPr>
            <a:cxnSpLocks/>
          </p:cNvCxnSpPr>
          <p:nvPr/>
        </p:nvCxnSpPr>
        <p:spPr>
          <a:xfrm>
            <a:off x="8416719" y="3699658"/>
            <a:ext cx="0" cy="1940488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CA9C2216-43DC-4437-865D-E13CF3BE2BB6}"/>
              </a:ext>
            </a:extLst>
          </p:cNvPr>
          <p:cNvCxnSpPr>
            <a:cxnSpLocks/>
          </p:cNvCxnSpPr>
          <p:nvPr/>
        </p:nvCxnSpPr>
        <p:spPr>
          <a:xfrm>
            <a:off x="6257719" y="3699658"/>
            <a:ext cx="0" cy="194213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6E10891-BB16-45D4-B062-E02F19785FDB}"/>
              </a:ext>
            </a:extLst>
          </p:cNvPr>
          <p:cNvCxnSpPr>
            <a:cxnSpLocks/>
          </p:cNvCxnSpPr>
          <p:nvPr/>
        </p:nvCxnSpPr>
        <p:spPr>
          <a:xfrm>
            <a:off x="6661102" y="1539658"/>
            <a:ext cx="0" cy="374488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383D3E6-8A8B-4A40-AC7B-86F52219E189}"/>
              </a:ext>
            </a:extLst>
          </p:cNvPr>
          <p:cNvCxnSpPr>
            <a:cxnSpLocks/>
          </p:cNvCxnSpPr>
          <p:nvPr/>
        </p:nvCxnSpPr>
        <p:spPr>
          <a:xfrm>
            <a:off x="9544014" y="1539658"/>
            <a:ext cx="0" cy="3744883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7D15A73-0A95-46A6-A644-19BB39E77A8A}"/>
              </a:ext>
            </a:extLst>
          </p:cNvPr>
          <p:cNvCxnSpPr>
            <a:cxnSpLocks/>
          </p:cNvCxnSpPr>
          <p:nvPr/>
        </p:nvCxnSpPr>
        <p:spPr>
          <a:xfrm>
            <a:off x="6257719" y="5639887"/>
            <a:ext cx="2159000" cy="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0B06B2C0-6ED8-49EA-92CF-6744C6AFD490}"/>
              </a:ext>
            </a:extLst>
          </p:cNvPr>
          <p:cNvCxnSpPr>
            <a:cxnSpLocks/>
          </p:cNvCxnSpPr>
          <p:nvPr/>
        </p:nvCxnSpPr>
        <p:spPr>
          <a:xfrm>
            <a:off x="6661102" y="5284783"/>
            <a:ext cx="2882912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A96E3507-543C-421F-94C4-B714C2767340}"/>
              </a:ext>
            </a:extLst>
          </p:cNvPr>
          <p:cNvCxnSpPr>
            <a:cxnSpLocks/>
          </p:cNvCxnSpPr>
          <p:nvPr/>
        </p:nvCxnSpPr>
        <p:spPr>
          <a:xfrm flipV="1">
            <a:off x="7335039" y="466243"/>
            <a:ext cx="0" cy="324000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7DCAD03-ECC5-4787-9214-DE82D31A1DDE}"/>
              </a:ext>
            </a:extLst>
          </p:cNvPr>
          <p:cNvCxnSpPr>
            <a:cxnSpLocks/>
          </p:cNvCxnSpPr>
          <p:nvPr/>
        </p:nvCxnSpPr>
        <p:spPr>
          <a:xfrm>
            <a:off x="6662162" y="1544716"/>
            <a:ext cx="1440603" cy="215494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5BD0A83E-3334-4645-9041-BF22F80DC56A}"/>
              </a:ext>
            </a:extLst>
          </p:cNvPr>
          <p:cNvCxnSpPr>
            <a:cxnSpLocks/>
          </p:cNvCxnSpPr>
          <p:nvPr/>
        </p:nvCxnSpPr>
        <p:spPr>
          <a:xfrm flipH="1">
            <a:off x="8102766" y="1537758"/>
            <a:ext cx="1446059" cy="2168485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8198421F-94F2-4AE7-A39D-C6CD0BE64E73}"/>
              </a:ext>
            </a:extLst>
          </p:cNvPr>
          <p:cNvCxnSpPr/>
          <p:nvPr/>
        </p:nvCxnSpPr>
        <p:spPr>
          <a:xfrm flipV="1">
            <a:off x="6257719" y="466243"/>
            <a:ext cx="1077320" cy="323341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59BE0ED1-928C-477A-AE49-FA398AB9C637}"/>
              </a:ext>
            </a:extLst>
          </p:cNvPr>
          <p:cNvCxnSpPr/>
          <p:nvPr/>
        </p:nvCxnSpPr>
        <p:spPr>
          <a:xfrm flipH="1" flipV="1">
            <a:off x="7335039" y="466243"/>
            <a:ext cx="1081680" cy="323341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olo 78">
            <a:extLst>
              <a:ext uri="{FF2B5EF4-FFF2-40B4-BE49-F238E27FC236}">
                <a16:creationId xmlns:a16="http://schemas.microsoft.com/office/drawing/2014/main" id="{5E07C49F-D822-4E02-A63F-954DAE372BD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6288"/>
            <a:ext cx="12192000" cy="324000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(1) 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66C77178-8C21-42E1-A02C-0AA40CAD3BAD}"/>
              </a:ext>
            </a:extLst>
          </p:cNvPr>
          <p:cNvCxnSpPr>
            <a:cxnSpLocks/>
          </p:cNvCxnSpPr>
          <p:nvPr/>
        </p:nvCxnSpPr>
        <p:spPr>
          <a:xfrm flipV="1">
            <a:off x="5291829" y="3697550"/>
            <a:ext cx="6209843" cy="289547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1A565166-F446-4302-A90D-906AF40E768D}"/>
              </a:ext>
            </a:extLst>
          </p:cNvPr>
          <p:cNvCxnSpPr>
            <a:cxnSpLocks/>
          </p:cNvCxnSpPr>
          <p:nvPr/>
        </p:nvCxnSpPr>
        <p:spPr>
          <a:xfrm>
            <a:off x="11491927" y="329963"/>
            <a:ext cx="0" cy="33762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057A1F40-F6FC-4D4B-8691-BC1CC5CD4EFD}"/>
              </a:ext>
            </a:extLst>
          </p:cNvPr>
          <p:cNvCxnSpPr>
            <a:cxnSpLocks/>
          </p:cNvCxnSpPr>
          <p:nvPr/>
        </p:nvCxnSpPr>
        <p:spPr>
          <a:xfrm>
            <a:off x="7336366" y="468552"/>
            <a:ext cx="416058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86E86E7F-1106-4C4B-BD70-09C6776C636F}"/>
              </a:ext>
            </a:extLst>
          </p:cNvPr>
          <p:cNvCxnSpPr>
            <a:cxnSpLocks/>
          </p:cNvCxnSpPr>
          <p:nvPr/>
        </p:nvCxnSpPr>
        <p:spPr>
          <a:xfrm>
            <a:off x="9544014" y="1544716"/>
            <a:ext cx="194600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260665C6-D0B1-4665-B184-05F2DD0F6527}"/>
              </a:ext>
            </a:extLst>
          </p:cNvPr>
          <p:cNvCxnSpPr>
            <a:cxnSpLocks/>
          </p:cNvCxnSpPr>
          <p:nvPr/>
        </p:nvCxnSpPr>
        <p:spPr>
          <a:xfrm>
            <a:off x="11493232" y="3697847"/>
            <a:ext cx="1625270" cy="34854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Arco 121">
            <a:extLst>
              <a:ext uri="{FF2B5EF4-FFF2-40B4-BE49-F238E27FC236}">
                <a16:creationId xmlns:a16="http://schemas.microsoft.com/office/drawing/2014/main" id="{DFB8C9AC-020E-4F7B-895A-E2BC9B7B7F01}"/>
              </a:ext>
            </a:extLst>
          </p:cNvPr>
          <p:cNvSpPr/>
          <p:nvPr/>
        </p:nvSpPr>
        <p:spPr>
          <a:xfrm>
            <a:off x="9339971" y="1544357"/>
            <a:ext cx="4309200" cy="4309200"/>
          </a:xfrm>
          <a:prstGeom prst="arc">
            <a:avLst>
              <a:gd name="adj1" fmla="val 16200000"/>
              <a:gd name="adj2" fmla="val 389954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25EDA858-AFCC-4271-A25E-56923713BA60}"/>
              </a:ext>
            </a:extLst>
          </p:cNvPr>
          <p:cNvCxnSpPr>
            <a:cxnSpLocks/>
          </p:cNvCxnSpPr>
          <p:nvPr/>
        </p:nvCxnSpPr>
        <p:spPr>
          <a:xfrm flipV="1">
            <a:off x="7708045" y="5652368"/>
            <a:ext cx="4695093" cy="21891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A38E2B79-4541-4C36-BF23-D0C4BEE943DF}"/>
              </a:ext>
            </a:extLst>
          </p:cNvPr>
          <p:cNvCxnSpPr>
            <a:cxnSpLocks/>
          </p:cNvCxnSpPr>
          <p:nvPr/>
        </p:nvCxnSpPr>
        <p:spPr>
          <a:xfrm>
            <a:off x="6794680" y="5886400"/>
            <a:ext cx="916339" cy="19650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3B01D683-6A32-42B1-91C6-BEE724B6A4B9}"/>
              </a:ext>
            </a:extLst>
          </p:cNvPr>
          <p:cNvCxnSpPr>
            <a:cxnSpLocks/>
          </p:cNvCxnSpPr>
          <p:nvPr/>
        </p:nvCxnSpPr>
        <p:spPr>
          <a:xfrm>
            <a:off x="9409221" y="4675081"/>
            <a:ext cx="908826" cy="194898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85ED9465-3B78-409B-A1B6-E9CE8F20EDD8}"/>
              </a:ext>
            </a:extLst>
          </p:cNvPr>
          <p:cNvCxnSpPr>
            <a:cxnSpLocks/>
          </p:cNvCxnSpPr>
          <p:nvPr/>
        </p:nvCxnSpPr>
        <p:spPr>
          <a:xfrm flipH="1" flipV="1">
            <a:off x="8103374" y="5279920"/>
            <a:ext cx="2214674" cy="1344147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14EB3EF7-D50E-4BE0-A1DB-AE561FB74E54}"/>
              </a:ext>
            </a:extLst>
          </p:cNvPr>
          <p:cNvCxnSpPr>
            <a:cxnSpLocks/>
          </p:cNvCxnSpPr>
          <p:nvPr/>
        </p:nvCxnSpPr>
        <p:spPr>
          <a:xfrm flipV="1">
            <a:off x="7708045" y="5279557"/>
            <a:ext cx="395329" cy="257193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Arco 150">
            <a:extLst>
              <a:ext uri="{FF2B5EF4-FFF2-40B4-BE49-F238E27FC236}">
                <a16:creationId xmlns:a16="http://schemas.microsoft.com/office/drawing/2014/main" id="{1A37C9D2-CBCD-4D47-A51F-75AC5DDC998A}"/>
              </a:ext>
            </a:extLst>
          </p:cNvPr>
          <p:cNvSpPr/>
          <p:nvPr/>
        </p:nvSpPr>
        <p:spPr>
          <a:xfrm>
            <a:off x="8264261" y="468695"/>
            <a:ext cx="6462000" cy="6462000"/>
          </a:xfrm>
          <a:prstGeom prst="arc">
            <a:avLst>
              <a:gd name="adj1" fmla="val 16200000"/>
              <a:gd name="adj2" fmla="val 390330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2CE624C7-5A24-4980-B11A-7FB35DD89623}"/>
              </a:ext>
            </a:extLst>
          </p:cNvPr>
          <p:cNvCxnSpPr>
            <a:cxnSpLocks/>
          </p:cNvCxnSpPr>
          <p:nvPr/>
        </p:nvCxnSpPr>
        <p:spPr>
          <a:xfrm flipV="1">
            <a:off x="8700683" y="6626592"/>
            <a:ext cx="4158799" cy="19391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B31BA585-46DB-4A27-ADA9-F44E2378AABB}"/>
              </a:ext>
            </a:extLst>
          </p:cNvPr>
          <p:cNvCxnSpPr>
            <a:cxnSpLocks/>
          </p:cNvCxnSpPr>
          <p:nvPr/>
        </p:nvCxnSpPr>
        <p:spPr>
          <a:xfrm>
            <a:off x="7335789" y="5639517"/>
            <a:ext cx="1364894" cy="292702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CA3AB2FF-4D35-4C21-86D1-479F601A53CA}"/>
              </a:ext>
            </a:extLst>
          </p:cNvPr>
          <p:cNvCxnSpPr>
            <a:stCxn id="10" idx="2"/>
          </p:cNvCxnSpPr>
          <p:nvPr/>
        </p:nvCxnSpPr>
        <p:spPr>
          <a:xfrm>
            <a:off x="6358035" y="6095680"/>
            <a:ext cx="2342648" cy="2470863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A3881D4F-3036-457E-807C-7801FF777BCA}"/>
              </a:ext>
            </a:extLst>
          </p:cNvPr>
          <p:cNvCxnSpPr>
            <a:cxnSpLocks/>
            <a:stCxn id="10" idx="6"/>
          </p:cNvCxnSpPr>
          <p:nvPr/>
        </p:nvCxnSpPr>
        <p:spPr>
          <a:xfrm>
            <a:off x="8315659" y="5182824"/>
            <a:ext cx="386086" cy="3383719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C153E96-DE94-4B29-B35D-3F0276F3631D}"/>
              </a:ext>
            </a:extLst>
          </p:cNvPr>
          <p:cNvCxnSpPr>
            <a:cxnSpLocks/>
          </p:cNvCxnSpPr>
          <p:nvPr/>
        </p:nvCxnSpPr>
        <p:spPr>
          <a:xfrm>
            <a:off x="6940974" y="5826169"/>
            <a:ext cx="812619" cy="17426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AC1B3E5E-49C7-4FB7-8798-382F81251E14}"/>
              </a:ext>
            </a:extLst>
          </p:cNvPr>
          <p:cNvCxnSpPr>
            <a:cxnSpLocks/>
          </p:cNvCxnSpPr>
          <p:nvPr/>
        </p:nvCxnSpPr>
        <p:spPr>
          <a:xfrm>
            <a:off x="6356761" y="3697550"/>
            <a:ext cx="0" cy="2396299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F90DFF4B-6973-4C07-B7C0-3440A6ADBD2C}"/>
              </a:ext>
            </a:extLst>
          </p:cNvPr>
          <p:cNvCxnSpPr>
            <a:cxnSpLocks/>
          </p:cNvCxnSpPr>
          <p:nvPr/>
        </p:nvCxnSpPr>
        <p:spPr>
          <a:xfrm flipH="1">
            <a:off x="6357917" y="470655"/>
            <a:ext cx="977818" cy="3235958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A5A36BAA-C3B9-45A6-A23B-BEFA678E01AF}"/>
              </a:ext>
            </a:extLst>
          </p:cNvPr>
          <p:cNvCxnSpPr>
            <a:cxnSpLocks/>
          </p:cNvCxnSpPr>
          <p:nvPr/>
        </p:nvCxnSpPr>
        <p:spPr>
          <a:xfrm>
            <a:off x="6940974" y="1765935"/>
            <a:ext cx="0" cy="40570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1782C28C-E762-4B66-A47D-744CF1293DB5}"/>
              </a:ext>
            </a:extLst>
          </p:cNvPr>
          <p:cNvCxnSpPr>
            <a:cxnSpLocks/>
          </p:cNvCxnSpPr>
          <p:nvPr/>
        </p:nvCxnSpPr>
        <p:spPr>
          <a:xfrm>
            <a:off x="8242151" y="5211517"/>
            <a:ext cx="98031" cy="2102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C86C817A-5166-4681-B687-FA2DE3BC2FA6}"/>
              </a:ext>
            </a:extLst>
          </p:cNvPr>
          <p:cNvCxnSpPr>
            <a:cxnSpLocks/>
          </p:cNvCxnSpPr>
          <p:nvPr/>
        </p:nvCxnSpPr>
        <p:spPr>
          <a:xfrm>
            <a:off x="8315659" y="3697550"/>
            <a:ext cx="0" cy="1485274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24780A89-0878-47A5-922E-5B0712BAA023}"/>
              </a:ext>
            </a:extLst>
          </p:cNvPr>
          <p:cNvCxnSpPr>
            <a:cxnSpLocks/>
          </p:cNvCxnSpPr>
          <p:nvPr/>
        </p:nvCxnSpPr>
        <p:spPr>
          <a:xfrm>
            <a:off x="7334517" y="470655"/>
            <a:ext cx="983759" cy="323336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BD4F550B-79B1-44E4-9FB7-7584CD141DF6}"/>
              </a:ext>
            </a:extLst>
          </p:cNvPr>
          <p:cNvCxnSpPr>
            <a:cxnSpLocks/>
          </p:cNvCxnSpPr>
          <p:nvPr/>
        </p:nvCxnSpPr>
        <p:spPr>
          <a:xfrm>
            <a:off x="8245491" y="3459480"/>
            <a:ext cx="0" cy="1759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D2717CA-3CA4-4A27-B1F7-384FFB5612F5}"/>
              </a:ext>
            </a:extLst>
          </p:cNvPr>
          <p:cNvCxnSpPr/>
          <p:nvPr/>
        </p:nvCxnSpPr>
        <p:spPr>
          <a:xfrm flipV="1">
            <a:off x="7708045" y="6624066"/>
            <a:ext cx="2610002" cy="121748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FEC9E75B-F516-43A2-B4C0-E818E5804B6B}"/>
              </a:ext>
            </a:extLst>
          </p:cNvPr>
          <p:cNvSpPr txBox="1"/>
          <p:nvPr/>
        </p:nvSpPr>
        <p:spPr>
          <a:xfrm>
            <a:off x="8290388" y="5161074"/>
            <a:ext cx="61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(X’’)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712845FF-0F7B-40AE-AA67-99E5574B2232}"/>
              </a:ext>
            </a:extLst>
          </p:cNvPr>
          <p:cNvSpPr txBox="1"/>
          <p:nvPr/>
        </p:nvSpPr>
        <p:spPr>
          <a:xfrm>
            <a:off x="8081906" y="4876655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4BDBF82A-FE0C-4AC9-BE18-E5D1506DFF12}"/>
              </a:ext>
            </a:extLst>
          </p:cNvPr>
          <p:cNvSpPr txBox="1"/>
          <p:nvPr/>
        </p:nvSpPr>
        <p:spPr>
          <a:xfrm>
            <a:off x="8262579" y="3312237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E2A8B6D6-A5D5-4C8A-9294-405F8EDFAA08}"/>
              </a:ext>
            </a:extLst>
          </p:cNvPr>
          <p:cNvSpPr txBox="1"/>
          <p:nvPr/>
        </p:nvSpPr>
        <p:spPr>
          <a:xfrm>
            <a:off x="7712236" y="7335102"/>
            <a:ext cx="61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(Y’’)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B8E33369-A4DB-452A-953F-55E34FD4ACF4}"/>
              </a:ext>
            </a:extLst>
          </p:cNvPr>
          <p:cNvSpPr txBox="1"/>
          <p:nvPr/>
        </p:nvSpPr>
        <p:spPr>
          <a:xfrm>
            <a:off x="6606758" y="5573219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Y’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6824EAF7-D310-42A7-A9C2-EEB1A990BF75}"/>
              </a:ext>
            </a:extLst>
          </p:cNvPr>
          <p:cNvSpPr txBox="1"/>
          <p:nvPr/>
        </p:nvSpPr>
        <p:spPr>
          <a:xfrm>
            <a:off x="6933099" y="1601181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Y’’</a:t>
            </a:r>
          </a:p>
        </p:txBody>
      </p: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EBD1629F-2596-4AEA-9689-1269219D5758}"/>
              </a:ext>
            </a:extLst>
          </p:cNvPr>
          <p:cNvCxnSpPr>
            <a:cxnSpLocks/>
          </p:cNvCxnSpPr>
          <p:nvPr/>
        </p:nvCxnSpPr>
        <p:spPr>
          <a:xfrm flipV="1">
            <a:off x="7749697" y="5443796"/>
            <a:ext cx="4560678" cy="21265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Arco 148">
            <a:extLst>
              <a:ext uri="{FF2B5EF4-FFF2-40B4-BE49-F238E27FC236}">
                <a16:creationId xmlns:a16="http://schemas.microsoft.com/office/drawing/2014/main" id="{4CB766AB-F631-4698-9764-B5ACD9DEE17B}"/>
              </a:ext>
            </a:extLst>
          </p:cNvPr>
          <p:cNvSpPr/>
          <p:nvPr/>
        </p:nvSpPr>
        <p:spPr>
          <a:xfrm>
            <a:off x="9565917" y="1775219"/>
            <a:ext cx="3852000" cy="3852000"/>
          </a:xfrm>
          <a:prstGeom prst="arc">
            <a:avLst>
              <a:gd name="adj1" fmla="val 16200000"/>
              <a:gd name="adj2" fmla="val 38995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269C6D73-32ED-4E6A-80AA-FBE9186914A3}"/>
              </a:ext>
            </a:extLst>
          </p:cNvPr>
          <p:cNvCxnSpPr>
            <a:cxnSpLocks/>
          </p:cNvCxnSpPr>
          <p:nvPr/>
        </p:nvCxnSpPr>
        <p:spPr>
          <a:xfrm>
            <a:off x="6940974" y="1774643"/>
            <a:ext cx="454944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E05D71F9-B829-4FB7-A242-00A62C914584}"/>
              </a:ext>
            </a:extLst>
          </p:cNvPr>
          <p:cNvCxnSpPr>
            <a:cxnSpLocks/>
          </p:cNvCxnSpPr>
          <p:nvPr/>
        </p:nvCxnSpPr>
        <p:spPr>
          <a:xfrm flipV="1">
            <a:off x="8341249" y="3914815"/>
            <a:ext cx="3248689" cy="15147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rco 152">
            <a:extLst>
              <a:ext uri="{FF2B5EF4-FFF2-40B4-BE49-F238E27FC236}">
                <a16:creationId xmlns:a16="http://schemas.microsoft.com/office/drawing/2014/main" id="{E696C053-690B-4804-BC76-616151E2F99D}"/>
              </a:ext>
            </a:extLst>
          </p:cNvPr>
          <p:cNvSpPr/>
          <p:nvPr/>
        </p:nvSpPr>
        <p:spPr>
          <a:xfrm>
            <a:off x="11251646" y="3458677"/>
            <a:ext cx="478800" cy="478800"/>
          </a:xfrm>
          <a:prstGeom prst="arc">
            <a:avLst>
              <a:gd name="adj1" fmla="val 16200000"/>
              <a:gd name="adj2" fmla="val 38995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5359E161-9287-460A-8486-FB48C2705951}"/>
              </a:ext>
            </a:extLst>
          </p:cNvPr>
          <p:cNvCxnSpPr>
            <a:cxnSpLocks/>
          </p:cNvCxnSpPr>
          <p:nvPr/>
        </p:nvCxnSpPr>
        <p:spPr>
          <a:xfrm>
            <a:off x="8245491" y="3460358"/>
            <a:ext cx="32514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1AF3311B-85BA-446B-A8BF-22666F370DBE}"/>
              </a:ext>
            </a:extLst>
          </p:cNvPr>
          <p:cNvSpPr txBox="1"/>
          <p:nvPr/>
        </p:nvSpPr>
        <p:spPr>
          <a:xfrm>
            <a:off x="5532675" y="6392967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1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67C37A75-FD39-4110-A502-D46F7F6F1B13}"/>
              </a:ext>
            </a:extLst>
          </p:cNvPr>
          <p:cNvSpPr txBox="1"/>
          <p:nvPr/>
        </p:nvSpPr>
        <p:spPr>
          <a:xfrm>
            <a:off x="10925975" y="940535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2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79483C0A-8F1F-45B1-A783-46D32A0F6904}"/>
              </a:ext>
            </a:extLst>
          </p:cNvPr>
          <p:cNvSpPr txBox="1"/>
          <p:nvPr/>
        </p:nvSpPr>
        <p:spPr>
          <a:xfrm>
            <a:off x="-1" y="472229"/>
            <a:ext cx="50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Data la posizione dei due solidi per definire i punti di quota minima e massima della curva è necessario effettuare il ribaltamento del piano </a:t>
            </a:r>
            <a:r>
              <a:rPr lang="it-IT" dirty="0">
                <a:latin typeface="Symbol" panose="05050102010706020507" pitchFamily="18" charset="2"/>
              </a:rPr>
              <a:t>b </a:t>
            </a:r>
            <a:r>
              <a:rPr lang="it-IT" dirty="0">
                <a:latin typeface="+mj-lt"/>
              </a:rPr>
              <a:t>contenente i vertici e gli assi dei due coni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FF9FF63F-C3CC-48A9-9902-A97577D7BF72}"/>
              </a:ext>
            </a:extLst>
          </p:cNvPr>
          <p:cNvSpPr txBox="1"/>
          <p:nvPr/>
        </p:nvSpPr>
        <p:spPr>
          <a:xfrm>
            <a:off x="-20472" y="2244980"/>
            <a:ext cx="50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Definita, quindi, la posizione ribaltata dei due coni siamo in grado di individuare i punti ribaltati (X’’) e (Y’’) da cui, per proiezione, X’ e Y’ appartenenti al piano 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che contiene anche le generatrici dei due solidi.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28C225C8-C988-462F-8FE6-EC950478AC27}"/>
              </a:ext>
            </a:extLst>
          </p:cNvPr>
          <p:cNvSpPr txBox="1"/>
          <p:nvPr/>
        </p:nvSpPr>
        <p:spPr>
          <a:xfrm>
            <a:off x="-15852" y="4204011"/>
            <a:ext cx="5040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Per determinare i punti </a:t>
            </a:r>
            <a:r>
              <a:rPr lang="it-IT" dirty="0">
                <a:solidFill>
                  <a:srgbClr val="FF0000"/>
                </a:solidFill>
              </a:rPr>
              <a:t>X’’ </a:t>
            </a:r>
            <a:r>
              <a:rPr lang="it-IT" dirty="0"/>
              <a:t>e</a:t>
            </a:r>
            <a:r>
              <a:rPr lang="it-IT" dirty="0">
                <a:solidFill>
                  <a:srgbClr val="FF0000"/>
                </a:solidFill>
              </a:rPr>
              <a:t> Y’’ </a:t>
            </a:r>
            <a:r>
              <a:rPr lang="it-IT" dirty="0"/>
              <a:t>è necessario definire le proiezioni delle generatrici del cono verde appartenenti al piano </a:t>
            </a:r>
            <a:r>
              <a:rPr lang="it-IT" dirty="0">
                <a:latin typeface="Symbol" panose="05050102010706020507" pitchFamily="18" charset="2"/>
              </a:rPr>
              <a:t>b </a:t>
            </a:r>
            <a:r>
              <a:rPr lang="it-IT" dirty="0">
                <a:latin typeface="+mj-lt"/>
              </a:rPr>
              <a:t>verificando che i punti proiettati 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X’’ </a:t>
            </a:r>
            <a:r>
              <a:rPr lang="it-IT" dirty="0">
                <a:latin typeface="+mj-lt"/>
              </a:rPr>
              <a:t>e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 Y’’ </a:t>
            </a:r>
            <a:r>
              <a:rPr lang="it-IT" dirty="0">
                <a:latin typeface="+mj-lt"/>
              </a:rPr>
              <a:t>siano congruenti anche con il ribaltamento inverso del piano </a:t>
            </a:r>
            <a:r>
              <a:rPr lang="it-IT" dirty="0">
                <a:latin typeface="Symbol" panose="05050102010706020507" pitchFamily="18" charset="2"/>
              </a:rPr>
              <a:t>b.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C4C191B6-0038-4808-BAE1-427E10E328F5}"/>
              </a:ext>
            </a:extLst>
          </p:cNvPr>
          <p:cNvSpPr txBox="1"/>
          <p:nvPr/>
        </p:nvSpPr>
        <p:spPr>
          <a:xfrm>
            <a:off x="11692368" y="3363833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D5DFB0A7-20B9-43F2-858D-B59C90FA1CC3}"/>
              </a:ext>
            </a:extLst>
          </p:cNvPr>
          <p:cNvSpPr txBox="1"/>
          <p:nvPr/>
        </p:nvSpPr>
        <p:spPr>
          <a:xfrm>
            <a:off x="11255183" y="4562215"/>
            <a:ext cx="75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(t</a:t>
            </a:r>
            <a:r>
              <a:rPr lang="it-IT" sz="2000" baseline="-25000" dirty="0">
                <a:latin typeface="+mj-lt"/>
              </a:rPr>
              <a:t>2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r>
              <a:rPr lang="it-IT" sz="2000" dirty="0">
                <a:latin typeface="+mj-lt"/>
              </a:rPr>
              <a:t>)</a:t>
            </a:r>
          </a:p>
        </p:txBody>
      </p:sp>
      <p:sp>
        <p:nvSpPr>
          <p:cNvPr id="69" name="Pulsante di azione: vuoto 6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15FB68C-CDD7-48AE-B652-2ED7FA0F5570}"/>
              </a:ext>
            </a:extLst>
          </p:cNvPr>
          <p:cNvSpPr/>
          <p:nvPr/>
        </p:nvSpPr>
        <p:spPr>
          <a:xfrm>
            <a:off x="10820878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457071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51" grpId="0" animBg="1"/>
      <p:bldP spid="127" grpId="0"/>
      <p:bldP spid="128" grpId="0"/>
      <p:bldP spid="129" grpId="0"/>
      <p:bldP spid="133" grpId="0"/>
      <p:bldP spid="135" grpId="0"/>
      <p:bldP spid="142" grpId="0"/>
      <p:bldP spid="149" grpId="0" animBg="1"/>
      <p:bldP spid="153" grpId="0" animBg="1"/>
      <p:bldP spid="63" grpId="0"/>
      <p:bldP spid="64" grpId="0"/>
      <p:bldP spid="66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5442016" y="3701988"/>
            <a:ext cx="660063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2198DD04-CA36-4BCF-BD15-E14A5570AFA0}"/>
              </a:ext>
            </a:extLst>
          </p:cNvPr>
          <p:cNvCxnSpPr>
            <a:cxnSpLocks/>
          </p:cNvCxnSpPr>
          <p:nvPr/>
        </p:nvCxnSpPr>
        <p:spPr>
          <a:xfrm flipV="1">
            <a:off x="7336944" y="3701988"/>
            <a:ext cx="0" cy="1935791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BEF526E-F536-43BE-A594-8A8D38B574ED}"/>
              </a:ext>
            </a:extLst>
          </p:cNvPr>
          <p:cNvCxnSpPr>
            <a:cxnSpLocks/>
          </p:cNvCxnSpPr>
          <p:nvPr/>
        </p:nvCxnSpPr>
        <p:spPr>
          <a:xfrm flipH="1">
            <a:off x="6659197" y="1544716"/>
            <a:ext cx="2890462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 rot="20100000">
            <a:off x="6256847" y="4559252"/>
            <a:ext cx="2160000" cy="21600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 rot="20100000">
            <a:off x="6662939" y="3842328"/>
            <a:ext cx="2880000" cy="288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C7372DEB-1EF3-417E-9B3F-3CA17F8CEBA7}"/>
              </a:ext>
            </a:extLst>
          </p:cNvPr>
          <p:cNvCxnSpPr>
            <a:cxnSpLocks/>
          </p:cNvCxnSpPr>
          <p:nvPr/>
        </p:nvCxnSpPr>
        <p:spPr>
          <a:xfrm flipV="1">
            <a:off x="8103686" y="3701988"/>
            <a:ext cx="0" cy="15827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A5D46E8-0256-48C7-9AB6-7AE7ADB6117B}"/>
              </a:ext>
            </a:extLst>
          </p:cNvPr>
          <p:cNvCxnSpPr>
            <a:cxnSpLocks/>
          </p:cNvCxnSpPr>
          <p:nvPr/>
        </p:nvCxnSpPr>
        <p:spPr>
          <a:xfrm>
            <a:off x="7282826" y="5619590"/>
            <a:ext cx="108000" cy="393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5FA791A-67AA-44B1-B1A7-5B21A31E0663}"/>
              </a:ext>
            </a:extLst>
          </p:cNvPr>
          <p:cNvCxnSpPr>
            <a:cxnSpLocks/>
          </p:cNvCxnSpPr>
          <p:nvPr/>
        </p:nvCxnSpPr>
        <p:spPr>
          <a:xfrm flipH="1">
            <a:off x="7318522" y="5583779"/>
            <a:ext cx="38516" cy="1058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65281229-EFB0-4182-84DB-BAAD51FE7C2F}"/>
              </a:ext>
            </a:extLst>
          </p:cNvPr>
          <p:cNvCxnSpPr>
            <a:cxnSpLocks/>
          </p:cNvCxnSpPr>
          <p:nvPr/>
        </p:nvCxnSpPr>
        <p:spPr>
          <a:xfrm>
            <a:off x="8084408" y="5242588"/>
            <a:ext cx="43871" cy="940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8C51E12-2D5F-4250-BFF7-1397C271F88D}"/>
              </a:ext>
            </a:extLst>
          </p:cNvPr>
          <p:cNvCxnSpPr>
            <a:cxnSpLocks/>
          </p:cNvCxnSpPr>
          <p:nvPr/>
        </p:nvCxnSpPr>
        <p:spPr>
          <a:xfrm flipH="1">
            <a:off x="7964894" y="5200650"/>
            <a:ext cx="313204" cy="146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27421F1-893C-410A-B98F-6238483FC629}"/>
              </a:ext>
            </a:extLst>
          </p:cNvPr>
          <p:cNvCxnSpPr>
            <a:cxnSpLocks/>
          </p:cNvCxnSpPr>
          <p:nvPr/>
        </p:nvCxnSpPr>
        <p:spPr>
          <a:xfrm>
            <a:off x="8416719" y="3699658"/>
            <a:ext cx="0" cy="1940488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CA9C2216-43DC-4437-865D-E13CF3BE2BB6}"/>
              </a:ext>
            </a:extLst>
          </p:cNvPr>
          <p:cNvCxnSpPr>
            <a:cxnSpLocks/>
          </p:cNvCxnSpPr>
          <p:nvPr/>
        </p:nvCxnSpPr>
        <p:spPr>
          <a:xfrm>
            <a:off x="6257719" y="3699658"/>
            <a:ext cx="0" cy="194213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6E10891-BB16-45D4-B062-E02F19785FDB}"/>
              </a:ext>
            </a:extLst>
          </p:cNvPr>
          <p:cNvCxnSpPr>
            <a:cxnSpLocks/>
          </p:cNvCxnSpPr>
          <p:nvPr/>
        </p:nvCxnSpPr>
        <p:spPr>
          <a:xfrm>
            <a:off x="6661102" y="1539658"/>
            <a:ext cx="0" cy="374488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383D3E6-8A8B-4A40-AC7B-86F52219E189}"/>
              </a:ext>
            </a:extLst>
          </p:cNvPr>
          <p:cNvCxnSpPr>
            <a:cxnSpLocks/>
          </p:cNvCxnSpPr>
          <p:nvPr/>
        </p:nvCxnSpPr>
        <p:spPr>
          <a:xfrm>
            <a:off x="9544014" y="1539658"/>
            <a:ext cx="0" cy="3744883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7D15A73-0A95-46A6-A644-19BB39E77A8A}"/>
              </a:ext>
            </a:extLst>
          </p:cNvPr>
          <p:cNvCxnSpPr>
            <a:cxnSpLocks/>
          </p:cNvCxnSpPr>
          <p:nvPr/>
        </p:nvCxnSpPr>
        <p:spPr>
          <a:xfrm>
            <a:off x="6257719" y="5639887"/>
            <a:ext cx="1133107" cy="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0B06B2C0-6ED8-49EA-92CF-6744C6AFD490}"/>
              </a:ext>
            </a:extLst>
          </p:cNvPr>
          <p:cNvCxnSpPr>
            <a:cxnSpLocks/>
          </p:cNvCxnSpPr>
          <p:nvPr/>
        </p:nvCxnSpPr>
        <p:spPr>
          <a:xfrm>
            <a:off x="8074850" y="5284783"/>
            <a:ext cx="1469164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A96E3507-543C-421F-94C4-B714C2767340}"/>
              </a:ext>
            </a:extLst>
          </p:cNvPr>
          <p:cNvCxnSpPr>
            <a:cxnSpLocks/>
          </p:cNvCxnSpPr>
          <p:nvPr/>
        </p:nvCxnSpPr>
        <p:spPr>
          <a:xfrm flipV="1">
            <a:off x="7335039" y="466243"/>
            <a:ext cx="0" cy="324000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7DCAD03-ECC5-4787-9214-DE82D31A1DDE}"/>
              </a:ext>
            </a:extLst>
          </p:cNvPr>
          <p:cNvCxnSpPr>
            <a:cxnSpLocks/>
          </p:cNvCxnSpPr>
          <p:nvPr/>
        </p:nvCxnSpPr>
        <p:spPr>
          <a:xfrm>
            <a:off x="6662162" y="1544716"/>
            <a:ext cx="1440603" cy="215494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5BD0A83E-3334-4645-9041-BF22F80DC56A}"/>
              </a:ext>
            </a:extLst>
          </p:cNvPr>
          <p:cNvCxnSpPr>
            <a:cxnSpLocks/>
          </p:cNvCxnSpPr>
          <p:nvPr/>
        </p:nvCxnSpPr>
        <p:spPr>
          <a:xfrm flipH="1">
            <a:off x="8102766" y="1537758"/>
            <a:ext cx="1446059" cy="2168485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8198421F-94F2-4AE7-A39D-C6CD0BE64E73}"/>
              </a:ext>
            </a:extLst>
          </p:cNvPr>
          <p:cNvCxnSpPr/>
          <p:nvPr/>
        </p:nvCxnSpPr>
        <p:spPr>
          <a:xfrm flipV="1">
            <a:off x="6257719" y="466243"/>
            <a:ext cx="1077320" cy="323341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59BE0ED1-928C-477A-AE49-FA398AB9C637}"/>
              </a:ext>
            </a:extLst>
          </p:cNvPr>
          <p:cNvCxnSpPr/>
          <p:nvPr/>
        </p:nvCxnSpPr>
        <p:spPr>
          <a:xfrm flipH="1" flipV="1">
            <a:off x="7335039" y="466243"/>
            <a:ext cx="1081680" cy="323341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1C95D29-2E5A-4912-BB53-FF3CE9E3AECF}"/>
              </a:ext>
            </a:extLst>
          </p:cNvPr>
          <p:cNvCxnSpPr>
            <a:cxnSpLocks/>
          </p:cNvCxnSpPr>
          <p:nvPr/>
        </p:nvCxnSpPr>
        <p:spPr>
          <a:xfrm>
            <a:off x="5015882" y="2805344"/>
            <a:ext cx="62813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D90A4FBD-8665-420F-B8F9-3827CF5521EE}"/>
              </a:ext>
            </a:extLst>
          </p:cNvPr>
          <p:cNvCxnSpPr>
            <a:cxnSpLocks/>
          </p:cNvCxnSpPr>
          <p:nvPr/>
        </p:nvCxnSpPr>
        <p:spPr>
          <a:xfrm>
            <a:off x="6556786" y="2802318"/>
            <a:ext cx="0" cy="284400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9246C305-58F3-4E9A-95E7-6D6037C6F628}"/>
              </a:ext>
            </a:extLst>
          </p:cNvPr>
          <p:cNvCxnSpPr>
            <a:cxnSpLocks/>
          </p:cNvCxnSpPr>
          <p:nvPr/>
        </p:nvCxnSpPr>
        <p:spPr>
          <a:xfrm>
            <a:off x="8701595" y="2805344"/>
            <a:ext cx="0" cy="248400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e 143">
            <a:extLst>
              <a:ext uri="{FF2B5EF4-FFF2-40B4-BE49-F238E27FC236}">
                <a16:creationId xmlns:a16="http://schemas.microsoft.com/office/drawing/2014/main" id="{19BE6BA7-69BB-4811-9D15-85517526B2C4}"/>
              </a:ext>
            </a:extLst>
          </p:cNvPr>
          <p:cNvSpPr/>
          <p:nvPr/>
        </p:nvSpPr>
        <p:spPr>
          <a:xfrm>
            <a:off x="6559352" y="4862884"/>
            <a:ext cx="1555200" cy="15552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Ovale 144">
            <a:extLst>
              <a:ext uri="{FF2B5EF4-FFF2-40B4-BE49-F238E27FC236}">
                <a16:creationId xmlns:a16="http://schemas.microsoft.com/office/drawing/2014/main" id="{CA3D2D5E-3CD8-4411-99D4-17B9BD4C8361}"/>
              </a:ext>
            </a:extLst>
          </p:cNvPr>
          <p:cNvSpPr/>
          <p:nvPr/>
        </p:nvSpPr>
        <p:spPr>
          <a:xfrm>
            <a:off x="7513277" y="4692809"/>
            <a:ext cx="1188000" cy="1188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8D92F4F4-B90D-4A33-91F3-1DB42E65BC21}"/>
              </a:ext>
            </a:extLst>
          </p:cNvPr>
          <p:cNvCxnSpPr>
            <a:cxnSpLocks/>
          </p:cNvCxnSpPr>
          <p:nvPr/>
        </p:nvCxnSpPr>
        <p:spPr>
          <a:xfrm>
            <a:off x="7636700" y="2802318"/>
            <a:ext cx="0" cy="21221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2CF9199A-0A4E-49CB-B70F-B92B8BA8C73E}"/>
              </a:ext>
            </a:extLst>
          </p:cNvPr>
          <p:cNvCxnSpPr>
            <a:cxnSpLocks/>
          </p:cNvCxnSpPr>
          <p:nvPr/>
        </p:nvCxnSpPr>
        <p:spPr>
          <a:xfrm>
            <a:off x="8074850" y="2805344"/>
            <a:ext cx="0" cy="30754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olo 78">
            <a:extLst>
              <a:ext uri="{FF2B5EF4-FFF2-40B4-BE49-F238E27FC236}">
                <a16:creationId xmlns:a16="http://schemas.microsoft.com/office/drawing/2014/main" id="{5E07C49F-D822-4E02-A63F-954DAE372BD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6289"/>
            <a:ext cx="12192000" cy="324000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(2)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2A2A66E-2AE5-4FA8-BB3E-636923662F6E}"/>
              </a:ext>
            </a:extLst>
          </p:cNvPr>
          <p:cNvSpPr txBox="1"/>
          <p:nvPr/>
        </p:nvSpPr>
        <p:spPr>
          <a:xfrm>
            <a:off x="7466068" y="2526469"/>
            <a:ext cx="3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49068F97-DB14-4295-9953-03C86390FCA1}"/>
              </a:ext>
            </a:extLst>
          </p:cNvPr>
          <p:cNvSpPr txBox="1"/>
          <p:nvPr/>
        </p:nvSpPr>
        <p:spPr>
          <a:xfrm>
            <a:off x="7512241" y="4884313"/>
            <a:ext cx="3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AD7450B0-BD12-4E4B-BD9D-3D4FA37D91D0}"/>
              </a:ext>
            </a:extLst>
          </p:cNvPr>
          <p:cNvSpPr txBox="1"/>
          <p:nvPr/>
        </p:nvSpPr>
        <p:spPr>
          <a:xfrm>
            <a:off x="7921576" y="2526469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EB2E1026-B4C1-40D6-A35C-0F82E70EBA5C}"/>
              </a:ext>
            </a:extLst>
          </p:cNvPr>
          <p:cNvSpPr txBox="1"/>
          <p:nvPr/>
        </p:nvSpPr>
        <p:spPr>
          <a:xfrm>
            <a:off x="7931343" y="5860881"/>
            <a:ext cx="3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A’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5ABF1A4A-692B-4D52-9F6B-F358C7D1BA4F}"/>
              </a:ext>
            </a:extLst>
          </p:cNvPr>
          <p:cNvGrpSpPr/>
          <p:nvPr/>
        </p:nvGrpSpPr>
        <p:grpSpPr>
          <a:xfrm>
            <a:off x="0" y="456140"/>
            <a:ext cx="4680000" cy="1200329"/>
            <a:chOff x="-14268" y="402413"/>
            <a:chExt cx="4923983" cy="1200329"/>
          </a:xfrm>
        </p:grpSpPr>
        <p:sp>
          <p:nvSpPr>
            <p:cNvPr id="40" name="CasellaDiTesto 39">
              <a:extLst>
                <a:ext uri="{FF2B5EF4-FFF2-40B4-BE49-F238E27FC236}">
                  <a16:creationId xmlns:a16="http://schemas.microsoft.com/office/drawing/2014/main" id="{337DF59F-6AA6-43F4-91EA-198225F4F90C}"/>
                </a:ext>
              </a:extLst>
            </p:cNvPr>
            <p:cNvSpPr txBox="1"/>
            <p:nvPr/>
          </p:nvSpPr>
          <p:spPr>
            <a:xfrm>
              <a:off x="-14268" y="402413"/>
              <a:ext cx="492398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Per determinare i punti intermedi che disegnano la curva d’intersezione tra i due solidi utilizziamo il concetto di sezione del cono con un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orizzontale</a:t>
              </a:r>
            </a:p>
          </p:txBody>
        </p:sp>
        <p:sp>
          <p:nvSpPr>
            <p:cNvPr id="41" name="CasellaDiTesto 40">
              <a:extLst>
                <a:ext uri="{FF2B5EF4-FFF2-40B4-BE49-F238E27FC236}">
                  <a16:creationId xmlns:a16="http://schemas.microsoft.com/office/drawing/2014/main" id="{56981F9F-2D54-42F7-8C04-82B1F220B873}"/>
                </a:ext>
              </a:extLst>
            </p:cNvPr>
            <p:cNvSpPr txBox="1"/>
            <p:nvPr/>
          </p:nvSpPr>
          <p:spPr>
            <a:xfrm>
              <a:off x="2314096" y="1079279"/>
              <a:ext cx="360000" cy="2880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2721C393-DB47-4743-A2F7-734246D37A27}"/>
              </a:ext>
            </a:extLst>
          </p:cNvPr>
          <p:cNvSpPr txBox="1"/>
          <p:nvPr/>
        </p:nvSpPr>
        <p:spPr>
          <a:xfrm>
            <a:off x="0" y="1852319"/>
            <a:ext cx="468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Operando in questo modo i due coni verranno sezionati, contemporaneamente, dal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determinando due circonferenze complanari appartenenti rispettivamente ai due solidi.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54A99589-9FFD-4924-825D-CF59780B51F0}"/>
              </a:ext>
            </a:extLst>
          </p:cNvPr>
          <p:cNvSpPr txBox="1"/>
          <p:nvPr/>
        </p:nvSpPr>
        <p:spPr>
          <a:xfrm>
            <a:off x="10599167" y="2470414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2000" dirty="0"/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A59315A4-C183-4EBE-9583-0D277700A5ED}"/>
              </a:ext>
            </a:extLst>
          </p:cNvPr>
          <p:cNvSpPr txBox="1"/>
          <p:nvPr/>
        </p:nvSpPr>
        <p:spPr>
          <a:xfrm>
            <a:off x="0" y="3567306"/>
            <a:ext cx="468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due circonferenze si intersecano in due punti </a:t>
            </a:r>
            <a:r>
              <a:rPr lang="it-IT" dirty="0">
                <a:solidFill>
                  <a:srgbClr val="FF0000"/>
                </a:solidFill>
              </a:rPr>
              <a:t>A(A’; A’’)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B(B’; B’’) </a:t>
            </a:r>
            <a:r>
              <a:rPr lang="it-IT" dirty="0"/>
              <a:t>che definiscono due distinti punti intermedi appartenenti, contemporaneamente, ai due solidi.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774D89D-0F38-4CF5-8C6A-4F5E881F069E}"/>
              </a:ext>
            </a:extLst>
          </p:cNvPr>
          <p:cNvSpPr txBox="1"/>
          <p:nvPr/>
        </p:nvSpPr>
        <p:spPr>
          <a:xfrm>
            <a:off x="0" y="5240484"/>
            <a:ext cx="468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Essi rappresentano due punti intermedi della curva di compenetrazione tra i due solidi di rotazione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2524762-ED5C-468A-A301-11130C3E1DF8}"/>
              </a:ext>
            </a:extLst>
          </p:cNvPr>
          <p:cNvSpPr txBox="1"/>
          <p:nvPr/>
        </p:nvSpPr>
        <p:spPr>
          <a:xfrm>
            <a:off x="11692368" y="3363833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47" name="Pulsante di azione: vuoto 4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93F4E18-4B1A-43EB-ADFB-A4E546D9D594}"/>
              </a:ext>
            </a:extLst>
          </p:cNvPr>
          <p:cNvSpPr/>
          <p:nvPr/>
        </p:nvSpPr>
        <p:spPr>
          <a:xfrm>
            <a:off x="10820878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584912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 animBg="1"/>
      <p:bldP spid="15" grpId="0"/>
      <p:bldP spid="135" grpId="0"/>
      <p:bldP spid="142" grpId="0"/>
      <p:bldP spid="148" grpId="0"/>
      <p:bldP spid="43" grpId="0"/>
      <p:bldP spid="44" grpId="0"/>
      <p:bldP spid="45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5442016" y="3701988"/>
            <a:ext cx="645432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2198DD04-CA36-4BCF-BD15-E14A5570AFA0}"/>
              </a:ext>
            </a:extLst>
          </p:cNvPr>
          <p:cNvCxnSpPr>
            <a:cxnSpLocks/>
          </p:cNvCxnSpPr>
          <p:nvPr/>
        </p:nvCxnSpPr>
        <p:spPr>
          <a:xfrm flipV="1">
            <a:off x="7336944" y="3701988"/>
            <a:ext cx="0" cy="1935791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BEF526E-F536-43BE-A594-8A8D38B574ED}"/>
              </a:ext>
            </a:extLst>
          </p:cNvPr>
          <p:cNvCxnSpPr>
            <a:cxnSpLocks/>
          </p:cNvCxnSpPr>
          <p:nvPr/>
        </p:nvCxnSpPr>
        <p:spPr>
          <a:xfrm flipH="1">
            <a:off x="6659197" y="1544716"/>
            <a:ext cx="2890462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 rot="20100000">
            <a:off x="6256847" y="4559252"/>
            <a:ext cx="2160000" cy="21600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 rot="20100000">
            <a:off x="6662939" y="3842328"/>
            <a:ext cx="2880000" cy="288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C7372DEB-1EF3-417E-9B3F-3CA17F8CEBA7}"/>
              </a:ext>
            </a:extLst>
          </p:cNvPr>
          <p:cNvCxnSpPr>
            <a:cxnSpLocks/>
          </p:cNvCxnSpPr>
          <p:nvPr/>
        </p:nvCxnSpPr>
        <p:spPr>
          <a:xfrm flipV="1">
            <a:off x="8103686" y="3701988"/>
            <a:ext cx="0" cy="15827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A5D46E8-0256-48C7-9AB6-7AE7ADB6117B}"/>
              </a:ext>
            </a:extLst>
          </p:cNvPr>
          <p:cNvCxnSpPr>
            <a:cxnSpLocks/>
          </p:cNvCxnSpPr>
          <p:nvPr/>
        </p:nvCxnSpPr>
        <p:spPr>
          <a:xfrm>
            <a:off x="7279985" y="5618556"/>
            <a:ext cx="104586" cy="380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5FA791A-67AA-44B1-B1A7-5B21A31E0663}"/>
              </a:ext>
            </a:extLst>
          </p:cNvPr>
          <p:cNvCxnSpPr>
            <a:cxnSpLocks/>
          </p:cNvCxnSpPr>
          <p:nvPr/>
        </p:nvCxnSpPr>
        <p:spPr>
          <a:xfrm flipH="1">
            <a:off x="7316974" y="5582860"/>
            <a:ext cx="40399" cy="1109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65281229-EFB0-4182-84DB-BAAD51FE7C2F}"/>
              </a:ext>
            </a:extLst>
          </p:cNvPr>
          <p:cNvCxnSpPr>
            <a:cxnSpLocks/>
          </p:cNvCxnSpPr>
          <p:nvPr/>
        </p:nvCxnSpPr>
        <p:spPr>
          <a:xfrm>
            <a:off x="8081115" y="5235526"/>
            <a:ext cx="41627" cy="892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8C51E12-2D5F-4250-BFF7-1397C271F88D}"/>
              </a:ext>
            </a:extLst>
          </p:cNvPr>
          <p:cNvCxnSpPr>
            <a:cxnSpLocks/>
          </p:cNvCxnSpPr>
          <p:nvPr/>
        </p:nvCxnSpPr>
        <p:spPr>
          <a:xfrm flipH="1">
            <a:off x="8049492" y="5260109"/>
            <a:ext cx="101097" cy="471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27421F1-893C-410A-B98F-6238483FC629}"/>
              </a:ext>
            </a:extLst>
          </p:cNvPr>
          <p:cNvCxnSpPr>
            <a:cxnSpLocks/>
          </p:cNvCxnSpPr>
          <p:nvPr/>
        </p:nvCxnSpPr>
        <p:spPr>
          <a:xfrm>
            <a:off x="8416719" y="3699658"/>
            <a:ext cx="0" cy="1940488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CA9C2216-43DC-4437-865D-E13CF3BE2BB6}"/>
              </a:ext>
            </a:extLst>
          </p:cNvPr>
          <p:cNvCxnSpPr>
            <a:cxnSpLocks/>
          </p:cNvCxnSpPr>
          <p:nvPr/>
        </p:nvCxnSpPr>
        <p:spPr>
          <a:xfrm>
            <a:off x="6257719" y="3699658"/>
            <a:ext cx="0" cy="194213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6E10891-BB16-45D4-B062-E02F19785FDB}"/>
              </a:ext>
            </a:extLst>
          </p:cNvPr>
          <p:cNvCxnSpPr>
            <a:cxnSpLocks/>
          </p:cNvCxnSpPr>
          <p:nvPr/>
        </p:nvCxnSpPr>
        <p:spPr>
          <a:xfrm>
            <a:off x="6661102" y="1539658"/>
            <a:ext cx="0" cy="374488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383D3E6-8A8B-4A40-AC7B-86F52219E189}"/>
              </a:ext>
            </a:extLst>
          </p:cNvPr>
          <p:cNvCxnSpPr>
            <a:cxnSpLocks/>
          </p:cNvCxnSpPr>
          <p:nvPr/>
        </p:nvCxnSpPr>
        <p:spPr>
          <a:xfrm>
            <a:off x="9544014" y="1539658"/>
            <a:ext cx="0" cy="3744883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7D15A73-0A95-46A6-A644-19BB39E77A8A}"/>
              </a:ext>
            </a:extLst>
          </p:cNvPr>
          <p:cNvCxnSpPr>
            <a:cxnSpLocks/>
          </p:cNvCxnSpPr>
          <p:nvPr/>
        </p:nvCxnSpPr>
        <p:spPr>
          <a:xfrm>
            <a:off x="6257719" y="5639887"/>
            <a:ext cx="1079225" cy="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0B06B2C0-6ED8-49EA-92CF-6744C6AFD490}"/>
              </a:ext>
            </a:extLst>
          </p:cNvPr>
          <p:cNvCxnSpPr>
            <a:cxnSpLocks/>
          </p:cNvCxnSpPr>
          <p:nvPr/>
        </p:nvCxnSpPr>
        <p:spPr>
          <a:xfrm>
            <a:off x="8102765" y="5284783"/>
            <a:ext cx="1441249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A96E3507-543C-421F-94C4-B714C2767340}"/>
              </a:ext>
            </a:extLst>
          </p:cNvPr>
          <p:cNvCxnSpPr>
            <a:cxnSpLocks/>
          </p:cNvCxnSpPr>
          <p:nvPr/>
        </p:nvCxnSpPr>
        <p:spPr>
          <a:xfrm flipV="1">
            <a:off x="7335039" y="466243"/>
            <a:ext cx="0" cy="324000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7DCAD03-ECC5-4787-9214-DE82D31A1DDE}"/>
              </a:ext>
            </a:extLst>
          </p:cNvPr>
          <p:cNvCxnSpPr>
            <a:cxnSpLocks/>
          </p:cNvCxnSpPr>
          <p:nvPr/>
        </p:nvCxnSpPr>
        <p:spPr>
          <a:xfrm>
            <a:off x="6662162" y="1544716"/>
            <a:ext cx="1440603" cy="215494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5BD0A83E-3334-4645-9041-BF22F80DC56A}"/>
              </a:ext>
            </a:extLst>
          </p:cNvPr>
          <p:cNvCxnSpPr>
            <a:cxnSpLocks/>
          </p:cNvCxnSpPr>
          <p:nvPr/>
        </p:nvCxnSpPr>
        <p:spPr>
          <a:xfrm flipH="1">
            <a:off x="8102766" y="1537758"/>
            <a:ext cx="1446059" cy="2168485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8198421F-94F2-4AE7-A39D-C6CD0BE64E73}"/>
              </a:ext>
            </a:extLst>
          </p:cNvPr>
          <p:cNvCxnSpPr/>
          <p:nvPr/>
        </p:nvCxnSpPr>
        <p:spPr>
          <a:xfrm flipV="1">
            <a:off x="6257719" y="466243"/>
            <a:ext cx="1077320" cy="323341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59BE0ED1-928C-477A-AE49-FA398AB9C637}"/>
              </a:ext>
            </a:extLst>
          </p:cNvPr>
          <p:cNvCxnSpPr/>
          <p:nvPr/>
        </p:nvCxnSpPr>
        <p:spPr>
          <a:xfrm flipH="1" flipV="1">
            <a:off x="7335039" y="466243"/>
            <a:ext cx="1081680" cy="323341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2DF563DB-9C2A-4F63-97E3-845A25581A10}"/>
              </a:ext>
            </a:extLst>
          </p:cNvPr>
          <p:cNvCxnSpPr>
            <a:cxnSpLocks/>
          </p:cNvCxnSpPr>
          <p:nvPr/>
        </p:nvCxnSpPr>
        <p:spPr>
          <a:xfrm>
            <a:off x="6977847" y="1537757"/>
            <a:ext cx="0" cy="410400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4540BFF3-FE1A-4D25-A133-8FB751BEEBF0}"/>
              </a:ext>
            </a:extLst>
          </p:cNvPr>
          <p:cNvCxnSpPr>
            <a:cxnSpLocks/>
          </p:cNvCxnSpPr>
          <p:nvPr/>
        </p:nvCxnSpPr>
        <p:spPr>
          <a:xfrm>
            <a:off x="7698418" y="1542353"/>
            <a:ext cx="0" cy="410400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vale 135">
            <a:extLst>
              <a:ext uri="{FF2B5EF4-FFF2-40B4-BE49-F238E27FC236}">
                <a16:creationId xmlns:a16="http://schemas.microsoft.com/office/drawing/2014/main" id="{AE347AF1-C667-471D-ADD7-2F280A66FC2F}"/>
              </a:ext>
            </a:extLst>
          </p:cNvPr>
          <p:cNvSpPr/>
          <p:nvPr/>
        </p:nvSpPr>
        <p:spPr>
          <a:xfrm>
            <a:off x="6976171" y="5283766"/>
            <a:ext cx="720000" cy="7200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1C95D29-2E5A-4912-BB53-FF3CE9E3AECF}"/>
              </a:ext>
            </a:extLst>
          </p:cNvPr>
          <p:cNvCxnSpPr>
            <a:cxnSpLocks/>
          </p:cNvCxnSpPr>
          <p:nvPr/>
        </p:nvCxnSpPr>
        <p:spPr>
          <a:xfrm>
            <a:off x="5584053" y="2805344"/>
            <a:ext cx="54420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D90A4FBD-8665-420F-B8F9-3827CF5521EE}"/>
              </a:ext>
            </a:extLst>
          </p:cNvPr>
          <p:cNvCxnSpPr>
            <a:cxnSpLocks/>
          </p:cNvCxnSpPr>
          <p:nvPr/>
        </p:nvCxnSpPr>
        <p:spPr>
          <a:xfrm>
            <a:off x="6556786" y="2802318"/>
            <a:ext cx="0" cy="2844000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9246C305-58F3-4E9A-95E7-6D6037C6F628}"/>
              </a:ext>
            </a:extLst>
          </p:cNvPr>
          <p:cNvCxnSpPr>
            <a:cxnSpLocks/>
          </p:cNvCxnSpPr>
          <p:nvPr/>
        </p:nvCxnSpPr>
        <p:spPr>
          <a:xfrm>
            <a:off x="8701595" y="2805344"/>
            <a:ext cx="0" cy="248400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e 143">
            <a:extLst>
              <a:ext uri="{FF2B5EF4-FFF2-40B4-BE49-F238E27FC236}">
                <a16:creationId xmlns:a16="http://schemas.microsoft.com/office/drawing/2014/main" id="{19BE6BA7-69BB-4811-9D15-85517526B2C4}"/>
              </a:ext>
            </a:extLst>
          </p:cNvPr>
          <p:cNvSpPr/>
          <p:nvPr/>
        </p:nvSpPr>
        <p:spPr>
          <a:xfrm>
            <a:off x="6559352" y="4862884"/>
            <a:ext cx="1555200" cy="15552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Ovale 144">
            <a:extLst>
              <a:ext uri="{FF2B5EF4-FFF2-40B4-BE49-F238E27FC236}">
                <a16:creationId xmlns:a16="http://schemas.microsoft.com/office/drawing/2014/main" id="{CA3D2D5E-3CD8-4411-99D4-17B9BD4C8361}"/>
              </a:ext>
            </a:extLst>
          </p:cNvPr>
          <p:cNvSpPr/>
          <p:nvPr/>
        </p:nvSpPr>
        <p:spPr>
          <a:xfrm>
            <a:off x="7513277" y="4692809"/>
            <a:ext cx="1188000" cy="1188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8D92F4F4-B90D-4A33-91F3-1DB42E65BC21}"/>
              </a:ext>
            </a:extLst>
          </p:cNvPr>
          <p:cNvCxnSpPr>
            <a:cxnSpLocks/>
          </p:cNvCxnSpPr>
          <p:nvPr/>
        </p:nvCxnSpPr>
        <p:spPr>
          <a:xfrm>
            <a:off x="7639328" y="2802318"/>
            <a:ext cx="0" cy="21221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2CF9199A-0A4E-49CB-B70F-B92B8BA8C73E}"/>
              </a:ext>
            </a:extLst>
          </p:cNvPr>
          <p:cNvCxnSpPr>
            <a:cxnSpLocks/>
          </p:cNvCxnSpPr>
          <p:nvPr/>
        </p:nvCxnSpPr>
        <p:spPr>
          <a:xfrm>
            <a:off x="8072945" y="2805344"/>
            <a:ext cx="0" cy="30754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olo 78">
            <a:extLst>
              <a:ext uri="{FF2B5EF4-FFF2-40B4-BE49-F238E27FC236}">
                <a16:creationId xmlns:a16="http://schemas.microsoft.com/office/drawing/2014/main" id="{5E07C49F-D822-4E02-A63F-954DAE372BD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6289"/>
            <a:ext cx="12192000" cy="324000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(3) 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F725F0A-D072-4203-829E-C7A531D13759}"/>
              </a:ext>
            </a:extLst>
          </p:cNvPr>
          <p:cNvCxnSpPr>
            <a:cxnSpLocks/>
          </p:cNvCxnSpPr>
          <p:nvPr/>
        </p:nvCxnSpPr>
        <p:spPr>
          <a:xfrm>
            <a:off x="5560381" y="3110144"/>
            <a:ext cx="54420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516222DC-ABB7-40FE-9EEB-86AACADDBE06}"/>
              </a:ext>
            </a:extLst>
          </p:cNvPr>
          <p:cNvCxnSpPr>
            <a:cxnSpLocks/>
          </p:cNvCxnSpPr>
          <p:nvPr/>
        </p:nvCxnSpPr>
        <p:spPr>
          <a:xfrm>
            <a:off x="6456774" y="3107763"/>
            <a:ext cx="0" cy="2530016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77761864-7C6A-4E4D-9CBD-814483A4ADCC}"/>
              </a:ext>
            </a:extLst>
          </p:cNvPr>
          <p:cNvCxnSpPr>
            <a:cxnSpLocks/>
          </p:cNvCxnSpPr>
          <p:nvPr/>
        </p:nvCxnSpPr>
        <p:spPr>
          <a:xfrm>
            <a:off x="8499189" y="3105382"/>
            <a:ext cx="0" cy="2181427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e 42">
            <a:extLst>
              <a:ext uri="{FF2B5EF4-FFF2-40B4-BE49-F238E27FC236}">
                <a16:creationId xmlns:a16="http://schemas.microsoft.com/office/drawing/2014/main" id="{654E5617-B7F1-4C67-B12B-327AD42EFC3F}"/>
              </a:ext>
            </a:extLst>
          </p:cNvPr>
          <p:cNvSpPr/>
          <p:nvPr/>
        </p:nvSpPr>
        <p:spPr>
          <a:xfrm>
            <a:off x="7708535" y="4885693"/>
            <a:ext cx="792000" cy="792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>
            <a:extLst>
              <a:ext uri="{FF2B5EF4-FFF2-40B4-BE49-F238E27FC236}">
                <a16:creationId xmlns:a16="http://schemas.microsoft.com/office/drawing/2014/main" id="{590BC76E-5676-4595-90D7-1817A76A97D9}"/>
              </a:ext>
            </a:extLst>
          </p:cNvPr>
          <p:cNvSpPr/>
          <p:nvPr/>
        </p:nvSpPr>
        <p:spPr>
          <a:xfrm>
            <a:off x="6455670" y="4755216"/>
            <a:ext cx="1764000" cy="17640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4F67EE87-91E5-4821-8409-8A160CF3D6F2}"/>
              </a:ext>
            </a:extLst>
          </p:cNvPr>
          <p:cNvCxnSpPr>
            <a:cxnSpLocks/>
          </p:cNvCxnSpPr>
          <p:nvPr/>
        </p:nvCxnSpPr>
        <p:spPr>
          <a:xfrm>
            <a:off x="7886355" y="3105382"/>
            <a:ext cx="0" cy="18504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4EC81E53-130E-44C1-A986-3B86783E19DA}"/>
              </a:ext>
            </a:extLst>
          </p:cNvPr>
          <p:cNvCxnSpPr>
            <a:cxnSpLocks/>
          </p:cNvCxnSpPr>
          <p:nvPr/>
        </p:nvCxnSpPr>
        <p:spPr>
          <a:xfrm>
            <a:off x="8219670" y="3105382"/>
            <a:ext cx="0" cy="25627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81028A0B-DE8A-4B95-8C67-8BBCB3C383E9}"/>
              </a:ext>
            </a:extLst>
          </p:cNvPr>
          <p:cNvCxnSpPr>
            <a:cxnSpLocks/>
          </p:cNvCxnSpPr>
          <p:nvPr/>
        </p:nvCxnSpPr>
        <p:spPr>
          <a:xfrm>
            <a:off x="5625482" y="3414944"/>
            <a:ext cx="54420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BDB6432-CA35-4773-9C3E-FC1D1813037C}"/>
              </a:ext>
            </a:extLst>
          </p:cNvPr>
          <p:cNvCxnSpPr>
            <a:cxnSpLocks/>
          </p:cNvCxnSpPr>
          <p:nvPr/>
        </p:nvCxnSpPr>
        <p:spPr>
          <a:xfrm>
            <a:off x="6356761" y="3412099"/>
            <a:ext cx="0" cy="2225117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2FAE81DB-E7B5-49D7-BC8A-87DE072FE791}"/>
              </a:ext>
            </a:extLst>
          </p:cNvPr>
          <p:cNvCxnSpPr>
            <a:cxnSpLocks/>
          </p:cNvCxnSpPr>
          <p:nvPr/>
        </p:nvCxnSpPr>
        <p:spPr>
          <a:xfrm>
            <a:off x="8294403" y="3409718"/>
            <a:ext cx="0" cy="1877091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e 57">
            <a:extLst>
              <a:ext uri="{FF2B5EF4-FFF2-40B4-BE49-F238E27FC236}">
                <a16:creationId xmlns:a16="http://schemas.microsoft.com/office/drawing/2014/main" id="{A056AE28-8648-4097-887D-16F1F6BB87B4}"/>
              </a:ext>
            </a:extLst>
          </p:cNvPr>
          <p:cNvSpPr/>
          <p:nvPr/>
        </p:nvSpPr>
        <p:spPr>
          <a:xfrm>
            <a:off x="7915703" y="5092861"/>
            <a:ext cx="378000" cy="378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Ovale 59">
            <a:extLst>
              <a:ext uri="{FF2B5EF4-FFF2-40B4-BE49-F238E27FC236}">
                <a16:creationId xmlns:a16="http://schemas.microsoft.com/office/drawing/2014/main" id="{F62DC286-8B53-4F39-A45E-0427C8DC7AEF}"/>
              </a:ext>
            </a:extLst>
          </p:cNvPr>
          <p:cNvSpPr/>
          <p:nvPr/>
        </p:nvSpPr>
        <p:spPr>
          <a:xfrm>
            <a:off x="6358046" y="4662066"/>
            <a:ext cx="1962000" cy="19620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E2AD7F0-55A1-4E2D-907A-3A05B8373893}"/>
              </a:ext>
            </a:extLst>
          </p:cNvPr>
          <p:cNvCxnSpPr>
            <a:cxnSpLocks/>
          </p:cNvCxnSpPr>
          <p:nvPr/>
        </p:nvCxnSpPr>
        <p:spPr>
          <a:xfrm>
            <a:off x="8159246" y="3409718"/>
            <a:ext cx="0" cy="16956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F0E2D02-8238-4697-A2E3-30A0DA141907}"/>
              </a:ext>
            </a:extLst>
          </p:cNvPr>
          <p:cNvCxnSpPr>
            <a:cxnSpLocks/>
          </p:cNvCxnSpPr>
          <p:nvPr/>
        </p:nvCxnSpPr>
        <p:spPr>
          <a:xfrm>
            <a:off x="8278098" y="3409718"/>
            <a:ext cx="0" cy="19369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BE03C6A-16F5-440F-86C4-B480B707ED10}"/>
              </a:ext>
            </a:extLst>
          </p:cNvPr>
          <p:cNvCxnSpPr>
            <a:cxnSpLocks/>
          </p:cNvCxnSpPr>
          <p:nvPr/>
        </p:nvCxnSpPr>
        <p:spPr>
          <a:xfrm>
            <a:off x="5510220" y="1857974"/>
            <a:ext cx="54420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7FD66B3D-B0C7-4B91-BCD5-57998906090E}"/>
              </a:ext>
            </a:extLst>
          </p:cNvPr>
          <p:cNvCxnSpPr>
            <a:cxnSpLocks/>
          </p:cNvCxnSpPr>
          <p:nvPr/>
        </p:nvCxnSpPr>
        <p:spPr>
          <a:xfrm>
            <a:off x="9336575" y="1857974"/>
            <a:ext cx="0" cy="342579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6C0D045E-3A8C-440C-BB02-105EDD79207F}"/>
              </a:ext>
            </a:extLst>
          </p:cNvPr>
          <p:cNvCxnSpPr>
            <a:cxnSpLocks/>
          </p:cNvCxnSpPr>
          <p:nvPr/>
        </p:nvCxnSpPr>
        <p:spPr>
          <a:xfrm>
            <a:off x="6870046" y="1863382"/>
            <a:ext cx="0" cy="3773834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e 56">
            <a:extLst>
              <a:ext uri="{FF2B5EF4-FFF2-40B4-BE49-F238E27FC236}">
                <a16:creationId xmlns:a16="http://schemas.microsoft.com/office/drawing/2014/main" id="{C70E3E1B-8CA9-4ED4-83AB-E643E47046C8}"/>
              </a:ext>
            </a:extLst>
          </p:cNvPr>
          <p:cNvSpPr/>
          <p:nvPr/>
        </p:nvSpPr>
        <p:spPr>
          <a:xfrm>
            <a:off x="6871389" y="5173078"/>
            <a:ext cx="928800" cy="9288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FFB01D60-54E6-4FDF-B36C-7FF87E1393EC}"/>
              </a:ext>
            </a:extLst>
          </p:cNvPr>
          <p:cNvSpPr/>
          <p:nvPr/>
        </p:nvSpPr>
        <p:spPr>
          <a:xfrm>
            <a:off x="6869879" y="4048985"/>
            <a:ext cx="2466000" cy="2466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D44CED0A-A0E0-49D7-8CD4-D1D06ADB781B}"/>
              </a:ext>
            </a:extLst>
          </p:cNvPr>
          <p:cNvCxnSpPr>
            <a:cxnSpLocks/>
          </p:cNvCxnSpPr>
          <p:nvPr/>
        </p:nvCxnSpPr>
        <p:spPr>
          <a:xfrm>
            <a:off x="6892661" y="1857974"/>
            <a:ext cx="0" cy="36510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EA533B17-F04C-4DB2-9A37-3382B75E5A9B}"/>
              </a:ext>
            </a:extLst>
          </p:cNvPr>
          <p:cNvCxnSpPr>
            <a:cxnSpLocks/>
          </p:cNvCxnSpPr>
          <p:nvPr/>
        </p:nvCxnSpPr>
        <p:spPr>
          <a:xfrm>
            <a:off x="7148567" y="1857974"/>
            <a:ext cx="0" cy="42069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4E169A-333D-480A-B83B-EF087CD1D60A}"/>
              </a:ext>
            </a:extLst>
          </p:cNvPr>
          <p:cNvCxnSpPr>
            <a:cxnSpLocks/>
          </p:cNvCxnSpPr>
          <p:nvPr/>
        </p:nvCxnSpPr>
        <p:spPr>
          <a:xfrm>
            <a:off x="5548688" y="2162774"/>
            <a:ext cx="54420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3820E5AB-B4AA-4D42-B5ED-0E7B3A404310}"/>
              </a:ext>
            </a:extLst>
          </p:cNvPr>
          <p:cNvCxnSpPr>
            <a:cxnSpLocks/>
          </p:cNvCxnSpPr>
          <p:nvPr/>
        </p:nvCxnSpPr>
        <p:spPr>
          <a:xfrm>
            <a:off x="9132083" y="2159205"/>
            <a:ext cx="0" cy="3127604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05BF59F1-0661-4662-9195-B39BA3DAC41B}"/>
              </a:ext>
            </a:extLst>
          </p:cNvPr>
          <p:cNvCxnSpPr>
            <a:cxnSpLocks/>
          </p:cNvCxnSpPr>
          <p:nvPr/>
        </p:nvCxnSpPr>
        <p:spPr>
          <a:xfrm>
            <a:off x="6771493" y="2158640"/>
            <a:ext cx="0" cy="3485126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e 90">
            <a:extLst>
              <a:ext uri="{FF2B5EF4-FFF2-40B4-BE49-F238E27FC236}">
                <a16:creationId xmlns:a16="http://schemas.microsoft.com/office/drawing/2014/main" id="{CA0AF3DD-CB1B-4449-85C0-1944E45BE414}"/>
              </a:ext>
            </a:extLst>
          </p:cNvPr>
          <p:cNvSpPr/>
          <p:nvPr/>
        </p:nvSpPr>
        <p:spPr>
          <a:xfrm>
            <a:off x="7071672" y="4253468"/>
            <a:ext cx="2062800" cy="20628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Ovale 91">
            <a:extLst>
              <a:ext uri="{FF2B5EF4-FFF2-40B4-BE49-F238E27FC236}">
                <a16:creationId xmlns:a16="http://schemas.microsoft.com/office/drawing/2014/main" id="{7DDBD454-9F52-47D7-B778-1E0804C761E7}"/>
              </a:ext>
            </a:extLst>
          </p:cNvPr>
          <p:cNvSpPr/>
          <p:nvPr/>
        </p:nvSpPr>
        <p:spPr>
          <a:xfrm>
            <a:off x="6771082" y="5073368"/>
            <a:ext cx="1134000" cy="11340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E83C2CFA-0BE2-4629-9322-B595562D0911}"/>
              </a:ext>
            </a:extLst>
          </p:cNvPr>
          <p:cNvCxnSpPr>
            <a:cxnSpLocks/>
          </p:cNvCxnSpPr>
          <p:nvPr/>
        </p:nvCxnSpPr>
        <p:spPr>
          <a:xfrm>
            <a:off x="7083694" y="2158640"/>
            <a:ext cx="0" cy="29752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4A128526-0777-4CD6-BE8F-11424F5F0B83}"/>
              </a:ext>
            </a:extLst>
          </p:cNvPr>
          <p:cNvCxnSpPr>
            <a:cxnSpLocks/>
          </p:cNvCxnSpPr>
          <p:nvPr/>
        </p:nvCxnSpPr>
        <p:spPr>
          <a:xfrm>
            <a:off x="7557401" y="2158640"/>
            <a:ext cx="0" cy="40051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8F10A0D1-07F5-4AD3-9CF2-2FBCB50D5F9E}"/>
              </a:ext>
            </a:extLst>
          </p:cNvPr>
          <p:cNvCxnSpPr>
            <a:cxnSpLocks/>
          </p:cNvCxnSpPr>
          <p:nvPr/>
        </p:nvCxnSpPr>
        <p:spPr>
          <a:xfrm>
            <a:off x="5604910" y="2467574"/>
            <a:ext cx="54420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5C8945B5-3B11-4C38-BB29-F246E0AEABB7}"/>
              </a:ext>
            </a:extLst>
          </p:cNvPr>
          <p:cNvCxnSpPr>
            <a:cxnSpLocks/>
          </p:cNvCxnSpPr>
          <p:nvPr/>
        </p:nvCxnSpPr>
        <p:spPr>
          <a:xfrm>
            <a:off x="8938254" y="2483542"/>
            <a:ext cx="0" cy="2803267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F92A423C-3BB8-4510-BDDE-75FDE1993CD6}"/>
              </a:ext>
            </a:extLst>
          </p:cNvPr>
          <p:cNvCxnSpPr>
            <a:cxnSpLocks/>
          </p:cNvCxnSpPr>
          <p:nvPr/>
        </p:nvCxnSpPr>
        <p:spPr>
          <a:xfrm>
            <a:off x="6668476" y="2465020"/>
            <a:ext cx="0" cy="3178746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e 105">
            <a:extLst>
              <a:ext uri="{FF2B5EF4-FFF2-40B4-BE49-F238E27FC236}">
                <a16:creationId xmlns:a16="http://schemas.microsoft.com/office/drawing/2014/main" id="{B14A0F0E-6D0F-4DBA-B02A-DADF5CC1C66D}"/>
              </a:ext>
            </a:extLst>
          </p:cNvPr>
          <p:cNvSpPr/>
          <p:nvPr/>
        </p:nvSpPr>
        <p:spPr>
          <a:xfrm>
            <a:off x="6668977" y="4971212"/>
            <a:ext cx="1335600" cy="1335600"/>
          </a:xfrm>
          <a:prstGeom prst="ellipse">
            <a:avLst/>
          </a:prstGeom>
          <a:noFill/>
          <a:ln w="317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7" name="Ovale 106">
            <a:extLst>
              <a:ext uri="{FF2B5EF4-FFF2-40B4-BE49-F238E27FC236}">
                <a16:creationId xmlns:a16="http://schemas.microsoft.com/office/drawing/2014/main" id="{6D515DC4-02E5-4595-A3B8-48A1B18DB937}"/>
              </a:ext>
            </a:extLst>
          </p:cNvPr>
          <p:cNvSpPr/>
          <p:nvPr/>
        </p:nvSpPr>
        <p:spPr>
          <a:xfrm>
            <a:off x="7270135" y="4449860"/>
            <a:ext cx="1666800" cy="16668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8EB74673-E8CA-4597-A2DE-B37DD286C064}"/>
              </a:ext>
            </a:extLst>
          </p:cNvPr>
          <p:cNvCxnSpPr>
            <a:cxnSpLocks/>
          </p:cNvCxnSpPr>
          <p:nvPr/>
        </p:nvCxnSpPr>
        <p:spPr>
          <a:xfrm>
            <a:off x="7329439" y="2465020"/>
            <a:ext cx="0" cy="25089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51DBE24D-045A-4AB8-8A7D-BF161871E8EF}"/>
              </a:ext>
            </a:extLst>
          </p:cNvPr>
          <p:cNvCxnSpPr>
            <a:cxnSpLocks/>
          </p:cNvCxnSpPr>
          <p:nvPr/>
        </p:nvCxnSpPr>
        <p:spPr>
          <a:xfrm>
            <a:off x="7842440" y="2465020"/>
            <a:ext cx="0" cy="36105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F90DFF4B-6973-4C07-B7C0-3440A6ADBD2C}"/>
              </a:ext>
            </a:extLst>
          </p:cNvPr>
          <p:cNvCxnSpPr>
            <a:cxnSpLocks/>
          </p:cNvCxnSpPr>
          <p:nvPr/>
        </p:nvCxnSpPr>
        <p:spPr>
          <a:xfrm flipH="1">
            <a:off x="6357917" y="470655"/>
            <a:ext cx="977818" cy="3235958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A5A36BAA-C3B9-45A6-A23B-BEFA678E01AF}"/>
              </a:ext>
            </a:extLst>
          </p:cNvPr>
          <p:cNvCxnSpPr>
            <a:cxnSpLocks/>
          </p:cNvCxnSpPr>
          <p:nvPr/>
        </p:nvCxnSpPr>
        <p:spPr>
          <a:xfrm>
            <a:off x="6940974" y="1765935"/>
            <a:ext cx="0" cy="40570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24780A89-0878-47A5-922E-5B0712BAA023}"/>
              </a:ext>
            </a:extLst>
          </p:cNvPr>
          <p:cNvCxnSpPr>
            <a:cxnSpLocks/>
          </p:cNvCxnSpPr>
          <p:nvPr/>
        </p:nvCxnSpPr>
        <p:spPr>
          <a:xfrm>
            <a:off x="7334517" y="470655"/>
            <a:ext cx="983759" cy="3233365"/>
          </a:xfrm>
          <a:prstGeom prst="line">
            <a:avLst/>
          </a:prstGeom>
          <a:ln w="31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BD4F550B-79B1-44E4-9FB7-7584CD141DF6}"/>
              </a:ext>
            </a:extLst>
          </p:cNvPr>
          <p:cNvCxnSpPr>
            <a:cxnSpLocks/>
          </p:cNvCxnSpPr>
          <p:nvPr/>
        </p:nvCxnSpPr>
        <p:spPr>
          <a:xfrm>
            <a:off x="8245491" y="3459480"/>
            <a:ext cx="0" cy="1759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Figura a mano libera: forma 198">
            <a:extLst>
              <a:ext uri="{FF2B5EF4-FFF2-40B4-BE49-F238E27FC236}">
                <a16:creationId xmlns:a16="http://schemas.microsoft.com/office/drawing/2014/main" id="{310A0A26-535E-4720-A1F9-0D9518151D4C}"/>
              </a:ext>
            </a:extLst>
          </p:cNvPr>
          <p:cNvSpPr/>
          <p:nvPr/>
        </p:nvSpPr>
        <p:spPr>
          <a:xfrm>
            <a:off x="6879971" y="4919780"/>
            <a:ext cx="1400486" cy="1244483"/>
          </a:xfrm>
          <a:custGeom>
            <a:avLst/>
            <a:gdLst>
              <a:gd name="connsiteX0" fmla="*/ 266787 w 1400486"/>
              <a:gd name="connsiteY0" fmla="*/ 1144136 h 1244483"/>
              <a:gd name="connsiteX1" fmla="*/ 60245 w 1400486"/>
              <a:gd name="connsiteY1" fmla="*/ 905509 h 1244483"/>
              <a:gd name="connsiteX2" fmla="*/ 8108 w 1400486"/>
              <a:gd name="connsiteY2" fmla="*/ 582662 h 1244483"/>
              <a:gd name="connsiteX3" fmla="*/ 204624 w 1400486"/>
              <a:gd name="connsiteY3" fmla="*/ 211688 h 1244483"/>
              <a:gd name="connsiteX4" fmla="*/ 447261 w 1400486"/>
              <a:gd name="connsiteY4" fmla="*/ 47257 h 1244483"/>
              <a:gd name="connsiteX5" fmla="*/ 758076 w 1400486"/>
              <a:gd name="connsiteY5" fmla="*/ 1136 h 1244483"/>
              <a:gd name="connsiteX6" fmla="*/ 1010740 w 1400486"/>
              <a:gd name="connsiteY6" fmla="*/ 29209 h 1244483"/>
              <a:gd name="connsiteX7" fmla="*/ 1279445 w 1400486"/>
              <a:gd name="connsiteY7" fmla="*/ 181609 h 1244483"/>
              <a:gd name="connsiteX8" fmla="*/ 1365671 w 1400486"/>
              <a:gd name="connsiteY8" fmla="*/ 297915 h 1244483"/>
              <a:gd name="connsiteX9" fmla="*/ 1399761 w 1400486"/>
              <a:gd name="connsiteY9" fmla="*/ 432267 h 1244483"/>
              <a:gd name="connsiteX10" fmla="*/ 1337597 w 1400486"/>
              <a:gd name="connsiteY10" fmla="*/ 743083 h 1244483"/>
              <a:gd name="connsiteX11" fmla="*/ 1197229 w 1400486"/>
              <a:gd name="connsiteY11" fmla="*/ 957646 h 1244483"/>
              <a:gd name="connsiteX12" fmla="*/ 962613 w 1400486"/>
              <a:gd name="connsiteY12" fmla="*/ 1152157 h 1244483"/>
              <a:gd name="connsiteX13" fmla="*/ 673855 w 1400486"/>
              <a:gd name="connsiteY13" fmla="*/ 1244399 h 1244483"/>
              <a:gd name="connsiteX14" fmla="*/ 266787 w 1400486"/>
              <a:gd name="connsiteY14" fmla="*/ 1144136 h 124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00486" h="1244483">
                <a:moveTo>
                  <a:pt x="266787" y="1144136"/>
                </a:moveTo>
                <a:cubicBezTo>
                  <a:pt x="164519" y="1087654"/>
                  <a:pt x="103358" y="999088"/>
                  <a:pt x="60245" y="905509"/>
                </a:cubicBezTo>
                <a:cubicBezTo>
                  <a:pt x="17132" y="811930"/>
                  <a:pt x="-15955" y="698299"/>
                  <a:pt x="8108" y="582662"/>
                </a:cubicBezTo>
                <a:cubicBezTo>
                  <a:pt x="32171" y="467025"/>
                  <a:pt x="131432" y="300922"/>
                  <a:pt x="204624" y="211688"/>
                </a:cubicBezTo>
                <a:cubicBezTo>
                  <a:pt x="277816" y="122454"/>
                  <a:pt x="355019" y="82349"/>
                  <a:pt x="447261" y="47257"/>
                </a:cubicBezTo>
                <a:cubicBezTo>
                  <a:pt x="539503" y="12165"/>
                  <a:pt x="664163" y="4144"/>
                  <a:pt x="758076" y="1136"/>
                </a:cubicBezTo>
                <a:cubicBezTo>
                  <a:pt x="851989" y="-1872"/>
                  <a:pt x="923845" y="-870"/>
                  <a:pt x="1010740" y="29209"/>
                </a:cubicBezTo>
                <a:cubicBezTo>
                  <a:pt x="1097635" y="59288"/>
                  <a:pt x="1220290" y="136825"/>
                  <a:pt x="1279445" y="181609"/>
                </a:cubicBezTo>
                <a:cubicBezTo>
                  <a:pt x="1338600" y="226393"/>
                  <a:pt x="1345618" y="256139"/>
                  <a:pt x="1365671" y="297915"/>
                </a:cubicBezTo>
                <a:cubicBezTo>
                  <a:pt x="1385724" y="339691"/>
                  <a:pt x="1404440" y="358073"/>
                  <a:pt x="1399761" y="432267"/>
                </a:cubicBezTo>
                <a:cubicBezTo>
                  <a:pt x="1395082" y="506461"/>
                  <a:pt x="1371352" y="655520"/>
                  <a:pt x="1337597" y="743083"/>
                </a:cubicBezTo>
                <a:cubicBezTo>
                  <a:pt x="1303842" y="830646"/>
                  <a:pt x="1259726" y="889467"/>
                  <a:pt x="1197229" y="957646"/>
                </a:cubicBezTo>
                <a:cubicBezTo>
                  <a:pt x="1134732" y="1025825"/>
                  <a:pt x="1049842" y="1104365"/>
                  <a:pt x="962613" y="1152157"/>
                </a:cubicBezTo>
                <a:cubicBezTo>
                  <a:pt x="875384" y="1199949"/>
                  <a:pt x="789492" y="1246738"/>
                  <a:pt x="673855" y="1244399"/>
                </a:cubicBezTo>
                <a:cubicBezTo>
                  <a:pt x="558218" y="1242060"/>
                  <a:pt x="369055" y="1200618"/>
                  <a:pt x="266787" y="1144136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55D09DC4-FA16-488E-9F8F-757B13AE56F7}"/>
              </a:ext>
            </a:extLst>
          </p:cNvPr>
          <p:cNvGrpSpPr/>
          <p:nvPr/>
        </p:nvGrpSpPr>
        <p:grpSpPr>
          <a:xfrm>
            <a:off x="6892980" y="1776770"/>
            <a:ext cx="1382091" cy="1689367"/>
            <a:chOff x="6892980" y="1776770"/>
            <a:chExt cx="1382091" cy="1689367"/>
          </a:xfrm>
        </p:grpSpPr>
        <p:sp>
          <p:nvSpPr>
            <p:cNvPr id="128" name="Figura a mano libera: forma 127">
              <a:extLst>
                <a:ext uri="{FF2B5EF4-FFF2-40B4-BE49-F238E27FC236}">
                  <a16:creationId xmlns:a16="http://schemas.microsoft.com/office/drawing/2014/main" id="{C0C6091B-4E54-4BE0-915C-2C708716536D}"/>
                </a:ext>
              </a:extLst>
            </p:cNvPr>
            <p:cNvSpPr/>
            <p:nvPr/>
          </p:nvSpPr>
          <p:spPr>
            <a:xfrm>
              <a:off x="6892980" y="1781158"/>
              <a:ext cx="1382091" cy="1684979"/>
            </a:xfrm>
            <a:custGeom>
              <a:avLst/>
              <a:gdLst>
                <a:gd name="connsiteX0" fmla="*/ 20854 w 1399916"/>
                <a:gd name="connsiteY0" fmla="*/ 0 h 1689694"/>
                <a:gd name="connsiteX1" fmla="*/ 4288 w 1399916"/>
                <a:gd name="connsiteY1" fmla="*/ 86139 h 1689694"/>
                <a:gd name="connsiteX2" fmla="*/ 90428 w 1399916"/>
                <a:gd name="connsiteY2" fmla="*/ 245166 h 1689694"/>
                <a:gd name="connsiteX3" fmla="*/ 203071 w 1399916"/>
                <a:gd name="connsiteY3" fmla="*/ 390939 h 1689694"/>
                <a:gd name="connsiteX4" fmla="*/ 454862 w 1399916"/>
                <a:gd name="connsiteY4" fmla="*/ 692426 h 1689694"/>
                <a:gd name="connsiteX5" fmla="*/ 756349 w 1399916"/>
                <a:gd name="connsiteY5" fmla="*/ 1027044 h 1689694"/>
                <a:gd name="connsiteX6" fmla="*/ 1008141 w 1399916"/>
                <a:gd name="connsiteY6" fmla="*/ 1338470 h 1689694"/>
                <a:gd name="connsiteX7" fmla="*/ 1140662 w 1399916"/>
                <a:gd name="connsiteY7" fmla="*/ 1487557 h 1689694"/>
                <a:gd name="connsiteX8" fmla="*/ 1279810 w 1399916"/>
                <a:gd name="connsiteY8" fmla="*/ 1630018 h 1689694"/>
                <a:gd name="connsiteX9" fmla="*/ 1359323 w 1399916"/>
                <a:gd name="connsiteY9" fmla="*/ 1689653 h 1689694"/>
                <a:gd name="connsiteX10" fmla="*/ 1399080 w 1399916"/>
                <a:gd name="connsiteY10" fmla="*/ 1636644 h 1689694"/>
                <a:gd name="connsiteX11" fmla="*/ 1382515 w 1399916"/>
                <a:gd name="connsiteY11" fmla="*/ 1490870 h 168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99916" h="1689694">
                  <a:moveTo>
                    <a:pt x="20854" y="0"/>
                  </a:moveTo>
                  <a:cubicBezTo>
                    <a:pt x="6773" y="22639"/>
                    <a:pt x="-7308" y="45278"/>
                    <a:pt x="4288" y="86139"/>
                  </a:cubicBezTo>
                  <a:cubicBezTo>
                    <a:pt x="15884" y="127000"/>
                    <a:pt x="57298" y="194366"/>
                    <a:pt x="90428" y="245166"/>
                  </a:cubicBezTo>
                  <a:cubicBezTo>
                    <a:pt x="123558" y="295966"/>
                    <a:pt x="142332" y="316396"/>
                    <a:pt x="203071" y="390939"/>
                  </a:cubicBezTo>
                  <a:cubicBezTo>
                    <a:pt x="263810" y="465482"/>
                    <a:pt x="362649" y="586409"/>
                    <a:pt x="454862" y="692426"/>
                  </a:cubicBezTo>
                  <a:cubicBezTo>
                    <a:pt x="547075" y="798444"/>
                    <a:pt x="664136" y="919370"/>
                    <a:pt x="756349" y="1027044"/>
                  </a:cubicBezTo>
                  <a:cubicBezTo>
                    <a:pt x="848562" y="1134718"/>
                    <a:pt x="944089" y="1261718"/>
                    <a:pt x="1008141" y="1338470"/>
                  </a:cubicBezTo>
                  <a:cubicBezTo>
                    <a:pt x="1072193" y="1415222"/>
                    <a:pt x="1095384" y="1438966"/>
                    <a:pt x="1140662" y="1487557"/>
                  </a:cubicBezTo>
                  <a:cubicBezTo>
                    <a:pt x="1185940" y="1536148"/>
                    <a:pt x="1243367" y="1596335"/>
                    <a:pt x="1279810" y="1630018"/>
                  </a:cubicBezTo>
                  <a:cubicBezTo>
                    <a:pt x="1316254" y="1663701"/>
                    <a:pt x="1339445" y="1688549"/>
                    <a:pt x="1359323" y="1689653"/>
                  </a:cubicBezTo>
                  <a:cubicBezTo>
                    <a:pt x="1379201" y="1690757"/>
                    <a:pt x="1395215" y="1669775"/>
                    <a:pt x="1399080" y="1636644"/>
                  </a:cubicBezTo>
                  <a:cubicBezTo>
                    <a:pt x="1402945" y="1603514"/>
                    <a:pt x="1392730" y="1547192"/>
                    <a:pt x="1382515" y="149087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9" name="Figura a mano libera: forma 128">
              <a:extLst>
                <a:ext uri="{FF2B5EF4-FFF2-40B4-BE49-F238E27FC236}">
                  <a16:creationId xmlns:a16="http://schemas.microsoft.com/office/drawing/2014/main" id="{31ADAE20-F26B-4CD2-9CE8-59305DDF7CFA}"/>
                </a:ext>
              </a:extLst>
            </p:cNvPr>
            <p:cNvSpPr/>
            <p:nvPr/>
          </p:nvSpPr>
          <p:spPr>
            <a:xfrm>
              <a:off x="6898442" y="1776770"/>
              <a:ext cx="1362424" cy="1496887"/>
            </a:xfrm>
            <a:custGeom>
              <a:avLst/>
              <a:gdLst>
                <a:gd name="connsiteX0" fmla="*/ 0 w 1371600"/>
                <a:gd name="connsiteY0" fmla="*/ 10864 h 1495108"/>
                <a:gd name="connsiteX1" fmla="*/ 72887 w 1371600"/>
                <a:gd name="connsiteY1" fmla="*/ 4238 h 1495108"/>
                <a:gd name="connsiteX2" fmla="*/ 218660 w 1371600"/>
                <a:gd name="connsiteY2" fmla="*/ 67186 h 1495108"/>
                <a:gd name="connsiteX3" fmla="*/ 477078 w 1371600"/>
                <a:gd name="connsiteY3" fmla="*/ 236151 h 1495108"/>
                <a:gd name="connsiteX4" fmla="*/ 662608 w 1371600"/>
                <a:gd name="connsiteY4" fmla="*/ 388551 h 1495108"/>
                <a:gd name="connsiteX5" fmla="*/ 957469 w 1371600"/>
                <a:gd name="connsiteY5" fmla="*/ 703291 h 1495108"/>
                <a:gd name="connsiteX6" fmla="*/ 1179443 w 1371600"/>
                <a:gd name="connsiteY6" fmla="*/ 1034595 h 1495108"/>
                <a:gd name="connsiteX7" fmla="*/ 1325217 w 1371600"/>
                <a:gd name="connsiteY7" fmla="*/ 1329456 h 1495108"/>
                <a:gd name="connsiteX8" fmla="*/ 1371600 w 1371600"/>
                <a:gd name="connsiteY8" fmla="*/ 1495108 h 1495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1600" h="1495108">
                  <a:moveTo>
                    <a:pt x="0" y="10864"/>
                  </a:moveTo>
                  <a:cubicBezTo>
                    <a:pt x="18222" y="2857"/>
                    <a:pt x="36444" y="-5149"/>
                    <a:pt x="72887" y="4238"/>
                  </a:cubicBezTo>
                  <a:cubicBezTo>
                    <a:pt x="109330" y="13625"/>
                    <a:pt x="151295" y="28534"/>
                    <a:pt x="218660" y="67186"/>
                  </a:cubicBezTo>
                  <a:cubicBezTo>
                    <a:pt x="286025" y="105838"/>
                    <a:pt x="403087" y="182590"/>
                    <a:pt x="477078" y="236151"/>
                  </a:cubicBezTo>
                  <a:cubicBezTo>
                    <a:pt x="551069" y="289712"/>
                    <a:pt x="582543" y="310694"/>
                    <a:pt x="662608" y="388551"/>
                  </a:cubicBezTo>
                  <a:cubicBezTo>
                    <a:pt x="742673" y="466408"/>
                    <a:pt x="871330" y="595617"/>
                    <a:pt x="957469" y="703291"/>
                  </a:cubicBezTo>
                  <a:cubicBezTo>
                    <a:pt x="1043608" y="810965"/>
                    <a:pt x="1118152" y="930234"/>
                    <a:pt x="1179443" y="1034595"/>
                  </a:cubicBezTo>
                  <a:cubicBezTo>
                    <a:pt x="1240734" y="1138956"/>
                    <a:pt x="1293191" y="1252704"/>
                    <a:pt x="1325217" y="1329456"/>
                  </a:cubicBezTo>
                  <a:cubicBezTo>
                    <a:pt x="1357243" y="1406208"/>
                    <a:pt x="1361661" y="1470260"/>
                    <a:pt x="1371600" y="149510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2C02ECD7-0191-4888-8732-3F1A7F83DD61}"/>
              </a:ext>
            </a:extLst>
          </p:cNvPr>
          <p:cNvSpPr txBox="1"/>
          <p:nvPr/>
        </p:nvSpPr>
        <p:spPr>
          <a:xfrm>
            <a:off x="26597" y="381353"/>
            <a:ext cx="540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Ripetendo questa operazione e immaginando di spostare il piano di sezione a quote diverse si otterranno tante circonferenze complanari che intersecandosi determinano coppie di punti che appartengono contemporaneamente ad entrambe le superfici dei due solidi che si compenetrano.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C02B8F3-03F1-4D8E-AB36-3FA28011D42F}"/>
              </a:ext>
            </a:extLst>
          </p:cNvPr>
          <p:cNvSpPr txBox="1"/>
          <p:nvPr/>
        </p:nvSpPr>
        <p:spPr>
          <a:xfrm>
            <a:off x="16748" y="2082950"/>
            <a:ext cx="54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Data la posizione dei due coni con l’aumentare della quota del piano di sezione mentre la circonferenza del cono blu aumenta quella del cono verde diminuisce.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6209CBAB-3317-4D60-83CA-29666227B9C1}"/>
              </a:ext>
            </a:extLst>
          </p:cNvPr>
          <p:cNvSpPr txBox="1"/>
          <p:nvPr/>
        </p:nvSpPr>
        <p:spPr>
          <a:xfrm>
            <a:off x="0" y="4649358"/>
            <a:ext cx="5707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completare la definizione dei punti che determinano la curva riportiamo anche i punti di minimo e massimo determinati nella diapositiva n° 3.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69FBE9F1-6F3F-446F-BC52-70B4A181DF08}"/>
              </a:ext>
            </a:extLst>
          </p:cNvPr>
          <p:cNvSpPr txBox="1"/>
          <p:nvPr/>
        </p:nvSpPr>
        <p:spPr>
          <a:xfrm>
            <a:off x="-16609" y="5588972"/>
            <a:ext cx="5940000" cy="11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Ora collegando tra loro tutti i punti, così determinati, si definisce la curva di compenetrazione come luogo geometrico appartenente contemporaneamente alle differenti falde dei due coni.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5DAFA9BA-99C1-49CC-A068-500695BF9F87}"/>
              </a:ext>
            </a:extLst>
          </p:cNvPr>
          <p:cNvSpPr txBox="1"/>
          <p:nvPr/>
        </p:nvSpPr>
        <p:spPr>
          <a:xfrm>
            <a:off x="11070601" y="3212522"/>
            <a:ext cx="61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endParaRPr lang="it-IT" baseline="-25000" dirty="0"/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9E0D83A2-D147-41F7-B365-760A274C08F9}"/>
              </a:ext>
            </a:extLst>
          </p:cNvPr>
          <p:cNvSpPr txBox="1"/>
          <p:nvPr/>
        </p:nvSpPr>
        <p:spPr>
          <a:xfrm>
            <a:off x="10915372" y="1273216"/>
            <a:ext cx="64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  <a:endParaRPr lang="it-IT" baseline="-25000" dirty="0"/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A80F9821-0787-49B2-84C8-04A38228F5F9}"/>
              </a:ext>
            </a:extLst>
          </p:cNvPr>
          <p:cNvSpPr txBox="1"/>
          <p:nvPr/>
        </p:nvSpPr>
        <p:spPr>
          <a:xfrm>
            <a:off x="10932224" y="1618367"/>
            <a:ext cx="64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  <a:endParaRPr lang="it-IT" baseline="-25000" dirty="0"/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57E7D643-2A93-42C4-A6E2-FB2C8FC278F6}"/>
              </a:ext>
            </a:extLst>
          </p:cNvPr>
          <p:cNvSpPr txBox="1"/>
          <p:nvPr/>
        </p:nvSpPr>
        <p:spPr>
          <a:xfrm>
            <a:off x="11031282" y="1921184"/>
            <a:ext cx="64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  <a:endParaRPr lang="it-IT" baseline="-25000" dirty="0"/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A16D0D5B-0AB3-418E-9DD0-4AACDD00CC7D}"/>
              </a:ext>
            </a:extLst>
          </p:cNvPr>
          <p:cNvSpPr txBox="1"/>
          <p:nvPr/>
        </p:nvSpPr>
        <p:spPr>
          <a:xfrm>
            <a:off x="11049608" y="2216440"/>
            <a:ext cx="64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  <a:endParaRPr lang="it-IT" baseline="-25000" dirty="0"/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C98AC210-0CB5-4A98-A04A-0C2607D17A8B}"/>
              </a:ext>
            </a:extLst>
          </p:cNvPr>
          <p:cNvSpPr txBox="1"/>
          <p:nvPr/>
        </p:nvSpPr>
        <p:spPr>
          <a:xfrm>
            <a:off x="11009829" y="2588385"/>
            <a:ext cx="64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endParaRPr lang="it-IT" baseline="-25000" dirty="0"/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13EA6E02-6995-4B30-9133-C91C9BCA8E0C}"/>
              </a:ext>
            </a:extLst>
          </p:cNvPr>
          <p:cNvSpPr txBox="1"/>
          <p:nvPr/>
        </p:nvSpPr>
        <p:spPr>
          <a:xfrm>
            <a:off x="10991829" y="2893185"/>
            <a:ext cx="64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endParaRPr lang="it-IT" baseline="-25000" dirty="0"/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C4D86ACE-BF45-4CAE-9217-EC9F6B7A1E53}"/>
              </a:ext>
            </a:extLst>
          </p:cNvPr>
          <p:cNvCxnSpPr>
            <a:cxnSpLocks/>
          </p:cNvCxnSpPr>
          <p:nvPr/>
        </p:nvCxnSpPr>
        <p:spPr>
          <a:xfrm>
            <a:off x="5491526" y="1547040"/>
            <a:ext cx="54420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FB75ED25-DE49-4EBD-98E1-D59993042DC8}"/>
              </a:ext>
            </a:extLst>
          </p:cNvPr>
          <p:cNvSpPr txBox="1"/>
          <p:nvPr/>
        </p:nvSpPr>
        <p:spPr>
          <a:xfrm>
            <a:off x="11692368" y="3363833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98ACAFF-4B81-4840-A882-35A88AD7A1D9}"/>
              </a:ext>
            </a:extLst>
          </p:cNvPr>
          <p:cNvSpPr txBox="1"/>
          <p:nvPr/>
        </p:nvSpPr>
        <p:spPr>
          <a:xfrm>
            <a:off x="26597" y="3389813"/>
            <a:ext cx="5149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concludere le operazioni di sezione si conduce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  <a:r>
              <a:rPr lang="it-IT" dirty="0"/>
              <a:t> in modo da contenere la base del cono blu identificando, così, la circonferenza di chiusura del solido risultante</a:t>
            </a:r>
          </a:p>
        </p:txBody>
      </p:sp>
      <p:sp>
        <p:nvSpPr>
          <p:cNvPr id="115" name="Ovale 114">
            <a:extLst>
              <a:ext uri="{FF2B5EF4-FFF2-40B4-BE49-F238E27FC236}">
                <a16:creationId xmlns:a16="http://schemas.microsoft.com/office/drawing/2014/main" id="{2EAFC35D-B5FF-47D6-9289-BAFCECC5F8F5}"/>
              </a:ext>
            </a:extLst>
          </p:cNvPr>
          <p:cNvSpPr/>
          <p:nvPr/>
        </p:nvSpPr>
        <p:spPr>
          <a:xfrm rot="20100000">
            <a:off x="6660539" y="3842440"/>
            <a:ext cx="2880000" cy="288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Pulsante di azione: vuoto 1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2EB24B7-EC74-4E08-B67A-853A18D83723}"/>
              </a:ext>
            </a:extLst>
          </p:cNvPr>
          <p:cNvSpPr/>
          <p:nvPr/>
        </p:nvSpPr>
        <p:spPr>
          <a:xfrm>
            <a:off x="10820878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97596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6" grpId="0" animBg="1"/>
      <p:bldP spid="144" grpId="0" animBg="1"/>
      <p:bldP spid="145" grpId="0" animBg="1"/>
      <p:bldP spid="43" grpId="0" animBg="1"/>
      <p:bldP spid="45" grpId="0" animBg="1"/>
      <p:bldP spid="58" grpId="0" animBg="1"/>
      <p:bldP spid="60" grpId="0" animBg="1"/>
      <p:bldP spid="57" grpId="0" animBg="1"/>
      <p:bldP spid="59" grpId="0" animBg="1"/>
      <p:bldP spid="91" grpId="0" animBg="1"/>
      <p:bldP spid="92" grpId="0" animBg="1"/>
      <p:bldP spid="106" grpId="0" animBg="1"/>
      <p:bldP spid="107" grpId="0" animBg="1"/>
      <p:bldP spid="199" grpId="0" animBg="1"/>
      <p:bldP spid="83" grpId="0"/>
      <p:bldP spid="2" grpId="0"/>
      <p:bldP spid="85" grpId="0"/>
      <p:bldP spid="86" grpId="0"/>
      <p:bldP spid="87" grpId="0"/>
      <p:bldP spid="96" grpId="0"/>
      <p:bldP spid="97" grpId="0"/>
      <p:bldP spid="98" grpId="0"/>
      <p:bldP spid="99" grpId="0"/>
      <p:bldP spid="100" grpId="0"/>
      <p:bldP spid="109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5442016" y="3701988"/>
            <a:ext cx="652138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olo 78">
            <a:extLst>
              <a:ext uri="{FF2B5EF4-FFF2-40B4-BE49-F238E27FC236}">
                <a16:creationId xmlns:a16="http://schemas.microsoft.com/office/drawing/2014/main" id="{5E07C49F-D822-4E02-A63F-954DAE372BD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6988"/>
            <a:ext cx="12192000" cy="324000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(4) </a:t>
            </a:r>
          </a:p>
        </p:txBody>
      </p: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CE1D4665-996E-4AC3-AB4E-200860E507B5}"/>
              </a:ext>
            </a:extLst>
          </p:cNvPr>
          <p:cNvGrpSpPr/>
          <p:nvPr/>
        </p:nvGrpSpPr>
        <p:grpSpPr>
          <a:xfrm>
            <a:off x="6709671" y="4558122"/>
            <a:ext cx="1777722" cy="2066317"/>
            <a:chOff x="3650889" y="4558122"/>
            <a:chExt cx="1777722" cy="2066317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BFC03D99-324B-4684-92A5-F037C06C6AE5}"/>
                </a:ext>
              </a:extLst>
            </p:cNvPr>
            <p:cNvGrpSpPr/>
            <p:nvPr/>
          </p:nvGrpSpPr>
          <p:grpSpPr>
            <a:xfrm>
              <a:off x="3650889" y="4558122"/>
              <a:ext cx="1777722" cy="2066317"/>
              <a:chOff x="6638997" y="4558122"/>
              <a:chExt cx="1777722" cy="2066317"/>
            </a:xfrm>
          </p:grpSpPr>
          <p:cxnSp>
            <p:nvCxnSpPr>
              <p:cNvPr id="187" name="Connettore diritto 186">
                <a:extLst>
                  <a:ext uri="{FF2B5EF4-FFF2-40B4-BE49-F238E27FC236}">
                    <a16:creationId xmlns:a16="http://schemas.microsoft.com/office/drawing/2014/main" id="{D8E200CE-23C5-4947-A30A-6751DB3ED3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88089" y="6080041"/>
                <a:ext cx="89045" cy="245244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ttore diritto 198">
                <a:extLst>
                  <a:ext uri="{FF2B5EF4-FFF2-40B4-BE49-F238E27FC236}">
                    <a16:creationId xmlns:a16="http://schemas.microsoft.com/office/drawing/2014/main" id="{004C8B0B-6B94-46E9-A73A-C665D81A92D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91525" y="6020596"/>
                <a:ext cx="113918" cy="187711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Connettore diritto 219">
                <a:extLst>
                  <a:ext uri="{FF2B5EF4-FFF2-40B4-BE49-F238E27FC236}">
                    <a16:creationId xmlns:a16="http://schemas.microsoft.com/office/drawing/2014/main" id="{20B6704E-0690-4380-8359-165BAADB75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00475" y="5959955"/>
                <a:ext cx="140595" cy="156742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Connettore diritto 145">
                <a:extLst>
                  <a:ext uri="{FF2B5EF4-FFF2-40B4-BE49-F238E27FC236}">
                    <a16:creationId xmlns:a16="http://schemas.microsoft.com/office/drawing/2014/main" id="{FC38FED0-9C07-4F5D-A35C-E918989E6D4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45875" y="5900060"/>
                <a:ext cx="148472" cy="113776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nettore diritto 149">
                <a:extLst>
                  <a:ext uri="{FF2B5EF4-FFF2-40B4-BE49-F238E27FC236}">
                    <a16:creationId xmlns:a16="http://schemas.microsoft.com/office/drawing/2014/main" id="{CDA61BE7-3DA6-47E3-A57F-56448B36BDA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5988" y="5818308"/>
                <a:ext cx="158125" cy="73641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Connettore diritto 150">
                <a:extLst>
                  <a:ext uri="{FF2B5EF4-FFF2-40B4-BE49-F238E27FC236}">
                    <a16:creationId xmlns:a16="http://schemas.microsoft.com/office/drawing/2014/main" id="{7A2BFDCF-6BA0-419C-8BB8-FBF7325C99C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07663" y="6106628"/>
                <a:ext cx="49078" cy="299951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ttore diritto 153">
                <a:extLst>
                  <a:ext uri="{FF2B5EF4-FFF2-40B4-BE49-F238E27FC236}">
                    <a16:creationId xmlns:a16="http://schemas.microsoft.com/office/drawing/2014/main" id="{9269EA12-0336-44C0-A41D-62E37EA992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48987" y="6142124"/>
                <a:ext cx="11766" cy="387494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diritto 155">
                <a:extLst>
                  <a:ext uri="{FF2B5EF4-FFF2-40B4-BE49-F238E27FC236}">
                    <a16:creationId xmlns:a16="http://schemas.microsoft.com/office/drawing/2014/main" id="{49CDC302-8E47-476B-8C60-01C585B236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463307" y="6168954"/>
                <a:ext cx="112296" cy="455484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E35AA76B-BEAF-49D8-819D-EDB8659157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572311" y="6161854"/>
                <a:ext cx="213025" cy="462585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ttore diritto 164">
                <a:extLst>
                  <a:ext uri="{FF2B5EF4-FFF2-40B4-BE49-F238E27FC236}">
                    <a16:creationId xmlns:a16="http://schemas.microsoft.com/office/drawing/2014/main" id="{0A91142A-4D0D-4D82-B854-CFF8475004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711501" y="6124204"/>
                <a:ext cx="290897" cy="373787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C61477AD-F401-42E7-A745-39E9A23A68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36888" y="6076598"/>
                <a:ext cx="311521" cy="271070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3082FA46-AD99-4DC1-B6C2-82265BF284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939642" y="6004395"/>
                <a:ext cx="315198" cy="191300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5D081ED1-EFB4-4835-843C-E7A0AA7B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62068" y="5897426"/>
                <a:ext cx="296415" cy="107854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diritto 178">
                <a:extLst>
                  <a:ext uri="{FF2B5EF4-FFF2-40B4-BE49-F238E27FC236}">
                    <a16:creationId xmlns:a16="http://schemas.microsoft.com/office/drawing/2014/main" id="{23CB5A2F-E5EA-4F1A-B897-407D2FBF95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157405" y="5771473"/>
                <a:ext cx="241158" cy="39434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>
                <a:extLst>
                  <a:ext uri="{FF2B5EF4-FFF2-40B4-BE49-F238E27FC236}">
                    <a16:creationId xmlns:a16="http://schemas.microsoft.com/office/drawing/2014/main" id="{DCFCE9CA-9082-4E29-B202-DB7845CD1F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34137" y="5638362"/>
                <a:ext cx="182582" cy="0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Connettore diritto 220">
                <a:extLst>
                  <a:ext uri="{FF2B5EF4-FFF2-40B4-BE49-F238E27FC236}">
                    <a16:creationId xmlns:a16="http://schemas.microsoft.com/office/drawing/2014/main" id="{B6C7A591-838B-479C-90EC-2D8D33EA65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68343" y="5419644"/>
                <a:ext cx="130220" cy="26854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Connettore diritto 222">
                <a:extLst>
                  <a:ext uri="{FF2B5EF4-FFF2-40B4-BE49-F238E27FC236}">
                    <a16:creationId xmlns:a16="http://schemas.microsoft.com/office/drawing/2014/main" id="{A9D244A0-5C5F-4CA7-B5A5-202731028E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243116" y="5179091"/>
                <a:ext cx="78450" cy="36581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Connettore diritto 226">
                <a:extLst>
                  <a:ext uri="{FF2B5EF4-FFF2-40B4-BE49-F238E27FC236}">
                    <a16:creationId xmlns:a16="http://schemas.microsoft.com/office/drawing/2014/main" id="{249A57B5-D189-45F8-8DEF-E50DC895407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099470" y="4982220"/>
                <a:ext cx="97353" cy="74602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Connettore diritto 227">
                <a:extLst>
                  <a:ext uri="{FF2B5EF4-FFF2-40B4-BE49-F238E27FC236}">
                    <a16:creationId xmlns:a16="http://schemas.microsoft.com/office/drawing/2014/main" id="{7E18C4A1-A39E-47B5-A0B8-E1E7B196B16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38633" y="4832369"/>
                <a:ext cx="117443" cy="130930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Connettore diritto 245">
                <a:extLst>
                  <a:ext uri="{FF2B5EF4-FFF2-40B4-BE49-F238E27FC236}">
                    <a16:creationId xmlns:a16="http://schemas.microsoft.com/office/drawing/2014/main" id="{8A8477BB-7F5C-4045-978C-47297C9B198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764216" y="4720200"/>
                <a:ext cx="131060" cy="215956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Connettore diritto 246">
                <a:extLst>
                  <a:ext uri="{FF2B5EF4-FFF2-40B4-BE49-F238E27FC236}">
                    <a16:creationId xmlns:a16="http://schemas.microsoft.com/office/drawing/2014/main" id="{37928A45-D408-4023-8E60-32FC411A159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03255" y="4621030"/>
                <a:ext cx="109742" cy="300288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Connettore diritto 247">
                <a:extLst>
                  <a:ext uri="{FF2B5EF4-FFF2-40B4-BE49-F238E27FC236}">
                    <a16:creationId xmlns:a16="http://schemas.microsoft.com/office/drawing/2014/main" id="{6691DF5B-7B0C-4213-B140-2B5E8E2F7DD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47983" y="4566996"/>
                <a:ext cx="62255" cy="380484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Connettore diritto 248">
                <a:extLst>
                  <a:ext uri="{FF2B5EF4-FFF2-40B4-BE49-F238E27FC236}">
                    <a16:creationId xmlns:a16="http://schemas.microsoft.com/office/drawing/2014/main" id="{72A0DCF1-0D1F-46D9-BACB-75FECB83AB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9459" y="4558122"/>
                <a:ext cx="14128" cy="420584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8041833F-B974-4957-BC3B-7A8901497FC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072542" y="4588999"/>
                <a:ext cx="114304" cy="458386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Connettore diritto 250">
                <a:extLst>
                  <a:ext uri="{FF2B5EF4-FFF2-40B4-BE49-F238E27FC236}">
                    <a16:creationId xmlns:a16="http://schemas.microsoft.com/office/drawing/2014/main" id="{CD6B0B89-7AF0-4183-9323-29A799DBBBE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880291" y="4658906"/>
                <a:ext cx="216763" cy="470707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Connettore diritto 251">
                <a:extLst>
                  <a:ext uri="{FF2B5EF4-FFF2-40B4-BE49-F238E27FC236}">
                    <a16:creationId xmlns:a16="http://schemas.microsoft.com/office/drawing/2014/main" id="{5FB0803B-65F8-4A01-8475-997C591389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714126" y="4841192"/>
                <a:ext cx="295318" cy="379467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Connettore diritto 252">
                <a:extLst>
                  <a:ext uri="{FF2B5EF4-FFF2-40B4-BE49-F238E27FC236}">
                    <a16:creationId xmlns:a16="http://schemas.microsoft.com/office/drawing/2014/main" id="{F3CDF982-2A25-437B-B46E-81D684A4E2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62771" y="5051907"/>
                <a:ext cx="293489" cy="255380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Connettore diritto 253">
                <a:extLst>
                  <a:ext uri="{FF2B5EF4-FFF2-40B4-BE49-F238E27FC236}">
                    <a16:creationId xmlns:a16="http://schemas.microsoft.com/office/drawing/2014/main" id="{6CB7A90E-4FC7-437B-A2EB-5A5A33AF53E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638997" y="5215365"/>
                <a:ext cx="287441" cy="174455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Connettore diritto 255">
                <a:extLst>
                  <a:ext uri="{FF2B5EF4-FFF2-40B4-BE49-F238E27FC236}">
                    <a16:creationId xmlns:a16="http://schemas.microsoft.com/office/drawing/2014/main" id="{E183E4C3-BFBB-462E-B371-020C264132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65649" y="5394826"/>
                <a:ext cx="229760" cy="83626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Connettore diritto 256">
                <a:extLst>
                  <a:ext uri="{FF2B5EF4-FFF2-40B4-BE49-F238E27FC236}">
                    <a16:creationId xmlns:a16="http://schemas.microsoft.com/office/drawing/2014/main" id="{28F78DA3-5FDE-448E-8631-81754AD14C3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682039" y="5529059"/>
                <a:ext cx="202408" cy="33099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Connettore diritto 257">
                <a:extLst>
                  <a:ext uri="{FF2B5EF4-FFF2-40B4-BE49-F238E27FC236}">
                    <a16:creationId xmlns:a16="http://schemas.microsoft.com/office/drawing/2014/main" id="{3C6D200F-5B5F-4E64-94BB-2B874913C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05504" y="5633911"/>
                <a:ext cx="194971" cy="1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Connettore diritto 258">
                <a:extLst>
                  <a:ext uri="{FF2B5EF4-FFF2-40B4-BE49-F238E27FC236}">
                    <a16:creationId xmlns:a16="http://schemas.microsoft.com/office/drawing/2014/main" id="{4F1845E7-1163-4C5E-ACF2-9012159E5EB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37193" y="5723440"/>
                <a:ext cx="177737" cy="36653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2" name="Figura a mano libera: forma 261">
              <a:extLst>
                <a:ext uri="{FF2B5EF4-FFF2-40B4-BE49-F238E27FC236}">
                  <a16:creationId xmlns:a16="http://schemas.microsoft.com/office/drawing/2014/main" id="{566A51C8-2986-411E-A3C2-CD4962E29C86}"/>
                </a:ext>
              </a:extLst>
            </p:cNvPr>
            <p:cNvSpPr/>
            <p:nvPr/>
          </p:nvSpPr>
          <p:spPr>
            <a:xfrm>
              <a:off x="3903352" y="4925158"/>
              <a:ext cx="1390553" cy="1244835"/>
            </a:xfrm>
            <a:custGeom>
              <a:avLst/>
              <a:gdLst>
                <a:gd name="connsiteX0" fmla="*/ 255995 w 1390553"/>
                <a:gd name="connsiteY0" fmla="*/ 1135686 h 1244835"/>
                <a:gd name="connsiteX1" fmla="*/ 52160 w 1390553"/>
                <a:gd name="connsiteY1" fmla="*/ 899466 h 1244835"/>
                <a:gd name="connsiteX2" fmla="*/ 725 w 1390553"/>
                <a:gd name="connsiteY2" fmla="*/ 581331 h 1244835"/>
                <a:gd name="connsiteX3" fmla="*/ 76925 w 1390553"/>
                <a:gd name="connsiteY3" fmla="*/ 360351 h 1244835"/>
                <a:gd name="connsiteX4" fmla="*/ 191225 w 1390553"/>
                <a:gd name="connsiteY4" fmla="*/ 207951 h 1244835"/>
                <a:gd name="connsiteX5" fmla="*/ 446495 w 1390553"/>
                <a:gd name="connsiteY5" fmla="*/ 44121 h 1244835"/>
                <a:gd name="connsiteX6" fmla="*/ 745580 w 1390553"/>
                <a:gd name="connsiteY6" fmla="*/ 306 h 1244835"/>
                <a:gd name="connsiteX7" fmla="*/ 998945 w 1390553"/>
                <a:gd name="connsiteY7" fmla="*/ 26976 h 1244835"/>
                <a:gd name="connsiteX8" fmla="*/ 1126580 w 1390553"/>
                <a:gd name="connsiteY8" fmla="*/ 70791 h 1244835"/>
                <a:gd name="connsiteX9" fmla="*/ 1263740 w 1390553"/>
                <a:gd name="connsiteY9" fmla="*/ 175566 h 1244835"/>
                <a:gd name="connsiteX10" fmla="*/ 1353275 w 1390553"/>
                <a:gd name="connsiteY10" fmla="*/ 293676 h 1244835"/>
                <a:gd name="connsiteX11" fmla="*/ 1389470 w 1390553"/>
                <a:gd name="connsiteY11" fmla="*/ 434646 h 1244835"/>
                <a:gd name="connsiteX12" fmla="*/ 1376135 w 1390553"/>
                <a:gd name="connsiteY12" fmla="*/ 604191 h 1244835"/>
                <a:gd name="connsiteX13" fmla="*/ 1326605 w 1390553"/>
                <a:gd name="connsiteY13" fmla="*/ 737541 h 1244835"/>
                <a:gd name="connsiteX14" fmla="*/ 1183730 w 1390553"/>
                <a:gd name="connsiteY14" fmla="*/ 956616 h 1244835"/>
                <a:gd name="connsiteX15" fmla="*/ 951320 w 1390553"/>
                <a:gd name="connsiteY15" fmla="*/ 1147116 h 1244835"/>
                <a:gd name="connsiteX16" fmla="*/ 667475 w 1390553"/>
                <a:gd name="connsiteY16" fmla="*/ 1238556 h 1244835"/>
                <a:gd name="connsiteX17" fmla="*/ 476975 w 1390553"/>
                <a:gd name="connsiteY17" fmla="*/ 1225221 h 1244835"/>
                <a:gd name="connsiteX18" fmla="*/ 255995 w 1390553"/>
                <a:gd name="connsiteY18" fmla="*/ 1135686 h 1244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90553" h="1244835">
                  <a:moveTo>
                    <a:pt x="255995" y="1135686"/>
                  </a:moveTo>
                  <a:cubicBezTo>
                    <a:pt x="185193" y="1081394"/>
                    <a:pt x="94705" y="991858"/>
                    <a:pt x="52160" y="899466"/>
                  </a:cubicBezTo>
                  <a:cubicBezTo>
                    <a:pt x="9615" y="807074"/>
                    <a:pt x="-3403" y="671183"/>
                    <a:pt x="725" y="581331"/>
                  </a:cubicBezTo>
                  <a:cubicBezTo>
                    <a:pt x="4852" y="491478"/>
                    <a:pt x="45175" y="422581"/>
                    <a:pt x="76925" y="360351"/>
                  </a:cubicBezTo>
                  <a:cubicBezTo>
                    <a:pt x="108675" y="298121"/>
                    <a:pt x="129630" y="260656"/>
                    <a:pt x="191225" y="207951"/>
                  </a:cubicBezTo>
                  <a:cubicBezTo>
                    <a:pt x="252820" y="155246"/>
                    <a:pt x="354103" y="78728"/>
                    <a:pt x="446495" y="44121"/>
                  </a:cubicBezTo>
                  <a:cubicBezTo>
                    <a:pt x="538887" y="9514"/>
                    <a:pt x="653505" y="3163"/>
                    <a:pt x="745580" y="306"/>
                  </a:cubicBezTo>
                  <a:cubicBezTo>
                    <a:pt x="837655" y="-2552"/>
                    <a:pt x="935445" y="15228"/>
                    <a:pt x="998945" y="26976"/>
                  </a:cubicBezTo>
                  <a:cubicBezTo>
                    <a:pt x="1062445" y="38724"/>
                    <a:pt x="1082447" y="46026"/>
                    <a:pt x="1126580" y="70791"/>
                  </a:cubicBezTo>
                  <a:cubicBezTo>
                    <a:pt x="1170713" y="95556"/>
                    <a:pt x="1225958" y="138419"/>
                    <a:pt x="1263740" y="175566"/>
                  </a:cubicBezTo>
                  <a:cubicBezTo>
                    <a:pt x="1301522" y="212713"/>
                    <a:pt x="1332320" y="250496"/>
                    <a:pt x="1353275" y="293676"/>
                  </a:cubicBezTo>
                  <a:cubicBezTo>
                    <a:pt x="1374230" y="336856"/>
                    <a:pt x="1385660" y="382894"/>
                    <a:pt x="1389470" y="434646"/>
                  </a:cubicBezTo>
                  <a:cubicBezTo>
                    <a:pt x="1393280" y="486398"/>
                    <a:pt x="1386612" y="553709"/>
                    <a:pt x="1376135" y="604191"/>
                  </a:cubicBezTo>
                  <a:cubicBezTo>
                    <a:pt x="1365658" y="654673"/>
                    <a:pt x="1358672" y="678804"/>
                    <a:pt x="1326605" y="737541"/>
                  </a:cubicBezTo>
                  <a:cubicBezTo>
                    <a:pt x="1294538" y="796278"/>
                    <a:pt x="1246277" y="888354"/>
                    <a:pt x="1183730" y="956616"/>
                  </a:cubicBezTo>
                  <a:cubicBezTo>
                    <a:pt x="1121183" y="1024878"/>
                    <a:pt x="1037362" y="1100126"/>
                    <a:pt x="951320" y="1147116"/>
                  </a:cubicBezTo>
                  <a:cubicBezTo>
                    <a:pt x="865278" y="1194106"/>
                    <a:pt x="746533" y="1225539"/>
                    <a:pt x="667475" y="1238556"/>
                  </a:cubicBezTo>
                  <a:cubicBezTo>
                    <a:pt x="588418" y="1251574"/>
                    <a:pt x="545237" y="1243001"/>
                    <a:pt x="476975" y="1225221"/>
                  </a:cubicBezTo>
                  <a:cubicBezTo>
                    <a:pt x="408713" y="1207441"/>
                    <a:pt x="326797" y="1189978"/>
                    <a:pt x="255995" y="1135686"/>
                  </a:cubicBezTo>
                  <a:close/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21536505-9EAD-4CC4-A130-CB18098CFD84}"/>
              </a:ext>
            </a:extLst>
          </p:cNvPr>
          <p:cNvGrpSpPr/>
          <p:nvPr/>
        </p:nvGrpSpPr>
        <p:grpSpPr>
          <a:xfrm>
            <a:off x="6954791" y="1527096"/>
            <a:ext cx="1401108" cy="4667483"/>
            <a:chOff x="6887189" y="1527709"/>
            <a:chExt cx="1401108" cy="4667483"/>
          </a:xfrm>
        </p:grpSpPr>
        <p:cxnSp>
          <p:nvCxnSpPr>
            <p:cNvPr id="78" name="Connettore diritto 77">
              <a:extLst>
                <a:ext uri="{FF2B5EF4-FFF2-40B4-BE49-F238E27FC236}">
                  <a16:creationId xmlns:a16="http://schemas.microsoft.com/office/drawing/2014/main" id="{CA9C2216-43DC-4437-865D-E13CF3BE2BB6}"/>
                </a:ext>
              </a:extLst>
            </p:cNvPr>
            <p:cNvCxnSpPr>
              <a:cxnSpLocks/>
            </p:cNvCxnSpPr>
            <p:nvPr/>
          </p:nvCxnSpPr>
          <p:spPr>
            <a:xfrm>
              <a:off x="7333245" y="3699658"/>
              <a:ext cx="0" cy="1942130"/>
            </a:xfrm>
            <a:prstGeom prst="line">
              <a:avLst/>
            </a:prstGeom>
            <a:ln w="3175"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diritto 211">
              <a:extLst>
                <a:ext uri="{FF2B5EF4-FFF2-40B4-BE49-F238E27FC236}">
                  <a16:creationId xmlns:a16="http://schemas.microsoft.com/office/drawing/2014/main" id="{DA813480-7F05-4388-83EF-393AE0D076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31026" y="1556552"/>
              <a:ext cx="0" cy="2143974"/>
            </a:xfrm>
            <a:prstGeom prst="line">
              <a:avLst/>
            </a:prstGeom>
            <a:ln w="3175"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uppo 51">
              <a:extLst>
                <a:ext uri="{FF2B5EF4-FFF2-40B4-BE49-F238E27FC236}">
                  <a16:creationId xmlns:a16="http://schemas.microsoft.com/office/drawing/2014/main" id="{1CFB17DD-634F-4815-A0E4-8B0DD992C114}"/>
                </a:ext>
              </a:extLst>
            </p:cNvPr>
            <p:cNvGrpSpPr/>
            <p:nvPr/>
          </p:nvGrpSpPr>
          <p:grpSpPr>
            <a:xfrm>
              <a:off x="6887189" y="1527709"/>
              <a:ext cx="1401108" cy="4472907"/>
              <a:chOff x="6887950" y="1527709"/>
              <a:chExt cx="1401108" cy="4472907"/>
            </a:xfrm>
          </p:grpSpPr>
          <p:sp>
            <p:nvSpPr>
              <p:cNvPr id="264" name="Ovale 263">
                <a:extLst>
                  <a:ext uri="{FF2B5EF4-FFF2-40B4-BE49-F238E27FC236}">
                    <a16:creationId xmlns:a16="http://schemas.microsoft.com/office/drawing/2014/main" id="{31BE7550-8614-4315-8DE8-5469C251602F}"/>
                  </a:ext>
                </a:extLst>
              </p:cNvPr>
              <p:cNvSpPr/>
              <p:nvPr/>
            </p:nvSpPr>
            <p:spPr>
              <a:xfrm>
                <a:off x="6976245" y="5280616"/>
                <a:ext cx="720000" cy="720000"/>
              </a:xfrm>
              <a:prstGeom prst="ellipse">
                <a:avLst/>
              </a:prstGeom>
              <a:noFill/>
              <a:ln w="31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38" name="Gruppo 37">
                <a:extLst>
                  <a:ext uri="{FF2B5EF4-FFF2-40B4-BE49-F238E27FC236}">
                    <a16:creationId xmlns:a16="http://schemas.microsoft.com/office/drawing/2014/main" id="{9F7D147F-5472-4CD9-995D-44BFF52B1541}"/>
                  </a:ext>
                </a:extLst>
              </p:cNvPr>
              <p:cNvGrpSpPr/>
              <p:nvPr/>
            </p:nvGrpSpPr>
            <p:grpSpPr>
              <a:xfrm>
                <a:off x="6887950" y="1527709"/>
                <a:ext cx="1401108" cy="1938575"/>
                <a:chOff x="6887950" y="1527709"/>
                <a:chExt cx="1401108" cy="1938575"/>
              </a:xfrm>
            </p:grpSpPr>
            <p:grpSp>
              <p:nvGrpSpPr>
                <p:cNvPr id="62" name="Gruppo 61">
                  <a:extLst>
                    <a:ext uri="{FF2B5EF4-FFF2-40B4-BE49-F238E27FC236}">
                      <a16:creationId xmlns:a16="http://schemas.microsoft.com/office/drawing/2014/main" id="{81F30E9B-0BFB-4927-BEF4-9AA3A4A357C4}"/>
                    </a:ext>
                  </a:extLst>
                </p:cNvPr>
                <p:cNvGrpSpPr/>
                <p:nvPr/>
              </p:nvGrpSpPr>
              <p:grpSpPr>
                <a:xfrm>
                  <a:off x="6887950" y="1527709"/>
                  <a:ext cx="1325075" cy="1532159"/>
                  <a:chOff x="6887950" y="1527709"/>
                  <a:chExt cx="1325075" cy="1532159"/>
                </a:xfrm>
              </p:grpSpPr>
              <p:grpSp>
                <p:nvGrpSpPr>
                  <p:cNvPr id="85" name="Gruppo 84">
                    <a:extLst>
                      <a:ext uri="{FF2B5EF4-FFF2-40B4-BE49-F238E27FC236}">
                        <a16:creationId xmlns:a16="http://schemas.microsoft.com/office/drawing/2014/main" id="{C99D1929-5655-48C6-9D38-81410B72FF53}"/>
                      </a:ext>
                    </a:extLst>
                  </p:cNvPr>
                  <p:cNvGrpSpPr/>
                  <p:nvPr/>
                </p:nvGrpSpPr>
                <p:grpSpPr>
                  <a:xfrm>
                    <a:off x="6887950" y="1527709"/>
                    <a:ext cx="939549" cy="929092"/>
                    <a:chOff x="6887950" y="1527709"/>
                    <a:chExt cx="939549" cy="929092"/>
                  </a:xfrm>
                </p:grpSpPr>
                <p:grpSp>
                  <p:nvGrpSpPr>
                    <p:cNvPr id="77" name="Gruppo 76">
                      <a:extLst>
                        <a:ext uri="{FF2B5EF4-FFF2-40B4-BE49-F238E27FC236}">
                          <a16:creationId xmlns:a16="http://schemas.microsoft.com/office/drawing/2014/main" id="{E22877F0-2EE0-4CFF-B322-D82745EA547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887950" y="1527709"/>
                      <a:ext cx="939549" cy="929092"/>
                      <a:chOff x="6887950" y="1527709"/>
                      <a:chExt cx="939549" cy="929092"/>
                    </a:xfrm>
                  </p:grpSpPr>
                  <p:cxnSp>
                    <p:nvCxnSpPr>
                      <p:cNvPr id="268" name="Connettore diritto 267">
                        <a:extLst>
                          <a:ext uri="{FF2B5EF4-FFF2-40B4-BE49-F238E27FC236}">
                            <a16:creationId xmlns:a16="http://schemas.microsoft.com/office/drawing/2014/main" id="{4B9C1AA6-6DE1-4B8A-9554-3D21854E16C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978332" y="1547020"/>
                        <a:ext cx="725805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9" name="Connettore diritto 268">
                        <a:extLst>
                          <a:ext uri="{FF2B5EF4-FFF2-40B4-BE49-F238E27FC236}">
                            <a16:creationId xmlns:a16="http://schemas.microsoft.com/office/drawing/2014/main" id="{FEEFCC0F-0A66-4952-81B4-D13BF0B84E0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7105638" y="1545091"/>
                        <a:ext cx="49476" cy="298548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0" name="Connettore diritto 269">
                        <a:extLst>
                          <a:ext uri="{FF2B5EF4-FFF2-40B4-BE49-F238E27FC236}">
                            <a16:creationId xmlns:a16="http://schemas.microsoft.com/office/drawing/2014/main" id="{FC657C04-9450-4E7C-8A45-458AB7DC970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7174217" y="1542861"/>
                        <a:ext cx="37987" cy="329292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2" name="Connettore diritto 271">
                        <a:extLst>
                          <a:ext uri="{FF2B5EF4-FFF2-40B4-BE49-F238E27FC236}">
                            <a16:creationId xmlns:a16="http://schemas.microsoft.com/office/drawing/2014/main" id="{255735A6-3F67-49CB-9A2D-67D42B7FEE2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7254868" y="1542861"/>
                        <a:ext cx="20289" cy="377944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3" name="Connettore diritto 272">
                        <a:extLst>
                          <a:ext uri="{FF2B5EF4-FFF2-40B4-BE49-F238E27FC236}">
                            <a16:creationId xmlns:a16="http://schemas.microsoft.com/office/drawing/2014/main" id="{A5EFE16D-DEC8-4690-9696-09EB5CE606C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394926" y="1536510"/>
                        <a:ext cx="27400" cy="510399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4" name="Connettore diritto 273">
                        <a:extLst>
                          <a:ext uri="{FF2B5EF4-FFF2-40B4-BE49-F238E27FC236}">
                            <a16:creationId xmlns:a16="http://schemas.microsoft.com/office/drawing/2014/main" id="{717473B0-EBD4-4B07-8D0C-C99F40A02DB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459303" y="1534333"/>
                        <a:ext cx="61221" cy="598175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6" name="Connettore diritto 275">
                        <a:extLst>
                          <a:ext uri="{FF2B5EF4-FFF2-40B4-BE49-F238E27FC236}">
                            <a16:creationId xmlns:a16="http://schemas.microsoft.com/office/drawing/2014/main" id="{24C1CF06-BD3E-4A66-B933-D3392A12831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512291" y="1532116"/>
                        <a:ext cx="112458" cy="678589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7" name="Connettore diritto 276">
                        <a:extLst>
                          <a:ext uri="{FF2B5EF4-FFF2-40B4-BE49-F238E27FC236}">
                            <a16:creationId xmlns:a16="http://schemas.microsoft.com/office/drawing/2014/main" id="{6DBFEA0C-9F60-47F9-A6EB-A3CFDD3C238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556400" y="1531701"/>
                        <a:ext cx="173264" cy="806894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8" name="Connettore diritto 277">
                        <a:extLst>
                          <a:ext uri="{FF2B5EF4-FFF2-40B4-BE49-F238E27FC236}">
                            <a16:creationId xmlns:a16="http://schemas.microsoft.com/office/drawing/2014/main" id="{BD885689-9712-482E-BE29-D007D6A05CF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597522" y="1538784"/>
                        <a:ext cx="229977" cy="918017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9" name="Connettore diritto 278">
                        <a:extLst>
                          <a:ext uri="{FF2B5EF4-FFF2-40B4-BE49-F238E27FC236}">
                            <a16:creationId xmlns:a16="http://schemas.microsoft.com/office/drawing/2014/main" id="{0912041B-8266-4C6C-BF29-E3F50BAA929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7054390" y="1527709"/>
                        <a:ext cx="58051" cy="274014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1" name="Connettore diritto 280">
                        <a:extLst>
                          <a:ext uri="{FF2B5EF4-FFF2-40B4-BE49-F238E27FC236}">
                            <a16:creationId xmlns:a16="http://schemas.microsoft.com/office/drawing/2014/main" id="{2CB6FC25-0B4C-4B39-8DDC-5D5054BC55C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7010191" y="1540769"/>
                        <a:ext cx="60106" cy="239930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2" name="Connettore diritto 281">
                        <a:extLst>
                          <a:ext uri="{FF2B5EF4-FFF2-40B4-BE49-F238E27FC236}">
                            <a16:creationId xmlns:a16="http://schemas.microsoft.com/office/drawing/2014/main" id="{132769BC-41BC-49F6-B1FC-6D7CD0D2303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6972997" y="1544459"/>
                        <a:ext cx="62901" cy="223146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3" name="Connettore diritto 282">
                        <a:extLst>
                          <a:ext uri="{FF2B5EF4-FFF2-40B4-BE49-F238E27FC236}">
                            <a16:creationId xmlns:a16="http://schemas.microsoft.com/office/drawing/2014/main" id="{3BC02C0A-FE31-46D2-A86C-0C5898F56F1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6946532" y="1536510"/>
                        <a:ext cx="69715" cy="229064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5" name="Connettore diritto 284">
                        <a:extLst>
                          <a:ext uri="{FF2B5EF4-FFF2-40B4-BE49-F238E27FC236}">
                            <a16:creationId xmlns:a16="http://schemas.microsoft.com/office/drawing/2014/main" id="{09A822A5-586F-47E9-A827-3FE547BB3FA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887950" y="1538136"/>
                        <a:ext cx="89810" cy="269550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6" name="Connettore diritto 285">
                        <a:extLst>
                          <a:ext uri="{FF2B5EF4-FFF2-40B4-BE49-F238E27FC236}">
                            <a16:creationId xmlns:a16="http://schemas.microsoft.com/office/drawing/2014/main" id="{E5D47B0D-837E-4C43-903F-C6393776B98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6919979" y="1534189"/>
                        <a:ext cx="75957" cy="240442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3" name="Connettore diritto 82">
                      <a:extLst>
                        <a:ext uri="{FF2B5EF4-FFF2-40B4-BE49-F238E27FC236}">
                          <a16:creationId xmlns:a16="http://schemas.microsoft.com/office/drawing/2014/main" id="{723C52AB-CD18-4100-A197-C3ED84A3F69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336736" y="1540546"/>
                      <a:ext cx="0" cy="437858"/>
                    </a:xfrm>
                    <a:prstGeom prst="line">
                      <a:avLst/>
                    </a:prstGeom>
                    <a:ln w="3175">
                      <a:solidFill>
                        <a:srgbClr val="0099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7" name="Connettore diritto 286">
                    <a:extLst>
                      <a:ext uri="{FF2B5EF4-FFF2-40B4-BE49-F238E27FC236}">
                        <a16:creationId xmlns:a16="http://schemas.microsoft.com/office/drawing/2014/main" id="{A38AE0D4-253A-4EE7-991A-34B8A9AD528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36907" y="1544290"/>
                    <a:ext cx="285404" cy="1033192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8" name="Connettore diritto 287">
                    <a:extLst>
                      <a:ext uri="{FF2B5EF4-FFF2-40B4-BE49-F238E27FC236}">
                        <a16:creationId xmlns:a16="http://schemas.microsoft.com/office/drawing/2014/main" id="{C06282A2-3F9B-4DB2-B7B9-6E81A23386F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60360" y="1534059"/>
                    <a:ext cx="341887" cy="1163316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9" name="Connettore diritto 288">
                    <a:extLst>
                      <a:ext uri="{FF2B5EF4-FFF2-40B4-BE49-F238E27FC236}">
                        <a16:creationId xmlns:a16="http://schemas.microsoft.com/office/drawing/2014/main" id="{21AC1186-C5F3-4F3F-8F59-A71DC2BDDD5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78889" y="1545295"/>
                    <a:ext cx="399940" cy="1282392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0" name="Connettore diritto 289">
                    <a:extLst>
                      <a:ext uri="{FF2B5EF4-FFF2-40B4-BE49-F238E27FC236}">
                        <a16:creationId xmlns:a16="http://schemas.microsoft.com/office/drawing/2014/main" id="{78317541-60D9-4835-A6EA-8CF58B199E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89912" y="1544290"/>
                    <a:ext cx="432315" cy="1335030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Connettore diritto 290">
                    <a:extLst>
                      <a:ext uri="{FF2B5EF4-FFF2-40B4-BE49-F238E27FC236}">
                        <a16:creationId xmlns:a16="http://schemas.microsoft.com/office/drawing/2014/main" id="{FC52BD39-BE61-4B49-85C5-BD6EE1E55C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702694" y="1546897"/>
                    <a:ext cx="510331" cy="1512971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2" name="Gruppo 291">
                  <a:extLst>
                    <a:ext uri="{FF2B5EF4-FFF2-40B4-BE49-F238E27FC236}">
                      <a16:creationId xmlns:a16="http://schemas.microsoft.com/office/drawing/2014/main" id="{BE81B437-E1CB-4746-AA8E-66ED73896D1B}"/>
                    </a:ext>
                  </a:extLst>
                </p:cNvPr>
                <p:cNvGrpSpPr/>
                <p:nvPr/>
              </p:nvGrpSpPr>
              <p:grpSpPr>
                <a:xfrm>
                  <a:off x="6889142" y="1775098"/>
                  <a:ext cx="1399916" cy="1691186"/>
                  <a:chOff x="2324863" y="1849609"/>
                  <a:chExt cx="1399916" cy="1691186"/>
                </a:xfrm>
              </p:grpSpPr>
              <p:sp>
                <p:nvSpPr>
                  <p:cNvPr id="293" name="Figura a mano libera: forma 292">
                    <a:extLst>
                      <a:ext uri="{FF2B5EF4-FFF2-40B4-BE49-F238E27FC236}">
                        <a16:creationId xmlns:a16="http://schemas.microsoft.com/office/drawing/2014/main" id="{3DF24CA4-BD75-41E1-B917-BF781D5761E5}"/>
                      </a:ext>
                    </a:extLst>
                  </p:cNvPr>
                  <p:cNvSpPr/>
                  <p:nvPr/>
                </p:nvSpPr>
                <p:spPr>
                  <a:xfrm>
                    <a:off x="2324863" y="1851101"/>
                    <a:ext cx="1399916" cy="1689694"/>
                  </a:xfrm>
                  <a:custGeom>
                    <a:avLst/>
                    <a:gdLst>
                      <a:gd name="connsiteX0" fmla="*/ 20854 w 1399916"/>
                      <a:gd name="connsiteY0" fmla="*/ 0 h 1689694"/>
                      <a:gd name="connsiteX1" fmla="*/ 4288 w 1399916"/>
                      <a:gd name="connsiteY1" fmla="*/ 86139 h 1689694"/>
                      <a:gd name="connsiteX2" fmla="*/ 90428 w 1399916"/>
                      <a:gd name="connsiteY2" fmla="*/ 245166 h 1689694"/>
                      <a:gd name="connsiteX3" fmla="*/ 203071 w 1399916"/>
                      <a:gd name="connsiteY3" fmla="*/ 390939 h 1689694"/>
                      <a:gd name="connsiteX4" fmla="*/ 454862 w 1399916"/>
                      <a:gd name="connsiteY4" fmla="*/ 692426 h 1689694"/>
                      <a:gd name="connsiteX5" fmla="*/ 756349 w 1399916"/>
                      <a:gd name="connsiteY5" fmla="*/ 1027044 h 1689694"/>
                      <a:gd name="connsiteX6" fmla="*/ 1008141 w 1399916"/>
                      <a:gd name="connsiteY6" fmla="*/ 1338470 h 1689694"/>
                      <a:gd name="connsiteX7" fmla="*/ 1140662 w 1399916"/>
                      <a:gd name="connsiteY7" fmla="*/ 1487557 h 1689694"/>
                      <a:gd name="connsiteX8" fmla="*/ 1279810 w 1399916"/>
                      <a:gd name="connsiteY8" fmla="*/ 1630018 h 1689694"/>
                      <a:gd name="connsiteX9" fmla="*/ 1359323 w 1399916"/>
                      <a:gd name="connsiteY9" fmla="*/ 1689653 h 1689694"/>
                      <a:gd name="connsiteX10" fmla="*/ 1399080 w 1399916"/>
                      <a:gd name="connsiteY10" fmla="*/ 1636644 h 1689694"/>
                      <a:gd name="connsiteX11" fmla="*/ 1382515 w 1399916"/>
                      <a:gd name="connsiteY11" fmla="*/ 1490870 h 168969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399916" h="1689694">
                        <a:moveTo>
                          <a:pt x="20854" y="0"/>
                        </a:moveTo>
                        <a:cubicBezTo>
                          <a:pt x="6773" y="22639"/>
                          <a:pt x="-7308" y="45278"/>
                          <a:pt x="4288" y="86139"/>
                        </a:cubicBezTo>
                        <a:cubicBezTo>
                          <a:pt x="15884" y="127000"/>
                          <a:pt x="57298" y="194366"/>
                          <a:pt x="90428" y="245166"/>
                        </a:cubicBezTo>
                        <a:cubicBezTo>
                          <a:pt x="123558" y="295966"/>
                          <a:pt x="142332" y="316396"/>
                          <a:pt x="203071" y="390939"/>
                        </a:cubicBezTo>
                        <a:cubicBezTo>
                          <a:pt x="263810" y="465482"/>
                          <a:pt x="362649" y="586409"/>
                          <a:pt x="454862" y="692426"/>
                        </a:cubicBezTo>
                        <a:cubicBezTo>
                          <a:pt x="547075" y="798444"/>
                          <a:pt x="664136" y="919370"/>
                          <a:pt x="756349" y="1027044"/>
                        </a:cubicBezTo>
                        <a:cubicBezTo>
                          <a:pt x="848562" y="1134718"/>
                          <a:pt x="944089" y="1261718"/>
                          <a:pt x="1008141" y="1338470"/>
                        </a:cubicBezTo>
                        <a:cubicBezTo>
                          <a:pt x="1072193" y="1415222"/>
                          <a:pt x="1095384" y="1438966"/>
                          <a:pt x="1140662" y="1487557"/>
                        </a:cubicBezTo>
                        <a:cubicBezTo>
                          <a:pt x="1185940" y="1536148"/>
                          <a:pt x="1243367" y="1596335"/>
                          <a:pt x="1279810" y="1630018"/>
                        </a:cubicBezTo>
                        <a:cubicBezTo>
                          <a:pt x="1316254" y="1663701"/>
                          <a:pt x="1339445" y="1688549"/>
                          <a:pt x="1359323" y="1689653"/>
                        </a:cubicBezTo>
                        <a:cubicBezTo>
                          <a:pt x="1379201" y="1690757"/>
                          <a:pt x="1395215" y="1669775"/>
                          <a:pt x="1399080" y="1636644"/>
                        </a:cubicBezTo>
                        <a:cubicBezTo>
                          <a:pt x="1402945" y="1603514"/>
                          <a:pt x="1392730" y="1547192"/>
                          <a:pt x="1382515" y="1490870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94" name="Figura a mano libera: forma 293">
                    <a:extLst>
                      <a:ext uri="{FF2B5EF4-FFF2-40B4-BE49-F238E27FC236}">
                        <a16:creationId xmlns:a16="http://schemas.microsoft.com/office/drawing/2014/main" id="{1B377C9F-5CE4-4BA9-95B0-B97A2FCDFA7D}"/>
                      </a:ext>
                    </a:extLst>
                  </p:cNvPr>
                  <p:cNvSpPr/>
                  <p:nvPr/>
                </p:nvSpPr>
                <p:spPr>
                  <a:xfrm>
                    <a:off x="2340277" y="1849609"/>
                    <a:ext cx="1371600" cy="1492969"/>
                  </a:xfrm>
                  <a:custGeom>
                    <a:avLst/>
                    <a:gdLst>
                      <a:gd name="connsiteX0" fmla="*/ 0 w 1371600"/>
                      <a:gd name="connsiteY0" fmla="*/ 15672 h 1492969"/>
                      <a:gd name="connsiteX1" fmla="*/ 49161 w 1371600"/>
                      <a:gd name="connsiteY1" fmla="*/ 5840 h 1492969"/>
                      <a:gd name="connsiteX2" fmla="*/ 253181 w 1371600"/>
                      <a:gd name="connsiteY2" fmla="*/ 94330 h 1492969"/>
                      <a:gd name="connsiteX3" fmla="*/ 658761 w 1371600"/>
                      <a:gd name="connsiteY3" fmla="*/ 396672 h 1492969"/>
                      <a:gd name="connsiteX4" fmla="*/ 943897 w 1371600"/>
                      <a:gd name="connsiteY4" fmla="*/ 703930 h 1492969"/>
                      <a:gd name="connsiteX5" fmla="*/ 1179871 w 1371600"/>
                      <a:gd name="connsiteY5" fmla="*/ 1040685 h 1492969"/>
                      <a:gd name="connsiteX6" fmla="*/ 1327355 w 1371600"/>
                      <a:gd name="connsiteY6" fmla="*/ 1347943 h 1492969"/>
                      <a:gd name="connsiteX7" fmla="*/ 1371600 w 1371600"/>
                      <a:gd name="connsiteY7" fmla="*/ 1492969 h 1492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371600" h="1492969">
                        <a:moveTo>
                          <a:pt x="0" y="15672"/>
                        </a:moveTo>
                        <a:cubicBezTo>
                          <a:pt x="3482" y="4201"/>
                          <a:pt x="6964" y="-7270"/>
                          <a:pt x="49161" y="5840"/>
                        </a:cubicBezTo>
                        <a:cubicBezTo>
                          <a:pt x="91358" y="18950"/>
                          <a:pt x="151581" y="29191"/>
                          <a:pt x="253181" y="94330"/>
                        </a:cubicBezTo>
                        <a:cubicBezTo>
                          <a:pt x="354781" y="159469"/>
                          <a:pt x="543642" y="295072"/>
                          <a:pt x="658761" y="396672"/>
                        </a:cubicBezTo>
                        <a:cubicBezTo>
                          <a:pt x="773880" y="498272"/>
                          <a:pt x="857045" y="596595"/>
                          <a:pt x="943897" y="703930"/>
                        </a:cubicBezTo>
                        <a:cubicBezTo>
                          <a:pt x="1030749" y="811265"/>
                          <a:pt x="1115961" y="933350"/>
                          <a:pt x="1179871" y="1040685"/>
                        </a:cubicBezTo>
                        <a:cubicBezTo>
                          <a:pt x="1243781" y="1148020"/>
                          <a:pt x="1295400" y="1272562"/>
                          <a:pt x="1327355" y="1347943"/>
                        </a:cubicBezTo>
                        <a:cubicBezTo>
                          <a:pt x="1359310" y="1423324"/>
                          <a:pt x="1365455" y="1458146"/>
                          <a:pt x="1371600" y="1492969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</p:grpSp>
        <p:grpSp>
          <p:nvGrpSpPr>
            <p:cNvPr id="384" name="Gruppo 383">
              <a:extLst>
                <a:ext uri="{FF2B5EF4-FFF2-40B4-BE49-F238E27FC236}">
                  <a16:creationId xmlns:a16="http://schemas.microsoft.com/office/drawing/2014/main" id="{3DB262AE-7A54-4D9D-B16F-DDB91009A70C}"/>
                </a:ext>
              </a:extLst>
            </p:cNvPr>
            <p:cNvGrpSpPr/>
            <p:nvPr/>
          </p:nvGrpSpPr>
          <p:grpSpPr>
            <a:xfrm>
              <a:off x="6890369" y="4905542"/>
              <a:ext cx="1392210" cy="1289650"/>
              <a:chOff x="6879837" y="4905542"/>
              <a:chExt cx="1392210" cy="1289650"/>
            </a:xfrm>
          </p:grpSpPr>
          <p:sp>
            <p:nvSpPr>
              <p:cNvPr id="161" name="Figura a mano libera: forma 160">
                <a:extLst>
                  <a:ext uri="{FF2B5EF4-FFF2-40B4-BE49-F238E27FC236}">
                    <a16:creationId xmlns:a16="http://schemas.microsoft.com/office/drawing/2014/main" id="{C6D85BD7-AAA3-403D-BDCD-5C081C137EB7}"/>
                  </a:ext>
                </a:extLst>
              </p:cNvPr>
              <p:cNvSpPr/>
              <p:nvPr/>
            </p:nvSpPr>
            <p:spPr>
              <a:xfrm>
                <a:off x="6881405" y="4921297"/>
                <a:ext cx="1390553" cy="1244835"/>
              </a:xfrm>
              <a:custGeom>
                <a:avLst/>
                <a:gdLst>
                  <a:gd name="connsiteX0" fmla="*/ 255995 w 1390553"/>
                  <a:gd name="connsiteY0" fmla="*/ 1135686 h 1244835"/>
                  <a:gd name="connsiteX1" fmla="*/ 52160 w 1390553"/>
                  <a:gd name="connsiteY1" fmla="*/ 899466 h 1244835"/>
                  <a:gd name="connsiteX2" fmla="*/ 725 w 1390553"/>
                  <a:gd name="connsiteY2" fmla="*/ 581331 h 1244835"/>
                  <a:gd name="connsiteX3" fmla="*/ 76925 w 1390553"/>
                  <a:gd name="connsiteY3" fmla="*/ 360351 h 1244835"/>
                  <a:gd name="connsiteX4" fmla="*/ 191225 w 1390553"/>
                  <a:gd name="connsiteY4" fmla="*/ 207951 h 1244835"/>
                  <a:gd name="connsiteX5" fmla="*/ 446495 w 1390553"/>
                  <a:gd name="connsiteY5" fmla="*/ 44121 h 1244835"/>
                  <a:gd name="connsiteX6" fmla="*/ 745580 w 1390553"/>
                  <a:gd name="connsiteY6" fmla="*/ 306 h 1244835"/>
                  <a:gd name="connsiteX7" fmla="*/ 998945 w 1390553"/>
                  <a:gd name="connsiteY7" fmla="*/ 26976 h 1244835"/>
                  <a:gd name="connsiteX8" fmla="*/ 1126580 w 1390553"/>
                  <a:gd name="connsiteY8" fmla="*/ 70791 h 1244835"/>
                  <a:gd name="connsiteX9" fmla="*/ 1263740 w 1390553"/>
                  <a:gd name="connsiteY9" fmla="*/ 175566 h 1244835"/>
                  <a:gd name="connsiteX10" fmla="*/ 1353275 w 1390553"/>
                  <a:gd name="connsiteY10" fmla="*/ 293676 h 1244835"/>
                  <a:gd name="connsiteX11" fmla="*/ 1389470 w 1390553"/>
                  <a:gd name="connsiteY11" fmla="*/ 434646 h 1244835"/>
                  <a:gd name="connsiteX12" fmla="*/ 1376135 w 1390553"/>
                  <a:gd name="connsiteY12" fmla="*/ 604191 h 1244835"/>
                  <a:gd name="connsiteX13" fmla="*/ 1326605 w 1390553"/>
                  <a:gd name="connsiteY13" fmla="*/ 737541 h 1244835"/>
                  <a:gd name="connsiteX14" fmla="*/ 1183730 w 1390553"/>
                  <a:gd name="connsiteY14" fmla="*/ 956616 h 1244835"/>
                  <a:gd name="connsiteX15" fmla="*/ 951320 w 1390553"/>
                  <a:gd name="connsiteY15" fmla="*/ 1147116 h 1244835"/>
                  <a:gd name="connsiteX16" fmla="*/ 667475 w 1390553"/>
                  <a:gd name="connsiteY16" fmla="*/ 1238556 h 1244835"/>
                  <a:gd name="connsiteX17" fmla="*/ 476975 w 1390553"/>
                  <a:gd name="connsiteY17" fmla="*/ 1225221 h 1244835"/>
                  <a:gd name="connsiteX18" fmla="*/ 255995 w 1390553"/>
                  <a:gd name="connsiteY18" fmla="*/ 1135686 h 1244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390553" h="1244835">
                    <a:moveTo>
                      <a:pt x="255995" y="1135686"/>
                    </a:moveTo>
                    <a:cubicBezTo>
                      <a:pt x="185193" y="1081394"/>
                      <a:pt x="94705" y="991858"/>
                      <a:pt x="52160" y="899466"/>
                    </a:cubicBezTo>
                    <a:cubicBezTo>
                      <a:pt x="9615" y="807074"/>
                      <a:pt x="-3403" y="671183"/>
                      <a:pt x="725" y="581331"/>
                    </a:cubicBezTo>
                    <a:cubicBezTo>
                      <a:pt x="4852" y="491478"/>
                      <a:pt x="45175" y="422581"/>
                      <a:pt x="76925" y="360351"/>
                    </a:cubicBezTo>
                    <a:cubicBezTo>
                      <a:pt x="108675" y="298121"/>
                      <a:pt x="129630" y="260656"/>
                      <a:pt x="191225" y="207951"/>
                    </a:cubicBezTo>
                    <a:cubicBezTo>
                      <a:pt x="252820" y="155246"/>
                      <a:pt x="354103" y="78728"/>
                      <a:pt x="446495" y="44121"/>
                    </a:cubicBezTo>
                    <a:cubicBezTo>
                      <a:pt x="538887" y="9514"/>
                      <a:pt x="653505" y="3163"/>
                      <a:pt x="745580" y="306"/>
                    </a:cubicBezTo>
                    <a:cubicBezTo>
                      <a:pt x="837655" y="-2552"/>
                      <a:pt x="935445" y="15228"/>
                      <a:pt x="998945" y="26976"/>
                    </a:cubicBezTo>
                    <a:cubicBezTo>
                      <a:pt x="1062445" y="38724"/>
                      <a:pt x="1082447" y="46026"/>
                      <a:pt x="1126580" y="70791"/>
                    </a:cubicBezTo>
                    <a:cubicBezTo>
                      <a:pt x="1170713" y="95556"/>
                      <a:pt x="1225958" y="138419"/>
                      <a:pt x="1263740" y="175566"/>
                    </a:cubicBezTo>
                    <a:cubicBezTo>
                      <a:pt x="1301522" y="212713"/>
                      <a:pt x="1332320" y="250496"/>
                      <a:pt x="1353275" y="293676"/>
                    </a:cubicBezTo>
                    <a:cubicBezTo>
                      <a:pt x="1374230" y="336856"/>
                      <a:pt x="1385660" y="382894"/>
                      <a:pt x="1389470" y="434646"/>
                    </a:cubicBezTo>
                    <a:cubicBezTo>
                      <a:pt x="1393280" y="486398"/>
                      <a:pt x="1386612" y="553709"/>
                      <a:pt x="1376135" y="604191"/>
                    </a:cubicBezTo>
                    <a:cubicBezTo>
                      <a:pt x="1365658" y="654673"/>
                      <a:pt x="1358672" y="678804"/>
                      <a:pt x="1326605" y="737541"/>
                    </a:cubicBezTo>
                    <a:cubicBezTo>
                      <a:pt x="1294538" y="796278"/>
                      <a:pt x="1246277" y="888354"/>
                      <a:pt x="1183730" y="956616"/>
                    </a:cubicBezTo>
                    <a:cubicBezTo>
                      <a:pt x="1121183" y="1024878"/>
                      <a:pt x="1037362" y="1100126"/>
                      <a:pt x="951320" y="1147116"/>
                    </a:cubicBezTo>
                    <a:cubicBezTo>
                      <a:pt x="865278" y="1194106"/>
                      <a:pt x="746533" y="1225539"/>
                      <a:pt x="667475" y="1238556"/>
                    </a:cubicBezTo>
                    <a:cubicBezTo>
                      <a:pt x="588418" y="1251574"/>
                      <a:pt x="545237" y="1243001"/>
                      <a:pt x="476975" y="1225221"/>
                    </a:cubicBezTo>
                    <a:cubicBezTo>
                      <a:pt x="408713" y="1207441"/>
                      <a:pt x="326797" y="1189978"/>
                      <a:pt x="255995" y="1135686"/>
                    </a:cubicBezTo>
                    <a:close/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343" name="Gruppo 342">
                <a:extLst>
                  <a:ext uri="{FF2B5EF4-FFF2-40B4-BE49-F238E27FC236}">
                    <a16:creationId xmlns:a16="http://schemas.microsoft.com/office/drawing/2014/main" id="{5DC155F8-CFEB-4BBE-A1E6-78EDB25052CB}"/>
                  </a:ext>
                </a:extLst>
              </p:cNvPr>
              <p:cNvGrpSpPr/>
              <p:nvPr/>
            </p:nvGrpSpPr>
            <p:grpSpPr>
              <a:xfrm>
                <a:off x="6879837" y="4905542"/>
                <a:ext cx="1392210" cy="1289650"/>
                <a:chOff x="6879837" y="4905542"/>
                <a:chExt cx="1392210" cy="1289650"/>
              </a:xfrm>
            </p:grpSpPr>
            <p:grpSp>
              <p:nvGrpSpPr>
                <p:cNvPr id="341" name="Gruppo 340">
                  <a:extLst>
                    <a:ext uri="{FF2B5EF4-FFF2-40B4-BE49-F238E27FC236}">
                      <a16:creationId xmlns:a16="http://schemas.microsoft.com/office/drawing/2014/main" id="{7AD5A440-C467-4D21-A709-AE80907BE511}"/>
                    </a:ext>
                  </a:extLst>
                </p:cNvPr>
                <p:cNvGrpSpPr/>
                <p:nvPr/>
              </p:nvGrpSpPr>
              <p:grpSpPr>
                <a:xfrm>
                  <a:off x="6879837" y="4905542"/>
                  <a:ext cx="1392210" cy="1289650"/>
                  <a:chOff x="6879837" y="4905542"/>
                  <a:chExt cx="1392210" cy="1289650"/>
                </a:xfrm>
              </p:grpSpPr>
              <p:cxnSp>
                <p:nvCxnSpPr>
                  <p:cNvPr id="263" name="Connettore diritto 262">
                    <a:extLst>
                      <a:ext uri="{FF2B5EF4-FFF2-40B4-BE49-F238E27FC236}">
                        <a16:creationId xmlns:a16="http://schemas.microsoft.com/office/drawing/2014/main" id="{E31D2AE5-3812-4008-900F-86240D9021A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660360" y="5215357"/>
                    <a:ext cx="585007" cy="272794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1" name="Connettore diritto 300">
                    <a:extLst>
                      <a:ext uri="{FF2B5EF4-FFF2-40B4-BE49-F238E27FC236}">
                        <a16:creationId xmlns:a16="http://schemas.microsoft.com/office/drawing/2014/main" id="{C5DBD34D-7BA6-4A8B-926F-072F1CE99D0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932419" y="5781535"/>
                    <a:ext cx="92240" cy="43012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2" name="Connettore diritto 301">
                    <a:extLst>
                      <a:ext uri="{FF2B5EF4-FFF2-40B4-BE49-F238E27FC236}">
                        <a16:creationId xmlns:a16="http://schemas.microsoft.com/office/drawing/2014/main" id="{9BC46987-949C-46CC-B5EA-D1E2FC6B9E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612540" y="5045474"/>
                    <a:ext cx="499124" cy="382485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3" name="Connettore diritto 302">
                    <a:extLst>
                      <a:ext uri="{FF2B5EF4-FFF2-40B4-BE49-F238E27FC236}">
                        <a16:creationId xmlns:a16="http://schemas.microsoft.com/office/drawing/2014/main" id="{8FEE7C5B-B1FC-4034-A9F8-513F537A0D8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988570" y="5852819"/>
                    <a:ext cx="65755" cy="50390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4" name="Connettore diritto 303">
                    <a:extLst>
                      <a:ext uri="{FF2B5EF4-FFF2-40B4-BE49-F238E27FC236}">
                        <a16:creationId xmlns:a16="http://schemas.microsoft.com/office/drawing/2014/main" id="{97E6D277-76F7-45EE-AE45-EF519CAEC0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566980" y="4961899"/>
                    <a:ext cx="370574" cy="413132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5" name="Connettore diritto 304">
                    <a:extLst>
                      <a:ext uri="{FF2B5EF4-FFF2-40B4-BE49-F238E27FC236}">
                        <a16:creationId xmlns:a16="http://schemas.microsoft.com/office/drawing/2014/main" id="{36DCF48D-468B-4C59-8565-97D75106B8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039953" y="5903562"/>
                    <a:ext cx="53058" cy="59151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6" name="Connettore diritto 305">
                    <a:extLst>
                      <a:ext uri="{FF2B5EF4-FFF2-40B4-BE49-F238E27FC236}">
                        <a16:creationId xmlns:a16="http://schemas.microsoft.com/office/drawing/2014/main" id="{E44E8E4A-C1B9-42CA-BA98-FA4814540F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521409" y="4932696"/>
                    <a:ext cx="241984" cy="398733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7" name="Connettore diritto 306">
                    <a:extLst>
                      <a:ext uri="{FF2B5EF4-FFF2-40B4-BE49-F238E27FC236}">
                        <a16:creationId xmlns:a16="http://schemas.microsoft.com/office/drawing/2014/main" id="{33ACD20A-6EBF-497C-B4BE-18F6FB9E793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099206" y="5950301"/>
                    <a:ext cx="50723" cy="83583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8" name="Connettore diritto 307">
                    <a:extLst>
                      <a:ext uri="{FF2B5EF4-FFF2-40B4-BE49-F238E27FC236}">
                        <a16:creationId xmlns:a16="http://schemas.microsoft.com/office/drawing/2014/main" id="{9BE75CFB-B700-42D7-BCD6-6F105C83134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56323" y="4905542"/>
                    <a:ext cx="151517" cy="400389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9" name="Connettore diritto 308">
                    <a:extLst>
                      <a:ext uri="{FF2B5EF4-FFF2-40B4-BE49-F238E27FC236}">
                        <a16:creationId xmlns:a16="http://schemas.microsoft.com/office/drawing/2014/main" id="{E09A4E07-5779-491C-A5AA-6809F01E34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174124" y="5973960"/>
                    <a:ext cx="40406" cy="112874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0" name="Connettore diritto 309">
                    <a:extLst>
                      <a:ext uri="{FF2B5EF4-FFF2-40B4-BE49-F238E27FC236}">
                        <a16:creationId xmlns:a16="http://schemas.microsoft.com/office/drawing/2014/main" id="{5835B25B-CDCC-43D4-9078-6ADC1BC1A39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388266" y="4946276"/>
                    <a:ext cx="55655" cy="340146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Connettore diritto 310">
                    <a:extLst>
                      <a:ext uri="{FF2B5EF4-FFF2-40B4-BE49-F238E27FC236}">
                        <a16:creationId xmlns:a16="http://schemas.microsoft.com/office/drawing/2014/main" id="{B025168D-1FF6-4437-AF54-A352D40485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250030" y="5991662"/>
                    <a:ext cx="22094" cy="135036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2" name="Connettore diritto 311">
                    <a:extLst>
                      <a:ext uri="{FF2B5EF4-FFF2-40B4-BE49-F238E27FC236}">
                        <a16:creationId xmlns:a16="http://schemas.microsoft.com/office/drawing/2014/main" id="{0B2AAC98-F3C5-48C4-B07E-CAD9C23341A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43161" y="6000243"/>
                    <a:ext cx="4842" cy="159466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3" name="Connettore diritto 312">
                    <a:extLst>
                      <a:ext uri="{FF2B5EF4-FFF2-40B4-BE49-F238E27FC236}">
                        <a16:creationId xmlns:a16="http://schemas.microsoft.com/office/drawing/2014/main" id="{A99B37DA-8760-4985-B55B-594B10BE8BB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13284" y="4971827"/>
                    <a:ext cx="11503" cy="317354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5" name="Connettore diritto 314">
                    <a:extLst>
                      <a:ext uri="{FF2B5EF4-FFF2-40B4-BE49-F238E27FC236}">
                        <a16:creationId xmlns:a16="http://schemas.microsoft.com/office/drawing/2014/main" id="{DCE3B0E5-295A-4244-85FB-DF1C5DD7DA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187803" y="5043127"/>
                    <a:ext cx="63663" cy="255302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6" name="Connettore diritto 315">
                    <a:extLst>
                      <a:ext uri="{FF2B5EF4-FFF2-40B4-BE49-F238E27FC236}">
                        <a16:creationId xmlns:a16="http://schemas.microsoft.com/office/drawing/2014/main" id="{760BFA48-831E-4A17-A47A-FF4174F88A1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424113" y="5990567"/>
                    <a:ext cx="39892" cy="184751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7" name="Connettore diritto 316">
                    <a:extLst>
                      <a:ext uri="{FF2B5EF4-FFF2-40B4-BE49-F238E27FC236}">
                        <a16:creationId xmlns:a16="http://schemas.microsoft.com/office/drawing/2014/main" id="{E8837C61-D6A7-4EB3-81F1-28B6B801EBE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481402" y="5966405"/>
                    <a:ext cx="106169" cy="228787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8" name="Connettore diritto 317">
                    <a:extLst>
                      <a:ext uri="{FF2B5EF4-FFF2-40B4-BE49-F238E27FC236}">
                        <a16:creationId xmlns:a16="http://schemas.microsoft.com/office/drawing/2014/main" id="{5EBCEA16-025B-4E40-9359-0ADCCDE21B0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560901" y="5925018"/>
                    <a:ext cx="158489" cy="212491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9" name="Connettore diritto 318">
                    <a:extLst>
                      <a:ext uri="{FF2B5EF4-FFF2-40B4-BE49-F238E27FC236}">
                        <a16:creationId xmlns:a16="http://schemas.microsoft.com/office/drawing/2014/main" id="{A277D9C1-A269-4178-9434-499BA34775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94804" y="5204211"/>
                    <a:ext cx="117106" cy="149638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0" name="Connettore diritto 319">
                    <a:extLst>
                      <a:ext uri="{FF2B5EF4-FFF2-40B4-BE49-F238E27FC236}">
                        <a16:creationId xmlns:a16="http://schemas.microsoft.com/office/drawing/2014/main" id="{81C755EE-2BA8-4B62-B051-82BC44E1380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094646" y="5121983"/>
                    <a:ext cx="92588" cy="199519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1" name="Connettore diritto 320">
                    <a:extLst>
                      <a:ext uri="{FF2B5EF4-FFF2-40B4-BE49-F238E27FC236}">
                        <a16:creationId xmlns:a16="http://schemas.microsoft.com/office/drawing/2014/main" id="{3FD19C89-A37D-4B12-BACE-043E3ACC4EA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595655" y="5862658"/>
                    <a:ext cx="247313" cy="217929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2" name="Connettore diritto 321">
                    <a:extLst>
                      <a:ext uri="{FF2B5EF4-FFF2-40B4-BE49-F238E27FC236}">
                        <a16:creationId xmlns:a16="http://schemas.microsoft.com/office/drawing/2014/main" id="{D220B5AC-BD32-42EB-80F4-090E867DFB2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955639" y="5304726"/>
                    <a:ext cx="109907" cy="96849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Connettore diritto 322">
                    <a:extLst>
                      <a:ext uri="{FF2B5EF4-FFF2-40B4-BE49-F238E27FC236}">
                        <a16:creationId xmlns:a16="http://schemas.microsoft.com/office/drawing/2014/main" id="{BDAB04F1-E96C-4516-897A-CBB465E1AB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648408" y="5825827"/>
                    <a:ext cx="298423" cy="181118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ttore diritto 323">
                    <a:extLst>
                      <a:ext uri="{FF2B5EF4-FFF2-40B4-BE49-F238E27FC236}">
                        <a16:creationId xmlns:a16="http://schemas.microsoft.com/office/drawing/2014/main" id="{46695581-5F55-48ED-AB99-3D212DA4291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15557" y="5382266"/>
                    <a:ext cx="114757" cy="69647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5" name="Connettore diritto 324">
                    <a:extLst>
                      <a:ext uri="{FF2B5EF4-FFF2-40B4-BE49-F238E27FC236}">
                        <a16:creationId xmlns:a16="http://schemas.microsoft.com/office/drawing/2014/main" id="{3FDE5E6A-2E5D-49EF-965C-FA10CDBB209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65613" y="5753981"/>
                    <a:ext cx="396463" cy="144301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6" name="Connettore diritto 325">
                    <a:extLst>
                      <a:ext uri="{FF2B5EF4-FFF2-40B4-BE49-F238E27FC236}">
                        <a16:creationId xmlns:a16="http://schemas.microsoft.com/office/drawing/2014/main" id="{D0064CAF-84DF-463D-BA22-4B90A5C11D5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88794" y="5475057"/>
                    <a:ext cx="110163" cy="40096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7" name="Connettore diritto 326">
                    <a:extLst>
                      <a:ext uri="{FF2B5EF4-FFF2-40B4-BE49-F238E27FC236}">
                        <a16:creationId xmlns:a16="http://schemas.microsoft.com/office/drawing/2014/main" id="{55ED5881-29FD-4D9C-AE65-C73D4F0FE4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683468" y="5692310"/>
                    <a:ext cx="472190" cy="77214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8" name="Connettore diritto 327">
                    <a:extLst>
                      <a:ext uri="{FF2B5EF4-FFF2-40B4-BE49-F238E27FC236}">
                        <a16:creationId xmlns:a16="http://schemas.microsoft.com/office/drawing/2014/main" id="{29321512-567D-4231-8947-1A47A5EA97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879837" y="5559112"/>
                    <a:ext cx="105808" cy="17302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0" name="Connettore diritto 329">
                    <a:extLst>
                      <a:ext uri="{FF2B5EF4-FFF2-40B4-BE49-F238E27FC236}">
                        <a16:creationId xmlns:a16="http://schemas.microsoft.com/office/drawing/2014/main" id="{A4DD43B9-F4FD-4A8D-9B3B-A801EA80FF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900483" y="5633911"/>
                    <a:ext cx="80906" cy="0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1" name="Connettore diritto 330">
                    <a:extLst>
                      <a:ext uri="{FF2B5EF4-FFF2-40B4-BE49-F238E27FC236}">
                        <a16:creationId xmlns:a16="http://schemas.microsoft.com/office/drawing/2014/main" id="{3B58A397-278A-4462-87E8-D9EAAD637B9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689642" y="5444561"/>
                    <a:ext cx="582405" cy="116751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6" name="Connettore diritto 335">
                    <a:extLst>
                      <a:ext uri="{FF2B5EF4-FFF2-40B4-BE49-F238E27FC236}">
                        <a16:creationId xmlns:a16="http://schemas.microsoft.com/office/drawing/2014/main" id="{2AA42634-9DF7-4230-8A96-C622DAB3374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908381" y="5702468"/>
                    <a:ext cx="92055" cy="23357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2" name="Connettore diritto 341">
                  <a:extLst>
                    <a:ext uri="{FF2B5EF4-FFF2-40B4-BE49-F238E27FC236}">
                      <a16:creationId xmlns:a16="http://schemas.microsoft.com/office/drawing/2014/main" id="{0A2E1C9C-AEAF-4D5B-91C0-2A1D4CB382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692214" y="5637335"/>
                  <a:ext cx="537839" cy="1904"/>
                </a:xfrm>
                <a:prstGeom prst="line">
                  <a:avLst/>
                </a:prstGeom>
                <a:ln w="3175">
                  <a:solidFill>
                    <a:srgbClr val="0099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E94F45F6-3E1C-4256-9F48-97CE24F81533}"/>
              </a:ext>
            </a:extLst>
          </p:cNvPr>
          <p:cNvGrpSpPr/>
          <p:nvPr/>
        </p:nvGrpSpPr>
        <p:grpSpPr>
          <a:xfrm>
            <a:off x="6326292" y="457172"/>
            <a:ext cx="2164071" cy="6258726"/>
            <a:chOff x="6254720" y="457172"/>
            <a:chExt cx="2164071" cy="6258726"/>
          </a:xfrm>
        </p:grpSpPr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2198DD04-CA36-4BCF-BD15-E14A5570AF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29228" y="3701988"/>
              <a:ext cx="0" cy="1935791"/>
            </a:xfrm>
            <a:prstGeom prst="line">
              <a:avLst/>
            </a:prstGeom>
            <a:ln w="3175"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3" name="Gruppo 382">
              <a:extLst>
                <a:ext uri="{FF2B5EF4-FFF2-40B4-BE49-F238E27FC236}">
                  <a16:creationId xmlns:a16="http://schemas.microsoft.com/office/drawing/2014/main" id="{A1FAFA08-E889-43F0-B7B0-27C2C05FD95C}"/>
                </a:ext>
              </a:extLst>
            </p:cNvPr>
            <p:cNvGrpSpPr/>
            <p:nvPr/>
          </p:nvGrpSpPr>
          <p:grpSpPr>
            <a:xfrm>
              <a:off x="6254720" y="457172"/>
              <a:ext cx="2164071" cy="6258726"/>
              <a:chOff x="2455924" y="457172"/>
              <a:chExt cx="2164071" cy="6258726"/>
            </a:xfrm>
          </p:grpSpPr>
          <p:grpSp>
            <p:nvGrpSpPr>
              <p:cNvPr id="39" name="Gruppo 38">
                <a:extLst>
                  <a:ext uri="{FF2B5EF4-FFF2-40B4-BE49-F238E27FC236}">
                    <a16:creationId xmlns:a16="http://schemas.microsoft.com/office/drawing/2014/main" id="{A5C3C177-D47B-4499-A30A-06802A477329}"/>
                  </a:ext>
                </a:extLst>
              </p:cNvPr>
              <p:cNvGrpSpPr/>
              <p:nvPr/>
            </p:nvGrpSpPr>
            <p:grpSpPr>
              <a:xfrm>
                <a:off x="2455924" y="457172"/>
                <a:ext cx="2164071" cy="6258726"/>
                <a:chOff x="4000559" y="457172"/>
                <a:chExt cx="2164071" cy="6258726"/>
              </a:xfrm>
            </p:grpSpPr>
            <p:grpSp>
              <p:nvGrpSpPr>
                <p:cNvPr id="54" name="Gruppo 53">
                  <a:extLst>
                    <a:ext uri="{FF2B5EF4-FFF2-40B4-BE49-F238E27FC236}">
                      <a16:creationId xmlns:a16="http://schemas.microsoft.com/office/drawing/2014/main" id="{E8AA9449-22B1-4B9E-A719-BD370D061FCE}"/>
                    </a:ext>
                  </a:extLst>
                </p:cNvPr>
                <p:cNvGrpSpPr/>
                <p:nvPr/>
              </p:nvGrpSpPr>
              <p:grpSpPr>
                <a:xfrm>
                  <a:off x="4000559" y="457172"/>
                  <a:ext cx="2164071" cy="6258726"/>
                  <a:chOff x="2650085" y="457172"/>
                  <a:chExt cx="2164071" cy="6258726"/>
                </a:xfrm>
              </p:grpSpPr>
              <p:grpSp>
                <p:nvGrpSpPr>
                  <p:cNvPr id="41" name="Gruppo 40">
                    <a:extLst>
                      <a:ext uri="{FF2B5EF4-FFF2-40B4-BE49-F238E27FC236}">
                        <a16:creationId xmlns:a16="http://schemas.microsoft.com/office/drawing/2014/main" id="{12A8DF0B-38FD-4775-AEE1-CC351FACF2E1}"/>
                      </a:ext>
                    </a:extLst>
                  </p:cNvPr>
                  <p:cNvGrpSpPr/>
                  <p:nvPr/>
                </p:nvGrpSpPr>
                <p:grpSpPr>
                  <a:xfrm>
                    <a:off x="2650085" y="457172"/>
                    <a:ext cx="2161955" cy="6258726"/>
                    <a:chOff x="6254427" y="457172"/>
                    <a:chExt cx="2161955" cy="6258726"/>
                  </a:xfrm>
                </p:grpSpPr>
                <p:grpSp>
                  <p:nvGrpSpPr>
                    <p:cNvPr id="29" name="Gruppo 28">
                      <a:extLst>
                        <a:ext uri="{FF2B5EF4-FFF2-40B4-BE49-F238E27FC236}">
                          <a16:creationId xmlns:a16="http://schemas.microsoft.com/office/drawing/2014/main" id="{6352151F-209A-4656-A39A-5FB3F66B498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54427" y="457172"/>
                      <a:ext cx="2160000" cy="6258726"/>
                      <a:chOff x="6254745" y="457172"/>
                      <a:chExt cx="2160000" cy="6258726"/>
                    </a:xfrm>
                  </p:grpSpPr>
                  <p:cxnSp>
                    <p:nvCxnSpPr>
                      <p:cNvPr id="110" name="Connettore diritto 109">
                        <a:extLst>
                          <a:ext uri="{FF2B5EF4-FFF2-40B4-BE49-F238E27FC236}">
                            <a16:creationId xmlns:a16="http://schemas.microsoft.com/office/drawing/2014/main" id="{8198421F-94F2-4AE7-A39D-C6CD0BE64E7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257719" y="1766701"/>
                        <a:ext cx="644029" cy="1932958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7" name="Gruppo 26">
                        <a:extLst>
                          <a:ext uri="{FF2B5EF4-FFF2-40B4-BE49-F238E27FC236}">
                            <a16:creationId xmlns:a16="http://schemas.microsoft.com/office/drawing/2014/main" id="{5B1C28D8-972E-4414-AD3E-7C147A68AF5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254745" y="457172"/>
                        <a:ext cx="2160000" cy="6258726"/>
                        <a:chOff x="6254745" y="457172"/>
                        <a:chExt cx="2160000" cy="6258726"/>
                      </a:xfrm>
                    </p:grpSpPr>
                    <p:grpSp>
                      <p:nvGrpSpPr>
                        <p:cNvPr id="48" name="Gruppo 47">
                          <a:extLst>
                            <a:ext uri="{FF2B5EF4-FFF2-40B4-BE49-F238E27FC236}">
                              <a16:creationId xmlns:a16="http://schemas.microsoft.com/office/drawing/2014/main" id="{487C327D-BFF3-4730-97F5-6DFF7B4C9A6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254745" y="457172"/>
                          <a:ext cx="2160000" cy="6258726"/>
                          <a:chOff x="6256847" y="460526"/>
                          <a:chExt cx="2160000" cy="6258726"/>
                        </a:xfrm>
                      </p:grpSpPr>
                      <p:grpSp>
                        <p:nvGrpSpPr>
                          <p:cNvPr id="5" name="Gruppo 4">
                            <a:extLst>
                              <a:ext uri="{FF2B5EF4-FFF2-40B4-BE49-F238E27FC236}">
                                <a16:creationId xmlns:a16="http://schemas.microsoft.com/office/drawing/2014/main" id="{1CD5222D-F380-46FE-8564-4CFAFB8D20C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6284168" y="466243"/>
                            <a:ext cx="2108415" cy="3243138"/>
                            <a:chOff x="6284168" y="466243"/>
                            <a:chExt cx="2108415" cy="3243138"/>
                          </a:xfrm>
                        </p:grpSpPr>
                        <p:cxnSp>
                          <p:nvCxnSpPr>
                            <p:cNvPr id="93" name="Connettore diritto 92">
                              <a:extLst>
                                <a:ext uri="{FF2B5EF4-FFF2-40B4-BE49-F238E27FC236}">
                                  <a16:creationId xmlns:a16="http://schemas.microsoft.com/office/drawing/2014/main" id="{A96E3507-543C-421F-94C4-B714C2767340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7330557" y="466243"/>
                              <a:ext cx="0" cy="3240000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rgbClr val="00990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153" name="Gruppo 152">
                              <a:extLst>
                                <a:ext uri="{FF2B5EF4-FFF2-40B4-BE49-F238E27FC236}">
                                  <a16:creationId xmlns:a16="http://schemas.microsoft.com/office/drawing/2014/main" id="{D811381F-1B99-49E3-A162-D7F2CA2BA9BD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6284168" y="1765935"/>
                              <a:ext cx="2108415" cy="1943446"/>
                              <a:chOff x="6284168" y="1765935"/>
                              <a:chExt cx="2108415" cy="1943446"/>
                            </a:xfrm>
                          </p:grpSpPr>
                          <p:grpSp>
                            <p:nvGrpSpPr>
                              <p:cNvPr id="152" name="Gruppo 151">
                                <a:extLst>
                                  <a:ext uri="{FF2B5EF4-FFF2-40B4-BE49-F238E27FC236}">
                                    <a16:creationId xmlns:a16="http://schemas.microsoft.com/office/drawing/2014/main" id="{07E67C5A-A2B7-4F06-A45C-7507B709527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6284168" y="1765935"/>
                                <a:ext cx="967892" cy="1938697"/>
                                <a:chOff x="6284168" y="1765935"/>
                                <a:chExt cx="967892" cy="1938697"/>
                              </a:xfrm>
                            </p:grpSpPr>
                            <p:cxnSp>
                              <p:nvCxnSpPr>
                                <p:cNvPr id="4" name="Connettore diritto 3">
                                  <a:extLst>
                                    <a:ext uri="{FF2B5EF4-FFF2-40B4-BE49-F238E27FC236}">
                                      <a16:creationId xmlns:a16="http://schemas.microsoft.com/office/drawing/2014/main" id="{45C82104-529E-4DC3-9F99-2D1E7084BD34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284168" y="1765935"/>
                                  <a:ext cx="629565" cy="1938697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6" name="Connettore diritto 5">
                                  <a:extLst>
                                    <a:ext uri="{FF2B5EF4-FFF2-40B4-BE49-F238E27FC236}">
                                      <a16:creationId xmlns:a16="http://schemas.microsoft.com/office/drawing/2014/main" id="{B00169FE-F084-4061-8641-EFFC295555AA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312785" y="1774631"/>
                                  <a:ext cx="609686" cy="1930001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1" name="Connettore diritto 10">
                                  <a:extLst>
                                    <a:ext uri="{FF2B5EF4-FFF2-40B4-BE49-F238E27FC236}">
                                      <a16:creationId xmlns:a16="http://schemas.microsoft.com/office/drawing/2014/main" id="{5A1E10A3-7BF4-4A91-B1DA-682CF2700979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362725" y="1765935"/>
                                  <a:ext cx="582537" cy="1938697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4" name="Connettore diritto 13">
                                  <a:extLst>
                                    <a:ext uri="{FF2B5EF4-FFF2-40B4-BE49-F238E27FC236}">
                                      <a16:creationId xmlns:a16="http://schemas.microsoft.com/office/drawing/2014/main" id="{025707B4-12EA-450C-83DD-F1737CE02E0B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434562" y="1765935"/>
                                  <a:ext cx="539530" cy="1938697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6" name="Connettore diritto 15">
                                  <a:extLst>
                                    <a:ext uri="{FF2B5EF4-FFF2-40B4-BE49-F238E27FC236}">
                                      <a16:creationId xmlns:a16="http://schemas.microsoft.com/office/drawing/2014/main" id="{FE600DB3-E30F-4A3F-BE32-8E47F0872C4A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534861" y="1782251"/>
                                  <a:ext cx="475449" cy="1922381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21" name="Connettore diritto 20">
                                  <a:extLst>
                                    <a:ext uri="{FF2B5EF4-FFF2-40B4-BE49-F238E27FC236}">
                                      <a16:creationId xmlns:a16="http://schemas.microsoft.com/office/drawing/2014/main" id="{131E99A9-55FF-4E6D-A131-EAB1209149C7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659198" y="1805940"/>
                                  <a:ext cx="396395" cy="1895278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23" name="Connettore diritto 22">
                                  <a:extLst>
                                    <a:ext uri="{FF2B5EF4-FFF2-40B4-BE49-F238E27FC236}">
                                      <a16:creationId xmlns:a16="http://schemas.microsoft.com/office/drawing/2014/main" id="{25B9F80C-AE02-4421-BCE4-9724DFD53F55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800250" y="1839763"/>
                                  <a:ext cx="304467" cy="1860912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25" name="Connettore diritto 24">
                                  <a:extLst>
                                    <a:ext uri="{FF2B5EF4-FFF2-40B4-BE49-F238E27FC236}">
                                      <a16:creationId xmlns:a16="http://schemas.microsoft.com/office/drawing/2014/main" id="{5409953E-D712-4B06-8DD7-EBE1ADF2404B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966972" y="1860638"/>
                                  <a:ext cx="210011" cy="1843994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49" name="Connettore diritto 148">
                                  <a:extLst>
                                    <a:ext uri="{FF2B5EF4-FFF2-40B4-BE49-F238E27FC236}">
                                      <a16:creationId xmlns:a16="http://schemas.microsoft.com/office/drawing/2014/main" id="{DC1A56A0-AF70-46FE-976E-F54BBB3D93F3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7157806" y="1926251"/>
                                  <a:ext cx="94254" cy="1778381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grpSp>
                            <p:nvGrpSpPr>
                              <p:cNvPr id="170" name="Gruppo 169">
                                <a:extLst>
                                  <a:ext uri="{FF2B5EF4-FFF2-40B4-BE49-F238E27FC236}">
                                    <a16:creationId xmlns:a16="http://schemas.microsoft.com/office/drawing/2014/main" id="{E0C686EA-F887-4A37-A9C6-1297EA8B1B6A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 flipH="1">
                                <a:off x="7422989" y="2050263"/>
                                <a:ext cx="969594" cy="1659118"/>
                                <a:chOff x="6275947" y="2049246"/>
                                <a:chExt cx="969594" cy="1659118"/>
                              </a:xfrm>
                            </p:grpSpPr>
                            <p:cxnSp>
                              <p:nvCxnSpPr>
                                <p:cNvPr id="171" name="Connettore diritto 170">
                                  <a:extLst>
                                    <a:ext uri="{FF2B5EF4-FFF2-40B4-BE49-F238E27FC236}">
                                      <a16:creationId xmlns:a16="http://schemas.microsoft.com/office/drawing/2014/main" id="{33A708DC-8AC4-4158-B538-7B6AEBA75C6E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275947" y="2807892"/>
                                  <a:ext cx="290956" cy="895978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73" name="Connettore diritto 172">
                                  <a:extLst>
                                    <a:ext uri="{FF2B5EF4-FFF2-40B4-BE49-F238E27FC236}">
                                      <a16:creationId xmlns:a16="http://schemas.microsoft.com/office/drawing/2014/main" id="{933FC17F-A035-4896-8923-33CA2008A4F6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311605" y="2792001"/>
                                  <a:ext cx="289478" cy="916363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76" name="Connettore diritto 175">
                                  <a:extLst>
                                    <a:ext uri="{FF2B5EF4-FFF2-40B4-BE49-F238E27FC236}">
                                      <a16:creationId xmlns:a16="http://schemas.microsoft.com/office/drawing/2014/main" id="{A9D2BBEF-79EC-4F03-B921-08B1E2EB0A5A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364414" y="2664716"/>
                                  <a:ext cx="310783" cy="1034295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77" name="Connettore diritto 176">
                                  <a:extLst>
                                    <a:ext uri="{FF2B5EF4-FFF2-40B4-BE49-F238E27FC236}">
                                      <a16:creationId xmlns:a16="http://schemas.microsoft.com/office/drawing/2014/main" id="{CFE69444-99F6-4FA8-B12F-0081796D1AB2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434393" y="2557741"/>
                                  <a:ext cx="319343" cy="1147497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78" name="Connettore diritto 177">
                                  <a:extLst>
                                    <a:ext uri="{FF2B5EF4-FFF2-40B4-BE49-F238E27FC236}">
                                      <a16:creationId xmlns:a16="http://schemas.microsoft.com/office/drawing/2014/main" id="{0FA82BA2-B398-4AF4-9E4A-08F49298C640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534742" y="2445751"/>
                                  <a:ext cx="311469" cy="1259354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80" name="Connettore diritto 179">
                                  <a:extLst>
                                    <a:ext uri="{FF2B5EF4-FFF2-40B4-BE49-F238E27FC236}">
                                      <a16:creationId xmlns:a16="http://schemas.microsoft.com/office/drawing/2014/main" id="{47C64883-3C32-46C1-B540-BD42D7F5D926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658146" y="2319847"/>
                                  <a:ext cx="289964" cy="1386396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81" name="Connettore diritto 180">
                                  <a:extLst>
                                    <a:ext uri="{FF2B5EF4-FFF2-40B4-BE49-F238E27FC236}">
                                      <a16:creationId xmlns:a16="http://schemas.microsoft.com/office/drawing/2014/main" id="{8918945A-7558-4C41-8432-304C8B6C7B67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799465" y="2226262"/>
                                  <a:ext cx="242015" cy="1479206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83" name="Connettore diritto 182">
                                  <a:extLst>
                                    <a:ext uri="{FF2B5EF4-FFF2-40B4-BE49-F238E27FC236}">
                                      <a16:creationId xmlns:a16="http://schemas.microsoft.com/office/drawing/2014/main" id="{8DF4F696-AA5C-4D82-BE74-395B3D393EC7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6968015" y="2129020"/>
                                  <a:ext cx="178402" cy="1566452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84" name="Connettore diritto 183">
                                  <a:extLst>
                                    <a:ext uri="{FF2B5EF4-FFF2-40B4-BE49-F238E27FC236}">
                                      <a16:creationId xmlns:a16="http://schemas.microsoft.com/office/drawing/2014/main" id="{CB6904BE-82EF-4F4F-BD99-3F11C3E4CE67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 flipH="1">
                                  <a:off x="7157720" y="2049246"/>
                                  <a:ext cx="87821" cy="1656997"/>
                                </a:xfrm>
                                <a:prstGeom prst="line">
                                  <a:avLst/>
                                </a:prstGeom>
                                <a:ln w="3175">
                                  <a:solidFill>
                                    <a:srgbClr val="0099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</p:grpSp>
                      <p:grpSp>
                        <p:nvGrpSpPr>
                          <p:cNvPr id="33" name="Gruppo 32">
                            <a:extLst>
                              <a:ext uri="{FF2B5EF4-FFF2-40B4-BE49-F238E27FC236}">
                                <a16:creationId xmlns:a16="http://schemas.microsoft.com/office/drawing/2014/main" id="{B1A1D434-03F6-48AC-8C6C-D7B16120A75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6970395" y="460526"/>
                            <a:ext cx="725805" cy="1099380"/>
                            <a:chOff x="5370195" y="460526"/>
                            <a:chExt cx="725805" cy="1099380"/>
                          </a:xfrm>
                        </p:grpSpPr>
                        <p:grpSp>
                          <p:nvGrpSpPr>
                            <p:cNvPr id="20" name="Gruppo 19">
                              <a:extLst>
                                <a:ext uri="{FF2B5EF4-FFF2-40B4-BE49-F238E27FC236}">
                                  <a16:creationId xmlns:a16="http://schemas.microsoft.com/office/drawing/2014/main" id="{85DA736A-BB3E-4801-A2DD-4116866C787D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5380141" y="460526"/>
                              <a:ext cx="706716" cy="1099380"/>
                              <a:chOff x="6980355" y="460526"/>
                              <a:chExt cx="706716" cy="1099380"/>
                            </a:xfrm>
                          </p:grpSpPr>
                          <p:grpSp>
                            <p:nvGrpSpPr>
                              <p:cNvPr id="185" name="Gruppo 184">
                                <a:extLst>
                                  <a:ext uri="{FF2B5EF4-FFF2-40B4-BE49-F238E27FC236}">
                                    <a16:creationId xmlns:a16="http://schemas.microsoft.com/office/drawing/2014/main" id="{40927ED3-318C-4E81-9083-EDDB024EA221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6980355" y="471535"/>
                                <a:ext cx="706716" cy="1088371"/>
                                <a:chOff x="6237637" y="466243"/>
                                <a:chExt cx="2186412" cy="3410593"/>
                              </a:xfrm>
                            </p:grpSpPr>
                            <p:grpSp>
                              <p:nvGrpSpPr>
                                <p:cNvPr id="186" name="Gruppo 185">
                                  <a:extLst>
                                    <a:ext uri="{FF2B5EF4-FFF2-40B4-BE49-F238E27FC236}">
                                      <a16:creationId xmlns:a16="http://schemas.microsoft.com/office/drawing/2014/main" id="{740DDD03-4989-49E1-B36B-EB845E5F6723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6237637" y="466243"/>
                                  <a:ext cx="1098156" cy="3381672"/>
                                  <a:chOff x="6237637" y="466243"/>
                                  <a:chExt cx="1098156" cy="3381672"/>
                                </a:xfrm>
                              </p:grpSpPr>
                              <p:cxnSp>
                                <p:nvCxnSpPr>
                                  <p:cNvPr id="202" name="Connettore diritto 201">
                                    <a:extLst>
                                      <a:ext uri="{FF2B5EF4-FFF2-40B4-BE49-F238E27FC236}">
                                        <a16:creationId xmlns:a16="http://schemas.microsoft.com/office/drawing/2014/main" id="{0312EBD3-3DF4-4842-B748-C437A2F6BC59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237637" y="466243"/>
                                    <a:ext cx="1098156" cy="3381672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3" name="Connettore diritto 202">
                                    <a:extLst>
                                      <a:ext uri="{FF2B5EF4-FFF2-40B4-BE49-F238E27FC236}">
                                        <a16:creationId xmlns:a16="http://schemas.microsoft.com/office/drawing/2014/main" id="{D8C149BC-A8EB-46C9-9754-E75BD03BD2FB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278224" y="466243"/>
                                    <a:ext cx="1057566" cy="3347789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4" name="Connettore diritto 203">
                                    <a:extLst>
                                      <a:ext uri="{FF2B5EF4-FFF2-40B4-BE49-F238E27FC236}">
                                        <a16:creationId xmlns:a16="http://schemas.microsoft.com/office/drawing/2014/main" id="{2C0658FE-7ABA-473B-90A0-DAC7F6AC2A8A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325698" y="466243"/>
                                    <a:ext cx="1010092" cy="3361619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5" name="Connettore diritto 204">
                                    <a:extLst>
                                      <a:ext uri="{FF2B5EF4-FFF2-40B4-BE49-F238E27FC236}">
                                        <a16:creationId xmlns:a16="http://schemas.microsoft.com/office/drawing/2014/main" id="{E120E827-4551-4AF7-8A51-7C3D8168D909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400196" y="466243"/>
                                    <a:ext cx="935591" cy="3361870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6" name="Connettore diritto 205">
                                    <a:extLst>
                                      <a:ext uri="{FF2B5EF4-FFF2-40B4-BE49-F238E27FC236}">
                                        <a16:creationId xmlns:a16="http://schemas.microsoft.com/office/drawing/2014/main" id="{27A8C3C0-C63C-49B1-817F-1C109FA0EEB4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504320" y="466243"/>
                                    <a:ext cx="831473" cy="3361870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7" name="Connettore diritto 206">
                                    <a:extLst>
                                      <a:ext uri="{FF2B5EF4-FFF2-40B4-BE49-F238E27FC236}">
                                        <a16:creationId xmlns:a16="http://schemas.microsoft.com/office/drawing/2014/main" id="{ADC3904C-C75A-4BED-975B-727DB3144B0A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632655" y="466243"/>
                                    <a:ext cx="703138" cy="3361870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8" name="Connettore diritto 207">
                                    <a:extLst>
                                      <a:ext uri="{FF2B5EF4-FFF2-40B4-BE49-F238E27FC236}">
                                        <a16:creationId xmlns:a16="http://schemas.microsoft.com/office/drawing/2014/main" id="{26087F23-3172-4A65-AD50-4CE9B9BD0E64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779398" y="466243"/>
                                    <a:ext cx="550046" cy="3361870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9" name="Connettore diritto 208">
                                    <a:extLst>
                                      <a:ext uri="{FF2B5EF4-FFF2-40B4-BE49-F238E27FC236}">
                                        <a16:creationId xmlns:a16="http://schemas.microsoft.com/office/drawing/2014/main" id="{E58BD694-527A-499E-BE84-92CFE0879194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952909" y="466243"/>
                                    <a:ext cx="382884" cy="3361870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10" name="Connettore diritto 209">
                                    <a:extLst>
                                      <a:ext uri="{FF2B5EF4-FFF2-40B4-BE49-F238E27FC236}">
                                        <a16:creationId xmlns:a16="http://schemas.microsoft.com/office/drawing/2014/main" id="{9C1ABA18-941E-491B-80D9-382AE3D999AB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7151263" y="466243"/>
                                    <a:ext cx="178179" cy="3361870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88" name="Gruppo 187">
                                  <a:extLst>
                                    <a:ext uri="{FF2B5EF4-FFF2-40B4-BE49-F238E27FC236}">
                                      <a16:creationId xmlns:a16="http://schemas.microsoft.com/office/drawing/2014/main" id="{E484E9D4-09FD-4561-8D25-CBAE10B19768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 flipH="1">
                                  <a:off x="7332740" y="467260"/>
                                  <a:ext cx="1091309" cy="3409576"/>
                                  <a:chOff x="6244481" y="466243"/>
                                  <a:chExt cx="1091309" cy="3409576"/>
                                </a:xfrm>
                              </p:grpSpPr>
                              <p:cxnSp>
                                <p:nvCxnSpPr>
                                  <p:cNvPr id="189" name="Connettore diritto 188">
                                    <a:extLst>
                                      <a:ext uri="{FF2B5EF4-FFF2-40B4-BE49-F238E27FC236}">
                                        <a16:creationId xmlns:a16="http://schemas.microsoft.com/office/drawing/2014/main" id="{40A1DCA0-8DD7-4F8E-9F87-9F00B759F79C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244481" y="466243"/>
                                    <a:ext cx="1091309" cy="3360603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91" name="Connettore diritto 190">
                                    <a:extLst>
                                      <a:ext uri="{FF2B5EF4-FFF2-40B4-BE49-F238E27FC236}">
                                        <a16:creationId xmlns:a16="http://schemas.microsoft.com/office/drawing/2014/main" id="{21DD46F9-BDE5-4720-B920-E1E81D76D18B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270598" y="466243"/>
                                    <a:ext cx="1065192" cy="3371934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93" name="Connettore diritto 192">
                                    <a:extLst>
                                      <a:ext uri="{FF2B5EF4-FFF2-40B4-BE49-F238E27FC236}">
                                        <a16:creationId xmlns:a16="http://schemas.microsoft.com/office/drawing/2014/main" id="{B02D2BA5-653F-4DE4-AFB4-823799380CFA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322898" y="466243"/>
                                    <a:ext cx="1012892" cy="3370939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94" name="Connettore diritto 193">
                                    <a:extLst>
                                      <a:ext uri="{FF2B5EF4-FFF2-40B4-BE49-F238E27FC236}">
                                        <a16:creationId xmlns:a16="http://schemas.microsoft.com/office/drawing/2014/main" id="{00BD2AC4-07B9-4C01-8FE7-A332EE91CCBC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394519" y="466243"/>
                                    <a:ext cx="941271" cy="3382285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95" name="Connettore diritto 194">
                                    <a:extLst>
                                      <a:ext uri="{FF2B5EF4-FFF2-40B4-BE49-F238E27FC236}">
                                        <a16:creationId xmlns:a16="http://schemas.microsoft.com/office/drawing/2014/main" id="{8138CA4B-C46F-401C-82C4-437043EFF41E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514984" y="466243"/>
                                    <a:ext cx="820806" cy="3390595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96" name="Connettore diritto 195">
                                    <a:extLst>
                                      <a:ext uri="{FF2B5EF4-FFF2-40B4-BE49-F238E27FC236}">
                                        <a16:creationId xmlns:a16="http://schemas.microsoft.com/office/drawing/2014/main" id="{B404B402-8D51-482F-956B-C710F4966027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636495" y="466243"/>
                                    <a:ext cx="699295" cy="3409576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97" name="Connettore diritto 196">
                                    <a:extLst>
                                      <a:ext uri="{FF2B5EF4-FFF2-40B4-BE49-F238E27FC236}">
                                        <a16:creationId xmlns:a16="http://schemas.microsoft.com/office/drawing/2014/main" id="{C4CDA352-4E9E-451A-955C-6E39834E96AC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778888" y="466243"/>
                                    <a:ext cx="550551" cy="3364966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0" name="Connettore diritto 199">
                                    <a:extLst>
                                      <a:ext uri="{FF2B5EF4-FFF2-40B4-BE49-F238E27FC236}">
                                        <a16:creationId xmlns:a16="http://schemas.microsoft.com/office/drawing/2014/main" id="{223C6730-59E9-4753-B4C9-77BF3B4A2168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6953023" y="466243"/>
                                    <a:ext cx="382767" cy="3360851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1" name="Connettore diritto 200">
                                    <a:extLst>
                                      <a:ext uri="{FF2B5EF4-FFF2-40B4-BE49-F238E27FC236}">
                                        <a16:creationId xmlns:a16="http://schemas.microsoft.com/office/drawing/2014/main" id="{ED7F6FBA-AE01-4506-B159-4F4BCC902272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7151312" y="466243"/>
                                    <a:ext cx="178126" cy="3360851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99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  <p:cxnSp>
                            <p:nvCxnSpPr>
                              <p:cNvPr id="13" name="Connettore diritto 12">
                                <a:extLst>
                                  <a:ext uri="{FF2B5EF4-FFF2-40B4-BE49-F238E27FC236}">
                                    <a16:creationId xmlns:a16="http://schemas.microsoft.com/office/drawing/2014/main" id="{34695E52-B3F8-47BC-9FA9-AABF0FF5DC68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7336191" y="460526"/>
                                <a:ext cx="0" cy="109015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26" name="Connettore diritto 25">
                              <a:extLst>
                                <a:ext uri="{FF2B5EF4-FFF2-40B4-BE49-F238E27FC236}">
                                  <a16:creationId xmlns:a16="http://schemas.microsoft.com/office/drawing/2014/main" id="{AAADCB14-B81A-4055-A2B6-DF947AC9570B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5370195" y="1548896"/>
                              <a:ext cx="725805" cy="0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rgbClr val="00990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47" name="Gruppo 46">
                            <a:extLst>
                              <a:ext uri="{FF2B5EF4-FFF2-40B4-BE49-F238E27FC236}">
                                <a16:creationId xmlns:a16="http://schemas.microsoft.com/office/drawing/2014/main" id="{3122A8DB-1DB5-4463-8D9C-5818E3A1459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6256847" y="4559252"/>
                            <a:ext cx="2160000" cy="2160000"/>
                            <a:chOff x="6256847" y="4559252"/>
                            <a:chExt cx="2160000" cy="2160000"/>
                          </a:xfrm>
                        </p:grpSpPr>
                        <p:grpSp>
                          <p:nvGrpSpPr>
                            <p:cNvPr id="46" name="Gruppo 45">
                              <a:extLst>
                                <a:ext uri="{FF2B5EF4-FFF2-40B4-BE49-F238E27FC236}">
                                  <a16:creationId xmlns:a16="http://schemas.microsoft.com/office/drawing/2014/main" id="{C1C46935-073D-4737-B842-10CE01FDD9F2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6976647" y="5281226"/>
                              <a:ext cx="720000" cy="722021"/>
                              <a:chOff x="6976647" y="5281226"/>
                              <a:chExt cx="720000" cy="722021"/>
                            </a:xfrm>
                          </p:grpSpPr>
                          <p:cxnSp>
                            <p:nvCxnSpPr>
                              <p:cNvPr id="30" name="Connettore diritto 29">
                                <a:extLst>
                                  <a:ext uri="{FF2B5EF4-FFF2-40B4-BE49-F238E27FC236}">
                                    <a16:creationId xmlns:a16="http://schemas.microsoft.com/office/drawing/2014/main" id="{6A5D46E8-0256-48C7-9AB6-7AE7ADB6117B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7196033" y="5588000"/>
                                <a:ext cx="279144" cy="101600"/>
                              </a:xfrm>
                              <a:prstGeom prst="line">
                                <a:avLst/>
                              </a:prstGeom>
                              <a:ln w="3175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6" name="Connettore diritto 35">
                                <a:extLst>
                                  <a:ext uri="{FF2B5EF4-FFF2-40B4-BE49-F238E27FC236}">
                                    <a16:creationId xmlns:a16="http://schemas.microsoft.com/office/drawing/2014/main" id="{B5FA791A-67AA-44B1-B1A7-5B21A31E0663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>
                                <a:off x="7269986" y="5468354"/>
                                <a:ext cx="129063" cy="354596"/>
                              </a:xfrm>
                              <a:prstGeom prst="line">
                                <a:avLst/>
                              </a:prstGeom>
                              <a:ln w="3175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82" name="Connettore diritto 81">
                                <a:extLst>
                                  <a:ext uri="{FF2B5EF4-FFF2-40B4-BE49-F238E27FC236}">
                                    <a16:creationId xmlns:a16="http://schemas.microsoft.com/office/drawing/2014/main" id="{57D15A73-0A95-46A6-A644-19BB39E77A8A}"/>
                                  </a:ext>
                                </a:extLst>
                              </p:cNvPr>
                              <p:cNvCxnSpPr>
                                <a:cxnSpLocks/>
                                <a:endCxn id="136" idx="6"/>
                              </p:cNvCxnSpPr>
                              <p:nvPr/>
                            </p:nvCxnSpPr>
                            <p:spPr>
                              <a:xfrm>
                                <a:off x="6976647" y="5636500"/>
                                <a:ext cx="720000" cy="472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sp>
                            <p:nvSpPr>
                              <p:cNvPr id="136" name="Ovale 135">
                                <a:extLst>
                                  <a:ext uri="{FF2B5EF4-FFF2-40B4-BE49-F238E27FC236}">
                                    <a16:creationId xmlns:a16="http://schemas.microsoft.com/office/drawing/2014/main" id="{AE347AF1-C667-471D-ADD7-2F280A66FC2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6976647" y="5281226"/>
                                <a:ext cx="720000" cy="720000"/>
                              </a:xfrm>
                              <a:prstGeom prst="ellipse">
                                <a:avLst/>
                              </a:prstGeom>
                              <a:noFill/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it-IT"/>
                              </a:p>
                            </p:txBody>
                          </p:sp>
                          <p:cxnSp>
                            <p:nvCxnSpPr>
                              <p:cNvPr id="8" name="Connettore diritto 7">
                                <a:extLst>
                                  <a:ext uri="{FF2B5EF4-FFF2-40B4-BE49-F238E27FC236}">
                                    <a16:creationId xmlns:a16="http://schemas.microsoft.com/office/drawing/2014/main" id="{F58E9EB9-EDA7-47C8-9AA7-C9EC97D3C297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6992212" y="5513815"/>
                                <a:ext cx="678942" cy="247115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8" name="Connettore diritto 27">
                                <a:extLst>
                                  <a:ext uri="{FF2B5EF4-FFF2-40B4-BE49-F238E27FC236}">
                                    <a16:creationId xmlns:a16="http://schemas.microsoft.com/office/drawing/2014/main" id="{761D7130-EB15-47B6-879B-F1597A7C204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7211043" y="5311694"/>
                                <a:ext cx="244236" cy="67211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4" name="Connettore diritto 33">
                                <a:extLst>
                                  <a:ext uri="{FF2B5EF4-FFF2-40B4-BE49-F238E27FC236}">
                                    <a16:creationId xmlns:a16="http://schemas.microsoft.com/office/drawing/2014/main" id="{E85F16A2-DAE1-4DE1-9F28-C6FB1218DD93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7181787" y="5314866"/>
                                <a:ext cx="303114" cy="658220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87" name="Connettore diritto 86">
                                <a:extLst>
                                  <a:ext uri="{FF2B5EF4-FFF2-40B4-BE49-F238E27FC236}">
                                    <a16:creationId xmlns:a16="http://schemas.microsoft.com/office/drawing/2014/main" id="{85290DD3-584E-4D46-86A3-2D06691DAAF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7066296" y="5404929"/>
                                <a:ext cx="543985" cy="473349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17" name="Connettore diritto 116">
                                <a:extLst>
                                  <a:ext uri="{FF2B5EF4-FFF2-40B4-BE49-F238E27FC236}">
                                    <a16:creationId xmlns:a16="http://schemas.microsoft.com/office/drawing/2014/main" id="{EFB12E7D-EF8D-42D5-85A2-50B278F3D134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7093609" y="5371148"/>
                                <a:ext cx="478296" cy="53322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21" name="Connettore diritto 120">
                                <a:extLst>
                                  <a:ext uri="{FF2B5EF4-FFF2-40B4-BE49-F238E27FC236}">
                                    <a16:creationId xmlns:a16="http://schemas.microsoft.com/office/drawing/2014/main" id="{D020E854-1106-4BE8-966F-77160751CFB8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7333246" y="5643766"/>
                                <a:ext cx="10915" cy="35948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2" name="Connettore diritto 11">
                                <a:extLst>
                                  <a:ext uri="{FF2B5EF4-FFF2-40B4-BE49-F238E27FC236}">
                                    <a16:creationId xmlns:a16="http://schemas.microsoft.com/office/drawing/2014/main" id="{5E822F76-A577-4FDC-B054-6FA838699F52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>
                                <a:off x="6978241" y="5564444"/>
                                <a:ext cx="707889" cy="14598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4" name="Connettore diritto 23">
                                <a:extLst>
                                  <a:ext uri="{FF2B5EF4-FFF2-40B4-BE49-F238E27FC236}">
                                    <a16:creationId xmlns:a16="http://schemas.microsoft.com/office/drawing/2014/main" id="{66C7DC1A-ED12-414D-A9E1-1F268C796421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7049465" y="5418445"/>
                                <a:ext cx="577815" cy="442788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2" name="Connettore diritto 31">
                                <a:extLst>
                                  <a:ext uri="{FF2B5EF4-FFF2-40B4-BE49-F238E27FC236}">
                                    <a16:creationId xmlns:a16="http://schemas.microsoft.com/office/drawing/2014/main" id="{9D35987A-5616-44E7-9534-0F2E7D4F27AF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7146881" y="5331613"/>
                                <a:ext cx="375805" cy="61924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13" name="Connettore diritto 112">
                                <a:extLst>
                                  <a:ext uri="{FF2B5EF4-FFF2-40B4-BE49-F238E27FC236}">
                                    <a16:creationId xmlns:a16="http://schemas.microsoft.com/office/drawing/2014/main" id="{43564733-27A1-4C83-9EE7-739736310E9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7274602" y="5286809"/>
                                <a:ext cx="115979" cy="708828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25" name="Connettore diritto 124">
                                <a:extLst>
                                  <a:ext uri="{FF2B5EF4-FFF2-40B4-BE49-F238E27FC236}">
                                    <a16:creationId xmlns:a16="http://schemas.microsoft.com/office/drawing/2014/main" id="{DEDFD2C0-BD02-411F-909C-73DE28AF655F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7246399" y="5288941"/>
                                <a:ext cx="176224" cy="70669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33" name="Connettore diritto 132">
                                <a:extLst>
                                  <a:ext uri="{FF2B5EF4-FFF2-40B4-BE49-F238E27FC236}">
                                    <a16:creationId xmlns:a16="http://schemas.microsoft.com/office/drawing/2014/main" id="{44A97346-F90E-49F3-9871-40B896822417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7109707" y="5349980"/>
                                <a:ext cx="447157" cy="57457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59" name="Connettore diritto 158">
                                <a:extLst>
                                  <a:ext uri="{FF2B5EF4-FFF2-40B4-BE49-F238E27FC236}">
                                    <a16:creationId xmlns:a16="http://schemas.microsoft.com/office/drawing/2014/main" id="{0A4270F9-C526-4438-9441-A05F5856C070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7033556" y="5455328"/>
                                <a:ext cx="614635" cy="373034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68" name="Connettore diritto 167">
                                <a:extLst>
                                  <a:ext uri="{FF2B5EF4-FFF2-40B4-BE49-F238E27FC236}">
                                    <a16:creationId xmlns:a16="http://schemas.microsoft.com/office/drawing/2014/main" id="{3F033EA8-2C48-4F70-BCD8-5452683F79D4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6980267" y="5579496"/>
                                <a:ext cx="714403" cy="11682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5" name="Connettore diritto 14">
                                <a:extLst>
                                  <a:ext uri="{FF2B5EF4-FFF2-40B4-BE49-F238E27FC236}">
                                    <a16:creationId xmlns:a16="http://schemas.microsoft.com/office/drawing/2014/main" id="{153143F0-271B-407A-AA51-575DF194755B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7013936" y="5488938"/>
                                <a:ext cx="645260" cy="300890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grpSp>
                          <p:nvGrpSpPr>
                            <p:cNvPr id="45" name="Gruppo 44">
                              <a:extLst>
                                <a:ext uri="{FF2B5EF4-FFF2-40B4-BE49-F238E27FC236}">
                                  <a16:creationId xmlns:a16="http://schemas.microsoft.com/office/drawing/2014/main" id="{F089A8B8-C286-4E27-A9D6-98A11DAC3322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6256847" y="4559252"/>
                              <a:ext cx="2160000" cy="2160000"/>
                              <a:chOff x="6256847" y="4559252"/>
                              <a:chExt cx="2160000" cy="2160000"/>
                            </a:xfrm>
                          </p:grpSpPr>
                          <p:sp>
                            <p:nvSpPr>
                              <p:cNvPr id="10" name="Ovale 9">
                                <a:extLst>
                                  <a:ext uri="{FF2B5EF4-FFF2-40B4-BE49-F238E27FC236}">
                                    <a16:creationId xmlns:a16="http://schemas.microsoft.com/office/drawing/2014/main" id="{5B86876D-6F75-4C39-8231-21267A279AF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 rot="20100000">
                                <a:off x="6256847" y="4559252"/>
                                <a:ext cx="2160000" cy="2160000"/>
                              </a:xfrm>
                              <a:prstGeom prst="ellipse">
                                <a:avLst/>
                              </a:prstGeom>
                              <a:noFill/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it-IT"/>
                              </a:p>
                            </p:txBody>
                          </p:sp>
                          <p:cxnSp>
                            <p:nvCxnSpPr>
                              <p:cNvPr id="218" name="Connettore diritto 217">
                                <a:extLst>
                                  <a:ext uri="{FF2B5EF4-FFF2-40B4-BE49-F238E27FC236}">
                                    <a16:creationId xmlns:a16="http://schemas.microsoft.com/office/drawing/2014/main" id="{ED0A4BB9-96D3-4B70-B6D3-BB0BAB437D50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6668301" y="4781445"/>
                                <a:ext cx="56325" cy="7237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19" name="Connettore diritto 218">
                                <a:extLst>
                                  <a:ext uri="{FF2B5EF4-FFF2-40B4-BE49-F238E27FC236}">
                                    <a16:creationId xmlns:a16="http://schemas.microsoft.com/office/drawing/2014/main" id="{CE09FAA6-1D0F-4ED2-AD4B-6EB43F9BB1A8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6522550" y="4929950"/>
                                <a:ext cx="152534" cy="132728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25" name="Connettore diritto 224">
                                <a:extLst>
                                  <a:ext uri="{FF2B5EF4-FFF2-40B4-BE49-F238E27FC236}">
                                    <a16:creationId xmlns:a16="http://schemas.microsoft.com/office/drawing/2014/main" id="{B6E4C0DB-1A29-43C5-B1C9-B061461FE3E4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6413660" y="5080206"/>
                                <a:ext cx="250246" cy="151880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29" name="Connettore diritto 228">
                                <a:extLst>
                                  <a:ext uri="{FF2B5EF4-FFF2-40B4-BE49-F238E27FC236}">
                                    <a16:creationId xmlns:a16="http://schemas.microsoft.com/office/drawing/2014/main" id="{FFF99D2E-9557-40F0-881F-914E68A8D23D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6314979" y="5268377"/>
                                <a:ext cx="352846" cy="12842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43" name="Connettore diritto 242">
                                <a:extLst>
                                  <a:ext uri="{FF2B5EF4-FFF2-40B4-BE49-F238E27FC236}">
                                    <a16:creationId xmlns:a16="http://schemas.microsoft.com/office/drawing/2014/main" id="{3A6D5654-E8CE-4727-8D92-0577CD190BB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6272947" y="5463650"/>
                                <a:ext cx="412712" cy="6748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44" name="Connettore diritto 243">
                                <a:extLst>
                                  <a:ext uri="{FF2B5EF4-FFF2-40B4-BE49-F238E27FC236}">
                                    <a16:creationId xmlns:a16="http://schemas.microsoft.com/office/drawing/2014/main" id="{358DFC2D-F923-4D6A-9868-20556D80DB37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6257719" y="5637265"/>
                                <a:ext cx="456280" cy="7603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45" name="Connettore diritto 244">
                                <a:extLst>
                                  <a:ext uri="{FF2B5EF4-FFF2-40B4-BE49-F238E27FC236}">
                                    <a16:creationId xmlns:a16="http://schemas.microsoft.com/office/drawing/2014/main" id="{086E641D-6849-4D83-B6F2-8F97C4C45503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>
                                <a:off x="6270872" y="5762033"/>
                                <a:ext cx="466640" cy="9623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55" name="Connettore diritto 254">
                                <a:extLst>
                                  <a:ext uri="{FF2B5EF4-FFF2-40B4-BE49-F238E27FC236}">
                                    <a16:creationId xmlns:a16="http://schemas.microsoft.com/office/drawing/2014/main" id="{D07DEA0A-FB19-406F-9914-EA9BD2FB062D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6471591" y="6005227"/>
                                <a:ext cx="389445" cy="29843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60" name="Connettore diritto 259">
                                <a:extLst>
                                  <a:ext uri="{FF2B5EF4-FFF2-40B4-BE49-F238E27FC236}">
                                    <a16:creationId xmlns:a16="http://schemas.microsoft.com/office/drawing/2014/main" id="{9AEF5F08-1ADB-4123-B4CB-BE7F014F1FC5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6612387" y="6102610"/>
                                <a:ext cx="304171" cy="339104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66" name="Connettore diritto 265">
                                <a:extLst>
                                  <a:ext uri="{FF2B5EF4-FFF2-40B4-BE49-F238E27FC236}">
                                    <a16:creationId xmlns:a16="http://schemas.microsoft.com/office/drawing/2014/main" id="{EC6C34E3-1D22-407D-B40D-29BF688365E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6773389" y="6195055"/>
                                <a:ext cx="225666" cy="37184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71" name="Connettore diritto 270">
                                <a:extLst>
                                  <a:ext uri="{FF2B5EF4-FFF2-40B4-BE49-F238E27FC236}">
                                    <a16:creationId xmlns:a16="http://schemas.microsoft.com/office/drawing/2014/main" id="{CA19D0ED-A9BB-4336-9B9F-F9981EDFEB8E}"/>
                                  </a:ext>
                                </a:extLst>
                              </p:cNvPr>
                              <p:cNvCxnSpPr>
                                <a:cxnSpLocks/>
                                <a:stCxn id="10" idx="3"/>
                              </p:cNvCxnSpPr>
                              <p:nvPr/>
                            </p:nvCxnSpPr>
                            <p:spPr>
                              <a:xfrm flipV="1">
                                <a:off x="6967465" y="6312887"/>
                                <a:ext cx="123897" cy="341233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75" name="Connettore diritto 274">
                                <a:extLst>
                                  <a:ext uri="{FF2B5EF4-FFF2-40B4-BE49-F238E27FC236}">
                                    <a16:creationId xmlns:a16="http://schemas.microsoft.com/office/drawing/2014/main" id="{6D99FB6A-AAB6-4C82-8335-EEDE530B78E0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7158293" y="6410814"/>
                                <a:ext cx="48300" cy="295198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80" name="Connettore diritto 279">
                                <a:extLst>
                                  <a:ext uri="{FF2B5EF4-FFF2-40B4-BE49-F238E27FC236}">
                                    <a16:creationId xmlns:a16="http://schemas.microsoft.com/office/drawing/2014/main" id="{580D00D8-109C-435A-8EED-3607EB49AAA3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7361097" y="6514436"/>
                                <a:ext cx="6034" cy="19873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84" name="Connettore diritto 283">
                                <a:extLst>
                                  <a:ext uri="{FF2B5EF4-FFF2-40B4-BE49-F238E27FC236}">
                                    <a16:creationId xmlns:a16="http://schemas.microsoft.com/office/drawing/2014/main" id="{77DF84E9-F023-4273-98C8-B75E5320FFEE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7575613" y="6620383"/>
                                <a:ext cx="16406" cy="65790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64" name="Connettore diritto 163">
                                <a:extLst>
                                  <a:ext uri="{FF2B5EF4-FFF2-40B4-BE49-F238E27FC236}">
                                    <a16:creationId xmlns:a16="http://schemas.microsoft.com/office/drawing/2014/main" id="{8B96C760-DFCA-401D-9BCF-5743DCBC47FC}"/>
                                  </a:ext>
                                </a:extLst>
                              </p:cNvPr>
                              <p:cNvCxnSpPr>
                                <a:cxnSpLocks/>
                                <a:stCxn id="10" idx="2"/>
                              </p:cNvCxnSpPr>
                              <p:nvPr/>
                            </p:nvCxnSpPr>
                            <p:spPr>
                              <a:xfrm flipV="1">
                                <a:off x="6358035" y="5889395"/>
                                <a:ext cx="442939" cy="206285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99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</p:grpSp>
                    <p:cxnSp>
                      <p:nvCxnSpPr>
                        <p:cNvPr id="265" name="Connettore diritto 264">
                          <a:extLst>
                            <a:ext uri="{FF2B5EF4-FFF2-40B4-BE49-F238E27FC236}">
                              <a16:creationId xmlns:a16="http://schemas.microsoft.com/office/drawing/2014/main" id="{76749670-D083-4232-8B0F-1DCAF68F18D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6975412" y="468506"/>
                          <a:ext cx="357073" cy="107170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99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40" name="Gruppo 39">
                      <a:extLst>
                        <a:ext uri="{FF2B5EF4-FFF2-40B4-BE49-F238E27FC236}">
                          <a16:creationId xmlns:a16="http://schemas.microsoft.com/office/drawing/2014/main" id="{49080FF2-E7F1-47C8-91E2-499E1F0CB39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335040" y="466245"/>
                      <a:ext cx="1081342" cy="3236982"/>
                      <a:chOff x="7335040" y="466245"/>
                      <a:chExt cx="1081342" cy="3236982"/>
                    </a:xfrm>
                  </p:grpSpPr>
                  <p:cxnSp>
                    <p:nvCxnSpPr>
                      <p:cNvPr id="112" name="Connettore diritto 111">
                        <a:extLst>
                          <a:ext uri="{FF2B5EF4-FFF2-40B4-BE49-F238E27FC236}">
                            <a16:creationId xmlns:a16="http://schemas.microsoft.com/office/drawing/2014/main" id="{59BE0ED1-928C-477A-AE49-FA398AB9C63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7335040" y="466245"/>
                        <a:ext cx="363134" cy="1085501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7" name="Connettore diritto 266">
                        <a:extLst>
                          <a:ext uri="{FF2B5EF4-FFF2-40B4-BE49-F238E27FC236}">
                            <a16:creationId xmlns:a16="http://schemas.microsoft.com/office/drawing/2014/main" id="{AABA396F-3038-421B-BEF7-8F03D8983CB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8205689" y="3046146"/>
                        <a:ext cx="210693" cy="657081"/>
                      </a:xfrm>
                      <a:prstGeom prst="line">
                        <a:avLst/>
                      </a:prstGeom>
                      <a:ln w="3175">
                        <a:solidFill>
                          <a:srgbClr val="0099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53" name="Connettore diritto 52">
                    <a:extLst>
                      <a:ext uri="{FF2B5EF4-FFF2-40B4-BE49-F238E27FC236}">
                        <a16:creationId xmlns:a16="http://schemas.microsoft.com/office/drawing/2014/main" id="{52DE9DFC-97D9-4124-BBEF-A21B3BFAF4C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50957" y="3702379"/>
                    <a:ext cx="2163199" cy="0"/>
                  </a:xfrm>
                  <a:prstGeom prst="line">
                    <a:avLst/>
                  </a:prstGeom>
                  <a:ln w="3175">
                    <a:solidFill>
                      <a:srgbClr val="0099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8" name="Gruppo 297">
                  <a:extLst>
                    <a:ext uri="{FF2B5EF4-FFF2-40B4-BE49-F238E27FC236}">
                      <a16:creationId xmlns:a16="http://schemas.microsoft.com/office/drawing/2014/main" id="{29F32A79-38AD-4E76-90B6-13A3CACA59B4}"/>
                    </a:ext>
                  </a:extLst>
                </p:cNvPr>
                <p:cNvGrpSpPr/>
                <p:nvPr/>
              </p:nvGrpSpPr>
              <p:grpSpPr>
                <a:xfrm>
                  <a:off x="4632500" y="1772927"/>
                  <a:ext cx="1399916" cy="1691186"/>
                  <a:chOff x="2324863" y="1849609"/>
                  <a:chExt cx="1399916" cy="1691186"/>
                </a:xfrm>
              </p:grpSpPr>
              <p:sp>
                <p:nvSpPr>
                  <p:cNvPr id="299" name="Figura a mano libera: forma 298">
                    <a:extLst>
                      <a:ext uri="{FF2B5EF4-FFF2-40B4-BE49-F238E27FC236}">
                        <a16:creationId xmlns:a16="http://schemas.microsoft.com/office/drawing/2014/main" id="{A8B82CF4-FE65-4C59-8915-3EE1F6DF3701}"/>
                      </a:ext>
                    </a:extLst>
                  </p:cNvPr>
                  <p:cNvSpPr/>
                  <p:nvPr/>
                </p:nvSpPr>
                <p:spPr>
                  <a:xfrm>
                    <a:off x="2324863" y="1851101"/>
                    <a:ext cx="1399916" cy="1689694"/>
                  </a:xfrm>
                  <a:custGeom>
                    <a:avLst/>
                    <a:gdLst>
                      <a:gd name="connsiteX0" fmla="*/ 20854 w 1399916"/>
                      <a:gd name="connsiteY0" fmla="*/ 0 h 1689694"/>
                      <a:gd name="connsiteX1" fmla="*/ 4288 w 1399916"/>
                      <a:gd name="connsiteY1" fmla="*/ 86139 h 1689694"/>
                      <a:gd name="connsiteX2" fmla="*/ 90428 w 1399916"/>
                      <a:gd name="connsiteY2" fmla="*/ 245166 h 1689694"/>
                      <a:gd name="connsiteX3" fmla="*/ 203071 w 1399916"/>
                      <a:gd name="connsiteY3" fmla="*/ 390939 h 1689694"/>
                      <a:gd name="connsiteX4" fmla="*/ 454862 w 1399916"/>
                      <a:gd name="connsiteY4" fmla="*/ 692426 h 1689694"/>
                      <a:gd name="connsiteX5" fmla="*/ 756349 w 1399916"/>
                      <a:gd name="connsiteY5" fmla="*/ 1027044 h 1689694"/>
                      <a:gd name="connsiteX6" fmla="*/ 1008141 w 1399916"/>
                      <a:gd name="connsiteY6" fmla="*/ 1338470 h 1689694"/>
                      <a:gd name="connsiteX7" fmla="*/ 1140662 w 1399916"/>
                      <a:gd name="connsiteY7" fmla="*/ 1487557 h 1689694"/>
                      <a:gd name="connsiteX8" fmla="*/ 1279810 w 1399916"/>
                      <a:gd name="connsiteY8" fmla="*/ 1630018 h 1689694"/>
                      <a:gd name="connsiteX9" fmla="*/ 1359323 w 1399916"/>
                      <a:gd name="connsiteY9" fmla="*/ 1689653 h 1689694"/>
                      <a:gd name="connsiteX10" fmla="*/ 1399080 w 1399916"/>
                      <a:gd name="connsiteY10" fmla="*/ 1636644 h 1689694"/>
                      <a:gd name="connsiteX11" fmla="*/ 1382515 w 1399916"/>
                      <a:gd name="connsiteY11" fmla="*/ 1490870 h 168969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399916" h="1689694">
                        <a:moveTo>
                          <a:pt x="20854" y="0"/>
                        </a:moveTo>
                        <a:cubicBezTo>
                          <a:pt x="6773" y="22639"/>
                          <a:pt x="-7308" y="45278"/>
                          <a:pt x="4288" y="86139"/>
                        </a:cubicBezTo>
                        <a:cubicBezTo>
                          <a:pt x="15884" y="127000"/>
                          <a:pt x="57298" y="194366"/>
                          <a:pt x="90428" y="245166"/>
                        </a:cubicBezTo>
                        <a:cubicBezTo>
                          <a:pt x="123558" y="295966"/>
                          <a:pt x="142332" y="316396"/>
                          <a:pt x="203071" y="390939"/>
                        </a:cubicBezTo>
                        <a:cubicBezTo>
                          <a:pt x="263810" y="465482"/>
                          <a:pt x="362649" y="586409"/>
                          <a:pt x="454862" y="692426"/>
                        </a:cubicBezTo>
                        <a:cubicBezTo>
                          <a:pt x="547075" y="798444"/>
                          <a:pt x="664136" y="919370"/>
                          <a:pt x="756349" y="1027044"/>
                        </a:cubicBezTo>
                        <a:cubicBezTo>
                          <a:pt x="848562" y="1134718"/>
                          <a:pt x="944089" y="1261718"/>
                          <a:pt x="1008141" y="1338470"/>
                        </a:cubicBezTo>
                        <a:cubicBezTo>
                          <a:pt x="1072193" y="1415222"/>
                          <a:pt x="1095384" y="1438966"/>
                          <a:pt x="1140662" y="1487557"/>
                        </a:cubicBezTo>
                        <a:cubicBezTo>
                          <a:pt x="1185940" y="1536148"/>
                          <a:pt x="1243367" y="1596335"/>
                          <a:pt x="1279810" y="1630018"/>
                        </a:cubicBezTo>
                        <a:cubicBezTo>
                          <a:pt x="1316254" y="1663701"/>
                          <a:pt x="1339445" y="1688549"/>
                          <a:pt x="1359323" y="1689653"/>
                        </a:cubicBezTo>
                        <a:cubicBezTo>
                          <a:pt x="1379201" y="1690757"/>
                          <a:pt x="1395215" y="1669775"/>
                          <a:pt x="1399080" y="1636644"/>
                        </a:cubicBezTo>
                        <a:cubicBezTo>
                          <a:pt x="1402945" y="1603514"/>
                          <a:pt x="1392730" y="1547192"/>
                          <a:pt x="1382515" y="1490870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300" name="Figura a mano libera: forma 299">
                    <a:extLst>
                      <a:ext uri="{FF2B5EF4-FFF2-40B4-BE49-F238E27FC236}">
                        <a16:creationId xmlns:a16="http://schemas.microsoft.com/office/drawing/2014/main" id="{74EDF9F4-77C5-497E-A116-4ADAE1E7BB37}"/>
                      </a:ext>
                    </a:extLst>
                  </p:cNvPr>
                  <p:cNvSpPr/>
                  <p:nvPr/>
                </p:nvSpPr>
                <p:spPr>
                  <a:xfrm>
                    <a:off x="2340277" y="1849609"/>
                    <a:ext cx="1371600" cy="1492969"/>
                  </a:xfrm>
                  <a:custGeom>
                    <a:avLst/>
                    <a:gdLst>
                      <a:gd name="connsiteX0" fmla="*/ 0 w 1371600"/>
                      <a:gd name="connsiteY0" fmla="*/ 15672 h 1492969"/>
                      <a:gd name="connsiteX1" fmla="*/ 49161 w 1371600"/>
                      <a:gd name="connsiteY1" fmla="*/ 5840 h 1492969"/>
                      <a:gd name="connsiteX2" fmla="*/ 253181 w 1371600"/>
                      <a:gd name="connsiteY2" fmla="*/ 94330 h 1492969"/>
                      <a:gd name="connsiteX3" fmla="*/ 658761 w 1371600"/>
                      <a:gd name="connsiteY3" fmla="*/ 396672 h 1492969"/>
                      <a:gd name="connsiteX4" fmla="*/ 943897 w 1371600"/>
                      <a:gd name="connsiteY4" fmla="*/ 703930 h 1492969"/>
                      <a:gd name="connsiteX5" fmla="*/ 1179871 w 1371600"/>
                      <a:gd name="connsiteY5" fmla="*/ 1040685 h 1492969"/>
                      <a:gd name="connsiteX6" fmla="*/ 1327355 w 1371600"/>
                      <a:gd name="connsiteY6" fmla="*/ 1347943 h 1492969"/>
                      <a:gd name="connsiteX7" fmla="*/ 1371600 w 1371600"/>
                      <a:gd name="connsiteY7" fmla="*/ 1492969 h 1492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371600" h="1492969">
                        <a:moveTo>
                          <a:pt x="0" y="15672"/>
                        </a:moveTo>
                        <a:cubicBezTo>
                          <a:pt x="3482" y="4201"/>
                          <a:pt x="6964" y="-7270"/>
                          <a:pt x="49161" y="5840"/>
                        </a:cubicBezTo>
                        <a:cubicBezTo>
                          <a:pt x="91358" y="18950"/>
                          <a:pt x="151581" y="29191"/>
                          <a:pt x="253181" y="94330"/>
                        </a:cubicBezTo>
                        <a:cubicBezTo>
                          <a:pt x="354781" y="159469"/>
                          <a:pt x="543642" y="295072"/>
                          <a:pt x="658761" y="396672"/>
                        </a:cubicBezTo>
                        <a:cubicBezTo>
                          <a:pt x="773880" y="498272"/>
                          <a:pt x="857045" y="596595"/>
                          <a:pt x="943897" y="703930"/>
                        </a:cubicBezTo>
                        <a:cubicBezTo>
                          <a:pt x="1030749" y="811265"/>
                          <a:pt x="1115961" y="933350"/>
                          <a:pt x="1179871" y="1040685"/>
                        </a:cubicBezTo>
                        <a:cubicBezTo>
                          <a:pt x="1243781" y="1148020"/>
                          <a:pt x="1295400" y="1272562"/>
                          <a:pt x="1327355" y="1347943"/>
                        </a:cubicBezTo>
                        <a:cubicBezTo>
                          <a:pt x="1359310" y="1423324"/>
                          <a:pt x="1365455" y="1458146"/>
                          <a:pt x="1371600" y="1492969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  <p:cxnSp>
            <p:nvCxnSpPr>
              <p:cNvPr id="382" name="Connettore diritto 381">
                <a:extLst>
                  <a:ext uri="{FF2B5EF4-FFF2-40B4-BE49-F238E27FC236}">
                    <a16:creationId xmlns:a16="http://schemas.microsoft.com/office/drawing/2014/main" id="{306C4ACB-8536-4446-87EA-EA58B3D23A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15988" y="5281110"/>
                <a:ext cx="10915" cy="359481"/>
              </a:xfrm>
              <a:prstGeom prst="line">
                <a:avLst/>
              </a:prstGeom>
              <a:ln w="3175"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9" name="CasellaDiTesto 328">
            <a:extLst>
              <a:ext uri="{FF2B5EF4-FFF2-40B4-BE49-F238E27FC236}">
                <a16:creationId xmlns:a16="http://schemas.microsoft.com/office/drawing/2014/main" id="{9EC0FFF3-7CA7-4C9F-A531-1696257B2E32}"/>
              </a:ext>
            </a:extLst>
          </p:cNvPr>
          <p:cNvSpPr txBox="1"/>
          <p:nvPr/>
        </p:nvSpPr>
        <p:spPr>
          <a:xfrm>
            <a:off x="0" y="448768"/>
            <a:ext cx="396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Ad operazione conclusa dissolvendo le parti nascoste l’immagine dei due coni si presenta come nel disegno posto a fianco</a:t>
            </a:r>
          </a:p>
        </p:txBody>
      </p:sp>
      <p:sp>
        <p:nvSpPr>
          <p:cNvPr id="332" name="CasellaDiTesto 331">
            <a:extLst>
              <a:ext uri="{FF2B5EF4-FFF2-40B4-BE49-F238E27FC236}">
                <a16:creationId xmlns:a16="http://schemas.microsoft.com/office/drawing/2014/main" id="{FD784C2C-350F-402C-9565-93DCEA968A7E}"/>
              </a:ext>
            </a:extLst>
          </p:cNvPr>
          <p:cNvSpPr txBox="1"/>
          <p:nvPr/>
        </p:nvSpPr>
        <p:spPr>
          <a:xfrm>
            <a:off x="-1" y="1624145"/>
            <a:ext cx="396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far scorrere  le parti sezionate dei due coni si mette in evidenza la forma del solido risultante dalla compenetrazione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C6AEA4E3-6228-4013-A85A-0C44D9E9C8B2}"/>
              </a:ext>
            </a:extLst>
          </p:cNvPr>
          <p:cNvSpPr txBox="1"/>
          <p:nvPr/>
        </p:nvSpPr>
        <p:spPr>
          <a:xfrm>
            <a:off x="26893" y="3101473"/>
            <a:ext cx="36842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In questo caso il cono blu viene attraversato dal cono verde sia sulla falda con una curva ovoidale che sulla base con una circonferenza 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017A5B8-8D7F-42B9-801C-024A5DAFB62B}"/>
              </a:ext>
            </a:extLst>
          </p:cNvPr>
          <p:cNvSpPr txBox="1"/>
          <p:nvPr/>
        </p:nvSpPr>
        <p:spPr>
          <a:xfrm>
            <a:off x="-32285" y="4852315"/>
            <a:ext cx="36842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9900"/>
                </a:solidFill>
              </a:rPr>
              <a:t>Il cono verde nell’attraversare il cono blu perde una parte che va ad identificare il solido risultante dalla compenetrazione</a:t>
            </a:r>
          </a:p>
        </p:txBody>
      </p:sp>
      <p:sp>
        <p:nvSpPr>
          <p:cNvPr id="66" name="Rettangolo 65">
            <a:extLst>
              <a:ext uri="{FF2B5EF4-FFF2-40B4-BE49-F238E27FC236}">
                <a16:creationId xmlns:a16="http://schemas.microsoft.com/office/drawing/2014/main" id="{A523F061-D5A1-4104-BBC9-89915B62DEA7}"/>
              </a:ext>
            </a:extLst>
          </p:cNvPr>
          <p:cNvSpPr/>
          <p:nvPr/>
        </p:nvSpPr>
        <p:spPr>
          <a:xfrm>
            <a:off x="6896885" y="1317523"/>
            <a:ext cx="1545479" cy="5135178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59CACB9B-F77B-4C18-AFF1-326A0F9F6D10}"/>
              </a:ext>
            </a:extLst>
          </p:cNvPr>
          <p:cNvSpPr txBox="1"/>
          <p:nvPr/>
        </p:nvSpPr>
        <p:spPr>
          <a:xfrm>
            <a:off x="8665808" y="394196"/>
            <a:ext cx="3481095" cy="31001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Solido risultante dalla compenetrazione</a:t>
            </a:r>
          </a:p>
        </p:txBody>
      </p:sp>
      <p:cxnSp>
        <p:nvCxnSpPr>
          <p:cNvPr id="69" name="Connettore a gomito 68">
            <a:extLst>
              <a:ext uri="{FF2B5EF4-FFF2-40B4-BE49-F238E27FC236}">
                <a16:creationId xmlns:a16="http://schemas.microsoft.com/office/drawing/2014/main" id="{0100AD53-C0F0-4D97-A96A-A5BE94331802}"/>
              </a:ext>
            </a:extLst>
          </p:cNvPr>
          <p:cNvCxnSpPr>
            <a:stCxn id="67" idx="1"/>
            <a:endCxn id="66" idx="0"/>
          </p:cNvCxnSpPr>
          <p:nvPr/>
        </p:nvCxnSpPr>
        <p:spPr>
          <a:xfrm rot="10800000" flipV="1">
            <a:off x="7669626" y="549205"/>
            <a:ext cx="996183" cy="768317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C8BCCD98-94CF-44B3-80BF-0B32310C9600}"/>
              </a:ext>
            </a:extLst>
          </p:cNvPr>
          <p:cNvSpPr txBox="1"/>
          <p:nvPr/>
        </p:nvSpPr>
        <p:spPr>
          <a:xfrm>
            <a:off x="9657499" y="746520"/>
            <a:ext cx="2484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Sezione del cono sulla base</a:t>
            </a:r>
          </a:p>
        </p:txBody>
      </p:sp>
      <p:sp>
        <p:nvSpPr>
          <p:cNvPr id="334" name="CasellaDiTesto 333">
            <a:extLst>
              <a:ext uri="{FF2B5EF4-FFF2-40B4-BE49-F238E27FC236}">
                <a16:creationId xmlns:a16="http://schemas.microsoft.com/office/drawing/2014/main" id="{9052B503-80B5-4138-A35F-E5AB6DA76626}"/>
              </a:ext>
            </a:extLst>
          </p:cNvPr>
          <p:cNvSpPr txBox="1"/>
          <p:nvPr/>
        </p:nvSpPr>
        <p:spPr>
          <a:xfrm>
            <a:off x="9667325" y="1106258"/>
            <a:ext cx="2484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Sezione del cono sulla falda</a:t>
            </a:r>
          </a:p>
        </p:txBody>
      </p:sp>
      <p:cxnSp>
        <p:nvCxnSpPr>
          <p:cNvPr id="72" name="Connettore a gomito 71">
            <a:extLst>
              <a:ext uri="{FF2B5EF4-FFF2-40B4-BE49-F238E27FC236}">
                <a16:creationId xmlns:a16="http://schemas.microsoft.com/office/drawing/2014/main" id="{F590409D-B72C-457C-93A8-4BC8C02B15F5}"/>
              </a:ext>
            </a:extLst>
          </p:cNvPr>
          <p:cNvCxnSpPr>
            <a:cxnSpLocks/>
            <a:stCxn id="70" idx="1"/>
          </p:cNvCxnSpPr>
          <p:nvPr/>
        </p:nvCxnSpPr>
        <p:spPr>
          <a:xfrm rot="10800000" flipV="1">
            <a:off x="9310575" y="900409"/>
            <a:ext cx="346924" cy="4684236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a gomito 78">
            <a:extLst>
              <a:ext uri="{FF2B5EF4-FFF2-40B4-BE49-F238E27FC236}">
                <a16:creationId xmlns:a16="http://schemas.microsoft.com/office/drawing/2014/main" id="{F6F1D22F-82DB-4934-AA02-8B38684A8CD3}"/>
              </a:ext>
            </a:extLst>
          </p:cNvPr>
          <p:cNvCxnSpPr>
            <a:cxnSpLocks/>
            <a:stCxn id="334" idx="1"/>
          </p:cNvCxnSpPr>
          <p:nvPr/>
        </p:nvCxnSpPr>
        <p:spPr>
          <a:xfrm rot="10800000" flipV="1">
            <a:off x="9588653" y="1260146"/>
            <a:ext cx="78673" cy="1349845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966D0354-AF3B-4A1D-AE58-338AE8F7085F}"/>
              </a:ext>
            </a:extLst>
          </p:cNvPr>
          <p:cNvGrpSpPr/>
          <p:nvPr/>
        </p:nvGrpSpPr>
        <p:grpSpPr>
          <a:xfrm>
            <a:off x="6725841" y="1534125"/>
            <a:ext cx="2890462" cy="5183395"/>
            <a:chOff x="6726771" y="1538136"/>
            <a:chExt cx="2890462" cy="5183395"/>
          </a:xfrm>
        </p:grpSpPr>
        <p:grpSp>
          <p:nvGrpSpPr>
            <p:cNvPr id="56" name="Gruppo 55">
              <a:extLst>
                <a:ext uri="{FF2B5EF4-FFF2-40B4-BE49-F238E27FC236}">
                  <a16:creationId xmlns:a16="http://schemas.microsoft.com/office/drawing/2014/main" id="{F2E63CF9-3A9F-4A49-A26B-DD75B99D3324}"/>
                </a:ext>
              </a:extLst>
            </p:cNvPr>
            <p:cNvGrpSpPr/>
            <p:nvPr/>
          </p:nvGrpSpPr>
          <p:grpSpPr>
            <a:xfrm>
              <a:off x="6726771" y="1538136"/>
              <a:ext cx="2890462" cy="5183395"/>
              <a:chOff x="9176253" y="1538136"/>
              <a:chExt cx="2890462" cy="5183395"/>
            </a:xfrm>
          </p:grpSpPr>
          <p:cxnSp>
            <p:nvCxnSpPr>
              <p:cNvPr id="42" name="Connettore diritto 41">
                <a:extLst>
                  <a:ext uri="{FF2B5EF4-FFF2-40B4-BE49-F238E27FC236}">
                    <a16:creationId xmlns:a16="http://schemas.microsoft.com/office/drawing/2014/main" id="{65281229-EFB0-4182-84DB-BAAD51FE7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02624" y="5236716"/>
                <a:ext cx="42687" cy="9154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>
                <a:extLst>
                  <a:ext uri="{FF2B5EF4-FFF2-40B4-BE49-F238E27FC236}">
                    <a16:creationId xmlns:a16="http://schemas.microsoft.com/office/drawing/2014/main" id="{F8C51E12-2D5F-4250-BFF7-1397C271F8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73780" y="5265023"/>
                <a:ext cx="87225" cy="4067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po 30">
                <a:extLst>
                  <a:ext uri="{FF2B5EF4-FFF2-40B4-BE49-F238E27FC236}">
                    <a16:creationId xmlns:a16="http://schemas.microsoft.com/office/drawing/2014/main" id="{E5560043-6ACB-4760-992F-E5CE75662011}"/>
                  </a:ext>
                </a:extLst>
              </p:cNvPr>
              <p:cNvGrpSpPr/>
              <p:nvPr/>
            </p:nvGrpSpPr>
            <p:grpSpPr>
              <a:xfrm>
                <a:off x="9176253" y="1538136"/>
                <a:ext cx="2890462" cy="5183395"/>
                <a:chOff x="8293921" y="1538136"/>
                <a:chExt cx="2890462" cy="5183395"/>
              </a:xfrm>
            </p:grpSpPr>
            <p:grpSp>
              <p:nvGrpSpPr>
                <p:cNvPr id="50" name="Gruppo 49">
                  <a:extLst>
                    <a:ext uri="{FF2B5EF4-FFF2-40B4-BE49-F238E27FC236}">
                      <a16:creationId xmlns:a16="http://schemas.microsoft.com/office/drawing/2014/main" id="{89C0FDAE-6AA0-4328-9F53-478A12317A0C}"/>
                    </a:ext>
                  </a:extLst>
                </p:cNvPr>
                <p:cNvGrpSpPr/>
                <p:nvPr/>
              </p:nvGrpSpPr>
              <p:grpSpPr>
                <a:xfrm>
                  <a:off x="8293921" y="1538136"/>
                  <a:ext cx="2890462" cy="5183395"/>
                  <a:chOff x="6659197" y="1537758"/>
                  <a:chExt cx="2890462" cy="5183395"/>
                </a:xfrm>
              </p:grpSpPr>
              <p:cxnSp>
                <p:nvCxnSpPr>
                  <p:cNvPr id="102" name="Connettore diritto 101">
                    <a:extLst>
                      <a:ext uri="{FF2B5EF4-FFF2-40B4-BE49-F238E27FC236}">
                        <a16:creationId xmlns:a16="http://schemas.microsoft.com/office/drawing/2014/main" id="{77DCAD03-ECC5-4787-9214-DE82D31A1D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662162" y="1544716"/>
                    <a:ext cx="289925" cy="433688"/>
                  </a:xfrm>
                  <a:prstGeom prst="line">
                    <a:avLst/>
                  </a:prstGeom>
                  <a:ln w="3175">
                    <a:solidFill>
                      <a:srgbClr val="0066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Connettore diritto 103">
                    <a:extLst>
                      <a:ext uri="{FF2B5EF4-FFF2-40B4-BE49-F238E27FC236}">
                        <a16:creationId xmlns:a16="http://schemas.microsoft.com/office/drawing/2014/main" id="{5BD0A83E-3334-4645-9041-BF22F80DC56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8318951" y="1537758"/>
                    <a:ext cx="1229876" cy="1844297"/>
                  </a:xfrm>
                  <a:prstGeom prst="line">
                    <a:avLst/>
                  </a:prstGeom>
                  <a:ln w="3175">
                    <a:solidFill>
                      <a:srgbClr val="0066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8" name="Gruppo 17">
                    <a:extLst>
                      <a:ext uri="{FF2B5EF4-FFF2-40B4-BE49-F238E27FC236}">
                        <a16:creationId xmlns:a16="http://schemas.microsoft.com/office/drawing/2014/main" id="{AC7E2C0A-9BF8-4F86-A382-FCD72FEC5DF7}"/>
                      </a:ext>
                    </a:extLst>
                  </p:cNvPr>
                  <p:cNvGrpSpPr/>
                  <p:nvPr/>
                </p:nvGrpSpPr>
                <p:grpSpPr>
                  <a:xfrm>
                    <a:off x="6659197" y="1539445"/>
                    <a:ext cx="2890462" cy="5181708"/>
                    <a:chOff x="6659197" y="1539445"/>
                    <a:chExt cx="2890462" cy="5181708"/>
                  </a:xfrm>
                </p:grpSpPr>
                <p:cxnSp>
                  <p:nvCxnSpPr>
                    <p:cNvPr id="35" name="Connettore diritto 34">
                      <a:extLst>
                        <a:ext uri="{FF2B5EF4-FFF2-40B4-BE49-F238E27FC236}">
                          <a16:creationId xmlns:a16="http://schemas.microsoft.com/office/drawing/2014/main" id="{8BEF526E-F536-43BE-A594-8A8D38B574E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6659197" y="1544716"/>
                      <a:ext cx="2890462" cy="0"/>
                    </a:xfrm>
                    <a:prstGeom prst="line">
                      <a:avLst/>
                    </a:prstGeom>
                    <a:ln w="3175">
                      <a:solidFill>
                        <a:srgbClr val="0066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2" name="Gruppo 121">
                      <a:extLst>
                        <a:ext uri="{FF2B5EF4-FFF2-40B4-BE49-F238E27FC236}">
                          <a16:creationId xmlns:a16="http://schemas.microsoft.com/office/drawing/2014/main" id="{9B8105E8-57BD-4FB4-9673-739B159602C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667881" y="1539445"/>
                      <a:ext cx="2880000" cy="5181708"/>
                      <a:chOff x="6661327" y="1539445"/>
                      <a:chExt cx="2880000" cy="5181708"/>
                    </a:xfrm>
                  </p:grpSpPr>
                  <p:grpSp>
                    <p:nvGrpSpPr>
                      <p:cNvPr id="49" name="Gruppo 48">
                        <a:extLst>
                          <a:ext uri="{FF2B5EF4-FFF2-40B4-BE49-F238E27FC236}">
                            <a16:creationId xmlns:a16="http://schemas.microsoft.com/office/drawing/2014/main" id="{D7905445-AA0B-487B-AE7B-E85B1A2FC85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661327" y="1539445"/>
                        <a:ext cx="2880000" cy="5181708"/>
                        <a:chOff x="6661327" y="1539445"/>
                        <a:chExt cx="2880000" cy="5181708"/>
                      </a:xfrm>
                    </p:grpSpPr>
                    <p:sp>
                      <p:nvSpPr>
                        <p:cNvPr id="17" name="Ovale 16">
                          <a:extLst>
                            <a:ext uri="{FF2B5EF4-FFF2-40B4-BE49-F238E27FC236}">
                              <a16:creationId xmlns:a16="http://schemas.microsoft.com/office/drawing/2014/main" id="{C0CC2B9C-7A17-4608-BA99-64AB82C7345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20100000">
                          <a:off x="6661327" y="3841153"/>
                          <a:ext cx="2880000" cy="2880000"/>
                        </a:xfrm>
                        <a:prstGeom prst="ellipse">
                          <a:avLst/>
                        </a:prstGeom>
                        <a:noFill/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/>
                        </a:p>
                      </p:txBody>
                    </p:sp>
                    <p:grpSp>
                      <p:nvGrpSpPr>
                        <p:cNvPr id="7" name="Gruppo 6">
                          <a:extLst>
                            <a:ext uri="{FF2B5EF4-FFF2-40B4-BE49-F238E27FC236}">
                              <a16:creationId xmlns:a16="http://schemas.microsoft.com/office/drawing/2014/main" id="{E6082206-C2FB-4DB7-978E-6695CDE4F98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697650" y="1539445"/>
                          <a:ext cx="2812334" cy="3823858"/>
                          <a:chOff x="6697650" y="1539445"/>
                          <a:chExt cx="2812334" cy="3823858"/>
                        </a:xfrm>
                      </p:grpSpPr>
                      <p:cxnSp>
                        <p:nvCxnSpPr>
                          <p:cNvPr id="211" name="Connettore diritto 210">
                            <a:extLst>
                              <a:ext uri="{FF2B5EF4-FFF2-40B4-BE49-F238E27FC236}">
                                <a16:creationId xmlns:a16="http://schemas.microsoft.com/office/drawing/2014/main" id="{753523BD-2273-4CDE-A070-A6961BD17EE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V="1">
                            <a:off x="8102765" y="1544358"/>
                            <a:ext cx="0" cy="3818945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66FF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242" name="Gruppo 241">
                            <a:extLst>
                              <a:ext uri="{FF2B5EF4-FFF2-40B4-BE49-F238E27FC236}">
                                <a16:creationId xmlns:a16="http://schemas.microsoft.com/office/drawing/2014/main" id="{37C7E097-30D7-444A-BA03-90BB4059EC1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6697650" y="1539445"/>
                            <a:ext cx="2812334" cy="1852529"/>
                            <a:chOff x="6697650" y="1539445"/>
                            <a:chExt cx="2812334" cy="1852529"/>
                          </a:xfrm>
                        </p:grpSpPr>
                        <p:grpSp>
                          <p:nvGrpSpPr>
                            <p:cNvPr id="230" name="Gruppo 229">
                              <a:extLst>
                                <a:ext uri="{FF2B5EF4-FFF2-40B4-BE49-F238E27FC236}">
                                  <a16:creationId xmlns:a16="http://schemas.microsoft.com/office/drawing/2014/main" id="{7FD88F13-3848-421C-A57D-3B778D1AE4B4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169733" y="1539447"/>
                              <a:ext cx="1340251" cy="1852527"/>
                              <a:chOff x="8169733" y="1539447"/>
                              <a:chExt cx="1340251" cy="1852527"/>
                            </a:xfrm>
                          </p:grpSpPr>
                          <p:cxnSp>
                            <p:nvCxnSpPr>
                              <p:cNvPr id="148" name="Connettore diritto 147">
                                <a:extLst>
                                  <a:ext uri="{FF2B5EF4-FFF2-40B4-BE49-F238E27FC236}">
                                    <a16:creationId xmlns:a16="http://schemas.microsoft.com/office/drawing/2014/main" id="{14DC0CA0-4431-4938-8F3F-7FCB6E4BD768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309958" y="1550422"/>
                                <a:ext cx="1200026" cy="184155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57" name="Connettore diritto 156">
                                <a:extLst>
                                  <a:ext uri="{FF2B5EF4-FFF2-40B4-BE49-F238E27FC236}">
                                    <a16:creationId xmlns:a16="http://schemas.microsoft.com/office/drawing/2014/main" id="{71C5C19A-9271-4F88-ABC0-11F333F9653B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309068" y="1546060"/>
                                <a:ext cx="1159617" cy="183552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63" name="Connettore diritto 162">
                                <a:extLst>
                                  <a:ext uri="{FF2B5EF4-FFF2-40B4-BE49-F238E27FC236}">
                                    <a16:creationId xmlns:a16="http://schemas.microsoft.com/office/drawing/2014/main" id="{04E706E1-D6B1-44A6-85A0-C34991FFFFDE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307189" y="1546060"/>
                                <a:ext cx="1106232" cy="182687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67" name="Connettore diritto 166">
                                <a:extLst>
                                  <a:ext uri="{FF2B5EF4-FFF2-40B4-BE49-F238E27FC236}">
                                    <a16:creationId xmlns:a16="http://schemas.microsoft.com/office/drawing/2014/main" id="{CAA28AAE-F290-4577-9D56-931ED6C5300E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302304" y="1542354"/>
                                <a:ext cx="1039270" cy="1816093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13" name="Connettore diritto 212">
                                <a:extLst>
                                  <a:ext uri="{FF2B5EF4-FFF2-40B4-BE49-F238E27FC236}">
                                    <a16:creationId xmlns:a16="http://schemas.microsoft.com/office/drawing/2014/main" id="{4A571B1E-2CAA-4ADE-9593-72519F25F89F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301892" y="1539447"/>
                                <a:ext cx="936618" cy="178851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15" name="Connettore diritto 214">
                                <a:extLst>
                                  <a:ext uri="{FF2B5EF4-FFF2-40B4-BE49-F238E27FC236}">
                                    <a16:creationId xmlns:a16="http://schemas.microsoft.com/office/drawing/2014/main" id="{44DEE03E-6CF2-441C-BDE9-C8B895AE97DF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289493" y="1544279"/>
                                <a:ext cx="824538" cy="176810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17" name="Connettore diritto 216">
                                <a:extLst>
                                  <a:ext uri="{FF2B5EF4-FFF2-40B4-BE49-F238E27FC236}">
                                    <a16:creationId xmlns:a16="http://schemas.microsoft.com/office/drawing/2014/main" id="{A95F140F-6F57-4D03-B260-1930908FCEE1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277020" y="1546944"/>
                                <a:ext cx="676279" cy="172196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22" name="Connettore diritto 221">
                                <a:extLst>
                                  <a:ext uri="{FF2B5EF4-FFF2-40B4-BE49-F238E27FC236}">
                                    <a16:creationId xmlns:a16="http://schemas.microsoft.com/office/drawing/2014/main" id="{8D4A45B5-50A9-415E-9B3B-FA9479D49135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258220" y="1544278"/>
                                <a:ext cx="488042" cy="1639073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24" name="Connettore diritto 223">
                                <a:extLst>
                                  <a:ext uri="{FF2B5EF4-FFF2-40B4-BE49-F238E27FC236}">
                                    <a16:creationId xmlns:a16="http://schemas.microsoft.com/office/drawing/2014/main" id="{9016F1F7-8708-46AA-99BB-659F3CDBFEAE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219691" y="1551174"/>
                                <a:ext cx="310359" cy="156436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26" name="Connettore diritto 225">
                                <a:extLst>
                                  <a:ext uri="{FF2B5EF4-FFF2-40B4-BE49-F238E27FC236}">
                                    <a16:creationId xmlns:a16="http://schemas.microsoft.com/office/drawing/2014/main" id="{45E136AE-2A75-4CC9-8069-B6097E57ACAE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169733" y="1550677"/>
                                <a:ext cx="135145" cy="144103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grpSp>
                          <p:nvGrpSpPr>
                            <p:cNvPr id="231" name="Gruppo 230">
                              <a:extLst>
                                <a:ext uri="{FF2B5EF4-FFF2-40B4-BE49-F238E27FC236}">
                                  <a16:creationId xmlns:a16="http://schemas.microsoft.com/office/drawing/2014/main" id="{295B23A5-79F7-46E7-9770-C5B93A43F130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 flipH="1">
                              <a:off x="6697650" y="1539445"/>
                              <a:ext cx="1312050" cy="1176702"/>
                              <a:chOff x="8194746" y="1548297"/>
                              <a:chExt cx="1312050" cy="1176702"/>
                            </a:xfrm>
                          </p:grpSpPr>
                          <p:cxnSp>
                            <p:nvCxnSpPr>
                              <p:cNvPr id="232" name="Connettore diritto 231">
                                <a:extLst>
                                  <a:ext uri="{FF2B5EF4-FFF2-40B4-BE49-F238E27FC236}">
                                    <a16:creationId xmlns:a16="http://schemas.microsoft.com/office/drawing/2014/main" id="{B0134B0A-FC0D-4C13-862B-35B533C2B3BA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320642" y="1555311"/>
                                <a:ext cx="186154" cy="28567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33" name="Connettore diritto 232">
                                <a:extLst>
                                  <a:ext uri="{FF2B5EF4-FFF2-40B4-BE49-F238E27FC236}">
                                    <a16:creationId xmlns:a16="http://schemas.microsoft.com/office/drawing/2014/main" id="{83404FE1-BCFB-4337-BE1B-5AE4F72AF475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314280" y="1549769"/>
                                <a:ext cx="152062" cy="240694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34" name="Connettore diritto 233">
                                <a:extLst>
                                  <a:ext uri="{FF2B5EF4-FFF2-40B4-BE49-F238E27FC236}">
                                    <a16:creationId xmlns:a16="http://schemas.microsoft.com/office/drawing/2014/main" id="{F244AB5C-7F9F-448F-A2F4-394FCAB4BF57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265978" y="1552543"/>
                                <a:ext cx="143516" cy="237008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35" name="Connettore diritto 234">
                                <a:extLst>
                                  <a:ext uri="{FF2B5EF4-FFF2-40B4-BE49-F238E27FC236}">
                                    <a16:creationId xmlns:a16="http://schemas.microsoft.com/office/drawing/2014/main" id="{2A0C1EFE-D136-4951-9BE2-18DE424BDEA8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197954" y="1552431"/>
                                <a:ext cx="137854" cy="240895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36" name="Connettore diritto 235">
                                <a:extLst>
                                  <a:ext uri="{FF2B5EF4-FFF2-40B4-BE49-F238E27FC236}">
                                    <a16:creationId xmlns:a16="http://schemas.microsoft.com/office/drawing/2014/main" id="{2A4F174E-7272-4C68-ADE0-6576550BA4BF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066196" y="1551986"/>
                                <a:ext cx="165746" cy="316499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37" name="Connettore diritto 236">
                                <a:extLst>
                                  <a:ext uri="{FF2B5EF4-FFF2-40B4-BE49-F238E27FC236}">
                                    <a16:creationId xmlns:a16="http://schemas.microsoft.com/office/drawing/2014/main" id="{E7E356A9-9D91-476A-BEA3-2FFE8C673FE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919168" y="1551986"/>
                                <a:ext cx="191268" cy="41014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38" name="Connettore diritto 237">
                                <a:extLst>
                                  <a:ext uri="{FF2B5EF4-FFF2-40B4-BE49-F238E27FC236}">
                                    <a16:creationId xmlns:a16="http://schemas.microsoft.com/office/drawing/2014/main" id="{E18B4C9E-36B1-4E47-AF07-D83536C38128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738662" y="1548316"/>
                                <a:ext cx="214098" cy="54514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39" name="Connettore diritto 238">
                                <a:extLst>
                                  <a:ext uri="{FF2B5EF4-FFF2-40B4-BE49-F238E27FC236}">
                                    <a16:creationId xmlns:a16="http://schemas.microsoft.com/office/drawing/2014/main" id="{EC93871C-98A1-4BCC-A5BB-4EFF30C00C5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516110" y="1554085"/>
                                <a:ext cx="227232" cy="76315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40" name="Connettore diritto 239">
                                <a:extLst>
                                  <a:ext uri="{FF2B5EF4-FFF2-40B4-BE49-F238E27FC236}">
                                    <a16:creationId xmlns:a16="http://schemas.microsoft.com/office/drawing/2014/main" id="{00388A55-13C8-436F-AECC-0A104A88F6B1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339333" y="1553311"/>
                                <a:ext cx="190293" cy="959175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241" name="Connettore diritto 240">
                                <a:extLst>
                                  <a:ext uri="{FF2B5EF4-FFF2-40B4-BE49-F238E27FC236}">
                                    <a16:creationId xmlns:a16="http://schemas.microsoft.com/office/drawing/2014/main" id="{0D359F72-0AA5-4D8F-8921-105A391A97C0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8194746" y="1548297"/>
                                <a:ext cx="110354" cy="117670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</p:grpSp>
                  </p:grpSp>
                  <p:sp>
                    <p:nvSpPr>
                      <p:cNvPr id="261" name="Ovale 260">
                        <a:extLst>
                          <a:ext uri="{FF2B5EF4-FFF2-40B4-BE49-F238E27FC236}">
                            <a16:creationId xmlns:a16="http://schemas.microsoft.com/office/drawing/2014/main" id="{55E11842-C99A-47FA-8767-25374D1A6D3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972347" y="5279080"/>
                        <a:ext cx="720000" cy="720000"/>
                      </a:xfrm>
                      <a:prstGeom prst="ellipse">
                        <a:avLst/>
                      </a:prstGeom>
                      <a:noFill/>
                      <a:ln w="3175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</p:grpSp>
              </p:grpSp>
            </p:grpSp>
            <p:grpSp>
              <p:nvGrpSpPr>
                <p:cNvPr id="295" name="Gruppo 294">
                  <a:extLst>
                    <a:ext uri="{FF2B5EF4-FFF2-40B4-BE49-F238E27FC236}">
                      <a16:creationId xmlns:a16="http://schemas.microsoft.com/office/drawing/2014/main" id="{2DF4AF6F-BE97-4B38-B904-AF5B50715B5E}"/>
                    </a:ext>
                  </a:extLst>
                </p:cNvPr>
                <p:cNvGrpSpPr/>
                <p:nvPr/>
              </p:nvGrpSpPr>
              <p:grpSpPr>
                <a:xfrm>
                  <a:off x="8522335" y="1773169"/>
                  <a:ext cx="1399916" cy="1691186"/>
                  <a:chOff x="2324863" y="1849609"/>
                  <a:chExt cx="1399916" cy="1691186"/>
                </a:xfrm>
              </p:grpSpPr>
              <p:sp>
                <p:nvSpPr>
                  <p:cNvPr id="296" name="Figura a mano libera: forma 295">
                    <a:extLst>
                      <a:ext uri="{FF2B5EF4-FFF2-40B4-BE49-F238E27FC236}">
                        <a16:creationId xmlns:a16="http://schemas.microsoft.com/office/drawing/2014/main" id="{067C48FF-741B-4B8F-B659-25B987C14E44}"/>
                      </a:ext>
                    </a:extLst>
                  </p:cNvPr>
                  <p:cNvSpPr/>
                  <p:nvPr/>
                </p:nvSpPr>
                <p:spPr>
                  <a:xfrm>
                    <a:off x="2324863" y="1851101"/>
                    <a:ext cx="1399916" cy="1689694"/>
                  </a:xfrm>
                  <a:custGeom>
                    <a:avLst/>
                    <a:gdLst>
                      <a:gd name="connsiteX0" fmla="*/ 20854 w 1399916"/>
                      <a:gd name="connsiteY0" fmla="*/ 0 h 1689694"/>
                      <a:gd name="connsiteX1" fmla="*/ 4288 w 1399916"/>
                      <a:gd name="connsiteY1" fmla="*/ 86139 h 1689694"/>
                      <a:gd name="connsiteX2" fmla="*/ 90428 w 1399916"/>
                      <a:gd name="connsiteY2" fmla="*/ 245166 h 1689694"/>
                      <a:gd name="connsiteX3" fmla="*/ 203071 w 1399916"/>
                      <a:gd name="connsiteY3" fmla="*/ 390939 h 1689694"/>
                      <a:gd name="connsiteX4" fmla="*/ 454862 w 1399916"/>
                      <a:gd name="connsiteY4" fmla="*/ 692426 h 1689694"/>
                      <a:gd name="connsiteX5" fmla="*/ 756349 w 1399916"/>
                      <a:gd name="connsiteY5" fmla="*/ 1027044 h 1689694"/>
                      <a:gd name="connsiteX6" fmla="*/ 1008141 w 1399916"/>
                      <a:gd name="connsiteY6" fmla="*/ 1338470 h 1689694"/>
                      <a:gd name="connsiteX7" fmla="*/ 1140662 w 1399916"/>
                      <a:gd name="connsiteY7" fmla="*/ 1487557 h 1689694"/>
                      <a:gd name="connsiteX8" fmla="*/ 1279810 w 1399916"/>
                      <a:gd name="connsiteY8" fmla="*/ 1630018 h 1689694"/>
                      <a:gd name="connsiteX9" fmla="*/ 1359323 w 1399916"/>
                      <a:gd name="connsiteY9" fmla="*/ 1689653 h 1689694"/>
                      <a:gd name="connsiteX10" fmla="*/ 1399080 w 1399916"/>
                      <a:gd name="connsiteY10" fmla="*/ 1636644 h 1689694"/>
                      <a:gd name="connsiteX11" fmla="*/ 1382515 w 1399916"/>
                      <a:gd name="connsiteY11" fmla="*/ 1490870 h 168969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399916" h="1689694">
                        <a:moveTo>
                          <a:pt x="20854" y="0"/>
                        </a:moveTo>
                        <a:cubicBezTo>
                          <a:pt x="6773" y="22639"/>
                          <a:pt x="-7308" y="45278"/>
                          <a:pt x="4288" y="86139"/>
                        </a:cubicBezTo>
                        <a:cubicBezTo>
                          <a:pt x="15884" y="127000"/>
                          <a:pt x="57298" y="194366"/>
                          <a:pt x="90428" y="245166"/>
                        </a:cubicBezTo>
                        <a:cubicBezTo>
                          <a:pt x="123558" y="295966"/>
                          <a:pt x="142332" y="316396"/>
                          <a:pt x="203071" y="390939"/>
                        </a:cubicBezTo>
                        <a:cubicBezTo>
                          <a:pt x="263810" y="465482"/>
                          <a:pt x="362649" y="586409"/>
                          <a:pt x="454862" y="692426"/>
                        </a:cubicBezTo>
                        <a:cubicBezTo>
                          <a:pt x="547075" y="798444"/>
                          <a:pt x="664136" y="919370"/>
                          <a:pt x="756349" y="1027044"/>
                        </a:cubicBezTo>
                        <a:cubicBezTo>
                          <a:pt x="848562" y="1134718"/>
                          <a:pt x="944089" y="1261718"/>
                          <a:pt x="1008141" y="1338470"/>
                        </a:cubicBezTo>
                        <a:cubicBezTo>
                          <a:pt x="1072193" y="1415222"/>
                          <a:pt x="1095384" y="1438966"/>
                          <a:pt x="1140662" y="1487557"/>
                        </a:cubicBezTo>
                        <a:cubicBezTo>
                          <a:pt x="1185940" y="1536148"/>
                          <a:pt x="1243367" y="1596335"/>
                          <a:pt x="1279810" y="1630018"/>
                        </a:cubicBezTo>
                        <a:cubicBezTo>
                          <a:pt x="1316254" y="1663701"/>
                          <a:pt x="1339445" y="1688549"/>
                          <a:pt x="1359323" y="1689653"/>
                        </a:cubicBezTo>
                        <a:cubicBezTo>
                          <a:pt x="1379201" y="1690757"/>
                          <a:pt x="1395215" y="1669775"/>
                          <a:pt x="1399080" y="1636644"/>
                        </a:cubicBezTo>
                        <a:cubicBezTo>
                          <a:pt x="1402945" y="1603514"/>
                          <a:pt x="1392730" y="1547192"/>
                          <a:pt x="1382515" y="1490870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97" name="Figura a mano libera: forma 296">
                    <a:extLst>
                      <a:ext uri="{FF2B5EF4-FFF2-40B4-BE49-F238E27FC236}">
                        <a16:creationId xmlns:a16="http://schemas.microsoft.com/office/drawing/2014/main" id="{977C7E17-963C-4C08-9119-2AC94A8A056B}"/>
                      </a:ext>
                    </a:extLst>
                  </p:cNvPr>
                  <p:cNvSpPr/>
                  <p:nvPr/>
                </p:nvSpPr>
                <p:spPr>
                  <a:xfrm>
                    <a:off x="2340277" y="1849609"/>
                    <a:ext cx="1371600" cy="1492969"/>
                  </a:xfrm>
                  <a:custGeom>
                    <a:avLst/>
                    <a:gdLst>
                      <a:gd name="connsiteX0" fmla="*/ 0 w 1371600"/>
                      <a:gd name="connsiteY0" fmla="*/ 15672 h 1492969"/>
                      <a:gd name="connsiteX1" fmla="*/ 49161 w 1371600"/>
                      <a:gd name="connsiteY1" fmla="*/ 5840 h 1492969"/>
                      <a:gd name="connsiteX2" fmla="*/ 253181 w 1371600"/>
                      <a:gd name="connsiteY2" fmla="*/ 94330 h 1492969"/>
                      <a:gd name="connsiteX3" fmla="*/ 658761 w 1371600"/>
                      <a:gd name="connsiteY3" fmla="*/ 396672 h 1492969"/>
                      <a:gd name="connsiteX4" fmla="*/ 943897 w 1371600"/>
                      <a:gd name="connsiteY4" fmla="*/ 703930 h 1492969"/>
                      <a:gd name="connsiteX5" fmla="*/ 1179871 w 1371600"/>
                      <a:gd name="connsiteY5" fmla="*/ 1040685 h 1492969"/>
                      <a:gd name="connsiteX6" fmla="*/ 1327355 w 1371600"/>
                      <a:gd name="connsiteY6" fmla="*/ 1347943 h 1492969"/>
                      <a:gd name="connsiteX7" fmla="*/ 1371600 w 1371600"/>
                      <a:gd name="connsiteY7" fmla="*/ 1492969 h 1492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371600" h="1492969">
                        <a:moveTo>
                          <a:pt x="0" y="15672"/>
                        </a:moveTo>
                        <a:cubicBezTo>
                          <a:pt x="3482" y="4201"/>
                          <a:pt x="6964" y="-7270"/>
                          <a:pt x="49161" y="5840"/>
                        </a:cubicBezTo>
                        <a:cubicBezTo>
                          <a:pt x="91358" y="18950"/>
                          <a:pt x="151581" y="29191"/>
                          <a:pt x="253181" y="94330"/>
                        </a:cubicBezTo>
                        <a:cubicBezTo>
                          <a:pt x="354781" y="159469"/>
                          <a:pt x="543642" y="295072"/>
                          <a:pt x="658761" y="396672"/>
                        </a:cubicBezTo>
                        <a:cubicBezTo>
                          <a:pt x="773880" y="498272"/>
                          <a:pt x="857045" y="596595"/>
                          <a:pt x="943897" y="703930"/>
                        </a:cubicBezTo>
                        <a:cubicBezTo>
                          <a:pt x="1030749" y="811265"/>
                          <a:pt x="1115961" y="933350"/>
                          <a:pt x="1179871" y="1040685"/>
                        </a:cubicBezTo>
                        <a:cubicBezTo>
                          <a:pt x="1243781" y="1148020"/>
                          <a:pt x="1295400" y="1272562"/>
                          <a:pt x="1327355" y="1347943"/>
                        </a:cubicBezTo>
                        <a:cubicBezTo>
                          <a:pt x="1359310" y="1423324"/>
                          <a:pt x="1365455" y="1458146"/>
                          <a:pt x="1371600" y="1492969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</p:grpSp>
        <p:sp>
          <p:nvSpPr>
            <p:cNvPr id="335" name="Figura a mano libera: forma 334">
              <a:extLst>
                <a:ext uri="{FF2B5EF4-FFF2-40B4-BE49-F238E27FC236}">
                  <a16:creationId xmlns:a16="http://schemas.microsoft.com/office/drawing/2014/main" id="{8AF6A6D4-00BD-4330-BF9F-7A1B8D6FDDAD}"/>
                </a:ext>
              </a:extLst>
            </p:cNvPr>
            <p:cNvSpPr/>
            <p:nvPr/>
          </p:nvSpPr>
          <p:spPr>
            <a:xfrm>
              <a:off x="6959539" y="4925764"/>
              <a:ext cx="1390553" cy="1244835"/>
            </a:xfrm>
            <a:custGeom>
              <a:avLst/>
              <a:gdLst>
                <a:gd name="connsiteX0" fmla="*/ 255995 w 1390553"/>
                <a:gd name="connsiteY0" fmla="*/ 1135686 h 1244835"/>
                <a:gd name="connsiteX1" fmla="*/ 52160 w 1390553"/>
                <a:gd name="connsiteY1" fmla="*/ 899466 h 1244835"/>
                <a:gd name="connsiteX2" fmla="*/ 725 w 1390553"/>
                <a:gd name="connsiteY2" fmla="*/ 581331 h 1244835"/>
                <a:gd name="connsiteX3" fmla="*/ 76925 w 1390553"/>
                <a:gd name="connsiteY3" fmla="*/ 360351 h 1244835"/>
                <a:gd name="connsiteX4" fmla="*/ 191225 w 1390553"/>
                <a:gd name="connsiteY4" fmla="*/ 207951 h 1244835"/>
                <a:gd name="connsiteX5" fmla="*/ 446495 w 1390553"/>
                <a:gd name="connsiteY5" fmla="*/ 44121 h 1244835"/>
                <a:gd name="connsiteX6" fmla="*/ 745580 w 1390553"/>
                <a:gd name="connsiteY6" fmla="*/ 306 h 1244835"/>
                <a:gd name="connsiteX7" fmla="*/ 998945 w 1390553"/>
                <a:gd name="connsiteY7" fmla="*/ 26976 h 1244835"/>
                <a:gd name="connsiteX8" fmla="*/ 1126580 w 1390553"/>
                <a:gd name="connsiteY8" fmla="*/ 70791 h 1244835"/>
                <a:gd name="connsiteX9" fmla="*/ 1263740 w 1390553"/>
                <a:gd name="connsiteY9" fmla="*/ 175566 h 1244835"/>
                <a:gd name="connsiteX10" fmla="*/ 1353275 w 1390553"/>
                <a:gd name="connsiteY10" fmla="*/ 293676 h 1244835"/>
                <a:gd name="connsiteX11" fmla="*/ 1389470 w 1390553"/>
                <a:gd name="connsiteY11" fmla="*/ 434646 h 1244835"/>
                <a:gd name="connsiteX12" fmla="*/ 1376135 w 1390553"/>
                <a:gd name="connsiteY12" fmla="*/ 604191 h 1244835"/>
                <a:gd name="connsiteX13" fmla="*/ 1326605 w 1390553"/>
                <a:gd name="connsiteY13" fmla="*/ 737541 h 1244835"/>
                <a:gd name="connsiteX14" fmla="*/ 1183730 w 1390553"/>
                <a:gd name="connsiteY14" fmla="*/ 956616 h 1244835"/>
                <a:gd name="connsiteX15" fmla="*/ 951320 w 1390553"/>
                <a:gd name="connsiteY15" fmla="*/ 1147116 h 1244835"/>
                <a:gd name="connsiteX16" fmla="*/ 667475 w 1390553"/>
                <a:gd name="connsiteY16" fmla="*/ 1238556 h 1244835"/>
                <a:gd name="connsiteX17" fmla="*/ 476975 w 1390553"/>
                <a:gd name="connsiteY17" fmla="*/ 1225221 h 1244835"/>
                <a:gd name="connsiteX18" fmla="*/ 255995 w 1390553"/>
                <a:gd name="connsiteY18" fmla="*/ 1135686 h 1244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90553" h="1244835">
                  <a:moveTo>
                    <a:pt x="255995" y="1135686"/>
                  </a:moveTo>
                  <a:cubicBezTo>
                    <a:pt x="185193" y="1081394"/>
                    <a:pt x="94705" y="991858"/>
                    <a:pt x="52160" y="899466"/>
                  </a:cubicBezTo>
                  <a:cubicBezTo>
                    <a:pt x="9615" y="807074"/>
                    <a:pt x="-3403" y="671183"/>
                    <a:pt x="725" y="581331"/>
                  </a:cubicBezTo>
                  <a:cubicBezTo>
                    <a:pt x="4852" y="491478"/>
                    <a:pt x="45175" y="422581"/>
                    <a:pt x="76925" y="360351"/>
                  </a:cubicBezTo>
                  <a:cubicBezTo>
                    <a:pt x="108675" y="298121"/>
                    <a:pt x="129630" y="260656"/>
                    <a:pt x="191225" y="207951"/>
                  </a:cubicBezTo>
                  <a:cubicBezTo>
                    <a:pt x="252820" y="155246"/>
                    <a:pt x="354103" y="78728"/>
                    <a:pt x="446495" y="44121"/>
                  </a:cubicBezTo>
                  <a:cubicBezTo>
                    <a:pt x="538887" y="9514"/>
                    <a:pt x="653505" y="3163"/>
                    <a:pt x="745580" y="306"/>
                  </a:cubicBezTo>
                  <a:cubicBezTo>
                    <a:pt x="837655" y="-2552"/>
                    <a:pt x="935445" y="15228"/>
                    <a:pt x="998945" y="26976"/>
                  </a:cubicBezTo>
                  <a:cubicBezTo>
                    <a:pt x="1062445" y="38724"/>
                    <a:pt x="1082447" y="46026"/>
                    <a:pt x="1126580" y="70791"/>
                  </a:cubicBezTo>
                  <a:cubicBezTo>
                    <a:pt x="1170713" y="95556"/>
                    <a:pt x="1225958" y="138419"/>
                    <a:pt x="1263740" y="175566"/>
                  </a:cubicBezTo>
                  <a:cubicBezTo>
                    <a:pt x="1301522" y="212713"/>
                    <a:pt x="1332320" y="250496"/>
                    <a:pt x="1353275" y="293676"/>
                  </a:cubicBezTo>
                  <a:cubicBezTo>
                    <a:pt x="1374230" y="336856"/>
                    <a:pt x="1385660" y="382894"/>
                    <a:pt x="1389470" y="434646"/>
                  </a:cubicBezTo>
                  <a:cubicBezTo>
                    <a:pt x="1393280" y="486398"/>
                    <a:pt x="1386612" y="553709"/>
                    <a:pt x="1376135" y="604191"/>
                  </a:cubicBezTo>
                  <a:cubicBezTo>
                    <a:pt x="1365658" y="654673"/>
                    <a:pt x="1358672" y="678804"/>
                    <a:pt x="1326605" y="737541"/>
                  </a:cubicBezTo>
                  <a:cubicBezTo>
                    <a:pt x="1294538" y="796278"/>
                    <a:pt x="1246277" y="888354"/>
                    <a:pt x="1183730" y="956616"/>
                  </a:cubicBezTo>
                  <a:cubicBezTo>
                    <a:pt x="1121183" y="1024878"/>
                    <a:pt x="1037362" y="1100126"/>
                    <a:pt x="951320" y="1147116"/>
                  </a:cubicBezTo>
                  <a:cubicBezTo>
                    <a:pt x="865278" y="1194106"/>
                    <a:pt x="746533" y="1225539"/>
                    <a:pt x="667475" y="1238556"/>
                  </a:cubicBezTo>
                  <a:cubicBezTo>
                    <a:pt x="588418" y="1251574"/>
                    <a:pt x="545237" y="1243001"/>
                    <a:pt x="476975" y="1225221"/>
                  </a:cubicBezTo>
                  <a:cubicBezTo>
                    <a:pt x="408713" y="1207441"/>
                    <a:pt x="326797" y="1189978"/>
                    <a:pt x="255995" y="1135686"/>
                  </a:cubicBezTo>
                  <a:close/>
                </a:path>
              </a:pathLst>
            </a:custGeom>
            <a:noFill/>
            <a:ln w="63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92" name="Connettore 2 91">
            <a:extLst>
              <a:ext uri="{FF2B5EF4-FFF2-40B4-BE49-F238E27FC236}">
                <a16:creationId xmlns:a16="http://schemas.microsoft.com/office/drawing/2014/main" id="{C506293B-225C-4500-9F20-ED19C7627BA9}"/>
              </a:ext>
            </a:extLst>
          </p:cNvPr>
          <p:cNvCxnSpPr>
            <a:cxnSpLocks/>
          </p:cNvCxnSpPr>
          <p:nvPr/>
        </p:nvCxnSpPr>
        <p:spPr>
          <a:xfrm>
            <a:off x="9586902" y="2117054"/>
            <a:ext cx="19681" cy="289097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230F1A-FADD-46CD-BE01-5FC89F0EAF6C}"/>
              </a:ext>
            </a:extLst>
          </p:cNvPr>
          <p:cNvSpPr txBox="1"/>
          <p:nvPr/>
        </p:nvSpPr>
        <p:spPr>
          <a:xfrm>
            <a:off x="3651949" y="3864077"/>
            <a:ext cx="2340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Parte di cono verde persa compenetrato il cono blu</a:t>
            </a:r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4E772720-FE40-4AE6-9544-628166E6EC66}"/>
              </a:ext>
            </a:extLst>
          </p:cNvPr>
          <p:cNvCxnSpPr>
            <a:stCxn id="3" idx="3"/>
          </p:cNvCxnSpPr>
          <p:nvPr/>
        </p:nvCxnSpPr>
        <p:spPr>
          <a:xfrm flipV="1">
            <a:off x="5991949" y="1977791"/>
            <a:ext cx="1595416" cy="214789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90CC4D7A-8397-416F-A0C3-7A9D06006B9A}"/>
              </a:ext>
            </a:extLst>
          </p:cNvPr>
          <p:cNvCxnSpPr>
            <a:stCxn id="3" idx="3"/>
          </p:cNvCxnSpPr>
          <p:nvPr/>
        </p:nvCxnSpPr>
        <p:spPr>
          <a:xfrm>
            <a:off x="5991949" y="4125687"/>
            <a:ext cx="1890916" cy="127527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Pulsante di azione: vuoto 3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CA03614-C319-4E4E-A09B-ECD4A254F642}"/>
              </a:ext>
            </a:extLst>
          </p:cNvPr>
          <p:cNvSpPr/>
          <p:nvPr/>
        </p:nvSpPr>
        <p:spPr>
          <a:xfrm>
            <a:off x="10820878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947244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3.7037E-7 L 0.15729 -3.7037E-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39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-0.1832 3.33333E-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2.22222E-6 L -0.18308 2.22222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" grpId="0"/>
      <p:bldP spid="332" grpId="0"/>
      <p:bldP spid="22" grpId="0"/>
      <p:bldP spid="43" grpId="0"/>
      <p:bldP spid="66" grpId="0" animBg="1"/>
      <p:bldP spid="67" grpId="0" animBg="1"/>
      <p:bldP spid="70" grpId="0" animBg="1"/>
      <p:bldP spid="334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1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882</Words>
  <Application>Microsoft Office PowerPoint</Application>
  <PresentationFormat>Widescreen</PresentationFormat>
  <Paragraphs>101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Comic Sans MS</vt:lpstr>
      <vt:lpstr>MS Shell Dlg 2</vt:lpstr>
      <vt:lpstr>Symbol</vt:lpstr>
      <vt:lpstr>Tema di Office</vt:lpstr>
      <vt:lpstr>1_Tema di Office</vt:lpstr>
      <vt:lpstr>Presentazione standard di PowerPoint</vt:lpstr>
      <vt:lpstr>GEOMETRIA DESCRITTIVA DINAMICA – COMPENETRAZIONE DI SOLIDI DI ROTAZIONE  (Dati) </vt:lpstr>
      <vt:lpstr>GEOMETRIA DESCRITTIVA DINAMICA – COMPENETRAZIONE DI SOLIDI DI ROTAZIONE  (1) </vt:lpstr>
      <vt:lpstr>GEOMETRIA DESCRITTIVA DINAMICA – COMPENETRAZIONE DI SOLIDI DI ROTAZIONE  (2) </vt:lpstr>
      <vt:lpstr>GEOMETRIA DESCRITTIVA DINAMICA – COMPENETRAZIONE DI SOLIDI DI ROTAZIONE  (3) </vt:lpstr>
      <vt:lpstr>GEOMETRIA DESCRITTIVA DINAMICA – COMPENETRAZIONE DI SOLIDI DI ROTAZIONE  (4)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117</cp:revision>
  <dcterms:created xsi:type="dcterms:W3CDTF">2021-06-11T21:36:33Z</dcterms:created>
  <dcterms:modified xsi:type="dcterms:W3CDTF">2021-10-30T20:04:44Z</dcterms:modified>
</cp:coreProperties>
</file>