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9" r:id="rId3"/>
    <p:sldId id="271" r:id="rId4"/>
    <p:sldId id="270" r:id="rId5"/>
    <p:sldId id="273" r:id="rId6"/>
    <p:sldId id="276" r:id="rId7"/>
    <p:sldId id="277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6D7D5-51DD-45EB-9F66-8A855F633266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2124D-8D72-4EEC-AC75-6A6262AD4D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44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0481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2012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169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1135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8402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619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763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0757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8571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7207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2160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01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.jp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3D171D6-9FC8-4C46-A638-31850EB657A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19758"/>
            <a:ext cx="12168000" cy="441882"/>
          </a:xfrm>
          <a:prstGeom prst="rect">
            <a:avLst/>
          </a:prstGeom>
          <a:ln w="3175" cmpd="dbl">
            <a:solidFill>
              <a:schemeClr val="tx2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it-IT" sz="3200" kern="0">
                <a:solidFill>
                  <a:srgbClr val="0066FF"/>
                </a:solidFill>
                <a:latin typeface="Comic Sans MS" pitchFamily="66" charset="0"/>
              </a:rPr>
              <a:t>Geometria descrittiva dinamica</a:t>
            </a:r>
            <a:endParaRPr lang="it-IT" sz="3200" kern="0" dirty="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5232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66FF"/>
                </a:solidFill>
                <a:latin typeface="+mj-lt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8692" y="1443822"/>
            <a:ext cx="3213512" cy="5078313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Il disegno di copertina è stato eseguito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nell’a. s. 2008/2009 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Laguardia Elisa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della classe 3C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 Liceo Artistico Statale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«</a:t>
            </a:r>
            <a:r>
              <a:rPr lang="it-IT" b="1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G.Misticoni</a:t>
            </a: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» di Pescara</a:t>
            </a:r>
            <a:endParaRPr lang="it-IT" b="1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«Discipline geometriche»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relativa al corso sperimentale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lang="it-IT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dirty="0">
              <a:solidFill>
                <a:srgbClr val="0066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000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409942" y="2261185"/>
            <a:ext cx="4520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66FF"/>
                </a:solidFill>
                <a:latin typeface="+mj-lt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7756" y="1435866"/>
            <a:ext cx="88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66FF"/>
                </a:solidFill>
                <a:latin typeface="+mj-lt"/>
              </a:rPr>
              <a:t>COMPENETRAZIONE  DI DUE CONI CIRCOLARI RETTI  CON  LE  BASI  UNITE  A  </a:t>
            </a:r>
            <a:r>
              <a:rPr lang="it-IT" sz="1600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66FF"/>
                </a:solidFill>
                <a:latin typeface="+mj-lt"/>
              </a:rPr>
              <a:t>1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>
            <a:extLst>
              <a:ext uri="{FF2B5EF4-FFF2-40B4-BE49-F238E27FC236}">
                <a16:creationId xmlns:a16="http://schemas.microsoft.com/office/drawing/2014/main" id="{7B71BA73-9AB8-463D-94E0-8D3D3D28D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1" y="1821596"/>
            <a:ext cx="4309611" cy="4716000"/>
          </a:xfrm>
          <a:prstGeom prst="rect">
            <a:avLst/>
          </a:prstGeom>
          <a:ln>
            <a:solidFill>
              <a:srgbClr val="0066FF"/>
            </a:solidFill>
          </a:ln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F03E39D-1825-4D93-97E2-69CEB5C64D2E}"/>
              </a:ext>
            </a:extLst>
          </p:cNvPr>
          <p:cNvSpPr txBox="1"/>
          <p:nvPr/>
        </p:nvSpPr>
        <p:spPr>
          <a:xfrm>
            <a:off x="4405290" y="2989832"/>
            <a:ext cx="4504466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1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4" action="ppaction://hlinksldjump"/>
              </a:rPr>
              <a:t>Solidi della composizione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8266827-AB45-476E-842A-D4EC5A453AB1}"/>
              </a:ext>
            </a:extLst>
          </p:cNvPr>
          <p:cNvSpPr txBox="1"/>
          <p:nvPr/>
        </p:nvSpPr>
        <p:spPr>
          <a:xfrm>
            <a:off x="4406328" y="3491290"/>
            <a:ext cx="4788000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2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5" action="ppaction://hlinksldjump"/>
              </a:rPr>
              <a:t>Definizione del ribaltamento e dei punti estremi della curva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DD2540A-4384-474C-B1EE-CBCFC4475C36}"/>
              </a:ext>
            </a:extLst>
          </p:cNvPr>
          <p:cNvSpPr txBox="1"/>
          <p:nvPr/>
        </p:nvSpPr>
        <p:spPr>
          <a:xfrm>
            <a:off x="4399798" y="4209523"/>
            <a:ext cx="4788000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3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6" action="ppaction://hlinksldjump"/>
              </a:rPr>
              <a:t>Esemplificazione della procedura operativa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283A5FE-5B28-4A81-B59D-88917B7BCFA1}"/>
              </a:ext>
            </a:extLst>
          </p:cNvPr>
          <p:cNvSpPr txBox="1"/>
          <p:nvPr/>
        </p:nvSpPr>
        <p:spPr>
          <a:xfrm>
            <a:off x="4399478" y="4673481"/>
            <a:ext cx="4788000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4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7" action="ppaction://hlinksldjump"/>
              </a:rPr>
              <a:t>Applicazione della procedura operativa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810E38E-2537-437F-81F7-206A50B2BA0E}"/>
              </a:ext>
            </a:extLst>
          </p:cNvPr>
          <p:cNvSpPr txBox="1"/>
          <p:nvPr/>
        </p:nvSpPr>
        <p:spPr>
          <a:xfrm>
            <a:off x="4401064" y="5103640"/>
            <a:ext cx="4788000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66FF"/>
                </a:solidFill>
                <a:latin typeface="+mj-lt"/>
              </a:rPr>
              <a:t>5 – </a:t>
            </a:r>
            <a:r>
              <a:rPr lang="it-IT" sz="1600" dirty="0">
                <a:solidFill>
                  <a:srgbClr val="0066FF"/>
                </a:solidFill>
                <a:latin typeface="+mj-lt"/>
                <a:hlinkClick r:id="rId8" action="ppaction://hlinksldjump"/>
              </a:rPr>
              <a:t>Immagine di sintesi con evidenziazione del solido risultante per sottrazione</a:t>
            </a:r>
            <a:endParaRPr lang="it-IT" sz="1600" dirty="0">
              <a:solidFill>
                <a:srgbClr val="0066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14" grpId="0" animBg="1"/>
      <p:bldP spid="15" grpId="0" animBg="1"/>
      <p:bldP spid="16" grpId="0" animBg="1"/>
      <p:bldP spid="17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4992000" y="3701988"/>
            <a:ext cx="720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>
            <a:off x="6213108" y="4320624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D84EEC1-7D0B-40DE-9F54-6E779C7016A0}"/>
              </a:ext>
            </a:extLst>
          </p:cNvPr>
          <p:cNvCxnSpPr>
            <a:cxnSpLocks/>
            <a:stCxn id="10" idx="2"/>
          </p:cNvCxnSpPr>
          <p:nvPr/>
        </p:nvCxnSpPr>
        <p:spPr>
          <a:xfrm flipV="1">
            <a:off x="621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837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252DA8A-3701-4071-AC1A-0A1FCDB26EED}"/>
              </a:ext>
            </a:extLst>
          </p:cNvPr>
          <p:cNvCxnSpPr/>
          <p:nvPr/>
        </p:nvCxnSpPr>
        <p:spPr>
          <a:xfrm flipV="1">
            <a:off x="6213108" y="472230"/>
            <a:ext cx="1079999" cy="32297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8596F1A-64B7-461C-BF48-6C2265B895E2}"/>
              </a:ext>
            </a:extLst>
          </p:cNvPr>
          <p:cNvCxnSpPr/>
          <p:nvPr/>
        </p:nvCxnSpPr>
        <p:spPr>
          <a:xfrm flipH="1" flipV="1">
            <a:off x="7293107" y="472229"/>
            <a:ext cx="1080001" cy="32297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61BC1E9-1425-4BB0-B434-98D0F3D88C8C}"/>
              </a:ext>
            </a:extLst>
          </p:cNvPr>
          <p:cNvCxnSpPr>
            <a:cxnSpLocks/>
          </p:cNvCxnSpPr>
          <p:nvPr/>
        </p:nvCxnSpPr>
        <p:spPr>
          <a:xfrm flipV="1">
            <a:off x="7891760" y="1402673"/>
            <a:ext cx="0" cy="377775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D2F17AB-1AE8-4348-99F0-089C8F5896EF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9141314" y="3701974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7879883" y="5400624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6621314" y="3701974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FF47CAD-35A6-40FC-BAB7-8DDFCF98D39E}"/>
              </a:ext>
            </a:extLst>
          </p:cNvPr>
          <p:cNvCxnSpPr>
            <a:cxnSpLocks/>
          </p:cNvCxnSpPr>
          <p:nvPr/>
        </p:nvCxnSpPr>
        <p:spPr>
          <a:xfrm flipV="1">
            <a:off x="6621600" y="1402671"/>
            <a:ext cx="1270159" cy="229931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065D909-483B-4837-BD9E-0E91971058DF}"/>
              </a:ext>
            </a:extLst>
          </p:cNvPr>
          <p:cNvCxnSpPr>
            <a:cxnSpLocks/>
          </p:cNvCxnSpPr>
          <p:nvPr/>
        </p:nvCxnSpPr>
        <p:spPr>
          <a:xfrm>
            <a:off x="7891759" y="1402671"/>
            <a:ext cx="1249555" cy="229931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38764"/>
            <a:ext cx="12168000" cy="32778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 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08CEC86-11EA-482B-8F22-FC38AA4D33FE}"/>
              </a:ext>
            </a:extLst>
          </p:cNvPr>
          <p:cNvCxnSpPr>
            <a:cxnSpLocks/>
          </p:cNvCxnSpPr>
          <p:nvPr/>
        </p:nvCxnSpPr>
        <p:spPr>
          <a:xfrm flipV="1">
            <a:off x="7293107" y="472231"/>
            <a:ext cx="0" cy="50141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>
            <a:off x="6621314" y="3814622"/>
            <a:ext cx="2520000" cy="252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41648AE-2C61-448B-AA7A-96705EDD6ED5}"/>
              </a:ext>
            </a:extLst>
          </p:cNvPr>
          <p:cNvCxnSpPr>
            <a:cxnSpLocks/>
          </p:cNvCxnSpPr>
          <p:nvPr/>
        </p:nvCxnSpPr>
        <p:spPr>
          <a:xfrm>
            <a:off x="7216923" y="5400377"/>
            <a:ext cx="144000" cy="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C8D390AF-FAEF-4B2D-85F8-33E432156F02}"/>
              </a:ext>
            </a:extLst>
          </p:cNvPr>
          <p:cNvCxnSpPr>
            <a:cxnSpLocks/>
          </p:cNvCxnSpPr>
          <p:nvPr/>
        </p:nvCxnSpPr>
        <p:spPr>
          <a:xfrm>
            <a:off x="7818904" y="5074622"/>
            <a:ext cx="144000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33D4E26-D0F6-4327-9551-70E1646E3CD5}"/>
              </a:ext>
            </a:extLst>
          </p:cNvPr>
          <p:cNvCxnSpPr>
            <a:cxnSpLocks/>
          </p:cNvCxnSpPr>
          <p:nvPr/>
        </p:nvCxnSpPr>
        <p:spPr>
          <a:xfrm flipV="1">
            <a:off x="4789713" y="3703879"/>
            <a:ext cx="5638674" cy="30484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C96D239-02A2-4FD4-99DE-10AAAB69A323}"/>
              </a:ext>
            </a:extLst>
          </p:cNvPr>
          <p:cNvCxnSpPr/>
          <p:nvPr/>
        </p:nvCxnSpPr>
        <p:spPr>
          <a:xfrm>
            <a:off x="8999326" y="44859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6E150FBC-CDB9-4FE4-BDA7-02A9C66C5B9A}"/>
              </a:ext>
            </a:extLst>
          </p:cNvPr>
          <p:cNvCxnSpPr>
            <a:cxnSpLocks/>
          </p:cNvCxnSpPr>
          <p:nvPr/>
        </p:nvCxnSpPr>
        <p:spPr>
          <a:xfrm flipV="1">
            <a:off x="10427894" y="275208"/>
            <a:ext cx="0" cy="34267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6740A9AB-3573-4A24-9BEA-2727ECC2A1F5}"/>
              </a:ext>
            </a:extLst>
          </p:cNvPr>
          <p:cNvSpPr txBox="1"/>
          <p:nvPr/>
        </p:nvSpPr>
        <p:spPr>
          <a:xfrm>
            <a:off x="6962676" y="5181980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1C5FBBD-4780-4AAF-8518-F891F8CE13A3}"/>
              </a:ext>
            </a:extLst>
          </p:cNvPr>
          <p:cNvSpPr txBox="1"/>
          <p:nvPr/>
        </p:nvSpPr>
        <p:spPr>
          <a:xfrm>
            <a:off x="6928923" y="347313"/>
            <a:ext cx="432000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5E5016EC-78F8-4F5A-9F4E-091002CC03FF}"/>
              </a:ext>
            </a:extLst>
          </p:cNvPr>
          <p:cNvSpPr txBox="1"/>
          <p:nvPr/>
        </p:nvSpPr>
        <p:spPr>
          <a:xfrm>
            <a:off x="7755486" y="5107248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C8DD8402-4C45-461E-B4E1-0B2D7BF47A41}"/>
              </a:ext>
            </a:extLst>
          </p:cNvPr>
          <p:cNvSpPr txBox="1"/>
          <p:nvPr/>
        </p:nvSpPr>
        <p:spPr>
          <a:xfrm>
            <a:off x="7758539" y="1086576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81EEA2C7-A888-46CE-8B59-BE2B2105E8F9}"/>
              </a:ext>
            </a:extLst>
          </p:cNvPr>
          <p:cNvSpPr txBox="1"/>
          <p:nvPr/>
        </p:nvSpPr>
        <p:spPr>
          <a:xfrm>
            <a:off x="5625109" y="6167464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E00FDEDE-5A48-42D2-9298-59BF1546785F}"/>
              </a:ext>
            </a:extLst>
          </p:cNvPr>
          <p:cNvSpPr txBox="1"/>
          <p:nvPr/>
        </p:nvSpPr>
        <p:spPr>
          <a:xfrm>
            <a:off x="10397484" y="786280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2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E035F278-AAE0-4756-A6A0-5F33F51A4A8A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3EAC649-D093-45CD-A8AB-FCCB065050E3}"/>
              </a:ext>
            </a:extLst>
          </p:cNvPr>
          <p:cNvSpPr txBox="1"/>
          <p:nvPr/>
        </p:nvSpPr>
        <p:spPr>
          <a:xfrm>
            <a:off x="0" y="455219"/>
            <a:ext cx="564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Trattasi della compenetrazione tra due coni così collocati nello spazio del diedro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56169E2-0DB1-4E13-ADAE-C8386EFDFE4E}"/>
              </a:ext>
            </a:extLst>
          </p:cNvPr>
          <p:cNvSpPr txBox="1"/>
          <p:nvPr/>
        </p:nvSpPr>
        <p:spPr>
          <a:xfrm>
            <a:off x="12000" y="1258890"/>
            <a:ext cx="4873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Cono circolare retto di colore verde con la base unita a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</a:rPr>
              <a:t> e l’asse parallelo a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/>
                </a:solidFill>
              </a:rPr>
              <a:t>2</a:t>
            </a:r>
            <a:r>
              <a:rPr lang="it-IT" dirty="0">
                <a:solidFill>
                  <a:schemeClr val="accent6"/>
                </a:solidFill>
              </a:rPr>
              <a:t> e perpendicolare a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14F03576-657C-4817-8A39-4EE5EF09F2F7}"/>
              </a:ext>
            </a:extLst>
          </p:cNvPr>
          <p:cNvSpPr txBox="1"/>
          <p:nvPr/>
        </p:nvSpPr>
        <p:spPr>
          <a:xfrm>
            <a:off x="10394" y="2644913"/>
            <a:ext cx="50092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Cono circolare retto di colore blu con la base unita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1</a:t>
            </a:r>
            <a:r>
              <a:rPr lang="it-IT" dirty="0">
                <a:solidFill>
                  <a:srgbClr val="0066FF"/>
                </a:solidFill>
              </a:rPr>
              <a:t> e l’asse parallelo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2</a:t>
            </a:r>
            <a:r>
              <a:rPr lang="it-IT" dirty="0">
                <a:solidFill>
                  <a:srgbClr val="0066FF"/>
                </a:solidFill>
              </a:rPr>
              <a:t> e perpendicolare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1</a:t>
            </a:r>
            <a:r>
              <a:rPr lang="it-IT" dirty="0">
                <a:solidFill>
                  <a:srgbClr val="0066FF"/>
                </a:solidFill>
              </a:rPr>
              <a:t>.</a:t>
            </a:r>
          </a:p>
          <a:p>
            <a:r>
              <a:rPr lang="it-IT" dirty="0">
                <a:solidFill>
                  <a:srgbClr val="0066FF"/>
                </a:solidFill>
              </a:rPr>
              <a:t>La base di questo cono ha un raggio maggiore del cono di colore verde ma il vertice con valore di quota inferiore rispetto al cono di colore verde.</a:t>
            </a:r>
          </a:p>
          <a:p>
            <a:r>
              <a:rPr lang="it-IT" dirty="0">
                <a:solidFill>
                  <a:srgbClr val="0066FF"/>
                </a:solidFill>
              </a:rPr>
              <a:t>L’aggetto del vertice V, inoltre, è inferiore rispetto a quello dell’altro cono.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410CC52-E810-46FF-9097-25F0B1DAC2C5}"/>
              </a:ext>
            </a:extLst>
          </p:cNvPr>
          <p:cNvSpPr txBox="1"/>
          <p:nvPr/>
        </p:nvSpPr>
        <p:spPr>
          <a:xfrm>
            <a:off x="0" y="5468647"/>
            <a:ext cx="4423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questo motivo gli assi dei due solidi appartengono ad un piano </a:t>
            </a:r>
            <a:r>
              <a:rPr lang="it-IT" dirty="0">
                <a:latin typeface="Symbol" panose="05050102010706020507" pitchFamily="18" charset="2"/>
              </a:rPr>
              <a:t>b </a:t>
            </a:r>
            <a:r>
              <a:rPr lang="it-IT" dirty="0">
                <a:latin typeface="+mj-lt"/>
              </a:rPr>
              <a:t>(t</a:t>
            </a:r>
            <a:r>
              <a:rPr lang="it-IT" baseline="-25000" dirty="0">
                <a:latin typeface="+mj-lt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; 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) </a:t>
            </a:r>
            <a:r>
              <a:rPr lang="it-IT" dirty="0"/>
              <a:t>proiettante in prima proiezione passante per i due vertici</a:t>
            </a:r>
          </a:p>
        </p:txBody>
      </p:sp>
      <p:sp>
        <p:nvSpPr>
          <p:cNvPr id="35" name="Pulsante di azione: vuoto 3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F092139-D788-45DA-8AAA-AE4007ECD37B}"/>
              </a:ext>
            </a:extLst>
          </p:cNvPr>
          <p:cNvSpPr/>
          <p:nvPr/>
        </p:nvSpPr>
        <p:spPr>
          <a:xfrm>
            <a:off x="10812000" y="38423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0867150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94" grpId="0"/>
      <p:bldP spid="95" grpId="0"/>
      <p:bldP spid="96" grpId="0"/>
      <p:bldP spid="98" grpId="0"/>
      <p:bldP spid="102" grpId="0"/>
      <p:bldP spid="103" grpId="0"/>
      <p:bldP spid="46" grpId="0"/>
      <p:bldP spid="47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4992000" y="3701988"/>
            <a:ext cx="720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>
            <a:off x="6213108" y="4320624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D84EEC1-7D0B-40DE-9F54-6E779C7016A0}"/>
              </a:ext>
            </a:extLst>
          </p:cNvPr>
          <p:cNvCxnSpPr>
            <a:cxnSpLocks/>
            <a:stCxn id="10" idx="2"/>
          </p:cNvCxnSpPr>
          <p:nvPr/>
        </p:nvCxnSpPr>
        <p:spPr>
          <a:xfrm flipV="1">
            <a:off x="621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837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252DA8A-3701-4071-AC1A-0A1FCDB26EED}"/>
              </a:ext>
            </a:extLst>
          </p:cNvPr>
          <p:cNvCxnSpPr/>
          <p:nvPr/>
        </p:nvCxnSpPr>
        <p:spPr>
          <a:xfrm flipV="1">
            <a:off x="6213108" y="472230"/>
            <a:ext cx="1079999" cy="32297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8596F1A-64B7-461C-BF48-6C2265B895E2}"/>
              </a:ext>
            </a:extLst>
          </p:cNvPr>
          <p:cNvCxnSpPr/>
          <p:nvPr/>
        </p:nvCxnSpPr>
        <p:spPr>
          <a:xfrm flipH="1" flipV="1">
            <a:off x="7293107" y="472229"/>
            <a:ext cx="1080001" cy="32297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61BC1E9-1425-4BB0-B434-98D0F3D88C8C}"/>
              </a:ext>
            </a:extLst>
          </p:cNvPr>
          <p:cNvCxnSpPr>
            <a:cxnSpLocks/>
          </p:cNvCxnSpPr>
          <p:nvPr/>
        </p:nvCxnSpPr>
        <p:spPr>
          <a:xfrm flipV="1">
            <a:off x="7891760" y="1402673"/>
            <a:ext cx="0" cy="3777752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D2F17AB-1AE8-4348-99F0-089C8F5896EF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9141314" y="3701974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7879883" y="5400624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6621314" y="3701974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FF47CAD-35A6-40FC-BAB7-8DDFCF98D39E}"/>
              </a:ext>
            </a:extLst>
          </p:cNvPr>
          <p:cNvCxnSpPr>
            <a:cxnSpLocks/>
          </p:cNvCxnSpPr>
          <p:nvPr/>
        </p:nvCxnSpPr>
        <p:spPr>
          <a:xfrm flipV="1">
            <a:off x="6621600" y="1402671"/>
            <a:ext cx="1270159" cy="229931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065D909-483B-4837-BD9E-0E91971058DF}"/>
              </a:ext>
            </a:extLst>
          </p:cNvPr>
          <p:cNvCxnSpPr>
            <a:cxnSpLocks/>
          </p:cNvCxnSpPr>
          <p:nvPr/>
        </p:nvCxnSpPr>
        <p:spPr>
          <a:xfrm>
            <a:off x="7891759" y="1402671"/>
            <a:ext cx="1249555" cy="229931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31839"/>
            <a:ext cx="12168000" cy="3416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(1) 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08CEC86-11EA-482B-8F22-FC38AA4D33FE}"/>
              </a:ext>
            </a:extLst>
          </p:cNvPr>
          <p:cNvCxnSpPr>
            <a:cxnSpLocks/>
          </p:cNvCxnSpPr>
          <p:nvPr/>
        </p:nvCxnSpPr>
        <p:spPr>
          <a:xfrm flipV="1">
            <a:off x="7293107" y="472231"/>
            <a:ext cx="0" cy="50141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>
            <a:off x="6621314" y="3814622"/>
            <a:ext cx="2520000" cy="252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41648AE-2C61-448B-AA7A-96705EDD6ED5}"/>
              </a:ext>
            </a:extLst>
          </p:cNvPr>
          <p:cNvCxnSpPr>
            <a:cxnSpLocks/>
          </p:cNvCxnSpPr>
          <p:nvPr/>
        </p:nvCxnSpPr>
        <p:spPr>
          <a:xfrm>
            <a:off x="7216923" y="5400377"/>
            <a:ext cx="144000" cy="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C8D390AF-FAEF-4B2D-85F8-33E432156F02}"/>
              </a:ext>
            </a:extLst>
          </p:cNvPr>
          <p:cNvCxnSpPr>
            <a:cxnSpLocks/>
          </p:cNvCxnSpPr>
          <p:nvPr/>
        </p:nvCxnSpPr>
        <p:spPr>
          <a:xfrm>
            <a:off x="7818904" y="5074622"/>
            <a:ext cx="144000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33D4E26-D0F6-4327-9551-70E1646E3CD5}"/>
              </a:ext>
            </a:extLst>
          </p:cNvPr>
          <p:cNvCxnSpPr>
            <a:cxnSpLocks/>
          </p:cNvCxnSpPr>
          <p:nvPr/>
        </p:nvCxnSpPr>
        <p:spPr>
          <a:xfrm flipV="1">
            <a:off x="4789713" y="3703879"/>
            <a:ext cx="5638674" cy="30484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445FD966-8095-4309-B485-1FD778FA138E}"/>
              </a:ext>
            </a:extLst>
          </p:cNvPr>
          <p:cNvCxnSpPr>
            <a:cxnSpLocks/>
          </p:cNvCxnSpPr>
          <p:nvPr/>
        </p:nvCxnSpPr>
        <p:spPr>
          <a:xfrm>
            <a:off x="7297250" y="5403402"/>
            <a:ext cx="1532990" cy="283174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E66F9FAE-BBA2-44D1-AB5B-4919E5FD967E}"/>
              </a:ext>
            </a:extLst>
          </p:cNvPr>
          <p:cNvCxnSpPr>
            <a:cxnSpLocks/>
          </p:cNvCxnSpPr>
          <p:nvPr/>
        </p:nvCxnSpPr>
        <p:spPr>
          <a:xfrm>
            <a:off x="7890669" y="5071830"/>
            <a:ext cx="1093923" cy="202553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C96D239-02A2-4FD4-99DE-10AAAB69A323}"/>
              </a:ext>
            </a:extLst>
          </p:cNvPr>
          <p:cNvCxnSpPr/>
          <p:nvPr/>
        </p:nvCxnSpPr>
        <p:spPr>
          <a:xfrm>
            <a:off x="8999326" y="44859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712E37E2-6A79-45F2-9005-8857653AB8FB}"/>
              </a:ext>
            </a:extLst>
          </p:cNvPr>
          <p:cNvCxnSpPr>
            <a:cxnSpLocks/>
          </p:cNvCxnSpPr>
          <p:nvPr/>
        </p:nvCxnSpPr>
        <p:spPr>
          <a:xfrm flipH="1">
            <a:off x="8983156" y="4478699"/>
            <a:ext cx="8429" cy="26186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87A2AF57-0930-4BF7-905E-DA000828A25C}"/>
              </a:ext>
            </a:extLst>
          </p:cNvPr>
          <p:cNvCxnSpPr>
            <a:cxnSpLocks/>
          </p:cNvCxnSpPr>
          <p:nvPr/>
        </p:nvCxnSpPr>
        <p:spPr>
          <a:xfrm>
            <a:off x="6770713" y="5677301"/>
            <a:ext cx="2216657" cy="14235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F1F488C-8DDD-48D9-BDCF-0A822D0F27A5}"/>
              </a:ext>
            </a:extLst>
          </p:cNvPr>
          <p:cNvCxnSpPr>
            <a:cxnSpLocks/>
          </p:cNvCxnSpPr>
          <p:nvPr/>
        </p:nvCxnSpPr>
        <p:spPr>
          <a:xfrm>
            <a:off x="6332409" y="5903399"/>
            <a:ext cx="2497831" cy="233174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C2BEAD35-0E4F-4756-BA4B-57B3E14A32F3}"/>
              </a:ext>
            </a:extLst>
          </p:cNvPr>
          <p:cNvCxnSpPr>
            <a:cxnSpLocks/>
          </p:cNvCxnSpPr>
          <p:nvPr/>
        </p:nvCxnSpPr>
        <p:spPr>
          <a:xfrm>
            <a:off x="8242774" y="4875100"/>
            <a:ext cx="587466" cy="336004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6E150FBC-CDB9-4FE4-BDA7-02A9C66C5B9A}"/>
              </a:ext>
            </a:extLst>
          </p:cNvPr>
          <p:cNvCxnSpPr>
            <a:cxnSpLocks/>
          </p:cNvCxnSpPr>
          <p:nvPr/>
        </p:nvCxnSpPr>
        <p:spPr>
          <a:xfrm flipV="1">
            <a:off x="10427894" y="275208"/>
            <a:ext cx="0" cy="34267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0D60352A-1525-449E-ADCC-85DD29512DBA}"/>
              </a:ext>
            </a:extLst>
          </p:cNvPr>
          <p:cNvCxnSpPr>
            <a:cxnSpLocks/>
          </p:cNvCxnSpPr>
          <p:nvPr/>
        </p:nvCxnSpPr>
        <p:spPr>
          <a:xfrm>
            <a:off x="10428387" y="3698912"/>
            <a:ext cx="1879459" cy="34800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4BC5C070-55F3-4806-8D86-FD30C94482A0}"/>
              </a:ext>
            </a:extLst>
          </p:cNvPr>
          <p:cNvCxnSpPr/>
          <p:nvPr/>
        </p:nvCxnSpPr>
        <p:spPr>
          <a:xfrm>
            <a:off x="7293107" y="472229"/>
            <a:ext cx="31368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72D56D81-9D82-4B65-8A4D-34E660305E13}"/>
              </a:ext>
            </a:extLst>
          </p:cNvPr>
          <p:cNvCxnSpPr>
            <a:cxnSpLocks/>
          </p:cNvCxnSpPr>
          <p:nvPr/>
        </p:nvCxnSpPr>
        <p:spPr>
          <a:xfrm>
            <a:off x="7894793" y="1402671"/>
            <a:ext cx="253119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5151E493-A3F4-4828-B078-E7F3BCEAF330}"/>
              </a:ext>
            </a:extLst>
          </p:cNvPr>
          <p:cNvCxnSpPr>
            <a:cxnSpLocks/>
          </p:cNvCxnSpPr>
          <p:nvPr/>
        </p:nvCxnSpPr>
        <p:spPr>
          <a:xfrm flipV="1">
            <a:off x="8982298" y="5724062"/>
            <a:ext cx="2545017" cy="13759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5F44E506-7DBF-400E-A9AB-3C4C4854AAB0}"/>
              </a:ext>
            </a:extLst>
          </p:cNvPr>
          <p:cNvCxnSpPr>
            <a:cxnSpLocks/>
          </p:cNvCxnSpPr>
          <p:nvPr/>
        </p:nvCxnSpPr>
        <p:spPr>
          <a:xfrm flipV="1">
            <a:off x="8830240" y="6533911"/>
            <a:ext cx="3138436" cy="16967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o 1">
            <a:extLst>
              <a:ext uri="{FF2B5EF4-FFF2-40B4-BE49-F238E27FC236}">
                <a16:creationId xmlns:a16="http://schemas.microsoft.com/office/drawing/2014/main" id="{9362CFF5-2A69-49C7-B299-BF011FE11E2F}"/>
              </a:ext>
            </a:extLst>
          </p:cNvPr>
          <p:cNvSpPr/>
          <p:nvPr/>
        </p:nvSpPr>
        <p:spPr>
          <a:xfrm>
            <a:off x="8129733" y="1401077"/>
            <a:ext cx="4600800" cy="4600800"/>
          </a:xfrm>
          <a:prstGeom prst="arc">
            <a:avLst>
              <a:gd name="adj1" fmla="val 16184312"/>
              <a:gd name="adj2" fmla="val 370949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Arco 90">
            <a:extLst>
              <a:ext uri="{FF2B5EF4-FFF2-40B4-BE49-F238E27FC236}">
                <a16:creationId xmlns:a16="http://schemas.microsoft.com/office/drawing/2014/main" id="{2820FBA1-80C3-4482-BCB5-6BBF2C45944C}"/>
              </a:ext>
            </a:extLst>
          </p:cNvPr>
          <p:cNvSpPr/>
          <p:nvPr/>
        </p:nvSpPr>
        <p:spPr>
          <a:xfrm>
            <a:off x="7206954" y="472380"/>
            <a:ext cx="6451200" cy="6451200"/>
          </a:xfrm>
          <a:prstGeom prst="arc">
            <a:avLst>
              <a:gd name="adj1" fmla="val 16200000"/>
              <a:gd name="adj2" fmla="val 370185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6740A9AB-3573-4A24-9BEA-2727ECC2A1F5}"/>
              </a:ext>
            </a:extLst>
          </p:cNvPr>
          <p:cNvSpPr txBox="1"/>
          <p:nvPr/>
        </p:nvSpPr>
        <p:spPr>
          <a:xfrm>
            <a:off x="6991549" y="5173383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1C5FBBD-4780-4AAF-8518-F891F8CE13A3}"/>
              </a:ext>
            </a:extLst>
          </p:cNvPr>
          <p:cNvSpPr txBox="1"/>
          <p:nvPr/>
        </p:nvSpPr>
        <p:spPr>
          <a:xfrm>
            <a:off x="7029210" y="305607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5E5016EC-78F8-4F5A-9F4E-091002CC03FF}"/>
              </a:ext>
            </a:extLst>
          </p:cNvPr>
          <p:cNvSpPr txBox="1"/>
          <p:nvPr/>
        </p:nvSpPr>
        <p:spPr>
          <a:xfrm>
            <a:off x="7755486" y="5107248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C8DD8402-4C45-461E-B4E1-0B2D7BF47A41}"/>
              </a:ext>
            </a:extLst>
          </p:cNvPr>
          <p:cNvSpPr txBox="1"/>
          <p:nvPr/>
        </p:nvSpPr>
        <p:spPr>
          <a:xfrm>
            <a:off x="7726439" y="1118583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81EEA2C7-A888-46CE-8B59-BE2B2105E8F9}"/>
              </a:ext>
            </a:extLst>
          </p:cNvPr>
          <p:cNvSpPr txBox="1"/>
          <p:nvPr/>
        </p:nvSpPr>
        <p:spPr>
          <a:xfrm>
            <a:off x="5625109" y="6167464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E00FDEDE-5A48-42D2-9298-59BF1546785F}"/>
              </a:ext>
            </a:extLst>
          </p:cNvPr>
          <p:cNvSpPr txBox="1"/>
          <p:nvPr/>
        </p:nvSpPr>
        <p:spPr>
          <a:xfrm>
            <a:off x="10397484" y="786280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2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11BBD473-73DD-4257-A738-CF2EFE120206}"/>
              </a:ext>
            </a:extLst>
          </p:cNvPr>
          <p:cNvSpPr txBox="1"/>
          <p:nvPr/>
        </p:nvSpPr>
        <p:spPr>
          <a:xfrm>
            <a:off x="11013741" y="4630049"/>
            <a:ext cx="75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(t</a:t>
            </a:r>
            <a:r>
              <a:rPr lang="it-IT" sz="2000" baseline="-25000" dirty="0">
                <a:latin typeface="+mj-lt"/>
              </a:rPr>
              <a:t>2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r>
              <a:rPr lang="it-IT" sz="2000" dirty="0">
                <a:latin typeface="+mj-lt"/>
              </a:rPr>
              <a:t>)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8547CC2-A750-4F9E-88BC-2FD48A3C4697}"/>
              </a:ext>
            </a:extLst>
          </p:cNvPr>
          <p:cNvSpPr txBox="1"/>
          <p:nvPr/>
        </p:nvSpPr>
        <p:spPr>
          <a:xfrm>
            <a:off x="8596692" y="7747358"/>
            <a:ext cx="612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(V’’)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F67FC7E6-7196-4B68-AE6B-0CE4CF523502}"/>
              </a:ext>
            </a:extLst>
          </p:cNvPr>
          <p:cNvSpPr txBox="1"/>
          <p:nvPr/>
        </p:nvSpPr>
        <p:spPr>
          <a:xfrm>
            <a:off x="8803594" y="6629833"/>
            <a:ext cx="612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(V’’)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8C48003C-9855-4185-857E-2B84B434D736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EFC100-AC6A-498B-B3FF-452A99E75C4B}"/>
              </a:ext>
            </a:extLst>
          </p:cNvPr>
          <p:cNvSpPr txBox="1"/>
          <p:nvPr/>
        </p:nvSpPr>
        <p:spPr>
          <a:xfrm>
            <a:off x="-1" y="472229"/>
            <a:ext cx="5625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la posizione dei due solidi per definire il punto di quota massimo della curva è necessario effettuare il ribaltamento del piano </a:t>
            </a:r>
            <a:r>
              <a:rPr lang="it-IT" dirty="0">
                <a:latin typeface="Symbol" panose="05050102010706020507" pitchFamily="18" charset="2"/>
              </a:rPr>
              <a:t>b </a:t>
            </a:r>
            <a:r>
              <a:rPr lang="it-IT" dirty="0">
                <a:latin typeface="+mj-lt"/>
              </a:rPr>
              <a:t>contenente i vertici e gli assi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E0A1542-223B-479B-80F2-302F407B3B55}"/>
              </a:ext>
            </a:extLst>
          </p:cNvPr>
          <p:cNvSpPr txBox="1"/>
          <p:nvPr/>
        </p:nvSpPr>
        <p:spPr>
          <a:xfrm>
            <a:off x="0" y="1663820"/>
            <a:ext cx="5409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Definita, quindi, la posizione ribaltata siamo in grado di individuare il punto (X’’) ribaltato da cui per proiezione X’</a:t>
            </a:r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A781CFF8-45B4-4EA4-A4DD-23EA73F13749}"/>
              </a:ext>
            </a:extLst>
          </p:cNvPr>
          <p:cNvCxnSpPr>
            <a:cxnSpLocks/>
          </p:cNvCxnSpPr>
          <p:nvPr/>
        </p:nvCxnSpPr>
        <p:spPr>
          <a:xfrm>
            <a:off x="7688278" y="5180425"/>
            <a:ext cx="899194" cy="16649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4A1B663C-BD1F-4468-8291-AAF2E79162F5}"/>
              </a:ext>
            </a:extLst>
          </p:cNvPr>
          <p:cNvSpPr txBox="1"/>
          <p:nvPr/>
        </p:nvSpPr>
        <p:spPr>
          <a:xfrm>
            <a:off x="8299334" y="6479997"/>
            <a:ext cx="61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(X’’)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72CC4BC1-85EC-4676-9A8A-67A6B6FF84C1}"/>
              </a:ext>
            </a:extLst>
          </p:cNvPr>
          <p:cNvSpPr txBox="1"/>
          <p:nvPr/>
        </p:nvSpPr>
        <p:spPr>
          <a:xfrm>
            <a:off x="7496067" y="4886697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37CF545-64D7-4743-9ED9-145DBA0FC591}"/>
              </a:ext>
            </a:extLst>
          </p:cNvPr>
          <p:cNvSpPr txBox="1"/>
          <p:nvPr/>
        </p:nvSpPr>
        <p:spPr>
          <a:xfrm>
            <a:off x="0" y="2707686"/>
            <a:ext cx="49878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determinare </a:t>
            </a:r>
            <a:r>
              <a:rPr lang="it-IT" dirty="0">
                <a:solidFill>
                  <a:srgbClr val="FF0000"/>
                </a:solidFill>
              </a:rPr>
              <a:t>X’’ </a:t>
            </a:r>
            <a:r>
              <a:rPr lang="it-IT" dirty="0"/>
              <a:t>è necessario definire le proiezioni delle generatrici dei coni appartenenti al piano </a:t>
            </a:r>
            <a:r>
              <a:rPr lang="it-IT" dirty="0">
                <a:latin typeface="Symbol" panose="05050102010706020507" pitchFamily="18" charset="2"/>
              </a:rPr>
              <a:t>b </a:t>
            </a:r>
            <a:r>
              <a:rPr lang="it-IT" dirty="0">
                <a:latin typeface="+mj-lt"/>
              </a:rPr>
              <a:t>verificando che il loro punto d’intersezione appartenga alla retta di richiamo di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X’ </a:t>
            </a:r>
            <a:r>
              <a:rPr lang="it-IT" dirty="0">
                <a:latin typeface="+mj-lt"/>
              </a:rPr>
              <a:t>ed anche al ribaltamento inverso del piano </a:t>
            </a:r>
            <a:r>
              <a:rPr lang="it-IT" dirty="0"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2B8135B-45A4-4269-9A61-D82CD1F834E3}"/>
              </a:ext>
            </a:extLst>
          </p:cNvPr>
          <p:cNvCxnSpPr>
            <a:cxnSpLocks/>
          </p:cNvCxnSpPr>
          <p:nvPr/>
        </p:nvCxnSpPr>
        <p:spPr>
          <a:xfrm flipV="1">
            <a:off x="8242774" y="3698912"/>
            <a:ext cx="0" cy="11877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16A472A-950E-4617-9556-9FDBB3B8D3E0}"/>
              </a:ext>
            </a:extLst>
          </p:cNvPr>
          <p:cNvCxnSpPr>
            <a:cxnSpLocks/>
          </p:cNvCxnSpPr>
          <p:nvPr/>
        </p:nvCxnSpPr>
        <p:spPr>
          <a:xfrm>
            <a:off x="7296139" y="481614"/>
            <a:ext cx="946635" cy="322036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6E7B27D9-9FB2-4794-8DBC-2AD747C4A5A7}"/>
              </a:ext>
            </a:extLst>
          </p:cNvPr>
          <p:cNvCxnSpPr>
            <a:cxnSpLocks/>
          </p:cNvCxnSpPr>
          <p:nvPr/>
        </p:nvCxnSpPr>
        <p:spPr>
          <a:xfrm flipV="1">
            <a:off x="6770713" y="3698912"/>
            <a:ext cx="0" cy="19901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03280B8-97BB-4E5F-938C-2A780F2329CE}"/>
              </a:ext>
            </a:extLst>
          </p:cNvPr>
          <p:cNvCxnSpPr>
            <a:cxnSpLocks/>
          </p:cNvCxnSpPr>
          <p:nvPr/>
        </p:nvCxnSpPr>
        <p:spPr>
          <a:xfrm flipV="1">
            <a:off x="6770713" y="1405696"/>
            <a:ext cx="1119956" cy="23019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16CF131D-7BAB-4F9D-B93B-D579D68FDD81}"/>
              </a:ext>
            </a:extLst>
          </p:cNvPr>
          <p:cNvCxnSpPr>
            <a:cxnSpLocks/>
          </p:cNvCxnSpPr>
          <p:nvPr/>
        </p:nvCxnSpPr>
        <p:spPr>
          <a:xfrm flipV="1">
            <a:off x="7690455" y="1815737"/>
            <a:ext cx="0" cy="33700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FA693462-8596-48B1-8B8A-798892859707}"/>
              </a:ext>
            </a:extLst>
          </p:cNvPr>
          <p:cNvSpPr txBox="1"/>
          <p:nvPr/>
        </p:nvSpPr>
        <p:spPr>
          <a:xfrm>
            <a:off x="7514982" y="1544772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X’’</a:t>
            </a:r>
          </a:p>
        </p:txBody>
      </p: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12DCB518-19A3-4632-A42B-5D9C7B089786}"/>
              </a:ext>
            </a:extLst>
          </p:cNvPr>
          <p:cNvCxnSpPr>
            <a:cxnSpLocks/>
          </p:cNvCxnSpPr>
          <p:nvPr/>
        </p:nvCxnSpPr>
        <p:spPr>
          <a:xfrm flipV="1">
            <a:off x="8587472" y="5357921"/>
            <a:ext cx="2748592" cy="14859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Arco 91">
            <a:extLst>
              <a:ext uri="{FF2B5EF4-FFF2-40B4-BE49-F238E27FC236}">
                <a16:creationId xmlns:a16="http://schemas.microsoft.com/office/drawing/2014/main" id="{627FA04C-F8D6-48B2-8539-9E3FB930A8FC}"/>
              </a:ext>
            </a:extLst>
          </p:cNvPr>
          <p:cNvSpPr/>
          <p:nvPr/>
        </p:nvSpPr>
        <p:spPr>
          <a:xfrm>
            <a:off x="8546104" y="1821598"/>
            <a:ext cx="3765600" cy="3765600"/>
          </a:xfrm>
          <a:prstGeom prst="arc">
            <a:avLst>
              <a:gd name="adj1" fmla="val 16176036"/>
              <a:gd name="adj2" fmla="val 370418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EBC6D762-83F4-4567-A410-159F866853E5}"/>
              </a:ext>
            </a:extLst>
          </p:cNvPr>
          <p:cNvCxnSpPr>
            <a:cxnSpLocks/>
          </p:cNvCxnSpPr>
          <p:nvPr/>
        </p:nvCxnSpPr>
        <p:spPr>
          <a:xfrm>
            <a:off x="7688278" y="1821598"/>
            <a:ext cx="27433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8FC2B70D-6AC0-4881-98CA-812BD90A7714}"/>
              </a:ext>
            </a:extLst>
          </p:cNvPr>
          <p:cNvSpPr txBox="1"/>
          <p:nvPr/>
        </p:nvSpPr>
        <p:spPr>
          <a:xfrm>
            <a:off x="-18728" y="4607395"/>
            <a:ext cx="4467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questa diapositiva possiamo definire anche i due punti di attacco </a:t>
            </a:r>
            <a:r>
              <a:rPr lang="it-IT" dirty="0">
                <a:solidFill>
                  <a:srgbClr val="FF0000"/>
                </a:solidFill>
              </a:rPr>
              <a:t>A(A’; A’’) </a:t>
            </a:r>
            <a:r>
              <a:rPr lang="it-IT" dirty="0"/>
              <a:t>e</a:t>
            </a:r>
            <a:r>
              <a:rPr lang="it-IT" dirty="0">
                <a:solidFill>
                  <a:srgbClr val="FF0000"/>
                </a:solidFill>
              </a:rPr>
              <a:t> B(B’; B’’)</a:t>
            </a:r>
            <a:r>
              <a:rPr lang="it-IT" dirty="0"/>
              <a:t>tra la curva di compenetrazione e le basi dei solidi 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9DD097A4-3BE1-4BB5-B0CC-6075428707A7}"/>
              </a:ext>
            </a:extLst>
          </p:cNvPr>
          <p:cNvSpPr txBox="1"/>
          <p:nvPr/>
        </p:nvSpPr>
        <p:spPr>
          <a:xfrm>
            <a:off x="-18728" y="5876186"/>
            <a:ext cx="463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le basi sono unite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le proiezioni </a:t>
            </a:r>
            <a:r>
              <a:rPr lang="it-IT" dirty="0">
                <a:solidFill>
                  <a:srgbClr val="FF0000"/>
                </a:solidFill>
              </a:rPr>
              <a:t>A’’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B’’ </a:t>
            </a:r>
            <a:r>
              <a:rPr lang="it-IT" dirty="0"/>
              <a:t>apparterranno alla linea di terra</a:t>
            </a: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3146CB3-B844-462F-B277-B20FF0943B41}"/>
              </a:ext>
            </a:extLst>
          </p:cNvPr>
          <p:cNvCxnSpPr>
            <a:cxnSpLocks/>
          </p:cNvCxnSpPr>
          <p:nvPr/>
        </p:nvCxnSpPr>
        <p:spPr>
          <a:xfrm flipV="1">
            <a:off x="6790844" y="3697980"/>
            <a:ext cx="0" cy="7504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A67607E8-21A7-45CE-91BF-580A4B6B1164}"/>
              </a:ext>
            </a:extLst>
          </p:cNvPr>
          <p:cNvCxnSpPr>
            <a:cxnSpLocks/>
          </p:cNvCxnSpPr>
          <p:nvPr/>
        </p:nvCxnSpPr>
        <p:spPr>
          <a:xfrm flipV="1">
            <a:off x="7835238" y="3697980"/>
            <a:ext cx="0" cy="26367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FEFA557B-74B8-4959-91A7-93B3EE879B99}"/>
              </a:ext>
            </a:extLst>
          </p:cNvPr>
          <p:cNvSpPr txBox="1"/>
          <p:nvPr/>
        </p:nvSpPr>
        <p:spPr>
          <a:xfrm>
            <a:off x="6618243" y="3422666"/>
            <a:ext cx="468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73D55C6D-1C1F-4B43-9593-754B63A7D0C7}"/>
              </a:ext>
            </a:extLst>
          </p:cNvPr>
          <p:cNvSpPr txBox="1"/>
          <p:nvPr/>
        </p:nvSpPr>
        <p:spPr>
          <a:xfrm>
            <a:off x="7675164" y="3411485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E640AC8A-71D4-4581-8AFD-03B8DBD226E5}"/>
              </a:ext>
            </a:extLst>
          </p:cNvPr>
          <p:cNvSpPr txBox="1"/>
          <p:nvPr/>
        </p:nvSpPr>
        <p:spPr>
          <a:xfrm>
            <a:off x="6661760" y="435757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9B26CE63-C3C4-4FD1-B5BE-C398AF84958B}"/>
              </a:ext>
            </a:extLst>
          </p:cNvPr>
          <p:cNvSpPr txBox="1"/>
          <p:nvPr/>
        </p:nvSpPr>
        <p:spPr>
          <a:xfrm>
            <a:off x="7694207" y="6288632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68" name="Pulsante di azione: vuoto 6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60B142C-AA90-474D-8332-98B20E25A6D0}"/>
              </a:ext>
            </a:extLst>
          </p:cNvPr>
          <p:cNvSpPr/>
          <p:nvPr/>
        </p:nvSpPr>
        <p:spPr>
          <a:xfrm>
            <a:off x="10812000" y="47301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5387808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1" grpId="0" animBg="1"/>
      <p:bldP spid="105" grpId="0"/>
      <p:bldP spid="116" grpId="0"/>
      <p:bldP spid="118" grpId="0"/>
      <p:bldP spid="6" grpId="0"/>
      <p:bldP spid="7" grpId="0"/>
      <p:bldP spid="52" grpId="0"/>
      <p:bldP spid="53" grpId="0"/>
      <p:bldP spid="12" grpId="0"/>
      <p:bldP spid="86" grpId="0"/>
      <p:bldP spid="92" grpId="0" animBg="1"/>
      <p:bldP spid="72" grpId="0"/>
      <p:bldP spid="74" grpId="0"/>
      <p:bldP spid="104" grpId="0"/>
      <p:bldP spid="106" grpId="0"/>
      <p:bldP spid="108" grpId="0"/>
      <p:bldP spid="1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4171235" y="3701988"/>
            <a:ext cx="779744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>
            <a:off x="6213108" y="4320624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D84EEC1-7D0B-40DE-9F54-6E779C7016A0}"/>
              </a:ext>
            </a:extLst>
          </p:cNvPr>
          <p:cNvCxnSpPr>
            <a:cxnSpLocks/>
            <a:stCxn id="10" idx="2"/>
          </p:cNvCxnSpPr>
          <p:nvPr/>
        </p:nvCxnSpPr>
        <p:spPr>
          <a:xfrm flipV="1">
            <a:off x="621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837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252DA8A-3701-4071-AC1A-0A1FCDB26EED}"/>
              </a:ext>
            </a:extLst>
          </p:cNvPr>
          <p:cNvCxnSpPr/>
          <p:nvPr/>
        </p:nvCxnSpPr>
        <p:spPr>
          <a:xfrm flipV="1">
            <a:off x="6213108" y="472230"/>
            <a:ext cx="1079999" cy="32297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8596F1A-64B7-461C-BF48-6C2265B895E2}"/>
              </a:ext>
            </a:extLst>
          </p:cNvPr>
          <p:cNvCxnSpPr/>
          <p:nvPr/>
        </p:nvCxnSpPr>
        <p:spPr>
          <a:xfrm flipH="1" flipV="1">
            <a:off x="7293107" y="472229"/>
            <a:ext cx="1080001" cy="32297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61BC1E9-1425-4BB0-B434-98D0F3D88C8C}"/>
              </a:ext>
            </a:extLst>
          </p:cNvPr>
          <p:cNvCxnSpPr>
            <a:cxnSpLocks/>
          </p:cNvCxnSpPr>
          <p:nvPr/>
        </p:nvCxnSpPr>
        <p:spPr>
          <a:xfrm flipV="1">
            <a:off x="7891760" y="1402673"/>
            <a:ext cx="0" cy="3742437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D2F17AB-1AE8-4348-99F0-089C8F5896EF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9141314" y="3701974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7879883" y="5400624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6621314" y="3701974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FF47CAD-35A6-40FC-BAB7-8DDFCF98D39E}"/>
              </a:ext>
            </a:extLst>
          </p:cNvPr>
          <p:cNvCxnSpPr>
            <a:cxnSpLocks/>
          </p:cNvCxnSpPr>
          <p:nvPr/>
        </p:nvCxnSpPr>
        <p:spPr>
          <a:xfrm flipV="1">
            <a:off x="6621600" y="1402671"/>
            <a:ext cx="1270159" cy="229931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065D909-483B-4837-BD9E-0E91971058DF}"/>
              </a:ext>
            </a:extLst>
          </p:cNvPr>
          <p:cNvCxnSpPr>
            <a:cxnSpLocks/>
          </p:cNvCxnSpPr>
          <p:nvPr/>
        </p:nvCxnSpPr>
        <p:spPr>
          <a:xfrm>
            <a:off x="7891759" y="1402671"/>
            <a:ext cx="1249555" cy="229931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31839"/>
            <a:ext cx="12168000" cy="3416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(2) 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08CEC86-11EA-482B-8F22-FC38AA4D33FE}"/>
              </a:ext>
            </a:extLst>
          </p:cNvPr>
          <p:cNvCxnSpPr>
            <a:cxnSpLocks/>
          </p:cNvCxnSpPr>
          <p:nvPr/>
        </p:nvCxnSpPr>
        <p:spPr>
          <a:xfrm flipV="1">
            <a:off x="7293107" y="472231"/>
            <a:ext cx="0" cy="50109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>
            <a:off x="6621314" y="3814622"/>
            <a:ext cx="2520000" cy="252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41648AE-2C61-448B-AA7A-96705EDD6ED5}"/>
              </a:ext>
            </a:extLst>
          </p:cNvPr>
          <p:cNvCxnSpPr>
            <a:cxnSpLocks/>
          </p:cNvCxnSpPr>
          <p:nvPr/>
        </p:nvCxnSpPr>
        <p:spPr>
          <a:xfrm>
            <a:off x="7216923" y="5400377"/>
            <a:ext cx="144000" cy="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C8D390AF-FAEF-4B2D-85F8-33E432156F02}"/>
              </a:ext>
            </a:extLst>
          </p:cNvPr>
          <p:cNvCxnSpPr>
            <a:cxnSpLocks/>
          </p:cNvCxnSpPr>
          <p:nvPr/>
        </p:nvCxnSpPr>
        <p:spPr>
          <a:xfrm>
            <a:off x="7818904" y="5074622"/>
            <a:ext cx="144000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BDC35DC-D1AA-4605-9A00-F57C570E5400}"/>
              </a:ext>
            </a:extLst>
          </p:cNvPr>
          <p:cNvCxnSpPr>
            <a:endCxn id="10" idx="2"/>
          </p:cNvCxnSpPr>
          <p:nvPr/>
        </p:nvCxnSpPr>
        <p:spPr>
          <a:xfrm flipH="1">
            <a:off x="6213108" y="5400377"/>
            <a:ext cx="1003815" cy="24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B11111EC-6E67-45BC-B051-5029DECDAFF3}"/>
              </a:ext>
            </a:extLst>
          </p:cNvPr>
          <p:cNvCxnSpPr>
            <a:endCxn id="17" idx="6"/>
          </p:cNvCxnSpPr>
          <p:nvPr/>
        </p:nvCxnSpPr>
        <p:spPr>
          <a:xfrm>
            <a:off x="7962904" y="5074622"/>
            <a:ext cx="1178410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33D4E26-D0F6-4327-9551-70E1646E3CD5}"/>
              </a:ext>
            </a:extLst>
          </p:cNvPr>
          <p:cNvCxnSpPr>
            <a:cxnSpLocks/>
          </p:cNvCxnSpPr>
          <p:nvPr/>
        </p:nvCxnSpPr>
        <p:spPr>
          <a:xfrm flipV="1">
            <a:off x="4789713" y="3703879"/>
            <a:ext cx="5638674" cy="30484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C96D239-02A2-4FD4-99DE-10AAAB69A323}"/>
              </a:ext>
            </a:extLst>
          </p:cNvPr>
          <p:cNvCxnSpPr/>
          <p:nvPr/>
        </p:nvCxnSpPr>
        <p:spPr>
          <a:xfrm>
            <a:off x="8999326" y="44859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4110BF19-4A92-4969-9921-7A4CEC70712C}"/>
              </a:ext>
            </a:extLst>
          </p:cNvPr>
          <p:cNvCxnSpPr>
            <a:cxnSpLocks/>
          </p:cNvCxnSpPr>
          <p:nvPr/>
        </p:nvCxnSpPr>
        <p:spPr>
          <a:xfrm>
            <a:off x="4544090" y="2642235"/>
            <a:ext cx="6723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D2711A4F-A24E-4CA4-8861-BEA0BC8BF400}"/>
              </a:ext>
            </a:extLst>
          </p:cNvPr>
          <p:cNvCxnSpPr>
            <a:cxnSpLocks/>
          </p:cNvCxnSpPr>
          <p:nvPr/>
        </p:nvCxnSpPr>
        <p:spPr>
          <a:xfrm>
            <a:off x="6566330" y="2637343"/>
            <a:ext cx="0" cy="27630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058254F3-88AB-4985-BAF3-C780D71571FD}"/>
              </a:ext>
            </a:extLst>
          </p:cNvPr>
          <p:cNvCxnSpPr>
            <a:cxnSpLocks/>
          </p:cNvCxnSpPr>
          <p:nvPr/>
        </p:nvCxnSpPr>
        <p:spPr>
          <a:xfrm>
            <a:off x="8565714" y="2637343"/>
            <a:ext cx="0" cy="24344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e 73">
            <a:extLst>
              <a:ext uri="{FF2B5EF4-FFF2-40B4-BE49-F238E27FC236}">
                <a16:creationId xmlns:a16="http://schemas.microsoft.com/office/drawing/2014/main" id="{1C58DC2A-0A2C-4CA3-A0DC-AC165E707738}"/>
              </a:ext>
            </a:extLst>
          </p:cNvPr>
          <p:cNvSpPr/>
          <p:nvPr/>
        </p:nvSpPr>
        <p:spPr>
          <a:xfrm>
            <a:off x="7219239" y="4399159"/>
            <a:ext cx="1346400" cy="13464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id="{6DB8472D-CC46-4385-82D7-EC14B1E2EFDB}"/>
              </a:ext>
            </a:extLst>
          </p:cNvPr>
          <p:cNvSpPr/>
          <p:nvPr/>
        </p:nvSpPr>
        <p:spPr>
          <a:xfrm>
            <a:off x="6565433" y="4670206"/>
            <a:ext cx="1458000" cy="1458000"/>
          </a:xfrm>
          <a:prstGeom prst="ellipse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CBC1D965-1F5F-4C64-A7C1-51B3761668E7}"/>
              </a:ext>
            </a:extLst>
          </p:cNvPr>
          <p:cNvCxnSpPr>
            <a:cxnSpLocks/>
          </p:cNvCxnSpPr>
          <p:nvPr/>
        </p:nvCxnSpPr>
        <p:spPr>
          <a:xfrm>
            <a:off x="7349493" y="2640941"/>
            <a:ext cx="0" cy="20387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85CF58B5-26C3-4934-9C6F-4B892E2B58DB}"/>
              </a:ext>
            </a:extLst>
          </p:cNvPr>
          <p:cNvCxnSpPr>
            <a:cxnSpLocks/>
          </p:cNvCxnSpPr>
          <p:nvPr/>
        </p:nvCxnSpPr>
        <p:spPr>
          <a:xfrm>
            <a:off x="7937431" y="2639036"/>
            <a:ext cx="0" cy="3110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6E150FBC-CDB9-4FE4-BDA7-02A9C66C5B9A}"/>
              </a:ext>
            </a:extLst>
          </p:cNvPr>
          <p:cNvCxnSpPr>
            <a:cxnSpLocks/>
          </p:cNvCxnSpPr>
          <p:nvPr/>
        </p:nvCxnSpPr>
        <p:spPr>
          <a:xfrm flipV="1">
            <a:off x="10427894" y="275208"/>
            <a:ext cx="0" cy="34267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684C30B-F4AF-44F1-A44A-80A8CE164A42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CE703F1E-6FD3-407C-8D0C-A6738371B103}"/>
              </a:ext>
            </a:extLst>
          </p:cNvPr>
          <p:cNvSpPr txBox="1"/>
          <p:nvPr/>
        </p:nvSpPr>
        <p:spPr>
          <a:xfrm>
            <a:off x="5625109" y="6167464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C8EF0D75-644E-4607-B2A7-CAB4BF3ED969}"/>
              </a:ext>
            </a:extLst>
          </p:cNvPr>
          <p:cNvSpPr txBox="1"/>
          <p:nvPr/>
        </p:nvSpPr>
        <p:spPr>
          <a:xfrm>
            <a:off x="10397484" y="786280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2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A5FE4E72-2D6A-464E-8142-48376761F8E1}"/>
              </a:ext>
            </a:extLst>
          </p:cNvPr>
          <p:cNvGrpSpPr/>
          <p:nvPr/>
        </p:nvGrpSpPr>
        <p:grpSpPr>
          <a:xfrm>
            <a:off x="12000" y="402413"/>
            <a:ext cx="4523457" cy="1200329"/>
            <a:chOff x="12000" y="472229"/>
            <a:chExt cx="4523457" cy="1200329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7C3C1069-014A-4D77-B1FE-5A3EB6526BF9}"/>
                </a:ext>
              </a:extLst>
            </p:cNvPr>
            <p:cNvSpPr txBox="1"/>
            <p:nvPr/>
          </p:nvSpPr>
          <p:spPr>
            <a:xfrm>
              <a:off x="12000" y="472229"/>
              <a:ext cx="45234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Per determinare i punti intermedi che disegnano la curva d’intersezione utilizziamo il concetto di sezione del cono con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orizzontale</a:t>
              </a:r>
            </a:p>
          </p:txBody>
        </p:sp>
        <p:sp>
          <p:nvSpPr>
            <p:cNvPr id="96" name="CasellaDiTesto 95">
              <a:extLst>
                <a:ext uri="{FF2B5EF4-FFF2-40B4-BE49-F238E27FC236}">
                  <a16:creationId xmlns:a16="http://schemas.microsoft.com/office/drawing/2014/main" id="{2DD5E8B1-01B8-4FEA-A10C-46CA4EA9FC07}"/>
                </a:ext>
              </a:extLst>
            </p:cNvPr>
            <p:cNvSpPr txBox="1"/>
            <p:nvPr/>
          </p:nvSpPr>
          <p:spPr>
            <a:xfrm>
              <a:off x="2323812" y="1186390"/>
              <a:ext cx="360000" cy="2880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FE2F4053-D43A-4629-92C8-7BA3709418F4}"/>
              </a:ext>
            </a:extLst>
          </p:cNvPr>
          <p:cNvSpPr txBox="1"/>
          <p:nvPr/>
        </p:nvSpPr>
        <p:spPr>
          <a:xfrm>
            <a:off x="9443824" y="2282733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2000" dirty="0"/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5AD20EDD-6A5E-41ED-8DFD-33233D6356B4}"/>
              </a:ext>
            </a:extLst>
          </p:cNvPr>
          <p:cNvSpPr txBox="1"/>
          <p:nvPr/>
        </p:nvSpPr>
        <p:spPr>
          <a:xfrm>
            <a:off x="0" y="1827670"/>
            <a:ext cx="4461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Operando in questo modo i due coni verranno sezionati contemporaneamente dal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determinando due circonferenze complanari.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2A23F778-E30C-4E73-8CF6-C8955D692B22}"/>
              </a:ext>
            </a:extLst>
          </p:cNvPr>
          <p:cNvSpPr txBox="1"/>
          <p:nvPr/>
        </p:nvSpPr>
        <p:spPr>
          <a:xfrm>
            <a:off x="-39865" y="3469877"/>
            <a:ext cx="4228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due circonferenze si intersecano in due punti </a:t>
            </a:r>
            <a:r>
              <a:rPr lang="it-IT" dirty="0">
                <a:solidFill>
                  <a:srgbClr val="FF0000"/>
                </a:solidFill>
              </a:rPr>
              <a:t>X(X’; X’’)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Y(Y’; Y’’) </a:t>
            </a:r>
            <a:r>
              <a:rPr lang="it-IT" dirty="0"/>
              <a:t>che definiscono due distinti punti intermedi tra le basi e il punto massimo della curva di compenetrazione tra i due solidi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55E2FDDA-72AB-45F6-8940-86929493B036}"/>
              </a:ext>
            </a:extLst>
          </p:cNvPr>
          <p:cNvSpPr txBox="1"/>
          <p:nvPr/>
        </p:nvSpPr>
        <p:spPr>
          <a:xfrm>
            <a:off x="7756440" y="5752216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1D209156-29A5-4678-AC76-4BF5B1CDCAEF}"/>
              </a:ext>
            </a:extLst>
          </p:cNvPr>
          <p:cNvSpPr txBox="1"/>
          <p:nvPr/>
        </p:nvSpPr>
        <p:spPr>
          <a:xfrm>
            <a:off x="7222296" y="4669960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Y’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5B1B5D19-FE3A-43D2-895B-CF48011FA673}"/>
              </a:ext>
            </a:extLst>
          </p:cNvPr>
          <p:cNvSpPr txBox="1"/>
          <p:nvPr/>
        </p:nvSpPr>
        <p:spPr>
          <a:xfrm>
            <a:off x="7776784" y="2364439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8152A0B7-95B1-41F7-91F2-9691CC283DB2}"/>
              </a:ext>
            </a:extLst>
          </p:cNvPr>
          <p:cNvSpPr txBox="1"/>
          <p:nvPr/>
        </p:nvSpPr>
        <p:spPr>
          <a:xfrm>
            <a:off x="7185107" y="2346014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953988E1-159C-42EB-A509-ACAF1B231403}"/>
              </a:ext>
            </a:extLst>
          </p:cNvPr>
          <p:cNvSpPr txBox="1"/>
          <p:nvPr/>
        </p:nvSpPr>
        <p:spPr>
          <a:xfrm>
            <a:off x="6991549" y="5173383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9859D99D-AB67-4F6A-B555-AA96279A927D}"/>
              </a:ext>
            </a:extLst>
          </p:cNvPr>
          <p:cNvSpPr txBox="1"/>
          <p:nvPr/>
        </p:nvSpPr>
        <p:spPr>
          <a:xfrm>
            <a:off x="6928923" y="34731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V’’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700E494C-4202-45B6-B46F-3DD8B8FF6400}"/>
              </a:ext>
            </a:extLst>
          </p:cNvPr>
          <p:cNvSpPr txBox="1"/>
          <p:nvPr/>
        </p:nvSpPr>
        <p:spPr>
          <a:xfrm>
            <a:off x="7755486" y="5107248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C0C23EDC-3E0A-44C8-ABD4-37051214BFE2}"/>
              </a:ext>
            </a:extLst>
          </p:cNvPr>
          <p:cNvSpPr txBox="1"/>
          <p:nvPr/>
        </p:nvSpPr>
        <p:spPr>
          <a:xfrm>
            <a:off x="7758539" y="1086576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V’’</a:t>
            </a:r>
          </a:p>
        </p:txBody>
      </p:sp>
      <p:sp>
        <p:nvSpPr>
          <p:cNvPr id="48" name="Pulsante di azione: vuoto 4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9169935-6D55-4949-A73F-4353DC13A63E}"/>
              </a:ext>
            </a:extLst>
          </p:cNvPr>
          <p:cNvSpPr/>
          <p:nvPr/>
        </p:nvSpPr>
        <p:spPr>
          <a:xfrm>
            <a:off x="10812000" y="47301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3975416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6" grpId="0" animBg="1"/>
      <p:bldP spid="94" grpId="0"/>
      <p:bldP spid="95" grpId="0"/>
      <p:bldP spid="98" grpId="0"/>
      <p:bldP spid="102" grpId="0"/>
      <p:bldP spid="103" grpId="0"/>
      <p:bldP spid="105" grpId="0"/>
      <p:bldP spid="116" grpId="0"/>
      <p:bldP spid="118" grpId="0"/>
      <p:bldP spid="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4171235" y="3701988"/>
            <a:ext cx="779744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>
            <a:off x="6213108" y="4320624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D84EEC1-7D0B-40DE-9F54-6E779C7016A0}"/>
              </a:ext>
            </a:extLst>
          </p:cNvPr>
          <p:cNvCxnSpPr>
            <a:cxnSpLocks/>
            <a:stCxn id="10" idx="2"/>
          </p:cNvCxnSpPr>
          <p:nvPr/>
        </p:nvCxnSpPr>
        <p:spPr>
          <a:xfrm flipV="1">
            <a:off x="621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8373108" y="3701974"/>
            <a:ext cx="0" cy="16986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252DA8A-3701-4071-AC1A-0A1FCDB26EED}"/>
              </a:ext>
            </a:extLst>
          </p:cNvPr>
          <p:cNvCxnSpPr/>
          <p:nvPr/>
        </p:nvCxnSpPr>
        <p:spPr>
          <a:xfrm flipV="1">
            <a:off x="6213108" y="472230"/>
            <a:ext cx="1079999" cy="32297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8596F1A-64B7-461C-BF48-6C2265B895E2}"/>
              </a:ext>
            </a:extLst>
          </p:cNvPr>
          <p:cNvCxnSpPr/>
          <p:nvPr/>
        </p:nvCxnSpPr>
        <p:spPr>
          <a:xfrm flipH="1" flipV="1">
            <a:off x="7293107" y="472229"/>
            <a:ext cx="1080001" cy="32297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61BC1E9-1425-4BB0-B434-98D0F3D88C8C}"/>
              </a:ext>
            </a:extLst>
          </p:cNvPr>
          <p:cNvCxnSpPr>
            <a:cxnSpLocks/>
          </p:cNvCxnSpPr>
          <p:nvPr/>
        </p:nvCxnSpPr>
        <p:spPr>
          <a:xfrm flipV="1">
            <a:off x="7891760" y="1402672"/>
            <a:ext cx="0" cy="374400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D2F17AB-1AE8-4348-99F0-089C8F5896EF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9135761" y="3701922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7879883" y="5400624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6615761" y="3701922"/>
            <a:ext cx="0" cy="1372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FF47CAD-35A6-40FC-BAB7-8DDFCF98D39E}"/>
              </a:ext>
            </a:extLst>
          </p:cNvPr>
          <p:cNvCxnSpPr>
            <a:cxnSpLocks/>
          </p:cNvCxnSpPr>
          <p:nvPr/>
        </p:nvCxnSpPr>
        <p:spPr>
          <a:xfrm flipV="1">
            <a:off x="6621600" y="1402671"/>
            <a:ext cx="1270159" cy="229931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065D909-483B-4837-BD9E-0E91971058DF}"/>
              </a:ext>
            </a:extLst>
          </p:cNvPr>
          <p:cNvCxnSpPr>
            <a:cxnSpLocks/>
          </p:cNvCxnSpPr>
          <p:nvPr/>
        </p:nvCxnSpPr>
        <p:spPr>
          <a:xfrm>
            <a:off x="7891759" y="1402671"/>
            <a:ext cx="1249555" cy="229931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31839"/>
            <a:ext cx="12168000" cy="3416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(3) 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08CEC86-11EA-482B-8F22-FC38AA4D33FE}"/>
              </a:ext>
            </a:extLst>
          </p:cNvPr>
          <p:cNvCxnSpPr>
            <a:cxnSpLocks/>
          </p:cNvCxnSpPr>
          <p:nvPr/>
        </p:nvCxnSpPr>
        <p:spPr>
          <a:xfrm flipV="1">
            <a:off x="7293107" y="472231"/>
            <a:ext cx="0" cy="49624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>
            <a:off x="6615761" y="3814570"/>
            <a:ext cx="2520000" cy="252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41648AE-2C61-448B-AA7A-96705EDD6ED5}"/>
              </a:ext>
            </a:extLst>
          </p:cNvPr>
          <p:cNvCxnSpPr>
            <a:cxnSpLocks/>
          </p:cNvCxnSpPr>
          <p:nvPr/>
        </p:nvCxnSpPr>
        <p:spPr>
          <a:xfrm>
            <a:off x="7216923" y="5400377"/>
            <a:ext cx="144000" cy="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C8D390AF-FAEF-4B2D-85F8-33E432156F02}"/>
              </a:ext>
            </a:extLst>
          </p:cNvPr>
          <p:cNvCxnSpPr>
            <a:cxnSpLocks/>
          </p:cNvCxnSpPr>
          <p:nvPr/>
        </p:nvCxnSpPr>
        <p:spPr>
          <a:xfrm>
            <a:off x="7818904" y="5074622"/>
            <a:ext cx="144000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BDC35DC-D1AA-4605-9A00-F57C570E5400}"/>
              </a:ext>
            </a:extLst>
          </p:cNvPr>
          <p:cNvCxnSpPr>
            <a:endCxn id="10" idx="2"/>
          </p:cNvCxnSpPr>
          <p:nvPr/>
        </p:nvCxnSpPr>
        <p:spPr>
          <a:xfrm flipH="1">
            <a:off x="6213108" y="5400377"/>
            <a:ext cx="1003815" cy="24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B11111EC-6E67-45BC-B051-5029DECDAFF3}"/>
              </a:ext>
            </a:extLst>
          </p:cNvPr>
          <p:cNvCxnSpPr>
            <a:endCxn id="17" idx="6"/>
          </p:cNvCxnSpPr>
          <p:nvPr/>
        </p:nvCxnSpPr>
        <p:spPr>
          <a:xfrm>
            <a:off x="7957351" y="5074570"/>
            <a:ext cx="1178410" cy="0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1A3B0027-316B-4BDF-8425-5EEC235E2EA1}"/>
              </a:ext>
            </a:extLst>
          </p:cNvPr>
          <p:cNvCxnSpPr>
            <a:cxnSpLocks/>
          </p:cNvCxnSpPr>
          <p:nvPr/>
        </p:nvCxnSpPr>
        <p:spPr>
          <a:xfrm>
            <a:off x="5175682" y="1880235"/>
            <a:ext cx="48207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A5A130CA-421A-4B69-92BE-F41CC08C2392}"/>
              </a:ext>
            </a:extLst>
          </p:cNvPr>
          <p:cNvCxnSpPr>
            <a:cxnSpLocks/>
          </p:cNvCxnSpPr>
          <p:nvPr/>
        </p:nvCxnSpPr>
        <p:spPr>
          <a:xfrm>
            <a:off x="5175682" y="2032635"/>
            <a:ext cx="48666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13E666A4-7803-45CD-AE2F-741B00EC70DC}"/>
              </a:ext>
            </a:extLst>
          </p:cNvPr>
          <p:cNvCxnSpPr>
            <a:cxnSpLocks/>
          </p:cNvCxnSpPr>
          <p:nvPr/>
        </p:nvCxnSpPr>
        <p:spPr>
          <a:xfrm>
            <a:off x="6771503" y="2028271"/>
            <a:ext cx="0" cy="35702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3D4FCBCF-3EB4-44D7-BE96-F6C9C2E9D65D}"/>
              </a:ext>
            </a:extLst>
          </p:cNvPr>
          <p:cNvCxnSpPr>
            <a:cxnSpLocks/>
          </p:cNvCxnSpPr>
          <p:nvPr/>
        </p:nvCxnSpPr>
        <p:spPr>
          <a:xfrm>
            <a:off x="8234434" y="2033335"/>
            <a:ext cx="0" cy="30384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75BB790C-8250-496B-8435-49D374608184}"/>
              </a:ext>
            </a:extLst>
          </p:cNvPr>
          <p:cNvSpPr/>
          <p:nvPr/>
        </p:nvSpPr>
        <p:spPr>
          <a:xfrm>
            <a:off x="7550584" y="4731492"/>
            <a:ext cx="684000" cy="684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Ovale 144">
            <a:extLst>
              <a:ext uri="{FF2B5EF4-FFF2-40B4-BE49-F238E27FC236}">
                <a16:creationId xmlns:a16="http://schemas.microsoft.com/office/drawing/2014/main" id="{412E3D57-3B2B-4E98-ADE6-B54B4F6A67D6}"/>
              </a:ext>
            </a:extLst>
          </p:cNvPr>
          <p:cNvSpPr/>
          <p:nvPr/>
        </p:nvSpPr>
        <p:spPr>
          <a:xfrm>
            <a:off x="6766903" y="4875100"/>
            <a:ext cx="1047600" cy="1047600"/>
          </a:xfrm>
          <a:prstGeom prst="ellipse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B4BB509A-438A-487E-8B71-CD46FA2A04C1}"/>
              </a:ext>
            </a:extLst>
          </p:cNvPr>
          <p:cNvCxnSpPr>
            <a:cxnSpLocks/>
          </p:cNvCxnSpPr>
          <p:nvPr/>
        </p:nvCxnSpPr>
        <p:spPr>
          <a:xfrm>
            <a:off x="7571013" y="2028271"/>
            <a:ext cx="0" cy="29247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FFE62AE1-4260-4709-8073-22BCAFE41C57}"/>
              </a:ext>
            </a:extLst>
          </p:cNvPr>
          <p:cNvCxnSpPr>
            <a:cxnSpLocks/>
          </p:cNvCxnSpPr>
          <p:nvPr/>
        </p:nvCxnSpPr>
        <p:spPr>
          <a:xfrm>
            <a:off x="7814503" y="2022556"/>
            <a:ext cx="0" cy="33872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E857D7E4-8D94-4D8D-9105-7BA8FC466BC4}"/>
              </a:ext>
            </a:extLst>
          </p:cNvPr>
          <p:cNvCxnSpPr>
            <a:cxnSpLocks/>
          </p:cNvCxnSpPr>
          <p:nvPr/>
        </p:nvCxnSpPr>
        <p:spPr>
          <a:xfrm>
            <a:off x="8148709" y="1878330"/>
            <a:ext cx="0" cy="31935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35C87E7-CA52-47AD-BA3E-01F396C30429}"/>
              </a:ext>
            </a:extLst>
          </p:cNvPr>
          <p:cNvCxnSpPr>
            <a:cxnSpLocks/>
          </p:cNvCxnSpPr>
          <p:nvPr/>
        </p:nvCxnSpPr>
        <p:spPr>
          <a:xfrm>
            <a:off x="6822938" y="1878053"/>
            <a:ext cx="0" cy="35223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e 158">
            <a:extLst>
              <a:ext uri="{FF2B5EF4-FFF2-40B4-BE49-F238E27FC236}">
                <a16:creationId xmlns:a16="http://schemas.microsoft.com/office/drawing/2014/main" id="{0DB97A46-672D-4A7A-85E4-2369AB673118}"/>
              </a:ext>
            </a:extLst>
          </p:cNvPr>
          <p:cNvSpPr/>
          <p:nvPr/>
        </p:nvSpPr>
        <p:spPr>
          <a:xfrm>
            <a:off x="6824580" y="4930934"/>
            <a:ext cx="939600" cy="939600"/>
          </a:xfrm>
          <a:prstGeom prst="ellipse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0" name="Ovale 159">
            <a:extLst>
              <a:ext uri="{FF2B5EF4-FFF2-40B4-BE49-F238E27FC236}">
                <a16:creationId xmlns:a16="http://schemas.microsoft.com/office/drawing/2014/main" id="{FFDD8068-7271-4447-AA60-9BEDDFCD1C8D}"/>
              </a:ext>
            </a:extLst>
          </p:cNvPr>
          <p:cNvSpPr/>
          <p:nvPr/>
        </p:nvSpPr>
        <p:spPr>
          <a:xfrm>
            <a:off x="7633708" y="4814430"/>
            <a:ext cx="514800" cy="5148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F94E2926-3DA5-4346-A826-F23E3D8CDB9F}"/>
              </a:ext>
            </a:extLst>
          </p:cNvPr>
          <p:cNvCxnSpPr>
            <a:cxnSpLocks/>
          </p:cNvCxnSpPr>
          <p:nvPr/>
        </p:nvCxnSpPr>
        <p:spPr>
          <a:xfrm>
            <a:off x="7633538" y="1878053"/>
            <a:ext cx="0" cy="32140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DCD2FB5D-5A14-4EF7-AF38-78B982A6FC53}"/>
              </a:ext>
            </a:extLst>
          </p:cNvPr>
          <p:cNvCxnSpPr>
            <a:cxnSpLocks/>
          </p:cNvCxnSpPr>
          <p:nvPr/>
        </p:nvCxnSpPr>
        <p:spPr>
          <a:xfrm>
            <a:off x="7750495" y="1878053"/>
            <a:ext cx="0" cy="3423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C96D239-02A2-4FD4-99DE-10AAAB69A323}"/>
              </a:ext>
            </a:extLst>
          </p:cNvPr>
          <p:cNvCxnSpPr/>
          <p:nvPr/>
        </p:nvCxnSpPr>
        <p:spPr>
          <a:xfrm>
            <a:off x="8999326" y="44859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61A00CEA-048B-4706-A1D6-E330E79E4BE1}"/>
              </a:ext>
            </a:extLst>
          </p:cNvPr>
          <p:cNvCxnSpPr>
            <a:cxnSpLocks/>
          </p:cNvCxnSpPr>
          <p:nvPr/>
        </p:nvCxnSpPr>
        <p:spPr>
          <a:xfrm>
            <a:off x="7692648" y="1809750"/>
            <a:ext cx="0" cy="33706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B5F018D5-FCB1-4EB3-A130-CBB4A4500A1F}"/>
              </a:ext>
            </a:extLst>
          </p:cNvPr>
          <p:cNvCxnSpPr>
            <a:cxnSpLocks/>
          </p:cNvCxnSpPr>
          <p:nvPr/>
        </p:nvCxnSpPr>
        <p:spPr>
          <a:xfrm>
            <a:off x="6774523" y="3701987"/>
            <a:ext cx="0" cy="19753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F7B871AC-AFFF-413D-89FA-CAF25D11E221}"/>
              </a:ext>
            </a:extLst>
          </p:cNvPr>
          <p:cNvCxnSpPr>
            <a:cxnSpLocks/>
          </p:cNvCxnSpPr>
          <p:nvPr/>
        </p:nvCxnSpPr>
        <p:spPr>
          <a:xfrm flipH="1">
            <a:off x="6774375" y="1402671"/>
            <a:ext cx="1120418" cy="2299303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883C06A5-851B-4925-B58C-DFA2C17ABCD9}"/>
              </a:ext>
            </a:extLst>
          </p:cNvPr>
          <p:cNvCxnSpPr>
            <a:cxnSpLocks/>
          </p:cNvCxnSpPr>
          <p:nvPr/>
        </p:nvCxnSpPr>
        <p:spPr>
          <a:xfrm>
            <a:off x="5276302" y="2337435"/>
            <a:ext cx="473347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96554837-355D-4C10-8244-E3E448A42155}"/>
              </a:ext>
            </a:extLst>
          </p:cNvPr>
          <p:cNvCxnSpPr>
            <a:cxnSpLocks/>
          </p:cNvCxnSpPr>
          <p:nvPr/>
        </p:nvCxnSpPr>
        <p:spPr>
          <a:xfrm>
            <a:off x="6668221" y="2335530"/>
            <a:ext cx="0" cy="30780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BABDE32F-0EEC-4FAE-A80A-B7205E18CBE8}"/>
              </a:ext>
            </a:extLst>
          </p:cNvPr>
          <p:cNvCxnSpPr>
            <a:cxnSpLocks/>
          </p:cNvCxnSpPr>
          <p:nvPr/>
        </p:nvCxnSpPr>
        <p:spPr>
          <a:xfrm>
            <a:off x="8399210" y="2337435"/>
            <a:ext cx="0" cy="27343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e 62">
            <a:extLst>
              <a:ext uri="{FF2B5EF4-FFF2-40B4-BE49-F238E27FC236}">
                <a16:creationId xmlns:a16="http://schemas.microsoft.com/office/drawing/2014/main" id="{B4AF430C-5B81-44BE-81E8-6FB3A0BD018A}"/>
              </a:ext>
            </a:extLst>
          </p:cNvPr>
          <p:cNvSpPr/>
          <p:nvPr/>
        </p:nvSpPr>
        <p:spPr>
          <a:xfrm>
            <a:off x="6670443" y="4779373"/>
            <a:ext cx="1245600" cy="1245600"/>
          </a:xfrm>
          <a:prstGeom prst="ellipse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8155EA99-88AF-4E4B-AD04-AE8ABBD9489F}"/>
              </a:ext>
            </a:extLst>
          </p:cNvPr>
          <p:cNvSpPr/>
          <p:nvPr/>
        </p:nvSpPr>
        <p:spPr>
          <a:xfrm>
            <a:off x="7379957" y="4563841"/>
            <a:ext cx="1018800" cy="10188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8ECFCAA-122E-4A0B-9CE3-B1B5706EF432}"/>
              </a:ext>
            </a:extLst>
          </p:cNvPr>
          <p:cNvCxnSpPr>
            <a:cxnSpLocks/>
          </p:cNvCxnSpPr>
          <p:nvPr/>
        </p:nvCxnSpPr>
        <p:spPr>
          <a:xfrm>
            <a:off x="7458618" y="2337435"/>
            <a:ext cx="0" cy="246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9FD1223E-BE6B-4BD5-AB38-DE1548872F13}"/>
              </a:ext>
            </a:extLst>
          </p:cNvPr>
          <p:cNvCxnSpPr>
            <a:cxnSpLocks/>
          </p:cNvCxnSpPr>
          <p:nvPr/>
        </p:nvCxnSpPr>
        <p:spPr>
          <a:xfrm>
            <a:off x="7889251" y="2337435"/>
            <a:ext cx="0" cy="32452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4110BF19-4A92-4969-9921-7A4CEC70712C}"/>
              </a:ext>
            </a:extLst>
          </p:cNvPr>
          <p:cNvCxnSpPr>
            <a:cxnSpLocks/>
          </p:cNvCxnSpPr>
          <p:nvPr/>
        </p:nvCxnSpPr>
        <p:spPr>
          <a:xfrm>
            <a:off x="5276302" y="2642235"/>
            <a:ext cx="467428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D2711A4F-A24E-4CA4-8861-BEA0BC8BF400}"/>
              </a:ext>
            </a:extLst>
          </p:cNvPr>
          <p:cNvCxnSpPr>
            <a:cxnSpLocks/>
          </p:cNvCxnSpPr>
          <p:nvPr/>
        </p:nvCxnSpPr>
        <p:spPr>
          <a:xfrm>
            <a:off x="6566330" y="2637343"/>
            <a:ext cx="0" cy="27630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058254F3-88AB-4985-BAF3-C780D71571FD}"/>
              </a:ext>
            </a:extLst>
          </p:cNvPr>
          <p:cNvCxnSpPr>
            <a:cxnSpLocks/>
          </p:cNvCxnSpPr>
          <p:nvPr/>
        </p:nvCxnSpPr>
        <p:spPr>
          <a:xfrm>
            <a:off x="8565714" y="2637343"/>
            <a:ext cx="0" cy="24344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e 73">
            <a:extLst>
              <a:ext uri="{FF2B5EF4-FFF2-40B4-BE49-F238E27FC236}">
                <a16:creationId xmlns:a16="http://schemas.microsoft.com/office/drawing/2014/main" id="{1C58DC2A-0A2C-4CA3-A0DC-AC165E707738}"/>
              </a:ext>
            </a:extLst>
          </p:cNvPr>
          <p:cNvSpPr/>
          <p:nvPr/>
        </p:nvSpPr>
        <p:spPr>
          <a:xfrm>
            <a:off x="7219239" y="4399159"/>
            <a:ext cx="1346400" cy="13464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id="{6DB8472D-CC46-4385-82D7-EC14B1E2EFDB}"/>
              </a:ext>
            </a:extLst>
          </p:cNvPr>
          <p:cNvSpPr/>
          <p:nvPr/>
        </p:nvSpPr>
        <p:spPr>
          <a:xfrm>
            <a:off x="6565433" y="4670206"/>
            <a:ext cx="1458000" cy="1458000"/>
          </a:xfrm>
          <a:prstGeom prst="ellipse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CBC1D965-1F5F-4C64-A7C1-51B3761668E7}"/>
              </a:ext>
            </a:extLst>
          </p:cNvPr>
          <p:cNvCxnSpPr>
            <a:cxnSpLocks/>
          </p:cNvCxnSpPr>
          <p:nvPr/>
        </p:nvCxnSpPr>
        <p:spPr>
          <a:xfrm>
            <a:off x="7349493" y="2631416"/>
            <a:ext cx="0" cy="20387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25D0D73-D3F5-406F-8EE2-7F91948AD846}"/>
              </a:ext>
            </a:extLst>
          </p:cNvPr>
          <p:cNvCxnSpPr>
            <a:cxnSpLocks/>
          </p:cNvCxnSpPr>
          <p:nvPr/>
        </p:nvCxnSpPr>
        <p:spPr>
          <a:xfrm>
            <a:off x="7943918" y="2944954"/>
            <a:ext cx="0" cy="32853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A5407E6-B7AE-4857-BC03-98C762CAA75E}"/>
              </a:ext>
            </a:extLst>
          </p:cNvPr>
          <p:cNvCxnSpPr>
            <a:cxnSpLocks/>
          </p:cNvCxnSpPr>
          <p:nvPr/>
        </p:nvCxnSpPr>
        <p:spPr>
          <a:xfrm>
            <a:off x="5276302" y="2947035"/>
            <a:ext cx="457071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12008160-A657-492C-B012-19FC1E1ED2B4}"/>
              </a:ext>
            </a:extLst>
          </p:cNvPr>
          <p:cNvCxnSpPr>
            <a:cxnSpLocks/>
          </p:cNvCxnSpPr>
          <p:nvPr/>
        </p:nvCxnSpPr>
        <p:spPr>
          <a:xfrm>
            <a:off x="8731412" y="2942234"/>
            <a:ext cx="0" cy="21295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0C19709F-A164-4A79-8D70-B871449B51B0}"/>
              </a:ext>
            </a:extLst>
          </p:cNvPr>
          <p:cNvCxnSpPr>
            <a:cxnSpLocks/>
          </p:cNvCxnSpPr>
          <p:nvPr/>
        </p:nvCxnSpPr>
        <p:spPr>
          <a:xfrm>
            <a:off x="6466337" y="2940238"/>
            <a:ext cx="0" cy="24752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e 87">
            <a:extLst>
              <a:ext uri="{FF2B5EF4-FFF2-40B4-BE49-F238E27FC236}">
                <a16:creationId xmlns:a16="http://schemas.microsoft.com/office/drawing/2014/main" id="{C41708CB-FB97-4E50-9709-54DCF8B0B2F0}"/>
              </a:ext>
            </a:extLst>
          </p:cNvPr>
          <p:cNvSpPr/>
          <p:nvPr/>
        </p:nvSpPr>
        <p:spPr>
          <a:xfrm>
            <a:off x="7053693" y="4237087"/>
            <a:ext cx="1677600" cy="16776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Ovale 88">
            <a:extLst>
              <a:ext uri="{FF2B5EF4-FFF2-40B4-BE49-F238E27FC236}">
                <a16:creationId xmlns:a16="http://schemas.microsoft.com/office/drawing/2014/main" id="{C204A3E3-1917-4477-AE35-291593513284}"/>
              </a:ext>
            </a:extLst>
          </p:cNvPr>
          <p:cNvSpPr/>
          <p:nvPr/>
        </p:nvSpPr>
        <p:spPr>
          <a:xfrm>
            <a:off x="6465997" y="4569439"/>
            <a:ext cx="1656000" cy="1656000"/>
          </a:xfrm>
          <a:prstGeom prst="ellipse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F3338866-B661-4105-A093-DA711BA368C6}"/>
              </a:ext>
            </a:extLst>
          </p:cNvPr>
          <p:cNvCxnSpPr>
            <a:cxnSpLocks/>
          </p:cNvCxnSpPr>
          <p:nvPr/>
        </p:nvCxnSpPr>
        <p:spPr>
          <a:xfrm>
            <a:off x="7221549" y="2947035"/>
            <a:ext cx="0" cy="1630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AD85F589-0695-4DE9-8A09-44D00CAE6409}"/>
              </a:ext>
            </a:extLst>
          </p:cNvPr>
          <p:cNvCxnSpPr>
            <a:cxnSpLocks/>
          </p:cNvCxnSpPr>
          <p:nvPr/>
        </p:nvCxnSpPr>
        <p:spPr>
          <a:xfrm>
            <a:off x="5147545" y="3404235"/>
            <a:ext cx="473942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9CF45F8F-C153-4284-B3D8-BA332AA5227E}"/>
              </a:ext>
            </a:extLst>
          </p:cNvPr>
          <p:cNvCxnSpPr>
            <a:cxnSpLocks/>
          </p:cNvCxnSpPr>
          <p:nvPr/>
        </p:nvCxnSpPr>
        <p:spPr>
          <a:xfrm>
            <a:off x="6314341" y="3397438"/>
            <a:ext cx="0" cy="20029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9B6AE1EB-A14B-454B-B774-94F8B71869DE}"/>
              </a:ext>
            </a:extLst>
          </p:cNvPr>
          <p:cNvCxnSpPr>
            <a:cxnSpLocks/>
          </p:cNvCxnSpPr>
          <p:nvPr/>
        </p:nvCxnSpPr>
        <p:spPr>
          <a:xfrm>
            <a:off x="8979653" y="3400425"/>
            <a:ext cx="0" cy="16714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e 103">
            <a:extLst>
              <a:ext uri="{FF2B5EF4-FFF2-40B4-BE49-F238E27FC236}">
                <a16:creationId xmlns:a16="http://schemas.microsoft.com/office/drawing/2014/main" id="{9877C9B2-7728-4868-B133-833B4C68D526}"/>
              </a:ext>
            </a:extLst>
          </p:cNvPr>
          <p:cNvSpPr/>
          <p:nvPr/>
        </p:nvSpPr>
        <p:spPr>
          <a:xfrm>
            <a:off x="6315759" y="4424786"/>
            <a:ext cx="1951200" cy="1951200"/>
          </a:xfrm>
          <a:prstGeom prst="ellipse">
            <a:avLst/>
          </a:prstGeom>
          <a:noFill/>
          <a:ln w="31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8" name="Ovale 107">
            <a:extLst>
              <a:ext uri="{FF2B5EF4-FFF2-40B4-BE49-F238E27FC236}">
                <a16:creationId xmlns:a16="http://schemas.microsoft.com/office/drawing/2014/main" id="{95154DE7-3392-4D6E-902F-CA6E2D635D54}"/>
              </a:ext>
            </a:extLst>
          </p:cNvPr>
          <p:cNvSpPr/>
          <p:nvPr/>
        </p:nvSpPr>
        <p:spPr>
          <a:xfrm>
            <a:off x="6802657" y="3984063"/>
            <a:ext cx="2178000" cy="2178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14D2ABF6-5930-4379-8EF6-690C1C40A586}"/>
              </a:ext>
            </a:extLst>
          </p:cNvPr>
          <p:cNvCxnSpPr>
            <a:cxnSpLocks/>
          </p:cNvCxnSpPr>
          <p:nvPr/>
        </p:nvCxnSpPr>
        <p:spPr>
          <a:xfrm>
            <a:off x="6981346" y="3404235"/>
            <a:ext cx="0" cy="10744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7E60D7AE-6BFE-4E0B-B8B6-C89DCB18ECDC}"/>
              </a:ext>
            </a:extLst>
          </p:cNvPr>
          <p:cNvCxnSpPr>
            <a:cxnSpLocks/>
          </p:cNvCxnSpPr>
          <p:nvPr/>
        </p:nvCxnSpPr>
        <p:spPr>
          <a:xfrm>
            <a:off x="7899593" y="3404235"/>
            <a:ext cx="0" cy="27578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2809A148-2022-402D-B699-065C7195D07D}"/>
              </a:ext>
            </a:extLst>
          </p:cNvPr>
          <p:cNvCxnSpPr>
            <a:cxnSpLocks/>
          </p:cNvCxnSpPr>
          <p:nvPr/>
        </p:nvCxnSpPr>
        <p:spPr>
          <a:xfrm>
            <a:off x="6787036" y="3701974"/>
            <a:ext cx="0" cy="7423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759768C8-3587-4109-B611-D0619C1ED107}"/>
              </a:ext>
            </a:extLst>
          </p:cNvPr>
          <p:cNvCxnSpPr>
            <a:cxnSpLocks/>
          </p:cNvCxnSpPr>
          <p:nvPr/>
        </p:nvCxnSpPr>
        <p:spPr>
          <a:xfrm>
            <a:off x="7835932" y="3701974"/>
            <a:ext cx="0" cy="26326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684C30B-F4AF-44F1-A44A-80A8CE164A42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51144D07-B6F4-4D73-B8E1-704E3826A706}"/>
              </a:ext>
            </a:extLst>
          </p:cNvPr>
          <p:cNvSpPr txBox="1"/>
          <p:nvPr/>
        </p:nvSpPr>
        <p:spPr>
          <a:xfrm>
            <a:off x="9365344" y="3044437"/>
            <a:ext cx="61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endParaRPr lang="it-IT" baseline="-25000" dirty="0"/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435E6402-ABD8-49BC-BC55-8BB1A1EBC485}"/>
              </a:ext>
            </a:extLst>
          </p:cNvPr>
          <p:cNvSpPr txBox="1"/>
          <p:nvPr/>
        </p:nvSpPr>
        <p:spPr>
          <a:xfrm>
            <a:off x="5176227" y="2621638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endParaRPr lang="it-IT" baseline="-25000" dirty="0"/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A3A1BD84-F864-4E1E-8BDD-1747CC09D890}"/>
              </a:ext>
            </a:extLst>
          </p:cNvPr>
          <p:cNvSpPr txBox="1"/>
          <p:nvPr/>
        </p:nvSpPr>
        <p:spPr>
          <a:xfrm>
            <a:off x="9317823" y="2305169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endParaRPr lang="it-IT" baseline="-25000" dirty="0"/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EF4B18AE-6962-490B-8057-603698752CCA}"/>
              </a:ext>
            </a:extLst>
          </p:cNvPr>
          <p:cNvSpPr txBox="1"/>
          <p:nvPr/>
        </p:nvSpPr>
        <p:spPr>
          <a:xfrm>
            <a:off x="5134005" y="1982687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  <a:endParaRPr lang="it-IT" baseline="-25000" dirty="0"/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45E43498-B9B8-44E5-934F-25D53EC1B268}"/>
              </a:ext>
            </a:extLst>
          </p:cNvPr>
          <p:cNvSpPr txBox="1"/>
          <p:nvPr/>
        </p:nvSpPr>
        <p:spPr>
          <a:xfrm>
            <a:off x="9286045" y="1710761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  <a:endParaRPr lang="it-IT" baseline="-25000" dirty="0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D0959B2F-1935-4269-A1FB-CF7C7A42A1DF}"/>
              </a:ext>
            </a:extLst>
          </p:cNvPr>
          <p:cNvSpPr txBox="1"/>
          <p:nvPr/>
        </p:nvSpPr>
        <p:spPr>
          <a:xfrm>
            <a:off x="5147545" y="1543169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  <a:endParaRPr lang="it-IT" baseline="-25000" dirty="0"/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53C83252-27A3-4FD7-BB41-2DC02800F2C4}"/>
              </a:ext>
            </a:extLst>
          </p:cNvPr>
          <p:cNvSpPr txBox="1"/>
          <p:nvPr/>
        </p:nvSpPr>
        <p:spPr>
          <a:xfrm>
            <a:off x="0" y="517088"/>
            <a:ext cx="4768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Ripetendo questa operazione e immaginando di spostare il piano di sezione a quote diverse si otterranno tante circonferenze complanari che intersecandosi determinano coppie di punti che appartengono contemporaneamente ad entrambe le superfici dei due solidi che si compenetrano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691D8CAE-89F5-4308-BA87-1BF3E088A06B}"/>
              </a:ext>
            </a:extLst>
          </p:cNvPr>
          <p:cNvSpPr txBox="1"/>
          <p:nvPr/>
        </p:nvSpPr>
        <p:spPr>
          <a:xfrm>
            <a:off x="0" y="5051958"/>
            <a:ext cx="446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Ora collegando tra loro tutti i punti, così determinati, si definisce la curva di compenetrazione come luogo geometrico appartenente contemporaneamente alle differenti falde dei due coni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8315B35-0701-4A56-869A-2A3ED01EFF74}"/>
              </a:ext>
            </a:extLst>
          </p:cNvPr>
          <p:cNvSpPr txBox="1"/>
          <p:nvPr/>
        </p:nvSpPr>
        <p:spPr>
          <a:xfrm>
            <a:off x="-1" y="2898637"/>
            <a:ext cx="403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completare la definizione dei punti che determinano la curva d’intersezione riportiamo anche i punti trovati precedentemente con la </a:t>
            </a:r>
            <a:r>
              <a:rPr lang="it-IT" dirty="0">
                <a:hlinkClick r:id="rId2" action="ppaction://hlinksldjump"/>
              </a:rPr>
              <a:t>diapositiva n°1</a:t>
            </a:r>
            <a:r>
              <a:rPr lang="it-IT" dirty="0"/>
              <a:t>  </a:t>
            </a:r>
            <a:r>
              <a:rPr lang="it-IT" dirty="0">
                <a:solidFill>
                  <a:srgbClr val="FF0000"/>
                </a:solidFill>
              </a:rPr>
              <a:t>A(A’; A’’)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B(B’; B’’)</a:t>
            </a:r>
            <a:r>
              <a:rPr lang="it-IT" dirty="0"/>
              <a:t> e quello di massima quota </a:t>
            </a:r>
            <a:r>
              <a:rPr lang="it-IT" dirty="0">
                <a:solidFill>
                  <a:srgbClr val="FF0000"/>
                </a:solidFill>
              </a:rPr>
              <a:t>X(X’; X’’)</a:t>
            </a:r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9F45DC8F-EF31-400F-8B13-2FD2D15DDD1D}"/>
              </a:ext>
            </a:extLst>
          </p:cNvPr>
          <p:cNvGrpSpPr/>
          <p:nvPr/>
        </p:nvGrpSpPr>
        <p:grpSpPr>
          <a:xfrm>
            <a:off x="6789420" y="4444365"/>
            <a:ext cx="1155960" cy="1890205"/>
            <a:chOff x="6789420" y="4444365"/>
            <a:chExt cx="1155960" cy="1890205"/>
          </a:xfrm>
        </p:grpSpPr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EB24035A-21B1-48ED-88A8-8F6280F6C56E}"/>
                </a:ext>
              </a:extLst>
            </p:cNvPr>
            <p:cNvSpPr/>
            <p:nvPr/>
          </p:nvSpPr>
          <p:spPr>
            <a:xfrm>
              <a:off x="6789420" y="4444365"/>
              <a:ext cx="902970" cy="739140"/>
            </a:xfrm>
            <a:custGeom>
              <a:avLst/>
              <a:gdLst>
                <a:gd name="connsiteX0" fmla="*/ 0 w 902970"/>
                <a:gd name="connsiteY0" fmla="*/ 0 h 739140"/>
                <a:gd name="connsiteX1" fmla="*/ 192405 w 902970"/>
                <a:gd name="connsiteY1" fmla="*/ 26670 h 739140"/>
                <a:gd name="connsiteX2" fmla="*/ 428625 w 902970"/>
                <a:gd name="connsiteY2" fmla="*/ 123825 h 739140"/>
                <a:gd name="connsiteX3" fmla="*/ 561975 w 902970"/>
                <a:gd name="connsiteY3" fmla="*/ 226695 h 739140"/>
                <a:gd name="connsiteX4" fmla="*/ 668655 w 902970"/>
                <a:gd name="connsiteY4" fmla="*/ 352425 h 739140"/>
                <a:gd name="connsiteX5" fmla="*/ 782955 w 902970"/>
                <a:gd name="connsiteY5" fmla="*/ 512445 h 739140"/>
                <a:gd name="connsiteX6" fmla="*/ 843915 w 902970"/>
                <a:gd name="connsiteY6" fmla="*/ 632460 h 739140"/>
                <a:gd name="connsiteX7" fmla="*/ 902970 w 902970"/>
                <a:gd name="connsiteY7" fmla="*/ 739140 h 739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02970" h="739140">
                  <a:moveTo>
                    <a:pt x="0" y="0"/>
                  </a:moveTo>
                  <a:cubicBezTo>
                    <a:pt x="60484" y="3016"/>
                    <a:pt x="120968" y="6033"/>
                    <a:pt x="192405" y="26670"/>
                  </a:cubicBezTo>
                  <a:cubicBezTo>
                    <a:pt x="263842" y="47307"/>
                    <a:pt x="367030" y="90488"/>
                    <a:pt x="428625" y="123825"/>
                  </a:cubicBezTo>
                  <a:cubicBezTo>
                    <a:pt x="490220" y="157162"/>
                    <a:pt x="521970" y="188595"/>
                    <a:pt x="561975" y="226695"/>
                  </a:cubicBezTo>
                  <a:cubicBezTo>
                    <a:pt x="601980" y="264795"/>
                    <a:pt x="631825" y="304800"/>
                    <a:pt x="668655" y="352425"/>
                  </a:cubicBezTo>
                  <a:cubicBezTo>
                    <a:pt x="705485" y="400050"/>
                    <a:pt x="753745" y="465773"/>
                    <a:pt x="782955" y="512445"/>
                  </a:cubicBezTo>
                  <a:cubicBezTo>
                    <a:pt x="812165" y="559117"/>
                    <a:pt x="823913" y="594678"/>
                    <a:pt x="843915" y="632460"/>
                  </a:cubicBezTo>
                  <a:cubicBezTo>
                    <a:pt x="863918" y="670243"/>
                    <a:pt x="883444" y="704691"/>
                    <a:pt x="902970" y="73914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Figura a mano libera: forma 17">
              <a:extLst>
                <a:ext uri="{FF2B5EF4-FFF2-40B4-BE49-F238E27FC236}">
                  <a16:creationId xmlns:a16="http://schemas.microsoft.com/office/drawing/2014/main" id="{A63C7F28-487E-4C2D-BD67-22BC5394AFAA}"/>
                </a:ext>
              </a:extLst>
            </p:cNvPr>
            <p:cNvSpPr/>
            <p:nvPr/>
          </p:nvSpPr>
          <p:spPr>
            <a:xfrm>
              <a:off x="7688660" y="5180888"/>
              <a:ext cx="256720" cy="1153682"/>
            </a:xfrm>
            <a:custGeom>
              <a:avLst/>
              <a:gdLst>
                <a:gd name="connsiteX0" fmla="*/ 0 w 256720"/>
                <a:gd name="connsiteY0" fmla="*/ 0 h 1153682"/>
                <a:gd name="connsiteX1" fmla="*/ 61957 w 256720"/>
                <a:gd name="connsiteY1" fmla="*/ 111095 h 1153682"/>
                <a:gd name="connsiteX2" fmla="*/ 128187 w 256720"/>
                <a:gd name="connsiteY2" fmla="*/ 230736 h 1153682"/>
                <a:gd name="connsiteX3" fmla="*/ 196553 w 256720"/>
                <a:gd name="connsiteY3" fmla="*/ 399516 h 1153682"/>
                <a:gd name="connsiteX4" fmla="*/ 245692 w 256720"/>
                <a:gd name="connsiteY4" fmla="*/ 564022 h 1153682"/>
                <a:gd name="connsiteX5" fmla="*/ 254237 w 256720"/>
                <a:gd name="connsiteY5" fmla="*/ 730665 h 1153682"/>
                <a:gd name="connsiteX6" fmla="*/ 211508 w 256720"/>
                <a:gd name="connsiteY6" fmla="*/ 980630 h 1153682"/>
                <a:gd name="connsiteX7" fmla="*/ 149551 w 256720"/>
                <a:gd name="connsiteY7" fmla="*/ 1153682 h 1153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6720" h="1153682">
                  <a:moveTo>
                    <a:pt x="0" y="0"/>
                  </a:moveTo>
                  <a:lnTo>
                    <a:pt x="61957" y="111095"/>
                  </a:lnTo>
                  <a:cubicBezTo>
                    <a:pt x="83321" y="149551"/>
                    <a:pt x="105754" y="182666"/>
                    <a:pt x="128187" y="230736"/>
                  </a:cubicBezTo>
                  <a:cubicBezTo>
                    <a:pt x="150620" y="278806"/>
                    <a:pt x="176969" y="343968"/>
                    <a:pt x="196553" y="399516"/>
                  </a:cubicBezTo>
                  <a:cubicBezTo>
                    <a:pt x="216137" y="455064"/>
                    <a:pt x="236078" y="508831"/>
                    <a:pt x="245692" y="564022"/>
                  </a:cubicBezTo>
                  <a:cubicBezTo>
                    <a:pt x="255306" y="619213"/>
                    <a:pt x="259934" y="661230"/>
                    <a:pt x="254237" y="730665"/>
                  </a:cubicBezTo>
                  <a:cubicBezTo>
                    <a:pt x="248540" y="800100"/>
                    <a:pt x="228956" y="910127"/>
                    <a:pt x="211508" y="980630"/>
                  </a:cubicBezTo>
                  <a:cubicBezTo>
                    <a:pt x="194060" y="1051133"/>
                    <a:pt x="171805" y="1102407"/>
                    <a:pt x="149551" y="115368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4C4A8EB4-5D4E-42E6-B18B-EC0728E86187}"/>
              </a:ext>
            </a:extLst>
          </p:cNvPr>
          <p:cNvSpPr/>
          <p:nvPr/>
        </p:nvSpPr>
        <p:spPr>
          <a:xfrm>
            <a:off x="6787036" y="1813556"/>
            <a:ext cx="1162041" cy="1885338"/>
          </a:xfrm>
          <a:custGeom>
            <a:avLst/>
            <a:gdLst>
              <a:gd name="connsiteX0" fmla="*/ 0 w 1159657"/>
              <a:gd name="connsiteY0" fmla="*/ 1887224 h 1892304"/>
              <a:gd name="connsiteX1" fmla="*/ 195580 w 1159657"/>
              <a:gd name="connsiteY1" fmla="*/ 1592584 h 1892304"/>
              <a:gd name="connsiteX2" fmla="*/ 434340 w 1159657"/>
              <a:gd name="connsiteY2" fmla="*/ 1135384 h 1892304"/>
              <a:gd name="connsiteX3" fmla="*/ 563880 w 1159657"/>
              <a:gd name="connsiteY3" fmla="*/ 833124 h 1892304"/>
              <a:gd name="connsiteX4" fmla="*/ 668020 w 1159657"/>
              <a:gd name="connsiteY4" fmla="*/ 525784 h 1892304"/>
              <a:gd name="connsiteX5" fmla="*/ 777240 w 1159657"/>
              <a:gd name="connsiteY5" fmla="*/ 220984 h 1892304"/>
              <a:gd name="connsiteX6" fmla="*/ 845820 w 1159657"/>
              <a:gd name="connsiteY6" fmla="*/ 66044 h 1892304"/>
              <a:gd name="connsiteX7" fmla="*/ 906780 w 1159657"/>
              <a:gd name="connsiteY7" fmla="*/ 4 h 1892304"/>
              <a:gd name="connsiteX8" fmla="*/ 962660 w 1159657"/>
              <a:gd name="connsiteY8" fmla="*/ 68584 h 1892304"/>
              <a:gd name="connsiteX9" fmla="*/ 1026160 w 1159657"/>
              <a:gd name="connsiteY9" fmla="*/ 218444 h 1892304"/>
              <a:gd name="connsiteX10" fmla="*/ 1102360 w 1159657"/>
              <a:gd name="connsiteY10" fmla="*/ 525784 h 1892304"/>
              <a:gd name="connsiteX11" fmla="*/ 1155700 w 1159657"/>
              <a:gd name="connsiteY11" fmla="*/ 833124 h 1892304"/>
              <a:gd name="connsiteX12" fmla="*/ 1150620 w 1159657"/>
              <a:gd name="connsiteY12" fmla="*/ 1135384 h 1892304"/>
              <a:gd name="connsiteX13" fmla="*/ 1109980 w 1159657"/>
              <a:gd name="connsiteY13" fmla="*/ 1590044 h 1892304"/>
              <a:gd name="connsiteX14" fmla="*/ 1049020 w 1159657"/>
              <a:gd name="connsiteY14" fmla="*/ 1892304 h 1892304"/>
              <a:gd name="connsiteX0" fmla="*/ 0 w 1159657"/>
              <a:gd name="connsiteY0" fmla="*/ 1887224 h 1892304"/>
              <a:gd name="connsiteX1" fmla="*/ 195580 w 1159657"/>
              <a:gd name="connsiteY1" fmla="*/ 1592584 h 1892304"/>
              <a:gd name="connsiteX2" fmla="*/ 434340 w 1159657"/>
              <a:gd name="connsiteY2" fmla="*/ 1135384 h 1892304"/>
              <a:gd name="connsiteX3" fmla="*/ 563880 w 1159657"/>
              <a:gd name="connsiteY3" fmla="*/ 833124 h 1892304"/>
              <a:gd name="connsiteX4" fmla="*/ 673264 w 1159657"/>
              <a:gd name="connsiteY4" fmla="*/ 525784 h 1892304"/>
              <a:gd name="connsiteX5" fmla="*/ 777240 w 1159657"/>
              <a:gd name="connsiteY5" fmla="*/ 220984 h 1892304"/>
              <a:gd name="connsiteX6" fmla="*/ 845820 w 1159657"/>
              <a:gd name="connsiteY6" fmla="*/ 66044 h 1892304"/>
              <a:gd name="connsiteX7" fmla="*/ 906780 w 1159657"/>
              <a:gd name="connsiteY7" fmla="*/ 4 h 1892304"/>
              <a:gd name="connsiteX8" fmla="*/ 962660 w 1159657"/>
              <a:gd name="connsiteY8" fmla="*/ 68584 h 1892304"/>
              <a:gd name="connsiteX9" fmla="*/ 1026160 w 1159657"/>
              <a:gd name="connsiteY9" fmla="*/ 218444 h 1892304"/>
              <a:gd name="connsiteX10" fmla="*/ 1102360 w 1159657"/>
              <a:gd name="connsiteY10" fmla="*/ 525784 h 1892304"/>
              <a:gd name="connsiteX11" fmla="*/ 1155700 w 1159657"/>
              <a:gd name="connsiteY11" fmla="*/ 833124 h 1892304"/>
              <a:gd name="connsiteX12" fmla="*/ 1150620 w 1159657"/>
              <a:gd name="connsiteY12" fmla="*/ 1135384 h 1892304"/>
              <a:gd name="connsiteX13" fmla="*/ 1109980 w 1159657"/>
              <a:gd name="connsiteY13" fmla="*/ 1590044 h 1892304"/>
              <a:gd name="connsiteX14" fmla="*/ 1049020 w 1159657"/>
              <a:gd name="connsiteY14" fmla="*/ 1892304 h 1892304"/>
              <a:gd name="connsiteX0" fmla="*/ 0 w 1159657"/>
              <a:gd name="connsiteY0" fmla="*/ 1887224 h 1892304"/>
              <a:gd name="connsiteX1" fmla="*/ 195580 w 1159657"/>
              <a:gd name="connsiteY1" fmla="*/ 1592584 h 1892304"/>
              <a:gd name="connsiteX2" fmla="*/ 434340 w 1159657"/>
              <a:gd name="connsiteY2" fmla="*/ 1135384 h 1892304"/>
              <a:gd name="connsiteX3" fmla="*/ 563880 w 1159657"/>
              <a:gd name="connsiteY3" fmla="*/ 833124 h 1892304"/>
              <a:gd name="connsiteX4" fmla="*/ 673264 w 1159657"/>
              <a:gd name="connsiteY4" fmla="*/ 525784 h 1892304"/>
              <a:gd name="connsiteX5" fmla="*/ 785107 w 1159657"/>
              <a:gd name="connsiteY5" fmla="*/ 220984 h 1892304"/>
              <a:gd name="connsiteX6" fmla="*/ 845820 w 1159657"/>
              <a:gd name="connsiteY6" fmla="*/ 66044 h 1892304"/>
              <a:gd name="connsiteX7" fmla="*/ 906780 w 1159657"/>
              <a:gd name="connsiteY7" fmla="*/ 4 h 1892304"/>
              <a:gd name="connsiteX8" fmla="*/ 962660 w 1159657"/>
              <a:gd name="connsiteY8" fmla="*/ 68584 h 1892304"/>
              <a:gd name="connsiteX9" fmla="*/ 1026160 w 1159657"/>
              <a:gd name="connsiteY9" fmla="*/ 218444 h 1892304"/>
              <a:gd name="connsiteX10" fmla="*/ 1102360 w 1159657"/>
              <a:gd name="connsiteY10" fmla="*/ 525784 h 1892304"/>
              <a:gd name="connsiteX11" fmla="*/ 1155700 w 1159657"/>
              <a:gd name="connsiteY11" fmla="*/ 833124 h 1892304"/>
              <a:gd name="connsiteX12" fmla="*/ 1150620 w 1159657"/>
              <a:gd name="connsiteY12" fmla="*/ 1135384 h 1892304"/>
              <a:gd name="connsiteX13" fmla="*/ 1109980 w 1159657"/>
              <a:gd name="connsiteY13" fmla="*/ 1590044 h 1892304"/>
              <a:gd name="connsiteX14" fmla="*/ 1049020 w 1159657"/>
              <a:gd name="connsiteY14" fmla="*/ 1892304 h 189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59657" h="1892304">
                <a:moveTo>
                  <a:pt x="0" y="1887224"/>
                </a:moveTo>
                <a:cubicBezTo>
                  <a:pt x="61595" y="1802557"/>
                  <a:pt x="123190" y="1717891"/>
                  <a:pt x="195580" y="1592584"/>
                </a:cubicBezTo>
                <a:cubicBezTo>
                  <a:pt x="267970" y="1467277"/>
                  <a:pt x="372957" y="1261961"/>
                  <a:pt x="434340" y="1135384"/>
                </a:cubicBezTo>
                <a:cubicBezTo>
                  <a:pt x="495723" y="1008807"/>
                  <a:pt x="524059" y="934724"/>
                  <a:pt x="563880" y="833124"/>
                </a:cubicBezTo>
                <a:cubicBezTo>
                  <a:pt x="603701" y="731524"/>
                  <a:pt x="636393" y="627807"/>
                  <a:pt x="673264" y="525784"/>
                </a:cubicBezTo>
                <a:cubicBezTo>
                  <a:pt x="710135" y="423761"/>
                  <a:pt x="756348" y="297607"/>
                  <a:pt x="785107" y="220984"/>
                </a:cubicBezTo>
                <a:cubicBezTo>
                  <a:pt x="813866" y="144361"/>
                  <a:pt x="825541" y="102874"/>
                  <a:pt x="845820" y="66044"/>
                </a:cubicBezTo>
                <a:cubicBezTo>
                  <a:pt x="866099" y="29214"/>
                  <a:pt x="887307" y="-419"/>
                  <a:pt x="906780" y="4"/>
                </a:cubicBezTo>
                <a:cubicBezTo>
                  <a:pt x="926253" y="427"/>
                  <a:pt x="942763" y="32177"/>
                  <a:pt x="962660" y="68584"/>
                </a:cubicBezTo>
                <a:cubicBezTo>
                  <a:pt x="982557" y="104991"/>
                  <a:pt x="1002877" y="142244"/>
                  <a:pt x="1026160" y="218444"/>
                </a:cubicBezTo>
                <a:cubicBezTo>
                  <a:pt x="1049443" y="294644"/>
                  <a:pt x="1080770" y="423337"/>
                  <a:pt x="1102360" y="525784"/>
                </a:cubicBezTo>
                <a:cubicBezTo>
                  <a:pt x="1123950" y="628231"/>
                  <a:pt x="1147657" y="731524"/>
                  <a:pt x="1155700" y="833124"/>
                </a:cubicBezTo>
                <a:cubicBezTo>
                  <a:pt x="1163743" y="934724"/>
                  <a:pt x="1158240" y="1009231"/>
                  <a:pt x="1150620" y="1135384"/>
                </a:cubicBezTo>
                <a:cubicBezTo>
                  <a:pt x="1143000" y="1261537"/>
                  <a:pt x="1126913" y="1463891"/>
                  <a:pt x="1109980" y="1590044"/>
                </a:cubicBezTo>
                <a:cubicBezTo>
                  <a:pt x="1093047" y="1716197"/>
                  <a:pt x="1071033" y="1804250"/>
                  <a:pt x="1049020" y="1892304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442B073-D83F-4A33-A389-601011DA8D3F}"/>
              </a:ext>
            </a:extLst>
          </p:cNvPr>
          <p:cNvCxnSpPr>
            <a:cxnSpLocks/>
          </p:cNvCxnSpPr>
          <p:nvPr/>
        </p:nvCxnSpPr>
        <p:spPr>
          <a:xfrm>
            <a:off x="7943561" y="2636988"/>
            <a:ext cx="0" cy="32853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Pulsante di azione: vuoto 8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C78D9FE-7299-4A9C-963F-33264B730C35}"/>
              </a:ext>
            </a:extLst>
          </p:cNvPr>
          <p:cNvSpPr/>
          <p:nvPr/>
        </p:nvSpPr>
        <p:spPr>
          <a:xfrm>
            <a:off x="10812000" y="47301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505569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59" grpId="0" animBg="1"/>
      <p:bldP spid="160" grpId="0" animBg="1"/>
      <p:bldP spid="63" grpId="0" animBg="1"/>
      <p:bldP spid="64" grpId="0" animBg="1"/>
      <p:bldP spid="74" grpId="0" animBg="1"/>
      <p:bldP spid="76" grpId="0" animBg="1"/>
      <p:bldP spid="88" grpId="0" animBg="1"/>
      <p:bldP spid="89" grpId="0" animBg="1"/>
      <p:bldP spid="104" grpId="0" animBg="1"/>
      <p:bldP spid="108" grpId="0" animBg="1"/>
      <p:bldP spid="94" grpId="0"/>
      <p:bldP spid="95" grpId="0"/>
      <p:bldP spid="96" grpId="0"/>
      <p:bldP spid="98" grpId="0"/>
      <p:bldP spid="102" grpId="0"/>
      <p:bldP spid="103" grpId="0"/>
      <p:bldP spid="105" grpId="0"/>
      <p:bldP spid="116" grpId="0"/>
      <p:bldP spid="13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4171235" y="3701988"/>
            <a:ext cx="779744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7879883" y="5400624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31839"/>
            <a:ext cx="12168000" cy="3416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(4) 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C96D239-02A2-4FD4-99DE-10AAAB69A323}"/>
              </a:ext>
            </a:extLst>
          </p:cNvPr>
          <p:cNvCxnSpPr/>
          <p:nvPr/>
        </p:nvCxnSpPr>
        <p:spPr>
          <a:xfrm>
            <a:off x="8999326" y="44859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2809A148-2022-402D-B699-065C7195D07D}"/>
              </a:ext>
            </a:extLst>
          </p:cNvPr>
          <p:cNvCxnSpPr>
            <a:cxnSpLocks/>
          </p:cNvCxnSpPr>
          <p:nvPr/>
        </p:nvCxnSpPr>
        <p:spPr>
          <a:xfrm>
            <a:off x="6787036" y="3701974"/>
            <a:ext cx="0" cy="7423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759768C8-3587-4109-B611-D0619C1ED107}"/>
              </a:ext>
            </a:extLst>
          </p:cNvPr>
          <p:cNvCxnSpPr>
            <a:cxnSpLocks/>
          </p:cNvCxnSpPr>
          <p:nvPr/>
        </p:nvCxnSpPr>
        <p:spPr>
          <a:xfrm>
            <a:off x="7835932" y="3701974"/>
            <a:ext cx="0" cy="26326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684C30B-F4AF-44F1-A44A-80A8CE164A42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grpSp>
        <p:nvGrpSpPr>
          <p:cNvPr id="86" name="Gruppo 85">
            <a:extLst>
              <a:ext uri="{FF2B5EF4-FFF2-40B4-BE49-F238E27FC236}">
                <a16:creationId xmlns:a16="http://schemas.microsoft.com/office/drawing/2014/main" id="{41FDDDC6-E1FB-45F1-9265-6420955D81C8}"/>
              </a:ext>
            </a:extLst>
          </p:cNvPr>
          <p:cNvGrpSpPr/>
          <p:nvPr/>
        </p:nvGrpSpPr>
        <p:grpSpPr>
          <a:xfrm>
            <a:off x="6793774" y="4444365"/>
            <a:ext cx="1159457" cy="1890205"/>
            <a:chOff x="6793774" y="4444365"/>
            <a:chExt cx="1159457" cy="1890205"/>
          </a:xfrm>
        </p:grpSpPr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EB24035A-21B1-48ED-88A8-8F6280F6C56E}"/>
                </a:ext>
              </a:extLst>
            </p:cNvPr>
            <p:cNvSpPr/>
            <p:nvPr/>
          </p:nvSpPr>
          <p:spPr>
            <a:xfrm>
              <a:off x="6793774" y="4444365"/>
              <a:ext cx="902970" cy="739140"/>
            </a:xfrm>
            <a:custGeom>
              <a:avLst/>
              <a:gdLst>
                <a:gd name="connsiteX0" fmla="*/ 0 w 902970"/>
                <a:gd name="connsiteY0" fmla="*/ 0 h 739140"/>
                <a:gd name="connsiteX1" fmla="*/ 192405 w 902970"/>
                <a:gd name="connsiteY1" fmla="*/ 26670 h 739140"/>
                <a:gd name="connsiteX2" fmla="*/ 428625 w 902970"/>
                <a:gd name="connsiteY2" fmla="*/ 123825 h 739140"/>
                <a:gd name="connsiteX3" fmla="*/ 561975 w 902970"/>
                <a:gd name="connsiteY3" fmla="*/ 226695 h 739140"/>
                <a:gd name="connsiteX4" fmla="*/ 668655 w 902970"/>
                <a:gd name="connsiteY4" fmla="*/ 352425 h 739140"/>
                <a:gd name="connsiteX5" fmla="*/ 782955 w 902970"/>
                <a:gd name="connsiteY5" fmla="*/ 512445 h 739140"/>
                <a:gd name="connsiteX6" fmla="*/ 843915 w 902970"/>
                <a:gd name="connsiteY6" fmla="*/ 632460 h 739140"/>
                <a:gd name="connsiteX7" fmla="*/ 902970 w 902970"/>
                <a:gd name="connsiteY7" fmla="*/ 739140 h 739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02970" h="739140">
                  <a:moveTo>
                    <a:pt x="0" y="0"/>
                  </a:moveTo>
                  <a:cubicBezTo>
                    <a:pt x="60484" y="3016"/>
                    <a:pt x="120968" y="6033"/>
                    <a:pt x="192405" y="26670"/>
                  </a:cubicBezTo>
                  <a:cubicBezTo>
                    <a:pt x="263842" y="47307"/>
                    <a:pt x="367030" y="90488"/>
                    <a:pt x="428625" y="123825"/>
                  </a:cubicBezTo>
                  <a:cubicBezTo>
                    <a:pt x="490220" y="157162"/>
                    <a:pt x="521970" y="188595"/>
                    <a:pt x="561975" y="226695"/>
                  </a:cubicBezTo>
                  <a:cubicBezTo>
                    <a:pt x="601980" y="264795"/>
                    <a:pt x="631825" y="304800"/>
                    <a:pt x="668655" y="352425"/>
                  </a:cubicBezTo>
                  <a:cubicBezTo>
                    <a:pt x="705485" y="400050"/>
                    <a:pt x="753745" y="465773"/>
                    <a:pt x="782955" y="512445"/>
                  </a:cubicBezTo>
                  <a:cubicBezTo>
                    <a:pt x="812165" y="559117"/>
                    <a:pt x="823913" y="594678"/>
                    <a:pt x="843915" y="632460"/>
                  </a:cubicBezTo>
                  <a:cubicBezTo>
                    <a:pt x="863918" y="670243"/>
                    <a:pt x="883444" y="704691"/>
                    <a:pt x="902970" y="73914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Figura a mano libera: forma 17">
              <a:extLst>
                <a:ext uri="{FF2B5EF4-FFF2-40B4-BE49-F238E27FC236}">
                  <a16:creationId xmlns:a16="http://schemas.microsoft.com/office/drawing/2014/main" id="{A63C7F28-487E-4C2D-BD67-22BC5394AFAA}"/>
                </a:ext>
              </a:extLst>
            </p:cNvPr>
            <p:cNvSpPr/>
            <p:nvPr/>
          </p:nvSpPr>
          <p:spPr>
            <a:xfrm>
              <a:off x="7696511" y="5180888"/>
              <a:ext cx="256720" cy="1153682"/>
            </a:xfrm>
            <a:custGeom>
              <a:avLst/>
              <a:gdLst>
                <a:gd name="connsiteX0" fmla="*/ 0 w 256720"/>
                <a:gd name="connsiteY0" fmla="*/ 0 h 1153682"/>
                <a:gd name="connsiteX1" fmla="*/ 61957 w 256720"/>
                <a:gd name="connsiteY1" fmla="*/ 111095 h 1153682"/>
                <a:gd name="connsiteX2" fmla="*/ 128187 w 256720"/>
                <a:gd name="connsiteY2" fmla="*/ 230736 h 1153682"/>
                <a:gd name="connsiteX3" fmla="*/ 196553 w 256720"/>
                <a:gd name="connsiteY3" fmla="*/ 399516 h 1153682"/>
                <a:gd name="connsiteX4" fmla="*/ 245692 w 256720"/>
                <a:gd name="connsiteY4" fmla="*/ 564022 h 1153682"/>
                <a:gd name="connsiteX5" fmla="*/ 254237 w 256720"/>
                <a:gd name="connsiteY5" fmla="*/ 730665 h 1153682"/>
                <a:gd name="connsiteX6" fmla="*/ 211508 w 256720"/>
                <a:gd name="connsiteY6" fmla="*/ 980630 h 1153682"/>
                <a:gd name="connsiteX7" fmla="*/ 149551 w 256720"/>
                <a:gd name="connsiteY7" fmla="*/ 1153682 h 1153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6720" h="1153682">
                  <a:moveTo>
                    <a:pt x="0" y="0"/>
                  </a:moveTo>
                  <a:lnTo>
                    <a:pt x="61957" y="111095"/>
                  </a:lnTo>
                  <a:cubicBezTo>
                    <a:pt x="83321" y="149551"/>
                    <a:pt x="105754" y="182666"/>
                    <a:pt x="128187" y="230736"/>
                  </a:cubicBezTo>
                  <a:cubicBezTo>
                    <a:pt x="150620" y="278806"/>
                    <a:pt x="176969" y="343968"/>
                    <a:pt x="196553" y="399516"/>
                  </a:cubicBezTo>
                  <a:cubicBezTo>
                    <a:pt x="216137" y="455064"/>
                    <a:pt x="236078" y="508831"/>
                    <a:pt x="245692" y="564022"/>
                  </a:cubicBezTo>
                  <a:cubicBezTo>
                    <a:pt x="255306" y="619213"/>
                    <a:pt x="259934" y="661230"/>
                    <a:pt x="254237" y="730665"/>
                  </a:cubicBezTo>
                  <a:cubicBezTo>
                    <a:pt x="248540" y="800100"/>
                    <a:pt x="228956" y="910127"/>
                    <a:pt x="211508" y="980630"/>
                  </a:cubicBezTo>
                  <a:cubicBezTo>
                    <a:pt x="194060" y="1051133"/>
                    <a:pt x="171805" y="1102407"/>
                    <a:pt x="149551" y="115368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5" name="Arco 84">
            <a:extLst>
              <a:ext uri="{FF2B5EF4-FFF2-40B4-BE49-F238E27FC236}">
                <a16:creationId xmlns:a16="http://schemas.microsoft.com/office/drawing/2014/main" id="{472A2060-5404-4D68-A3AC-FFA8B7631268}"/>
              </a:ext>
            </a:extLst>
          </p:cNvPr>
          <p:cNvSpPr/>
          <p:nvPr/>
        </p:nvSpPr>
        <p:spPr>
          <a:xfrm>
            <a:off x="6212775" y="4320349"/>
            <a:ext cx="2160000" cy="2160000"/>
          </a:xfrm>
          <a:prstGeom prst="arc">
            <a:avLst>
              <a:gd name="adj1" fmla="val 14494256"/>
              <a:gd name="adj2" fmla="val 3591351"/>
            </a:avLst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Arco 94">
            <a:extLst>
              <a:ext uri="{FF2B5EF4-FFF2-40B4-BE49-F238E27FC236}">
                <a16:creationId xmlns:a16="http://schemas.microsoft.com/office/drawing/2014/main" id="{33AB4F90-FF13-4758-9F43-68125968ED71}"/>
              </a:ext>
            </a:extLst>
          </p:cNvPr>
          <p:cNvSpPr/>
          <p:nvPr/>
        </p:nvSpPr>
        <p:spPr>
          <a:xfrm>
            <a:off x="6626999" y="3810764"/>
            <a:ext cx="2520000" cy="2520000"/>
          </a:xfrm>
          <a:prstGeom prst="arc">
            <a:avLst>
              <a:gd name="adj1" fmla="val 5551705"/>
              <a:gd name="adj2" fmla="val 12600028"/>
            </a:avLst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D702F58C-FFF6-4E42-84D5-30D39A404447}"/>
              </a:ext>
            </a:extLst>
          </p:cNvPr>
          <p:cNvGrpSpPr/>
          <p:nvPr/>
        </p:nvGrpSpPr>
        <p:grpSpPr>
          <a:xfrm>
            <a:off x="6220661" y="453337"/>
            <a:ext cx="2164237" cy="6035753"/>
            <a:chOff x="4015494" y="444871"/>
            <a:chExt cx="2164237" cy="6035753"/>
          </a:xfrm>
        </p:grpSpPr>
        <p:grpSp>
          <p:nvGrpSpPr>
            <p:cNvPr id="96" name="Gruppo 95">
              <a:extLst>
                <a:ext uri="{FF2B5EF4-FFF2-40B4-BE49-F238E27FC236}">
                  <a16:creationId xmlns:a16="http://schemas.microsoft.com/office/drawing/2014/main" id="{3ABBE1D9-FC50-420E-BEDD-32B06D964C30}"/>
                </a:ext>
              </a:extLst>
            </p:cNvPr>
            <p:cNvGrpSpPr/>
            <p:nvPr/>
          </p:nvGrpSpPr>
          <p:grpSpPr>
            <a:xfrm>
              <a:off x="4015494" y="444871"/>
              <a:ext cx="2164237" cy="6035753"/>
              <a:chOff x="6218536" y="444871"/>
              <a:chExt cx="2164237" cy="6035753"/>
            </a:xfrm>
          </p:grpSpPr>
          <p:cxnSp>
            <p:nvCxnSpPr>
              <p:cNvPr id="15" name="Connettore diritto 14">
                <a:extLst>
                  <a:ext uri="{FF2B5EF4-FFF2-40B4-BE49-F238E27FC236}">
                    <a16:creationId xmlns:a16="http://schemas.microsoft.com/office/drawing/2014/main" id="{608CEC86-11EA-482B-8F22-FC38AA4D33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93107" y="472230"/>
                <a:ext cx="0" cy="492814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2" name="Gruppo 91">
                <a:extLst>
                  <a:ext uri="{FF2B5EF4-FFF2-40B4-BE49-F238E27FC236}">
                    <a16:creationId xmlns:a16="http://schemas.microsoft.com/office/drawing/2014/main" id="{A1BCF1FC-22CB-4E7E-9EE1-D62C8409CE08}"/>
                  </a:ext>
                </a:extLst>
              </p:cNvPr>
              <p:cNvGrpSpPr/>
              <p:nvPr/>
            </p:nvGrpSpPr>
            <p:grpSpPr>
              <a:xfrm>
                <a:off x="6218536" y="444871"/>
                <a:ext cx="2164237" cy="6035753"/>
                <a:chOff x="6209658" y="444871"/>
                <a:chExt cx="2164237" cy="6035753"/>
              </a:xfrm>
            </p:grpSpPr>
            <p:cxnSp>
              <p:nvCxnSpPr>
                <p:cNvPr id="27" name="Connettore diritto 26">
                  <a:extLst>
                    <a:ext uri="{FF2B5EF4-FFF2-40B4-BE49-F238E27FC236}">
                      <a16:creationId xmlns:a16="http://schemas.microsoft.com/office/drawing/2014/main" id="{A8596F1A-64B7-461C-BF48-6C2265B895E2}"/>
                    </a:ext>
                  </a:extLst>
                </p:cNvPr>
                <p:cNvCxnSpPr>
                  <a:cxnSpLocks/>
                  <a:stCxn id="273" idx="0"/>
                </p:cNvCxnSpPr>
                <p:nvPr/>
              </p:nvCxnSpPr>
              <p:spPr>
                <a:xfrm flipH="1" flipV="1">
                  <a:off x="7290932" y="472231"/>
                  <a:ext cx="511710" cy="1548054"/>
                </a:xfrm>
                <a:prstGeom prst="line">
                  <a:avLst/>
                </a:prstGeom>
                <a:ln w="317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9" name="Gruppo 88">
                  <a:extLst>
                    <a:ext uri="{FF2B5EF4-FFF2-40B4-BE49-F238E27FC236}">
                      <a16:creationId xmlns:a16="http://schemas.microsoft.com/office/drawing/2014/main" id="{3DF1EA3B-DFB7-4FE5-9E73-378296B71EF8}"/>
                    </a:ext>
                  </a:extLst>
                </p:cNvPr>
                <p:cNvGrpSpPr/>
                <p:nvPr/>
              </p:nvGrpSpPr>
              <p:grpSpPr>
                <a:xfrm>
                  <a:off x="6209658" y="444871"/>
                  <a:ext cx="2164237" cy="6035753"/>
                  <a:chOff x="6209658" y="444871"/>
                  <a:chExt cx="2164237" cy="6035753"/>
                </a:xfrm>
              </p:grpSpPr>
              <p:cxnSp>
                <p:nvCxnSpPr>
                  <p:cNvPr id="25" name="Connettore diritto 24">
                    <a:extLst>
                      <a:ext uri="{FF2B5EF4-FFF2-40B4-BE49-F238E27FC236}">
                        <a16:creationId xmlns:a16="http://schemas.microsoft.com/office/drawing/2014/main" id="{4252DA8A-3701-4071-AC1A-0A1FCDB26EE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213108" y="472230"/>
                    <a:ext cx="1079999" cy="3229758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8" name="Gruppo 87">
                    <a:extLst>
                      <a:ext uri="{FF2B5EF4-FFF2-40B4-BE49-F238E27FC236}">
                        <a16:creationId xmlns:a16="http://schemas.microsoft.com/office/drawing/2014/main" id="{A03495DF-CDC9-4263-8FEB-24A288037F51}"/>
                      </a:ext>
                    </a:extLst>
                  </p:cNvPr>
                  <p:cNvGrpSpPr/>
                  <p:nvPr/>
                </p:nvGrpSpPr>
                <p:grpSpPr>
                  <a:xfrm>
                    <a:off x="6209658" y="444871"/>
                    <a:ext cx="2164237" cy="6035753"/>
                    <a:chOff x="3954721" y="444871"/>
                    <a:chExt cx="2164237" cy="6035753"/>
                  </a:xfrm>
                </p:grpSpPr>
                <p:grpSp>
                  <p:nvGrpSpPr>
                    <p:cNvPr id="256" name="Gruppo 255">
                      <a:extLst>
                        <a:ext uri="{FF2B5EF4-FFF2-40B4-BE49-F238E27FC236}">
                          <a16:creationId xmlns:a16="http://schemas.microsoft.com/office/drawing/2014/main" id="{2AD9C4B4-3671-4788-B979-7A7D4A46C23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533155" y="4440999"/>
                      <a:ext cx="1158096" cy="1895920"/>
                      <a:chOff x="6789420" y="4438650"/>
                      <a:chExt cx="1158096" cy="1895920"/>
                    </a:xfrm>
                  </p:grpSpPr>
                  <p:sp>
                    <p:nvSpPr>
                      <p:cNvPr id="257" name="Figura a mano libera: forma 256">
                        <a:extLst>
                          <a:ext uri="{FF2B5EF4-FFF2-40B4-BE49-F238E27FC236}">
                            <a16:creationId xmlns:a16="http://schemas.microsoft.com/office/drawing/2014/main" id="{5519D014-2B02-41DD-BDA8-822C4A17078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789420" y="4438650"/>
                        <a:ext cx="902970" cy="739140"/>
                      </a:xfrm>
                      <a:custGeom>
                        <a:avLst/>
                        <a:gdLst>
                          <a:gd name="connsiteX0" fmla="*/ 0 w 902970"/>
                          <a:gd name="connsiteY0" fmla="*/ 0 h 739140"/>
                          <a:gd name="connsiteX1" fmla="*/ 192405 w 902970"/>
                          <a:gd name="connsiteY1" fmla="*/ 26670 h 739140"/>
                          <a:gd name="connsiteX2" fmla="*/ 428625 w 902970"/>
                          <a:gd name="connsiteY2" fmla="*/ 123825 h 739140"/>
                          <a:gd name="connsiteX3" fmla="*/ 561975 w 902970"/>
                          <a:gd name="connsiteY3" fmla="*/ 226695 h 739140"/>
                          <a:gd name="connsiteX4" fmla="*/ 668655 w 902970"/>
                          <a:gd name="connsiteY4" fmla="*/ 352425 h 739140"/>
                          <a:gd name="connsiteX5" fmla="*/ 782955 w 902970"/>
                          <a:gd name="connsiteY5" fmla="*/ 512445 h 739140"/>
                          <a:gd name="connsiteX6" fmla="*/ 843915 w 902970"/>
                          <a:gd name="connsiteY6" fmla="*/ 632460 h 739140"/>
                          <a:gd name="connsiteX7" fmla="*/ 902970 w 902970"/>
                          <a:gd name="connsiteY7" fmla="*/ 739140 h 73914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902970" h="739140">
                            <a:moveTo>
                              <a:pt x="0" y="0"/>
                            </a:moveTo>
                            <a:cubicBezTo>
                              <a:pt x="60484" y="3016"/>
                              <a:pt x="120968" y="6033"/>
                              <a:pt x="192405" y="26670"/>
                            </a:cubicBezTo>
                            <a:cubicBezTo>
                              <a:pt x="263842" y="47307"/>
                              <a:pt x="367030" y="90488"/>
                              <a:pt x="428625" y="123825"/>
                            </a:cubicBezTo>
                            <a:cubicBezTo>
                              <a:pt x="490220" y="157162"/>
                              <a:pt x="521970" y="188595"/>
                              <a:pt x="561975" y="226695"/>
                            </a:cubicBezTo>
                            <a:cubicBezTo>
                              <a:pt x="601980" y="264795"/>
                              <a:pt x="631825" y="304800"/>
                              <a:pt x="668655" y="352425"/>
                            </a:cubicBezTo>
                            <a:cubicBezTo>
                              <a:pt x="705485" y="400050"/>
                              <a:pt x="753745" y="465773"/>
                              <a:pt x="782955" y="512445"/>
                            </a:cubicBezTo>
                            <a:cubicBezTo>
                              <a:pt x="812165" y="559117"/>
                              <a:pt x="823913" y="594678"/>
                              <a:pt x="843915" y="632460"/>
                            </a:cubicBezTo>
                            <a:cubicBezTo>
                              <a:pt x="863918" y="670243"/>
                              <a:pt x="883444" y="704691"/>
                              <a:pt x="902970" y="739140"/>
                            </a:cubicBezTo>
                          </a:path>
                        </a:pathLst>
                      </a:cu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  <p:sp>
                    <p:nvSpPr>
                      <p:cNvPr id="258" name="Figura a mano libera: forma 257">
                        <a:extLst>
                          <a:ext uri="{FF2B5EF4-FFF2-40B4-BE49-F238E27FC236}">
                            <a16:creationId xmlns:a16="http://schemas.microsoft.com/office/drawing/2014/main" id="{794D8C49-AE7C-4E51-9BAF-3CB15A4A924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90796" y="5180888"/>
                        <a:ext cx="256720" cy="1153682"/>
                      </a:xfrm>
                      <a:custGeom>
                        <a:avLst/>
                        <a:gdLst>
                          <a:gd name="connsiteX0" fmla="*/ 0 w 256720"/>
                          <a:gd name="connsiteY0" fmla="*/ 0 h 1153682"/>
                          <a:gd name="connsiteX1" fmla="*/ 61957 w 256720"/>
                          <a:gd name="connsiteY1" fmla="*/ 111095 h 1153682"/>
                          <a:gd name="connsiteX2" fmla="*/ 128187 w 256720"/>
                          <a:gd name="connsiteY2" fmla="*/ 230736 h 1153682"/>
                          <a:gd name="connsiteX3" fmla="*/ 196553 w 256720"/>
                          <a:gd name="connsiteY3" fmla="*/ 399516 h 1153682"/>
                          <a:gd name="connsiteX4" fmla="*/ 245692 w 256720"/>
                          <a:gd name="connsiteY4" fmla="*/ 564022 h 1153682"/>
                          <a:gd name="connsiteX5" fmla="*/ 254237 w 256720"/>
                          <a:gd name="connsiteY5" fmla="*/ 730665 h 1153682"/>
                          <a:gd name="connsiteX6" fmla="*/ 211508 w 256720"/>
                          <a:gd name="connsiteY6" fmla="*/ 980630 h 1153682"/>
                          <a:gd name="connsiteX7" fmla="*/ 149551 w 256720"/>
                          <a:gd name="connsiteY7" fmla="*/ 1153682 h 115368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56720" h="1153682">
                            <a:moveTo>
                              <a:pt x="0" y="0"/>
                            </a:moveTo>
                            <a:lnTo>
                              <a:pt x="61957" y="111095"/>
                            </a:lnTo>
                            <a:cubicBezTo>
                              <a:pt x="83321" y="149551"/>
                              <a:pt x="105754" y="182666"/>
                              <a:pt x="128187" y="230736"/>
                            </a:cubicBezTo>
                            <a:cubicBezTo>
                              <a:pt x="150620" y="278806"/>
                              <a:pt x="176969" y="343968"/>
                              <a:pt x="196553" y="399516"/>
                            </a:cubicBezTo>
                            <a:cubicBezTo>
                              <a:pt x="216137" y="455064"/>
                              <a:pt x="236078" y="508831"/>
                              <a:pt x="245692" y="564022"/>
                            </a:cubicBezTo>
                            <a:cubicBezTo>
                              <a:pt x="255306" y="619213"/>
                              <a:pt x="259934" y="661230"/>
                              <a:pt x="254237" y="730665"/>
                            </a:cubicBezTo>
                            <a:cubicBezTo>
                              <a:pt x="248540" y="800100"/>
                              <a:pt x="228956" y="910127"/>
                              <a:pt x="211508" y="980630"/>
                            </a:cubicBezTo>
                            <a:cubicBezTo>
                              <a:pt x="194060" y="1051133"/>
                              <a:pt x="171805" y="1102407"/>
                              <a:pt x="149551" y="1153682"/>
                            </a:cubicBezTo>
                          </a:path>
                        </a:pathLst>
                      </a:custGeom>
                      <a:noFill/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  <p:grpSp>
                  <p:nvGrpSpPr>
                    <p:cNvPr id="82" name="Gruppo 81">
                      <a:extLst>
                        <a:ext uri="{FF2B5EF4-FFF2-40B4-BE49-F238E27FC236}">
                          <a16:creationId xmlns:a16="http://schemas.microsoft.com/office/drawing/2014/main" id="{E8FE62BE-EEF5-4B3C-8D19-4AFB3294886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954721" y="444871"/>
                      <a:ext cx="2164237" cy="6035753"/>
                      <a:chOff x="6209645" y="444871"/>
                      <a:chExt cx="2164237" cy="6035753"/>
                    </a:xfrm>
                  </p:grpSpPr>
                  <p:grpSp>
                    <p:nvGrpSpPr>
                      <p:cNvPr id="180" name="Gruppo 179">
                        <a:extLst>
                          <a:ext uri="{FF2B5EF4-FFF2-40B4-BE49-F238E27FC236}">
                            <a16:creationId xmlns:a16="http://schemas.microsoft.com/office/drawing/2014/main" id="{09A8A9EB-DD54-46A9-84E4-93C41CB5114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57946" y="444871"/>
                        <a:ext cx="1690677" cy="3256925"/>
                        <a:chOff x="7556552" y="452491"/>
                        <a:chExt cx="1690677" cy="3256925"/>
                      </a:xfrm>
                    </p:grpSpPr>
                    <p:cxnSp>
                      <p:nvCxnSpPr>
                        <p:cNvPr id="182" name="Connettore diritto 181">
                          <a:extLst>
                            <a:ext uri="{FF2B5EF4-FFF2-40B4-BE49-F238E27FC236}">
                              <a16:creationId xmlns:a16="http://schemas.microsoft.com/office/drawing/2014/main" id="{64BDB154-3BF7-452D-B56A-6E504D85991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611236" y="472229"/>
                          <a:ext cx="988160" cy="3227264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3" name="Connettore diritto 182">
                          <a:extLst>
                            <a:ext uri="{FF2B5EF4-FFF2-40B4-BE49-F238E27FC236}">
                              <a16:creationId xmlns:a16="http://schemas.microsoft.com/office/drawing/2014/main" id="{E56DC9D0-7D4C-4820-889F-0E2A92C9046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679055" y="472229"/>
                          <a:ext cx="920340" cy="3229482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4" name="Connettore diritto 183">
                          <a:extLst>
                            <a:ext uri="{FF2B5EF4-FFF2-40B4-BE49-F238E27FC236}">
                              <a16:creationId xmlns:a16="http://schemas.microsoft.com/office/drawing/2014/main" id="{4CFB1266-B64F-45A6-975C-596B4F38123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556552" y="472229"/>
                          <a:ext cx="1042843" cy="3227264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5" name="Connettore diritto 184">
                          <a:extLst>
                            <a:ext uri="{FF2B5EF4-FFF2-40B4-BE49-F238E27FC236}">
                              <a16:creationId xmlns:a16="http://schemas.microsoft.com/office/drawing/2014/main" id="{C441019B-120B-4508-9574-6375C738501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852410" y="452491"/>
                          <a:ext cx="743457" cy="324915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6" name="Connettore diritto 185">
                          <a:extLst>
                            <a:ext uri="{FF2B5EF4-FFF2-40B4-BE49-F238E27FC236}">
                              <a16:creationId xmlns:a16="http://schemas.microsoft.com/office/drawing/2014/main" id="{578438EF-1B5D-416E-82C2-7948BF4B040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760782" y="452491"/>
                          <a:ext cx="834663" cy="3256925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7" name="Connettore diritto 186">
                          <a:extLst>
                            <a:ext uri="{FF2B5EF4-FFF2-40B4-BE49-F238E27FC236}">
                              <a16:creationId xmlns:a16="http://schemas.microsoft.com/office/drawing/2014/main" id="{DFB24CD4-CD5F-4052-8689-F3F8F420E45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947660" y="452491"/>
                          <a:ext cx="648654" cy="3247002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8" name="Connettore diritto 187">
                          <a:extLst>
                            <a:ext uri="{FF2B5EF4-FFF2-40B4-BE49-F238E27FC236}">
                              <a16:creationId xmlns:a16="http://schemas.microsoft.com/office/drawing/2014/main" id="{B1023260-AE25-4A80-9CC8-B5494907533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051461" y="472229"/>
                          <a:ext cx="547933" cy="322975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9" name="Connettore diritto 188">
                          <a:extLst>
                            <a:ext uri="{FF2B5EF4-FFF2-40B4-BE49-F238E27FC236}">
                              <a16:creationId xmlns:a16="http://schemas.microsoft.com/office/drawing/2014/main" id="{80CDCCC7-9AA3-4B21-9A9B-4E97A1622B3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192659" y="472229"/>
                          <a:ext cx="406735" cy="322975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0" name="Connettore diritto 189">
                          <a:extLst>
                            <a:ext uri="{FF2B5EF4-FFF2-40B4-BE49-F238E27FC236}">
                              <a16:creationId xmlns:a16="http://schemas.microsoft.com/office/drawing/2014/main" id="{7FBE422C-3142-4502-A780-242B65C6C47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338907" y="452491"/>
                          <a:ext cx="255421" cy="324949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1" name="Connettore diritto 190">
                          <a:extLst>
                            <a:ext uri="{FF2B5EF4-FFF2-40B4-BE49-F238E27FC236}">
                              <a16:creationId xmlns:a16="http://schemas.microsoft.com/office/drawing/2014/main" id="{B5804F38-B37B-4065-80B1-0AEAAFE0AD2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503504" y="466764"/>
                          <a:ext cx="90621" cy="3235224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2" name="Connettore diritto 191">
                          <a:extLst>
                            <a:ext uri="{FF2B5EF4-FFF2-40B4-BE49-F238E27FC236}">
                              <a16:creationId xmlns:a16="http://schemas.microsoft.com/office/drawing/2014/main" id="{8AB1146A-2535-4E13-B350-E73F19D28CD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5" y="487645"/>
                          <a:ext cx="633468" cy="2068865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3" name="Connettore diritto 192">
                          <a:extLst>
                            <a:ext uri="{FF2B5EF4-FFF2-40B4-BE49-F238E27FC236}">
                              <a16:creationId xmlns:a16="http://schemas.microsoft.com/office/drawing/2014/main" id="{E56C1410-76E0-4CA1-9B79-0462C138E0F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87645"/>
                          <a:ext cx="653103" cy="229175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4" name="Connettore diritto 193">
                          <a:extLst>
                            <a:ext uri="{FF2B5EF4-FFF2-40B4-BE49-F238E27FC236}">
                              <a16:creationId xmlns:a16="http://schemas.microsoft.com/office/drawing/2014/main" id="{C6A264B6-89A4-4D2B-98AC-3AE1F48CC91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3352" y="466818"/>
                          <a:ext cx="596325" cy="187442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5" name="Connettore diritto 194">
                          <a:extLst>
                            <a:ext uri="{FF2B5EF4-FFF2-40B4-BE49-F238E27FC236}">
                              <a16:creationId xmlns:a16="http://schemas.microsoft.com/office/drawing/2014/main" id="{E3DE0B7B-04F7-441E-A490-F7E33F98631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52491"/>
                          <a:ext cx="625988" cy="2735783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6" name="Connettore diritto 195">
                          <a:extLst>
                            <a:ext uri="{FF2B5EF4-FFF2-40B4-BE49-F238E27FC236}">
                              <a16:creationId xmlns:a16="http://schemas.microsoft.com/office/drawing/2014/main" id="{6D51B0F8-1F2D-4CEE-A449-10D5E3448AD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5" y="452491"/>
                          <a:ext cx="642703" cy="250787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7" name="Connettore diritto 196">
                          <a:extLst>
                            <a:ext uri="{FF2B5EF4-FFF2-40B4-BE49-F238E27FC236}">
                              <a16:creationId xmlns:a16="http://schemas.microsoft.com/office/drawing/2014/main" id="{5A2AA9C1-04B4-44D1-BD56-1F5702AA75E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52491"/>
                          <a:ext cx="596140" cy="298412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8" name="Connettore diritto 197">
                          <a:extLst>
                            <a:ext uri="{FF2B5EF4-FFF2-40B4-BE49-F238E27FC236}">
                              <a16:creationId xmlns:a16="http://schemas.microsoft.com/office/drawing/2014/main" id="{939915FC-4C2C-4984-B311-62AB60E3F3B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87645"/>
                          <a:ext cx="544894" cy="3211848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9" name="Connettore diritto 198">
                          <a:extLst>
                            <a:ext uri="{FF2B5EF4-FFF2-40B4-BE49-F238E27FC236}">
                              <a16:creationId xmlns:a16="http://schemas.microsoft.com/office/drawing/2014/main" id="{9ACC59FD-854B-48D0-90EF-2957A4EF9A1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87645"/>
                          <a:ext cx="405729" cy="3221771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00" name="Connettore diritto 199">
                          <a:extLst>
                            <a:ext uri="{FF2B5EF4-FFF2-40B4-BE49-F238E27FC236}">
                              <a16:creationId xmlns:a16="http://schemas.microsoft.com/office/drawing/2014/main" id="{31C787E3-780F-48D2-B519-BE9A3E28E35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8278" y="456269"/>
                          <a:ext cx="255707" cy="325314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01" name="Connettore diritto 200">
                          <a:extLst>
                            <a:ext uri="{FF2B5EF4-FFF2-40B4-BE49-F238E27FC236}">
                              <a16:creationId xmlns:a16="http://schemas.microsoft.com/office/drawing/2014/main" id="{2301A402-7A8B-4801-A543-21AA188881F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5" y="466764"/>
                          <a:ext cx="97009" cy="3242652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25" name="Gruppo 124">
                        <a:extLst>
                          <a:ext uri="{FF2B5EF4-FFF2-40B4-BE49-F238E27FC236}">
                            <a16:creationId xmlns:a16="http://schemas.microsoft.com/office/drawing/2014/main" id="{9F4B4130-25AA-46F2-8251-7611A66CF23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09645" y="4308673"/>
                        <a:ext cx="2164237" cy="2171951"/>
                        <a:chOff x="7519395" y="4218635"/>
                        <a:chExt cx="2164237" cy="2171951"/>
                      </a:xfrm>
                    </p:grpSpPr>
                    <p:grpSp>
                      <p:nvGrpSpPr>
                        <p:cNvPr id="126" name="Gruppo 125">
                          <a:extLst>
                            <a:ext uri="{FF2B5EF4-FFF2-40B4-BE49-F238E27FC236}">
                              <a16:creationId xmlns:a16="http://schemas.microsoft.com/office/drawing/2014/main" id="{0F18A5DE-A8CE-492D-B993-A85B1A2CF2E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 flipH="1">
                          <a:off x="7519395" y="4369567"/>
                          <a:ext cx="1737978" cy="2021019"/>
                          <a:chOff x="4279090" y="4523434"/>
                          <a:chExt cx="1737978" cy="2021019"/>
                        </a:xfrm>
                      </p:grpSpPr>
                      <p:grpSp>
                        <p:nvGrpSpPr>
                          <p:cNvPr id="128" name="Gruppo 127">
                            <a:extLst>
                              <a:ext uri="{FF2B5EF4-FFF2-40B4-BE49-F238E27FC236}">
                                <a16:creationId xmlns:a16="http://schemas.microsoft.com/office/drawing/2014/main" id="{B8594417-CCA0-45D2-BFBB-79978258A69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4935124" y="4523434"/>
                            <a:ext cx="1081944" cy="2000791"/>
                            <a:chOff x="9186059" y="4371034"/>
                            <a:chExt cx="1081944" cy="2000791"/>
                          </a:xfrm>
                        </p:grpSpPr>
                        <p:grpSp>
                          <p:nvGrpSpPr>
                            <p:cNvPr id="158" name="Gruppo 157">
                              <a:extLst>
                                <a:ext uri="{FF2B5EF4-FFF2-40B4-BE49-F238E27FC236}">
                                  <a16:creationId xmlns:a16="http://schemas.microsoft.com/office/drawing/2014/main" id="{963C438F-29F3-48EB-AC17-4AE6908F365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187885" y="4371034"/>
                              <a:ext cx="1061264" cy="933516"/>
                              <a:chOff x="9187885" y="4371034"/>
                              <a:chExt cx="1061264" cy="933516"/>
                            </a:xfrm>
                          </p:grpSpPr>
                          <p:cxnSp>
                            <p:nvCxnSpPr>
                              <p:cNvPr id="172" name="Connettore diritto 171">
                                <a:extLst>
                                  <a:ext uri="{FF2B5EF4-FFF2-40B4-BE49-F238E27FC236}">
                                    <a16:creationId xmlns:a16="http://schemas.microsoft.com/office/drawing/2014/main" id="{F4EEF097-556D-47D9-8127-5DE84234C28A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87885" y="4548378"/>
                                <a:ext cx="760330" cy="75617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3" name="Connettore diritto 172">
                                <a:extLst>
                                  <a:ext uri="{FF2B5EF4-FFF2-40B4-BE49-F238E27FC236}">
                                    <a16:creationId xmlns:a16="http://schemas.microsoft.com/office/drawing/2014/main" id="{910CA086-9B38-4E1E-ACBC-F30A20881A8E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87885" y="4371034"/>
                                <a:ext cx="372649" cy="92694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4" name="Connettore diritto 173">
                                <a:extLst>
                                  <a:ext uri="{FF2B5EF4-FFF2-40B4-BE49-F238E27FC236}">
                                    <a16:creationId xmlns:a16="http://schemas.microsoft.com/office/drawing/2014/main" id="{CC56EE01-BD14-48E4-9CAA-6AD9B972E8E5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87886" y="4900624"/>
                                <a:ext cx="1000623" cy="40392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5" name="Connettore diritto 174">
                                <a:extLst>
                                  <a:ext uri="{FF2B5EF4-FFF2-40B4-BE49-F238E27FC236}">
                                    <a16:creationId xmlns:a16="http://schemas.microsoft.com/office/drawing/2014/main" id="{80131EB8-C93F-4324-8ECC-4B30896E8739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87886" y="4433834"/>
                                <a:ext cx="174527" cy="87071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6" name="Connettore diritto 175">
                                <a:extLst>
                                  <a:ext uri="{FF2B5EF4-FFF2-40B4-BE49-F238E27FC236}">
                                    <a16:creationId xmlns:a16="http://schemas.microsoft.com/office/drawing/2014/main" id="{6C03E572-083F-41EF-B397-BAF8BDACE5B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87886" y="4411308"/>
                                <a:ext cx="606089" cy="89324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7" name="Connettore diritto 176">
                                <a:extLst>
                                  <a:ext uri="{FF2B5EF4-FFF2-40B4-BE49-F238E27FC236}">
                                    <a16:creationId xmlns:a16="http://schemas.microsoft.com/office/drawing/2014/main" id="{A8FE3110-B4AE-469A-92A2-C23BBE2A2379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87886" y="4712818"/>
                                <a:ext cx="904280" cy="591731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8" name="Connettore diritto 177">
                                <a:extLst>
                                  <a:ext uri="{FF2B5EF4-FFF2-40B4-BE49-F238E27FC236}">
                                    <a16:creationId xmlns:a16="http://schemas.microsoft.com/office/drawing/2014/main" id="{A3DD6E1F-DD91-47F1-9EB8-F1FABC3BD566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9187886" y="5117623"/>
                                <a:ext cx="1061263" cy="18692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grpSp>
                          <p:nvGrpSpPr>
                            <p:cNvPr id="163" name="Gruppo 162">
                              <a:extLst>
                                <a:ext uri="{FF2B5EF4-FFF2-40B4-BE49-F238E27FC236}">
                                  <a16:creationId xmlns:a16="http://schemas.microsoft.com/office/drawing/2014/main" id="{1A81C86E-2BC6-47E1-A55D-9F12E8D73564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 rot="5400000">
                              <a:off x="9190110" y="5293932"/>
                              <a:ext cx="1073842" cy="1081944"/>
                              <a:chOff x="9179574" y="4224898"/>
                              <a:chExt cx="1073842" cy="1081944"/>
                            </a:xfrm>
                          </p:grpSpPr>
                          <p:cxnSp>
                            <p:nvCxnSpPr>
                              <p:cNvPr id="164" name="Connettore diritto 163">
                                <a:extLst>
                                  <a:ext uri="{FF2B5EF4-FFF2-40B4-BE49-F238E27FC236}">
                                    <a16:creationId xmlns:a16="http://schemas.microsoft.com/office/drawing/2014/main" id="{B8ECEE80-FC16-409F-99A2-53F9A808E16F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9187727" y="4534532"/>
                                <a:ext cx="770179" cy="76985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5" name="Connettore diritto 164">
                                <a:extLst>
                                  <a:ext uri="{FF2B5EF4-FFF2-40B4-BE49-F238E27FC236}">
                                    <a16:creationId xmlns:a16="http://schemas.microsoft.com/office/drawing/2014/main" id="{C3925CA5-1765-4672-A6EC-E0D4B3F2E4A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8648532" y="4764255"/>
                                <a:ext cx="1079654" cy="94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6" name="Connettore diritto 165">
                                <a:extLst>
                                  <a:ext uri="{FF2B5EF4-FFF2-40B4-BE49-F238E27FC236}">
                                    <a16:creationId xmlns:a16="http://schemas.microsoft.com/office/drawing/2014/main" id="{DF834192-1159-484B-86C6-8E00398F8043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8888951" y="4597102"/>
                                <a:ext cx="999816" cy="40194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7" name="Connettore diritto 166">
                                <a:extLst>
                                  <a:ext uri="{FF2B5EF4-FFF2-40B4-BE49-F238E27FC236}">
                                    <a16:creationId xmlns:a16="http://schemas.microsoft.com/office/drawing/2014/main" id="{F45E6D2D-0B7E-45B5-8DCB-175BB48AFAC2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9486884" y="4600750"/>
                                <a:ext cx="404804" cy="100279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8" name="Connettore diritto 167">
                                <a:extLst>
                                  <a:ext uri="{FF2B5EF4-FFF2-40B4-BE49-F238E27FC236}">
                                    <a16:creationId xmlns:a16="http://schemas.microsoft.com/office/drawing/2014/main" id="{3AE11F20-19BB-4AA2-9038-F281981D028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8766053" y="4671220"/>
                                <a:ext cx="1055165" cy="21149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69" name="Connettore diritto 168">
                                <a:extLst>
                                  <a:ext uri="{FF2B5EF4-FFF2-40B4-BE49-F238E27FC236}">
                                    <a16:creationId xmlns:a16="http://schemas.microsoft.com/office/drawing/2014/main" id="{0CBA206B-E01D-4997-90E1-4C02DD5D9A5A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9043770" y="4552061"/>
                                <a:ext cx="896606" cy="60837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0" name="Connettore diritto 169">
                                <a:extLst>
                                  <a:ext uri="{FF2B5EF4-FFF2-40B4-BE49-F238E27FC236}">
                                    <a16:creationId xmlns:a16="http://schemas.microsoft.com/office/drawing/2014/main" id="{AE639AB3-7684-4A3E-82BC-262B8BC8D46B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9338000" y="4548538"/>
                                <a:ext cx="599878" cy="91673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71" name="Connettore diritto 170">
                                <a:extLst>
                                  <a:ext uri="{FF2B5EF4-FFF2-40B4-BE49-F238E27FC236}">
                                    <a16:creationId xmlns:a16="http://schemas.microsoft.com/office/drawing/2014/main" id="{09037EE0-A3F0-4134-9583-AD59A943A1B8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6200000">
                                <a:off x="9626812" y="4677946"/>
                                <a:ext cx="187679" cy="1065529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  <p:grpSp>
                        <p:nvGrpSpPr>
                          <p:cNvPr id="129" name="Gruppo 128">
                            <a:extLst>
                              <a:ext uri="{FF2B5EF4-FFF2-40B4-BE49-F238E27FC236}">
                                <a16:creationId xmlns:a16="http://schemas.microsoft.com/office/drawing/2014/main" id="{F3230642-258F-45A3-AA1E-9E6AA9BC5B6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0800000">
                            <a:off x="4279090" y="4790812"/>
                            <a:ext cx="658006" cy="1753641"/>
                            <a:chOff x="9187885" y="4218842"/>
                            <a:chExt cx="658006" cy="1753641"/>
                          </a:xfrm>
                        </p:grpSpPr>
                        <p:grpSp>
                          <p:nvGrpSpPr>
                            <p:cNvPr id="130" name="Gruppo 129">
                              <a:extLst>
                                <a:ext uri="{FF2B5EF4-FFF2-40B4-BE49-F238E27FC236}">
                                  <a16:creationId xmlns:a16="http://schemas.microsoft.com/office/drawing/2014/main" id="{D70ADB0B-961C-4D6D-A8CF-BC9558FB857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187885" y="4218842"/>
                              <a:ext cx="658006" cy="1085707"/>
                              <a:chOff x="9187885" y="4218842"/>
                              <a:chExt cx="658006" cy="1085707"/>
                            </a:xfrm>
                          </p:grpSpPr>
                          <p:cxnSp>
                            <p:nvCxnSpPr>
                              <p:cNvPr id="148" name="Connettore diritto 147">
                                <a:extLst>
                                  <a:ext uri="{FF2B5EF4-FFF2-40B4-BE49-F238E27FC236}">
                                    <a16:creationId xmlns:a16="http://schemas.microsoft.com/office/drawing/2014/main" id="{E52C1C3E-DBFB-418E-A7BA-CB740538513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92100" y="4667526"/>
                                <a:ext cx="636763" cy="63702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49" name="Connettore diritto 148">
                                <a:extLst>
                                  <a:ext uri="{FF2B5EF4-FFF2-40B4-BE49-F238E27FC236}">
                                    <a16:creationId xmlns:a16="http://schemas.microsoft.com/office/drawing/2014/main" id="{921922CD-0947-46C8-91B0-FDFF054373D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87887" y="4218842"/>
                                <a:ext cx="0" cy="108570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0" name="Connettore diritto 149">
                                <a:extLst>
                                  <a:ext uri="{FF2B5EF4-FFF2-40B4-BE49-F238E27FC236}">
                                    <a16:creationId xmlns:a16="http://schemas.microsoft.com/office/drawing/2014/main" id="{EA8EF0F9-843C-4F58-A587-BAA53EC833B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87887" y="4290115"/>
                                <a:ext cx="405178" cy="1007865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1" name="Connettore diritto 150">
                                <a:extLst>
                                  <a:ext uri="{FF2B5EF4-FFF2-40B4-BE49-F238E27FC236}">
                                    <a16:creationId xmlns:a16="http://schemas.microsoft.com/office/drawing/2014/main" id="{8D725F24-0DB2-4571-B6C7-1918AA02A4FB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87886" y="5053046"/>
                                <a:ext cx="623037" cy="25150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2" name="Connettore diritto 151">
                                <a:extLst>
                                  <a:ext uri="{FF2B5EF4-FFF2-40B4-BE49-F238E27FC236}">
                                    <a16:creationId xmlns:a16="http://schemas.microsoft.com/office/drawing/2014/main" id="{951BA3EA-572F-48C4-B380-9D611F55290B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87887" y="4218842"/>
                                <a:ext cx="217619" cy="108570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3" name="Connettore diritto 152">
                                <a:extLst>
                                  <a:ext uri="{FF2B5EF4-FFF2-40B4-BE49-F238E27FC236}">
                                    <a16:creationId xmlns:a16="http://schemas.microsoft.com/office/drawing/2014/main" id="{7F1A1696-3721-4B1C-9A50-42B90755273D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87886" y="4444350"/>
                                <a:ext cx="583671" cy="860199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4" name="Connettore diritto 153">
                                <a:extLst>
                                  <a:ext uri="{FF2B5EF4-FFF2-40B4-BE49-F238E27FC236}">
                                    <a16:creationId xmlns:a16="http://schemas.microsoft.com/office/drawing/2014/main" id="{8AA97E39-5D14-472B-833B-A3B618261FE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87886" y="4873976"/>
                                <a:ext cx="658005" cy="43057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57" name="Connettore diritto 156">
                                <a:extLst>
                                  <a:ext uri="{FF2B5EF4-FFF2-40B4-BE49-F238E27FC236}">
                                    <a16:creationId xmlns:a16="http://schemas.microsoft.com/office/drawing/2014/main" id="{F00B3DF9-B49E-4643-8EA0-864CB749D60D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10800000" flipH="1">
                                <a:off x="9187885" y="5204501"/>
                                <a:ext cx="568024" cy="10004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grpSp>
                          <p:nvGrpSpPr>
                            <p:cNvPr id="131" name="Gruppo 130">
                              <a:extLst>
                                <a:ext uri="{FF2B5EF4-FFF2-40B4-BE49-F238E27FC236}">
                                  <a16:creationId xmlns:a16="http://schemas.microsoft.com/office/drawing/2014/main" id="{4A4460A5-18AE-4C5D-8269-3B5B754DDE7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 rot="5400000">
                              <a:off x="9119663" y="5374974"/>
                              <a:ext cx="666193" cy="528825"/>
                              <a:chOff x="9187882" y="4775728"/>
                              <a:chExt cx="666193" cy="528825"/>
                            </a:xfrm>
                          </p:grpSpPr>
                          <p:cxnSp>
                            <p:nvCxnSpPr>
                              <p:cNvPr id="132" name="Connettore diritto 131">
                                <a:extLst>
                                  <a:ext uri="{FF2B5EF4-FFF2-40B4-BE49-F238E27FC236}">
                                    <a16:creationId xmlns:a16="http://schemas.microsoft.com/office/drawing/2014/main" id="{A9844F4D-1C2E-432C-A517-83FFFA23B4B9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9187815" y="4963753"/>
                                <a:ext cx="340867" cy="34072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3" name="Connettore diritto 132">
                                <a:extLst>
                                  <a:ext uri="{FF2B5EF4-FFF2-40B4-BE49-F238E27FC236}">
                                    <a16:creationId xmlns:a16="http://schemas.microsoft.com/office/drawing/2014/main" id="{F810B19F-58F4-471A-A0BA-6964DDEDD811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>
                                <a:off x="8923475" y="5040139"/>
                                <a:ext cx="528822" cy="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4" name="Connettore diritto 133">
                                <a:extLst>
                                  <a:ext uri="{FF2B5EF4-FFF2-40B4-BE49-F238E27FC236}">
                                    <a16:creationId xmlns:a16="http://schemas.microsoft.com/office/drawing/2014/main" id="{9C17AB05-F2EE-49F5-A5EA-4DB62C8C7F57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9060288" y="4998817"/>
                                <a:ext cx="426763" cy="171567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5" name="Connettore diritto 134">
                                <a:extLst>
                                  <a:ext uri="{FF2B5EF4-FFF2-40B4-BE49-F238E27FC236}">
                                    <a16:creationId xmlns:a16="http://schemas.microsoft.com/office/drawing/2014/main" id="{B6C5D6E4-ECFB-41CE-AD4F-3F2C666B892A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9350475" y="4921836"/>
                                <a:ext cx="220124" cy="545303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6" name="Connettore diritto 135">
                                <a:extLst>
                                  <a:ext uri="{FF2B5EF4-FFF2-40B4-BE49-F238E27FC236}">
                                    <a16:creationId xmlns:a16="http://schemas.microsoft.com/office/drawing/2014/main" id="{E66EA890-1BB2-4AAC-9BEB-334AC5F1FCC6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9005265" y="5030375"/>
                                <a:ext cx="456795" cy="91562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7" name="Connettore diritto 136">
                                <a:extLst>
                                  <a:ext uri="{FF2B5EF4-FFF2-40B4-BE49-F238E27FC236}">
                                    <a16:creationId xmlns:a16="http://schemas.microsoft.com/office/drawing/2014/main" id="{638BD235-3C4F-40B7-A070-52D8C934E20B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9127732" y="4990462"/>
                                <a:ext cx="374241" cy="253935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8" name="Connettore diritto 137">
                                <a:extLst>
                                  <a:ext uri="{FF2B5EF4-FFF2-40B4-BE49-F238E27FC236}">
                                    <a16:creationId xmlns:a16="http://schemas.microsoft.com/office/drawing/2014/main" id="{C6AB9119-2B60-48E4-9EF0-E5DD64732230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9262967" y="4945176"/>
                                <a:ext cx="284294" cy="434458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139" name="Connettore diritto 138">
                                <a:extLst>
                                  <a:ext uri="{FF2B5EF4-FFF2-40B4-BE49-F238E27FC236}">
                                    <a16:creationId xmlns:a16="http://schemas.microsoft.com/office/drawing/2014/main" id="{69994ACA-7B4C-40FB-9F16-4F6ABA5D362C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9462310" y="4912785"/>
                                <a:ext cx="117340" cy="666190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chemeClr val="accent6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</p:grpSp>
                    <p:sp>
                      <p:nvSpPr>
                        <p:cNvPr id="127" name="Arco 126">
                          <a:extLst>
                            <a:ext uri="{FF2B5EF4-FFF2-40B4-BE49-F238E27FC236}">
                              <a16:creationId xmlns:a16="http://schemas.microsoft.com/office/drawing/2014/main" id="{41561CB6-3E74-4E42-8AB6-DF37417CE6C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523632" y="4218635"/>
                          <a:ext cx="2160000" cy="2160000"/>
                        </a:xfrm>
                        <a:prstGeom prst="arc">
                          <a:avLst>
                            <a:gd name="adj1" fmla="val 3533565"/>
                            <a:gd name="adj2" fmla="val 14517048"/>
                          </a:avLst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</p:grpSp>
                </p:grpSp>
              </p:grpSp>
            </p:grpSp>
          </p:grpSp>
        </p:grpSp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E1426DB7-E326-4BA9-81B2-2D567236B42C}"/>
                </a:ext>
              </a:extLst>
            </p:cNvPr>
            <p:cNvGrpSpPr/>
            <p:nvPr/>
          </p:nvGrpSpPr>
          <p:grpSpPr>
            <a:xfrm>
              <a:off x="4587253" y="1816060"/>
              <a:ext cx="1155505" cy="1884759"/>
              <a:chOff x="1027300" y="1807182"/>
              <a:chExt cx="1155505" cy="1884759"/>
            </a:xfrm>
          </p:grpSpPr>
          <p:sp>
            <p:nvSpPr>
              <p:cNvPr id="232" name="Figura a mano libera: forma 231">
                <a:extLst>
                  <a:ext uri="{FF2B5EF4-FFF2-40B4-BE49-F238E27FC236}">
                    <a16:creationId xmlns:a16="http://schemas.microsoft.com/office/drawing/2014/main" id="{70D5F4A8-CFDC-4F24-885E-78ED48076FFC}"/>
                  </a:ext>
                </a:extLst>
              </p:cNvPr>
              <p:cNvSpPr/>
              <p:nvPr/>
            </p:nvSpPr>
            <p:spPr>
              <a:xfrm>
                <a:off x="1027300" y="1807182"/>
                <a:ext cx="1022888" cy="1884759"/>
              </a:xfrm>
              <a:custGeom>
                <a:avLst/>
                <a:gdLst>
                  <a:gd name="connsiteX0" fmla="*/ 0 w 1022888"/>
                  <a:gd name="connsiteY0" fmla="*/ 1884759 h 1884759"/>
                  <a:gd name="connsiteX1" fmla="*/ 192179 w 1022888"/>
                  <a:gd name="connsiteY1" fmla="*/ 1590291 h 1884759"/>
                  <a:gd name="connsiteX2" fmla="*/ 433952 w 1022888"/>
                  <a:gd name="connsiteY2" fmla="*/ 1128441 h 1884759"/>
                  <a:gd name="connsiteX3" fmla="*/ 567238 w 1022888"/>
                  <a:gd name="connsiteY3" fmla="*/ 827774 h 1884759"/>
                  <a:gd name="connsiteX4" fmla="*/ 666427 w 1022888"/>
                  <a:gd name="connsiteY4" fmla="*/ 520908 h 1884759"/>
                  <a:gd name="connsiteX5" fmla="*/ 781114 w 1022888"/>
                  <a:gd name="connsiteY5" fmla="*/ 220241 h 1884759"/>
                  <a:gd name="connsiteX6" fmla="*/ 849307 w 1022888"/>
                  <a:gd name="connsiteY6" fmla="*/ 62158 h 1884759"/>
                  <a:gd name="connsiteX7" fmla="*/ 908200 w 1022888"/>
                  <a:gd name="connsiteY7" fmla="*/ 165 h 1884759"/>
                  <a:gd name="connsiteX8" fmla="*/ 957795 w 1022888"/>
                  <a:gd name="connsiteY8" fmla="*/ 77656 h 1884759"/>
                  <a:gd name="connsiteX9" fmla="*/ 1022888 w 1022888"/>
                  <a:gd name="connsiteY9" fmla="*/ 220241 h 1884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22888" h="1884759">
                    <a:moveTo>
                      <a:pt x="0" y="1884759"/>
                    </a:moveTo>
                    <a:cubicBezTo>
                      <a:pt x="59927" y="1800551"/>
                      <a:pt x="119854" y="1716344"/>
                      <a:pt x="192179" y="1590291"/>
                    </a:cubicBezTo>
                    <a:cubicBezTo>
                      <a:pt x="264504" y="1464238"/>
                      <a:pt x="371442" y="1255527"/>
                      <a:pt x="433952" y="1128441"/>
                    </a:cubicBezTo>
                    <a:cubicBezTo>
                      <a:pt x="496462" y="1001355"/>
                      <a:pt x="528492" y="929029"/>
                      <a:pt x="567238" y="827774"/>
                    </a:cubicBezTo>
                    <a:cubicBezTo>
                      <a:pt x="605984" y="726519"/>
                      <a:pt x="630781" y="622164"/>
                      <a:pt x="666427" y="520908"/>
                    </a:cubicBezTo>
                    <a:cubicBezTo>
                      <a:pt x="702073" y="419652"/>
                      <a:pt x="750634" y="296699"/>
                      <a:pt x="781114" y="220241"/>
                    </a:cubicBezTo>
                    <a:cubicBezTo>
                      <a:pt x="811594" y="143783"/>
                      <a:pt x="828126" y="98837"/>
                      <a:pt x="849307" y="62158"/>
                    </a:cubicBezTo>
                    <a:cubicBezTo>
                      <a:pt x="870488" y="25479"/>
                      <a:pt x="890119" y="-2418"/>
                      <a:pt x="908200" y="165"/>
                    </a:cubicBezTo>
                    <a:cubicBezTo>
                      <a:pt x="926281" y="2748"/>
                      <a:pt x="938680" y="40977"/>
                      <a:pt x="957795" y="77656"/>
                    </a:cubicBezTo>
                    <a:cubicBezTo>
                      <a:pt x="976910" y="114335"/>
                      <a:pt x="999899" y="167288"/>
                      <a:pt x="1022888" y="220241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5" name="Figura a mano libera: forma 264">
                <a:extLst>
                  <a:ext uri="{FF2B5EF4-FFF2-40B4-BE49-F238E27FC236}">
                    <a16:creationId xmlns:a16="http://schemas.microsoft.com/office/drawing/2014/main" id="{A62F1CF6-610F-4E0B-B226-FE2417869186}"/>
                  </a:ext>
                </a:extLst>
              </p:cNvPr>
              <p:cNvSpPr/>
              <p:nvPr/>
            </p:nvSpPr>
            <p:spPr>
              <a:xfrm>
                <a:off x="2052240" y="2010754"/>
                <a:ext cx="130565" cy="1668518"/>
              </a:xfrm>
              <a:custGeom>
                <a:avLst/>
                <a:gdLst>
                  <a:gd name="connsiteX0" fmla="*/ 0 w 130565"/>
                  <a:gd name="connsiteY0" fmla="*/ 0 h 1668518"/>
                  <a:gd name="connsiteX1" fmla="*/ 78828 w 130565"/>
                  <a:gd name="connsiteY1" fmla="*/ 299545 h 1668518"/>
                  <a:gd name="connsiteX2" fmla="*/ 126125 w 130565"/>
                  <a:gd name="connsiteY2" fmla="*/ 609600 h 1668518"/>
                  <a:gd name="connsiteX3" fmla="*/ 123497 w 130565"/>
                  <a:gd name="connsiteY3" fmla="*/ 914400 h 1668518"/>
                  <a:gd name="connsiteX4" fmla="*/ 81456 w 130565"/>
                  <a:gd name="connsiteY4" fmla="*/ 1374228 h 1668518"/>
                  <a:gd name="connsiteX5" fmla="*/ 21021 w 130565"/>
                  <a:gd name="connsiteY5" fmla="*/ 1668518 h 1668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565" h="1668518">
                    <a:moveTo>
                      <a:pt x="0" y="0"/>
                    </a:moveTo>
                    <a:cubicBezTo>
                      <a:pt x="28903" y="98972"/>
                      <a:pt x="57807" y="197945"/>
                      <a:pt x="78828" y="299545"/>
                    </a:cubicBezTo>
                    <a:cubicBezTo>
                      <a:pt x="99849" y="401145"/>
                      <a:pt x="118680" y="507124"/>
                      <a:pt x="126125" y="609600"/>
                    </a:cubicBezTo>
                    <a:cubicBezTo>
                      <a:pt x="133570" y="712076"/>
                      <a:pt x="130942" y="786962"/>
                      <a:pt x="123497" y="914400"/>
                    </a:cubicBezTo>
                    <a:cubicBezTo>
                      <a:pt x="116052" y="1041838"/>
                      <a:pt x="98535" y="1248542"/>
                      <a:pt x="81456" y="1374228"/>
                    </a:cubicBezTo>
                    <a:cubicBezTo>
                      <a:pt x="64377" y="1499914"/>
                      <a:pt x="42699" y="1584216"/>
                      <a:pt x="21021" y="1668518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54EE72BA-5B0E-4449-AD81-62CF2E130E67}"/>
              </a:ext>
            </a:extLst>
          </p:cNvPr>
          <p:cNvSpPr txBox="1"/>
          <p:nvPr/>
        </p:nvSpPr>
        <p:spPr>
          <a:xfrm>
            <a:off x="0" y="448768"/>
            <a:ext cx="396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Ad operazione conclusa l’immagine dei due coni si presenta come nel disegno posto a fianco </a:t>
            </a:r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47893B32-A5F6-406F-87F0-D569392B3B11}"/>
              </a:ext>
            </a:extLst>
          </p:cNvPr>
          <p:cNvSpPr txBox="1"/>
          <p:nvPr/>
        </p:nvSpPr>
        <p:spPr>
          <a:xfrm>
            <a:off x="-1" y="1624145"/>
            <a:ext cx="396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far scorrere  le parti sezionate dei due coni si mette in evidenza la forma del solido risultante dalla compenetrazione</a:t>
            </a: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5DDC455A-431B-423F-B47C-0239ED1A1437}"/>
              </a:ext>
            </a:extLst>
          </p:cNvPr>
          <p:cNvSpPr txBox="1"/>
          <p:nvPr/>
        </p:nvSpPr>
        <p:spPr>
          <a:xfrm>
            <a:off x="0" y="3148140"/>
            <a:ext cx="396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scorrimento delle due sezioni mette in evidenza il solido risultante dalla compenetrazione come somma delle relative parti di solido sottratte ai due coni</a:t>
            </a:r>
          </a:p>
        </p:txBody>
      </p: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1A580797-A737-47B3-ABF6-72C1BE62EB5A}"/>
              </a:ext>
            </a:extLst>
          </p:cNvPr>
          <p:cNvSpPr txBox="1"/>
          <p:nvPr/>
        </p:nvSpPr>
        <p:spPr>
          <a:xfrm>
            <a:off x="-2" y="4844049"/>
            <a:ext cx="39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A= Volume sottratto al cono verde</a:t>
            </a:r>
          </a:p>
        </p:txBody>
      </p: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096FDE83-3D60-4AF2-833C-B232376C15A7}"/>
              </a:ext>
            </a:extLst>
          </p:cNvPr>
          <p:cNvSpPr txBox="1"/>
          <p:nvPr/>
        </p:nvSpPr>
        <p:spPr>
          <a:xfrm>
            <a:off x="0" y="5245613"/>
            <a:ext cx="37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B= Volume sottratto al cono blu</a:t>
            </a:r>
          </a:p>
        </p:txBody>
      </p:sp>
      <p:sp>
        <p:nvSpPr>
          <p:cNvPr id="272" name="CasellaDiTesto 271">
            <a:extLst>
              <a:ext uri="{FF2B5EF4-FFF2-40B4-BE49-F238E27FC236}">
                <a16:creationId xmlns:a16="http://schemas.microsoft.com/office/drawing/2014/main" id="{C042FE78-DC9E-4D3C-B4CB-8A67DE0EC99A}"/>
              </a:ext>
            </a:extLst>
          </p:cNvPr>
          <p:cNvSpPr txBox="1"/>
          <p:nvPr/>
        </p:nvSpPr>
        <p:spPr>
          <a:xfrm>
            <a:off x="51739" y="5924213"/>
            <a:ext cx="39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+ B = solido risultante dalla compenetrazione</a:t>
            </a:r>
          </a:p>
        </p:txBody>
      </p: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DC4137BA-F6BC-49E9-94BE-30E5D1599449}"/>
              </a:ext>
            </a:extLst>
          </p:cNvPr>
          <p:cNvGrpSpPr/>
          <p:nvPr/>
        </p:nvGrpSpPr>
        <p:grpSpPr>
          <a:xfrm>
            <a:off x="7613571" y="1712961"/>
            <a:ext cx="171863" cy="218845"/>
            <a:chOff x="10090328" y="1698810"/>
            <a:chExt cx="171863" cy="218845"/>
          </a:xfrm>
        </p:grpSpPr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3FE1AA12-36A0-46A6-B13F-07B04537F177}"/>
                </a:ext>
              </a:extLst>
            </p:cNvPr>
            <p:cNvGrpSpPr/>
            <p:nvPr/>
          </p:nvGrpSpPr>
          <p:grpSpPr>
            <a:xfrm>
              <a:off x="10090328" y="1698810"/>
              <a:ext cx="171863" cy="218845"/>
              <a:chOff x="10805368" y="1705029"/>
              <a:chExt cx="171863" cy="218845"/>
            </a:xfrm>
          </p:grpSpPr>
          <p:cxnSp>
            <p:nvCxnSpPr>
              <p:cNvPr id="275" name="Connettore diritto 274">
                <a:extLst>
                  <a:ext uri="{FF2B5EF4-FFF2-40B4-BE49-F238E27FC236}">
                    <a16:creationId xmlns:a16="http://schemas.microsoft.com/office/drawing/2014/main" id="{BC0544C1-6270-41CF-A159-B6F56AD7CAC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03988" y="1729058"/>
                <a:ext cx="45268" cy="10575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0A6C4681-888B-4503-BFEA-7885DA47EC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17013" y="1779325"/>
                <a:ext cx="25675" cy="6697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DFFE98BD-A590-4A58-BF79-3C57703CAD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29660" y="1787152"/>
                <a:ext cx="29327" cy="8918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601175FE-F78D-4D3C-A28A-062A8ACBDC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52519" y="1816193"/>
                <a:ext cx="24712" cy="9338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Connettore diritto 278">
                <a:extLst>
                  <a:ext uri="{FF2B5EF4-FFF2-40B4-BE49-F238E27FC236}">
                    <a16:creationId xmlns:a16="http://schemas.microsoft.com/office/drawing/2014/main" id="{1FFBFA30-9DC9-43A8-A208-966C9C872B0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805368" y="1705029"/>
                <a:ext cx="108741" cy="218845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Connettore diritto 279">
                <a:extLst>
                  <a:ext uri="{FF2B5EF4-FFF2-40B4-BE49-F238E27FC236}">
                    <a16:creationId xmlns:a16="http://schemas.microsoft.com/office/drawing/2014/main" id="{B909D367-8FED-4A80-94F3-8E30767C4D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875921" y="1727881"/>
                <a:ext cx="49085" cy="9757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Connettore diritto 282">
                <a:extLst>
                  <a:ext uri="{FF2B5EF4-FFF2-40B4-BE49-F238E27FC236}">
                    <a16:creationId xmlns:a16="http://schemas.microsoft.com/office/drawing/2014/main" id="{30C12E61-0C29-4578-8923-185C15B9A4C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888716" y="1731790"/>
                <a:ext cx="43950" cy="9699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Connettore diritto 284">
              <a:extLst>
                <a:ext uri="{FF2B5EF4-FFF2-40B4-BE49-F238E27FC236}">
                  <a16:creationId xmlns:a16="http://schemas.microsoft.com/office/drawing/2014/main" id="{D65E5712-9397-4061-9A07-FA2A846018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30437" y="1720043"/>
              <a:ext cx="68192" cy="13555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35CBB2A6-CD02-4446-8674-7B9D8BF8B7BD}"/>
              </a:ext>
            </a:extLst>
          </p:cNvPr>
          <p:cNvCxnSpPr>
            <a:cxnSpLocks/>
          </p:cNvCxnSpPr>
          <p:nvPr/>
        </p:nvCxnSpPr>
        <p:spPr>
          <a:xfrm>
            <a:off x="8374789" y="3695922"/>
            <a:ext cx="0" cy="173194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9B271F56-CE93-45B4-9590-8EB0379EABA9}"/>
              </a:ext>
            </a:extLst>
          </p:cNvPr>
          <p:cNvCxnSpPr>
            <a:cxnSpLocks/>
          </p:cNvCxnSpPr>
          <p:nvPr/>
        </p:nvCxnSpPr>
        <p:spPr>
          <a:xfrm>
            <a:off x="6621950" y="3704328"/>
            <a:ext cx="0" cy="137775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5" name="Gruppo 384">
            <a:extLst>
              <a:ext uri="{FF2B5EF4-FFF2-40B4-BE49-F238E27FC236}">
                <a16:creationId xmlns:a16="http://schemas.microsoft.com/office/drawing/2014/main" id="{A91857D2-BFE5-418B-BB1C-288202403720}"/>
              </a:ext>
            </a:extLst>
          </p:cNvPr>
          <p:cNvGrpSpPr/>
          <p:nvPr/>
        </p:nvGrpSpPr>
        <p:grpSpPr>
          <a:xfrm>
            <a:off x="6621600" y="1825526"/>
            <a:ext cx="1302807" cy="4485508"/>
            <a:chOff x="6621600" y="1825526"/>
            <a:chExt cx="1302807" cy="4485508"/>
          </a:xfrm>
        </p:grpSpPr>
        <p:grpSp>
          <p:nvGrpSpPr>
            <p:cNvPr id="57" name="Gruppo 56">
              <a:extLst>
                <a:ext uri="{FF2B5EF4-FFF2-40B4-BE49-F238E27FC236}">
                  <a16:creationId xmlns:a16="http://schemas.microsoft.com/office/drawing/2014/main" id="{29761978-4FB3-4E94-9664-513633B2758A}"/>
                </a:ext>
              </a:extLst>
            </p:cNvPr>
            <p:cNvGrpSpPr/>
            <p:nvPr/>
          </p:nvGrpSpPr>
          <p:grpSpPr>
            <a:xfrm>
              <a:off x="6621601" y="4470081"/>
              <a:ext cx="1259835" cy="1840953"/>
              <a:chOff x="6774001" y="4622481"/>
              <a:chExt cx="1259835" cy="1840953"/>
            </a:xfrm>
          </p:grpSpPr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2B938F8D-6417-4899-8F17-EEE7641305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46749" y="5390137"/>
                <a:ext cx="724936" cy="725226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52FDB6A7-FBF6-42C9-8393-F1A33B91DA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33836" y="5725554"/>
                <a:ext cx="0" cy="652386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Connettore diritto 313">
                <a:extLst>
                  <a:ext uri="{FF2B5EF4-FFF2-40B4-BE49-F238E27FC236}">
                    <a16:creationId xmlns:a16="http://schemas.microsoft.com/office/drawing/2014/main" id="{D40442FA-5BC7-4B64-8E25-6714A4D2696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89024" y="5496254"/>
                <a:ext cx="345481" cy="910425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ttore diritto 314">
                <a:extLst>
                  <a:ext uri="{FF2B5EF4-FFF2-40B4-BE49-F238E27FC236}">
                    <a16:creationId xmlns:a16="http://schemas.microsoft.com/office/drawing/2014/main" id="{1EE9AEC1-0985-41DE-9B2A-E6F8D4AC954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75710" y="5310536"/>
                <a:ext cx="953462" cy="384887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Connettore diritto 315">
                <a:extLst>
                  <a:ext uri="{FF2B5EF4-FFF2-40B4-BE49-F238E27FC236}">
                    <a16:creationId xmlns:a16="http://schemas.microsoft.com/office/drawing/2014/main" id="{097133B9-F7B5-45BC-9864-8C82CA6980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86189" y="5552777"/>
                <a:ext cx="182533" cy="910657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Connettore diritto 316">
                <a:extLst>
                  <a:ext uri="{FF2B5EF4-FFF2-40B4-BE49-F238E27FC236}">
                    <a16:creationId xmlns:a16="http://schemas.microsoft.com/office/drawing/2014/main" id="{AB54CD83-4D53-49EC-A8C5-88AE4B93466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32888" y="5431835"/>
                <a:ext cx="562585" cy="829117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330453A1-F4A5-4AF5-B801-B1EC27B5C7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84436" y="5345740"/>
                <a:ext cx="869345" cy="568865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Connettore diritto 318">
                <a:extLst>
                  <a:ext uri="{FF2B5EF4-FFF2-40B4-BE49-F238E27FC236}">
                    <a16:creationId xmlns:a16="http://schemas.microsoft.com/office/drawing/2014/main" id="{E93465DF-503A-41A7-99D5-E034A57460D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96843" y="5267971"/>
                <a:ext cx="1009594" cy="177824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Connettore diritto 319">
                <a:extLst>
                  <a:ext uri="{FF2B5EF4-FFF2-40B4-BE49-F238E27FC236}">
                    <a16:creationId xmlns:a16="http://schemas.microsoft.com/office/drawing/2014/main" id="{8C2E4ED4-C2E2-490A-9092-FD8C5FE771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74001" y="5226168"/>
                <a:ext cx="1012188" cy="0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Connettore diritto 320">
                <a:extLst>
                  <a:ext uri="{FF2B5EF4-FFF2-40B4-BE49-F238E27FC236}">
                    <a16:creationId xmlns:a16="http://schemas.microsoft.com/office/drawing/2014/main" id="{78057739-87F1-4D11-8640-67CFE3727B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58588" y="4774543"/>
                <a:ext cx="871237" cy="336816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Connettore diritto 321">
                <a:extLst>
                  <a:ext uri="{FF2B5EF4-FFF2-40B4-BE49-F238E27FC236}">
                    <a16:creationId xmlns:a16="http://schemas.microsoft.com/office/drawing/2014/main" id="{BE9941A6-EB6C-49D1-AD5D-383F82D94CC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06269" y="4980208"/>
                <a:ext cx="949652" cy="190351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Connettore diritto 322">
                <a:extLst>
                  <a:ext uri="{FF2B5EF4-FFF2-40B4-BE49-F238E27FC236}">
                    <a16:creationId xmlns:a16="http://schemas.microsoft.com/office/drawing/2014/main" id="{29785DA2-7A47-4224-89A1-B8196F5096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143668" y="4622481"/>
                <a:ext cx="456943" cy="310047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Gruppo 379">
              <a:extLst>
                <a:ext uri="{FF2B5EF4-FFF2-40B4-BE49-F238E27FC236}">
                  <a16:creationId xmlns:a16="http://schemas.microsoft.com/office/drawing/2014/main" id="{1EF5CE44-3C61-46A6-8B91-2B679E2DA305}"/>
                </a:ext>
              </a:extLst>
            </p:cNvPr>
            <p:cNvGrpSpPr/>
            <p:nvPr/>
          </p:nvGrpSpPr>
          <p:grpSpPr>
            <a:xfrm>
              <a:off x="6621600" y="1825526"/>
              <a:ext cx="1302807" cy="1881529"/>
              <a:chOff x="6621600" y="1825526"/>
              <a:chExt cx="1302807" cy="1881529"/>
            </a:xfrm>
          </p:grpSpPr>
          <p:cxnSp>
            <p:nvCxnSpPr>
              <p:cNvPr id="34" name="Connettore diritto 33">
                <a:extLst>
                  <a:ext uri="{FF2B5EF4-FFF2-40B4-BE49-F238E27FC236}">
                    <a16:creationId xmlns:a16="http://schemas.microsoft.com/office/drawing/2014/main" id="{7FF47CAD-35A6-40FC-BAB7-8DDFCF98D39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21600" y="1868829"/>
                <a:ext cx="1012650" cy="1833163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>
                <a:extLst>
                  <a:ext uri="{FF2B5EF4-FFF2-40B4-BE49-F238E27FC236}">
                    <a16:creationId xmlns:a16="http://schemas.microsoft.com/office/drawing/2014/main" id="{079DDE94-CB23-4348-B359-4F6CEB82F0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72943" y="1838652"/>
                <a:ext cx="984304" cy="186633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>
                <a:extLst>
                  <a:ext uri="{FF2B5EF4-FFF2-40B4-BE49-F238E27FC236}">
                    <a16:creationId xmlns:a16="http://schemas.microsoft.com/office/drawing/2014/main" id="{76A728C0-AA12-43E6-812A-3D3E28EE7C2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47006" y="1838652"/>
                <a:ext cx="917945" cy="186840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>
                <a:extLst>
                  <a:ext uri="{FF2B5EF4-FFF2-40B4-BE49-F238E27FC236}">
                    <a16:creationId xmlns:a16="http://schemas.microsoft.com/office/drawing/2014/main" id="{79D16C2E-B577-4B95-A62C-60B6F44550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89817" y="1825526"/>
                <a:ext cx="822223" cy="188152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8A2A0C1D-AE3A-4E93-A149-4B8BEC7C8C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27866" y="1844590"/>
                <a:ext cx="694116" cy="186246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Connettore diritto 326">
                <a:extLst>
                  <a:ext uri="{FF2B5EF4-FFF2-40B4-BE49-F238E27FC236}">
                    <a16:creationId xmlns:a16="http://schemas.microsoft.com/office/drawing/2014/main" id="{0FFA802B-7304-4114-821B-DE14F53A459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13601" y="1879425"/>
                <a:ext cx="539410" cy="182763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Connettore diritto 328">
                <a:extLst>
                  <a:ext uri="{FF2B5EF4-FFF2-40B4-BE49-F238E27FC236}">
                    <a16:creationId xmlns:a16="http://schemas.microsoft.com/office/drawing/2014/main" id="{93023FF3-02C4-4D10-8D8F-69016F14578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14432" y="1917655"/>
                <a:ext cx="370683" cy="17894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Connettore diritto 331">
                <a:extLst>
                  <a:ext uri="{FF2B5EF4-FFF2-40B4-BE49-F238E27FC236}">
                    <a16:creationId xmlns:a16="http://schemas.microsoft.com/office/drawing/2014/main" id="{E1E28C6A-7CD9-4229-A2AA-979650F1D6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80446" y="2071914"/>
                <a:ext cx="147101" cy="162857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Connettore diritto 335">
                <a:extLst>
                  <a:ext uri="{FF2B5EF4-FFF2-40B4-BE49-F238E27FC236}">
                    <a16:creationId xmlns:a16="http://schemas.microsoft.com/office/drawing/2014/main" id="{374CADD4-6A11-45EC-8D81-81C647949E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4540" y="2455276"/>
                <a:ext cx="9867" cy="648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4" name="Gruppo 383">
            <a:extLst>
              <a:ext uri="{FF2B5EF4-FFF2-40B4-BE49-F238E27FC236}">
                <a16:creationId xmlns:a16="http://schemas.microsoft.com/office/drawing/2014/main" id="{7C3E62B5-8666-4071-AD21-68445C007BEF}"/>
              </a:ext>
            </a:extLst>
          </p:cNvPr>
          <p:cNvGrpSpPr/>
          <p:nvPr/>
        </p:nvGrpSpPr>
        <p:grpSpPr>
          <a:xfrm>
            <a:off x="6889109" y="1949754"/>
            <a:ext cx="1481584" cy="4353530"/>
            <a:chOff x="6889817" y="1949754"/>
            <a:chExt cx="1481584" cy="4353530"/>
          </a:xfrm>
        </p:grpSpPr>
        <p:grpSp>
          <p:nvGrpSpPr>
            <p:cNvPr id="383" name="Gruppo 382">
              <a:extLst>
                <a:ext uri="{FF2B5EF4-FFF2-40B4-BE49-F238E27FC236}">
                  <a16:creationId xmlns:a16="http://schemas.microsoft.com/office/drawing/2014/main" id="{F807F124-B6E9-4C3A-BDA4-49C781158276}"/>
                </a:ext>
              </a:extLst>
            </p:cNvPr>
            <p:cNvGrpSpPr/>
            <p:nvPr/>
          </p:nvGrpSpPr>
          <p:grpSpPr>
            <a:xfrm>
              <a:off x="6889817" y="4317250"/>
              <a:ext cx="1481584" cy="1986034"/>
              <a:chOff x="6889817" y="4317250"/>
              <a:chExt cx="1481584" cy="1986034"/>
            </a:xfrm>
          </p:grpSpPr>
          <p:grpSp>
            <p:nvGrpSpPr>
              <p:cNvPr id="8" name="Gruppo 7">
                <a:extLst>
                  <a:ext uri="{FF2B5EF4-FFF2-40B4-BE49-F238E27FC236}">
                    <a16:creationId xmlns:a16="http://schemas.microsoft.com/office/drawing/2014/main" id="{98992518-2E5E-4920-98AB-94FD3F7E7292}"/>
                  </a:ext>
                </a:extLst>
              </p:cNvPr>
              <p:cNvGrpSpPr/>
              <p:nvPr/>
            </p:nvGrpSpPr>
            <p:grpSpPr>
              <a:xfrm>
                <a:off x="6889817" y="4341741"/>
                <a:ext cx="1481584" cy="1961543"/>
                <a:chOff x="7042213" y="4494139"/>
                <a:chExt cx="1481584" cy="1961543"/>
              </a:xfrm>
            </p:grpSpPr>
            <p:cxnSp>
              <p:nvCxnSpPr>
                <p:cNvPr id="297" name="Connettore diritto 296">
                  <a:extLst>
                    <a:ext uri="{FF2B5EF4-FFF2-40B4-BE49-F238E27FC236}">
                      <a16:creationId xmlns:a16="http://schemas.microsoft.com/office/drawing/2014/main" id="{A30151CE-EA89-442B-8907-687DFBE9A6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042213" y="4547483"/>
                  <a:ext cx="23829" cy="59276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842A288B-75A9-4FD3-97D2-638A56F563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30420" y="4495935"/>
                  <a:ext cx="35852" cy="178868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3AD39E65-C006-44A8-B161-78E89A7B7C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75442" y="6178148"/>
                  <a:ext cx="133240" cy="133294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A9E1B72A-5CA7-4E16-B4F8-C4410F04DF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61839" y="5798072"/>
                  <a:ext cx="387434" cy="156397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Connettore diritto 300">
                  <a:extLst>
                    <a:ext uri="{FF2B5EF4-FFF2-40B4-BE49-F238E27FC236}">
                      <a16:creationId xmlns:a16="http://schemas.microsoft.com/office/drawing/2014/main" id="{C6DA31A3-C3DF-40B6-A596-347D19FA35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23792" y="6406729"/>
                  <a:ext cx="33216" cy="48953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03620827-289C-42C1-9506-AFC056B408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97623" y="5977211"/>
                  <a:ext cx="248118" cy="162359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29D64F71-8AC8-41C4-9C6E-69718B5763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02916" y="5646350"/>
                  <a:ext cx="505544" cy="89043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5D66B56D-E6E3-4516-B55C-143EFED21B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777074" y="4781656"/>
                  <a:ext cx="428280" cy="428101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Connettore diritto 304">
                  <a:extLst>
                    <a:ext uri="{FF2B5EF4-FFF2-40B4-BE49-F238E27FC236}">
                      <a16:creationId xmlns:a16="http://schemas.microsoft.com/office/drawing/2014/main" id="{F1456155-A806-4573-B443-417E93F966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65433" y="5545572"/>
                  <a:ext cx="558364" cy="0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Connettore diritto 305">
                  <a:extLst>
                    <a:ext uri="{FF2B5EF4-FFF2-40B4-BE49-F238E27FC236}">
                      <a16:creationId xmlns:a16="http://schemas.microsoft.com/office/drawing/2014/main" id="{16C14224-03BC-493E-A45F-ED8BE43A11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73431" y="5154759"/>
                  <a:ext cx="546383" cy="219656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Connettore diritto 306">
                  <a:extLst>
                    <a:ext uri="{FF2B5EF4-FFF2-40B4-BE49-F238E27FC236}">
                      <a16:creationId xmlns:a16="http://schemas.microsoft.com/office/drawing/2014/main" id="{6012D7D9-FE4E-40B1-B7F4-F81D2DB910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658608" y="4544382"/>
                  <a:ext cx="186665" cy="462417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Connettore diritto 307">
                  <a:extLst>
                    <a:ext uri="{FF2B5EF4-FFF2-40B4-BE49-F238E27FC236}">
                      <a16:creationId xmlns:a16="http://schemas.microsoft.com/office/drawing/2014/main" id="{F9874974-C7AB-49ED-A1BF-0CEB368EC8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04175" y="5332409"/>
                  <a:ext cx="600422" cy="120350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Connettore diritto 308">
                  <a:extLst>
                    <a:ext uri="{FF2B5EF4-FFF2-40B4-BE49-F238E27FC236}">
                      <a16:creationId xmlns:a16="http://schemas.microsoft.com/office/drawing/2014/main" id="{6546CDDD-46D5-413C-B4CF-97BBC9A723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15364" y="4936332"/>
                  <a:ext cx="523636" cy="355304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Connettore diritto 309">
                  <a:extLst>
                    <a:ext uri="{FF2B5EF4-FFF2-40B4-BE49-F238E27FC236}">
                      <a16:creationId xmlns:a16="http://schemas.microsoft.com/office/drawing/2014/main" id="{B5336FA9-99C2-44B3-843C-BD321F74B0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726707" y="4644239"/>
                  <a:ext cx="304211" cy="464895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Connettore diritto 310">
                  <a:extLst>
                    <a:ext uri="{FF2B5EF4-FFF2-40B4-BE49-F238E27FC236}">
                      <a16:creationId xmlns:a16="http://schemas.microsoft.com/office/drawing/2014/main" id="{1642A4BB-BB55-40A0-A166-311865839F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555178" y="4494139"/>
                  <a:ext cx="71136" cy="403870"/>
                </a:xfrm>
                <a:prstGeom prst="line">
                  <a:avLst/>
                </a:prstGeom>
                <a:ln w="31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Connettore diritto 51">
                <a:extLst>
                  <a:ext uri="{FF2B5EF4-FFF2-40B4-BE49-F238E27FC236}">
                    <a16:creationId xmlns:a16="http://schemas.microsoft.com/office/drawing/2014/main" id="{A2C2F7AC-CD4B-4B5A-91C0-4CBFCB1E82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85486" y="4317250"/>
                <a:ext cx="0" cy="305942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2" name="Gruppo 381">
              <a:extLst>
                <a:ext uri="{FF2B5EF4-FFF2-40B4-BE49-F238E27FC236}">
                  <a16:creationId xmlns:a16="http://schemas.microsoft.com/office/drawing/2014/main" id="{FF4EDF26-F374-431D-9905-71F3D5B5FB15}"/>
                </a:ext>
              </a:extLst>
            </p:cNvPr>
            <p:cNvGrpSpPr/>
            <p:nvPr/>
          </p:nvGrpSpPr>
          <p:grpSpPr>
            <a:xfrm>
              <a:off x="7784227" y="1949754"/>
              <a:ext cx="587174" cy="1764101"/>
              <a:chOff x="7784227" y="1949754"/>
              <a:chExt cx="587174" cy="1764101"/>
            </a:xfrm>
          </p:grpSpPr>
          <p:cxnSp>
            <p:nvCxnSpPr>
              <p:cNvPr id="274" name="Connettore diritto 273">
                <a:extLst>
                  <a:ext uri="{FF2B5EF4-FFF2-40B4-BE49-F238E27FC236}">
                    <a16:creationId xmlns:a16="http://schemas.microsoft.com/office/drawing/2014/main" id="{3F05E0C5-2990-4193-A1A8-DA3A82946C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784227" y="1949754"/>
                <a:ext cx="587174" cy="1755949"/>
              </a:xfrm>
              <a:prstGeom prst="line">
                <a:avLst/>
              </a:prstGeom>
              <a:ln w="31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Connettore diritto 359">
                <a:extLst>
                  <a:ext uri="{FF2B5EF4-FFF2-40B4-BE49-F238E27FC236}">
                    <a16:creationId xmlns:a16="http://schemas.microsoft.com/office/drawing/2014/main" id="{092D0180-FB9C-4BD5-A002-F698B34400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86753" y="1982024"/>
                <a:ext cx="541660" cy="1716688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Connettore diritto 361">
                <a:extLst>
                  <a:ext uri="{FF2B5EF4-FFF2-40B4-BE49-F238E27FC236}">
                    <a16:creationId xmlns:a16="http://schemas.microsoft.com/office/drawing/2014/main" id="{AE6C0828-C79D-40DA-8E3F-A46E02974B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3571" y="2581530"/>
                <a:ext cx="333847" cy="1125525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Connettore diritto 363">
                <a:extLst>
                  <a:ext uri="{FF2B5EF4-FFF2-40B4-BE49-F238E27FC236}">
                    <a16:creationId xmlns:a16="http://schemas.microsoft.com/office/drawing/2014/main" id="{DB8026B7-F9E9-4926-AF45-B96765F77A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5445" y="2840374"/>
                <a:ext cx="230249" cy="864273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Connettore diritto 368">
                <a:extLst>
                  <a:ext uri="{FF2B5EF4-FFF2-40B4-BE49-F238E27FC236}">
                    <a16:creationId xmlns:a16="http://schemas.microsoft.com/office/drawing/2014/main" id="{E64D6CFB-7C94-4665-8AAD-D556E10438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7741" y="3177662"/>
                <a:ext cx="118663" cy="536193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3D435251-3883-4B54-AE4D-7A48FACE3B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58842" y="3591344"/>
                <a:ext cx="21266" cy="122140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6" name="Connettore diritto 385">
            <a:extLst>
              <a:ext uri="{FF2B5EF4-FFF2-40B4-BE49-F238E27FC236}">
                <a16:creationId xmlns:a16="http://schemas.microsoft.com/office/drawing/2014/main" id="{0E307EFE-118B-4E04-B6AF-C411F5BCD0FE}"/>
              </a:ext>
            </a:extLst>
          </p:cNvPr>
          <p:cNvCxnSpPr>
            <a:cxnSpLocks/>
          </p:cNvCxnSpPr>
          <p:nvPr/>
        </p:nvCxnSpPr>
        <p:spPr>
          <a:xfrm flipH="1" flipV="1">
            <a:off x="7783509" y="1949752"/>
            <a:ext cx="587174" cy="175594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6F2958F9-FA01-49C2-BE0E-4E6524F4C8C9}"/>
              </a:ext>
            </a:extLst>
          </p:cNvPr>
          <p:cNvCxnSpPr>
            <a:cxnSpLocks/>
          </p:cNvCxnSpPr>
          <p:nvPr/>
        </p:nvCxnSpPr>
        <p:spPr>
          <a:xfrm flipV="1">
            <a:off x="6621136" y="1871909"/>
            <a:ext cx="1012650" cy="1833163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Arco 387">
            <a:extLst>
              <a:ext uri="{FF2B5EF4-FFF2-40B4-BE49-F238E27FC236}">
                <a16:creationId xmlns:a16="http://schemas.microsoft.com/office/drawing/2014/main" id="{14ECE486-22FD-442B-B5EA-C25D5AF4F043}"/>
              </a:ext>
            </a:extLst>
          </p:cNvPr>
          <p:cNvSpPr/>
          <p:nvPr/>
        </p:nvSpPr>
        <p:spPr>
          <a:xfrm>
            <a:off x="6213024" y="4319530"/>
            <a:ext cx="2160000" cy="2160000"/>
          </a:xfrm>
          <a:prstGeom prst="arc">
            <a:avLst>
              <a:gd name="adj1" fmla="val 14494256"/>
              <a:gd name="adj2" fmla="val 3591351"/>
            </a:avLst>
          </a:prstGeom>
          <a:ln w="635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1" name="Arco 390">
            <a:extLst>
              <a:ext uri="{FF2B5EF4-FFF2-40B4-BE49-F238E27FC236}">
                <a16:creationId xmlns:a16="http://schemas.microsoft.com/office/drawing/2014/main" id="{AB9421E9-1CFE-4088-9631-CED316DB8776}"/>
              </a:ext>
            </a:extLst>
          </p:cNvPr>
          <p:cNvSpPr/>
          <p:nvPr/>
        </p:nvSpPr>
        <p:spPr>
          <a:xfrm>
            <a:off x="6626991" y="3810753"/>
            <a:ext cx="2520000" cy="2520000"/>
          </a:xfrm>
          <a:prstGeom prst="arc">
            <a:avLst>
              <a:gd name="adj1" fmla="val 5551705"/>
              <a:gd name="adj2" fmla="val 12600028"/>
            </a:avLst>
          </a:prstGeom>
          <a:ln w="63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92" name="Figura a mano libera: forma 391">
            <a:extLst>
              <a:ext uri="{FF2B5EF4-FFF2-40B4-BE49-F238E27FC236}">
                <a16:creationId xmlns:a16="http://schemas.microsoft.com/office/drawing/2014/main" id="{A7AE9CDD-DB61-49E2-8ED4-AAF455FF8BED}"/>
              </a:ext>
            </a:extLst>
          </p:cNvPr>
          <p:cNvSpPr/>
          <p:nvPr/>
        </p:nvSpPr>
        <p:spPr>
          <a:xfrm>
            <a:off x="6792351" y="1825579"/>
            <a:ext cx="1022888" cy="1884759"/>
          </a:xfrm>
          <a:custGeom>
            <a:avLst/>
            <a:gdLst>
              <a:gd name="connsiteX0" fmla="*/ 0 w 1022888"/>
              <a:gd name="connsiteY0" fmla="*/ 1884759 h 1884759"/>
              <a:gd name="connsiteX1" fmla="*/ 192179 w 1022888"/>
              <a:gd name="connsiteY1" fmla="*/ 1590291 h 1884759"/>
              <a:gd name="connsiteX2" fmla="*/ 433952 w 1022888"/>
              <a:gd name="connsiteY2" fmla="*/ 1128441 h 1884759"/>
              <a:gd name="connsiteX3" fmla="*/ 567238 w 1022888"/>
              <a:gd name="connsiteY3" fmla="*/ 827774 h 1884759"/>
              <a:gd name="connsiteX4" fmla="*/ 666427 w 1022888"/>
              <a:gd name="connsiteY4" fmla="*/ 520908 h 1884759"/>
              <a:gd name="connsiteX5" fmla="*/ 781114 w 1022888"/>
              <a:gd name="connsiteY5" fmla="*/ 220241 h 1884759"/>
              <a:gd name="connsiteX6" fmla="*/ 849307 w 1022888"/>
              <a:gd name="connsiteY6" fmla="*/ 62158 h 1884759"/>
              <a:gd name="connsiteX7" fmla="*/ 908200 w 1022888"/>
              <a:gd name="connsiteY7" fmla="*/ 165 h 1884759"/>
              <a:gd name="connsiteX8" fmla="*/ 957795 w 1022888"/>
              <a:gd name="connsiteY8" fmla="*/ 77656 h 1884759"/>
              <a:gd name="connsiteX9" fmla="*/ 1022888 w 1022888"/>
              <a:gd name="connsiteY9" fmla="*/ 220241 h 1884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22888" h="1884759">
                <a:moveTo>
                  <a:pt x="0" y="1884759"/>
                </a:moveTo>
                <a:cubicBezTo>
                  <a:pt x="59927" y="1800551"/>
                  <a:pt x="119854" y="1716344"/>
                  <a:pt x="192179" y="1590291"/>
                </a:cubicBezTo>
                <a:cubicBezTo>
                  <a:pt x="264504" y="1464238"/>
                  <a:pt x="371442" y="1255527"/>
                  <a:pt x="433952" y="1128441"/>
                </a:cubicBezTo>
                <a:cubicBezTo>
                  <a:pt x="496462" y="1001355"/>
                  <a:pt x="528492" y="929029"/>
                  <a:pt x="567238" y="827774"/>
                </a:cubicBezTo>
                <a:cubicBezTo>
                  <a:pt x="605984" y="726519"/>
                  <a:pt x="630781" y="622164"/>
                  <a:pt x="666427" y="520908"/>
                </a:cubicBezTo>
                <a:cubicBezTo>
                  <a:pt x="702073" y="419652"/>
                  <a:pt x="750634" y="296699"/>
                  <a:pt x="781114" y="220241"/>
                </a:cubicBezTo>
                <a:cubicBezTo>
                  <a:pt x="811594" y="143783"/>
                  <a:pt x="828126" y="98837"/>
                  <a:pt x="849307" y="62158"/>
                </a:cubicBezTo>
                <a:cubicBezTo>
                  <a:pt x="870488" y="25479"/>
                  <a:pt x="890119" y="-2418"/>
                  <a:pt x="908200" y="165"/>
                </a:cubicBezTo>
                <a:cubicBezTo>
                  <a:pt x="926281" y="2748"/>
                  <a:pt x="938680" y="40977"/>
                  <a:pt x="957795" y="77656"/>
                </a:cubicBezTo>
                <a:cubicBezTo>
                  <a:pt x="976910" y="114335"/>
                  <a:pt x="999899" y="167288"/>
                  <a:pt x="1022888" y="220241"/>
                </a:cubicBezTo>
              </a:path>
            </a:pathLst>
          </a:cu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3" name="Figura a mano libera: forma 392">
            <a:extLst>
              <a:ext uri="{FF2B5EF4-FFF2-40B4-BE49-F238E27FC236}">
                <a16:creationId xmlns:a16="http://schemas.microsoft.com/office/drawing/2014/main" id="{560C14B3-B5A4-44D6-8454-7AA425512D58}"/>
              </a:ext>
            </a:extLst>
          </p:cNvPr>
          <p:cNvSpPr/>
          <p:nvPr/>
        </p:nvSpPr>
        <p:spPr>
          <a:xfrm>
            <a:off x="7812695" y="2032205"/>
            <a:ext cx="130565" cy="1668518"/>
          </a:xfrm>
          <a:custGeom>
            <a:avLst/>
            <a:gdLst>
              <a:gd name="connsiteX0" fmla="*/ 0 w 130565"/>
              <a:gd name="connsiteY0" fmla="*/ 0 h 1668518"/>
              <a:gd name="connsiteX1" fmla="*/ 78828 w 130565"/>
              <a:gd name="connsiteY1" fmla="*/ 299545 h 1668518"/>
              <a:gd name="connsiteX2" fmla="*/ 126125 w 130565"/>
              <a:gd name="connsiteY2" fmla="*/ 609600 h 1668518"/>
              <a:gd name="connsiteX3" fmla="*/ 123497 w 130565"/>
              <a:gd name="connsiteY3" fmla="*/ 914400 h 1668518"/>
              <a:gd name="connsiteX4" fmla="*/ 81456 w 130565"/>
              <a:gd name="connsiteY4" fmla="*/ 1374228 h 1668518"/>
              <a:gd name="connsiteX5" fmla="*/ 21021 w 130565"/>
              <a:gd name="connsiteY5" fmla="*/ 1668518 h 166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565" h="1668518">
                <a:moveTo>
                  <a:pt x="0" y="0"/>
                </a:moveTo>
                <a:cubicBezTo>
                  <a:pt x="28903" y="98972"/>
                  <a:pt x="57807" y="197945"/>
                  <a:pt x="78828" y="299545"/>
                </a:cubicBezTo>
                <a:cubicBezTo>
                  <a:pt x="99849" y="401145"/>
                  <a:pt x="118680" y="507124"/>
                  <a:pt x="126125" y="609600"/>
                </a:cubicBezTo>
                <a:cubicBezTo>
                  <a:pt x="133570" y="712076"/>
                  <a:pt x="130942" y="786962"/>
                  <a:pt x="123497" y="914400"/>
                </a:cubicBezTo>
                <a:cubicBezTo>
                  <a:pt x="116052" y="1041838"/>
                  <a:pt x="98535" y="1248542"/>
                  <a:pt x="81456" y="1374228"/>
                </a:cubicBezTo>
                <a:cubicBezTo>
                  <a:pt x="64377" y="1499914"/>
                  <a:pt x="42699" y="1584216"/>
                  <a:pt x="21021" y="1668518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FF093DCD-29C3-43B8-8EE7-0C7315B2F82F}"/>
              </a:ext>
            </a:extLst>
          </p:cNvPr>
          <p:cNvGrpSpPr/>
          <p:nvPr/>
        </p:nvGrpSpPr>
        <p:grpSpPr>
          <a:xfrm>
            <a:off x="6628350" y="1390258"/>
            <a:ext cx="2527845" cy="4947556"/>
            <a:chOff x="8979289" y="1386308"/>
            <a:chExt cx="2527845" cy="4947556"/>
          </a:xfrm>
        </p:grpSpPr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7A80AC62-C588-4F54-BF80-6FE0429EC503}"/>
                </a:ext>
              </a:extLst>
            </p:cNvPr>
            <p:cNvGrpSpPr/>
            <p:nvPr/>
          </p:nvGrpSpPr>
          <p:grpSpPr>
            <a:xfrm>
              <a:off x="8979289" y="1386308"/>
              <a:ext cx="2527845" cy="4947556"/>
              <a:chOff x="6614283" y="1386308"/>
              <a:chExt cx="2527845" cy="4947556"/>
            </a:xfrm>
          </p:grpSpPr>
          <p:cxnSp>
            <p:nvCxnSpPr>
              <p:cNvPr id="253" name="Connettore diritto 252">
                <a:extLst>
                  <a:ext uri="{FF2B5EF4-FFF2-40B4-BE49-F238E27FC236}">
                    <a16:creationId xmlns:a16="http://schemas.microsoft.com/office/drawing/2014/main" id="{0F7F7280-5939-4222-8F50-A6B3E573E9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81480" y="6225540"/>
                <a:ext cx="0" cy="108324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0" name="Gruppo 269">
                <a:extLst>
                  <a:ext uri="{FF2B5EF4-FFF2-40B4-BE49-F238E27FC236}">
                    <a16:creationId xmlns:a16="http://schemas.microsoft.com/office/drawing/2014/main" id="{5019DA06-4199-4356-B5A3-C54D6C4D4556}"/>
                  </a:ext>
                </a:extLst>
              </p:cNvPr>
              <p:cNvGrpSpPr/>
              <p:nvPr/>
            </p:nvGrpSpPr>
            <p:grpSpPr>
              <a:xfrm>
                <a:off x="6614283" y="1386308"/>
                <a:ext cx="2527845" cy="4945651"/>
                <a:chOff x="6624210" y="1386308"/>
                <a:chExt cx="2527845" cy="4945651"/>
              </a:xfrm>
            </p:grpSpPr>
            <p:grpSp>
              <p:nvGrpSpPr>
                <p:cNvPr id="98" name="Gruppo 97">
                  <a:extLst>
                    <a:ext uri="{FF2B5EF4-FFF2-40B4-BE49-F238E27FC236}">
                      <a16:creationId xmlns:a16="http://schemas.microsoft.com/office/drawing/2014/main" id="{93F344BF-2B47-4112-AD77-85444C46BAC2}"/>
                    </a:ext>
                  </a:extLst>
                </p:cNvPr>
                <p:cNvGrpSpPr/>
                <p:nvPr/>
              </p:nvGrpSpPr>
              <p:grpSpPr>
                <a:xfrm>
                  <a:off x="6624210" y="1386308"/>
                  <a:ext cx="2527845" cy="4945651"/>
                  <a:chOff x="6621013" y="1386308"/>
                  <a:chExt cx="2527845" cy="4945651"/>
                </a:xfrm>
              </p:grpSpPr>
              <p:cxnSp>
                <p:nvCxnSpPr>
                  <p:cNvPr id="255" name="Connettore diritto 254">
                    <a:extLst>
                      <a:ext uri="{FF2B5EF4-FFF2-40B4-BE49-F238E27FC236}">
                        <a16:creationId xmlns:a16="http://schemas.microsoft.com/office/drawing/2014/main" id="{99FE9F15-1E42-49D7-8C66-EF5B84F516B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941396" y="2959395"/>
                    <a:ext cx="28853" cy="74766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7" name="Gruppo 96">
                    <a:extLst>
                      <a:ext uri="{FF2B5EF4-FFF2-40B4-BE49-F238E27FC236}">
                        <a16:creationId xmlns:a16="http://schemas.microsoft.com/office/drawing/2014/main" id="{D5210DF9-97AB-430B-A003-805D929DF9F8}"/>
                      </a:ext>
                    </a:extLst>
                  </p:cNvPr>
                  <p:cNvGrpSpPr/>
                  <p:nvPr/>
                </p:nvGrpSpPr>
                <p:grpSpPr>
                  <a:xfrm>
                    <a:off x="6621013" y="1386308"/>
                    <a:ext cx="2527845" cy="4945651"/>
                    <a:chOff x="6614792" y="1386308"/>
                    <a:chExt cx="2527845" cy="4945651"/>
                  </a:xfrm>
                </p:grpSpPr>
                <p:cxnSp>
                  <p:nvCxnSpPr>
                    <p:cNvPr id="121" name="Connettore diritto 120">
                      <a:extLst>
                        <a:ext uri="{FF2B5EF4-FFF2-40B4-BE49-F238E27FC236}">
                          <a16:creationId xmlns:a16="http://schemas.microsoft.com/office/drawing/2014/main" id="{2EB1445A-9D33-45F3-A523-BB0E797F995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881804" y="1402672"/>
                      <a:ext cx="0" cy="3903098"/>
                    </a:xfrm>
                    <a:prstGeom prst="line">
                      <a:avLst/>
                    </a:prstGeom>
                    <a:ln w="3175">
                      <a:solidFill>
                        <a:srgbClr val="0066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4" name="Gruppo 93">
                      <a:extLst>
                        <a:ext uri="{FF2B5EF4-FFF2-40B4-BE49-F238E27FC236}">
                          <a16:creationId xmlns:a16="http://schemas.microsoft.com/office/drawing/2014/main" id="{9004BA82-1ECC-46EB-B666-1FACB79CA8B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614792" y="1386308"/>
                      <a:ext cx="2527845" cy="4945651"/>
                      <a:chOff x="9065035" y="1386308"/>
                      <a:chExt cx="2527845" cy="4945651"/>
                    </a:xfrm>
                  </p:grpSpPr>
                  <p:grpSp>
                    <p:nvGrpSpPr>
                      <p:cNvPr id="84" name="Gruppo 83">
                        <a:extLst>
                          <a:ext uri="{FF2B5EF4-FFF2-40B4-BE49-F238E27FC236}">
                            <a16:creationId xmlns:a16="http://schemas.microsoft.com/office/drawing/2014/main" id="{7EE16B7A-3C28-40BC-BC09-6E7A103A5BC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065035" y="1386308"/>
                        <a:ext cx="2527845" cy="4945651"/>
                        <a:chOff x="6614794" y="1386308"/>
                        <a:chExt cx="2527845" cy="4945651"/>
                      </a:xfrm>
                    </p:grpSpPr>
                    <p:grpSp>
                      <p:nvGrpSpPr>
                        <p:cNvPr id="83" name="Gruppo 82">
                          <a:extLst>
                            <a:ext uri="{FF2B5EF4-FFF2-40B4-BE49-F238E27FC236}">
                              <a16:creationId xmlns:a16="http://schemas.microsoft.com/office/drawing/2014/main" id="{739F425B-D6A7-44CD-A727-AF19DB891E7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614794" y="1386308"/>
                          <a:ext cx="2527845" cy="4945651"/>
                          <a:chOff x="6614794" y="1386308"/>
                          <a:chExt cx="2527845" cy="4945651"/>
                        </a:xfrm>
                      </p:grpSpPr>
                      <p:grpSp>
                        <p:nvGrpSpPr>
                          <p:cNvPr id="63" name="Gruppo 62">
                            <a:extLst>
                              <a:ext uri="{FF2B5EF4-FFF2-40B4-BE49-F238E27FC236}">
                                <a16:creationId xmlns:a16="http://schemas.microsoft.com/office/drawing/2014/main" id="{BAEBF430-766F-4DF5-AC45-3968B4C5E77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990357" y="1386308"/>
                            <a:ext cx="2152282" cy="4927970"/>
                            <a:chOff x="6990357" y="1386308"/>
                            <a:chExt cx="2152282" cy="4927970"/>
                          </a:xfrm>
                        </p:grpSpPr>
                        <p:grpSp>
                          <p:nvGrpSpPr>
                            <p:cNvPr id="142" name="Gruppo 141">
                              <a:extLst>
                                <a:ext uri="{FF2B5EF4-FFF2-40B4-BE49-F238E27FC236}">
                                  <a16:creationId xmlns:a16="http://schemas.microsoft.com/office/drawing/2014/main" id="{F84F379C-FC8E-44AB-BADA-618FDE6CA55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7707144" y="1386308"/>
                              <a:ext cx="1434659" cy="2324102"/>
                              <a:chOff x="9013227" y="1385314"/>
                              <a:chExt cx="1434659" cy="2324102"/>
                            </a:xfrm>
                          </p:grpSpPr>
                          <p:cxnSp>
                            <p:nvCxnSpPr>
                              <p:cNvPr id="228" name="Connettore diritto 227">
                                <a:extLst>
                                  <a:ext uri="{FF2B5EF4-FFF2-40B4-BE49-F238E27FC236}">
                                    <a16:creationId xmlns:a16="http://schemas.microsoft.com/office/drawing/2014/main" id="{B4062672-D6B5-4516-B8A2-FEAF18100AE7}"/>
                                  </a:ext>
                                </a:extLst>
                              </p:cNvPr>
                              <p:cNvCxnSpPr/>
                              <p:nvPr/>
                            </p:nvCxnSpPr>
                            <p:spPr>
                              <a:xfrm>
                                <a:off x="9187886" y="1402672"/>
                                <a:ext cx="1260000" cy="2299316"/>
                              </a:xfrm>
                              <a:prstGeom prst="line">
                                <a:avLst/>
                              </a:prstGeom>
                              <a:ln w="3175">
                                <a:solidFill>
                                  <a:srgbClr val="0066FF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229" name="Gruppo 228">
                                <a:extLst>
                                  <a:ext uri="{FF2B5EF4-FFF2-40B4-BE49-F238E27FC236}">
                                    <a16:creationId xmlns:a16="http://schemas.microsoft.com/office/drawing/2014/main" id="{89A69535-33C8-4439-BE61-CF29F0BBC947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013227" y="1385314"/>
                                <a:ext cx="1389730" cy="2324102"/>
                                <a:chOff x="9013227" y="1385314"/>
                                <a:chExt cx="1389730" cy="2324102"/>
                              </a:xfrm>
                            </p:grpSpPr>
                            <p:grpSp>
                              <p:nvGrpSpPr>
                                <p:cNvPr id="230" name="Gruppo 229">
                                  <a:extLst>
                                    <a:ext uri="{FF2B5EF4-FFF2-40B4-BE49-F238E27FC236}">
                                      <a16:creationId xmlns:a16="http://schemas.microsoft.com/office/drawing/2014/main" id="{E2D9B383-AC6F-48C9-B8F5-64E4F99055FB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9187562" y="1385314"/>
                                  <a:ext cx="1215395" cy="2324102"/>
                                  <a:chOff x="9187562" y="1385314"/>
                                  <a:chExt cx="1215395" cy="2324102"/>
                                </a:xfrm>
                              </p:grpSpPr>
                              <p:cxnSp>
                                <p:nvCxnSpPr>
                                  <p:cNvPr id="243" name="Connettore diritto 242">
                                    <a:extLst>
                                      <a:ext uri="{FF2B5EF4-FFF2-40B4-BE49-F238E27FC236}">
                                        <a16:creationId xmlns:a16="http://schemas.microsoft.com/office/drawing/2014/main" id="{BB92467D-B7E8-422F-950E-70AD1E4DA22A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9187887" y="1402672"/>
                                    <a:ext cx="1215070" cy="2306744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4" name="Connettore diritto 243">
                                    <a:extLst>
                                      <a:ext uri="{FF2B5EF4-FFF2-40B4-BE49-F238E27FC236}">
                                        <a16:creationId xmlns:a16="http://schemas.microsoft.com/office/drawing/2014/main" id="{EE59DE71-7FBA-4FD3-A99C-E2A15FD67F2D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9187887" y="1402672"/>
                                    <a:ext cx="1152122" cy="2296821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5" name="Connettore diritto 244">
                                    <a:extLst>
                                      <a:ext uri="{FF2B5EF4-FFF2-40B4-BE49-F238E27FC236}">
                                        <a16:creationId xmlns:a16="http://schemas.microsoft.com/office/drawing/2014/main" id="{4F391E89-508F-4246-8393-4407471CA587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9187887" y="1402672"/>
                                    <a:ext cx="1069296" cy="2296821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6" name="Connettore diritto 245">
                                    <a:extLst>
                                      <a:ext uri="{FF2B5EF4-FFF2-40B4-BE49-F238E27FC236}">
                                        <a16:creationId xmlns:a16="http://schemas.microsoft.com/office/drawing/2014/main" id="{660FDCBF-3BDB-4150-A9A8-D3F20D84F0C9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9792" y="1415023"/>
                                    <a:ext cx="981251" cy="2284470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7" name="Connettore diritto 246">
                                    <a:extLst>
                                      <a:ext uri="{FF2B5EF4-FFF2-40B4-BE49-F238E27FC236}">
                                        <a16:creationId xmlns:a16="http://schemas.microsoft.com/office/drawing/2014/main" id="{406E1CF2-09DF-43CF-9209-0392347F235D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9187887" y="1402672"/>
                                    <a:ext cx="880452" cy="2296821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8" name="Connettore diritto 247">
                                    <a:extLst>
                                      <a:ext uri="{FF2B5EF4-FFF2-40B4-BE49-F238E27FC236}">
                                        <a16:creationId xmlns:a16="http://schemas.microsoft.com/office/drawing/2014/main" id="{8F3BB81E-C800-4209-8A3C-2917625DB169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7887" y="1402672"/>
                                    <a:ext cx="755226" cy="2296821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9" name="Connettore diritto 248">
                                    <a:extLst>
                                      <a:ext uri="{FF2B5EF4-FFF2-40B4-BE49-F238E27FC236}">
                                        <a16:creationId xmlns:a16="http://schemas.microsoft.com/office/drawing/2014/main" id="{2A25FAA3-661D-4EB0-BCF0-6975EFC056B7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9187887" y="1402672"/>
                                    <a:ext cx="602156" cy="2296821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50" name="Connettore diritto 249">
                                    <a:extLst>
                                      <a:ext uri="{FF2B5EF4-FFF2-40B4-BE49-F238E27FC236}">
                                        <a16:creationId xmlns:a16="http://schemas.microsoft.com/office/drawing/2014/main" id="{10A9310C-93E4-4F16-B8E8-6009C576C38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7562" y="1385314"/>
                                    <a:ext cx="443455" cy="2314179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51" name="Connettore diritto 250">
                                    <a:extLst>
                                      <a:ext uri="{FF2B5EF4-FFF2-40B4-BE49-F238E27FC236}">
                                        <a16:creationId xmlns:a16="http://schemas.microsoft.com/office/drawing/2014/main" id="{89410844-C5E8-4828-AD79-D45521D89CEF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90797" y="1409870"/>
                                    <a:ext cx="291479" cy="2289623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52" name="Connettore diritto 251">
                                    <a:extLst>
                                      <a:ext uri="{FF2B5EF4-FFF2-40B4-BE49-F238E27FC236}">
                                        <a16:creationId xmlns:a16="http://schemas.microsoft.com/office/drawing/2014/main" id="{505E7AEB-ED51-4017-ABE8-3FA74DF9CB06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90117" y="1409818"/>
                                    <a:ext cx="40043" cy="1088280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231" name="Gruppo 230">
                                  <a:extLst>
                                    <a:ext uri="{FF2B5EF4-FFF2-40B4-BE49-F238E27FC236}">
                                      <a16:creationId xmlns:a16="http://schemas.microsoft.com/office/drawing/2014/main" id="{84F27624-AC52-4FD0-BAD6-9D22CBE1E3D2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 flipH="1">
                                  <a:off x="9013227" y="1394936"/>
                                  <a:ext cx="181157" cy="788485"/>
                                  <a:chOff x="9182360" y="1393655"/>
                                  <a:chExt cx="181157" cy="788485"/>
                                </a:xfrm>
                              </p:grpSpPr>
                              <p:cxnSp>
                                <p:nvCxnSpPr>
                                  <p:cNvPr id="233" name="Connettore diritto 232">
                                    <a:extLst>
                                      <a:ext uri="{FF2B5EF4-FFF2-40B4-BE49-F238E27FC236}">
                                        <a16:creationId xmlns:a16="http://schemas.microsoft.com/office/drawing/2014/main" id="{7768499C-DE95-4548-A3F2-4DF2DF376452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2360" y="1393655"/>
                                    <a:ext cx="181157" cy="338844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34" name="Connettore diritto 233">
                                    <a:extLst>
                                      <a:ext uri="{FF2B5EF4-FFF2-40B4-BE49-F238E27FC236}">
                                        <a16:creationId xmlns:a16="http://schemas.microsoft.com/office/drawing/2014/main" id="{40372D62-EB0E-4C66-9AE4-5A1970465A2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6952" y="1401052"/>
                                    <a:ext cx="171480" cy="341854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35" name="Connettore diritto 234">
                                    <a:extLst>
                                      <a:ext uri="{FF2B5EF4-FFF2-40B4-BE49-F238E27FC236}">
                                        <a16:creationId xmlns:a16="http://schemas.microsoft.com/office/drawing/2014/main" id="{F4CA7F75-E794-4434-A24C-ABB358BE343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91695" y="1402672"/>
                                    <a:ext cx="158328" cy="349399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36" name="Connettore diritto 235">
                                    <a:extLst>
                                      <a:ext uri="{FF2B5EF4-FFF2-40B4-BE49-F238E27FC236}">
                                        <a16:creationId xmlns:a16="http://schemas.microsoft.com/office/drawing/2014/main" id="{43140063-9A01-4F41-8B94-67EC0FDC99A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5981" y="1404577"/>
                                    <a:ext cx="156149" cy="364790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37" name="Connettore diritto 236">
                                    <a:extLst>
                                      <a:ext uri="{FF2B5EF4-FFF2-40B4-BE49-F238E27FC236}">
                                        <a16:creationId xmlns:a16="http://schemas.microsoft.com/office/drawing/2014/main" id="{9E37E030-63B1-48B2-8DC3-29736328279D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7885" y="1402672"/>
                                    <a:ext cx="147840" cy="385663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38" name="Connettore diritto 237">
                                    <a:extLst>
                                      <a:ext uri="{FF2B5EF4-FFF2-40B4-BE49-F238E27FC236}">
                                        <a16:creationId xmlns:a16="http://schemas.microsoft.com/office/drawing/2014/main" id="{E5ACE40E-97DA-4F3B-8C64-121961025B4A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7883" y="1402672"/>
                                    <a:ext cx="136168" cy="414106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39" name="Connettore diritto 238">
                                    <a:extLst>
                                      <a:ext uri="{FF2B5EF4-FFF2-40B4-BE49-F238E27FC236}">
                                        <a16:creationId xmlns:a16="http://schemas.microsoft.com/office/drawing/2014/main" id="{142ED96D-D587-455D-8EA8-4E40CC0FEBBF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5535" y="1402672"/>
                                    <a:ext cx="121748" cy="460081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0" name="Connettore diritto 239">
                                    <a:extLst>
                                      <a:ext uri="{FF2B5EF4-FFF2-40B4-BE49-F238E27FC236}">
                                        <a16:creationId xmlns:a16="http://schemas.microsoft.com/office/drawing/2014/main" id="{D8888329-1023-4D60-98CD-9F635259A44F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94333" y="1422286"/>
                                    <a:ext cx="96676" cy="529027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1" name="Connettore diritto 240">
                                    <a:extLst>
                                      <a:ext uri="{FF2B5EF4-FFF2-40B4-BE49-F238E27FC236}">
                                        <a16:creationId xmlns:a16="http://schemas.microsoft.com/office/drawing/2014/main" id="{1CCA752B-F933-4B43-8871-57BCDF783C4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9549" y="1402488"/>
                                    <a:ext cx="67565" cy="628878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42" name="Connettore diritto 241">
                                    <a:extLst>
                                      <a:ext uri="{FF2B5EF4-FFF2-40B4-BE49-F238E27FC236}">
                                        <a16:creationId xmlns:a16="http://schemas.microsoft.com/office/drawing/2014/main" id="{A4DBF1E1-FF55-417E-8993-F8E09661444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187886" y="1402672"/>
                                    <a:ext cx="30081" cy="779468"/>
                                  </a:xfrm>
                                  <a:prstGeom prst="line">
                                    <a:avLst/>
                                  </a:prstGeom>
                                  <a:ln w="3175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62" name="Gruppo 61">
                              <a:extLst>
                                <a:ext uri="{FF2B5EF4-FFF2-40B4-BE49-F238E27FC236}">
                                  <a16:creationId xmlns:a16="http://schemas.microsoft.com/office/drawing/2014/main" id="{1334D3CC-1B97-4474-9A0C-610F7B8F1FC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990357" y="3813348"/>
                              <a:ext cx="2152282" cy="2500930"/>
                              <a:chOff x="6990357" y="3813348"/>
                              <a:chExt cx="2152282" cy="2500930"/>
                            </a:xfrm>
                          </p:grpSpPr>
                          <p:grpSp>
                            <p:nvGrpSpPr>
                              <p:cNvPr id="143" name="Gruppo 142">
                                <a:extLst>
                                  <a:ext uri="{FF2B5EF4-FFF2-40B4-BE49-F238E27FC236}">
                                    <a16:creationId xmlns:a16="http://schemas.microsoft.com/office/drawing/2014/main" id="{015E3722-234B-4C75-A1EE-2D32D1A3D366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7881804" y="3813348"/>
                                <a:ext cx="1260835" cy="2500930"/>
                                <a:chOff x="9187887" y="4044176"/>
                                <a:chExt cx="1260835" cy="2500930"/>
                              </a:xfrm>
                            </p:grpSpPr>
                            <p:grpSp>
                              <p:nvGrpSpPr>
                                <p:cNvPr id="210" name="Gruppo 209">
                                  <a:extLst>
                                    <a:ext uri="{FF2B5EF4-FFF2-40B4-BE49-F238E27FC236}">
                                      <a16:creationId xmlns:a16="http://schemas.microsoft.com/office/drawing/2014/main" id="{1616BC3F-749F-49B8-98A6-229077BB51B3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9187887" y="4044176"/>
                                  <a:ext cx="1238813" cy="1260373"/>
                                  <a:chOff x="9187887" y="4044176"/>
                                  <a:chExt cx="1238813" cy="1260373"/>
                                </a:xfrm>
                              </p:grpSpPr>
                              <p:cxnSp>
                                <p:nvCxnSpPr>
                                  <p:cNvPr id="220" name="Connettore diritto 219">
                                    <a:extLst>
                                      <a:ext uri="{FF2B5EF4-FFF2-40B4-BE49-F238E27FC236}">
                                        <a16:creationId xmlns:a16="http://schemas.microsoft.com/office/drawing/2014/main" id="{E69BA4AA-52B0-4223-A02F-D5058971D62E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413221"/>
                                    <a:ext cx="890955" cy="891328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21" name="Connettore diritto 220">
                                    <a:extLst>
                                      <a:ext uri="{FF2B5EF4-FFF2-40B4-BE49-F238E27FC236}">
                                        <a16:creationId xmlns:a16="http://schemas.microsoft.com/office/drawing/2014/main" id="{B97587B2-84DD-4C82-9414-6F8A6E4AE5B5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044176"/>
                                    <a:ext cx="0" cy="1260373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22" name="Connettore diritto 221">
                                    <a:extLst>
                                      <a:ext uri="{FF2B5EF4-FFF2-40B4-BE49-F238E27FC236}">
                                        <a16:creationId xmlns:a16="http://schemas.microsoft.com/office/drawing/2014/main" id="{47691A7F-0923-4C16-82EE-2FDF764ACD06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4134948"/>
                                    <a:ext cx="467557" cy="116303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23" name="Connettore diritto 222">
                                    <a:extLst>
                                      <a:ext uri="{FF2B5EF4-FFF2-40B4-BE49-F238E27FC236}">
                                        <a16:creationId xmlns:a16="http://schemas.microsoft.com/office/drawing/2014/main" id="{5BECA016-A2DB-4E52-8B4F-77DE500B45D9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829272"/>
                                    <a:ext cx="1177379" cy="475277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24" name="Connettore diritto 223">
                                    <a:extLst>
                                      <a:ext uri="{FF2B5EF4-FFF2-40B4-BE49-F238E27FC236}">
                                        <a16:creationId xmlns:a16="http://schemas.microsoft.com/office/drawing/2014/main" id="{F25770AC-92B2-4BAD-AC84-C172C219E323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069856"/>
                                    <a:ext cx="247481" cy="1234693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25" name="Connettore diritto 224">
                                    <a:extLst>
                                      <a:ext uri="{FF2B5EF4-FFF2-40B4-BE49-F238E27FC236}">
                                        <a16:creationId xmlns:a16="http://schemas.microsoft.com/office/drawing/2014/main" id="{37BA4398-7A7A-4995-A065-5C67F2B0DE63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4264925"/>
                                    <a:ext cx="705413" cy="1039624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26" name="Connettore diritto 225">
                                    <a:extLst>
                                      <a:ext uri="{FF2B5EF4-FFF2-40B4-BE49-F238E27FC236}">
                                        <a16:creationId xmlns:a16="http://schemas.microsoft.com/office/drawing/2014/main" id="{A8276B46-D7AD-45F1-91B7-B95F56A7130B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4618567"/>
                                    <a:ext cx="1048313" cy="68598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27" name="Connettore diritto 226">
                                    <a:extLst>
                                      <a:ext uri="{FF2B5EF4-FFF2-40B4-BE49-F238E27FC236}">
                                        <a16:creationId xmlns:a16="http://schemas.microsoft.com/office/drawing/2014/main" id="{3B86B502-73C1-46A7-8144-CA10E36B0B53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5086350"/>
                                    <a:ext cx="1238813" cy="218199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211" name="Gruppo 210">
                                  <a:extLst>
                                    <a:ext uri="{FF2B5EF4-FFF2-40B4-BE49-F238E27FC236}">
                                      <a16:creationId xmlns:a16="http://schemas.microsoft.com/office/drawing/2014/main" id="{6716B3C3-DD52-4147-8E6F-0F1709EBD595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 rot="5400000">
                                  <a:off x="9199129" y="5295513"/>
                                  <a:ext cx="1238813" cy="1260373"/>
                                  <a:chOff x="9187887" y="4044176"/>
                                  <a:chExt cx="1238813" cy="1260373"/>
                                </a:xfrm>
                              </p:grpSpPr>
                              <p:cxnSp>
                                <p:nvCxnSpPr>
                                  <p:cNvPr id="212" name="Connettore diritto 211">
                                    <a:extLst>
                                      <a:ext uri="{FF2B5EF4-FFF2-40B4-BE49-F238E27FC236}">
                                        <a16:creationId xmlns:a16="http://schemas.microsoft.com/office/drawing/2014/main" id="{A5E4BA85-317C-4866-B019-00C1D864D219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413221"/>
                                    <a:ext cx="890955" cy="891328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3" name="Connettore diritto 212">
                                    <a:extLst>
                                      <a:ext uri="{FF2B5EF4-FFF2-40B4-BE49-F238E27FC236}">
                                        <a16:creationId xmlns:a16="http://schemas.microsoft.com/office/drawing/2014/main" id="{27AC8A0C-15C8-4A65-B442-B37CBC3A4911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044176"/>
                                    <a:ext cx="0" cy="1260373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4" name="Connettore diritto 213">
                                    <a:extLst>
                                      <a:ext uri="{FF2B5EF4-FFF2-40B4-BE49-F238E27FC236}">
                                        <a16:creationId xmlns:a16="http://schemas.microsoft.com/office/drawing/2014/main" id="{2A1EF443-86BC-4CBA-AE73-C8E72F7C23D6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4134948"/>
                                    <a:ext cx="467557" cy="116303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5" name="Connettore diritto 214">
                                    <a:extLst>
                                      <a:ext uri="{FF2B5EF4-FFF2-40B4-BE49-F238E27FC236}">
                                        <a16:creationId xmlns:a16="http://schemas.microsoft.com/office/drawing/2014/main" id="{34FB1744-B3B2-4A4B-A8DA-4664EE798A9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829272"/>
                                    <a:ext cx="1177379" cy="475277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6" name="Connettore diritto 215">
                                    <a:extLst>
                                      <a:ext uri="{FF2B5EF4-FFF2-40B4-BE49-F238E27FC236}">
                                        <a16:creationId xmlns:a16="http://schemas.microsoft.com/office/drawing/2014/main" id="{1999BBB7-1F5C-446C-B1C5-1A0352C5D3C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9187887" y="4069856"/>
                                    <a:ext cx="247481" cy="1234693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7" name="Connettore diritto 216">
                                    <a:extLst>
                                      <a:ext uri="{FF2B5EF4-FFF2-40B4-BE49-F238E27FC236}">
                                        <a16:creationId xmlns:a16="http://schemas.microsoft.com/office/drawing/2014/main" id="{A9AE55C3-E1F2-4217-92E8-C854F77045A9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4264925"/>
                                    <a:ext cx="705413" cy="1039624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8" name="Connettore diritto 217">
                                    <a:extLst>
                                      <a:ext uri="{FF2B5EF4-FFF2-40B4-BE49-F238E27FC236}">
                                        <a16:creationId xmlns:a16="http://schemas.microsoft.com/office/drawing/2014/main" id="{A3D8E04A-1B81-4CD2-A7B7-40D4220AF1CF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4618567"/>
                                    <a:ext cx="1048313" cy="68598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19" name="Connettore diritto 218">
                                    <a:extLst>
                                      <a:ext uri="{FF2B5EF4-FFF2-40B4-BE49-F238E27FC236}">
                                        <a16:creationId xmlns:a16="http://schemas.microsoft.com/office/drawing/2014/main" id="{AAC8F462-870F-4D5C-9AA1-02B841749C72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5086350"/>
                                    <a:ext cx="1238813" cy="218199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  <p:grpSp>
                            <p:nvGrpSpPr>
                              <p:cNvPr id="144" name="Gruppo 143">
                                <a:extLst>
                                  <a:ext uri="{FF2B5EF4-FFF2-40B4-BE49-F238E27FC236}">
                                    <a16:creationId xmlns:a16="http://schemas.microsoft.com/office/drawing/2014/main" id="{56C2BDC8-949D-4006-98D8-F60583B60B8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 rot="10800000">
                                <a:off x="6990357" y="3834955"/>
                                <a:ext cx="891591" cy="1738199"/>
                                <a:chOff x="9187885" y="4806913"/>
                                <a:chExt cx="891591" cy="1738199"/>
                              </a:xfrm>
                            </p:grpSpPr>
                            <p:grpSp>
                              <p:nvGrpSpPr>
                                <p:cNvPr id="145" name="Gruppo 144">
                                  <a:extLst>
                                    <a:ext uri="{FF2B5EF4-FFF2-40B4-BE49-F238E27FC236}">
                                      <a16:creationId xmlns:a16="http://schemas.microsoft.com/office/drawing/2014/main" id="{124D05E3-D447-4B8B-BDD6-288805C18BA7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9187885" y="4806913"/>
                                  <a:ext cx="233373" cy="497636"/>
                                  <a:chOff x="9187885" y="4806913"/>
                                  <a:chExt cx="233373" cy="497636"/>
                                </a:xfrm>
                              </p:grpSpPr>
                              <p:cxnSp>
                                <p:nvCxnSpPr>
                                  <p:cNvPr id="202" name="Connettore diritto 201">
                                    <a:extLst>
                                      <a:ext uri="{FF2B5EF4-FFF2-40B4-BE49-F238E27FC236}">
                                        <a16:creationId xmlns:a16="http://schemas.microsoft.com/office/drawing/2014/main" id="{A0E7639D-D77E-4E6D-A22E-3ADF8829836D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 flipH="1">
                                    <a:off x="9187885" y="5137507"/>
                                    <a:ext cx="166975" cy="16704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3" name="Connettore diritto 202">
                                    <a:extLst>
                                      <a:ext uri="{FF2B5EF4-FFF2-40B4-BE49-F238E27FC236}">
                                        <a16:creationId xmlns:a16="http://schemas.microsoft.com/office/drawing/2014/main" id="{D34B961C-5610-4CD9-8108-73402D6D1E76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>
                                    <a:off x="9187887" y="4806913"/>
                                    <a:ext cx="0" cy="497636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4" name="Connettore diritto 203">
                                    <a:extLst>
                                      <a:ext uri="{FF2B5EF4-FFF2-40B4-BE49-F238E27FC236}">
                                        <a16:creationId xmlns:a16="http://schemas.microsoft.com/office/drawing/2014/main" id="{D7186788-2FA2-406D-B237-D0276464AF6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 flipH="1">
                                    <a:off x="9187886" y="5030827"/>
                                    <a:ext cx="101377" cy="267153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5" name="Connettore diritto 204">
                                    <a:extLst>
                                      <a:ext uri="{FF2B5EF4-FFF2-40B4-BE49-F238E27FC236}">
                                        <a16:creationId xmlns:a16="http://schemas.microsoft.com/office/drawing/2014/main" id="{7ED74B0C-1B91-4F5D-B036-56726F07EFB0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 flipH="1">
                                    <a:off x="9187886" y="5219422"/>
                                    <a:ext cx="210881" cy="85127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6" name="Connettore diritto 205">
                                    <a:extLst>
                                      <a:ext uri="{FF2B5EF4-FFF2-40B4-BE49-F238E27FC236}">
                                        <a16:creationId xmlns:a16="http://schemas.microsoft.com/office/drawing/2014/main" id="{E2F8167D-8734-4479-9E2C-5C4030BF1EE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 flipH="1">
                                    <a:off x="9187886" y="4966057"/>
                                    <a:ext cx="67848" cy="33849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7" name="Connettore diritto 206">
                                    <a:extLst>
                                      <a:ext uri="{FF2B5EF4-FFF2-40B4-BE49-F238E27FC236}">
                                        <a16:creationId xmlns:a16="http://schemas.microsoft.com/office/drawing/2014/main" id="{5132EA90-B4B3-4844-8FFB-9BE459B8925E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 flipH="1">
                                    <a:off x="9187885" y="5099407"/>
                                    <a:ext cx="139196" cy="205142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8" name="Connettore diritto 207">
                                    <a:extLst>
                                      <a:ext uri="{FF2B5EF4-FFF2-40B4-BE49-F238E27FC236}">
                                        <a16:creationId xmlns:a16="http://schemas.microsoft.com/office/drawing/2014/main" id="{076ADC7F-ACBF-4B64-9AC2-03F744FAD30A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 flipH="1">
                                    <a:off x="9187885" y="5185466"/>
                                    <a:ext cx="181984" cy="119083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09" name="Connettore diritto 208">
                                    <a:extLst>
                                      <a:ext uri="{FF2B5EF4-FFF2-40B4-BE49-F238E27FC236}">
                                        <a16:creationId xmlns:a16="http://schemas.microsoft.com/office/drawing/2014/main" id="{B33DADE0-FFA5-4674-B07C-39FB2DEA735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10800000" flipH="1">
                                    <a:off x="9187885" y="5263444"/>
                                    <a:ext cx="233373" cy="41105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46" name="Gruppo 145">
                                  <a:extLst>
                                    <a:ext uri="{FF2B5EF4-FFF2-40B4-BE49-F238E27FC236}">
                                      <a16:creationId xmlns:a16="http://schemas.microsoft.com/office/drawing/2014/main" id="{80822C29-AE86-473C-A572-ECE45C174B85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 rot="5400000">
                                  <a:off x="9014505" y="5480141"/>
                                  <a:ext cx="1238817" cy="891125"/>
                                  <a:chOff x="9187883" y="4413428"/>
                                  <a:chExt cx="1238817" cy="891125"/>
                                </a:xfrm>
                              </p:grpSpPr>
                              <p:cxnSp>
                                <p:nvCxnSpPr>
                                  <p:cNvPr id="147" name="Connettore diritto 146">
                                    <a:extLst>
                                      <a:ext uri="{FF2B5EF4-FFF2-40B4-BE49-F238E27FC236}">
                                        <a16:creationId xmlns:a16="http://schemas.microsoft.com/office/drawing/2014/main" id="{3660A329-838C-41D2-9F73-F80D5F76B83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5400000" flipH="1" flipV="1">
                                    <a:off x="9187376" y="4413937"/>
                                    <a:ext cx="891124" cy="890105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55" name="Connettore diritto 154">
                                    <a:extLst>
                                      <a:ext uri="{FF2B5EF4-FFF2-40B4-BE49-F238E27FC236}">
                                        <a16:creationId xmlns:a16="http://schemas.microsoft.com/office/drawing/2014/main" id="{1FE3E817-899A-4B9B-905A-4A615FA06ABF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5400000" flipH="1">
                                    <a:off x="9062621" y="5179285"/>
                                    <a:ext cx="250531" cy="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56" name="Connettore diritto 155">
                                    <a:extLst>
                                      <a:ext uri="{FF2B5EF4-FFF2-40B4-BE49-F238E27FC236}">
                                        <a16:creationId xmlns:a16="http://schemas.microsoft.com/office/drawing/2014/main" id="{6E60B1FB-BD95-439F-B034-2645E1CF072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  <a:endCxn id="14" idx="5"/>
                                  </p:cNvCxnSpPr>
                                  <p:nvPr/>
                                </p:nvCxnSpPr>
                                <p:spPr>
                                  <a:xfrm rot="5400000" flipH="1" flipV="1">
                                    <a:off x="9095097" y="5092588"/>
                                    <a:ext cx="302538" cy="116960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59" name="Connettore diritto 158">
                                    <a:extLst>
                                      <a:ext uri="{FF2B5EF4-FFF2-40B4-BE49-F238E27FC236}">
                                        <a16:creationId xmlns:a16="http://schemas.microsoft.com/office/drawing/2014/main" id="{F4CB72C7-9D34-4409-BF10-4646A090176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5400000" flipH="1" flipV="1">
                                    <a:off x="9563184" y="4494380"/>
                                    <a:ext cx="434871" cy="1185471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60" name="Connettore diritto 159">
                                    <a:extLst>
                                      <a:ext uri="{FF2B5EF4-FFF2-40B4-BE49-F238E27FC236}">
                                        <a16:creationId xmlns:a16="http://schemas.microsoft.com/office/drawing/2014/main" id="{885DF426-4027-46B3-89BB-64AE752AF463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5400000" flipH="1" flipV="1">
                                    <a:off x="9072387" y="5131148"/>
                                    <a:ext cx="288900" cy="57908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61" name="Connettore diritto 160">
                                    <a:extLst>
                                      <a:ext uri="{FF2B5EF4-FFF2-40B4-BE49-F238E27FC236}">
                                        <a16:creationId xmlns:a16="http://schemas.microsoft.com/office/drawing/2014/main" id="{B75376E7-0893-4B05-BB98-158A37D07E72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5400000" flipH="1" flipV="1">
                                    <a:off x="9116563" y="4932149"/>
                                    <a:ext cx="443727" cy="301081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62" name="Connettore diritto 161">
                                    <a:extLst>
                                      <a:ext uri="{FF2B5EF4-FFF2-40B4-BE49-F238E27FC236}">
                                        <a16:creationId xmlns:a16="http://schemas.microsoft.com/office/drawing/2014/main" id="{EB9A5519-059E-4977-9FAF-80C9E04AB9C2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rot="5400000" flipH="1" flipV="1">
                                    <a:off x="9370867" y="4428712"/>
                                    <a:ext cx="692858" cy="1058821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79" name="Connettore diritto 178">
                                    <a:extLst>
                                      <a:ext uri="{FF2B5EF4-FFF2-40B4-BE49-F238E27FC236}">
                                        <a16:creationId xmlns:a16="http://schemas.microsoft.com/office/drawing/2014/main" id="{EB1CC352-E70C-45EF-AE44-7B537A931BD6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9187887" y="5086350"/>
                                    <a:ext cx="1238813" cy="218199"/>
                                  </a:xfrm>
                                  <a:prstGeom prst="line">
                                    <a:avLst/>
                                  </a:prstGeom>
                                  <a:ln w="3175">
                                    <a:solidFill>
                                      <a:srgbClr val="0066FF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</p:grpSp>
                      <p:sp>
                        <p:nvSpPr>
                          <p:cNvPr id="141" name="Arco 140">
                            <a:extLst>
                              <a:ext uri="{FF2B5EF4-FFF2-40B4-BE49-F238E27FC236}">
                                <a16:creationId xmlns:a16="http://schemas.microsoft.com/office/drawing/2014/main" id="{2F0DD281-60C8-4E15-9113-DCAEF2010FB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614794" y="3811959"/>
                            <a:ext cx="2520000" cy="2520000"/>
                          </a:xfrm>
                          <a:prstGeom prst="arc">
                            <a:avLst>
                              <a:gd name="adj1" fmla="val 12569187"/>
                              <a:gd name="adj2" fmla="val 5511872"/>
                            </a:avLst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/>
                          </a:p>
                        </p:txBody>
                      </p:sp>
                    </p:grpSp>
                    <p:cxnSp>
                      <p:nvCxnSpPr>
                        <p:cNvPr id="254" name="Connettore diritto 253">
                          <a:extLst>
                            <a:ext uri="{FF2B5EF4-FFF2-40B4-BE49-F238E27FC236}">
                              <a16:creationId xmlns:a16="http://schemas.microsoft.com/office/drawing/2014/main" id="{89115607-E73E-4C3E-A113-328B1F5D67F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 flipV="1">
                          <a:off x="6849162" y="4372129"/>
                          <a:ext cx="165524" cy="11231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61" name="Gruppo 260">
                        <a:extLst>
                          <a:ext uri="{FF2B5EF4-FFF2-40B4-BE49-F238E27FC236}">
                            <a16:creationId xmlns:a16="http://schemas.microsoft.com/office/drawing/2014/main" id="{B6DEBFB8-4789-43EB-B4F0-CFD914BFC46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241138" y="4445852"/>
                        <a:ext cx="1149784" cy="1882305"/>
                        <a:chOff x="6789420" y="4444365"/>
                        <a:chExt cx="1149784" cy="1882305"/>
                      </a:xfrm>
                    </p:grpSpPr>
                    <p:sp>
                      <p:nvSpPr>
                        <p:cNvPr id="262" name="Figura a mano libera: forma 261">
                          <a:extLst>
                            <a:ext uri="{FF2B5EF4-FFF2-40B4-BE49-F238E27FC236}">
                              <a16:creationId xmlns:a16="http://schemas.microsoft.com/office/drawing/2014/main" id="{A7DEC155-7B9E-4F8A-841E-A512E7489C8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789420" y="4444365"/>
                          <a:ext cx="902970" cy="739140"/>
                        </a:xfrm>
                        <a:custGeom>
                          <a:avLst/>
                          <a:gdLst>
                            <a:gd name="connsiteX0" fmla="*/ 0 w 902970"/>
                            <a:gd name="connsiteY0" fmla="*/ 0 h 739140"/>
                            <a:gd name="connsiteX1" fmla="*/ 192405 w 902970"/>
                            <a:gd name="connsiteY1" fmla="*/ 26670 h 739140"/>
                            <a:gd name="connsiteX2" fmla="*/ 428625 w 902970"/>
                            <a:gd name="connsiteY2" fmla="*/ 123825 h 739140"/>
                            <a:gd name="connsiteX3" fmla="*/ 561975 w 902970"/>
                            <a:gd name="connsiteY3" fmla="*/ 226695 h 739140"/>
                            <a:gd name="connsiteX4" fmla="*/ 668655 w 902970"/>
                            <a:gd name="connsiteY4" fmla="*/ 352425 h 739140"/>
                            <a:gd name="connsiteX5" fmla="*/ 782955 w 902970"/>
                            <a:gd name="connsiteY5" fmla="*/ 512445 h 739140"/>
                            <a:gd name="connsiteX6" fmla="*/ 843915 w 902970"/>
                            <a:gd name="connsiteY6" fmla="*/ 632460 h 739140"/>
                            <a:gd name="connsiteX7" fmla="*/ 902970 w 902970"/>
                            <a:gd name="connsiteY7" fmla="*/ 739140 h 73914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902970" h="739140">
                              <a:moveTo>
                                <a:pt x="0" y="0"/>
                              </a:moveTo>
                              <a:cubicBezTo>
                                <a:pt x="60484" y="3016"/>
                                <a:pt x="120968" y="6033"/>
                                <a:pt x="192405" y="26670"/>
                              </a:cubicBezTo>
                              <a:cubicBezTo>
                                <a:pt x="263842" y="47307"/>
                                <a:pt x="367030" y="90488"/>
                                <a:pt x="428625" y="123825"/>
                              </a:cubicBezTo>
                              <a:cubicBezTo>
                                <a:pt x="490220" y="157162"/>
                                <a:pt x="521970" y="188595"/>
                                <a:pt x="561975" y="226695"/>
                              </a:cubicBezTo>
                              <a:cubicBezTo>
                                <a:pt x="601980" y="264795"/>
                                <a:pt x="631825" y="304800"/>
                                <a:pt x="668655" y="352425"/>
                              </a:cubicBezTo>
                              <a:cubicBezTo>
                                <a:pt x="705485" y="400050"/>
                                <a:pt x="753745" y="465773"/>
                                <a:pt x="782955" y="512445"/>
                              </a:cubicBezTo>
                              <a:cubicBezTo>
                                <a:pt x="812165" y="559117"/>
                                <a:pt x="823913" y="594678"/>
                                <a:pt x="843915" y="632460"/>
                              </a:cubicBezTo>
                              <a:cubicBezTo>
                                <a:pt x="863918" y="670243"/>
                                <a:pt x="883444" y="704691"/>
                                <a:pt x="902970" y="739140"/>
                              </a:cubicBezTo>
                            </a:path>
                          </a:pathLst>
                        </a:custGeom>
                        <a:noFill/>
                        <a:ln w="6350">
                          <a:solidFill>
                            <a:srgbClr val="FF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  <p:sp>
                      <p:nvSpPr>
                        <p:cNvPr id="263" name="Figura a mano libera: forma 262">
                          <a:extLst>
                            <a:ext uri="{FF2B5EF4-FFF2-40B4-BE49-F238E27FC236}">
                              <a16:creationId xmlns:a16="http://schemas.microsoft.com/office/drawing/2014/main" id="{D873AEF6-0036-4998-82E0-A5D3F15AAEF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682484" y="5172988"/>
                          <a:ext cx="256720" cy="1153682"/>
                        </a:xfrm>
                        <a:custGeom>
                          <a:avLst/>
                          <a:gdLst>
                            <a:gd name="connsiteX0" fmla="*/ 0 w 256720"/>
                            <a:gd name="connsiteY0" fmla="*/ 0 h 1153682"/>
                            <a:gd name="connsiteX1" fmla="*/ 61957 w 256720"/>
                            <a:gd name="connsiteY1" fmla="*/ 111095 h 1153682"/>
                            <a:gd name="connsiteX2" fmla="*/ 128187 w 256720"/>
                            <a:gd name="connsiteY2" fmla="*/ 230736 h 1153682"/>
                            <a:gd name="connsiteX3" fmla="*/ 196553 w 256720"/>
                            <a:gd name="connsiteY3" fmla="*/ 399516 h 1153682"/>
                            <a:gd name="connsiteX4" fmla="*/ 245692 w 256720"/>
                            <a:gd name="connsiteY4" fmla="*/ 564022 h 1153682"/>
                            <a:gd name="connsiteX5" fmla="*/ 254237 w 256720"/>
                            <a:gd name="connsiteY5" fmla="*/ 730665 h 1153682"/>
                            <a:gd name="connsiteX6" fmla="*/ 211508 w 256720"/>
                            <a:gd name="connsiteY6" fmla="*/ 980630 h 1153682"/>
                            <a:gd name="connsiteX7" fmla="*/ 149551 w 256720"/>
                            <a:gd name="connsiteY7" fmla="*/ 1153682 h 115368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</a:cxnLst>
                          <a:rect l="l" t="t" r="r" b="b"/>
                          <a:pathLst>
                            <a:path w="256720" h="1153682">
                              <a:moveTo>
                                <a:pt x="0" y="0"/>
                              </a:moveTo>
                              <a:lnTo>
                                <a:pt x="61957" y="111095"/>
                              </a:lnTo>
                              <a:cubicBezTo>
                                <a:pt x="83321" y="149551"/>
                                <a:pt x="105754" y="182666"/>
                                <a:pt x="128187" y="230736"/>
                              </a:cubicBezTo>
                              <a:cubicBezTo>
                                <a:pt x="150620" y="278806"/>
                                <a:pt x="176969" y="343968"/>
                                <a:pt x="196553" y="399516"/>
                              </a:cubicBezTo>
                              <a:cubicBezTo>
                                <a:pt x="216137" y="455064"/>
                                <a:pt x="236078" y="508831"/>
                                <a:pt x="245692" y="564022"/>
                              </a:cubicBezTo>
                              <a:cubicBezTo>
                                <a:pt x="255306" y="619213"/>
                                <a:pt x="259934" y="661230"/>
                                <a:pt x="254237" y="730665"/>
                              </a:cubicBezTo>
                              <a:cubicBezTo>
                                <a:pt x="248540" y="800100"/>
                                <a:pt x="228956" y="910127"/>
                                <a:pt x="211508" y="980630"/>
                              </a:cubicBezTo>
                              <a:cubicBezTo>
                                <a:pt x="194060" y="1051133"/>
                                <a:pt x="171805" y="1102407"/>
                                <a:pt x="149551" y="1153682"/>
                              </a:cubicBezTo>
                            </a:path>
                          </a:pathLst>
                        </a:custGeom>
                        <a:noFill/>
                        <a:ln w="6350">
                          <a:solidFill>
                            <a:srgbClr val="FF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</p:grpSp>
                </p:grpSp>
              </p:grpSp>
            </p:grpSp>
            <p:cxnSp>
              <p:nvCxnSpPr>
                <p:cNvPr id="264" name="Connettore diritto 263">
                  <a:extLst>
                    <a:ext uri="{FF2B5EF4-FFF2-40B4-BE49-F238E27FC236}">
                      <a16:creationId xmlns:a16="http://schemas.microsoft.com/office/drawing/2014/main" id="{73279F5D-95CE-4EC9-A418-DAEB09A6C4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719175" y="1402168"/>
                  <a:ext cx="169936" cy="307627"/>
                </a:xfrm>
                <a:prstGeom prst="line">
                  <a:avLst/>
                </a:prstGeom>
                <a:ln w="3175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0" name="Figura a mano libera: forma 259">
              <a:extLst>
                <a:ext uri="{FF2B5EF4-FFF2-40B4-BE49-F238E27FC236}">
                  <a16:creationId xmlns:a16="http://schemas.microsoft.com/office/drawing/2014/main" id="{47676676-B449-4D95-A687-B5B40C273998}"/>
                </a:ext>
              </a:extLst>
            </p:cNvPr>
            <p:cNvSpPr/>
            <p:nvPr/>
          </p:nvSpPr>
          <p:spPr>
            <a:xfrm>
              <a:off x="9145329" y="1825795"/>
              <a:ext cx="1022888" cy="1884759"/>
            </a:xfrm>
            <a:custGeom>
              <a:avLst/>
              <a:gdLst>
                <a:gd name="connsiteX0" fmla="*/ 0 w 1022888"/>
                <a:gd name="connsiteY0" fmla="*/ 1884759 h 1884759"/>
                <a:gd name="connsiteX1" fmla="*/ 192179 w 1022888"/>
                <a:gd name="connsiteY1" fmla="*/ 1590291 h 1884759"/>
                <a:gd name="connsiteX2" fmla="*/ 433952 w 1022888"/>
                <a:gd name="connsiteY2" fmla="*/ 1128441 h 1884759"/>
                <a:gd name="connsiteX3" fmla="*/ 567238 w 1022888"/>
                <a:gd name="connsiteY3" fmla="*/ 827774 h 1884759"/>
                <a:gd name="connsiteX4" fmla="*/ 666427 w 1022888"/>
                <a:gd name="connsiteY4" fmla="*/ 520908 h 1884759"/>
                <a:gd name="connsiteX5" fmla="*/ 781114 w 1022888"/>
                <a:gd name="connsiteY5" fmla="*/ 220241 h 1884759"/>
                <a:gd name="connsiteX6" fmla="*/ 849307 w 1022888"/>
                <a:gd name="connsiteY6" fmla="*/ 62158 h 1884759"/>
                <a:gd name="connsiteX7" fmla="*/ 908200 w 1022888"/>
                <a:gd name="connsiteY7" fmla="*/ 165 h 1884759"/>
                <a:gd name="connsiteX8" fmla="*/ 957795 w 1022888"/>
                <a:gd name="connsiteY8" fmla="*/ 77656 h 1884759"/>
                <a:gd name="connsiteX9" fmla="*/ 1022888 w 1022888"/>
                <a:gd name="connsiteY9" fmla="*/ 220241 h 1884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22888" h="1884759">
                  <a:moveTo>
                    <a:pt x="0" y="1884759"/>
                  </a:moveTo>
                  <a:cubicBezTo>
                    <a:pt x="59927" y="1800551"/>
                    <a:pt x="119854" y="1716344"/>
                    <a:pt x="192179" y="1590291"/>
                  </a:cubicBezTo>
                  <a:cubicBezTo>
                    <a:pt x="264504" y="1464238"/>
                    <a:pt x="371442" y="1255527"/>
                    <a:pt x="433952" y="1128441"/>
                  </a:cubicBezTo>
                  <a:cubicBezTo>
                    <a:pt x="496462" y="1001355"/>
                    <a:pt x="528492" y="929029"/>
                    <a:pt x="567238" y="827774"/>
                  </a:cubicBezTo>
                  <a:cubicBezTo>
                    <a:pt x="605984" y="726519"/>
                    <a:pt x="630781" y="622164"/>
                    <a:pt x="666427" y="520908"/>
                  </a:cubicBezTo>
                  <a:cubicBezTo>
                    <a:pt x="702073" y="419652"/>
                    <a:pt x="750634" y="296699"/>
                    <a:pt x="781114" y="220241"/>
                  </a:cubicBezTo>
                  <a:cubicBezTo>
                    <a:pt x="811594" y="143783"/>
                    <a:pt x="828126" y="98837"/>
                    <a:pt x="849307" y="62158"/>
                  </a:cubicBezTo>
                  <a:cubicBezTo>
                    <a:pt x="870488" y="25479"/>
                    <a:pt x="890119" y="-2418"/>
                    <a:pt x="908200" y="165"/>
                  </a:cubicBezTo>
                  <a:cubicBezTo>
                    <a:pt x="926281" y="2748"/>
                    <a:pt x="938680" y="40977"/>
                    <a:pt x="957795" y="77656"/>
                  </a:cubicBezTo>
                  <a:cubicBezTo>
                    <a:pt x="976910" y="114335"/>
                    <a:pt x="999899" y="167288"/>
                    <a:pt x="1022888" y="22024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3" name="Figura a mano libera: forma 272">
              <a:extLst>
                <a:ext uri="{FF2B5EF4-FFF2-40B4-BE49-F238E27FC236}">
                  <a16:creationId xmlns:a16="http://schemas.microsoft.com/office/drawing/2014/main" id="{06FBE50F-ECE4-41A4-A2B6-05AD4526A08B}"/>
                </a:ext>
              </a:extLst>
            </p:cNvPr>
            <p:cNvSpPr/>
            <p:nvPr/>
          </p:nvSpPr>
          <p:spPr>
            <a:xfrm>
              <a:off x="10164584" y="2024801"/>
              <a:ext cx="130565" cy="1668518"/>
            </a:xfrm>
            <a:custGeom>
              <a:avLst/>
              <a:gdLst>
                <a:gd name="connsiteX0" fmla="*/ 0 w 130565"/>
                <a:gd name="connsiteY0" fmla="*/ 0 h 1668518"/>
                <a:gd name="connsiteX1" fmla="*/ 78828 w 130565"/>
                <a:gd name="connsiteY1" fmla="*/ 299545 h 1668518"/>
                <a:gd name="connsiteX2" fmla="*/ 126125 w 130565"/>
                <a:gd name="connsiteY2" fmla="*/ 609600 h 1668518"/>
                <a:gd name="connsiteX3" fmla="*/ 123497 w 130565"/>
                <a:gd name="connsiteY3" fmla="*/ 914400 h 1668518"/>
                <a:gd name="connsiteX4" fmla="*/ 81456 w 130565"/>
                <a:gd name="connsiteY4" fmla="*/ 1374228 h 1668518"/>
                <a:gd name="connsiteX5" fmla="*/ 21021 w 130565"/>
                <a:gd name="connsiteY5" fmla="*/ 1668518 h 16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65" h="1668518">
                  <a:moveTo>
                    <a:pt x="0" y="0"/>
                  </a:moveTo>
                  <a:cubicBezTo>
                    <a:pt x="28903" y="98972"/>
                    <a:pt x="57807" y="197945"/>
                    <a:pt x="78828" y="299545"/>
                  </a:cubicBezTo>
                  <a:cubicBezTo>
                    <a:pt x="99849" y="401145"/>
                    <a:pt x="118680" y="507124"/>
                    <a:pt x="126125" y="609600"/>
                  </a:cubicBezTo>
                  <a:cubicBezTo>
                    <a:pt x="133570" y="712076"/>
                    <a:pt x="130942" y="786962"/>
                    <a:pt x="123497" y="914400"/>
                  </a:cubicBezTo>
                  <a:cubicBezTo>
                    <a:pt x="116052" y="1041838"/>
                    <a:pt x="98535" y="1248542"/>
                    <a:pt x="81456" y="1374228"/>
                  </a:cubicBezTo>
                  <a:cubicBezTo>
                    <a:pt x="64377" y="1499914"/>
                    <a:pt x="42699" y="1584216"/>
                    <a:pt x="21021" y="166851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ED8D9887-586C-4024-9E67-DB47ADC5739C}"/>
              </a:ext>
            </a:extLst>
          </p:cNvPr>
          <p:cNvSpPr txBox="1"/>
          <p:nvPr/>
        </p:nvSpPr>
        <p:spPr>
          <a:xfrm>
            <a:off x="7864811" y="5174931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A’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8980A301-C3BC-4677-8FB8-4FA2A0F302EA}"/>
              </a:ext>
            </a:extLst>
          </p:cNvPr>
          <p:cNvSpPr txBox="1"/>
          <p:nvPr/>
        </p:nvSpPr>
        <p:spPr>
          <a:xfrm>
            <a:off x="7943922" y="3292115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A’’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DA0EA91F-6C27-4829-84AD-B8E4B35C0699}"/>
              </a:ext>
            </a:extLst>
          </p:cNvPr>
          <p:cNvSpPr txBox="1"/>
          <p:nvPr/>
        </p:nvSpPr>
        <p:spPr>
          <a:xfrm>
            <a:off x="7075493" y="5433769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B’</a:t>
            </a:r>
          </a:p>
        </p:txBody>
      </p: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784C745C-692B-4F0C-8D98-E57C6C1C21BC}"/>
              </a:ext>
            </a:extLst>
          </p:cNvPr>
          <p:cNvSpPr txBox="1"/>
          <p:nvPr/>
        </p:nvSpPr>
        <p:spPr>
          <a:xfrm>
            <a:off x="7135868" y="3117634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B’’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B59A6602-7566-4E69-AAE9-02BD382996E1}"/>
              </a:ext>
            </a:extLst>
          </p:cNvPr>
          <p:cNvSpPr txBox="1"/>
          <p:nvPr/>
        </p:nvSpPr>
        <p:spPr>
          <a:xfrm>
            <a:off x="8159998" y="879821"/>
            <a:ext cx="4035664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Solido risultante dalla compenetrazione</a:t>
            </a:r>
          </a:p>
        </p:txBody>
      </p:sp>
      <p:sp>
        <p:nvSpPr>
          <p:cNvPr id="288" name="CasellaDiTesto 287">
            <a:extLst>
              <a:ext uri="{FF2B5EF4-FFF2-40B4-BE49-F238E27FC236}">
                <a16:creationId xmlns:a16="http://schemas.microsoft.com/office/drawing/2014/main" id="{A679B66F-DC6C-4CB1-A4F3-789C53D48DD7}"/>
              </a:ext>
            </a:extLst>
          </p:cNvPr>
          <p:cNvSpPr txBox="1"/>
          <p:nvPr/>
        </p:nvSpPr>
        <p:spPr>
          <a:xfrm>
            <a:off x="8161731" y="461272"/>
            <a:ext cx="2954916" cy="33855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Curva della compenetrazione</a:t>
            </a:r>
          </a:p>
        </p:txBody>
      </p:sp>
      <p:cxnSp>
        <p:nvCxnSpPr>
          <p:cNvPr id="289" name="Connettore a gomito 288">
            <a:extLst>
              <a:ext uri="{FF2B5EF4-FFF2-40B4-BE49-F238E27FC236}">
                <a16:creationId xmlns:a16="http://schemas.microsoft.com/office/drawing/2014/main" id="{CC349D53-B9B6-4D3E-8717-C1C115796494}"/>
              </a:ext>
            </a:extLst>
          </p:cNvPr>
          <p:cNvCxnSpPr>
            <a:cxnSpLocks/>
            <a:stCxn id="287" idx="1"/>
          </p:cNvCxnSpPr>
          <p:nvPr/>
        </p:nvCxnSpPr>
        <p:spPr>
          <a:xfrm rot="10800000" flipV="1">
            <a:off x="7543428" y="1049098"/>
            <a:ext cx="616571" cy="4220136"/>
          </a:xfrm>
          <a:prstGeom prst="bentConnector2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a gomito 289">
            <a:extLst>
              <a:ext uri="{FF2B5EF4-FFF2-40B4-BE49-F238E27FC236}">
                <a16:creationId xmlns:a16="http://schemas.microsoft.com/office/drawing/2014/main" id="{3B5EE3E4-9338-4FC3-84BF-C7DCD6641C23}"/>
              </a:ext>
            </a:extLst>
          </p:cNvPr>
          <p:cNvCxnSpPr>
            <a:cxnSpLocks/>
            <a:stCxn id="288" idx="1"/>
            <a:endCxn id="260" idx="4"/>
          </p:cNvCxnSpPr>
          <p:nvPr/>
        </p:nvCxnSpPr>
        <p:spPr>
          <a:xfrm rot="10800000" flipV="1">
            <a:off x="7460817" y="630549"/>
            <a:ext cx="700914" cy="1720104"/>
          </a:xfrm>
          <a:prstGeom prst="bentConnector3">
            <a:avLst>
              <a:gd name="adj1" fmla="val 100663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a gomito 290">
            <a:extLst>
              <a:ext uri="{FF2B5EF4-FFF2-40B4-BE49-F238E27FC236}">
                <a16:creationId xmlns:a16="http://schemas.microsoft.com/office/drawing/2014/main" id="{3BD9773E-DA62-41C4-AF5A-C8C5F7EEADA5}"/>
              </a:ext>
            </a:extLst>
          </p:cNvPr>
          <p:cNvCxnSpPr>
            <a:cxnSpLocks/>
          </p:cNvCxnSpPr>
          <p:nvPr/>
        </p:nvCxnSpPr>
        <p:spPr>
          <a:xfrm rot="10800000" flipV="1">
            <a:off x="7456435" y="630548"/>
            <a:ext cx="687542" cy="4165133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a gomito 291">
            <a:extLst>
              <a:ext uri="{FF2B5EF4-FFF2-40B4-BE49-F238E27FC236}">
                <a16:creationId xmlns:a16="http://schemas.microsoft.com/office/drawing/2014/main" id="{5F52B372-C3DF-4485-9539-FB40E75908D4}"/>
              </a:ext>
            </a:extLst>
          </p:cNvPr>
          <p:cNvCxnSpPr>
            <a:cxnSpLocks/>
          </p:cNvCxnSpPr>
          <p:nvPr/>
        </p:nvCxnSpPr>
        <p:spPr>
          <a:xfrm rot="5400000">
            <a:off x="6746089" y="1888812"/>
            <a:ext cx="2252357" cy="574619"/>
          </a:xfrm>
          <a:prstGeom prst="bentConnector2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Pulsante di azione: vuoto 29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B411AB4-94D9-4FDE-AF79-4BD0563BD714}"/>
              </a:ext>
            </a:extLst>
          </p:cNvPr>
          <p:cNvSpPr/>
          <p:nvPr/>
        </p:nvSpPr>
        <p:spPr>
          <a:xfrm>
            <a:off x="10812000" y="47301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982983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-0.15052 0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26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07407E-6 L 0.18138 4.07407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7.40741E-7 L 0.18177 -7.40741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8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2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6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0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/>
      <p:bldP spid="267" grpId="0"/>
      <p:bldP spid="268" grpId="0"/>
      <p:bldP spid="269" grpId="0"/>
      <p:bldP spid="271" grpId="0"/>
      <p:bldP spid="272" grpId="0"/>
      <p:bldP spid="388" grpId="0" animBg="1"/>
      <p:bldP spid="391" grpId="0" animBg="1"/>
      <p:bldP spid="281" grpId="0"/>
      <p:bldP spid="281" grpId="1"/>
      <p:bldP spid="282" grpId="0"/>
      <p:bldP spid="282" grpId="1"/>
      <p:bldP spid="284" grpId="0"/>
      <p:bldP spid="284" grpId="1"/>
      <p:bldP spid="286" grpId="0"/>
      <p:bldP spid="286" grpId="1"/>
      <p:bldP spid="287" grpId="0" animBg="1"/>
      <p:bldP spid="2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880</Words>
  <Application>Microsoft Office PowerPoint</Application>
  <PresentationFormat>Widescreen</PresentationFormat>
  <Paragraphs>117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MS Shell Dlg 2</vt:lpstr>
      <vt:lpstr>Symbol</vt:lpstr>
      <vt:lpstr>Tema di Office</vt:lpstr>
      <vt:lpstr>Presentazione standard di PowerPoint</vt:lpstr>
      <vt:lpstr>GEOMETRIA DESCRITTIVA DINAMICA – COMPENETRAZIONE DI SOLIDI DI ROTAZIONE (Dati) </vt:lpstr>
      <vt:lpstr>GEOMETRIA DESCRITTIVA DINAMICA – COMPENETRAZIONE DI SOLIDI DI ROTAZIONE  (1) </vt:lpstr>
      <vt:lpstr>GEOMETRIA DESCRITTIVA DINAMICA – COMPENETRAZIONE DI SOLIDI DI ROTAZIONE  (2) </vt:lpstr>
      <vt:lpstr>GEOMETRIA DESCRITTIVA DINAMICA – COMPENETRAZIONE DI SOLIDI DI ROTAZIONE  (3) </vt:lpstr>
      <vt:lpstr>GEOMETRIA DESCRITTIVA DINAMICA – COMPENETRAZIONE DI SOLIDI DI ROTAZIONE  (4)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109</cp:revision>
  <dcterms:created xsi:type="dcterms:W3CDTF">2021-06-06T13:43:38Z</dcterms:created>
  <dcterms:modified xsi:type="dcterms:W3CDTF">2021-10-19T20:07:02Z</dcterms:modified>
</cp:coreProperties>
</file>